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51" r:id="rId2"/>
    <p:sldMasterId id="2147483793" r:id="rId3"/>
  </p:sldMasterIdLst>
  <p:notesMasterIdLst>
    <p:notesMasterId r:id="rId41"/>
  </p:notesMasterIdLst>
  <p:handoutMasterIdLst>
    <p:handoutMasterId r:id="rId42"/>
  </p:handoutMasterIdLst>
  <p:sldIdLst>
    <p:sldId id="345" r:id="rId4"/>
    <p:sldId id="256" r:id="rId5"/>
    <p:sldId id="351" r:id="rId6"/>
    <p:sldId id="352" r:id="rId7"/>
    <p:sldId id="310" r:id="rId8"/>
    <p:sldId id="353" r:id="rId9"/>
    <p:sldId id="312" r:id="rId10"/>
    <p:sldId id="313" r:id="rId11"/>
    <p:sldId id="354" r:id="rId12"/>
    <p:sldId id="315" r:id="rId13"/>
    <p:sldId id="316" r:id="rId14"/>
    <p:sldId id="349" r:id="rId15"/>
    <p:sldId id="355" r:id="rId16"/>
    <p:sldId id="319" r:id="rId17"/>
    <p:sldId id="346" r:id="rId18"/>
    <p:sldId id="356" r:id="rId19"/>
    <p:sldId id="322" r:id="rId20"/>
    <p:sldId id="323" r:id="rId21"/>
    <p:sldId id="357" r:id="rId22"/>
    <p:sldId id="325" r:id="rId23"/>
    <p:sldId id="326" r:id="rId24"/>
    <p:sldId id="358" r:id="rId25"/>
    <p:sldId id="328" r:id="rId26"/>
    <p:sldId id="348" r:id="rId27"/>
    <p:sldId id="359" r:id="rId28"/>
    <p:sldId id="331" r:id="rId29"/>
    <p:sldId id="332" r:id="rId30"/>
    <p:sldId id="360" r:id="rId31"/>
    <p:sldId id="334" r:id="rId32"/>
    <p:sldId id="336" r:id="rId33"/>
    <p:sldId id="361" r:id="rId34"/>
    <p:sldId id="338" r:id="rId35"/>
    <p:sldId id="339" r:id="rId36"/>
    <p:sldId id="362" r:id="rId37"/>
    <p:sldId id="341" r:id="rId38"/>
    <p:sldId id="363" r:id="rId39"/>
    <p:sldId id="269" r:id="rId40"/>
  </p:sldIdLst>
  <p:sldSz cx="9144000" cy="6858000" type="screen4x3"/>
  <p:notesSz cx="6858000" cy="9144000"/>
  <p:custDataLst>
    <p:tags r:id="rId4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6699FF"/>
    <a:srgbClr val="C0C0C0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1272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1051319E-6DFA-4856-8504-C26044FA995C}" type="datetime1">
              <a:rPr lang="en-US" altLang="zh-CN"/>
              <a:pPr/>
              <a:t>11/15/2011</a:t>
            </a:fld>
            <a:endParaRPr lang="en-US" altLang="zh-CN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09CB8DEC-3C84-45DD-8347-48D4C249D66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301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312596FC-8565-4846-A5DE-1D31B1B8C8B5}" type="datetime1">
              <a:rPr lang="en-US" altLang="zh-CN"/>
              <a:pPr/>
              <a:t>11/15/2011</a:t>
            </a:fld>
            <a:endParaRPr lang="en-US" altLang="zh-CN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342618A8-C000-4829-8F75-6A552A99719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4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31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34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36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6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9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13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16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19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22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25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28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XX-PR-000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XX-PR-000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XX-PR-000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XX-PR-000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XX-PR-000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XX-PR-000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39013" y="6632575"/>
            <a:ext cx="174148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Allocations and Shipping</a:t>
            </a:r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altLang="zh-CN" b="1" dirty="0" smtClean="0">
                <a:ea typeface="宋体" charset="-122"/>
              </a:rPr>
              <a:t>Process Standard Allocations &amp; Shipping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Order Maintenance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AS-PS-090</a:t>
            </a:r>
          </a:p>
        </p:txBody>
      </p:sp>
      <p:pic>
        <p:nvPicPr>
          <p:cNvPr id="14340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300" y="806238"/>
            <a:ext cx="8118475" cy="546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Order Manual Allocations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AS-PS-100</a:t>
            </a:r>
          </a:p>
        </p:txBody>
      </p:sp>
      <p:pic>
        <p:nvPicPr>
          <p:cNvPr id="15364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488" y="916913"/>
            <a:ext cx="7513637" cy="5132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itle 14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Available Kits to Ship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AS-PS-110</a:t>
            </a:r>
          </a:p>
        </p:txBody>
      </p:sp>
      <p:grpSp>
        <p:nvGrpSpPr>
          <p:cNvPr id="146" name="Group 145"/>
          <p:cNvGrpSpPr/>
          <p:nvPr/>
        </p:nvGrpSpPr>
        <p:grpSpPr>
          <a:xfrm>
            <a:off x="974713" y="967025"/>
            <a:ext cx="7180262" cy="5178425"/>
            <a:chOff x="1271588" y="1358900"/>
            <a:chExt cx="7180262" cy="5178425"/>
          </a:xfrm>
        </p:grpSpPr>
        <p:sp>
          <p:nvSpPr>
            <p:cNvPr id="16387" name="Line 20"/>
            <p:cNvSpPr>
              <a:spLocks noChangeShapeType="1"/>
            </p:cNvSpPr>
            <p:nvPr/>
          </p:nvSpPr>
          <p:spPr bwMode="auto">
            <a:xfrm>
              <a:off x="6510338" y="1768475"/>
              <a:ext cx="0" cy="4575175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88" name="Line 24"/>
            <p:cNvSpPr>
              <a:spLocks noChangeShapeType="1"/>
            </p:cNvSpPr>
            <p:nvPr/>
          </p:nvSpPr>
          <p:spPr bwMode="auto">
            <a:xfrm>
              <a:off x="5859463" y="1962150"/>
              <a:ext cx="0" cy="4575175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89" name="AutoShape 21"/>
            <p:cNvSpPr>
              <a:spLocks noChangeArrowheads="1"/>
            </p:cNvSpPr>
            <p:nvPr/>
          </p:nvSpPr>
          <p:spPr bwMode="auto">
            <a:xfrm>
              <a:off x="5891213" y="2208213"/>
              <a:ext cx="2527300" cy="430212"/>
            </a:xfrm>
            <a:prstGeom prst="parallelogram">
              <a:avLst>
                <a:gd name="adj" fmla="val 146864"/>
              </a:avLst>
            </a:prstGeom>
            <a:solidFill>
              <a:srgbClr val="996633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16390" name="AutoShape 22"/>
            <p:cNvSpPr>
              <a:spLocks noChangeArrowheads="1"/>
            </p:cNvSpPr>
            <p:nvPr/>
          </p:nvSpPr>
          <p:spPr bwMode="auto">
            <a:xfrm>
              <a:off x="5892800" y="3843338"/>
              <a:ext cx="2525713" cy="430212"/>
            </a:xfrm>
            <a:prstGeom prst="parallelogram">
              <a:avLst>
                <a:gd name="adj" fmla="val 146771"/>
              </a:avLst>
            </a:prstGeom>
            <a:solidFill>
              <a:srgbClr val="996633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16391" name="AutoShape 23"/>
            <p:cNvSpPr>
              <a:spLocks noChangeArrowheads="1"/>
            </p:cNvSpPr>
            <p:nvPr/>
          </p:nvSpPr>
          <p:spPr bwMode="auto">
            <a:xfrm>
              <a:off x="5892800" y="5359400"/>
              <a:ext cx="2525713" cy="430213"/>
            </a:xfrm>
            <a:prstGeom prst="parallelogram">
              <a:avLst>
                <a:gd name="adj" fmla="val 146771"/>
              </a:avLst>
            </a:prstGeom>
            <a:solidFill>
              <a:srgbClr val="996633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16392" name="Rectangle 108"/>
            <p:cNvSpPr>
              <a:spLocks noChangeArrowheads="1"/>
            </p:cNvSpPr>
            <p:nvPr/>
          </p:nvSpPr>
          <p:spPr bwMode="auto">
            <a:xfrm>
              <a:off x="5610225" y="2644775"/>
              <a:ext cx="822325" cy="36512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 eaLnBrk="0" hangingPunct="0"/>
              <a:r>
                <a:rPr kumimoji="1" lang="en-US" altLang="zh-CN" sz="2400" b="1">
                  <a:latin typeface="+mj-lt"/>
                  <a:ea typeface="宋体" charset="-122"/>
                </a:rPr>
                <a:t>#</a:t>
              </a:r>
              <a:r>
                <a:rPr kumimoji="1" lang="en-US" altLang="zh-CN" sz="2400">
                  <a:latin typeface="+mj-lt"/>
                  <a:ea typeface="宋体" charset="-122"/>
                </a:rPr>
                <a:t>650</a:t>
              </a:r>
            </a:p>
          </p:txBody>
        </p:sp>
        <p:sp>
          <p:nvSpPr>
            <p:cNvPr id="16393" name="Rectangle 137"/>
            <p:cNvSpPr>
              <a:spLocks noChangeArrowheads="1"/>
            </p:cNvSpPr>
            <p:nvPr/>
          </p:nvSpPr>
          <p:spPr bwMode="auto">
            <a:xfrm>
              <a:off x="5610225" y="4276725"/>
              <a:ext cx="822325" cy="36512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 eaLnBrk="0" hangingPunct="0"/>
              <a:r>
                <a:rPr kumimoji="1" lang="en-US" altLang="zh-CN" sz="2400" b="1">
                  <a:latin typeface="+mj-lt"/>
                  <a:ea typeface="宋体" charset="-122"/>
                </a:rPr>
                <a:t>#</a:t>
              </a:r>
              <a:r>
                <a:rPr kumimoji="1" lang="en-US" altLang="zh-CN" sz="2400">
                  <a:latin typeface="+mj-lt"/>
                  <a:ea typeface="宋体" charset="-122"/>
                </a:rPr>
                <a:t>321</a:t>
              </a:r>
            </a:p>
          </p:txBody>
        </p:sp>
        <p:sp>
          <p:nvSpPr>
            <p:cNvPr id="16394" name="Rectangle 138"/>
            <p:cNvSpPr>
              <a:spLocks noChangeArrowheads="1"/>
            </p:cNvSpPr>
            <p:nvPr/>
          </p:nvSpPr>
          <p:spPr bwMode="auto">
            <a:xfrm>
              <a:off x="5610225" y="5789613"/>
              <a:ext cx="822325" cy="36512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 eaLnBrk="0" hangingPunct="0"/>
              <a:r>
                <a:rPr kumimoji="1" lang="en-US" altLang="zh-CN" sz="2400" b="1">
                  <a:latin typeface="+mj-lt"/>
                  <a:ea typeface="宋体" charset="-122"/>
                </a:rPr>
                <a:t>#</a:t>
              </a:r>
              <a:r>
                <a:rPr kumimoji="1" lang="en-US" altLang="zh-CN" sz="2400">
                  <a:latin typeface="+mj-lt"/>
                  <a:ea typeface="宋体" charset="-122"/>
                </a:rPr>
                <a:t>22</a:t>
              </a:r>
            </a:p>
          </p:txBody>
        </p:sp>
        <p:grpSp>
          <p:nvGrpSpPr>
            <p:cNvPr id="16396" name="Group 140"/>
            <p:cNvGrpSpPr>
              <a:grpSpLocks/>
            </p:cNvGrpSpPr>
            <p:nvPr/>
          </p:nvGrpSpPr>
          <p:grpSpPr bwMode="auto">
            <a:xfrm>
              <a:off x="1271588" y="2147888"/>
              <a:ext cx="3629025" cy="3629025"/>
              <a:chOff x="663" y="1353"/>
              <a:chExt cx="2286" cy="2286"/>
            </a:xfrm>
          </p:grpSpPr>
          <p:grpSp>
            <p:nvGrpSpPr>
              <p:cNvPr id="16497" name="Group 141"/>
              <p:cNvGrpSpPr>
                <a:grpSpLocks/>
              </p:cNvGrpSpPr>
              <p:nvPr/>
            </p:nvGrpSpPr>
            <p:grpSpPr bwMode="auto">
              <a:xfrm>
                <a:off x="663" y="1353"/>
                <a:ext cx="2286" cy="2286"/>
                <a:chOff x="1731" y="1299"/>
                <a:chExt cx="2286" cy="2286"/>
              </a:xfrm>
            </p:grpSpPr>
            <p:sp>
              <p:nvSpPr>
                <p:cNvPr id="16499" name="Freeform 142"/>
                <p:cNvSpPr>
                  <a:spLocks/>
                </p:cNvSpPr>
                <p:nvPr/>
              </p:nvSpPr>
              <p:spPr bwMode="auto">
                <a:xfrm>
                  <a:off x="2320" y="3359"/>
                  <a:ext cx="1103" cy="13"/>
                </a:xfrm>
                <a:custGeom>
                  <a:avLst/>
                  <a:gdLst>
                    <a:gd name="T0" fmla="*/ 34 w 1103"/>
                    <a:gd name="T1" fmla="*/ 13 h 13"/>
                    <a:gd name="T2" fmla="*/ 272 w 1103"/>
                    <a:gd name="T3" fmla="*/ 13 h 13"/>
                    <a:gd name="T4" fmla="*/ 272 w 1103"/>
                    <a:gd name="T5" fmla="*/ 13 h 13"/>
                    <a:gd name="T6" fmla="*/ 832 w 1103"/>
                    <a:gd name="T7" fmla="*/ 13 h 13"/>
                    <a:gd name="T8" fmla="*/ 832 w 1103"/>
                    <a:gd name="T9" fmla="*/ 13 h 13"/>
                    <a:gd name="T10" fmla="*/ 1103 w 1103"/>
                    <a:gd name="T11" fmla="*/ 13 h 13"/>
                    <a:gd name="T12" fmla="*/ 1103 w 1103"/>
                    <a:gd name="T13" fmla="*/ 13 h 13"/>
                    <a:gd name="T14" fmla="*/ 1099 w 1103"/>
                    <a:gd name="T15" fmla="*/ 4 h 13"/>
                    <a:gd name="T16" fmla="*/ 1095 w 1103"/>
                    <a:gd name="T17" fmla="*/ 0 h 13"/>
                    <a:gd name="T18" fmla="*/ 828 w 1103"/>
                    <a:gd name="T19" fmla="*/ 0 h 13"/>
                    <a:gd name="T20" fmla="*/ 828 w 1103"/>
                    <a:gd name="T21" fmla="*/ 0 h 13"/>
                    <a:gd name="T22" fmla="*/ 276 w 1103"/>
                    <a:gd name="T23" fmla="*/ 0 h 13"/>
                    <a:gd name="T24" fmla="*/ 276 w 1103"/>
                    <a:gd name="T25" fmla="*/ 0 h 13"/>
                    <a:gd name="T26" fmla="*/ 42 w 1103"/>
                    <a:gd name="T27" fmla="*/ 0 h 13"/>
                    <a:gd name="T28" fmla="*/ 9 w 1103"/>
                    <a:gd name="T29" fmla="*/ 0 h 13"/>
                    <a:gd name="T30" fmla="*/ 9 w 1103"/>
                    <a:gd name="T31" fmla="*/ 0 h 13"/>
                    <a:gd name="T32" fmla="*/ 5 w 1103"/>
                    <a:gd name="T33" fmla="*/ 4 h 13"/>
                    <a:gd name="T34" fmla="*/ 0 w 1103"/>
                    <a:gd name="T35" fmla="*/ 13 h 13"/>
                    <a:gd name="T36" fmla="*/ 0 w 1103"/>
                    <a:gd name="T37" fmla="*/ 13 h 13"/>
                    <a:gd name="T38" fmla="*/ 0 w 1103"/>
                    <a:gd name="T39" fmla="*/ 13 h 13"/>
                    <a:gd name="T40" fmla="*/ 34 w 1103"/>
                    <a:gd name="T41" fmla="*/ 13 h 13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103"/>
                    <a:gd name="T64" fmla="*/ 0 h 13"/>
                    <a:gd name="T65" fmla="*/ 1103 w 1103"/>
                    <a:gd name="T66" fmla="*/ 13 h 13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103" h="13">
                      <a:moveTo>
                        <a:pt x="34" y="13"/>
                      </a:moveTo>
                      <a:lnTo>
                        <a:pt x="272" y="13"/>
                      </a:lnTo>
                      <a:lnTo>
                        <a:pt x="832" y="13"/>
                      </a:lnTo>
                      <a:lnTo>
                        <a:pt x="1103" y="13"/>
                      </a:lnTo>
                      <a:lnTo>
                        <a:pt x="1099" y="4"/>
                      </a:lnTo>
                      <a:lnTo>
                        <a:pt x="1095" y="0"/>
                      </a:lnTo>
                      <a:lnTo>
                        <a:pt x="828" y="0"/>
                      </a:lnTo>
                      <a:lnTo>
                        <a:pt x="276" y="0"/>
                      </a:lnTo>
                      <a:lnTo>
                        <a:pt x="42" y="0"/>
                      </a:lnTo>
                      <a:lnTo>
                        <a:pt x="9" y="0"/>
                      </a:lnTo>
                      <a:lnTo>
                        <a:pt x="5" y="4"/>
                      </a:lnTo>
                      <a:lnTo>
                        <a:pt x="0" y="13"/>
                      </a:lnTo>
                      <a:lnTo>
                        <a:pt x="34" y="13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0" name="Freeform 143"/>
                <p:cNvSpPr>
                  <a:spLocks noEditPoints="1"/>
                </p:cNvSpPr>
                <p:nvPr/>
              </p:nvSpPr>
              <p:spPr bwMode="auto">
                <a:xfrm>
                  <a:off x="3148" y="3359"/>
                  <a:ext cx="313" cy="121"/>
                </a:xfrm>
                <a:custGeom>
                  <a:avLst/>
                  <a:gdLst>
                    <a:gd name="T0" fmla="*/ 225 w 313"/>
                    <a:gd name="T1" fmla="*/ 0 h 121"/>
                    <a:gd name="T2" fmla="*/ 225 w 313"/>
                    <a:gd name="T3" fmla="*/ 0 h 121"/>
                    <a:gd name="T4" fmla="*/ 0 w 313"/>
                    <a:gd name="T5" fmla="*/ 0 h 121"/>
                    <a:gd name="T6" fmla="*/ 225 w 313"/>
                    <a:gd name="T7" fmla="*/ 0 h 121"/>
                    <a:gd name="T8" fmla="*/ 280 w 313"/>
                    <a:gd name="T9" fmla="*/ 17 h 121"/>
                    <a:gd name="T10" fmla="*/ 280 w 313"/>
                    <a:gd name="T11" fmla="*/ 17 h 121"/>
                    <a:gd name="T12" fmla="*/ 275 w 313"/>
                    <a:gd name="T13" fmla="*/ 4 h 121"/>
                    <a:gd name="T14" fmla="*/ 267 w 313"/>
                    <a:gd name="T15" fmla="*/ 4 h 121"/>
                    <a:gd name="T16" fmla="*/ 242 w 313"/>
                    <a:gd name="T17" fmla="*/ 13 h 121"/>
                    <a:gd name="T18" fmla="*/ 242 w 313"/>
                    <a:gd name="T19" fmla="*/ 13 h 121"/>
                    <a:gd name="T20" fmla="*/ 246 w 313"/>
                    <a:gd name="T21" fmla="*/ 17 h 121"/>
                    <a:gd name="T22" fmla="*/ 246 w 313"/>
                    <a:gd name="T23" fmla="*/ 17 h 121"/>
                    <a:gd name="T24" fmla="*/ 280 w 313"/>
                    <a:gd name="T25" fmla="*/ 117 h 121"/>
                    <a:gd name="T26" fmla="*/ 280 w 313"/>
                    <a:gd name="T27" fmla="*/ 117 h 121"/>
                    <a:gd name="T28" fmla="*/ 275 w 313"/>
                    <a:gd name="T29" fmla="*/ 121 h 121"/>
                    <a:gd name="T30" fmla="*/ 275 w 313"/>
                    <a:gd name="T31" fmla="*/ 121 h 121"/>
                    <a:gd name="T32" fmla="*/ 267 w 313"/>
                    <a:gd name="T33" fmla="*/ 121 h 121"/>
                    <a:gd name="T34" fmla="*/ 300 w 313"/>
                    <a:gd name="T35" fmla="*/ 121 h 121"/>
                    <a:gd name="T36" fmla="*/ 300 w 313"/>
                    <a:gd name="T37" fmla="*/ 121 h 121"/>
                    <a:gd name="T38" fmla="*/ 309 w 313"/>
                    <a:gd name="T39" fmla="*/ 121 h 121"/>
                    <a:gd name="T40" fmla="*/ 309 w 313"/>
                    <a:gd name="T41" fmla="*/ 121 h 121"/>
                    <a:gd name="T42" fmla="*/ 313 w 313"/>
                    <a:gd name="T43" fmla="*/ 117 h 121"/>
                    <a:gd name="T44" fmla="*/ 313 w 313"/>
                    <a:gd name="T45" fmla="*/ 117 h 121"/>
                    <a:gd name="T46" fmla="*/ 280 w 313"/>
                    <a:gd name="T47" fmla="*/ 17 h 121"/>
                    <a:gd name="T48" fmla="*/ 280 w 313"/>
                    <a:gd name="T49" fmla="*/ 17 h 121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13"/>
                    <a:gd name="T76" fmla="*/ 0 h 121"/>
                    <a:gd name="T77" fmla="*/ 313 w 313"/>
                    <a:gd name="T78" fmla="*/ 121 h 121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13" h="121">
                      <a:moveTo>
                        <a:pt x="225" y="0"/>
                      </a:moveTo>
                      <a:lnTo>
                        <a:pt x="225" y="0"/>
                      </a:lnTo>
                      <a:lnTo>
                        <a:pt x="0" y="0"/>
                      </a:lnTo>
                      <a:lnTo>
                        <a:pt x="225" y="0"/>
                      </a:lnTo>
                      <a:close/>
                      <a:moveTo>
                        <a:pt x="280" y="17"/>
                      </a:moveTo>
                      <a:lnTo>
                        <a:pt x="280" y="17"/>
                      </a:lnTo>
                      <a:lnTo>
                        <a:pt x="275" y="4"/>
                      </a:lnTo>
                      <a:lnTo>
                        <a:pt x="267" y="4"/>
                      </a:lnTo>
                      <a:lnTo>
                        <a:pt x="242" y="13"/>
                      </a:lnTo>
                      <a:lnTo>
                        <a:pt x="246" y="17"/>
                      </a:lnTo>
                      <a:lnTo>
                        <a:pt x="280" y="117"/>
                      </a:lnTo>
                      <a:lnTo>
                        <a:pt x="275" y="121"/>
                      </a:lnTo>
                      <a:lnTo>
                        <a:pt x="267" y="121"/>
                      </a:lnTo>
                      <a:lnTo>
                        <a:pt x="300" y="121"/>
                      </a:lnTo>
                      <a:lnTo>
                        <a:pt x="309" y="121"/>
                      </a:lnTo>
                      <a:lnTo>
                        <a:pt x="313" y="117"/>
                      </a:lnTo>
                      <a:lnTo>
                        <a:pt x="280" y="17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1" name="Freeform 144"/>
                <p:cNvSpPr>
                  <a:spLocks/>
                </p:cNvSpPr>
                <p:nvPr/>
              </p:nvSpPr>
              <p:spPr bwMode="auto">
                <a:xfrm>
                  <a:off x="1731" y="1299"/>
                  <a:ext cx="2286" cy="2286"/>
                </a:xfrm>
                <a:custGeom>
                  <a:avLst/>
                  <a:gdLst>
                    <a:gd name="T0" fmla="*/ 113 w 2286"/>
                    <a:gd name="T1" fmla="*/ 0 h 2286"/>
                    <a:gd name="T2" fmla="*/ 67 w 2286"/>
                    <a:gd name="T3" fmla="*/ 13 h 2286"/>
                    <a:gd name="T4" fmla="*/ 30 w 2286"/>
                    <a:gd name="T5" fmla="*/ 34 h 2286"/>
                    <a:gd name="T6" fmla="*/ 9 w 2286"/>
                    <a:gd name="T7" fmla="*/ 71 h 2286"/>
                    <a:gd name="T8" fmla="*/ 0 w 2286"/>
                    <a:gd name="T9" fmla="*/ 117 h 2286"/>
                    <a:gd name="T10" fmla="*/ 0 w 2286"/>
                    <a:gd name="T11" fmla="*/ 1571 h 2286"/>
                    <a:gd name="T12" fmla="*/ 9 w 2286"/>
                    <a:gd name="T13" fmla="*/ 1617 h 2286"/>
                    <a:gd name="T14" fmla="*/ 30 w 2286"/>
                    <a:gd name="T15" fmla="*/ 1655 h 2286"/>
                    <a:gd name="T16" fmla="*/ 67 w 2286"/>
                    <a:gd name="T17" fmla="*/ 1676 h 2286"/>
                    <a:gd name="T18" fmla="*/ 113 w 2286"/>
                    <a:gd name="T19" fmla="*/ 1684 h 2286"/>
                    <a:gd name="T20" fmla="*/ 857 w 2286"/>
                    <a:gd name="T21" fmla="*/ 1684 h 2286"/>
                    <a:gd name="T22" fmla="*/ 832 w 2286"/>
                    <a:gd name="T23" fmla="*/ 1960 h 2286"/>
                    <a:gd name="T24" fmla="*/ 594 w 2286"/>
                    <a:gd name="T25" fmla="*/ 1956 h 2286"/>
                    <a:gd name="T26" fmla="*/ 589 w 2286"/>
                    <a:gd name="T27" fmla="*/ 1960 h 2286"/>
                    <a:gd name="T28" fmla="*/ 552 w 2286"/>
                    <a:gd name="T29" fmla="*/ 1968 h 2286"/>
                    <a:gd name="T30" fmla="*/ 523 w 2286"/>
                    <a:gd name="T31" fmla="*/ 1985 h 2286"/>
                    <a:gd name="T32" fmla="*/ 502 w 2286"/>
                    <a:gd name="T33" fmla="*/ 2014 h 2286"/>
                    <a:gd name="T34" fmla="*/ 485 w 2286"/>
                    <a:gd name="T35" fmla="*/ 2048 h 2286"/>
                    <a:gd name="T36" fmla="*/ 481 w 2286"/>
                    <a:gd name="T37" fmla="*/ 2060 h 2286"/>
                    <a:gd name="T38" fmla="*/ 456 w 2286"/>
                    <a:gd name="T39" fmla="*/ 2148 h 2286"/>
                    <a:gd name="T40" fmla="*/ 452 w 2286"/>
                    <a:gd name="T41" fmla="*/ 2156 h 2286"/>
                    <a:gd name="T42" fmla="*/ 447 w 2286"/>
                    <a:gd name="T43" fmla="*/ 2177 h 2286"/>
                    <a:gd name="T44" fmla="*/ 456 w 2286"/>
                    <a:gd name="T45" fmla="*/ 2215 h 2286"/>
                    <a:gd name="T46" fmla="*/ 472 w 2286"/>
                    <a:gd name="T47" fmla="*/ 2248 h 2286"/>
                    <a:gd name="T48" fmla="*/ 493 w 2286"/>
                    <a:gd name="T49" fmla="*/ 2265 h 2286"/>
                    <a:gd name="T50" fmla="*/ 539 w 2286"/>
                    <a:gd name="T51" fmla="*/ 2286 h 2286"/>
                    <a:gd name="T52" fmla="*/ 1717 w 2286"/>
                    <a:gd name="T53" fmla="*/ 2286 h 2286"/>
                    <a:gd name="T54" fmla="*/ 1743 w 2286"/>
                    <a:gd name="T55" fmla="*/ 2286 h 2286"/>
                    <a:gd name="T56" fmla="*/ 1784 w 2286"/>
                    <a:gd name="T57" fmla="*/ 2265 h 2286"/>
                    <a:gd name="T58" fmla="*/ 1805 w 2286"/>
                    <a:gd name="T59" fmla="*/ 2252 h 2286"/>
                    <a:gd name="T60" fmla="*/ 1826 w 2286"/>
                    <a:gd name="T61" fmla="*/ 2210 h 2286"/>
                    <a:gd name="T62" fmla="*/ 1830 w 2286"/>
                    <a:gd name="T63" fmla="*/ 2164 h 2286"/>
                    <a:gd name="T64" fmla="*/ 1826 w 2286"/>
                    <a:gd name="T65" fmla="*/ 2148 h 2286"/>
                    <a:gd name="T66" fmla="*/ 1793 w 2286"/>
                    <a:gd name="T67" fmla="*/ 2043 h 2286"/>
                    <a:gd name="T68" fmla="*/ 1797 w 2286"/>
                    <a:gd name="T69" fmla="*/ 2048 h 2286"/>
                    <a:gd name="T70" fmla="*/ 1776 w 2286"/>
                    <a:gd name="T71" fmla="*/ 2002 h 2286"/>
                    <a:gd name="T72" fmla="*/ 1747 w 2286"/>
                    <a:gd name="T73" fmla="*/ 1976 h 2286"/>
                    <a:gd name="T74" fmla="*/ 1692 w 2286"/>
                    <a:gd name="T75" fmla="*/ 1960 h 2286"/>
                    <a:gd name="T76" fmla="*/ 1692 w 2286"/>
                    <a:gd name="T77" fmla="*/ 1960 h 2286"/>
                    <a:gd name="T78" fmla="*/ 1450 w 2286"/>
                    <a:gd name="T79" fmla="*/ 1960 h 2286"/>
                    <a:gd name="T80" fmla="*/ 1425 w 2286"/>
                    <a:gd name="T81" fmla="*/ 1684 h 2286"/>
                    <a:gd name="T82" fmla="*/ 2169 w 2286"/>
                    <a:gd name="T83" fmla="*/ 1684 h 2286"/>
                    <a:gd name="T84" fmla="*/ 2215 w 2286"/>
                    <a:gd name="T85" fmla="*/ 1676 h 2286"/>
                    <a:gd name="T86" fmla="*/ 2252 w 2286"/>
                    <a:gd name="T87" fmla="*/ 1655 h 2286"/>
                    <a:gd name="T88" fmla="*/ 2273 w 2286"/>
                    <a:gd name="T89" fmla="*/ 1617 h 2286"/>
                    <a:gd name="T90" fmla="*/ 2286 w 2286"/>
                    <a:gd name="T91" fmla="*/ 1571 h 2286"/>
                    <a:gd name="T92" fmla="*/ 2286 w 2286"/>
                    <a:gd name="T93" fmla="*/ 117 h 2286"/>
                    <a:gd name="T94" fmla="*/ 2273 w 2286"/>
                    <a:gd name="T95" fmla="*/ 71 h 2286"/>
                    <a:gd name="T96" fmla="*/ 2252 w 2286"/>
                    <a:gd name="T97" fmla="*/ 34 h 2286"/>
                    <a:gd name="T98" fmla="*/ 2215 w 2286"/>
                    <a:gd name="T99" fmla="*/ 13 h 2286"/>
                    <a:gd name="T100" fmla="*/ 2169 w 2286"/>
                    <a:gd name="T101" fmla="*/ 0 h 228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286"/>
                    <a:gd name="T154" fmla="*/ 0 h 2286"/>
                    <a:gd name="T155" fmla="*/ 2286 w 2286"/>
                    <a:gd name="T156" fmla="*/ 2286 h 228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286" h="2286">
                      <a:moveTo>
                        <a:pt x="113" y="0"/>
                      </a:moveTo>
                      <a:lnTo>
                        <a:pt x="113" y="0"/>
                      </a:lnTo>
                      <a:lnTo>
                        <a:pt x="88" y="5"/>
                      </a:lnTo>
                      <a:lnTo>
                        <a:pt x="67" y="13"/>
                      </a:lnTo>
                      <a:lnTo>
                        <a:pt x="50" y="21"/>
                      </a:lnTo>
                      <a:lnTo>
                        <a:pt x="30" y="34"/>
                      </a:lnTo>
                      <a:lnTo>
                        <a:pt x="17" y="55"/>
                      </a:lnTo>
                      <a:lnTo>
                        <a:pt x="9" y="71"/>
                      </a:lnTo>
                      <a:lnTo>
                        <a:pt x="0" y="92"/>
                      </a:lnTo>
                      <a:lnTo>
                        <a:pt x="0" y="117"/>
                      </a:lnTo>
                      <a:lnTo>
                        <a:pt x="0" y="1571"/>
                      </a:lnTo>
                      <a:lnTo>
                        <a:pt x="0" y="1596"/>
                      </a:lnTo>
                      <a:lnTo>
                        <a:pt x="9" y="1617"/>
                      </a:lnTo>
                      <a:lnTo>
                        <a:pt x="17" y="1634"/>
                      </a:lnTo>
                      <a:lnTo>
                        <a:pt x="30" y="1655"/>
                      </a:lnTo>
                      <a:lnTo>
                        <a:pt x="50" y="1667"/>
                      </a:lnTo>
                      <a:lnTo>
                        <a:pt x="67" y="1676"/>
                      </a:lnTo>
                      <a:lnTo>
                        <a:pt x="88" y="1684"/>
                      </a:lnTo>
                      <a:lnTo>
                        <a:pt x="113" y="1684"/>
                      </a:lnTo>
                      <a:lnTo>
                        <a:pt x="857" y="1684"/>
                      </a:lnTo>
                      <a:lnTo>
                        <a:pt x="832" y="1960"/>
                      </a:lnTo>
                      <a:lnTo>
                        <a:pt x="594" y="1956"/>
                      </a:lnTo>
                      <a:lnTo>
                        <a:pt x="589" y="1960"/>
                      </a:lnTo>
                      <a:lnTo>
                        <a:pt x="569" y="1960"/>
                      </a:lnTo>
                      <a:lnTo>
                        <a:pt x="552" y="1968"/>
                      </a:lnTo>
                      <a:lnTo>
                        <a:pt x="539" y="1976"/>
                      </a:lnTo>
                      <a:lnTo>
                        <a:pt x="523" y="1985"/>
                      </a:lnTo>
                      <a:lnTo>
                        <a:pt x="510" y="1997"/>
                      </a:lnTo>
                      <a:lnTo>
                        <a:pt x="502" y="2014"/>
                      </a:lnTo>
                      <a:lnTo>
                        <a:pt x="493" y="2027"/>
                      </a:lnTo>
                      <a:lnTo>
                        <a:pt x="485" y="2048"/>
                      </a:lnTo>
                      <a:lnTo>
                        <a:pt x="481" y="2060"/>
                      </a:lnTo>
                      <a:lnTo>
                        <a:pt x="456" y="2148"/>
                      </a:lnTo>
                      <a:lnTo>
                        <a:pt x="452" y="2156"/>
                      </a:lnTo>
                      <a:lnTo>
                        <a:pt x="447" y="2177"/>
                      </a:lnTo>
                      <a:lnTo>
                        <a:pt x="452" y="2198"/>
                      </a:lnTo>
                      <a:lnTo>
                        <a:pt x="456" y="2215"/>
                      </a:lnTo>
                      <a:lnTo>
                        <a:pt x="464" y="2231"/>
                      </a:lnTo>
                      <a:lnTo>
                        <a:pt x="472" y="2248"/>
                      </a:lnTo>
                      <a:lnTo>
                        <a:pt x="493" y="2265"/>
                      </a:lnTo>
                      <a:lnTo>
                        <a:pt x="514" y="2277"/>
                      </a:lnTo>
                      <a:lnTo>
                        <a:pt x="539" y="2286"/>
                      </a:lnTo>
                      <a:lnTo>
                        <a:pt x="564" y="2286"/>
                      </a:lnTo>
                      <a:lnTo>
                        <a:pt x="1717" y="2286"/>
                      </a:lnTo>
                      <a:lnTo>
                        <a:pt x="1743" y="2286"/>
                      </a:lnTo>
                      <a:lnTo>
                        <a:pt x="1763" y="2277"/>
                      </a:lnTo>
                      <a:lnTo>
                        <a:pt x="1784" y="2265"/>
                      </a:lnTo>
                      <a:lnTo>
                        <a:pt x="1805" y="2252"/>
                      </a:lnTo>
                      <a:lnTo>
                        <a:pt x="1818" y="2231"/>
                      </a:lnTo>
                      <a:lnTo>
                        <a:pt x="1826" y="2210"/>
                      </a:lnTo>
                      <a:lnTo>
                        <a:pt x="1830" y="2190"/>
                      </a:lnTo>
                      <a:lnTo>
                        <a:pt x="1830" y="2164"/>
                      </a:lnTo>
                      <a:lnTo>
                        <a:pt x="1826" y="2148"/>
                      </a:lnTo>
                      <a:lnTo>
                        <a:pt x="1793" y="2043"/>
                      </a:lnTo>
                      <a:lnTo>
                        <a:pt x="1797" y="2048"/>
                      </a:lnTo>
                      <a:lnTo>
                        <a:pt x="1784" y="2022"/>
                      </a:lnTo>
                      <a:lnTo>
                        <a:pt x="1776" y="2002"/>
                      </a:lnTo>
                      <a:lnTo>
                        <a:pt x="1763" y="1989"/>
                      </a:lnTo>
                      <a:lnTo>
                        <a:pt x="1747" y="1976"/>
                      </a:lnTo>
                      <a:lnTo>
                        <a:pt x="1717" y="1964"/>
                      </a:lnTo>
                      <a:lnTo>
                        <a:pt x="1692" y="1960"/>
                      </a:lnTo>
                      <a:lnTo>
                        <a:pt x="1450" y="1960"/>
                      </a:lnTo>
                      <a:lnTo>
                        <a:pt x="1425" y="1684"/>
                      </a:lnTo>
                      <a:lnTo>
                        <a:pt x="2169" y="1684"/>
                      </a:lnTo>
                      <a:lnTo>
                        <a:pt x="2194" y="1684"/>
                      </a:lnTo>
                      <a:lnTo>
                        <a:pt x="2215" y="1676"/>
                      </a:lnTo>
                      <a:lnTo>
                        <a:pt x="2231" y="1667"/>
                      </a:lnTo>
                      <a:lnTo>
                        <a:pt x="2252" y="1655"/>
                      </a:lnTo>
                      <a:lnTo>
                        <a:pt x="2265" y="1634"/>
                      </a:lnTo>
                      <a:lnTo>
                        <a:pt x="2273" y="1617"/>
                      </a:lnTo>
                      <a:lnTo>
                        <a:pt x="2281" y="1596"/>
                      </a:lnTo>
                      <a:lnTo>
                        <a:pt x="2286" y="1571"/>
                      </a:lnTo>
                      <a:lnTo>
                        <a:pt x="2286" y="117"/>
                      </a:lnTo>
                      <a:lnTo>
                        <a:pt x="2281" y="92"/>
                      </a:lnTo>
                      <a:lnTo>
                        <a:pt x="2273" y="71"/>
                      </a:lnTo>
                      <a:lnTo>
                        <a:pt x="2265" y="55"/>
                      </a:lnTo>
                      <a:lnTo>
                        <a:pt x="2252" y="34"/>
                      </a:lnTo>
                      <a:lnTo>
                        <a:pt x="2231" y="21"/>
                      </a:lnTo>
                      <a:lnTo>
                        <a:pt x="2215" y="13"/>
                      </a:lnTo>
                      <a:lnTo>
                        <a:pt x="2194" y="5"/>
                      </a:lnTo>
                      <a:lnTo>
                        <a:pt x="2169" y="0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2" name="Freeform 145"/>
                <p:cNvSpPr>
                  <a:spLocks/>
                </p:cNvSpPr>
                <p:nvPr/>
              </p:nvSpPr>
              <p:spPr bwMode="auto">
                <a:xfrm>
                  <a:off x="1781" y="1349"/>
                  <a:ext cx="2186" cy="2186"/>
                </a:xfrm>
                <a:custGeom>
                  <a:avLst/>
                  <a:gdLst>
                    <a:gd name="T0" fmla="*/ 63 w 2186"/>
                    <a:gd name="T1" fmla="*/ 0 h 2186"/>
                    <a:gd name="T2" fmla="*/ 38 w 2186"/>
                    <a:gd name="T3" fmla="*/ 9 h 2186"/>
                    <a:gd name="T4" fmla="*/ 5 w 2186"/>
                    <a:gd name="T5" fmla="*/ 42 h 2186"/>
                    <a:gd name="T6" fmla="*/ 0 w 2186"/>
                    <a:gd name="T7" fmla="*/ 67 h 2186"/>
                    <a:gd name="T8" fmla="*/ 0 w 2186"/>
                    <a:gd name="T9" fmla="*/ 1521 h 2186"/>
                    <a:gd name="T10" fmla="*/ 5 w 2186"/>
                    <a:gd name="T11" fmla="*/ 1546 h 2186"/>
                    <a:gd name="T12" fmla="*/ 38 w 2186"/>
                    <a:gd name="T13" fmla="*/ 1580 h 2186"/>
                    <a:gd name="T14" fmla="*/ 63 w 2186"/>
                    <a:gd name="T15" fmla="*/ 1584 h 2186"/>
                    <a:gd name="T16" fmla="*/ 865 w 2186"/>
                    <a:gd name="T17" fmla="*/ 1584 h 2186"/>
                    <a:gd name="T18" fmla="*/ 828 w 2186"/>
                    <a:gd name="T19" fmla="*/ 1960 h 2186"/>
                    <a:gd name="T20" fmla="*/ 544 w 2186"/>
                    <a:gd name="T21" fmla="*/ 1956 h 2186"/>
                    <a:gd name="T22" fmla="*/ 544 w 2186"/>
                    <a:gd name="T23" fmla="*/ 1960 h 2186"/>
                    <a:gd name="T24" fmla="*/ 510 w 2186"/>
                    <a:gd name="T25" fmla="*/ 1972 h 2186"/>
                    <a:gd name="T26" fmla="*/ 485 w 2186"/>
                    <a:gd name="T27" fmla="*/ 2010 h 2186"/>
                    <a:gd name="T28" fmla="*/ 481 w 2186"/>
                    <a:gd name="T29" fmla="*/ 2027 h 2186"/>
                    <a:gd name="T30" fmla="*/ 452 w 2186"/>
                    <a:gd name="T31" fmla="*/ 2110 h 2186"/>
                    <a:gd name="T32" fmla="*/ 452 w 2186"/>
                    <a:gd name="T33" fmla="*/ 2119 h 2186"/>
                    <a:gd name="T34" fmla="*/ 448 w 2186"/>
                    <a:gd name="T35" fmla="*/ 2127 h 2186"/>
                    <a:gd name="T36" fmla="*/ 464 w 2186"/>
                    <a:gd name="T37" fmla="*/ 2165 h 2186"/>
                    <a:gd name="T38" fmla="*/ 473 w 2186"/>
                    <a:gd name="T39" fmla="*/ 2173 h 2186"/>
                    <a:gd name="T40" fmla="*/ 498 w 2186"/>
                    <a:gd name="T41" fmla="*/ 2186 h 2186"/>
                    <a:gd name="T42" fmla="*/ 1667 w 2186"/>
                    <a:gd name="T43" fmla="*/ 2186 h 2186"/>
                    <a:gd name="T44" fmla="*/ 1684 w 2186"/>
                    <a:gd name="T45" fmla="*/ 2186 h 2186"/>
                    <a:gd name="T46" fmla="*/ 1705 w 2186"/>
                    <a:gd name="T47" fmla="*/ 2177 h 2186"/>
                    <a:gd name="T48" fmla="*/ 1718 w 2186"/>
                    <a:gd name="T49" fmla="*/ 2169 h 2186"/>
                    <a:gd name="T50" fmla="*/ 1730 w 2186"/>
                    <a:gd name="T51" fmla="*/ 2144 h 2186"/>
                    <a:gd name="T52" fmla="*/ 1730 w 2186"/>
                    <a:gd name="T53" fmla="*/ 2119 h 2186"/>
                    <a:gd name="T54" fmla="*/ 1730 w 2186"/>
                    <a:gd name="T55" fmla="*/ 2110 h 2186"/>
                    <a:gd name="T56" fmla="*/ 1697 w 2186"/>
                    <a:gd name="T57" fmla="*/ 2010 h 2186"/>
                    <a:gd name="T58" fmla="*/ 1693 w 2186"/>
                    <a:gd name="T59" fmla="*/ 1998 h 2186"/>
                    <a:gd name="T60" fmla="*/ 1667 w 2186"/>
                    <a:gd name="T61" fmla="*/ 1968 h 2186"/>
                    <a:gd name="T62" fmla="*/ 1638 w 2186"/>
                    <a:gd name="T63" fmla="*/ 1960 h 2186"/>
                    <a:gd name="T64" fmla="*/ 1638 w 2186"/>
                    <a:gd name="T65" fmla="*/ 1960 h 2186"/>
                    <a:gd name="T66" fmla="*/ 1354 w 2186"/>
                    <a:gd name="T67" fmla="*/ 1960 h 2186"/>
                    <a:gd name="T68" fmla="*/ 1317 w 2186"/>
                    <a:gd name="T69" fmla="*/ 1584 h 2186"/>
                    <a:gd name="T70" fmla="*/ 2119 w 2186"/>
                    <a:gd name="T71" fmla="*/ 1584 h 2186"/>
                    <a:gd name="T72" fmla="*/ 2144 w 2186"/>
                    <a:gd name="T73" fmla="*/ 1580 h 2186"/>
                    <a:gd name="T74" fmla="*/ 2177 w 2186"/>
                    <a:gd name="T75" fmla="*/ 1546 h 2186"/>
                    <a:gd name="T76" fmla="*/ 2186 w 2186"/>
                    <a:gd name="T77" fmla="*/ 1521 h 2186"/>
                    <a:gd name="T78" fmla="*/ 2186 w 2186"/>
                    <a:gd name="T79" fmla="*/ 67 h 2186"/>
                    <a:gd name="T80" fmla="*/ 2177 w 2186"/>
                    <a:gd name="T81" fmla="*/ 42 h 2186"/>
                    <a:gd name="T82" fmla="*/ 2144 w 2186"/>
                    <a:gd name="T83" fmla="*/ 9 h 2186"/>
                    <a:gd name="T84" fmla="*/ 2119 w 2186"/>
                    <a:gd name="T85" fmla="*/ 0 h 218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186"/>
                    <a:gd name="T130" fmla="*/ 0 h 2186"/>
                    <a:gd name="T131" fmla="*/ 2186 w 2186"/>
                    <a:gd name="T132" fmla="*/ 2186 h 218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186" h="2186">
                      <a:moveTo>
                        <a:pt x="63" y="0"/>
                      </a:moveTo>
                      <a:lnTo>
                        <a:pt x="63" y="0"/>
                      </a:lnTo>
                      <a:lnTo>
                        <a:pt x="51" y="5"/>
                      </a:lnTo>
                      <a:lnTo>
                        <a:pt x="38" y="9"/>
                      </a:lnTo>
                      <a:lnTo>
                        <a:pt x="17" y="21"/>
                      </a:lnTo>
                      <a:lnTo>
                        <a:pt x="5" y="42"/>
                      </a:lnTo>
                      <a:lnTo>
                        <a:pt x="0" y="55"/>
                      </a:lnTo>
                      <a:lnTo>
                        <a:pt x="0" y="67"/>
                      </a:lnTo>
                      <a:lnTo>
                        <a:pt x="0" y="1521"/>
                      </a:lnTo>
                      <a:lnTo>
                        <a:pt x="0" y="1534"/>
                      </a:lnTo>
                      <a:lnTo>
                        <a:pt x="5" y="1546"/>
                      </a:lnTo>
                      <a:lnTo>
                        <a:pt x="17" y="1567"/>
                      </a:lnTo>
                      <a:lnTo>
                        <a:pt x="38" y="1580"/>
                      </a:lnTo>
                      <a:lnTo>
                        <a:pt x="51" y="1584"/>
                      </a:lnTo>
                      <a:lnTo>
                        <a:pt x="63" y="1584"/>
                      </a:lnTo>
                      <a:lnTo>
                        <a:pt x="865" y="1584"/>
                      </a:lnTo>
                      <a:lnTo>
                        <a:pt x="828" y="1960"/>
                      </a:lnTo>
                      <a:lnTo>
                        <a:pt x="544" y="1956"/>
                      </a:lnTo>
                      <a:lnTo>
                        <a:pt x="544" y="1960"/>
                      </a:lnTo>
                      <a:lnTo>
                        <a:pt x="527" y="1960"/>
                      </a:lnTo>
                      <a:lnTo>
                        <a:pt x="510" y="1972"/>
                      </a:lnTo>
                      <a:lnTo>
                        <a:pt x="498" y="1985"/>
                      </a:lnTo>
                      <a:lnTo>
                        <a:pt x="485" y="2010"/>
                      </a:lnTo>
                      <a:lnTo>
                        <a:pt x="481" y="2027"/>
                      </a:lnTo>
                      <a:lnTo>
                        <a:pt x="452" y="2110"/>
                      </a:lnTo>
                      <a:lnTo>
                        <a:pt x="452" y="2119"/>
                      </a:lnTo>
                      <a:lnTo>
                        <a:pt x="448" y="2127"/>
                      </a:lnTo>
                      <a:lnTo>
                        <a:pt x="452" y="2148"/>
                      </a:lnTo>
                      <a:lnTo>
                        <a:pt x="464" y="2165"/>
                      </a:lnTo>
                      <a:lnTo>
                        <a:pt x="473" y="2173"/>
                      </a:lnTo>
                      <a:lnTo>
                        <a:pt x="485" y="2181"/>
                      </a:lnTo>
                      <a:lnTo>
                        <a:pt x="498" y="2186"/>
                      </a:lnTo>
                      <a:lnTo>
                        <a:pt x="514" y="2186"/>
                      </a:lnTo>
                      <a:lnTo>
                        <a:pt x="1667" y="2186"/>
                      </a:lnTo>
                      <a:lnTo>
                        <a:pt x="1684" y="2186"/>
                      </a:lnTo>
                      <a:lnTo>
                        <a:pt x="1697" y="2181"/>
                      </a:lnTo>
                      <a:lnTo>
                        <a:pt x="1705" y="2177"/>
                      </a:lnTo>
                      <a:lnTo>
                        <a:pt x="1718" y="2169"/>
                      </a:lnTo>
                      <a:lnTo>
                        <a:pt x="1726" y="2156"/>
                      </a:lnTo>
                      <a:lnTo>
                        <a:pt x="1730" y="2144"/>
                      </a:lnTo>
                      <a:lnTo>
                        <a:pt x="1730" y="2131"/>
                      </a:lnTo>
                      <a:lnTo>
                        <a:pt x="1730" y="2119"/>
                      </a:lnTo>
                      <a:lnTo>
                        <a:pt x="1730" y="2110"/>
                      </a:lnTo>
                      <a:lnTo>
                        <a:pt x="1697" y="2010"/>
                      </a:lnTo>
                      <a:lnTo>
                        <a:pt x="1693" y="1998"/>
                      </a:lnTo>
                      <a:lnTo>
                        <a:pt x="1684" y="1981"/>
                      </a:lnTo>
                      <a:lnTo>
                        <a:pt x="1667" y="1968"/>
                      </a:lnTo>
                      <a:lnTo>
                        <a:pt x="1655" y="1960"/>
                      </a:lnTo>
                      <a:lnTo>
                        <a:pt x="1638" y="1960"/>
                      </a:lnTo>
                      <a:lnTo>
                        <a:pt x="1354" y="1960"/>
                      </a:lnTo>
                      <a:lnTo>
                        <a:pt x="1317" y="1584"/>
                      </a:lnTo>
                      <a:lnTo>
                        <a:pt x="2119" y="1584"/>
                      </a:lnTo>
                      <a:lnTo>
                        <a:pt x="2131" y="1584"/>
                      </a:lnTo>
                      <a:lnTo>
                        <a:pt x="2144" y="1580"/>
                      </a:lnTo>
                      <a:lnTo>
                        <a:pt x="2165" y="1567"/>
                      </a:lnTo>
                      <a:lnTo>
                        <a:pt x="2177" y="1546"/>
                      </a:lnTo>
                      <a:lnTo>
                        <a:pt x="2181" y="1534"/>
                      </a:lnTo>
                      <a:lnTo>
                        <a:pt x="2186" y="1521"/>
                      </a:lnTo>
                      <a:lnTo>
                        <a:pt x="2186" y="67"/>
                      </a:lnTo>
                      <a:lnTo>
                        <a:pt x="2181" y="55"/>
                      </a:lnTo>
                      <a:lnTo>
                        <a:pt x="2177" y="42"/>
                      </a:lnTo>
                      <a:lnTo>
                        <a:pt x="2165" y="21"/>
                      </a:lnTo>
                      <a:lnTo>
                        <a:pt x="2144" y="9"/>
                      </a:lnTo>
                      <a:lnTo>
                        <a:pt x="2131" y="5"/>
                      </a:lnTo>
                      <a:lnTo>
                        <a:pt x="2119" y="0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3" name="Freeform 146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1475"/>
                </a:xfrm>
                <a:custGeom>
                  <a:avLst/>
                  <a:gdLst>
                    <a:gd name="T0" fmla="*/ 2064 w 2076"/>
                    <a:gd name="T1" fmla="*/ 0 h 1475"/>
                    <a:gd name="T2" fmla="*/ 8 w 2076"/>
                    <a:gd name="T3" fmla="*/ 0 h 1475"/>
                    <a:gd name="T4" fmla="*/ 8 w 2076"/>
                    <a:gd name="T5" fmla="*/ 0 h 1475"/>
                    <a:gd name="T6" fmla="*/ 0 w 2076"/>
                    <a:gd name="T7" fmla="*/ 4 h 1475"/>
                    <a:gd name="T8" fmla="*/ 0 w 2076"/>
                    <a:gd name="T9" fmla="*/ 12 h 1475"/>
                    <a:gd name="T10" fmla="*/ 0 w 2076"/>
                    <a:gd name="T11" fmla="*/ 1466 h 1475"/>
                    <a:gd name="T12" fmla="*/ 0 w 2076"/>
                    <a:gd name="T13" fmla="*/ 1466 h 1475"/>
                    <a:gd name="T14" fmla="*/ 0 w 2076"/>
                    <a:gd name="T15" fmla="*/ 1475 h 1475"/>
                    <a:gd name="T16" fmla="*/ 8 w 2076"/>
                    <a:gd name="T17" fmla="*/ 1475 h 1475"/>
                    <a:gd name="T18" fmla="*/ 840 w 2076"/>
                    <a:gd name="T19" fmla="*/ 1475 h 1475"/>
                    <a:gd name="T20" fmla="*/ 1220 w 2076"/>
                    <a:gd name="T21" fmla="*/ 1475 h 1475"/>
                    <a:gd name="T22" fmla="*/ 1232 w 2076"/>
                    <a:gd name="T23" fmla="*/ 1475 h 1475"/>
                    <a:gd name="T24" fmla="*/ 2064 w 2076"/>
                    <a:gd name="T25" fmla="*/ 1475 h 1475"/>
                    <a:gd name="T26" fmla="*/ 2064 w 2076"/>
                    <a:gd name="T27" fmla="*/ 1475 h 1475"/>
                    <a:gd name="T28" fmla="*/ 2072 w 2076"/>
                    <a:gd name="T29" fmla="*/ 1475 h 1475"/>
                    <a:gd name="T30" fmla="*/ 2076 w 2076"/>
                    <a:gd name="T31" fmla="*/ 1466 h 1475"/>
                    <a:gd name="T32" fmla="*/ 2076 w 2076"/>
                    <a:gd name="T33" fmla="*/ 12 h 1475"/>
                    <a:gd name="T34" fmla="*/ 2076 w 2076"/>
                    <a:gd name="T35" fmla="*/ 12 h 1475"/>
                    <a:gd name="T36" fmla="*/ 2072 w 2076"/>
                    <a:gd name="T37" fmla="*/ 4 h 1475"/>
                    <a:gd name="T38" fmla="*/ 2064 w 2076"/>
                    <a:gd name="T39" fmla="*/ 0 h 1475"/>
                    <a:gd name="T40" fmla="*/ 2064 w 2076"/>
                    <a:gd name="T41" fmla="*/ 0 h 147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76"/>
                    <a:gd name="T64" fmla="*/ 0 h 1475"/>
                    <a:gd name="T65" fmla="*/ 2076 w 2076"/>
                    <a:gd name="T66" fmla="*/ 1475 h 147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76" h="147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1466"/>
                      </a:lnTo>
                      <a:lnTo>
                        <a:pt x="0" y="1475"/>
                      </a:lnTo>
                      <a:lnTo>
                        <a:pt x="8" y="1475"/>
                      </a:lnTo>
                      <a:lnTo>
                        <a:pt x="840" y="1475"/>
                      </a:lnTo>
                      <a:lnTo>
                        <a:pt x="1220" y="1475"/>
                      </a:lnTo>
                      <a:lnTo>
                        <a:pt x="1232" y="1475"/>
                      </a:lnTo>
                      <a:lnTo>
                        <a:pt x="2064" y="1475"/>
                      </a:lnTo>
                      <a:lnTo>
                        <a:pt x="2072" y="1475"/>
                      </a:lnTo>
                      <a:lnTo>
                        <a:pt x="2076" y="1466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4" name="Rectangle 147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66666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505" name="Freeform 148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301" cy="0"/>
                </a:xfrm>
                <a:custGeom>
                  <a:avLst/>
                  <a:gdLst>
                    <a:gd name="T0" fmla="*/ 268 w 301"/>
                    <a:gd name="T1" fmla="*/ 301 w 301"/>
                    <a:gd name="T2" fmla="*/ 301 w 301"/>
                    <a:gd name="T3" fmla="*/ 0 w 301"/>
                    <a:gd name="T4" fmla="*/ 0 w 301"/>
                    <a:gd name="T5" fmla="*/ 268 w 301"/>
                    <a:gd name="T6" fmla="*/ 268 w 301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w 301"/>
                    <a:gd name="T15" fmla="*/ 301 w 301"/>
                  </a:gdLst>
                  <a:ahLst/>
                  <a:cxnLst>
                    <a:cxn ang="T7">
                      <a:pos x="T0" y="0"/>
                    </a:cxn>
                    <a:cxn ang="T8">
                      <a:pos x="T1" y="0"/>
                    </a:cxn>
                    <a:cxn ang="T9">
                      <a:pos x="T2" y="0"/>
                    </a:cxn>
                    <a:cxn ang="T10">
                      <a:pos x="T3" y="0"/>
                    </a:cxn>
                    <a:cxn ang="T11">
                      <a:pos x="T4" y="0"/>
                    </a:cxn>
                    <a:cxn ang="T12">
                      <a:pos x="T5" y="0"/>
                    </a:cxn>
                    <a:cxn ang="T13">
                      <a:pos x="T6" y="0"/>
                    </a:cxn>
                  </a:cxnLst>
                  <a:rect l="T14" t="0" r="T15" b="0"/>
                  <a:pathLst>
                    <a:path w="301">
                      <a:moveTo>
                        <a:pt x="268" y="0"/>
                      </a:moveTo>
                      <a:lnTo>
                        <a:pt x="301" y="0"/>
                      </a:lnTo>
                      <a:lnTo>
                        <a:pt x="0" y="0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6" name="Freeform 149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268" cy="0"/>
                </a:xfrm>
                <a:custGeom>
                  <a:avLst/>
                  <a:gdLst>
                    <a:gd name="T0" fmla="*/ 234 w 268"/>
                    <a:gd name="T1" fmla="*/ 268 w 268"/>
                    <a:gd name="T2" fmla="*/ 268 w 268"/>
                    <a:gd name="T3" fmla="*/ 0 w 268"/>
                    <a:gd name="T4" fmla="*/ 0 w 268"/>
                    <a:gd name="T5" fmla="*/ 0 w 268"/>
                    <a:gd name="T6" fmla="*/ 234 w 268"/>
                    <a:gd name="T7" fmla="*/ 234 w 26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w 268"/>
                    <a:gd name="T17" fmla="*/ 268 w 268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T16" t="0" r="T17" b="0"/>
                  <a:pathLst>
                    <a:path w="268">
                      <a:moveTo>
                        <a:pt x="234" y="0"/>
                      </a:moveTo>
                      <a:lnTo>
                        <a:pt x="268" y="0"/>
                      </a:lnTo>
                      <a:lnTo>
                        <a:pt x="0" y="0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7" name="Rectangle 150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7F7F7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508" name="Freeform 151"/>
                <p:cNvSpPr>
                  <a:spLocks/>
                </p:cNvSpPr>
                <p:nvPr/>
              </p:nvSpPr>
              <p:spPr bwMode="auto">
                <a:xfrm>
                  <a:off x="2316" y="3359"/>
                  <a:ext cx="1112" cy="121"/>
                </a:xfrm>
                <a:custGeom>
                  <a:avLst/>
                  <a:gdLst>
                    <a:gd name="T0" fmla="*/ 1112 w 1112"/>
                    <a:gd name="T1" fmla="*/ 117 h 121"/>
                    <a:gd name="T2" fmla="*/ 1112 w 1112"/>
                    <a:gd name="T3" fmla="*/ 117 h 121"/>
                    <a:gd name="T4" fmla="*/ 1082 w 1112"/>
                    <a:gd name="T5" fmla="*/ 17 h 121"/>
                    <a:gd name="T6" fmla="*/ 1082 w 1112"/>
                    <a:gd name="T7" fmla="*/ 17 h 121"/>
                    <a:gd name="T8" fmla="*/ 1078 w 1112"/>
                    <a:gd name="T9" fmla="*/ 8 h 121"/>
                    <a:gd name="T10" fmla="*/ 1074 w 1112"/>
                    <a:gd name="T11" fmla="*/ 4 h 121"/>
                    <a:gd name="T12" fmla="*/ 1066 w 1112"/>
                    <a:gd name="T13" fmla="*/ 0 h 121"/>
                    <a:gd name="T14" fmla="*/ 832 w 1112"/>
                    <a:gd name="T15" fmla="*/ 0 h 121"/>
                    <a:gd name="T16" fmla="*/ 832 w 1112"/>
                    <a:gd name="T17" fmla="*/ 0 h 121"/>
                    <a:gd name="T18" fmla="*/ 798 w 1112"/>
                    <a:gd name="T19" fmla="*/ 0 h 121"/>
                    <a:gd name="T20" fmla="*/ 765 w 1112"/>
                    <a:gd name="T21" fmla="*/ 0 h 121"/>
                    <a:gd name="T22" fmla="*/ 347 w 1112"/>
                    <a:gd name="T23" fmla="*/ 0 h 121"/>
                    <a:gd name="T24" fmla="*/ 314 w 1112"/>
                    <a:gd name="T25" fmla="*/ 0 h 121"/>
                    <a:gd name="T26" fmla="*/ 280 w 1112"/>
                    <a:gd name="T27" fmla="*/ 0 h 121"/>
                    <a:gd name="T28" fmla="*/ 280 w 1112"/>
                    <a:gd name="T29" fmla="*/ 0 h 121"/>
                    <a:gd name="T30" fmla="*/ 46 w 1112"/>
                    <a:gd name="T31" fmla="*/ 0 h 121"/>
                    <a:gd name="T32" fmla="*/ 46 w 1112"/>
                    <a:gd name="T33" fmla="*/ 0 h 121"/>
                    <a:gd name="T34" fmla="*/ 42 w 1112"/>
                    <a:gd name="T35" fmla="*/ 4 h 121"/>
                    <a:gd name="T36" fmla="*/ 34 w 1112"/>
                    <a:gd name="T37" fmla="*/ 17 h 121"/>
                    <a:gd name="T38" fmla="*/ 34 w 1112"/>
                    <a:gd name="T39" fmla="*/ 17 h 121"/>
                    <a:gd name="T40" fmla="*/ 0 w 1112"/>
                    <a:gd name="T41" fmla="*/ 117 h 121"/>
                    <a:gd name="T42" fmla="*/ 0 w 1112"/>
                    <a:gd name="T43" fmla="*/ 117 h 121"/>
                    <a:gd name="T44" fmla="*/ 0 w 1112"/>
                    <a:gd name="T45" fmla="*/ 117 h 121"/>
                    <a:gd name="T46" fmla="*/ 0 w 1112"/>
                    <a:gd name="T47" fmla="*/ 117 h 121"/>
                    <a:gd name="T48" fmla="*/ 4 w 1112"/>
                    <a:gd name="T49" fmla="*/ 121 h 121"/>
                    <a:gd name="T50" fmla="*/ 4 w 1112"/>
                    <a:gd name="T51" fmla="*/ 121 h 121"/>
                    <a:gd name="T52" fmla="*/ 13 w 1112"/>
                    <a:gd name="T53" fmla="*/ 121 h 121"/>
                    <a:gd name="T54" fmla="*/ 1099 w 1112"/>
                    <a:gd name="T55" fmla="*/ 121 h 121"/>
                    <a:gd name="T56" fmla="*/ 1099 w 1112"/>
                    <a:gd name="T57" fmla="*/ 121 h 121"/>
                    <a:gd name="T58" fmla="*/ 1107 w 1112"/>
                    <a:gd name="T59" fmla="*/ 121 h 121"/>
                    <a:gd name="T60" fmla="*/ 1107 w 1112"/>
                    <a:gd name="T61" fmla="*/ 121 h 121"/>
                    <a:gd name="T62" fmla="*/ 1112 w 1112"/>
                    <a:gd name="T63" fmla="*/ 117 h 121"/>
                    <a:gd name="T64" fmla="*/ 1112 w 1112"/>
                    <a:gd name="T65" fmla="*/ 117 h 12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112"/>
                    <a:gd name="T100" fmla="*/ 0 h 121"/>
                    <a:gd name="T101" fmla="*/ 1112 w 1112"/>
                    <a:gd name="T102" fmla="*/ 121 h 12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112" h="121">
                      <a:moveTo>
                        <a:pt x="1112" y="117"/>
                      </a:moveTo>
                      <a:lnTo>
                        <a:pt x="1112" y="117"/>
                      </a:lnTo>
                      <a:lnTo>
                        <a:pt x="1082" y="17"/>
                      </a:lnTo>
                      <a:lnTo>
                        <a:pt x="1078" y="8"/>
                      </a:lnTo>
                      <a:lnTo>
                        <a:pt x="1074" y="4"/>
                      </a:lnTo>
                      <a:lnTo>
                        <a:pt x="1066" y="0"/>
                      </a:lnTo>
                      <a:lnTo>
                        <a:pt x="832" y="0"/>
                      </a:lnTo>
                      <a:lnTo>
                        <a:pt x="798" y="0"/>
                      </a:lnTo>
                      <a:lnTo>
                        <a:pt x="765" y="0"/>
                      </a:lnTo>
                      <a:lnTo>
                        <a:pt x="347" y="0"/>
                      </a:lnTo>
                      <a:lnTo>
                        <a:pt x="314" y="0"/>
                      </a:lnTo>
                      <a:lnTo>
                        <a:pt x="280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4" y="17"/>
                      </a:lnTo>
                      <a:lnTo>
                        <a:pt x="0" y="117"/>
                      </a:lnTo>
                      <a:lnTo>
                        <a:pt x="4" y="121"/>
                      </a:lnTo>
                      <a:lnTo>
                        <a:pt x="13" y="121"/>
                      </a:lnTo>
                      <a:lnTo>
                        <a:pt x="1099" y="121"/>
                      </a:lnTo>
                      <a:lnTo>
                        <a:pt x="1107" y="121"/>
                      </a:lnTo>
                      <a:lnTo>
                        <a:pt x="1112" y="11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9" name="Freeform 152"/>
                <p:cNvSpPr>
                  <a:spLocks noEditPoints="1"/>
                </p:cNvSpPr>
                <p:nvPr/>
              </p:nvSpPr>
              <p:spPr bwMode="auto">
                <a:xfrm>
                  <a:off x="1807" y="1375"/>
                  <a:ext cx="2134" cy="2134"/>
                </a:xfrm>
                <a:custGeom>
                  <a:avLst/>
                  <a:gdLst>
                    <a:gd name="T0" fmla="*/ 2105 w 2134"/>
                    <a:gd name="T1" fmla="*/ 1495 h 2134"/>
                    <a:gd name="T2" fmla="*/ 2093 w 2134"/>
                    <a:gd name="T3" fmla="*/ 1504 h 2134"/>
                    <a:gd name="T4" fmla="*/ 1249 w 2134"/>
                    <a:gd name="T5" fmla="*/ 1504 h 2134"/>
                    <a:gd name="T6" fmla="*/ 37 w 2134"/>
                    <a:gd name="T7" fmla="*/ 1504 h 2134"/>
                    <a:gd name="T8" fmla="*/ 29 w 2134"/>
                    <a:gd name="T9" fmla="*/ 1504 h 2134"/>
                    <a:gd name="T10" fmla="*/ 29 w 2134"/>
                    <a:gd name="T11" fmla="*/ 41 h 2134"/>
                    <a:gd name="T12" fmla="*/ 29 w 2134"/>
                    <a:gd name="T13" fmla="*/ 33 h 2134"/>
                    <a:gd name="T14" fmla="*/ 2093 w 2134"/>
                    <a:gd name="T15" fmla="*/ 29 h 2134"/>
                    <a:gd name="T16" fmla="*/ 2101 w 2134"/>
                    <a:gd name="T17" fmla="*/ 33 h 2134"/>
                    <a:gd name="T18" fmla="*/ 2105 w 2134"/>
                    <a:gd name="T19" fmla="*/ 1495 h 2134"/>
                    <a:gd name="T20" fmla="*/ 1274 w 2134"/>
                    <a:gd name="T21" fmla="*/ 1955 h 2134"/>
                    <a:gd name="T22" fmla="*/ 856 w 2134"/>
                    <a:gd name="T23" fmla="*/ 1955 h 2134"/>
                    <a:gd name="T24" fmla="*/ 894 w 2134"/>
                    <a:gd name="T25" fmla="*/ 1533 h 2134"/>
                    <a:gd name="T26" fmla="*/ 1236 w 2134"/>
                    <a:gd name="T27" fmla="*/ 1533 h 2134"/>
                    <a:gd name="T28" fmla="*/ 1274 w 2134"/>
                    <a:gd name="T29" fmla="*/ 1955 h 2134"/>
                    <a:gd name="T30" fmla="*/ 1608 w 2134"/>
                    <a:gd name="T31" fmla="*/ 1984 h 2134"/>
                    <a:gd name="T32" fmla="*/ 1621 w 2134"/>
                    <a:gd name="T33" fmla="*/ 2001 h 2134"/>
                    <a:gd name="T34" fmla="*/ 1654 w 2134"/>
                    <a:gd name="T35" fmla="*/ 2101 h 2134"/>
                    <a:gd name="T36" fmla="*/ 1650 w 2134"/>
                    <a:gd name="T37" fmla="*/ 2105 h 2134"/>
                    <a:gd name="T38" fmla="*/ 1641 w 2134"/>
                    <a:gd name="T39" fmla="*/ 2105 h 2134"/>
                    <a:gd name="T40" fmla="*/ 488 w 2134"/>
                    <a:gd name="T41" fmla="*/ 2105 h 2134"/>
                    <a:gd name="T42" fmla="*/ 480 w 2134"/>
                    <a:gd name="T43" fmla="*/ 2105 h 2134"/>
                    <a:gd name="T44" fmla="*/ 476 w 2134"/>
                    <a:gd name="T45" fmla="*/ 2101 h 2134"/>
                    <a:gd name="T46" fmla="*/ 476 w 2134"/>
                    <a:gd name="T47" fmla="*/ 2101 h 2134"/>
                    <a:gd name="T48" fmla="*/ 509 w 2134"/>
                    <a:gd name="T49" fmla="*/ 2001 h 2134"/>
                    <a:gd name="T50" fmla="*/ 522 w 2134"/>
                    <a:gd name="T51" fmla="*/ 1984 h 2134"/>
                    <a:gd name="T52" fmla="*/ 823 w 2134"/>
                    <a:gd name="T53" fmla="*/ 1984 h 2134"/>
                    <a:gd name="T54" fmla="*/ 1307 w 2134"/>
                    <a:gd name="T55" fmla="*/ 1984 h 2134"/>
                    <a:gd name="T56" fmla="*/ 2093 w 2134"/>
                    <a:gd name="T57" fmla="*/ 0 h 2134"/>
                    <a:gd name="T58" fmla="*/ 37 w 2134"/>
                    <a:gd name="T59" fmla="*/ 0 h 2134"/>
                    <a:gd name="T60" fmla="*/ 8 w 2134"/>
                    <a:gd name="T61" fmla="*/ 12 h 2134"/>
                    <a:gd name="T62" fmla="*/ 0 w 2134"/>
                    <a:gd name="T63" fmla="*/ 41 h 2134"/>
                    <a:gd name="T64" fmla="*/ 0 w 2134"/>
                    <a:gd name="T65" fmla="*/ 1495 h 2134"/>
                    <a:gd name="T66" fmla="*/ 8 w 2134"/>
                    <a:gd name="T67" fmla="*/ 1524 h 2134"/>
                    <a:gd name="T68" fmla="*/ 37 w 2134"/>
                    <a:gd name="T69" fmla="*/ 1533 h 2134"/>
                    <a:gd name="T70" fmla="*/ 827 w 2134"/>
                    <a:gd name="T71" fmla="*/ 1959 h 2134"/>
                    <a:gd name="T72" fmla="*/ 522 w 2134"/>
                    <a:gd name="T73" fmla="*/ 1955 h 2134"/>
                    <a:gd name="T74" fmla="*/ 497 w 2134"/>
                    <a:gd name="T75" fmla="*/ 1967 h 2134"/>
                    <a:gd name="T76" fmla="*/ 484 w 2134"/>
                    <a:gd name="T77" fmla="*/ 1992 h 2134"/>
                    <a:gd name="T78" fmla="*/ 451 w 2134"/>
                    <a:gd name="T79" fmla="*/ 2093 h 2134"/>
                    <a:gd name="T80" fmla="*/ 451 w 2134"/>
                    <a:gd name="T81" fmla="*/ 2097 h 2134"/>
                    <a:gd name="T82" fmla="*/ 451 w 2134"/>
                    <a:gd name="T83" fmla="*/ 2114 h 2134"/>
                    <a:gd name="T84" fmla="*/ 455 w 2134"/>
                    <a:gd name="T85" fmla="*/ 2122 h 2134"/>
                    <a:gd name="T86" fmla="*/ 488 w 2134"/>
                    <a:gd name="T87" fmla="*/ 2134 h 2134"/>
                    <a:gd name="T88" fmla="*/ 1641 w 2134"/>
                    <a:gd name="T89" fmla="*/ 2134 h 2134"/>
                    <a:gd name="T90" fmla="*/ 1671 w 2134"/>
                    <a:gd name="T91" fmla="*/ 2122 h 2134"/>
                    <a:gd name="T92" fmla="*/ 1679 w 2134"/>
                    <a:gd name="T93" fmla="*/ 2109 h 2134"/>
                    <a:gd name="T94" fmla="*/ 1679 w 2134"/>
                    <a:gd name="T95" fmla="*/ 2097 h 2134"/>
                    <a:gd name="T96" fmla="*/ 1646 w 2134"/>
                    <a:gd name="T97" fmla="*/ 1992 h 2134"/>
                    <a:gd name="T98" fmla="*/ 1646 w 2134"/>
                    <a:gd name="T99" fmla="*/ 1980 h 2134"/>
                    <a:gd name="T100" fmla="*/ 1629 w 2134"/>
                    <a:gd name="T101" fmla="*/ 1963 h 2134"/>
                    <a:gd name="T102" fmla="*/ 1303 w 2134"/>
                    <a:gd name="T103" fmla="*/ 1959 h 2134"/>
                    <a:gd name="T104" fmla="*/ 2093 w 2134"/>
                    <a:gd name="T105" fmla="*/ 1533 h 2134"/>
                    <a:gd name="T106" fmla="*/ 2109 w 2134"/>
                    <a:gd name="T107" fmla="*/ 1533 h 2134"/>
                    <a:gd name="T108" fmla="*/ 2130 w 2134"/>
                    <a:gd name="T109" fmla="*/ 1512 h 2134"/>
                    <a:gd name="T110" fmla="*/ 2134 w 2134"/>
                    <a:gd name="T111" fmla="*/ 41 h 2134"/>
                    <a:gd name="T112" fmla="*/ 2130 w 2134"/>
                    <a:gd name="T113" fmla="*/ 25 h 2134"/>
                    <a:gd name="T114" fmla="*/ 2109 w 2134"/>
                    <a:gd name="T115" fmla="*/ 4 h 2134"/>
                    <a:gd name="T116" fmla="*/ 2093 w 2134"/>
                    <a:gd name="T117" fmla="*/ 0 h 213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134"/>
                    <a:gd name="T178" fmla="*/ 0 h 2134"/>
                    <a:gd name="T179" fmla="*/ 2134 w 2134"/>
                    <a:gd name="T180" fmla="*/ 2134 h 213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134" h="2134">
                      <a:moveTo>
                        <a:pt x="2105" y="1495"/>
                      </a:moveTo>
                      <a:lnTo>
                        <a:pt x="2105" y="1495"/>
                      </a:lnTo>
                      <a:lnTo>
                        <a:pt x="2101" y="1504"/>
                      </a:lnTo>
                      <a:lnTo>
                        <a:pt x="2093" y="1504"/>
                      </a:lnTo>
                      <a:lnTo>
                        <a:pt x="1261" y="1504"/>
                      </a:lnTo>
                      <a:lnTo>
                        <a:pt x="1249" y="1504"/>
                      </a:lnTo>
                      <a:lnTo>
                        <a:pt x="869" y="1504"/>
                      </a:lnTo>
                      <a:lnTo>
                        <a:pt x="37" y="1504"/>
                      </a:lnTo>
                      <a:lnTo>
                        <a:pt x="29" y="1504"/>
                      </a:lnTo>
                      <a:lnTo>
                        <a:pt x="29" y="1495"/>
                      </a:lnTo>
                      <a:lnTo>
                        <a:pt x="29" y="41"/>
                      </a:lnTo>
                      <a:lnTo>
                        <a:pt x="29" y="33"/>
                      </a:lnTo>
                      <a:lnTo>
                        <a:pt x="37" y="29"/>
                      </a:lnTo>
                      <a:lnTo>
                        <a:pt x="2093" y="29"/>
                      </a:lnTo>
                      <a:lnTo>
                        <a:pt x="2101" y="33"/>
                      </a:lnTo>
                      <a:lnTo>
                        <a:pt x="2105" y="41"/>
                      </a:lnTo>
                      <a:lnTo>
                        <a:pt x="2105" y="1495"/>
                      </a:lnTo>
                      <a:close/>
                      <a:moveTo>
                        <a:pt x="1274" y="1955"/>
                      </a:moveTo>
                      <a:lnTo>
                        <a:pt x="1274" y="1955"/>
                      </a:lnTo>
                      <a:lnTo>
                        <a:pt x="856" y="1955"/>
                      </a:lnTo>
                      <a:lnTo>
                        <a:pt x="894" y="1533"/>
                      </a:lnTo>
                      <a:lnTo>
                        <a:pt x="1236" y="1533"/>
                      </a:lnTo>
                      <a:lnTo>
                        <a:pt x="1274" y="1955"/>
                      </a:lnTo>
                      <a:close/>
                      <a:moveTo>
                        <a:pt x="1608" y="1984"/>
                      </a:moveTo>
                      <a:lnTo>
                        <a:pt x="1608" y="1984"/>
                      </a:lnTo>
                      <a:lnTo>
                        <a:pt x="1616" y="1988"/>
                      </a:lnTo>
                      <a:lnTo>
                        <a:pt x="1621" y="2001"/>
                      </a:lnTo>
                      <a:lnTo>
                        <a:pt x="1654" y="2101"/>
                      </a:lnTo>
                      <a:lnTo>
                        <a:pt x="1650" y="2105"/>
                      </a:lnTo>
                      <a:lnTo>
                        <a:pt x="1641" y="2105"/>
                      </a:lnTo>
                      <a:lnTo>
                        <a:pt x="488" y="2105"/>
                      </a:lnTo>
                      <a:lnTo>
                        <a:pt x="480" y="2105"/>
                      </a:lnTo>
                      <a:lnTo>
                        <a:pt x="476" y="2101"/>
                      </a:lnTo>
                      <a:lnTo>
                        <a:pt x="509" y="2001"/>
                      </a:lnTo>
                      <a:lnTo>
                        <a:pt x="518" y="1988"/>
                      </a:lnTo>
                      <a:lnTo>
                        <a:pt x="522" y="1984"/>
                      </a:lnTo>
                      <a:lnTo>
                        <a:pt x="823" y="1984"/>
                      </a:lnTo>
                      <a:lnTo>
                        <a:pt x="1307" y="1984"/>
                      </a:lnTo>
                      <a:lnTo>
                        <a:pt x="1608" y="1984"/>
                      </a:lnTo>
                      <a:close/>
                      <a:moveTo>
                        <a:pt x="2093" y="0"/>
                      </a:moveTo>
                      <a:lnTo>
                        <a:pt x="37" y="0"/>
                      </a:lnTo>
                      <a:lnTo>
                        <a:pt x="20" y="4"/>
                      </a:lnTo>
                      <a:lnTo>
                        <a:pt x="8" y="12"/>
                      </a:lnTo>
                      <a:lnTo>
                        <a:pt x="0" y="25"/>
                      </a:lnTo>
                      <a:lnTo>
                        <a:pt x="0" y="41"/>
                      </a:lnTo>
                      <a:lnTo>
                        <a:pt x="0" y="1495"/>
                      </a:lnTo>
                      <a:lnTo>
                        <a:pt x="0" y="1512"/>
                      </a:lnTo>
                      <a:lnTo>
                        <a:pt x="8" y="1524"/>
                      </a:lnTo>
                      <a:lnTo>
                        <a:pt x="20" y="1533"/>
                      </a:lnTo>
                      <a:lnTo>
                        <a:pt x="37" y="1533"/>
                      </a:lnTo>
                      <a:lnTo>
                        <a:pt x="864" y="1533"/>
                      </a:lnTo>
                      <a:lnTo>
                        <a:pt x="827" y="1959"/>
                      </a:lnTo>
                      <a:lnTo>
                        <a:pt x="522" y="1955"/>
                      </a:lnTo>
                      <a:lnTo>
                        <a:pt x="509" y="1959"/>
                      </a:lnTo>
                      <a:lnTo>
                        <a:pt x="497" y="1967"/>
                      </a:lnTo>
                      <a:lnTo>
                        <a:pt x="488" y="1976"/>
                      </a:lnTo>
                      <a:lnTo>
                        <a:pt x="484" y="1992"/>
                      </a:lnTo>
                      <a:lnTo>
                        <a:pt x="451" y="2093"/>
                      </a:lnTo>
                      <a:lnTo>
                        <a:pt x="451" y="2097"/>
                      </a:lnTo>
                      <a:lnTo>
                        <a:pt x="451" y="2114"/>
                      </a:lnTo>
                      <a:lnTo>
                        <a:pt x="455" y="2122"/>
                      </a:lnTo>
                      <a:lnTo>
                        <a:pt x="467" y="2134"/>
                      </a:lnTo>
                      <a:lnTo>
                        <a:pt x="488" y="2134"/>
                      </a:lnTo>
                      <a:lnTo>
                        <a:pt x="1641" y="2134"/>
                      </a:lnTo>
                      <a:lnTo>
                        <a:pt x="1658" y="2134"/>
                      </a:lnTo>
                      <a:lnTo>
                        <a:pt x="1671" y="2122"/>
                      </a:lnTo>
                      <a:lnTo>
                        <a:pt x="1679" y="2109"/>
                      </a:lnTo>
                      <a:lnTo>
                        <a:pt x="1679" y="2097"/>
                      </a:lnTo>
                      <a:lnTo>
                        <a:pt x="1679" y="2093"/>
                      </a:lnTo>
                      <a:lnTo>
                        <a:pt x="1646" y="1992"/>
                      </a:lnTo>
                      <a:lnTo>
                        <a:pt x="1646" y="1980"/>
                      </a:lnTo>
                      <a:lnTo>
                        <a:pt x="1637" y="1972"/>
                      </a:lnTo>
                      <a:lnTo>
                        <a:pt x="1629" y="1963"/>
                      </a:lnTo>
                      <a:lnTo>
                        <a:pt x="1612" y="1959"/>
                      </a:lnTo>
                      <a:lnTo>
                        <a:pt x="1303" y="1959"/>
                      </a:lnTo>
                      <a:lnTo>
                        <a:pt x="1265" y="1533"/>
                      </a:lnTo>
                      <a:lnTo>
                        <a:pt x="2093" y="1533"/>
                      </a:lnTo>
                      <a:lnTo>
                        <a:pt x="2109" y="1533"/>
                      </a:lnTo>
                      <a:lnTo>
                        <a:pt x="2122" y="1524"/>
                      </a:lnTo>
                      <a:lnTo>
                        <a:pt x="2130" y="1512"/>
                      </a:lnTo>
                      <a:lnTo>
                        <a:pt x="2134" y="1495"/>
                      </a:lnTo>
                      <a:lnTo>
                        <a:pt x="2134" y="41"/>
                      </a:lnTo>
                      <a:lnTo>
                        <a:pt x="2130" y="25"/>
                      </a:lnTo>
                      <a:lnTo>
                        <a:pt x="2122" y="12"/>
                      </a:lnTo>
                      <a:lnTo>
                        <a:pt x="2109" y="4"/>
                      </a:lnTo>
                      <a:lnTo>
                        <a:pt x="209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0" name="Freeform 153"/>
                <p:cNvSpPr>
                  <a:spLocks/>
                </p:cNvSpPr>
                <p:nvPr/>
              </p:nvSpPr>
              <p:spPr bwMode="auto">
                <a:xfrm>
                  <a:off x="3202" y="2782"/>
                  <a:ext cx="673" cy="72"/>
                </a:xfrm>
                <a:custGeom>
                  <a:avLst/>
                  <a:gdLst>
                    <a:gd name="T0" fmla="*/ 17 w 673"/>
                    <a:gd name="T1" fmla="*/ 0 h 72"/>
                    <a:gd name="T2" fmla="*/ 17 w 673"/>
                    <a:gd name="T3" fmla="*/ 0 h 72"/>
                    <a:gd name="T4" fmla="*/ 12 w 673"/>
                    <a:gd name="T5" fmla="*/ 0 h 72"/>
                    <a:gd name="T6" fmla="*/ 8 w 673"/>
                    <a:gd name="T7" fmla="*/ 5 h 72"/>
                    <a:gd name="T8" fmla="*/ 4 w 673"/>
                    <a:gd name="T9" fmla="*/ 9 h 72"/>
                    <a:gd name="T10" fmla="*/ 0 w 673"/>
                    <a:gd name="T11" fmla="*/ 17 h 72"/>
                    <a:gd name="T12" fmla="*/ 0 w 673"/>
                    <a:gd name="T13" fmla="*/ 55 h 72"/>
                    <a:gd name="T14" fmla="*/ 0 w 673"/>
                    <a:gd name="T15" fmla="*/ 55 h 72"/>
                    <a:gd name="T16" fmla="*/ 4 w 673"/>
                    <a:gd name="T17" fmla="*/ 63 h 72"/>
                    <a:gd name="T18" fmla="*/ 8 w 673"/>
                    <a:gd name="T19" fmla="*/ 67 h 72"/>
                    <a:gd name="T20" fmla="*/ 12 w 673"/>
                    <a:gd name="T21" fmla="*/ 72 h 72"/>
                    <a:gd name="T22" fmla="*/ 17 w 673"/>
                    <a:gd name="T23" fmla="*/ 72 h 72"/>
                    <a:gd name="T24" fmla="*/ 656 w 673"/>
                    <a:gd name="T25" fmla="*/ 72 h 72"/>
                    <a:gd name="T26" fmla="*/ 656 w 673"/>
                    <a:gd name="T27" fmla="*/ 72 h 72"/>
                    <a:gd name="T28" fmla="*/ 664 w 673"/>
                    <a:gd name="T29" fmla="*/ 72 h 72"/>
                    <a:gd name="T30" fmla="*/ 668 w 673"/>
                    <a:gd name="T31" fmla="*/ 67 h 72"/>
                    <a:gd name="T32" fmla="*/ 673 w 673"/>
                    <a:gd name="T33" fmla="*/ 63 h 72"/>
                    <a:gd name="T34" fmla="*/ 673 w 673"/>
                    <a:gd name="T35" fmla="*/ 55 h 72"/>
                    <a:gd name="T36" fmla="*/ 673 w 673"/>
                    <a:gd name="T37" fmla="*/ 17 h 72"/>
                    <a:gd name="T38" fmla="*/ 673 w 673"/>
                    <a:gd name="T39" fmla="*/ 17 h 72"/>
                    <a:gd name="T40" fmla="*/ 673 w 673"/>
                    <a:gd name="T41" fmla="*/ 9 h 72"/>
                    <a:gd name="T42" fmla="*/ 668 w 673"/>
                    <a:gd name="T43" fmla="*/ 5 h 72"/>
                    <a:gd name="T44" fmla="*/ 664 w 673"/>
                    <a:gd name="T45" fmla="*/ 0 h 72"/>
                    <a:gd name="T46" fmla="*/ 656 w 673"/>
                    <a:gd name="T47" fmla="*/ 0 h 72"/>
                    <a:gd name="T48" fmla="*/ 17 w 673"/>
                    <a:gd name="T49" fmla="*/ 0 h 7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73"/>
                    <a:gd name="T76" fmla="*/ 0 h 72"/>
                    <a:gd name="T77" fmla="*/ 673 w 673"/>
                    <a:gd name="T78" fmla="*/ 72 h 7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73" h="72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2" y="0"/>
                      </a:lnTo>
                      <a:lnTo>
                        <a:pt x="8" y="5"/>
                      </a:lnTo>
                      <a:lnTo>
                        <a:pt x="4" y="9"/>
                      </a:lnTo>
                      <a:lnTo>
                        <a:pt x="0" y="17"/>
                      </a:lnTo>
                      <a:lnTo>
                        <a:pt x="0" y="55"/>
                      </a:lnTo>
                      <a:lnTo>
                        <a:pt x="4" y="63"/>
                      </a:lnTo>
                      <a:lnTo>
                        <a:pt x="8" y="67"/>
                      </a:lnTo>
                      <a:lnTo>
                        <a:pt x="12" y="72"/>
                      </a:lnTo>
                      <a:lnTo>
                        <a:pt x="17" y="72"/>
                      </a:lnTo>
                      <a:lnTo>
                        <a:pt x="656" y="72"/>
                      </a:lnTo>
                      <a:lnTo>
                        <a:pt x="664" y="72"/>
                      </a:lnTo>
                      <a:lnTo>
                        <a:pt x="668" y="67"/>
                      </a:lnTo>
                      <a:lnTo>
                        <a:pt x="673" y="63"/>
                      </a:lnTo>
                      <a:lnTo>
                        <a:pt x="673" y="55"/>
                      </a:lnTo>
                      <a:lnTo>
                        <a:pt x="673" y="17"/>
                      </a:lnTo>
                      <a:lnTo>
                        <a:pt x="673" y="9"/>
                      </a:lnTo>
                      <a:lnTo>
                        <a:pt x="668" y="5"/>
                      </a:lnTo>
                      <a:lnTo>
                        <a:pt x="664" y="0"/>
                      </a:lnTo>
                      <a:lnTo>
                        <a:pt x="656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1" name="Freeform 154"/>
                <p:cNvSpPr>
                  <a:spLocks noEditPoints="1"/>
                </p:cNvSpPr>
                <p:nvPr/>
              </p:nvSpPr>
              <p:spPr bwMode="auto">
                <a:xfrm>
                  <a:off x="3210" y="2791"/>
                  <a:ext cx="656" cy="54"/>
                </a:xfrm>
                <a:custGeom>
                  <a:avLst/>
                  <a:gdLst>
                    <a:gd name="T0" fmla="*/ 640 w 656"/>
                    <a:gd name="T1" fmla="*/ 37 h 54"/>
                    <a:gd name="T2" fmla="*/ 527 w 656"/>
                    <a:gd name="T3" fmla="*/ 37 h 54"/>
                    <a:gd name="T4" fmla="*/ 527 w 656"/>
                    <a:gd name="T5" fmla="*/ 17 h 54"/>
                    <a:gd name="T6" fmla="*/ 640 w 656"/>
                    <a:gd name="T7" fmla="*/ 17 h 54"/>
                    <a:gd name="T8" fmla="*/ 640 w 656"/>
                    <a:gd name="T9" fmla="*/ 37 h 54"/>
                    <a:gd name="T10" fmla="*/ 510 w 656"/>
                    <a:gd name="T11" fmla="*/ 37 h 54"/>
                    <a:gd name="T12" fmla="*/ 401 w 656"/>
                    <a:gd name="T13" fmla="*/ 37 h 54"/>
                    <a:gd name="T14" fmla="*/ 401 w 656"/>
                    <a:gd name="T15" fmla="*/ 17 h 54"/>
                    <a:gd name="T16" fmla="*/ 510 w 656"/>
                    <a:gd name="T17" fmla="*/ 17 h 54"/>
                    <a:gd name="T18" fmla="*/ 510 w 656"/>
                    <a:gd name="T19" fmla="*/ 37 h 54"/>
                    <a:gd name="T20" fmla="*/ 385 w 656"/>
                    <a:gd name="T21" fmla="*/ 37 h 54"/>
                    <a:gd name="T22" fmla="*/ 272 w 656"/>
                    <a:gd name="T23" fmla="*/ 37 h 54"/>
                    <a:gd name="T24" fmla="*/ 272 w 656"/>
                    <a:gd name="T25" fmla="*/ 17 h 54"/>
                    <a:gd name="T26" fmla="*/ 385 w 656"/>
                    <a:gd name="T27" fmla="*/ 17 h 54"/>
                    <a:gd name="T28" fmla="*/ 385 w 656"/>
                    <a:gd name="T29" fmla="*/ 37 h 54"/>
                    <a:gd name="T30" fmla="*/ 255 w 656"/>
                    <a:gd name="T31" fmla="*/ 37 h 54"/>
                    <a:gd name="T32" fmla="*/ 147 w 656"/>
                    <a:gd name="T33" fmla="*/ 37 h 54"/>
                    <a:gd name="T34" fmla="*/ 147 w 656"/>
                    <a:gd name="T35" fmla="*/ 17 h 54"/>
                    <a:gd name="T36" fmla="*/ 255 w 656"/>
                    <a:gd name="T37" fmla="*/ 17 h 54"/>
                    <a:gd name="T38" fmla="*/ 255 w 656"/>
                    <a:gd name="T39" fmla="*/ 37 h 54"/>
                    <a:gd name="T40" fmla="*/ 130 w 656"/>
                    <a:gd name="T41" fmla="*/ 37 h 54"/>
                    <a:gd name="T42" fmla="*/ 17 w 656"/>
                    <a:gd name="T43" fmla="*/ 37 h 54"/>
                    <a:gd name="T44" fmla="*/ 17 w 656"/>
                    <a:gd name="T45" fmla="*/ 17 h 54"/>
                    <a:gd name="T46" fmla="*/ 130 w 656"/>
                    <a:gd name="T47" fmla="*/ 17 h 54"/>
                    <a:gd name="T48" fmla="*/ 130 w 656"/>
                    <a:gd name="T49" fmla="*/ 37 h 54"/>
                    <a:gd name="T50" fmla="*/ 648 w 656"/>
                    <a:gd name="T51" fmla="*/ 0 h 54"/>
                    <a:gd name="T52" fmla="*/ 9 w 656"/>
                    <a:gd name="T53" fmla="*/ 0 h 54"/>
                    <a:gd name="T54" fmla="*/ 9 w 656"/>
                    <a:gd name="T55" fmla="*/ 0 h 54"/>
                    <a:gd name="T56" fmla="*/ 4 w 656"/>
                    <a:gd name="T57" fmla="*/ 0 h 54"/>
                    <a:gd name="T58" fmla="*/ 0 w 656"/>
                    <a:gd name="T59" fmla="*/ 8 h 54"/>
                    <a:gd name="T60" fmla="*/ 0 w 656"/>
                    <a:gd name="T61" fmla="*/ 46 h 54"/>
                    <a:gd name="T62" fmla="*/ 0 w 656"/>
                    <a:gd name="T63" fmla="*/ 46 h 54"/>
                    <a:gd name="T64" fmla="*/ 4 w 656"/>
                    <a:gd name="T65" fmla="*/ 54 h 54"/>
                    <a:gd name="T66" fmla="*/ 9 w 656"/>
                    <a:gd name="T67" fmla="*/ 54 h 54"/>
                    <a:gd name="T68" fmla="*/ 648 w 656"/>
                    <a:gd name="T69" fmla="*/ 54 h 54"/>
                    <a:gd name="T70" fmla="*/ 648 w 656"/>
                    <a:gd name="T71" fmla="*/ 54 h 54"/>
                    <a:gd name="T72" fmla="*/ 652 w 656"/>
                    <a:gd name="T73" fmla="*/ 54 h 54"/>
                    <a:gd name="T74" fmla="*/ 656 w 656"/>
                    <a:gd name="T75" fmla="*/ 46 h 54"/>
                    <a:gd name="T76" fmla="*/ 656 w 656"/>
                    <a:gd name="T77" fmla="*/ 8 h 54"/>
                    <a:gd name="T78" fmla="*/ 656 w 656"/>
                    <a:gd name="T79" fmla="*/ 8 h 54"/>
                    <a:gd name="T80" fmla="*/ 652 w 656"/>
                    <a:gd name="T81" fmla="*/ 0 h 54"/>
                    <a:gd name="T82" fmla="*/ 648 w 656"/>
                    <a:gd name="T83" fmla="*/ 0 h 54"/>
                    <a:gd name="T84" fmla="*/ 648 w 656"/>
                    <a:gd name="T85" fmla="*/ 0 h 5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56"/>
                    <a:gd name="T130" fmla="*/ 0 h 54"/>
                    <a:gd name="T131" fmla="*/ 656 w 656"/>
                    <a:gd name="T132" fmla="*/ 54 h 5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56" h="54">
                      <a:moveTo>
                        <a:pt x="640" y="37"/>
                      </a:moveTo>
                      <a:lnTo>
                        <a:pt x="527" y="37"/>
                      </a:lnTo>
                      <a:lnTo>
                        <a:pt x="527" y="17"/>
                      </a:lnTo>
                      <a:lnTo>
                        <a:pt x="640" y="17"/>
                      </a:lnTo>
                      <a:lnTo>
                        <a:pt x="640" y="37"/>
                      </a:lnTo>
                      <a:close/>
                      <a:moveTo>
                        <a:pt x="510" y="37"/>
                      </a:moveTo>
                      <a:lnTo>
                        <a:pt x="401" y="37"/>
                      </a:lnTo>
                      <a:lnTo>
                        <a:pt x="401" y="17"/>
                      </a:lnTo>
                      <a:lnTo>
                        <a:pt x="510" y="17"/>
                      </a:lnTo>
                      <a:lnTo>
                        <a:pt x="510" y="37"/>
                      </a:lnTo>
                      <a:close/>
                      <a:moveTo>
                        <a:pt x="385" y="37"/>
                      </a:moveTo>
                      <a:lnTo>
                        <a:pt x="272" y="37"/>
                      </a:lnTo>
                      <a:lnTo>
                        <a:pt x="272" y="17"/>
                      </a:lnTo>
                      <a:lnTo>
                        <a:pt x="385" y="17"/>
                      </a:lnTo>
                      <a:lnTo>
                        <a:pt x="385" y="37"/>
                      </a:lnTo>
                      <a:close/>
                      <a:moveTo>
                        <a:pt x="255" y="37"/>
                      </a:moveTo>
                      <a:lnTo>
                        <a:pt x="147" y="37"/>
                      </a:lnTo>
                      <a:lnTo>
                        <a:pt x="147" y="17"/>
                      </a:lnTo>
                      <a:lnTo>
                        <a:pt x="255" y="17"/>
                      </a:lnTo>
                      <a:lnTo>
                        <a:pt x="255" y="37"/>
                      </a:lnTo>
                      <a:close/>
                      <a:moveTo>
                        <a:pt x="130" y="37"/>
                      </a:moveTo>
                      <a:lnTo>
                        <a:pt x="17" y="37"/>
                      </a:lnTo>
                      <a:lnTo>
                        <a:pt x="17" y="17"/>
                      </a:lnTo>
                      <a:lnTo>
                        <a:pt x="130" y="17"/>
                      </a:lnTo>
                      <a:lnTo>
                        <a:pt x="130" y="37"/>
                      </a:lnTo>
                      <a:close/>
                      <a:moveTo>
                        <a:pt x="648" y="0"/>
                      </a:move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0" y="46"/>
                      </a:lnTo>
                      <a:lnTo>
                        <a:pt x="4" y="54"/>
                      </a:lnTo>
                      <a:lnTo>
                        <a:pt x="9" y="54"/>
                      </a:lnTo>
                      <a:lnTo>
                        <a:pt x="648" y="54"/>
                      </a:lnTo>
                      <a:lnTo>
                        <a:pt x="652" y="54"/>
                      </a:lnTo>
                      <a:lnTo>
                        <a:pt x="656" y="46"/>
                      </a:lnTo>
                      <a:lnTo>
                        <a:pt x="656" y="8"/>
                      </a:lnTo>
                      <a:lnTo>
                        <a:pt x="652" y="0"/>
                      </a:lnTo>
                      <a:lnTo>
                        <a:pt x="64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2" name="Freeform 155"/>
                <p:cNvSpPr>
                  <a:spLocks noEditPoints="1"/>
                </p:cNvSpPr>
                <p:nvPr/>
              </p:nvSpPr>
              <p:spPr bwMode="auto">
                <a:xfrm>
                  <a:off x="3227" y="2808"/>
                  <a:ext cx="623" cy="20"/>
                </a:xfrm>
                <a:custGeom>
                  <a:avLst/>
                  <a:gdLst>
                    <a:gd name="T0" fmla="*/ 623 w 623"/>
                    <a:gd name="T1" fmla="*/ 20 h 20"/>
                    <a:gd name="T2" fmla="*/ 510 w 623"/>
                    <a:gd name="T3" fmla="*/ 20 h 20"/>
                    <a:gd name="T4" fmla="*/ 510 w 623"/>
                    <a:gd name="T5" fmla="*/ 0 h 20"/>
                    <a:gd name="T6" fmla="*/ 623 w 623"/>
                    <a:gd name="T7" fmla="*/ 0 h 20"/>
                    <a:gd name="T8" fmla="*/ 623 w 623"/>
                    <a:gd name="T9" fmla="*/ 20 h 20"/>
                    <a:gd name="T10" fmla="*/ 493 w 623"/>
                    <a:gd name="T11" fmla="*/ 20 h 20"/>
                    <a:gd name="T12" fmla="*/ 384 w 623"/>
                    <a:gd name="T13" fmla="*/ 20 h 20"/>
                    <a:gd name="T14" fmla="*/ 384 w 623"/>
                    <a:gd name="T15" fmla="*/ 0 h 20"/>
                    <a:gd name="T16" fmla="*/ 493 w 623"/>
                    <a:gd name="T17" fmla="*/ 0 h 20"/>
                    <a:gd name="T18" fmla="*/ 493 w 623"/>
                    <a:gd name="T19" fmla="*/ 20 h 20"/>
                    <a:gd name="T20" fmla="*/ 368 w 623"/>
                    <a:gd name="T21" fmla="*/ 20 h 20"/>
                    <a:gd name="T22" fmla="*/ 255 w 623"/>
                    <a:gd name="T23" fmla="*/ 20 h 20"/>
                    <a:gd name="T24" fmla="*/ 255 w 623"/>
                    <a:gd name="T25" fmla="*/ 0 h 20"/>
                    <a:gd name="T26" fmla="*/ 368 w 623"/>
                    <a:gd name="T27" fmla="*/ 0 h 20"/>
                    <a:gd name="T28" fmla="*/ 368 w 623"/>
                    <a:gd name="T29" fmla="*/ 20 h 20"/>
                    <a:gd name="T30" fmla="*/ 238 w 623"/>
                    <a:gd name="T31" fmla="*/ 20 h 20"/>
                    <a:gd name="T32" fmla="*/ 130 w 623"/>
                    <a:gd name="T33" fmla="*/ 20 h 20"/>
                    <a:gd name="T34" fmla="*/ 130 w 623"/>
                    <a:gd name="T35" fmla="*/ 0 h 20"/>
                    <a:gd name="T36" fmla="*/ 238 w 623"/>
                    <a:gd name="T37" fmla="*/ 0 h 20"/>
                    <a:gd name="T38" fmla="*/ 238 w 623"/>
                    <a:gd name="T39" fmla="*/ 20 h 20"/>
                    <a:gd name="T40" fmla="*/ 113 w 623"/>
                    <a:gd name="T41" fmla="*/ 20 h 20"/>
                    <a:gd name="T42" fmla="*/ 0 w 623"/>
                    <a:gd name="T43" fmla="*/ 20 h 20"/>
                    <a:gd name="T44" fmla="*/ 0 w 623"/>
                    <a:gd name="T45" fmla="*/ 0 h 20"/>
                    <a:gd name="T46" fmla="*/ 113 w 623"/>
                    <a:gd name="T47" fmla="*/ 0 h 20"/>
                    <a:gd name="T48" fmla="*/ 113 w 623"/>
                    <a:gd name="T49" fmla="*/ 20 h 2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20"/>
                    <a:gd name="T77" fmla="*/ 623 w 623"/>
                    <a:gd name="T78" fmla="*/ 20 h 2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20">
                      <a:moveTo>
                        <a:pt x="623" y="20"/>
                      </a:moveTo>
                      <a:lnTo>
                        <a:pt x="510" y="20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20"/>
                      </a:lnTo>
                      <a:close/>
                      <a:moveTo>
                        <a:pt x="493" y="20"/>
                      </a:moveTo>
                      <a:lnTo>
                        <a:pt x="384" y="20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20"/>
                      </a:lnTo>
                      <a:close/>
                      <a:moveTo>
                        <a:pt x="368" y="20"/>
                      </a:moveTo>
                      <a:lnTo>
                        <a:pt x="255" y="20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20"/>
                      </a:lnTo>
                      <a:close/>
                      <a:moveTo>
                        <a:pt x="238" y="20"/>
                      </a:moveTo>
                      <a:lnTo>
                        <a:pt x="130" y="20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20"/>
                      </a:lnTo>
                      <a:close/>
                      <a:moveTo>
                        <a:pt x="113" y="20"/>
                      </a:moveTo>
                      <a:lnTo>
                        <a:pt x="0" y="20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3" name="Freeform 156"/>
                <p:cNvSpPr>
                  <a:spLocks noEditPoints="1"/>
                </p:cNvSpPr>
                <p:nvPr/>
              </p:nvSpPr>
              <p:spPr bwMode="auto">
                <a:xfrm>
                  <a:off x="3227" y="2812"/>
                  <a:ext cx="623" cy="16"/>
                </a:xfrm>
                <a:custGeom>
                  <a:avLst/>
                  <a:gdLst>
                    <a:gd name="T0" fmla="*/ 623 w 623"/>
                    <a:gd name="T1" fmla="*/ 16 h 16"/>
                    <a:gd name="T2" fmla="*/ 510 w 623"/>
                    <a:gd name="T3" fmla="*/ 16 h 16"/>
                    <a:gd name="T4" fmla="*/ 510 w 623"/>
                    <a:gd name="T5" fmla="*/ 0 h 16"/>
                    <a:gd name="T6" fmla="*/ 623 w 623"/>
                    <a:gd name="T7" fmla="*/ 0 h 16"/>
                    <a:gd name="T8" fmla="*/ 623 w 623"/>
                    <a:gd name="T9" fmla="*/ 16 h 16"/>
                    <a:gd name="T10" fmla="*/ 493 w 623"/>
                    <a:gd name="T11" fmla="*/ 16 h 16"/>
                    <a:gd name="T12" fmla="*/ 384 w 623"/>
                    <a:gd name="T13" fmla="*/ 16 h 16"/>
                    <a:gd name="T14" fmla="*/ 384 w 623"/>
                    <a:gd name="T15" fmla="*/ 0 h 16"/>
                    <a:gd name="T16" fmla="*/ 493 w 623"/>
                    <a:gd name="T17" fmla="*/ 0 h 16"/>
                    <a:gd name="T18" fmla="*/ 493 w 623"/>
                    <a:gd name="T19" fmla="*/ 16 h 16"/>
                    <a:gd name="T20" fmla="*/ 368 w 623"/>
                    <a:gd name="T21" fmla="*/ 16 h 16"/>
                    <a:gd name="T22" fmla="*/ 255 w 623"/>
                    <a:gd name="T23" fmla="*/ 16 h 16"/>
                    <a:gd name="T24" fmla="*/ 255 w 623"/>
                    <a:gd name="T25" fmla="*/ 0 h 16"/>
                    <a:gd name="T26" fmla="*/ 368 w 623"/>
                    <a:gd name="T27" fmla="*/ 0 h 16"/>
                    <a:gd name="T28" fmla="*/ 368 w 623"/>
                    <a:gd name="T29" fmla="*/ 16 h 16"/>
                    <a:gd name="T30" fmla="*/ 238 w 623"/>
                    <a:gd name="T31" fmla="*/ 16 h 16"/>
                    <a:gd name="T32" fmla="*/ 130 w 623"/>
                    <a:gd name="T33" fmla="*/ 16 h 16"/>
                    <a:gd name="T34" fmla="*/ 130 w 623"/>
                    <a:gd name="T35" fmla="*/ 0 h 16"/>
                    <a:gd name="T36" fmla="*/ 238 w 623"/>
                    <a:gd name="T37" fmla="*/ 0 h 16"/>
                    <a:gd name="T38" fmla="*/ 238 w 623"/>
                    <a:gd name="T39" fmla="*/ 16 h 16"/>
                    <a:gd name="T40" fmla="*/ 113 w 623"/>
                    <a:gd name="T41" fmla="*/ 16 h 16"/>
                    <a:gd name="T42" fmla="*/ 0 w 623"/>
                    <a:gd name="T43" fmla="*/ 16 h 16"/>
                    <a:gd name="T44" fmla="*/ 0 w 623"/>
                    <a:gd name="T45" fmla="*/ 0 h 16"/>
                    <a:gd name="T46" fmla="*/ 113 w 623"/>
                    <a:gd name="T47" fmla="*/ 0 h 16"/>
                    <a:gd name="T48" fmla="*/ 113 w 623"/>
                    <a:gd name="T49" fmla="*/ 16 h 1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16"/>
                    <a:gd name="T77" fmla="*/ 623 w 623"/>
                    <a:gd name="T78" fmla="*/ 16 h 1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16">
                      <a:moveTo>
                        <a:pt x="623" y="16"/>
                      </a:moveTo>
                      <a:lnTo>
                        <a:pt x="510" y="16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16"/>
                      </a:lnTo>
                      <a:close/>
                      <a:moveTo>
                        <a:pt x="493" y="16"/>
                      </a:moveTo>
                      <a:lnTo>
                        <a:pt x="384" y="16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16"/>
                      </a:lnTo>
                      <a:close/>
                      <a:moveTo>
                        <a:pt x="368" y="16"/>
                      </a:moveTo>
                      <a:lnTo>
                        <a:pt x="255" y="16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16"/>
                      </a:lnTo>
                      <a:close/>
                      <a:moveTo>
                        <a:pt x="238" y="16"/>
                      </a:moveTo>
                      <a:lnTo>
                        <a:pt x="130" y="16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16"/>
                      </a:lnTo>
                      <a:close/>
                      <a:moveTo>
                        <a:pt x="113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6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4" name="Freeform 157"/>
                <p:cNvSpPr>
                  <a:spLocks/>
                </p:cNvSpPr>
                <p:nvPr/>
              </p:nvSpPr>
              <p:spPr bwMode="auto">
                <a:xfrm>
                  <a:off x="2663" y="2933"/>
                  <a:ext cx="418" cy="397"/>
                </a:xfrm>
                <a:custGeom>
                  <a:avLst/>
                  <a:gdLst>
                    <a:gd name="T0" fmla="*/ 0 w 418"/>
                    <a:gd name="T1" fmla="*/ 397 h 397"/>
                    <a:gd name="T2" fmla="*/ 0 w 418"/>
                    <a:gd name="T3" fmla="*/ 397 h 397"/>
                    <a:gd name="T4" fmla="*/ 418 w 418"/>
                    <a:gd name="T5" fmla="*/ 397 h 397"/>
                    <a:gd name="T6" fmla="*/ 418 w 418"/>
                    <a:gd name="T7" fmla="*/ 397 h 397"/>
                    <a:gd name="T8" fmla="*/ 380 w 418"/>
                    <a:gd name="T9" fmla="*/ 0 h 397"/>
                    <a:gd name="T10" fmla="*/ 38 w 418"/>
                    <a:gd name="T11" fmla="*/ 0 h 397"/>
                    <a:gd name="T12" fmla="*/ 38 w 418"/>
                    <a:gd name="T13" fmla="*/ 0 h 397"/>
                    <a:gd name="T14" fmla="*/ 0 w 418"/>
                    <a:gd name="T15" fmla="*/ 397 h 397"/>
                    <a:gd name="T16" fmla="*/ 0 w 418"/>
                    <a:gd name="T17" fmla="*/ 397 h 3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18"/>
                    <a:gd name="T28" fmla="*/ 0 h 397"/>
                    <a:gd name="T29" fmla="*/ 418 w 418"/>
                    <a:gd name="T30" fmla="*/ 397 h 3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18" h="397">
                      <a:moveTo>
                        <a:pt x="0" y="397"/>
                      </a:moveTo>
                      <a:lnTo>
                        <a:pt x="0" y="397"/>
                      </a:lnTo>
                      <a:lnTo>
                        <a:pt x="418" y="397"/>
                      </a:lnTo>
                      <a:lnTo>
                        <a:pt x="380" y="0"/>
                      </a:lnTo>
                      <a:lnTo>
                        <a:pt x="38" y="0"/>
                      </a:lnTo>
                      <a:lnTo>
                        <a:pt x="0" y="39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5" name="Freeform 158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25"/>
                </a:xfrm>
                <a:custGeom>
                  <a:avLst/>
                  <a:gdLst>
                    <a:gd name="T0" fmla="*/ 2064 w 2076"/>
                    <a:gd name="T1" fmla="*/ 0 h 25"/>
                    <a:gd name="T2" fmla="*/ 8 w 2076"/>
                    <a:gd name="T3" fmla="*/ 0 h 25"/>
                    <a:gd name="T4" fmla="*/ 8 w 2076"/>
                    <a:gd name="T5" fmla="*/ 0 h 25"/>
                    <a:gd name="T6" fmla="*/ 0 w 2076"/>
                    <a:gd name="T7" fmla="*/ 4 h 25"/>
                    <a:gd name="T8" fmla="*/ 0 w 2076"/>
                    <a:gd name="T9" fmla="*/ 12 h 25"/>
                    <a:gd name="T10" fmla="*/ 0 w 2076"/>
                    <a:gd name="T11" fmla="*/ 25 h 25"/>
                    <a:gd name="T12" fmla="*/ 0 w 2076"/>
                    <a:gd name="T13" fmla="*/ 25 h 25"/>
                    <a:gd name="T14" fmla="*/ 0 w 2076"/>
                    <a:gd name="T15" fmla="*/ 17 h 25"/>
                    <a:gd name="T16" fmla="*/ 8 w 2076"/>
                    <a:gd name="T17" fmla="*/ 17 h 25"/>
                    <a:gd name="T18" fmla="*/ 2064 w 2076"/>
                    <a:gd name="T19" fmla="*/ 17 h 25"/>
                    <a:gd name="T20" fmla="*/ 2064 w 2076"/>
                    <a:gd name="T21" fmla="*/ 17 h 25"/>
                    <a:gd name="T22" fmla="*/ 2072 w 2076"/>
                    <a:gd name="T23" fmla="*/ 17 h 25"/>
                    <a:gd name="T24" fmla="*/ 2076 w 2076"/>
                    <a:gd name="T25" fmla="*/ 25 h 25"/>
                    <a:gd name="T26" fmla="*/ 2076 w 2076"/>
                    <a:gd name="T27" fmla="*/ 12 h 25"/>
                    <a:gd name="T28" fmla="*/ 2076 w 2076"/>
                    <a:gd name="T29" fmla="*/ 12 h 25"/>
                    <a:gd name="T30" fmla="*/ 2072 w 2076"/>
                    <a:gd name="T31" fmla="*/ 4 h 25"/>
                    <a:gd name="T32" fmla="*/ 2064 w 2076"/>
                    <a:gd name="T33" fmla="*/ 0 h 25"/>
                    <a:gd name="T34" fmla="*/ 2064 w 2076"/>
                    <a:gd name="T35" fmla="*/ 0 h 2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076"/>
                    <a:gd name="T55" fmla="*/ 0 h 25"/>
                    <a:gd name="T56" fmla="*/ 2076 w 2076"/>
                    <a:gd name="T57" fmla="*/ 25 h 25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076" h="2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25"/>
                      </a:lnTo>
                      <a:lnTo>
                        <a:pt x="0" y="17"/>
                      </a:lnTo>
                      <a:lnTo>
                        <a:pt x="8" y="17"/>
                      </a:lnTo>
                      <a:lnTo>
                        <a:pt x="2064" y="17"/>
                      </a:lnTo>
                      <a:lnTo>
                        <a:pt x="2072" y="17"/>
                      </a:lnTo>
                      <a:lnTo>
                        <a:pt x="2076" y="25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6" name="Freeform 159"/>
                <p:cNvSpPr>
                  <a:spLocks/>
                </p:cNvSpPr>
                <p:nvPr/>
              </p:nvSpPr>
              <p:spPr bwMode="auto">
                <a:xfrm>
                  <a:off x="1836" y="2858"/>
                  <a:ext cx="2076" cy="21"/>
                </a:xfrm>
                <a:custGeom>
                  <a:avLst/>
                  <a:gdLst>
                    <a:gd name="T0" fmla="*/ 2064 w 2076"/>
                    <a:gd name="T1" fmla="*/ 8 h 21"/>
                    <a:gd name="T2" fmla="*/ 1232 w 2076"/>
                    <a:gd name="T3" fmla="*/ 8 h 21"/>
                    <a:gd name="T4" fmla="*/ 1220 w 2076"/>
                    <a:gd name="T5" fmla="*/ 8 h 21"/>
                    <a:gd name="T6" fmla="*/ 840 w 2076"/>
                    <a:gd name="T7" fmla="*/ 8 h 21"/>
                    <a:gd name="T8" fmla="*/ 8 w 2076"/>
                    <a:gd name="T9" fmla="*/ 8 h 21"/>
                    <a:gd name="T10" fmla="*/ 8 w 2076"/>
                    <a:gd name="T11" fmla="*/ 8 h 21"/>
                    <a:gd name="T12" fmla="*/ 0 w 2076"/>
                    <a:gd name="T13" fmla="*/ 8 h 21"/>
                    <a:gd name="T14" fmla="*/ 0 w 2076"/>
                    <a:gd name="T15" fmla="*/ 0 h 21"/>
                    <a:gd name="T16" fmla="*/ 0 w 2076"/>
                    <a:gd name="T17" fmla="*/ 16 h 21"/>
                    <a:gd name="T18" fmla="*/ 0 w 2076"/>
                    <a:gd name="T19" fmla="*/ 16 h 21"/>
                    <a:gd name="T20" fmla="*/ 0 w 2076"/>
                    <a:gd name="T21" fmla="*/ 21 h 21"/>
                    <a:gd name="T22" fmla="*/ 8 w 2076"/>
                    <a:gd name="T23" fmla="*/ 21 h 21"/>
                    <a:gd name="T24" fmla="*/ 840 w 2076"/>
                    <a:gd name="T25" fmla="*/ 21 h 21"/>
                    <a:gd name="T26" fmla="*/ 1220 w 2076"/>
                    <a:gd name="T27" fmla="*/ 21 h 21"/>
                    <a:gd name="T28" fmla="*/ 1232 w 2076"/>
                    <a:gd name="T29" fmla="*/ 21 h 21"/>
                    <a:gd name="T30" fmla="*/ 2064 w 2076"/>
                    <a:gd name="T31" fmla="*/ 21 h 21"/>
                    <a:gd name="T32" fmla="*/ 2064 w 2076"/>
                    <a:gd name="T33" fmla="*/ 21 h 21"/>
                    <a:gd name="T34" fmla="*/ 2072 w 2076"/>
                    <a:gd name="T35" fmla="*/ 21 h 21"/>
                    <a:gd name="T36" fmla="*/ 2076 w 2076"/>
                    <a:gd name="T37" fmla="*/ 16 h 21"/>
                    <a:gd name="T38" fmla="*/ 2076 w 2076"/>
                    <a:gd name="T39" fmla="*/ 0 h 21"/>
                    <a:gd name="T40" fmla="*/ 2076 w 2076"/>
                    <a:gd name="T41" fmla="*/ 0 h 21"/>
                    <a:gd name="T42" fmla="*/ 2072 w 2076"/>
                    <a:gd name="T43" fmla="*/ 8 h 21"/>
                    <a:gd name="T44" fmla="*/ 2064 w 2076"/>
                    <a:gd name="T45" fmla="*/ 8 h 21"/>
                    <a:gd name="T46" fmla="*/ 2064 w 2076"/>
                    <a:gd name="T47" fmla="*/ 8 h 2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076"/>
                    <a:gd name="T73" fmla="*/ 0 h 21"/>
                    <a:gd name="T74" fmla="*/ 2076 w 2076"/>
                    <a:gd name="T75" fmla="*/ 21 h 2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076" h="21">
                      <a:moveTo>
                        <a:pt x="2064" y="8"/>
                      </a:moveTo>
                      <a:lnTo>
                        <a:pt x="1232" y="8"/>
                      </a:lnTo>
                      <a:lnTo>
                        <a:pt x="1220" y="8"/>
                      </a:lnTo>
                      <a:lnTo>
                        <a:pt x="840" y="8"/>
                      </a:lnTo>
                      <a:lnTo>
                        <a:pt x="8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21"/>
                      </a:lnTo>
                      <a:lnTo>
                        <a:pt x="8" y="21"/>
                      </a:lnTo>
                      <a:lnTo>
                        <a:pt x="840" y="21"/>
                      </a:lnTo>
                      <a:lnTo>
                        <a:pt x="1220" y="21"/>
                      </a:lnTo>
                      <a:lnTo>
                        <a:pt x="1232" y="21"/>
                      </a:lnTo>
                      <a:lnTo>
                        <a:pt x="2064" y="21"/>
                      </a:lnTo>
                      <a:lnTo>
                        <a:pt x="2072" y="21"/>
                      </a:lnTo>
                      <a:lnTo>
                        <a:pt x="2076" y="16"/>
                      </a:lnTo>
                      <a:lnTo>
                        <a:pt x="2076" y="0"/>
                      </a:lnTo>
                      <a:lnTo>
                        <a:pt x="2072" y="8"/>
                      </a:lnTo>
                      <a:lnTo>
                        <a:pt x="206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7" name="Freeform 160"/>
                <p:cNvSpPr>
                  <a:spLocks/>
                </p:cNvSpPr>
                <p:nvPr/>
              </p:nvSpPr>
              <p:spPr bwMode="auto">
                <a:xfrm>
                  <a:off x="2688" y="2908"/>
                  <a:ext cx="380" cy="284"/>
                </a:xfrm>
                <a:custGeom>
                  <a:avLst/>
                  <a:gdLst>
                    <a:gd name="T0" fmla="*/ 355 w 380"/>
                    <a:gd name="T1" fmla="*/ 0 h 284"/>
                    <a:gd name="T2" fmla="*/ 13 w 380"/>
                    <a:gd name="T3" fmla="*/ 0 h 284"/>
                    <a:gd name="T4" fmla="*/ 13 w 380"/>
                    <a:gd name="T5" fmla="*/ 0 h 284"/>
                    <a:gd name="T6" fmla="*/ 0 w 380"/>
                    <a:gd name="T7" fmla="*/ 138 h 284"/>
                    <a:gd name="T8" fmla="*/ 380 w 380"/>
                    <a:gd name="T9" fmla="*/ 284 h 284"/>
                    <a:gd name="T10" fmla="*/ 380 w 380"/>
                    <a:gd name="T11" fmla="*/ 284 h 284"/>
                    <a:gd name="T12" fmla="*/ 355 w 380"/>
                    <a:gd name="T13" fmla="*/ 0 h 284"/>
                    <a:gd name="T14" fmla="*/ 355 w 380"/>
                    <a:gd name="T15" fmla="*/ 0 h 28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0"/>
                    <a:gd name="T25" fmla="*/ 0 h 284"/>
                    <a:gd name="T26" fmla="*/ 380 w 380"/>
                    <a:gd name="T27" fmla="*/ 284 h 28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0" h="284">
                      <a:moveTo>
                        <a:pt x="355" y="0"/>
                      </a:moveTo>
                      <a:lnTo>
                        <a:pt x="13" y="0"/>
                      </a:lnTo>
                      <a:lnTo>
                        <a:pt x="0" y="138"/>
                      </a:lnTo>
                      <a:lnTo>
                        <a:pt x="380" y="284"/>
                      </a:lnTo>
                      <a:lnTo>
                        <a:pt x="355" y="0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8" name="Freeform 161"/>
                <p:cNvSpPr>
                  <a:spLocks/>
                </p:cNvSpPr>
                <p:nvPr/>
              </p:nvSpPr>
              <p:spPr bwMode="auto">
                <a:xfrm>
                  <a:off x="2684" y="3108"/>
                  <a:ext cx="322" cy="205"/>
                </a:xfrm>
                <a:custGeom>
                  <a:avLst/>
                  <a:gdLst>
                    <a:gd name="T0" fmla="*/ 21 w 322"/>
                    <a:gd name="T1" fmla="*/ 0 h 205"/>
                    <a:gd name="T2" fmla="*/ 0 w 322"/>
                    <a:gd name="T3" fmla="*/ 205 h 205"/>
                    <a:gd name="T4" fmla="*/ 322 w 322"/>
                    <a:gd name="T5" fmla="*/ 205 h 205"/>
                    <a:gd name="T6" fmla="*/ 21 w 322"/>
                    <a:gd name="T7" fmla="*/ 172 h 205"/>
                    <a:gd name="T8" fmla="*/ 21 w 322"/>
                    <a:gd name="T9" fmla="*/ 0 h 2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2"/>
                    <a:gd name="T16" fmla="*/ 0 h 205"/>
                    <a:gd name="T17" fmla="*/ 322 w 322"/>
                    <a:gd name="T18" fmla="*/ 205 h 2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2" h="205">
                      <a:moveTo>
                        <a:pt x="21" y="0"/>
                      </a:moveTo>
                      <a:lnTo>
                        <a:pt x="0" y="205"/>
                      </a:lnTo>
                      <a:lnTo>
                        <a:pt x="322" y="205"/>
                      </a:lnTo>
                      <a:lnTo>
                        <a:pt x="21" y="17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6519" name="Group 162"/>
                <p:cNvGrpSpPr>
                  <a:grpSpLocks/>
                </p:cNvGrpSpPr>
                <p:nvPr/>
              </p:nvGrpSpPr>
              <p:grpSpPr bwMode="auto">
                <a:xfrm>
                  <a:off x="1869" y="1441"/>
                  <a:ext cx="2006" cy="1329"/>
                  <a:chOff x="1869" y="1441"/>
                  <a:chExt cx="2006" cy="1329"/>
                </a:xfrm>
              </p:grpSpPr>
              <p:sp>
                <p:nvSpPr>
                  <p:cNvPr id="16521" name="Freeform 163"/>
                  <p:cNvSpPr>
                    <a:spLocks/>
                  </p:cNvSpPr>
                  <p:nvPr/>
                </p:nvSpPr>
                <p:spPr bwMode="auto">
                  <a:xfrm>
                    <a:off x="1869" y="1441"/>
                    <a:ext cx="2006" cy="1329"/>
                  </a:xfrm>
                  <a:custGeom>
                    <a:avLst/>
                    <a:gdLst>
                      <a:gd name="T0" fmla="*/ 1989 w 2006"/>
                      <a:gd name="T1" fmla="*/ 0 h 1329"/>
                      <a:gd name="T2" fmla="*/ 0 w 2006"/>
                      <a:gd name="T3" fmla="*/ 0 h 1329"/>
                      <a:gd name="T4" fmla="*/ 0 w 2006"/>
                      <a:gd name="T5" fmla="*/ 1329 h 1329"/>
                      <a:gd name="T6" fmla="*/ 2006 w 2006"/>
                      <a:gd name="T7" fmla="*/ 1329 h 1329"/>
                      <a:gd name="T8" fmla="*/ 2006 w 2006"/>
                      <a:gd name="T9" fmla="*/ 0 h 1329"/>
                      <a:gd name="T10" fmla="*/ 1989 w 2006"/>
                      <a:gd name="T11" fmla="*/ 0 h 1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006"/>
                      <a:gd name="T19" fmla="*/ 0 h 1329"/>
                      <a:gd name="T20" fmla="*/ 2006 w 2006"/>
                      <a:gd name="T21" fmla="*/ 1329 h 1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006" h="1329">
                        <a:moveTo>
                          <a:pt x="1989" y="0"/>
                        </a:moveTo>
                        <a:lnTo>
                          <a:pt x="0" y="0"/>
                        </a:lnTo>
                        <a:lnTo>
                          <a:pt x="0" y="1329"/>
                        </a:lnTo>
                        <a:lnTo>
                          <a:pt x="2006" y="1329"/>
                        </a:lnTo>
                        <a:lnTo>
                          <a:pt x="2006" y="0"/>
                        </a:lnTo>
                        <a:lnTo>
                          <a:pt x="1989" y="0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6522" name="Freeform 164"/>
                  <p:cNvSpPr>
                    <a:spLocks noEditPoints="1"/>
                  </p:cNvSpPr>
                  <p:nvPr/>
                </p:nvSpPr>
                <p:spPr bwMode="auto">
                  <a:xfrm>
                    <a:off x="1886" y="1458"/>
                    <a:ext cx="1972" cy="1295"/>
                  </a:xfrm>
                  <a:custGeom>
                    <a:avLst/>
                    <a:gdLst>
                      <a:gd name="T0" fmla="*/ 1955 w 1972"/>
                      <a:gd name="T1" fmla="*/ 17 h 1295"/>
                      <a:gd name="T2" fmla="*/ 1955 w 1972"/>
                      <a:gd name="T3" fmla="*/ 17 h 1295"/>
                      <a:gd name="T4" fmla="*/ 1955 w 1972"/>
                      <a:gd name="T5" fmla="*/ 1279 h 1295"/>
                      <a:gd name="T6" fmla="*/ 1955 w 1972"/>
                      <a:gd name="T7" fmla="*/ 1279 h 1295"/>
                      <a:gd name="T8" fmla="*/ 17 w 1972"/>
                      <a:gd name="T9" fmla="*/ 1279 h 1295"/>
                      <a:gd name="T10" fmla="*/ 17 w 1972"/>
                      <a:gd name="T11" fmla="*/ 1279 h 1295"/>
                      <a:gd name="T12" fmla="*/ 17 w 1972"/>
                      <a:gd name="T13" fmla="*/ 17 h 1295"/>
                      <a:gd name="T14" fmla="*/ 17 w 1972"/>
                      <a:gd name="T15" fmla="*/ 17 h 1295"/>
                      <a:gd name="T16" fmla="*/ 1955 w 1972"/>
                      <a:gd name="T17" fmla="*/ 17 h 1295"/>
                      <a:gd name="T18" fmla="*/ 1955 w 1972"/>
                      <a:gd name="T19" fmla="*/ 17 h 1295"/>
                      <a:gd name="T20" fmla="*/ 1964 w 1972"/>
                      <a:gd name="T21" fmla="*/ 0 h 1295"/>
                      <a:gd name="T22" fmla="*/ 0 w 1972"/>
                      <a:gd name="T23" fmla="*/ 0 h 1295"/>
                      <a:gd name="T24" fmla="*/ 0 w 1972"/>
                      <a:gd name="T25" fmla="*/ 1295 h 1295"/>
                      <a:gd name="T26" fmla="*/ 1972 w 1972"/>
                      <a:gd name="T27" fmla="*/ 1295 h 1295"/>
                      <a:gd name="T28" fmla="*/ 1972 w 1972"/>
                      <a:gd name="T29" fmla="*/ 0 h 1295"/>
                      <a:gd name="T30" fmla="*/ 1964 w 1972"/>
                      <a:gd name="T31" fmla="*/ 0 h 129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972"/>
                      <a:gd name="T49" fmla="*/ 0 h 1295"/>
                      <a:gd name="T50" fmla="*/ 1972 w 1972"/>
                      <a:gd name="T51" fmla="*/ 1295 h 129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972" h="1295">
                        <a:moveTo>
                          <a:pt x="1955" y="17"/>
                        </a:moveTo>
                        <a:lnTo>
                          <a:pt x="1955" y="17"/>
                        </a:lnTo>
                        <a:lnTo>
                          <a:pt x="1955" y="1279"/>
                        </a:lnTo>
                        <a:lnTo>
                          <a:pt x="17" y="1279"/>
                        </a:lnTo>
                        <a:lnTo>
                          <a:pt x="17" y="17"/>
                        </a:lnTo>
                        <a:lnTo>
                          <a:pt x="1955" y="17"/>
                        </a:lnTo>
                        <a:close/>
                        <a:moveTo>
                          <a:pt x="1964" y="0"/>
                        </a:moveTo>
                        <a:lnTo>
                          <a:pt x="0" y="0"/>
                        </a:lnTo>
                        <a:lnTo>
                          <a:pt x="0" y="1295"/>
                        </a:lnTo>
                        <a:lnTo>
                          <a:pt x="1972" y="1295"/>
                        </a:lnTo>
                        <a:lnTo>
                          <a:pt x="1972" y="0"/>
                        </a:lnTo>
                        <a:lnTo>
                          <a:pt x="19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16523" name="Group 165"/>
                  <p:cNvGrpSpPr>
                    <a:grpSpLocks/>
                  </p:cNvGrpSpPr>
                  <p:nvPr/>
                </p:nvGrpSpPr>
                <p:grpSpPr bwMode="auto">
                  <a:xfrm>
                    <a:off x="1903" y="1475"/>
                    <a:ext cx="1938" cy="1262"/>
                    <a:chOff x="1903" y="1475"/>
                    <a:chExt cx="1938" cy="1262"/>
                  </a:xfrm>
                </p:grpSpPr>
                <p:sp>
                  <p:nvSpPr>
                    <p:cNvPr id="16524" name="Freeform 166"/>
                    <p:cNvSpPr>
                      <a:spLocks/>
                    </p:cNvSpPr>
                    <p:nvPr/>
                  </p:nvSpPr>
                  <p:spPr bwMode="auto">
                    <a:xfrm>
                      <a:off x="1903" y="1475"/>
                      <a:ext cx="1938" cy="1262"/>
                    </a:xfrm>
                    <a:custGeom>
                      <a:avLst/>
                      <a:gdLst>
                        <a:gd name="T0" fmla="*/ 1938 w 1938"/>
                        <a:gd name="T1" fmla="*/ 0 h 1262"/>
                        <a:gd name="T2" fmla="*/ 1938 w 1938"/>
                        <a:gd name="T3" fmla="*/ 0 h 1262"/>
                        <a:gd name="T4" fmla="*/ 1938 w 1938"/>
                        <a:gd name="T5" fmla="*/ 1262 h 1262"/>
                        <a:gd name="T6" fmla="*/ 1938 w 1938"/>
                        <a:gd name="T7" fmla="*/ 1262 h 1262"/>
                        <a:gd name="T8" fmla="*/ 0 w 1938"/>
                        <a:gd name="T9" fmla="*/ 1262 h 1262"/>
                        <a:gd name="T10" fmla="*/ 0 w 1938"/>
                        <a:gd name="T11" fmla="*/ 1262 h 1262"/>
                        <a:gd name="T12" fmla="*/ 0 w 1938"/>
                        <a:gd name="T13" fmla="*/ 0 h 1262"/>
                        <a:gd name="T14" fmla="*/ 0 w 1938"/>
                        <a:gd name="T15" fmla="*/ 0 h 1262"/>
                        <a:gd name="T16" fmla="*/ 1938 w 1938"/>
                        <a:gd name="T17" fmla="*/ 0 h 1262"/>
                        <a:gd name="T18" fmla="*/ 1938 w 1938"/>
                        <a:gd name="T19" fmla="*/ 0 h 1262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938"/>
                        <a:gd name="T31" fmla="*/ 0 h 1262"/>
                        <a:gd name="T32" fmla="*/ 1938 w 1938"/>
                        <a:gd name="T33" fmla="*/ 1262 h 1262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938" h="1262">
                          <a:moveTo>
                            <a:pt x="1938" y="0"/>
                          </a:moveTo>
                          <a:lnTo>
                            <a:pt x="1938" y="0"/>
                          </a:lnTo>
                          <a:lnTo>
                            <a:pt x="1938" y="1262"/>
                          </a:lnTo>
                          <a:lnTo>
                            <a:pt x="0" y="1262"/>
                          </a:lnTo>
                          <a:lnTo>
                            <a:pt x="0" y="0"/>
                          </a:lnTo>
                          <a:lnTo>
                            <a:pt x="1938" y="0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6525" name="Freeform 167"/>
                    <p:cNvSpPr>
                      <a:spLocks/>
                    </p:cNvSpPr>
                    <p:nvPr/>
                  </p:nvSpPr>
                  <p:spPr bwMode="auto">
                    <a:xfrm>
                      <a:off x="2224" y="1508"/>
                      <a:ext cx="1584" cy="1195"/>
                    </a:xfrm>
                    <a:custGeom>
                      <a:avLst/>
                      <a:gdLst>
                        <a:gd name="T0" fmla="*/ 0 w 1584"/>
                        <a:gd name="T1" fmla="*/ 0 h 1195"/>
                        <a:gd name="T2" fmla="*/ 0 w 1584"/>
                        <a:gd name="T3" fmla="*/ 0 h 1195"/>
                        <a:gd name="T4" fmla="*/ 1584 w 1584"/>
                        <a:gd name="T5" fmla="*/ 0 h 1195"/>
                        <a:gd name="T6" fmla="*/ 1584 w 1584"/>
                        <a:gd name="T7" fmla="*/ 0 h 1195"/>
                        <a:gd name="T8" fmla="*/ 1584 w 1584"/>
                        <a:gd name="T9" fmla="*/ 1195 h 1195"/>
                        <a:gd name="T10" fmla="*/ 1584 w 1584"/>
                        <a:gd name="T11" fmla="*/ 1195 h 1195"/>
                        <a:gd name="T12" fmla="*/ 1145 w 1584"/>
                        <a:gd name="T13" fmla="*/ 1195 h 1195"/>
                        <a:gd name="T14" fmla="*/ 1145 w 1584"/>
                        <a:gd name="T15" fmla="*/ 1195 h 1195"/>
                        <a:gd name="T16" fmla="*/ 1107 w 1584"/>
                        <a:gd name="T17" fmla="*/ 1137 h 1195"/>
                        <a:gd name="T18" fmla="*/ 1070 w 1584"/>
                        <a:gd name="T19" fmla="*/ 1078 h 1195"/>
                        <a:gd name="T20" fmla="*/ 1028 w 1584"/>
                        <a:gd name="T21" fmla="*/ 1028 h 1195"/>
                        <a:gd name="T22" fmla="*/ 986 w 1584"/>
                        <a:gd name="T23" fmla="*/ 978 h 1195"/>
                        <a:gd name="T24" fmla="*/ 945 w 1584"/>
                        <a:gd name="T25" fmla="*/ 932 h 1195"/>
                        <a:gd name="T26" fmla="*/ 903 w 1584"/>
                        <a:gd name="T27" fmla="*/ 886 h 1195"/>
                        <a:gd name="T28" fmla="*/ 819 w 1584"/>
                        <a:gd name="T29" fmla="*/ 811 h 1195"/>
                        <a:gd name="T30" fmla="*/ 731 w 1584"/>
                        <a:gd name="T31" fmla="*/ 740 h 1195"/>
                        <a:gd name="T32" fmla="*/ 644 w 1584"/>
                        <a:gd name="T33" fmla="*/ 677 h 1195"/>
                        <a:gd name="T34" fmla="*/ 472 w 1584"/>
                        <a:gd name="T35" fmla="*/ 564 h 1195"/>
                        <a:gd name="T36" fmla="*/ 389 w 1584"/>
                        <a:gd name="T37" fmla="*/ 510 h 1195"/>
                        <a:gd name="T38" fmla="*/ 314 w 1584"/>
                        <a:gd name="T39" fmla="*/ 456 h 1195"/>
                        <a:gd name="T40" fmla="*/ 243 w 1584"/>
                        <a:gd name="T41" fmla="*/ 397 h 1195"/>
                        <a:gd name="T42" fmla="*/ 176 w 1584"/>
                        <a:gd name="T43" fmla="*/ 334 h 1195"/>
                        <a:gd name="T44" fmla="*/ 147 w 1584"/>
                        <a:gd name="T45" fmla="*/ 301 h 1195"/>
                        <a:gd name="T46" fmla="*/ 117 w 1584"/>
                        <a:gd name="T47" fmla="*/ 263 h 1195"/>
                        <a:gd name="T48" fmla="*/ 92 w 1584"/>
                        <a:gd name="T49" fmla="*/ 226 h 1195"/>
                        <a:gd name="T50" fmla="*/ 67 w 1584"/>
                        <a:gd name="T51" fmla="*/ 188 h 1195"/>
                        <a:gd name="T52" fmla="*/ 46 w 1584"/>
                        <a:gd name="T53" fmla="*/ 146 h 1195"/>
                        <a:gd name="T54" fmla="*/ 30 w 1584"/>
                        <a:gd name="T55" fmla="*/ 101 h 1195"/>
                        <a:gd name="T56" fmla="*/ 13 w 1584"/>
                        <a:gd name="T57" fmla="*/ 50 h 1195"/>
                        <a:gd name="T58" fmla="*/ 0 w 1584"/>
                        <a:gd name="T59" fmla="*/ 0 h 1195"/>
                        <a:gd name="T60" fmla="*/ 0 w 1584"/>
                        <a:gd name="T61" fmla="*/ 0 h 1195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1584"/>
                        <a:gd name="T94" fmla="*/ 0 h 1195"/>
                        <a:gd name="T95" fmla="*/ 1584 w 1584"/>
                        <a:gd name="T96" fmla="*/ 1195 h 1195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1584" h="1195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1584" y="0"/>
                          </a:lnTo>
                          <a:lnTo>
                            <a:pt x="1584" y="1195"/>
                          </a:lnTo>
                          <a:lnTo>
                            <a:pt x="1145" y="1195"/>
                          </a:lnTo>
                          <a:lnTo>
                            <a:pt x="1107" y="1137"/>
                          </a:lnTo>
                          <a:lnTo>
                            <a:pt x="1070" y="1078"/>
                          </a:lnTo>
                          <a:lnTo>
                            <a:pt x="1028" y="1028"/>
                          </a:lnTo>
                          <a:lnTo>
                            <a:pt x="986" y="978"/>
                          </a:lnTo>
                          <a:lnTo>
                            <a:pt x="945" y="932"/>
                          </a:lnTo>
                          <a:lnTo>
                            <a:pt x="903" y="886"/>
                          </a:lnTo>
                          <a:lnTo>
                            <a:pt x="819" y="811"/>
                          </a:lnTo>
                          <a:lnTo>
                            <a:pt x="731" y="740"/>
                          </a:lnTo>
                          <a:lnTo>
                            <a:pt x="644" y="677"/>
                          </a:lnTo>
                          <a:lnTo>
                            <a:pt x="472" y="564"/>
                          </a:lnTo>
                          <a:lnTo>
                            <a:pt x="389" y="510"/>
                          </a:lnTo>
                          <a:lnTo>
                            <a:pt x="314" y="456"/>
                          </a:lnTo>
                          <a:lnTo>
                            <a:pt x="243" y="397"/>
                          </a:lnTo>
                          <a:lnTo>
                            <a:pt x="176" y="334"/>
                          </a:lnTo>
                          <a:lnTo>
                            <a:pt x="147" y="301"/>
                          </a:lnTo>
                          <a:lnTo>
                            <a:pt x="117" y="263"/>
                          </a:lnTo>
                          <a:lnTo>
                            <a:pt x="92" y="226"/>
                          </a:lnTo>
                          <a:lnTo>
                            <a:pt x="67" y="188"/>
                          </a:lnTo>
                          <a:lnTo>
                            <a:pt x="46" y="146"/>
                          </a:lnTo>
                          <a:lnTo>
                            <a:pt x="30" y="101"/>
                          </a:lnTo>
                          <a:lnTo>
                            <a:pt x="13" y="5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6D94CD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6526" name="Freeform 168"/>
                    <p:cNvSpPr>
                      <a:spLocks/>
                    </p:cNvSpPr>
                    <p:nvPr/>
                  </p:nvSpPr>
                  <p:spPr bwMode="auto">
                    <a:xfrm>
                      <a:off x="3628" y="1588"/>
                      <a:ext cx="113" cy="196"/>
                    </a:xfrm>
                    <a:custGeom>
                      <a:avLst/>
                      <a:gdLst>
                        <a:gd name="T0" fmla="*/ 113 w 113"/>
                        <a:gd name="T1" fmla="*/ 100 h 196"/>
                        <a:gd name="T2" fmla="*/ 113 w 113"/>
                        <a:gd name="T3" fmla="*/ 100 h 196"/>
                        <a:gd name="T4" fmla="*/ 109 w 113"/>
                        <a:gd name="T5" fmla="*/ 137 h 196"/>
                        <a:gd name="T6" fmla="*/ 96 w 113"/>
                        <a:gd name="T7" fmla="*/ 171 h 196"/>
                        <a:gd name="T8" fmla="*/ 88 w 113"/>
                        <a:gd name="T9" fmla="*/ 179 h 196"/>
                        <a:gd name="T10" fmla="*/ 75 w 113"/>
                        <a:gd name="T11" fmla="*/ 192 h 196"/>
                        <a:gd name="T12" fmla="*/ 67 w 113"/>
                        <a:gd name="T13" fmla="*/ 196 h 196"/>
                        <a:gd name="T14" fmla="*/ 54 w 113"/>
                        <a:gd name="T15" fmla="*/ 196 h 196"/>
                        <a:gd name="T16" fmla="*/ 54 w 113"/>
                        <a:gd name="T17" fmla="*/ 196 h 196"/>
                        <a:gd name="T18" fmla="*/ 42 w 113"/>
                        <a:gd name="T19" fmla="*/ 196 h 196"/>
                        <a:gd name="T20" fmla="*/ 34 w 113"/>
                        <a:gd name="T21" fmla="*/ 192 h 196"/>
                        <a:gd name="T22" fmla="*/ 25 w 113"/>
                        <a:gd name="T23" fmla="*/ 179 h 196"/>
                        <a:gd name="T24" fmla="*/ 17 w 113"/>
                        <a:gd name="T25" fmla="*/ 171 h 196"/>
                        <a:gd name="T26" fmla="*/ 4 w 113"/>
                        <a:gd name="T27" fmla="*/ 137 h 196"/>
                        <a:gd name="T28" fmla="*/ 0 w 113"/>
                        <a:gd name="T29" fmla="*/ 100 h 196"/>
                        <a:gd name="T30" fmla="*/ 0 w 113"/>
                        <a:gd name="T31" fmla="*/ 100 h 196"/>
                        <a:gd name="T32" fmla="*/ 4 w 113"/>
                        <a:gd name="T33" fmla="*/ 62 h 196"/>
                        <a:gd name="T34" fmla="*/ 17 w 113"/>
                        <a:gd name="T35" fmla="*/ 29 h 196"/>
                        <a:gd name="T36" fmla="*/ 25 w 113"/>
                        <a:gd name="T37" fmla="*/ 16 h 196"/>
                        <a:gd name="T38" fmla="*/ 34 w 113"/>
                        <a:gd name="T39" fmla="*/ 8 h 196"/>
                        <a:gd name="T40" fmla="*/ 42 w 113"/>
                        <a:gd name="T41" fmla="*/ 4 h 196"/>
                        <a:gd name="T42" fmla="*/ 54 w 113"/>
                        <a:gd name="T43" fmla="*/ 0 h 196"/>
                        <a:gd name="T44" fmla="*/ 54 w 113"/>
                        <a:gd name="T45" fmla="*/ 0 h 196"/>
                        <a:gd name="T46" fmla="*/ 67 w 113"/>
                        <a:gd name="T47" fmla="*/ 4 h 196"/>
                        <a:gd name="T48" fmla="*/ 75 w 113"/>
                        <a:gd name="T49" fmla="*/ 8 h 196"/>
                        <a:gd name="T50" fmla="*/ 88 w 113"/>
                        <a:gd name="T51" fmla="*/ 16 h 196"/>
                        <a:gd name="T52" fmla="*/ 96 w 113"/>
                        <a:gd name="T53" fmla="*/ 29 h 196"/>
                        <a:gd name="T54" fmla="*/ 109 w 113"/>
                        <a:gd name="T55" fmla="*/ 62 h 196"/>
                        <a:gd name="T56" fmla="*/ 113 w 113"/>
                        <a:gd name="T57" fmla="*/ 100 h 196"/>
                        <a:gd name="T58" fmla="*/ 113 w 113"/>
                        <a:gd name="T59" fmla="*/ 100 h 19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w 113"/>
                        <a:gd name="T91" fmla="*/ 0 h 196"/>
                        <a:gd name="T92" fmla="*/ 113 w 113"/>
                        <a:gd name="T93" fmla="*/ 196 h 196"/>
                      </a:gdLst>
                      <a:ahLst/>
                      <a:cxnLst>
                        <a:cxn ang="T60">
                          <a:pos x="T0" y="T1"/>
                        </a:cxn>
                        <a:cxn ang="T61">
                          <a:pos x="T2" y="T3"/>
                        </a:cxn>
                        <a:cxn ang="T62">
                          <a:pos x="T4" y="T5"/>
                        </a:cxn>
                        <a:cxn ang="T63">
                          <a:pos x="T6" y="T7"/>
                        </a:cxn>
                        <a:cxn ang="T64">
                          <a:pos x="T8" y="T9"/>
                        </a:cxn>
                        <a:cxn ang="T65">
                          <a:pos x="T10" y="T11"/>
                        </a:cxn>
                        <a:cxn ang="T66">
                          <a:pos x="T12" y="T13"/>
                        </a:cxn>
                        <a:cxn ang="T67">
                          <a:pos x="T14" y="T15"/>
                        </a:cxn>
                        <a:cxn ang="T68">
                          <a:pos x="T16" y="T17"/>
                        </a:cxn>
                        <a:cxn ang="T69">
                          <a:pos x="T18" y="T19"/>
                        </a:cxn>
                        <a:cxn ang="T70">
                          <a:pos x="T20" y="T21"/>
                        </a:cxn>
                        <a:cxn ang="T71">
                          <a:pos x="T22" y="T23"/>
                        </a:cxn>
                        <a:cxn ang="T72">
                          <a:pos x="T24" y="T25"/>
                        </a:cxn>
                        <a:cxn ang="T73">
                          <a:pos x="T26" y="T27"/>
                        </a:cxn>
                        <a:cxn ang="T74">
                          <a:pos x="T28" y="T29"/>
                        </a:cxn>
                        <a:cxn ang="T75">
                          <a:pos x="T30" y="T31"/>
                        </a:cxn>
                        <a:cxn ang="T76">
                          <a:pos x="T32" y="T33"/>
                        </a:cxn>
                        <a:cxn ang="T77">
                          <a:pos x="T34" y="T35"/>
                        </a:cxn>
                        <a:cxn ang="T78">
                          <a:pos x="T36" y="T37"/>
                        </a:cxn>
                        <a:cxn ang="T79">
                          <a:pos x="T38" y="T39"/>
                        </a:cxn>
                        <a:cxn ang="T80">
                          <a:pos x="T40" y="T41"/>
                        </a:cxn>
                        <a:cxn ang="T81">
                          <a:pos x="T42" y="T43"/>
                        </a:cxn>
                        <a:cxn ang="T82">
                          <a:pos x="T44" y="T45"/>
                        </a:cxn>
                        <a:cxn ang="T83">
                          <a:pos x="T46" y="T47"/>
                        </a:cxn>
                        <a:cxn ang="T84">
                          <a:pos x="T48" y="T49"/>
                        </a:cxn>
                        <a:cxn ang="T85">
                          <a:pos x="T50" y="T51"/>
                        </a:cxn>
                        <a:cxn ang="T86">
                          <a:pos x="T52" y="T53"/>
                        </a:cxn>
                        <a:cxn ang="T87">
                          <a:pos x="T54" y="T55"/>
                        </a:cxn>
                        <a:cxn ang="T88">
                          <a:pos x="T56" y="T57"/>
                        </a:cxn>
                        <a:cxn ang="T89">
                          <a:pos x="T58" y="T59"/>
                        </a:cxn>
                      </a:cxnLst>
                      <a:rect l="T90" t="T91" r="T92" b="T93"/>
                      <a:pathLst>
                        <a:path w="113" h="196">
                          <a:moveTo>
                            <a:pt x="113" y="100"/>
                          </a:moveTo>
                          <a:lnTo>
                            <a:pt x="113" y="100"/>
                          </a:lnTo>
                          <a:lnTo>
                            <a:pt x="109" y="137"/>
                          </a:lnTo>
                          <a:lnTo>
                            <a:pt x="96" y="171"/>
                          </a:lnTo>
                          <a:lnTo>
                            <a:pt x="88" y="179"/>
                          </a:lnTo>
                          <a:lnTo>
                            <a:pt x="75" y="192"/>
                          </a:lnTo>
                          <a:lnTo>
                            <a:pt x="67" y="196"/>
                          </a:lnTo>
                          <a:lnTo>
                            <a:pt x="54" y="196"/>
                          </a:lnTo>
                          <a:lnTo>
                            <a:pt x="42" y="196"/>
                          </a:lnTo>
                          <a:lnTo>
                            <a:pt x="34" y="192"/>
                          </a:lnTo>
                          <a:lnTo>
                            <a:pt x="25" y="179"/>
                          </a:lnTo>
                          <a:lnTo>
                            <a:pt x="17" y="171"/>
                          </a:lnTo>
                          <a:lnTo>
                            <a:pt x="4" y="137"/>
                          </a:lnTo>
                          <a:lnTo>
                            <a:pt x="0" y="100"/>
                          </a:lnTo>
                          <a:lnTo>
                            <a:pt x="4" y="62"/>
                          </a:lnTo>
                          <a:lnTo>
                            <a:pt x="17" y="29"/>
                          </a:lnTo>
                          <a:lnTo>
                            <a:pt x="25" y="16"/>
                          </a:lnTo>
                          <a:lnTo>
                            <a:pt x="34" y="8"/>
                          </a:lnTo>
                          <a:lnTo>
                            <a:pt x="42" y="4"/>
                          </a:lnTo>
                          <a:lnTo>
                            <a:pt x="54" y="0"/>
                          </a:lnTo>
                          <a:lnTo>
                            <a:pt x="67" y="4"/>
                          </a:lnTo>
                          <a:lnTo>
                            <a:pt x="75" y="8"/>
                          </a:lnTo>
                          <a:lnTo>
                            <a:pt x="88" y="16"/>
                          </a:lnTo>
                          <a:lnTo>
                            <a:pt x="96" y="29"/>
                          </a:lnTo>
                          <a:lnTo>
                            <a:pt x="109" y="62"/>
                          </a:lnTo>
                          <a:lnTo>
                            <a:pt x="113" y="100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6527" name="Freeform 169"/>
                    <p:cNvSpPr>
                      <a:spLocks/>
                    </p:cNvSpPr>
                    <p:nvPr/>
                  </p:nvSpPr>
                  <p:spPr bwMode="auto">
                    <a:xfrm>
                      <a:off x="3511" y="1625"/>
                      <a:ext cx="54" cy="113"/>
                    </a:xfrm>
                    <a:custGeom>
                      <a:avLst/>
                      <a:gdLst>
                        <a:gd name="T0" fmla="*/ 54 w 54"/>
                        <a:gd name="T1" fmla="*/ 59 h 113"/>
                        <a:gd name="T2" fmla="*/ 54 w 54"/>
                        <a:gd name="T3" fmla="*/ 59 h 113"/>
                        <a:gd name="T4" fmla="*/ 54 w 54"/>
                        <a:gd name="T5" fmla="*/ 80 h 113"/>
                        <a:gd name="T6" fmla="*/ 46 w 54"/>
                        <a:gd name="T7" fmla="*/ 96 h 113"/>
                        <a:gd name="T8" fmla="*/ 38 w 54"/>
                        <a:gd name="T9" fmla="*/ 109 h 113"/>
                        <a:gd name="T10" fmla="*/ 29 w 54"/>
                        <a:gd name="T11" fmla="*/ 113 h 113"/>
                        <a:gd name="T12" fmla="*/ 29 w 54"/>
                        <a:gd name="T13" fmla="*/ 113 h 113"/>
                        <a:gd name="T14" fmla="*/ 17 w 54"/>
                        <a:gd name="T15" fmla="*/ 109 h 113"/>
                        <a:gd name="T16" fmla="*/ 8 w 54"/>
                        <a:gd name="T17" fmla="*/ 96 h 113"/>
                        <a:gd name="T18" fmla="*/ 4 w 54"/>
                        <a:gd name="T19" fmla="*/ 80 h 113"/>
                        <a:gd name="T20" fmla="*/ 0 w 54"/>
                        <a:gd name="T21" fmla="*/ 59 h 113"/>
                        <a:gd name="T22" fmla="*/ 0 w 54"/>
                        <a:gd name="T23" fmla="*/ 59 h 113"/>
                        <a:gd name="T24" fmla="*/ 4 w 54"/>
                        <a:gd name="T25" fmla="*/ 34 h 113"/>
                        <a:gd name="T26" fmla="*/ 8 w 54"/>
                        <a:gd name="T27" fmla="*/ 17 h 113"/>
                        <a:gd name="T28" fmla="*/ 17 w 54"/>
                        <a:gd name="T29" fmla="*/ 4 h 113"/>
                        <a:gd name="T30" fmla="*/ 29 w 54"/>
                        <a:gd name="T31" fmla="*/ 0 h 113"/>
                        <a:gd name="T32" fmla="*/ 29 w 54"/>
                        <a:gd name="T33" fmla="*/ 0 h 113"/>
                        <a:gd name="T34" fmla="*/ 38 w 54"/>
                        <a:gd name="T35" fmla="*/ 4 h 113"/>
                        <a:gd name="T36" fmla="*/ 46 w 54"/>
                        <a:gd name="T37" fmla="*/ 17 h 113"/>
                        <a:gd name="T38" fmla="*/ 54 w 54"/>
                        <a:gd name="T39" fmla="*/ 34 h 113"/>
                        <a:gd name="T40" fmla="*/ 54 w 54"/>
                        <a:gd name="T41" fmla="*/ 59 h 113"/>
                        <a:gd name="T42" fmla="*/ 54 w 54"/>
                        <a:gd name="T43" fmla="*/ 59 h 113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54"/>
                        <a:gd name="T67" fmla="*/ 0 h 113"/>
                        <a:gd name="T68" fmla="*/ 54 w 54"/>
                        <a:gd name="T69" fmla="*/ 113 h 113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54" h="113">
                          <a:moveTo>
                            <a:pt x="54" y="59"/>
                          </a:moveTo>
                          <a:lnTo>
                            <a:pt x="54" y="59"/>
                          </a:lnTo>
                          <a:lnTo>
                            <a:pt x="54" y="80"/>
                          </a:lnTo>
                          <a:lnTo>
                            <a:pt x="46" y="96"/>
                          </a:lnTo>
                          <a:lnTo>
                            <a:pt x="38" y="109"/>
                          </a:lnTo>
                          <a:lnTo>
                            <a:pt x="29" y="113"/>
                          </a:lnTo>
                          <a:lnTo>
                            <a:pt x="17" y="109"/>
                          </a:lnTo>
                          <a:lnTo>
                            <a:pt x="8" y="96"/>
                          </a:lnTo>
                          <a:lnTo>
                            <a:pt x="4" y="80"/>
                          </a:lnTo>
                          <a:lnTo>
                            <a:pt x="0" y="59"/>
                          </a:lnTo>
                          <a:lnTo>
                            <a:pt x="4" y="34"/>
                          </a:lnTo>
                          <a:lnTo>
                            <a:pt x="8" y="17"/>
                          </a:lnTo>
                          <a:lnTo>
                            <a:pt x="17" y="4"/>
                          </a:lnTo>
                          <a:lnTo>
                            <a:pt x="29" y="0"/>
                          </a:lnTo>
                          <a:lnTo>
                            <a:pt x="38" y="4"/>
                          </a:lnTo>
                          <a:lnTo>
                            <a:pt x="46" y="17"/>
                          </a:lnTo>
                          <a:lnTo>
                            <a:pt x="54" y="34"/>
                          </a:lnTo>
                          <a:lnTo>
                            <a:pt x="54" y="59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6528" name="Freeform 170"/>
                    <p:cNvSpPr>
                      <a:spLocks/>
                    </p:cNvSpPr>
                    <p:nvPr/>
                  </p:nvSpPr>
                  <p:spPr bwMode="auto">
                    <a:xfrm>
                      <a:off x="1903" y="2210"/>
                      <a:ext cx="639" cy="527"/>
                    </a:xfrm>
                    <a:custGeom>
                      <a:avLst/>
                      <a:gdLst>
                        <a:gd name="T0" fmla="*/ 238 w 639"/>
                        <a:gd name="T1" fmla="*/ 155 h 527"/>
                        <a:gd name="T2" fmla="*/ 238 w 639"/>
                        <a:gd name="T3" fmla="*/ 155 h 527"/>
                        <a:gd name="T4" fmla="*/ 179 w 639"/>
                        <a:gd name="T5" fmla="*/ 125 h 527"/>
                        <a:gd name="T6" fmla="*/ 117 w 639"/>
                        <a:gd name="T7" fmla="*/ 88 h 527"/>
                        <a:gd name="T8" fmla="*/ 58 w 639"/>
                        <a:gd name="T9" fmla="*/ 46 h 527"/>
                        <a:gd name="T10" fmla="*/ 0 w 639"/>
                        <a:gd name="T11" fmla="*/ 0 h 527"/>
                        <a:gd name="T12" fmla="*/ 0 w 639"/>
                        <a:gd name="T13" fmla="*/ 0 h 527"/>
                        <a:gd name="T14" fmla="*/ 0 w 639"/>
                        <a:gd name="T15" fmla="*/ 527 h 527"/>
                        <a:gd name="T16" fmla="*/ 0 w 639"/>
                        <a:gd name="T17" fmla="*/ 527 h 527"/>
                        <a:gd name="T18" fmla="*/ 639 w 639"/>
                        <a:gd name="T19" fmla="*/ 527 h 527"/>
                        <a:gd name="T20" fmla="*/ 639 w 639"/>
                        <a:gd name="T21" fmla="*/ 527 h 527"/>
                        <a:gd name="T22" fmla="*/ 631 w 639"/>
                        <a:gd name="T23" fmla="*/ 472 h 527"/>
                        <a:gd name="T24" fmla="*/ 614 w 639"/>
                        <a:gd name="T25" fmla="*/ 418 h 527"/>
                        <a:gd name="T26" fmla="*/ 593 w 639"/>
                        <a:gd name="T27" fmla="*/ 368 h 527"/>
                        <a:gd name="T28" fmla="*/ 580 w 639"/>
                        <a:gd name="T29" fmla="*/ 347 h 527"/>
                        <a:gd name="T30" fmla="*/ 568 w 639"/>
                        <a:gd name="T31" fmla="*/ 322 h 527"/>
                        <a:gd name="T32" fmla="*/ 568 w 639"/>
                        <a:gd name="T33" fmla="*/ 322 h 527"/>
                        <a:gd name="T34" fmla="*/ 534 w 639"/>
                        <a:gd name="T35" fmla="*/ 288 h 527"/>
                        <a:gd name="T36" fmla="*/ 497 w 639"/>
                        <a:gd name="T37" fmla="*/ 259 h 527"/>
                        <a:gd name="T38" fmla="*/ 459 w 639"/>
                        <a:gd name="T39" fmla="*/ 238 h 527"/>
                        <a:gd name="T40" fmla="*/ 413 w 639"/>
                        <a:gd name="T41" fmla="*/ 222 h 527"/>
                        <a:gd name="T42" fmla="*/ 326 w 639"/>
                        <a:gd name="T43" fmla="*/ 188 h 527"/>
                        <a:gd name="T44" fmla="*/ 284 w 639"/>
                        <a:gd name="T45" fmla="*/ 171 h 527"/>
                        <a:gd name="T46" fmla="*/ 238 w 639"/>
                        <a:gd name="T47" fmla="*/ 155 h 527"/>
                        <a:gd name="T48" fmla="*/ 238 w 639"/>
                        <a:gd name="T49" fmla="*/ 155 h 527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639"/>
                        <a:gd name="T76" fmla="*/ 0 h 527"/>
                        <a:gd name="T77" fmla="*/ 639 w 639"/>
                        <a:gd name="T78" fmla="*/ 527 h 527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639" h="527">
                          <a:moveTo>
                            <a:pt x="238" y="155"/>
                          </a:moveTo>
                          <a:lnTo>
                            <a:pt x="238" y="155"/>
                          </a:lnTo>
                          <a:lnTo>
                            <a:pt x="179" y="125"/>
                          </a:lnTo>
                          <a:lnTo>
                            <a:pt x="117" y="88"/>
                          </a:lnTo>
                          <a:lnTo>
                            <a:pt x="58" y="46"/>
                          </a:lnTo>
                          <a:lnTo>
                            <a:pt x="0" y="0"/>
                          </a:lnTo>
                          <a:lnTo>
                            <a:pt x="0" y="527"/>
                          </a:lnTo>
                          <a:lnTo>
                            <a:pt x="639" y="527"/>
                          </a:lnTo>
                          <a:lnTo>
                            <a:pt x="631" y="472"/>
                          </a:lnTo>
                          <a:lnTo>
                            <a:pt x="614" y="418"/>
                          </a:lnTo>
                          <a:lnTo>
                            <a:pt x="593" y="368"/>
                          </a:lnTo>
                          <a:lnTo>
                            <a:pt x="580" y="347"/>
                          </a:lnTo>
                          <a:lnTo>
                            <a:pt x="568" y="322"/>
                          </a:lnTo>
                          <a:lnTo>
                            <a:pt x="534" y="288"/>
                          </a:lnTo>
                          <a:lnTo>
                            <a:pt x="497" y="259"/>
                          </a:lnTo>
                          <a:lnTo>
                            <a:pt x="459" y="238"/>
                          </a:lnTo>
                          <a:lnTo>
                            <a:pt x="413" y="222"/>
                          </a:lnTo>
                          <a:lnTo>
                            <a:pt x="326" y="188"/>
                          </a:lnTo>
                          <a:lnTo>
                            <a:pt x="284" y="171"/>
                          </a:lnTo>
                          <a:lnTo>
                            <a:pt x="238" y="155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16520" name="Freeform 171"/>
                <p:cNvSpPr>
                  <a:spLocks/>
                </p:cNvSpPr>
                <p:nvPr/>
              </p:nvSpPr>
              <p:spPr bwMode="auto">
                <a:xfrm>
                  <a:off x="2283" y="3359"/>
                  <a:ext cx="83" cy="121"/>
                </a:xfrm>
                <a:custGeom>
                  <a:avLst/>
                  <a:gdLst>
                    <a:gd name="T0" fmla="*/ 37 w 83"/>
                    <a:gd name="T1" fmla="*/ 117 h 121"/>
                    <a:gd name="T2" fmla="*/ 37 w 83"/>
                    <a:gd name="T3" fmla="*/ 117 h 121"/>
                    <a:gd name="T4" fmla="*/ 37 w 83"/>
                    <a:gd name="T5" fmla="*/ 117 h 121"/>
                    <a:gd name="T6" fmla="*/ 37 w 83"/>
                    <a:gd name="T7" fmla="*/ 117 h 121"/>
                    <a:gd name="T8" fmla="*/ 71 w 83"/>
                    <a:gd name="T9" fmla="*/ 17 h 121"/>
                    <a:gd name="T10" fmla="*/ 71 w 83"/>
                    <a:gd name="T11" fmla="*/ 17 h 121"/>
                    <a:gd name="T12" fmla="*/ 75 w 83"/>
                    <a:gd name="T13" fmla="*/ 4 h 121"/>
                    <a:gd name="T14" fmla="*/ 83 w 83"/>
                    <a:gd name="T15" fmla="*/ 0 h 121"/>
                    <a:gd name="T16" fmla="*/ 46 w 83"/>
                    <a:gd name="T17" fmla="*/ 0 h 121"/>
                    <a:gd name="T18" fmla="*/ 46 w 83"/>
                    <a:gd name="T19" fmla="*/ 0 h 121"/>
                    <a:gd name="T20" fmla="*/ 42 w 83"/>
                    <a:gd name="T21" fmla="*/ 4 h 121"/>
                    <a:gd name="T22" fmla="*/ 33 w 83"/>
                    <a:gd name="T23" fmla="*/ 17 h 121"/>
                    <a:gd name="T24" fmla="*/ 33 w 83"/>
                    <a:gd name="T25" fmla="*/ 17 h 121"/>
                    <a:gd name="T26" fmla="*/ 0 w 83"/>
                    <a:gd name="T27" fmla="*/ 117 h 121"/>
                    <a:gd name="T28" fmla="*/ 0 w 83"/>
                    <a:gd name="T29" fmla="*/ 117 h 121"/>
                    <a:gd name="T30" fmla="*/ 0 w 83"/>
                    <a:gd name="T31" fmla="*/ 117 h 121"/>
                    <a:gd name="T32" fmla="*/ 0 w 83"/>
                    <a:gd name="T33" fmla="*/ 117 h 121"/>
                    <a:gd name="T34" fmla="*/ 0 w 83"/>
                    <a:gd name="T35" fmla="*/ 121 h 121"/>
                    <a:gd name="T36" fmla="*/ 0 w 83"/>
                    <a:gd name="T37" fmla="*/ 121 h 121"/>
                    <a:gd name="T38" fmla="*/ 8 w 83"/>
                    <a:gd name="T39" fmla="*/ 121 h 121"/>
                    <a:gd name="T40" fmla="*/ 50 w 83"/>
                    <a:gd name="T41" fmla="*/ 121 h 121"/>
                    <a:gd name="T42" fmla="*/ 50 w 83"/>
                    <a:gd name="T43" fmla="*/ 121 h 121"/>
                    <a:gd name="T44" fmla="*/ 37 w 83"/>
                    <a:gd name="T45" fmla="*/ 121 h 121"/>
                    <a:gd name="T46" fmla="*/ 37 w 83"/>
                    <a:gd name="T47" fmla="*/ 121 h 121"/>
                    <a:gd name="T48" fmla="*/ 37 w 83"/>
                    <a:gd name="T49" fmla="*/ 117 h 121"/>
                    <a:gd name="T50" fmla="*/ 37 w 83"/>
                    <a:gd name="T51" fmla="*/ 117 h 12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83"/>
                    <a:gd name="T79" fmla="*/ 0 h 121"/>
                    <a:gd name="T80" fmla="*/ 83 w 83"/>
                    <a:gd name="T81" fmla="*/ 121 h 12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83" h="121">
                      <a:moveTo>
                        <a:pt x="37" y="117"/>
                      </a:moveTo>
                      <a:lnTo>
                        <a:pt x="37" y="117"/>
                      </a:lnTo>
                      <a:lnTo>
                        <a:pt x="71" y="17"/>
                      </a:lnTo>
                      <a:lnTo>
                        <a:pt x="75" y="4"/>
                      </a:lnTo>
                      <a:lnTo>
                        <a:pt x="83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3" y="17"/>
                      </a:lnTo>
                      <a:lnTo>
                        <a:pt x="0" y="117"/>
                      </a:lnTo>
                      <a:lnTo>
                        <a:pt x="0" y="121"/>
                      </a:lnTo>
                      <a:lnTo>
                        <a:pt x="8" y="121"/>
                      </a:lnTo>
                      <a:lnTo>
                        <a:pt x="50" y="121"/>
                      </a:lnTo>
                      <a:lnTo>
                        <a:pt x="37" y="121"/>
                      </a:lnTo>
                      <a:lnTo>
                        <a:pt x="37" y="117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28172" name="Text Box 172"/>
              <p:cNvSpPr txBox="1">
                <a:spLocks noChangeArrowheads="1"/>
              </p:cNvSpPr>
              <p:nvPr/>
            </p:nvSpPr>
            <p:spPr bwMode="auto">
              <a:xfrm>
                <a:off x="833" y="1531"/>
                <a:ext cx="1931" cy="125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tIns="0" bIns="0" anchor="ctr"/>
              <a:lstStyle/>
              <a:p>
                <a:pPr marL="233363" indent="-233363" eaLnBrk="0" hangingPunct="0">
                  <a:buClr>
                    <a:schemeClr val="tx1"/>
                  </a:buClr>
                  <a:buSzPct val="125000"/>
                  <a:defRPr/>
                </a:pPr>
                <a:r>
                  <a:rPr kumimoji="1" lang="en-US" sz="3000" b="1" dirty="0">
                    <a:latin typeface="+mj-lt"/>
                  </a:rPr>
                  <a:t>On Hand?</a:t>
                </a:r>
              </a:p>
              <a:p>
                <a:pPr marL="685800" lvl="1" algn="l" eaLnBrk="0" hangingPunct="0">
                  <a:buClr>
                    <a:schemeClr val="tx1"/>
                  </a:buClr>
                  <a:buSzPct val="125000"/>
                  <a:defRPr/>
                </a:pPr>
                <a:r>
                  <a:rPr kumimoji="1" lang="en-US" sz="2400" b="1" dirty="0">
                    <a:latin typeface="+mj-lt"/>
                  </a:rPr>
                  <a:t># 650 = 1</a:t>
                </a:r>
              </a:p>
              <a:p>
                <a:pPr marL="685800" lvl="1" algn="l" eaLnBrk="0" hangingPunct="0">
                  <a:buClr>
                    <a:schemeClr val="tx1"/>
                  </a:buClr>
                  <a:buSzPct val="125000"/>
                  <a:defRPr/>
                </a:pPr>
                <a:r>
                  <a:rPr kumimoji="1" lang="en-US" sz="2400" b="1" dirty="0">
                    <a:latin typeface="+mj-lt"/>
                  </a:rPr>
                  <a:t># 321 = 3</a:t>
                </a:r>
              </a:p>
              <a:p>
                <a:pPr marL="685800" lvl="1" algn="l" eaLnBrk="0" hangingPunct="0">
                  <a:buClr>
                    <a:schemeClr val="tx1"/>
                  </a:buClr>
                  <a:buSzPct val="125000"/>
                  <a:defRPr/>
                </a:pPr>
                <a:r>
                  <a:rPr kumimoji="1" lang="en-US" sz="2400" b="1" dirty="0">
                    <a:latin typeface="+mj-lt"/>
                  </a:rPr>
                  <a:t># 22   = 5</a:t>
                </a:r>
              </a:p>
            </p:txBody>
          </p:sp>
        </p:grpSp>
        <p:sp>
          <p:nvSpPr>
            <p:cNvPr id="16397" name="Line 25"/>
            <p:cNvSpPr>
              <a:spLocks noChangeShapeType="1"/>
            </p:cNvSpPr>
            <p:nvPr/>
          </p:nvSpPr>
          <p:spPr bwMode="auto">
            <a:xfrm>
              <a:off x="8451850" y="1768475"/>
              <a:ext cx="0" cy="4575175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6398" name="Group 175"/>
            <p:cNvGrpSpPr>
              <a:grpSpLocks/>
            </p:cNvGrpSpPr>
            <p:nvPr/>
          </p:nvGrpSpPr>
          <p:grpSpPr bwMode="auto">
            <a:xfrm>
              <a:off x="6376988" y="1358900"/>
              <a:ext cx="1452562" cy="1174750"/>
              <a:chOff x="3383" y="3111"/>
              <a:chExt cx="1131" cy="915"/>
            </a:xfrm>
          </p:grpSpPr>
          <p:grpSp>
            <p:nvGrpSpPr>
              <p:cNvPr id="16473" name="Group 176"/>
              <p:cNvGrpSpPr>
                <a:grpSpLocks/>
              </p:cNvGrpSpPr>
              <p:nvPr/>
            </p:nvGrpSpPr>
            <p:grpSpPr bwMode="auto">
              <a:xfrm>
                <a:off x="3383" y="3691"/>
                <a:ext cx="408" cy="334"/>
                <a:chOff x="3655" y="1024"/>
                <a:chExt cx="377" cy="341"/>
              </a:xfrm>
            </p:grpSpPr>
            <p:sp>
              <p:nvSpPr>
                <p:cNvPr id="16494" name="Rectangle 177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95" name="Freeform 178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96" name="Freeform 179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74" name="Group 180"/>
              <p:cNvGrpSpPr>
                <a:grpSpLocks/>
              </p:cNvGrpSpPr>
              <p:nvPr/>
            </p:nvGrpSpPr>
            <p:grpSpPr bwMode="auto">
              <a:xfrm>
                <a:off x="3743" y="3693"/>
                <a:ext cx="409" cy="333"/>
                <a:chOff x="3993" y="1010"/>
                <a:chExt cx="378" cy="340"/>
              </a:xfrm>
            </p:grpSpPr>
            <p:sp>
              <p:nvSpPr>
                <p:cNvPr id="16491" name="Rectangle 181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2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92" name="Freeform 182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93" name="Freeform 183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75" name="Group 184"/>
              <p:cNvGrpSpPr>
                <a:grpSpLocks/>
              </p:cNvGrpSpPr>
              <p:nvPr/>
            </p:nvGrpSpPr>
            <p:grpSpPr bwMode="auto">
              <a:xfrm>
                <a:off x="3569" y="3412"/>
                <a:ext cx="410" cy="323"/>
                <a:chOff x="3725" y="723"/>
                <a:chExt cx="378" cy="330"/>
              </a:xfrm>
            </p:grpSpPr>
            <p:sp>
              <p:nvSpPr>
                <p:cNvPr id="16488" name="Rectangle 185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89" name="Freeform 186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90" name="Freeform 187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76" name="Group 188"/>
              <p:cNvGrpSpPr>
                <a:grpSpLocks/>
              </p:cNvGrpSpPr>
              <p:nvPr/>
            </p:nvGrpSpPr>
            <p:grpSpPr bwMode="auto">
              <a:xfrm>
                <a:off x="4106" y="3702"/>
                <a:ext cx="408" cy="323"/>
                <a:chOff x="4324" y="1010"/>
                <a:chExt cx="377" cy="330"/>
              </a:xfrm>
            </p:grpSpPr>
            <p:sp>
              <p:nvSpPr>
                <p:cNvPr id="16485" name="Rectangle 189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86" name="Freeform 190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87" name="Freeform 191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77" name="Group 192"/>
              <p:cNvGrpSpPr>
                <a:grpSpLocks/>
              </p:cNvGrpSpPr>
              <p:nvPr/>
            </p:nvGrpSpPr>
            <p:grpSpPr bwMode="auto">
              <a:xfrm>
                <a:off x="3926" y="3409"/>
                <a:ext cx="400" cy="326"/>
                <a:chOff x="4820" y="778"/>
                <a:chExt cx="356" cy="290"/>
              </a:xfrm>
            </p:grpSpPr>
            <p:sp>
              <p:nvSpPr>
                <p:cNvPr id="16482" name="Rectangle 193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83" name="Freeform 194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84" name="Freeform 195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78" name="Group 196"/>
              <p:cNvGrpSpPr>
                <a:grpSpLocks/>
              </p:cNvGrpSpPr>
              <p:nvPr/>
            </p:nvGrpSpPr>
            <p:grpSpPr bwMode="auto">
              <a:xfrm>
                <a:off x="3741" y="3111"/>
                <a:ext cx="403" cy="334"/>
                <a:chOff x="4655" y="513"/>
                <a:chExt cx="359" cy="297"/>
              </a:xfrm>
            </p:grpSpPr>
            <p:sp>
              <p:nvSpPr>
                <p:cNvPr id="16479" name="Rectangle 197"/>
                <p:cNvSpPr>
                  <a:spLocks noChangeArrowheads="1"/>
                </p:cNvSpPr>
                <p:nvPr/>
              </p:nvSpPr>
              <p:spPr bwMode="auto">
                <a:xfrm>
                  <a:off x="4655" y="554"/>
                  <a:ext cx="283" cy="256"/>
                </a:xfrm>
                <a:prstGeom prst="rect">
                  <a:avLst/>
                </a:prstGeom>
                <a:solidFill>
                  <a:srgbClr val="9600FA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80" name="Freeform 198"/>
                <p:cNvSpPr>
                  <a:spLocks/>
                </p:cNvSpPr>
                <p:nvPr/>
              </p:nvSpPr>
              <p:spPr bwMode="auto">
                <a:xfrm>
                  <a:off x="4937" y="513"/>
                  <a:ext cx="73" cy="294"/>
                </a:xfrm>
                <a:custGeom>
                  <a:avLst/>
                  <a:gdLst>
                    <a:gd name="T0" fmla="*/ 0 w 83"/>
                    <a:gd name="T1" fmla="*/ 26 h 338"/>
                    <a:gd name="T2" fmla="*/ 0 w 83"/>
                    <a:gd name="T3" fmla="*/ 194 h 338"/>
                    <a:gd name="T4" fmla="*/ 49 w 83"/>
                    <a:gd name="T5" fmla="*/ 160 h 338"/>
                    <a:gd name="T6" fmla="*/ 49 w 83"/>
                    <a:gd name="T7" fmla="*/ 0 h 338"/>
                    <a:gd name="T8" fmla="*/ 0 w 83"/>
                    <a:gd name="T9" fmla="*/ 2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81" name="Freeform 199"/>
                <p:cNvSpPr>
                  <a:spLocks/>
                </p:cNvSpPr>
                <p:nvPr/>
              </p:nvSpPr>
              <p:spPr bwMode="auto">
                <a:xfrm>
                  <a:off x="4655" y="513"/>
                  <a:ext cx="359" cy="41"/>
                </a:xfrm>
                <a:custGeom>
                  <a:avLst/>
                  <a:gdLst>
                    <a:gd name="T0" fmla="*/ 0 w 377"/>
                    <a:gd name="T1" fmla="*/ 27 h 47"/>
                    <a:gd name="T2" fmla="*/ 241 w 377"/>
                    <a:gd name="T3" fmla="*/ 27 h 47"/>
                    <a:gd name="T4" fmla="*/ 310 w 377"/>
                    <a:gd name="T5" fmla="*/ 0 h 47"/>
                    <a:gd name="T6" fmla="*/ 78 w 377"/>
                    <a:gd name="T7" fmla="*/ 0 h 47"/>
                    <a:gd name="T8" fmla="*/ 0 w 377"/>
                    <a:gd name="T9" fmla="*/ 2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6399" name="Group 200"/>
            <p:cNvGrpSpPr>
              <a:grpSpLocks/>
            </p:cNvGrpSpPr>
            <p:nvPr/>
          </p:nvGrpSpPr>
          <p:grpSpPr bwMode="auto">
            <a:xfrm>
              <a:off x="6429375" y="3313113"/>
              <a:ext cx="942975" cy="754062"/>
              <a:chOff x="527" y="1135"/>
              <a:chExt cx="771" cy="617"/>
            </a:xfrm>
          </p:grpSpPr>
          <p:grpSp>
            <p:nvGrpSpPr>
              <p:cNvPr id="16461" name="Group 201"/>
              <p:cNvGrpSpPr>
                <a:grpSpLocks/>
              </p:cNvGrpSpPr>
              <p:nvPr/>
            </p:nvGrpSpPr>
            <p:grpSpPr bwMode="auto">
              <a:xfrm>
                <a:off x="527" y="1419"/>
                <a:ext cx="409" cy="333"/>
                <a:chOff x="3993" y="1010"/>
                <a:chExt cx="378" cy="340"/>
              </a:xfrm>
            </p:grpSpPr>
            <p:sp>
              <p:nvSpPr>
                <p:cNvPr id="16470" name="Rectangle 202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71" name="Freeform 203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72" name="Freeform 204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62" name="Group 205"/>
              <p:cNvGrpSpPr>
                <a:grpSpLocks/>
              </p:cNvGrpSpPr>
              <p:nvPr/>
            </p:nvGrpSpPr>
            <p:grpSpPr bwMode="auto">
              <a:xfrm>
                <a:off x="890" y="1428"/>
                <a:ext cx="408" cy="323"/>
                <a:chOff x="4324" y="1010"/>
                <a:chExt cx="377" cy="330"/>
              </a:xfrm>
            </p:grpSpPr>
            <p:sp>
              <p:nvSpPr>
                <p:cNvPr id="16467" name="Rectangle 206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68" name="Freeform 207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69" name="Freeform 208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63" name="Group 209"/>
              <p:cNvGrpSpPr>
                <a:grpSpLocks/>
              </p:cNvGrpSpPr>
              <p:nvPr/>
            </p:nvGrpSpPr>
            <p:grpSpPr bwMode="auto">
              <a:xfrm>
                <a:off x="710" y="1135"/>
                <a:ext cx="400" cy="326"/>
                <a:chOff x="4820" y="778"/>
                <a:chExt cx="356" cy="290"/>
              </a:xfrm>
            </p:grpSpPr>
            <p:sp>
              <p:nvSpPr>
                <p:cNvPr id="16464" name="Rectangle 210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65" name="Freeform 211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66" name="Freeform 212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6400" name="Group 213"/>
            <p:cNvGrpSpPr>
              <a:grpSpLocks/>
            </p:cNvGrpSpPr>
            <p:nvPr/>
          </p:nvGrpSpPr>
          <p:grpSpPr bwMode="auto">
            <a:xfrm>
              <a:off x="7262813" y="4776788"/>
              <a:ext cx="889000" cy="736600"/>
              <a:chOff x="4281" y="1478"/>
              <a:chExt cx="764" cy="633"/>
            </a:xfrm>
          </p:grpSpPr>
          <p:grpSp>
            <p:nvGrpSpPr>
              <p:cNvPr id="16445" name="Group 214"/>
              <p:cNvGrpSpPr>
                <a:grpSpLocks/>
              </p:cNvGrpSpPr>
              <p:nvPr/>
            </p:nvGrpSpPr>
            <p:grpSpPr bwMode="auto">
              <a:xfrm>
                <a:off x="4281" y="1777"/>
                <a:ext cx="408" cy="334"/>
                <a:chOff x="3655" y="1024"/>
                <a:chExt cx="377" cy="341"/>
              </a:xfrm>
            </p:grpSpPr>
            <p:sp>
              <p:nvSpPr>
                <p:cNvPr id="16458" name="Rectangle 215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59" name="Freeform 216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60" name="Freeform 217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46" name="Group 218"/>
              <p:cNvGrpSpPr>
                <a:grpSpLocks/>
              </p:cNvGrpSpPr>
              <p:nvPr/>
            </p:nvGrpSpPr>
            <p:grpSpPr bwMode="auto">
              <a:xfrm>
                <a:off x="4283" y="1478"/>
                <a:ext cx="410" cy="323"/>
                <a:chOff x="3725" y="723"/>
                <a:chExt cx="378" cy="330"/>
              </a:xfrm>
            </p:grpSpPr>
            <p:sp>
              <p:nvSpPr>
                <p:cNvPr id="16455" name="Rectangle 219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56" name="Freeform 220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57" name="Freeform 221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47" name="Group 222"/>
              <p:cNvGrpSpPr>
                <a:grpSpLocks/>
              </p:cNvGrpSpPr>
              <p:nvPr/>
            </p:nvGrpSpPr>
            <p:grpSpPr bwMode="auto">
              <a:xfrm>
                <a:off x="4633" y="1777"/>
                <a:ext cx="408" cy="334"/>
                <a:chOff x="3655" y="1024"/>
                <a:chExt cx="377" cy="341"/>
              </a:xfrm>
            </p:grpSpPr>
            <p:sp>
              <p:nvSpPr>
                <p:cNvPr id="16452" name="Rectangle 223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53" name="Freeform 224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54" name="Freeform 225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48" name="Group 226"/>
              <p:cNvGrpSpPr>
                <a:grpSpLocks/>
              </p:cNvGrpSpPr>
              <p:nvPr/>
            </p:nvGrpSpPr>
            <p:grpSpPr bwMode="auto">
              <a:xfrm>
                <a:off x="4635" y="1478"/>
                <a:ext cx="410" cy="323"/>
                <a:chOff x="3725" y="723"/>
                <a:chExt cx="378" cy="330"/>
              </a:xfrm>
            </p:grpSpPr>
            <p:sp>
              <p:nvSpPr>
                <p:cNvPr id="16449" name="Rectangle 227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50" name="Freeform 228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51" name="Freeform 229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6401" name="Group 230"/>
            <p:cNvGrpSpPr>
              <a:grpSpLocks/>
            </p:cNvGrpSpPr>
            <p:nvPr/>
          </p:nvGrpSpPr>
          <p:grpSpPr bwMode="auto">
            <a:xfrm>
              <a:off x="6446838" y="4919663"/>
              <a:ext cx="981075" cy="812800"/>
              <a:chOff x="4281" y="1478"/>
              <a:chExt cx="764" cy="633"/>
            </a:xfrm>
          </p:grpSpPr>
          <p:grpSp>
            <p:nvGrpSpPr>
              <p:cNvPr id="16429" name="Group 231"/>
              <p:cNvGrpSpPr>
                <a:grpSpLocks/>
              </p:cNvGrpSpPr>
              <p:nvPr/>
            </p:nvGrpSpPr>
            <p:grpSpPr bwMode="auto">
              <a:xfrm>
                <a:off x="4281" y="1777"/>
                <a:ext cx="408" cy="334"/>
                <a:chOff x="3655" y="1024"/>
                <a:chExt cx="377" cy="341"/>
              </a:xfrm>
            </p:grpSpPr>
            <p:sp>
              <p:nvSpPr>
                <p:cNvPr id="16442" name="Rectangle 232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43" name="Freeform 233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44" name="Freeform 234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30" name="Group 235"/>
              <p:cNvGrpSpPr>
                <a:grpSpLocks/>
              </p:cNvGrpSpPr>
              <p:nvPr/>
            </p:nvGrpSpPr>
            <p:grpSpPr bwMode="auto">
              <a:xfrm>
                <a:off x="4283" y="1478"/>
                <a:ext cx="410" cy="323"/>
                <a:chOff x="3725" y="723"/>
                <a:chExt cx="378" cy="330"/>
              </a:xfrm>
            </p:grpSpPr>
            <p:sp>
              <p:nvSpPr>
                <p:cNvPr id="16439" name="Rectangle 236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40" name="Freeform 237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41" name="Freeform 238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31" name="Group 239"/>
              <p:cNvGrpSpPr>
                <a:grpSpLocks/>
              </p:cNvGrpSpPr>
              <p:nvPr/>
            </p:nvGrpSpPr>
            <p:grpSpPr bwMode="auto">
              <a:xfrm>
                <a:off x="4633" y="1777"/>
                <a:ext cx="408" cy="334"/>
                <a:chOff x="3655" y="1024"/>
                <a:chExt cx="377" cy="341"/>
              </a:xfrm>
            </p:grpSpPr>
            <p:sp>
              <p:nvSpPr>
                <p:cNvPr id="16436" name="Rectangle 240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37" name="Freeform 241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38" name="Freeform 242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32" name="Group 243"/>
              <p:cNvGrpSpPr>
                <a:grpSpLocks/>
              </p:cNvGrpSpPr>
              <p:nvPr/>
            </p:nvGrpSpPr>
            <p:grpSpPr bwMode="auto">
              <a:xfrm>
                <a:off x="4635" y="1478"/>
                <a:ext cx="410" cy="323"/>
                <a:chOff x="3725" y="723"/>
                <a:chExt cx="378" cy="330"/>
              </a:xfrm>
            </p:grpSpPr>
            <p:sp>
              <p:nvSpPr>
                <p:cNvPr id="16433" name="Rectangle 244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34" name="Freeform 245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35" name="Freeform 246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6402" name="Group 248"/>
            <p:cNvGrpSpPr>
              <a:grpSpLocks/>
            </p:cNvGrpSpPr>
            <p:nvPr/>
          </p:nvGrpSpPr>
          <p:grpSpPr bwMode="auto">
            <a:xfrm>
              <a:off x="7143750" y="3227388"/>
              <a:ext cx="990600" cy="792162"/>
              <a:chOff x="527" y="1135"/>
              <a:chExt cx="771" cy="617"/>
            </a:xfrm>
          </p:grpSpPr>
          <p:grpSp>
            <p:nvGrpSpPr>
              <p:cNvPr id="16417" name="Group 249"/>
              <p:cNvGrpSpPr>
                <a:grpSpLocks/>
              </p:cNvGrpSpPr>
              <p:nvPr/>
            </p:nvGrpSpPr>
            <p:grpSpPr bwMode="auto">
              <a:xfrm>
                <a:off x="527" y="1419"/>
                <a:ext cx="409" cy="333"/>
                <a:chOff x="3993" y="1010"/>
                <a:chExt cx="378" cy="340"/>
              </a:xfrm>
            </p:grpSpPr>
            <p:sp>
              <p:nvSpPr>
                <p:cNvPr id="16426" name="Rectangle 250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tx2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27" name="Freeform 251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8" name="Freeform 252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18" name="Group 253"/>
              <p:cNvGrpSpPr>
                <a:grpSpLocks/>
              </p:cNvGrpSpPr>
              <p:nvPr/>
            </p:nvGrpSpPr>
            <p:grpSpPr bwMode="auto">
              <a:xfrm>
                <a:off x="890" y="1428"/>
                <a:ext cx="408" cy="323"/>
                <a:chOff x="4324" y="1010"/>
                <a:chExt cx="377" cy="330"/>
              </a:xfrm>
            </p:grpSpPr>
            <p:sp>
              <p:nvSpPr>
                <p:cNvPr id="16423" name="Rectangle 254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24" name="Freeform 255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5" name="Freeform 256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19" name="Group 257"/>
              <p:cNvGrpSpPr>
                <a:grpSpLocks/>
              </p:cNvGrpSpPr>
              <p:nvPr/>
            </p:nvGrpSpPr>
            <p:grpSpPr bwMode="auto">
              <a:xfrm>
                <a:off x="710" y="1135"/>
                <a:ext cx="400" cy="326"/>
                <a:chOff x="4820" y="778"/>
                <a:chExt cx="356" cy="290"/>
              </a:xfrm>
            </p:grpSpPr>
            <p:sp>
              <p:nvSpPr>
                <p:cNvPr id="16420" name="Rectangle 258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21" name="Freeform 259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2" name="Freeform 260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6403" name="Group 261"/>
            <p:cNvGrpSpPr>
              <a:grpSpLocks/>
            </p:cNvGrpSpPr>
            <p:nvPr/>
          </p:nvGrpSpPr>
          <p:grpSpPr bwMode="auto">
            <a:xfrm>
              <a:off x="6829425" y="3417888"/>
              <a:ext cx="990600" cy="792162"/>
              <a:chOff x="527" y="1135"/>
              <a:chExt cx="771" cy="617"/>
            </a:xfrm>
          </p:grpSpPr>
          <p:grpSp>
            <p:nvGrpSpPr>
              <p:cNvPr id="16405" name="Group 262"/>
              <p:cNvGrpSpPr>
                <a:grpSpLocks/>
              </p:cNvGrpSpPr>
              <p:nvPr/>
            </p:nvGrpSpPr>
            <p:grpSpPr bwMode="auto">
              <a:xfrm>
                <a:off x="527" y="1419"/>
                <a:ext cx="409" cy="333"/>
                <a:chOff x="3993" y="1010"/>
                <a:chExt cx="378" cy="340"/>
              </a:xfrm>
            </p:grpSpPr>
            <p:sp>
              <p:nvSpPr>
                <p:cNvPr id="16414" name="Rectangle 263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15" name="Freeform 264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16" name="Freeform 265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06" name="Group 266"/>
              <p:cNvGrpSpPr>
                <a:grpSpLocks/>
              </p:cNvGrpSpPr>
              <p:nvPr/>
            </p:nvGrpSpPr>
            <p:grpSpPr bwMode="auto">
              <a:xfrm>
                <a:off x="890" y="1428"/>
                <a:ext cx="408" cy="323"/>
                <a:chOff x="4324" y="1010"/>
                <a:chExt cx="377" cy="330"/>
              </a:xfrm>
            </p:grpSpPr>
            <p:sp>
              <p:nvSpPr>
                <p:cNvPr id="16411" name="Rectangle 267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12" name="Freeform 268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13" name="Freeform 269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07" name="Group 270"/>
              <p:cNvGrpSpPr>
                <a:grpSpLocks/>
              </p:cNvGrpSpPr>
              <p:nvPr/>
            </p:nvGrpSpPr>
            <p:grpSpPr bwMode="auto">
              <a:xfrm>
                <a:off x="710" y="1135"/>
                <a:ext cx="400" cy="326"/>
                <a:chOff x="4820" y="778"/>
                <a:chExt cx="356" cy="290"/>
              </a:xfrm>
            </p:grpSpPr>
            <p:sp>
              <p:nvSpPr>
                <p:cNvPr id="16408" name="Rectangle 271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09" name="Freeform 272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10" name="Freeform 273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6404" name="Line 136"/>
            <p:cNvSpPr>
              <a:spLocks noChangeShapeType="1"/>
            </p:cNvSpPr>
            <p:nvPr/>
          </p:nvSpPr>
          <p:spPr bwMode="auto">
            <a:xfrm>
              <a:off x="7808913" y="1962150"/>
              <a:ext cx="0" cy="4575175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&amp; Print Invoice 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AS-PS-120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Available Kit Quantity to Ship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AS-PS-130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68239" y="1351463"/>
            <a:ext cx="7381924" cy="4256087"/>
            <a:chOff x="820739" y="1541463"/>
            <a:chExt cx="7381924" cy="4256087"/>
          </a:xfrm>
        </p:grpSpPr>
        <p:pic>
          <p:nvPicPr>
            <p:cNvPr id="18436" name="Picture 1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0739" y="1541463"/>
              <a:ext cx="7381924" cy="3327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89106" name="Text Box 18"/>
            <p:cNvSpPr txBox="1">
              <a:spLocks noChangeArrowheads="1"/>
            </p:cNvSpPr>
            <p:nvPr/>
          </p:nvSpPr>
          <p:spPr bwMode="auto">
            <a:xfrm>
              <a:off x="5524500" y="5124450"/>
              <a:ext cx="2360715" cy="6731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/>
            <a:lstStyle/>
            <a:p>
              <a:pPr>
                <a:spcBef>
                  <a:spcPct val="50000"/>
                </a:spcBef>
                <a:defRPr/>
              </a:pPr>
              <a:r>
                <a:rPr lang="en-US" sz="1600">
                  <a:latin typeface="+mj-lt"/>
                </a:rPr>
                <a:t>Configured Products KIT not ATO</a:t>
              </a:r>
            </a:p>
          </p:txBody>
        </p:sp>
        <p:sp>
          <p:nvSpPr>
            <p:cNvPr id="18438" name="Rectangle 19"/>
            <p:cNvSpPr>
              <a:spLocks noChangeArrowheads="1"/>
            </p:cNvSpPr>
            <p:nvPr/>
          </p:nvSpPr>
          <p:spPr bwMode="auto">
            <a:xfrm>
              <a:off x="1257300" y="4162425"/>
              <a:ext cx="3423869" cy="247650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cxnSp>
          <p:nvCxnSpPr>
            <p:cNvPr id="18439" name="AutoShape 20"/>
            <p:cNvCxnSpPr>
              <a:cxnSpLocks noChangeShapeType="1"/>
              <a:stCxn id="18438" idx="3"/>
              <a:endCxn id="89106" idx="1"/>
            </p:cNvCxnSpPr>
            <p:nvPr/>
          </p:nvCxnSpPr>
          <p:spPr bwMode="auto">
            <a:xfrm>
              <a:off x="4681169" y="4286250"/>
              <a:ext cx="843331" cy="1174750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itle 10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Packing List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AS-PS-140</a:t>
            </a:r>
          </a:p>
        </p:txBody>
      </p:sp>
      <p:grpSp>
        <p:nvGrpSpPr>
          <p:cNvPr id="19460" name="Group 112"/>
          <p:cNvGrpSpPr>
            <a:grpSpLocks/>
          </p:cNvGrpSpPr>
          <p:nvPr/>
        </p:nvGrpSpPr>
        <p:grpSpPr bwMode="auto">
          <a:xfrm>
            <a:off x="1699388" y="1252138"/>
            <a:ext cx="5738812" cy="4460875"/>
            <a:chOff x="1171" y="1073"/>
            <a:chExt cx="3615" cy="2810"/>
          </a:xfrm>
        </p:grpSpPr>
        <p:grpSp>
          <p:nvGrpSpPr>
            <p:cNvPr id="19461" name="Group 113"/>
            <p:cNvGrpSpPr>
              <a:grpSpLocks/>
            </p:cNvGrpSpPr>
            <p:nvPr/>
          </p:nvGrpSpPr>
          <p:grpSpPr bwMode="auto">
            <a:xfrm>
              <a:off x="1171" y="1581"/>
              <a:ext cx="2252" cy="2302"/>
              <a:chOff x="482" y="1005"/>
              <a:chExt cx="2252" cy="2302"/>
            </a:xfrm>
          </p:grpSpPr>
          <p:sp>
            <p:nvSpPr>
              <p:cNvPr id="19504" name="AutoShape 114"/>
              <p:cNvSpPr>
                <a:spLocks noChangeAspect="1" noChangeArrowheads="1" noTextEdit="1"/>
              </p:cNvSpPr>
              <p:nvPr/>
            </p:nvSpPr>
            <p:spPr bwMode="auto">
              <a:xfrm>
                <a:off x="482" y="1005"/>
                <a:ext cx="2252" cy="23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5" name="Freeform 115"/>
              <p:cNvSpPr>
                <a:spLocks/>
              </p:cNvSpPr>
              <p:nvPr/>
            </p:nvSpPr>
            <p:spPr bwMode="auto">
              <a:xfrm>
                <a:off x="490" y="1013"/>
                <a:ext cx="2236" cy="2286"/>
              </a:xfrm>
              <a:custGeom>
                <a:avLst/>
                <a:gdLst>
                  <a:gd name="T0" fmla="*/ 4178 w 1088"/>
                  <a:gd name="T1" fmla="*/ 0 h 1112"/>
                  <a:gd name="T2" fmla="*/ 4178 w 1088"/>
                  <a:gd name="T3" fmla="*/ 6788 h 1112"/>
                  <a:gd name="T4" fmla="*/ 4030 w 1088"/>
                  <a:gd name="T5" fmla="*/ 6821 h 1112"/>
                  <a:gd name="T6" fmla="*/ 3784 w 1088"/>
                  <a:gd name="T7" fmla="*/ 6969 h 1112"/>
                  <a:gd name="T8" fmla="*/ 3603 w 1088"/>
                  <a:gd name="T9" fmla="*/ 7177 h 1112"/>
                  <a:gd name="T10" fmla="*/ 3531 w 1088"/>
                  <a:gd name="T11" fmla="*/ 7429 h 1112"/>
                  <a:gd name="T12" fmla="*/ 3498 w 1088"/>
                  <a:gd name="T13" fmla="*/ 7578 h 1112"/>
                  <a:gd name="T14" fmla="*/ 3498 w 1088"/>
                  <a:gd name="T15" fmla="*/ 8071 h 1112"/>
                  <a:gd name="T16" fmla="*/ 3430 w 1088"/>
                  <a:gd name="T17" fmla="*/ 8106 h 1112"/>
                  <a:gd name="T18" fmla="*/ 2285 w 1088"/>
                  <a:gd name="T19" fmla="*/ 8106 h 1112"/>
                  <a:gd name="T20" fmla="*/ 1745 w 1088"/>
                  <a:gd name="T21" fmla="*/ 8186 h 1112"/>
                  <a:gd name="T22" fmla="*/ 1284 w 1088"/>
                  <a:gd name="T23" fmla="*/ 8322 h 1112"/>
                  <a:gd name="T24" fmla="*/ 929 w 1088"/>
                  <a:gd name="T25" fmla="*/ 8575 h 1112"/>
                  <a:gd name="T26" fmla="*/ 608 w 1088"/>
                  <a:gd name="T27" fmla="*/ 8862 h 1112"/>
                  <a:gd name="T28" fmla="*/ 253 w 1088"/>
                  <a:gd name="T29" fmla="*/ 9572 h 1112"/>
                  <a:gd name="T30" fmla="*/ 140 w 1088"/>
                  <a:gd name="T31" fmla="*/ 10252 h 1112"/>
                  <a:gd name="T32" fmla="*/ 0 w 1088"/>
                  <a:gd name="T33" fmla="*/ 17677 h 1112"/>
                  <a:gd name="T34" fmla="*/ 0 w 1088"/>
                  <a:gd name="T35" fmla="*/ 17965 h 1112"/>
                  <a:gd name="T36" fmla="*/ 105 w 1088"/>
                  <a:gd name="T37" fmla="*/ 18473 h 1112"/>
                  <a:gd name="T38" fmla="*/ 321 w 1088"/>
                  <a:gd name="T39" fmla="*/ 18894 h 1112"/>
                  <a:gd name="T40" fmla="*/ 608 w 1088"/>
                  <a:gd name="T41" fmla="*/ 19217 h 1112"/>
                  <a:gd name="T42" fmla="*/ 1145 w 1088"/>
                  <a:gd name="T43" fmla="*/ 19575 h 1112"/>
                  <a:gd name="T44" fmla="*/ 1926 w 1088"/>
                  <a:gd name="T45" fmla="*/ 19826 h 1112"/>
                  <a:gd name="T46" fmla="*/ 4992 w 1088"/>
                  <a:gd name="T47" fmla="*/ 19859 h 1112"/>
                  <a:gd name="T48" fmla="*/ 5175 w 1088"/>
                  <a:gd name="T49" fmla="*/ 19826 h 1112"/>
                  <a:gd name="T50" fmla="*/ 5461 w 1088"/>
                  <a:gd name="T51" fmla="*/ 19678 h 1112"/>
                  <a:gd name="T52" fmla="*/ 5600 w 1088"/>
                  <a:gd name="T53" fmla="*/ 19538 h 1112"/>
                  <a:gd name="T54" fmla="*/ 13811 w 1088"/>
                  <a:gd name="T55" fmla="*/ 19538 h 1112"/>
                  <a:gd name="T56" fmla="*/ 14098 w 1088"/>
                  <a:gd name="T57" fmla="*/ 19758 h 1112"/>
                  <a:gd name="T58" fmla="*/ 14419 w 1088"/>
                  <a:gd name="T59" fmla="*/ 19859 h 1112"/>
                  <a:gd name="T60" fmla="*/ 17128 w 1088"/>
                  <a:gd name="T61" fmla="*/ 19859 h 1112"/>
                  <a:gd name="T62" fmla="*/ 17874 w 1088"/>
                  <a:gd name="T63" fmla="*/ 19758 h 1112"/>
                  <a:gd name="T64" fmla="*/ 18626 w 1088"/>
                  <a:gd name="T65" fmla="*/ 19355 h 1112"/>
                  <a:gd name="T66" fmla="*/ 18946 w 1088"/>
                  <a:gd name="T67" fmla="*/ 19077 h 1112"/>
                  <a:gd name="T68" fmla="*/ 19193 w 1088"/>
                  <a:gd name="T69" fmla="*/ 18679 h 1112"/>
                  <a:gd name="T70" fmla="*/ 19374 w 1088"/>
                  <a:gd name="T71" fmla="*/ 18253 h 1112"/>
                  <a:gd name="T72" fmla="*/ 19407 w 1088"/>
                  <a:gd name="T73" fmla="*/ 17677 h 1112"/>
                  <a:gd name="T74" fmla="*/ 19269 w 1088"/>
                  <a:gd name="T75" fmla="*/ 10252 h 1112"/>
                  <a:gd name="T76" fmla="*/ 19269 w 1088"/>
                  <a:gd name="T77" fmla="*/ 10252 h 1112"/>
                  <a:gd name="T78" fmla="*/ 19226 w 1088"/>
                  <a:gd name="T79" fmla="*/ 9711 h 1112"/>
                  <a:gd name="T80" fmla="*/ 19053 w 1088"/>
                  <a:gd name="T81" fmla="*/ 9251 h 1112"/>
                  <a:gd name="T82" fmla="*/ 18837 w 1088"/>
                  <a:gd name="T83" fmla="*/ 8895 h 1112"/>
                  <a:gd name="T84" fmla="*/ 18517 w 1088"/>
                  <a:gd name="T85" fmla="*/ 8610 h 1112"/>
                  <a:gd name="T86" fmla="*/ 17837 w 1088"/>
                  <a:gd name="T87" fmla="*/ 8219 h 1112"/>
                  <a:gd name="T88" fmla="*/ 17128 w 1088"/>
                  <a:gd name="T89" fmla="*/ 8106 h 1112"/>
                  <a:gd name="T90" fmla="*/ 15983 w 1088"/>
                  <a:gd name="T91" fmla="*/ 8106 h 1112"/>
                  <a:gd name="T92" fmla="*/ 15911 w 1088"/>
                  <a:gd name="T93" fmla="*/ 8071 h 1112"/>
                  <a:gd name="T94" fmla="*/ 15911 w 1088"/>
                  <a:gd name="T95" fmla="*/ 7578 h 1112"/>
                  <a:gd name="T96" fmla="*/ 15876 w 1088"/>
                  <a:gd name="T97" fmla="*/ 7429 h 1112"/>
                  <a:gd name="T98" fmla="*/ 15804 w 1088"/>
                  <a:gd name="T99" fmla="*/ 7177 h 1112"/>
                  <a:gd name="T100" fmla="*/ 15623 w 1088"/>
                  <a:gd name="T101" fmla="*/ 6969 h 1112"/>
                  <a:gd name="T102" fmla="*/ 15383 w 1088"/>
                  <a:gd name="T103" fmla="*/ 6821 h 1112"/>
                  <a:gd name="T104" fmla="*/ 15235 w 1088"/>
                  <a:gd name="T105" fmla="*/ 6788 h 1112"/>
                  <a:gd name="T106" fmla="*/ 12058 w 1088"/>
                  <a:gd name="T107" fmla="*/ 0 h 111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088"/>
                  <a:gd name="T163" fmla="*/ 0 h 1112"/>
                  <a:gd name="T164" fmla="*/ 1088 w 1088"/>
                  <a:gd name="T165" fmla="*/ 1112 h 111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088" h="1112">
                    <a:moveTo>
                      <a:pt x="660" y="0"/>
                    </a:moveTo>
                    <a:lnTo>
                      <a:pt x="234" y="0"/>
                    </a:lnTo>
                    <a:lnTo>
                      <a:pt x="234" y="380"/>
                    </a:lnTo>
                    <a:lnTo>
                      <a:pt x="226" y="382"/>
                    </a:lnTo>
                    <a:lnTo>
                      <a:pt x="220" y="386"/>
                    </a:lnTo>
                    <a:lnTo>
                      <a:pt x="212" y="390"/>
                    </a:lnTo>
                    <a:lnTo>
                      <a:pt x="208" y="394"/>
                    </a:lnTo>
                    <a:lnTo>
                      <a:pt x="202" y="402"/>
                    </a:lnTo>
                    <a:lnTo>
                      <a:pt x="200" y="408"/>
                    </a:lnTo>
                    <a:lnTo>
                      <a:pt x="198" y="416"/>
                    </a:lnTo>
                    <a:lnTo>
                      <a:pt x="196" y="424"/>
                    </a:lnTo>
                    <a:lnTo>
                      <a:pt x="196" y="452"/>
                    </a:lnTo>
                    <a:lnTo>
                      <a:pt x="192" y="454"/>
                    </a:lnTo>
                    <a:lnTo>
                      <a:pt x="128" y="454"/>
                    </a:lnTo>
                    <a:lnTo>
                      <a:pt x="112" y="454"/>
                    </a:lnTo>
                    <a:lnTo>
                      <a:pt x="98" y="458"/>
                    </a:lnTo>
                    <a:lnTo>
                      <a:pt x="84" y="462"/>
                    </a:lnTo>
                    <a:lnTo>
                      <a:pt x="72" y="466"/>
                    </a:lnTo>
                    <a:lnTo>
                      <a:pt x="60" y="472"/>
                    </a:lnTo>
                    <a:lnTo>
                      <a:pt x="52" y="480"/>
                    </a:lnTo>
                    <a:lnTo>
                      <a:pt x="42" y="488"/>
                    </a:lnTo>
                    <a:lnTo>
                      <a:pt x="34" y="496"/>
                    </a:lnTo>
                    <a:lnTo>
                      <a:pt x="22" y="516"/>
                    </a:lnTo>
                    <a:lnTo>
                      <a:pt x="14" y="536"/>
                    </a:lnTo>
                    <a:lnTo>
                      <a:pt x="10" y="556"/>
                    </a:lnTo>
                    <a:lnTo>
                      <a:pt x="8" y="574"/>
                    </a:lnTo>
                    <a:lnTo>
                      <a:pt x="0" y="990"/>
                    </a:lnTo>
                    <a:lnTo>
                      <a:pt x="0" y="1006"/>
                    </a:lnTo>
                    <a:lnTo>
                      <a:pt x="2" y="1020"/>
                    </a:lnTo>
                    <a:lnTo>
                      <a:pt x="6" y="1034"/>
                    </a:lnTo>
                    <a:lnTo>
                      <a:pt x="12" y="1046"/>
                    </a:lnTo>
                    <a:lnTo>
                      <a:pt x="18" y="1058"/>
                    </a:lnTo>
                    <a:lnTo>
                      <a:pt x="26" y="1068"/>
                    </a:lnTo>
                    <a:lnTo>
                      <a:pt x="34" y="1076"/>
                    </a:lnTo>
                    <a:lnTo>
                      <a:pt x="44" y="1084"/>
                    </a:lnTo>
                    <a:lnTo>
                      <a:pt x="64" y="1096"/>
                    </a:lnTo>
                    <a:lnTo>
                      <a:pt x="86" y="1106"/>
                    </a:lnTo>
                    <a:lnTo>
                      <a:pt x="108" y="1110"/>
                    </a:lnTo>
                    <a:lnTo>
                      <a:pt x="128" y="1112"/>
                    </a:lnTo>
                    <a:lnTo>
                      <a:pt x="280" y="1112"/>
                    </a:lnTo>
                    <a:lnTo>
                      <a:pt x="290" y="1110"/>
                    </a:lnTo>
                    <a:lnTo>
                      <a:pt x="298" y="1106"/>
                    </a:lnTo>
                    <a:lnTo>
                      <a:pt x="306" y="1102"/>
                    </a:lnTo>
                    <a:lnTo>
                      <a:pt x="314" y="1094"/>
                    </a:lnTo>
                    <a:lnTo>
                      <a:pt x="774" y="1094"/>
                    </a:lnTo>
                    <a:lnTo>
                      <a:pt x="782" y="1102"/>
                    </a:lnTo>
                    <a:lnTo>
                      <a:pt x="790" y="1106"/>
                    </a:lnTo>
                    <a:lnTo>
                      <a:pt x="798" y="1110"/>
                    </a:lnTo>
                    <a:lnTo>
                      <a:pt x="808" y="1112"/>
                    </a:lnTo>
                    <a:lnTo>
                      <a:pt x="960" y="1112"/>
                    </a:lnTo>
                    <a:lnTo>
                      <a:pt x="980" y="1110"/>
                    </a:lnTo>
                    <a:lnTo>
                      <a:pt x="1002" y="1106"/>
                    </a:lnTo>
                    <a:lnTo>
                      <a:pt x="1024" y="1096"/>
                    </a:lnTo>
                    <a:lnTo>
                      <a:pt x="1044" y="1084"/>
                    </a:lnTo>
                    <a:lnTo>
                      <a:pt x="1054" y="1076"/>
                    </a:lnTo>
                    <a:lnTo>
                      <a:pt x="1062" y="1068"/>
                    </a:lnTo>
                    <a:lnTo>
                      <a:pt x="1070" y="1058"/>
                    </a:lnTo>
                    <a:lnTo>
                      <a:pt x="1076" y="1046"/>
                    </a:lnTo>
                    <a:lnTo>
                      <a:pt x="1082" y="1034"/>
                    </a:lnTo>
                    <a:lnTo>
                      <a:pt x="1086" y="1022"/>
                    </a:lnTo>
                    <a:lnTo>
                      <a:pt x="1088" y="1006"/>
                    </a:lnTo>
                    <a:lnTo>
                      <a:pt x="1088" y="990"/>
                    </a:lnTo>
                    <a:lnTo>
                      <a:pt x="1080" y="574"/>
                    </a:lnTo>
                    <a:lnTo>
                      <a:pt x="1080" y="558"/>
                    </a:lnTo>
                    <a:lnTo>
                      <a:pt x="1078" y="544"/>
                    </a:lnTo>
                    <a:lnTo>
                      <a:pt x="1074" y="530"/>
                    </a:lnTo>
                    <a:lnTo>
                      <a:pt x="1068" y="518"/>
                    </a:lnTo>
                    <a:lnTo>
                      <a:pt x="1062" y="508"/>
                    </a:lnTo>
                    <a:lnTo>
                      <a:pt x="1056" y="498"/>
                    </a:lnTo>
                    <a:lnTo>
                      <a:pt x="1048" y="488"/>
                    </a:lnTo>
                    <a:lnTo>
                      <a:pt x="1038" y="482"/>
                    </a:lnTo>
                    <a:lnTo>
                      <a:pt x="1020" y="468"/>
                    </a:lnTo>
                    <a:lnTo>
                      <a:pt x="1000" y="460"/>
                    </a:lnTo>
                    <a:lnTo>
                      <a:pt x="978" y="456"/>
                    </a:lnTo>
                    <a:lnTo>
                      <a:pt x="960" y="454"/>
                    </a:lnTo>
                    <a:lnTo>
                      <a:pt x="896" y="454"/>
                    </a:lnTo>
                    <a:lnTo>
                      <a:pt x="892" y="452"/>
                    </a:lnTo>
                    <a:lnTo>
                      <a:pt x="892" y="424"/>
                    </a:lnTo>
                    <a:lnTo>
                      <a:pt x="890" y="416"/>
                    </a:lnTo>
                    <a:lnTo>
                      <a:pt x="888" y="408"/>
                    </a:lnTo>
                    <a:lnTo>
                      <a:pt x="886" y="402"/>
                    </a:lnTo>
                    <a:lnTo>
                      <a:pt x="880" y="394"/>
                    </a:lnTo>
                    <a:lnTo>
                      <a:pt x="876" y="390"/>
                    </a:lnTo>
                    <a:lnTo>
                      <a:pt x="868" y="386"/>
                    </a:lnTo>
                    <a:lnTo>
                      <a:pt x="862" y="382"/>
                    </a:lnTo>
                    <a:lnTo>
                      <a:pt x="854" y="380"/>
                    </a:lnTo>
                    <a:lnTo>
                      <a:pt x="854" y="178"/>
                    </a:lnTo>
                    <a:lnTo>
                      <a:pt x="676" y="0"/>
                    </a:lnTo>
                    <a:lnTo>
                      <a:pt x="66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6" name="Freeform 116"/>
              <p:cNvSpPr>
                <a:spLocks/>
              </p:cNvSpPr>
              <p:nvPr/>
            </p:nvSpPr>
            <p:spPr bwMode="auto">
              <a:xfrm>
                <a:off x="540" y="1067"/>
                <a:ext cx="2136" cy="2178"/>
              </a:xfrm>
              <a:custGeom>
                <a:avLst/>
                <a:gdLst>
                  <a:gd name="T0" fmla="*/ 4202 w 1040"/>
                  <a:gd name="T1" fmla="*/ 0 h 1060"/>
                  <a:gd name="T2" fmla="*/ 4202 w 1040"/>
                  <a:gd name="T3" fmla="*/ 6742 h 1060"/>
                  <a:gd name="T4" fmla="*/ 3882 w 1040"/>
                  <a:gd name="T5" fmla="*/ 6742 h 1060"/>
                  <a:gd name="T6" fmla="*/ 3734 w 1040"/>
                  <a:gd name="T7" fmla="*/ 6776 h 1060"/>
                  <a:gd name="T8" fmla="*/ 3559 w 1040"/>
                  <a:gd name="T9" fmla="*/ 6949 h 1060"/>
                  <a:gd name="T10" fmla="*/ 3526 w 1040"/>
                  <a:gd name="T11" fmla="*/ 7097 h 1060"/>
                  <a:gd name="T12" fmla="*/ 3526 w 1040"/>
                  <a:gd name="T13" fmla="*/ 7841 h 1060"/>
                  <a:gd name="T14" fmla="*/ 3171 w 1040"/>
                  <a:gd name="T15" fmla="*/ 8094 h 1060"/>
                  <a:gd name="T16" fmla="*/ 1857 w 1040"/>
                  <a:gd name="T17" fmla="*/ 8094 h 1060"/>
                  <a:gd name="T18" fmla="*/ 1602 w 1040"/>
                  <a:gd name="T19" fmla="*/ 8094 h 1060"/>
                  <a:gd name="T20" fmla="*/ 1177 w 1040"/>
                  <a:gd name="T21" fmla="*/ 8198 h 1060"/>
                  <a:gd name="T22" fmla="*/ 856 w 1040"/>
                  <a:gd name="T23" fmla="*/ 8381 h 1060"/>
                  <a:gd name="T24" fmla="*/ 501 w 1040"/>
                  <a:gd name="T25" fmla="*/ 8770 h 1060"/>
                  <a:gd name="T26" fmla="*/ 216 w 1040"/>
                  <a:gd name="T27" fmla="*/ 9310 h 1060"/>
                  <a:gd name="T28" fmla="*/ 140 w 1040"/>
                  <a:gd name="T29" fmla="*/ 9770 h 1060"/>
                  <a:gd name="T30" fmla="*/ 0 w 1040"/>
                  <a:gd name="T31" fmla="*/ 17184 h 1060"/>
                  <a:gd name="T32" fmla="*/ 33 w 1040"/>
                  <a:gd name="T33" fmla="*/ 17504 h 1060"/>
                  <a:gd name="T34" fmla="*/ 181 w 1040"/>
                  <a:gd name="T35" fmla="*/ 17964 h 1060"/>
                  <a:gd name="T36" fmla="*/ 425 w 1040"/>
                  <a:gd name="T37" fmla="*/ 18322 h 1060"/>
                  <a:gd name="T38" fmla="*/ 748 w 1040"/>
                  <a:gd name="T39" fmla="*/ 18573 h 1060"/>
                  <a:gd name="T40" fmla="*/ 1249 w 1040"/>
                  <a:gd name="T41" fmla="*/ 18792 h 1060"/>
                  <a:gd name="T42" fmla="*/ 1857 w 1040"/>
                  <a:gd name="T43" fmla="*/ 18893 h 1060"/>
                  <a:gd name="T44" fmla="*/ 4555 w 1040"/>
                  <a:gd name="T45" fmla="*/ 18893 h 1060"/>
                  <a:gd name="T46" fmla="*/ 4767 w 1040"/>
                  <a:gd name="T47" fmla="*/ 18825 h 1060"/>
                  <a:gd name="T48" fmla="*/ 4876 w 1040"/>
                  <a:gd name="T49" fmla="*/ 18605 h 1060"/>
                  <a:gd name="T50" fmla="*/ 13629 w 1040"/>
                  <a:gd name="T51" fmla="*/ 18605 h 1060"/>
                  <a:gd name="T52" fmla="*/ 13662 w 1040"/>
                  <a:gd name="T53" fmla="*/ 18712 h 1060"/>
                  <a:gd name="T54" fmla="*/ 13845 w 1040"/>
                  <a:gd name="T55" fmla="*/ 18858 h 1060"/>
                  <a:gd name="T56" fmla="*/ 16651 w 1040"/>
                  <a:gd name="T57" fmla="*/ 18893 h 1060"/>
                  <a:gd name="T58" fmla="*/ 16936 w 1040"/>
                  <a:gd name="T59" fmla="*/ 18858 h 1060"/>
                  <a:gd name="T60" fmla="*/ 17577 w 1040"/>
                  <a:gd name="T61" fmla="*/ 18677 h 1060"/>
                  <a:gd name="T62" fmla="*/ 17932 w 1040"/>
                  <a:gd name="T63" fmla="*/ 18466 h 1060"/>
                  <a:gd name="T64" fmla="*/ 18220 w 1040"/>
                  <a:gd name="T65" fmla="*/ 18184 h 1060"/>
                  <a:gd name="T66" fmla="*/ 18437 w 1040"/>
                  <a:gd name="T67" fmla="*/ 17749 h 1060"/>
                  <a:gd name="T68" fmla="*/ 18505 w 1040"/>
                  <a:gd name="T69" fmla="*/ 17184 h 1060"/>
                  <a:gd name="T70" fmla="*/ 18365 w 1040"/>
                  <a:gd name="T71" fmla="*/ 9770 h 1060"/>
                  <a:gd name="T72" fmla="*/ 18365 w 1040"/>
                  <a:gd name="T73" fmla="*/ 9770 h 1060"/>
                  <a:gd name="T74" fmla="*/ 18289 w 1040"/>
                  <a:gd name="T75" fmla="*/ 9310 h 1060"/>
                  <a:gd name="T76" fmla="*/ 18152 w 1040"/>
                  <a:gd name="T77" fmla="*/ 8907 h 1060"/>
                  <a:gd name="T78" fmla="*/ 17932 w 1040"/>
                  <a:gd name="T79" fmla="*/ 8622 h 1060"/>
                  <a:gd name="T80" fmla="*/ 17404 w 1040"/>
                  <a:gd name="T81" fmla="*/ 8233 h 1060"/>
                  <a:gd name="T82" fmla="*/ 16868 w 1040"/>
                  <a:gd name="T83" fmla="*/ 8094 h 1060"/>
                  <a:gd name="T84" fmla="*/ 16651 w 1040"/>
                  <a:gd name="T85" fmla="*/ 8094 h 1060"/>
                  <a:gd name="T86" fmla="*/ 15334 w 1040"/>
                  <a:gd name="T87" fmla="*/ 8094 h 1060"/>
                  <a:gd name="T88" fmla="*/ 14979 w 1040"/>
                  <a:gd name="T89" fmla="*/ 7878 h 1060"/>
                  <a:gd name="T90" fmla="*/ 14979 w 1040"/>
                  <a:gd name="T91" fmla="*/ 7097 h 1060"/>
                  <a:gd name="T92" fmla="*/ 14946 w 1040"/>
                  <a:gd name="T93" fmla="*/ 6949 h 1060"/>
                  <a:gd name="T94" fmla="*/ 14773 w 1040"/>
                  <a:gd name="T95" fmla="*/ 6776 h 1060"/>
                  <a:gd name="T96" fmla="*/ 14625 w 1040"/>
                  <a:gd name="T97" fmla="*/ 6742 h 1060"/>
                  <a:gd name="T98" fmla="*/ 14305 w 1040"/>
                  <a:gd name="T99" fmla="*/ 6742 h 1060"/>
                  <a:gd name="T100" fmla="*/ 11428 w 1040"/>
                  <a:gd name="T101" fmla="*/ 0 h 106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040"/>
                  <a:gd name="T154" fmla="*/ 0 h 1060"/>
                  <a:gd name="T155" fmla="*/ 1040 w 1040"/>
                  <a:gd name="T156" fmla="*/ 1060 h 106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040" h="1060">
                    <a:moveTo>
                      <a:pt x="636" y="0"/>
                    </a:moveTo>
                    <a:lnTo>
                      <a:pt x="236" y="0"/>
                    </a:lnTo>
                    <a:lnTo>
                      <a:pt x="236" y="378"/>
                    </a:lnTo>
                    <a:lnTo>
                      <a:pt x="218" y="378"/>
                    </a:lnTo>
                    <a:lnTo>
                      <a:pt x="210" y="380"/>
                    </a:lnTo>
                    <a:lnTo>
                      <a:pt x="204" y="384"/>
                    </a:lnTo>
                    <a:lnTo>
                      <a:pt x="200" y="390"/>
                    </a:lnTo>
                    <a:lnTo>
                      <a:pt x="198" y="398"/>
                    </a:lnTo>
                    <a:lnTo>
                      <a:pt x="198" y="440"/>
                    </a:lnTo>
                    <a:lnTo>
                      <a:pt x="186" y="446"/>
                    </a:lnTo>
                    <a:lnTo>
                      <a:pt x="178" y="454"/>
                    </a:lnTo>
                    <a:lnTo>
                      <a:pt x="104" y="454"/>
                    </a:lnTo>
                    <a:lnTo>
                      <a:pt x="90" y="454"/>
                    </a:lnTo>
                    <a:lnTo>
                      <a:pt x="78" y="456"/>
                    </a:lnTo>
                    <a:lnTo>
                      <a:pt x="66" y="460"/>
                    </a:lnTo>
                    <a:lnTo>
                      <a:pt x="56" y="464"/>
                    </a:lnTo>
                    <a:lnTo>
                      <a:pt x="48" y="470"/>
                    </a:lnTo>
                    <a:lnTo>
                      <a:pt x="40" y="476"/>
                    </a:lnTo>
                    <a:lnTo>
                      <a:pt x="28" y="492"/>
                    </a:lnTo>
                    <a:lnTo>
                      <a:pt x="18" y="506"/>
                    </a:lnTo>
                    <a:lnTo>
                      <a:pt x="12" y="522"/>
                    </a:lnTo>
                    <a:lnTo>
                      <a:pt x="10" y="538"/>
                    </a:lnTo>
                    <a:lnTo>
                      <a:pt x="8" y="548"/>
                    </a:lnTo>
                    <a:lnTo>
                      <a:pt x="0" y="964"/>
                    </a:lnTo>
                    <a:lnTo>
                      <a:pt x="2" y="982"/>
                    </a:lnTo>
                    <a:lnTo>
                      <a:pt x="4" y="996"/>
                    </a:lnTo>
                    <a:lnTo>
                      <a:pt x="10" y="1008"/>
                    </a:lnTo>
                    <a:lnTo>
                      <a:pt x="16" y="1020"/>
                    </a:lnTo>
                    <a:lnTo>
                      <a:pt x="24" y="1028"/>
                    </a:lnTo>
                    <a:lnTo>
                      <a:pt x="32" y="1036"/>
                    </a:lnTo>
                    <a:lnTo>
                      <a:pt x="42" y="1042"/>
                    </a:lnTo>
                    <a:lnTo>
                      <a:pt x="52" y="1048"/>
                    </a:lnTo>
                    <a:lnTo>
                      <a:pt x="70" y="1054"/>
                    </a:lnTo>
                    <a:lnTo>
                      <a:pt x="88" y="1058"/>
                    </a:lnTo>
                    <a:lnTo>
                      <a:pt x="104" y="1060"/>
                    </a:lnTo>
                    <a:lnTo>
                      <a:pt x="256" y="1060"/>
                    </a:lnTo>
                    <a:lnTo>
                      <a:pt x="262" y="1058"/>
                    </a:lnTo>
                    <a:lnTo>
                      <a:pt x="268" y="1056"/>
                    </a:lnTo>
                    <a:lnTo>
                      <a:pt x="272" y="1050"/>
                    </a:lnTo>
                    <a:lnTo>
                      <a:pt x="274" y="1044"/>
                    </a:lnTo>
                    <a:lnTo>
                      <a:pt x="766" y="1044"/>
                    </a:lnTo>
                    <a:lnTo>
                      <a:pt x="768" y="1050"/>
                    </a:lnTo>
                    <a:lnTo>
                      <a:pt x="772" y="1056"/>
                    </a:lnTo>
                    <a:lnTo>
                      <a:pt x="778" y="1058"/>
                    </a:lnTo>
                    <a:lnTo>
                      <a:pt x="784" y="1060"/>
                    </a:lnTo>
                    <a:lnTo>
                      <a:pt x="936" y="1060"/>
                    </a:lnTo>
                    <a:lnTo>
                      <a:pt x="952" y="1058"/>
                    </a:lnTo>
                    <a:lnTo>
                      <a:pt x="970" y="1054"/>
                    </a:lnTo>
                    <a:lnTo>
                      <a:pt x="988" y="1048"/>
                    </a:lnTo>
                    <a:lnTo>
                      <a:pt x="998" y="1042"/>
                    </a:lnTo>
                    <a:lnTo>
                      <a:pt x="1008" y="1036"/>
                    </a:lnTo>
                    <a:lnTo>
                      <a:pt x="1016" y="1028"/>
                    </a:lnTo>
                    <a:lnTo>
                      <a:pt x="1024" y="1020"/>
                    </a:lnTo>
                    <a:lnTo>
                      <a:pt x="1030" y="1008"/>
                    </a:lnTo>
                    <a:lnTo>
                      <a:pt x="1036" y="996"/>
                    </a:lnTo>
                    <a:lnTo>
                      <a:pt x="1038" y="982"/>
                    </a:lnTo>
                    <a:lnTo>
                      <a:pt x="1040" y="964"/>
                    </a:lnTo>
                    <a:lnTo>
                      <a:pt x="1032" y="548"/>
                    </a:lnTo>
                    <a:lnTo>
                      <a:pt x="1030" y="534"/>
                    </a:lnTo>
                    <a:lnTo>
                      <a:pt x="1028" y="522"/>
                    </a:lnTo>
                    <a:lnTo>
                      <a:pt x="1024" y="510"/>
                    </a:lnTo>
                    <a:lnTo>
                      <a:pt x="1020" y="500"/>
                    </a:lnTo>
                    <a:lnTo>
                      <a:pt x="1014" y="492"/>
                    </a:lnTo>
                    <a:lnTo>
                      <a:pt x="1008" y="484"/>
                    </a:lnTo>
                    <a:lnTo>
                      <a:pt x="994" y="472"/>
                    </a:lnTo>
                    <a:lnTo>
                      <a:pt x="978" y="462"/>
                    </a:lnTo>
                    <a:lnTo>
                      <a:pt x="962" y="458"/>
                    </a:lnTo>
                    <a:lnTo>
                      <a:pt x="948" y="454"/>
                    </a:lnTo>
                    <a:lnTo>
                      <a:pt x="936" y="454"/>
                    </a:lnTo>
                    <a:lnTo>
                      <a:pt x="862" y="454"/>
                    </a:lnTo>
                    <a:lnTo>
                      <a:pt x="852" y="446"/>
                    </a:lnTo>
                    <a:lnTo>
                      <a:pt x="842" y="442"/>
                    </a:lnTo>
                    <a:lnTo>
                      <a:pt x="842" y="398"/>
                    </a:lnTo>
                    <a:lnTo>
                      <a:pt x="840" y="390"/>
                    </a:lnTo>
                    <a:lnTo>
                      <a:pt x="836" y="384"/>
                    </a:lnTo>
                    <a:lnTo>
                      <a:pt x="830" y="380"/>
                    </a:lnTo>
                    <a:lnTo>
                      <a:pt x="822" y="378"/>
                    </a:lnTo>
                    <a:lnTo>
                      <a:pt x="804" y="378"/>
                    </a:lnTo>
                    <a:lnTo>
                      <a:pt x="804" y="162"/>
                    </a:lnTo>
                    <a:lnTo>
                      <a:pt x="642" y="0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7" name="Freeform 117"/>
              <p:cNvSpPr>
                <a:spLocks/>
              </p:cNvSpPr>
              <p:nvPr/>
            </p:nvSpPr>
            <p:spPr bwMode="auto">
              <a:xfrm>
                <a:off x="1000" y="1901"/>
                <a:ext cx="49" cy="91"/>
              </a:xfrm>
              <a:custGeom>
                <a:avLst/>
                <a:gdLst>
                  <a:gd name="T0" fmla="*/ 416 w 24"/>
                  <a:gd name="T1" fmla="*/ 0 h 44"/>
                  <a:gd name="T2" fmla="*/ 416 w 24"/>
                  <a:gd name="T3" fmla="*/ 0 h 44"/>
                  <a:gd name="T4" fmla="*/ 0 w 24"/>
                  <a:gd name="T5" fmla="*/ 0 h 44"/>
                  <a:gd name="T6" fmla="*/ 0 w 24"/>
                  <a:gd name="T7" fmla="*/ 0 h 44"/>
                  <a:gd name="T8" fmla="*/ 0 w 24"/>
                  <a:gd name="T9" fmla="*/ 805 h 44"/>
                  <a:gd name="T10" fmla="*/ 416 w 24"/>
                  <a:gd name="T11" fmla="*/ 805 h 44"/>
                  <a:gd name="T12" fmla="*/ 416 w 24"/>
                  <a:gd name="T13" fmla="*/ 0 h 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"/>
                  <a:gd name="T22" fmla="*/ 0 h 44"/>
                  <a:gd name="T23" fmla="*/ 24 w 24"/>
                  <a:gd name="T24" fmla="*/ 44 h 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" h="44">
                    <a:moveTo>
                      <a:pt x="24" y="0"/>
                    </a:moveTo>
                    <a:lnTo>
                      <a:pt x="24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24" y="4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5773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8" name="Freeform 118"/>
              <p:cNvSpPr>
                <a:spLocks/>
              </p:cNvSpPr>
              <p:nvPr/>
            </p:nvSpPr>
            <p:spPr bwMode="auto">
              <a:xfrm>
                <a:off x="1127" y="2024"/>
                <a:ext cx="962" cy="629"/>
              </a:xfrm>
              <a:custGeom>
                <a:avLst/>
                <a:gdLst>
                  <a:gd name="T0" fmla="*/ 140 w 468"/>
                  <a:gd name="T1" fmla="*/ 0 h 306"/>
                  <a:gd name="T2" fmla="*/ 140 w 468"/>
                  <a:gd name="T3" fmla="*/ 0 h 306"/>
                  <a:gd name="T4" fmla="*/ 68 w 468"/>
                  <a:gd name="T5" fmla="*/ 68 h 306"/>
                  <a:gd name="T6" fmla="*/ 0 w 468"/>
                  <a:gd name="T7" fmla="*/ 181 h 306"/>
                  <a:gd name="T8" fmla="*/ 0 w 468"/>
                  <a:gd name="T9" fmla="*/ 321 h 306"/>
                  <a:gd name="T10" fmla="*/ 0 w 468"/>
                  <a:gd name="T11" fmla="*/ 321 h 306"/>
                  <a:gd name="T12" fmla="*/ 0 w 468"/>
                  <a:gd name="T13" fmla="*/ 781 h 306"/>
                  <a:gd name="T14" fmla="*/ 33 w 468"/>
                  <a:gd name="T15" fmla="*/ 1285 h 306"/>
                  <a:gd name="T16" fmla="*/ 105 w 468"/>
                  <a:gd name="T17" fmla="*/ 1893 h 306"/>
                  <a:gd name="T18" fmla="*/ 216 w 468"/>
                  <a:gd name="T19" fmla="*/ 2606 h 306"/>
                  <a:gd name="T20" fmla="*/ 393 w 468"/>
                  <a:gd name="T21" fmla="*/ 3351 h 306"/>
                  <a:gd name="T22" fmla="*/ 608 w 468"/>
                  <a:gd name="T23" fmla="*/ 4107 h 306"/>
                  <a:gd name="T24" fmla="*/ 748 w 468"/>
                  <a:gd name="T25" fmla="*/ 4467 h 306"/>
                  <a:gd name="T26" fmla="*/ 929 w 468"/>
                  <a:gd name="T27" fmla="*/ 4820 h 306"/>
                  <a:gd name="T28" fmla="*/ 929 w 468"/>
                  <a:gd name="T29" fmla="*/ 4820 h 306"/>
                  <a:gd name="T30" fmla="*/ 997 w 468"/>
                  <a:gd name="T31" fmla="*/ 4927 h 306"/>
                  <a:gd name="T32" fmla="*/ 1184 w 468"/>
                  <a:gd name="T33" fmla="*/ 5143 h 306"/>
                  <a:gd name="T34" fmla="*/ 1318 w 468"/>
                  <a:gd name="T35" fmla="*/ 5248 h 306"/>
                  <a:gd name="T36" fmla="*/ 1505 w 468"/>
                  <a:gd name="T37" fmla="*/ 5357 h 306"/>
                  <a:gd name="T38" fmla="*/ 1712 w 468"/>
                  <a:gd name="T39" fmla="*/ 5429 h 306"/>
                  <a:gd name="T40" fmla="*/ 1926 w 468"/>
                  <a:gd name="T41" fmla="*/ 5464 h 306"/>
                  <a:gd name="T42" fmla="*/ 6428 w 468"/>
                  <a:gd name="T43" fmla="*/ 5464 h 306"/>
                  <a:gd name="T44" fmla="*/ 6428 w 468"/>
                  <a:gd name="T45" fmla="*/ 5464 h 306"/>
                  <a:gd name="T46" fmla="*/ 6681 w 468"/>
                  <a:gd name="T47" fmla="*/ 5429 h 306"/>
                  <a:gd name="T48" fmla="*/ 6853 w 468"/>
                  <a:gd name="T49" fmla="*/ 5357 h 306"/>
                  <a:gd name="T50" fmla="*/ 7036 w 468"/>
                  <a:gd name="T51" fmla="*/ 5248 h 306"/>
                  <a:gd name="T52" fmla="*/ 7174 w 468"/>
                  <a:gd name="T53" fmla="*/ 5143 h 306"/>
                  <a:gd name="T54" fmla="*/ 7357 w 468"/>
                  <a:gd name="T55" fmla="*/ 4927 h 306"/>
                  <a:gd name="T56" fmla="*/ 7429 w 468"/>
                  <a:gd name="T57" fmla="*/ 4820 h 306"/>
                  <a:gd name="T58" fmla="*/ 7429 w 468"/>
                  <a:gd name="T59" fmla="*/ 4820 h 306"/>
                  <a:gd name="T60" fmla="*/ 7610 w 468"/>
                  <a:gd name="T61" fmla="*/ 4467 h 306"/>
                  <a:gd name="T62" fmla="*/ 7749 w 468"/>
                  <a:gd name="T63" fmla="*/ 4107 h 306"/>
                  <a:gd name="T64" fmla="*/ 7965 w 468"/>
                  <a:gd name="T65" fmla="*/ 3351 h 306"/>
                  <a:gd name="T66" fmla="*/ 8138 w 468"/>
                  <a:gd name="T67" fmla="*/ 2606 h 306"/>
                  <a:gd name="T68" fmla="*/ 8251 w 468"/>
                  <a:gd name="T69" fmla="*/ 1893 h 306"/>
                  <a:gd name="T70" fmla="*/ 8319 w 468"/>
                  <a:gd name="T71" fmla="*/ 1285 h 306"/>
                  <a:gd name="T72" fmla="*/ 8354 w 468"/>
                  <a:gd name="T73" fmla="*/ 781 h 306"/>
                  <a:gd name="T74" fmla="*/ 8354 w 468"/>
                  <a:gd name="T75" fmla="*/ 321 h 306"/>
                  <a:gd name="T76" fmla="*/ 8354 w 468"/>
                  <a:gd name="T77" fmla="*/ 321 h 306"/>
                  <a:gd name="T78" fmla="*/ 8354 w 468"/>
                  <a:gd name="T79" fmla="*/ 181 h 306"/>
                  <a:gd name="T80" fmla="*/ 8319 w 468"/>
                  <a:gd name="T81" fmla="*/ 105 h 306"/>
                  <a:gd name="T82" fmla="*/ 8251 w 468"/>
                  <a:gd name="T83" fmla="*/ 33 h 306"/>
                  <a:gd name="T84" fmla="*/ 8171 w 468"/>
                  <a:gd name="T85" fmla="*/ 0 h 306"/>
                  <a:gd name="T86" fmla="*/ 140 w 468"/>
                  <a:gd name="T87" fmla="*/ 0 h 30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68"/>
                  <a:gd name="T133" fmla="*/ 0 h 306"/>
                  <a:gd name="T134" fmla="*/ 468 w 468"/>
                  <a:gd name="T135" fmla="*/ 306 h 30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68" h="306">
                    <a:moveTo>
                      <a:pt x="8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8"/>
                    </a:lnTo>
                    <a:lnTo>
                      <a:pt x="0" y="44"/>
                    </a:lnTo>
                    <a:lnTo>
                      <a:pt x="2" y="72"/>
                    </a:lnTo>
                    <a:lnTo>
                      <a:pt x="6" y="106"/>
                    </a:lnTo>
                    <a:lnTo>
                      <a:pt x="12" y="146"/>
                    </a:lnTo>
                    <a:lnTo>
                      <a:pt x="22" y="188"/>
                    </a:lnTo>
                    <a:lnTo>
                      <a:pt x="34" y="230"/>
                    </a:lnTo>
                    <a:lnTo>
                      <a:pt x="42" y="250"/>
                    </a:lnTo>
                    <a:lnTo>
                      <a:pt x="52" y="270"/>
                    </a:lnTo>
                    <a:lnTo>
                      <a:pt x="56" y="276"/>
                    </a:lnTo>
                    <a:lnTo>
                      <a:pt x="66" y="288"/>
                    </a:lnTo>
                    <a:lnTo>
                      <a:pt x="74" y="294"/>
                    </a:lnTo>
                    <a:lnTo>
                      <a:pt x="84" y="300"/>
                    </a:lnTo>
                    <a:lnTo>
                      <a:pt x="96" y="304"/>
                    </a:lnTo>
                    <a:lnTo>
                      <a:pt x="108" y="306"/>
                    </a:lnTo>
                    <a:lnTo>
                      <a:pt x="360" y="306"/>
                    </a:lnTo>
                    <a:lnTo>
                      <a:pt x="374" y="304"/>
                    </a:lnTo>
                    <a:lnTo>
                      <a:pt x="384" y="300"/>
                    </a:lnTo>
                    <a:lnTo>
                      <a:pt x="394" y="294"/>
                    </a:lnTo>
                    <a:lnTo>
                      <a:pt x="402" y="288"/>
                    </a:lnTo>
                    <a:lnTo>
                      <a:pt x="412" y="276"/>
                    </a:lnTo>
                    <a:lnTo>
                      <a:pt x="416" y="270"/>
                    </a:lnTo>
                    <a:lnTo>
                      <a:pt x="426" y="250"/>
                    </a:lnTo>
                    <a:lnTo>
                      <a:pt x="434" y="230"/>
                    </a:lnTo>
                    <a:lnTo>
                      <a:pt x="446" y="188"/>
                    </a:lnTo>
                    <a:lnTo>
                      <a:pt x="456" y="146"/>
                    </a:lnTo>
                    <a:lnTo>
                      <a:pt x="462" y="106"/>
                    </a:lnTo>
                    <a:lnTo>
                      <a:pt x="466" y="72"/>
                    </a:lnTo>
                    <a:lnTo>
                      <a:pt x="468" y="44"/>
                    </a:lnTo>
                    <a:lnTo>
                      <a:pt x="468" y="18"/>
                    </a:lnTo>
                    <a:lnTo>
                      <a:pt x="468" y="10"/>
                    </a:lnTo>
                    <a:lnTo>
                      <a:pt x="466" y="6"/>
                    </a:lnTo>
                    <a:lnTo>
                      <a:pt x="462" y="2"/>
                    </a:lnTo>
                    <a:lnTo>
                      <a:pt x="45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9" name="Freeform 119"/>
              <p:cNvSpPr>
                <a:spLocks/>
              </p:cNvSpPr>
              <p:nvPr/>
            </p:nvSpPr>
            <p:spPr bwMode="auto">
              <a:xfrm>
                <a:off x="2167" y="1901"/>
                <a:ext cx="49" cy="91"/>
              </a:xfrm>
              <a:custGeom>
                <a:avLst/>
                <a:gdLst>
                  <a:gd name="T0" fmla="*/ 416 w 24"/>
                  <a:gd name="T1" fmla="*/ 0 h 44"/>
                  <a:gd name="T2" fmla="*/ 416 w 24"/>
                  <a:gd name="T3" fmla="*/ 0 h 44"/>
                  <a:gd name="T4" fmla="*/ 0 w 24"/>
                  <a:gd name="T5" fmla="*/ 0 h 44"/>
                  <a:gd name="T6" fmla="*/ 0 w 24"/>
                  <a:gd name="T7" fmla="*/ 805 h 44"/>
                  <a:gd name="T8" fmla="*/ 416 w 24"/>
                  <a:gd name="T9" fmla="*/ 805 h 44"/>
                  <a:gd name="T10" fmla="*/ 416 w 24"/>
                  <a:gd name="T11" fmla="*/ 805 h 44"/>
                  <a:gd name="T12" fmla="*/ 416 w 24"/>
                  <a:gd name="T13" fmla="*/ 0 h 44"/>
                  <a:gd name="T14" fmla="*/ 416 w 24"/>
                  <a:gd name="T15" fmla="*/ 0 h 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44"/>
                  <a:gd name="T26" fmla="*/ 24 w 24"/>
                  <a:gd name="T27" fmla="*/ 44 h 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44">
                    <a:moveTo>
                      <a:pt x="24" y="0"/>
                    </a:moveTo>
                    <a:lnTo>
                      <a:pt x="24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24" y="4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5773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0" name="Freeform 120"/>
              <p:cNvSpPr>
                <a:spLocks/>
              </p:cNvSpPr>
              <p:nvPr/>
            </p:nvSpPr>
            <p:spPr bwMode="auto">
              <a:xfrm>
                <a:off x="1000" y="1913"/>
                <a:ext cx="49" cy="79"/>
              </a:xfrm>
              <a:custGeom>
                <a:avLst/>
                <a:gdLst>
                  <a:gd name="T0" fmla="*/ 416 w 24"/>
                  <a:gd name="T1" fmla="*/ 0 h 38"/>
                  <a:gd name="T2" fmla="*/ 416 w 24"/>
                  <a:gd name="T3" fmla="*/ 0 h 38"/>
                  <a:gd name="T4" fmla="*/ 0 w 24"/>
                  <a:gd name="T5" fmla="*/ 0 h 38"/>
                  <a:gd name="T6" fmla="*/ 0 w 24"/>
                  <a:gd name="T7" fmla="*/ 0 h 38"/>
                  <a:gd name="T8" fmla="*/ 0 w 24"/>
                  <a:gd name="T9" fmla="*/ 709 h 38"/>
                  <a:gd name="T10" fmla="*/ 416 w 24"/>
                  <a:gd name="T11" fmla="*/ 709 h 38"/>
                  <a:gd name="T12" fmla="*/ 416 w 24"/>
                  <a:gd name="T13" fmla="*/ 0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"/>
                  <a:gd name="T22" fmla="*/ 0 h 38"/>
                  <a:gd name="T23" fmla="*/ 24 w 24"/>
                  <a:gd name="T24" fmla="*/ 38 h 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" h="38">
                    <a:moveTo>
                      <a:pt x="24" y="0"/>
                    </a:moveTo>
                    <a:lnTo>
                      <a:pt x="2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24" y="38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3B5A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1" name="Freeform 121"/>
              <p:cNvSpPr>
                <a:spLocks/>
              </p:cNvSpPr>
              <p:nvPr/>
            </p:nvSpPr>
            <p:spPr bwMode="auto">
              <a:xfrm>
                <a:off x="2167" y="1913"/>
                <a:ext cx="49" cy="79"/>
              </a:xfrm>
              <a:custGeom>
                <a:avLst/>
                <a:gdLst>
                  <a:gd name="T0" fmla="*/ 416 w 24"/>
                  <a:gd name="T1" fmla="*/ 0 h 38"/>
                  <a:gd name="T2" fmla="*/ 416 w 24"/>
                  <a:gd name="T3" fmla="*/ 0 h 38"/>
                  <a:gd name="T4" fmla="*/ 0 w 24"/>
                  <a:gd name="T5" fmla="*/ 0 h 38"/>
                  <a:gd name="T6" fmla="*/ 0 w 24"/>
                  <a:gd name="T7" fmla="*/ 709 h 38"/>
                  <a:gd name="T8" fmla="*/ 416 w 24"/>
                  <a:gd name="T9" fmla="*/ 709 h 38"/>
                  <a:gd name="T10" fmla="*/ 416 w 24"/>
                  <a:gd name="T11" fmla="*/ 709 h 38"/>
                  <a:gd name="T12" fmla="*/ 416 w 24"/>
                  <a:gd name="T13" fmla="*/ 0 h 38"/>
                  <a:gd name="T14" fmla="*/ 416 w 24"/>
                  <a:gd name="T15" fmla="*/ 0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38"/>
                  <a:gd name="T26" fmla="*/ 24 w 2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38">
                    <a:moveTo>
                      <a:pt x="24" y="0"/>
                    </a:moveTo>
                    <a:lnTo>
                      <a:pt x="2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24" y="38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3B5A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2" name="Freeform 122"/>
              <p:cNvSpPr>
                <a:spLocks/>
              </p:cNvSpPr>
              <p:nvPr/>
            </p:nvSpPr>
            <p:spPr bwMode="auto">
              <a:xfrm>
                <a:off x="2171" y="2748"/>
                <a:ext cx="448" cy="292"/>
              </a:xfrm>
              <a:custGeom>
                <a:avLst/>
                <a:gdLst>
                  <a:gd name="T0" fmla="*/ 0 w 218"/>
                  <a:gd name="T1" fmla="*/ 677 h 142"/>
                  <a:gd name="T2" fmla="*/ 0 w 218"/>
                  <a:gd name="T3" fmla="*/ 1184 h 142"/>
                  <a:gd name="T4" fmla="*/ 0 w 218"/>
                  <a:gd name="T5" fmla="*/ 1184 h 142"/>
                  <a:gd name="T6" fmla="*/ 33 w 218"/>
                  <a:gd name="T7" fmla="*/ 1217 h 142"/>
                  <a:gd name="T8" fmla="*/ 253 w 218"/>
                  <a:gd name="T9" fmla="*/ 1894 h 142"/>
                  <a:gd name="T10" fmla="*/ 253 w 218"/>
                  <a:gd name="T11" fmla="*/ 1894 h 142"/>
                  <a:gd name="T12" fmla="*/ 253 w 218"/>
                  <a:gd name="T13" fmla="*/ 1933 h 142"/>
                  <a:gd name="T14" fmla="*/ 253 w 218"/>
                  <a:gd name="T15" fmla="*/ 2538 h 142"/>
                  <a:gd name="T16" fmla="*/ 3890 w 218"/>
                  <a:gd name="T17" fmla="*/ 2538 h 142"/>
                  <a:gd name="T18" fmla="*/ 3890 w 218"/>
                  <a:gd name="T19" fmla="*/ 2538 h 142"/>
                  <a:gd name="T20" fmla="*/ 3851 w 218"/>
                  <a:gd name="T21" fmla="*/ 0 h 142"/>
                  <a:gd name="T22" fmla="*/ 3851 w 218"/>
                  <a:gd name="T23" fmla="*/ 0 h 142"/>
                  <a:gd name="T24" fmla="*/ 3350 w 218"/>
                  <a:gd name="T25" fmla="*/ 33 h 142"/>
                  <a:gd name="T26" fmla="*/ 2854 w 218"/>
                  <a:gd name="T27" fmla="*/ 68 h 142"/>
                  <a:gd name="T28" fmla="*/ 1710 w 218"/>
                  <a:gd name="T29" fmla="*/ 253 h 142"/>
                  <a:gd name="T30" fmla="*/ 676 w 218"/>
                  <a:gd name="T31" fmla="*/ 461 h 142"/>
                  <a:gd name="T32" fmla="*/ 0 w 218"/>
                  <a:gd name="T33" fmla="*/ 644 h 142"/>
                  <a:gd name="T34" fmla="*/ 0 w 218"/>
                  <a:gd name="T35" fmla="*/ 644 h 142"/>
                  <a:gd name="T36" fmla="*/ 0 w 218"/>
                  <a:gd name="T37" fmla="*/ 677 h 142"/>
                  <a:gd name="T38" fmla="*/ 0 w 218"/>
                  <a:gd name="T39" fmla="*/ 677 h 14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18"/>
                  <a:gd name="T61" fmla="*/ 0 h 142"/>
                  <a:gd name="T62" fmla="*/ 218 w 218"/>
                  <a:gd name="T63" fmla="*/ 142 h 14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18" h="142">
                    <a:moveTo>
                      <a:pt x="0" y="38"/>
                    </a:moveTo>
                    <a:lnTo>
                      <a:pt x="0" y="66"/>
                    </a:lnTo>
                    <a:lnTo>
                      <a:pt x="2" y="68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4" y="142"/>
                    </a:lnTo>
                    <a:lnTo>
                      <a:pt x="218" y="142"/>
                    </a:lnTo>
                    <a:lnTo>
                      <a:pt x="216" y="0"/>
                    </a:lnTo>
                    <a:lnTo>
                      <a:pt x="188" y="2"/>
                    </a:lnTo>
                    <a:lnTo>
                      <a:pt x="160" y="4"/>
                    </a:lnTo>
                    <a:lnTo>
                      <a:pt x="96" y="14"/>
                    </a:lnTo>
                    <a:lnTo>
                      <a:pt x="38" y="26"/>
                    </a:lnTo>
                    <a:lnTo>
                      <a:pt x="0" y="36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3" name="Freeform 123"/>
              <p:cNvSpPr>
                <a:spLocks/>
              </p:cNvSpPr>
              <p:nvPr/>
            </p:nvSpPr>
            <p:spPr bwMode="auto">
              <a:xfrm>
                <a:off x="2179" y="2053"/>
                <a:ext cx="436" cy="748"/>
              </a:xfrm>
              <a:custGeom>
                <a:avLst/>
                <a:gdLst>
                  <a:gd name="T0" fmla="*/ 0 w 212"/>
                  <a:gd name="T1" fmla="*/ 6490 h 364"/>
                  <a:gd name="T2" fmla="*/ 0 w 212"/>
                  <a:gd name="T3" fmla="*/ 6490 h 364"/>
                  <a:gd name="T4" fmla="*/ 749 w 212"/>
                  <a:gd name="T5" fmla="*/ 6309 h 364"/>
                  <a:gd name="T6" fmla="*/ 1754 w 212"/>
                  <a:gd name="T7" fmla="*/ 6136 h 364"/>
                  <a:gd name="T8" fmla="*/ 2826 w 212"/>
                  <a:gd name="T9" fmla="*/ 5953 h 364"/>
                  <a:gd name="T10" fmla="*/ 3334 w 212"/>
                  <a:gd name="T11" fmla="*/ 5883 h 364"/>
                  <a:gd name="T12" fmla="*/ 3794 w 212"/>
                  <a:gd name="T13" fmla="*/ 5883 h 364"/>
                  <a:gd name="T14" fmla="*/ 3794 w 212"/>
                  <a:gd name="T15" fmla="*/ 5883 h 364"/>
                  <a:gd name="T16" fmla="*/ 3687 w 212"/>
                  <a:gd name="T17" fmla="*/ 1217 h 364"/>
                  <a:gd name="T18" fmla="*/ 3687 w 212"/>
                  <a:gd name="T19" fmla="*/ 1217 h 364"/>
                  <a:gd name="T20" fmla="*/ 3687 w 212"/>
                  <a:gd name="T21" fmla="*/ 1034 h 364"/>
                  <a:gd name="T22" fmla="*/ 3655 w 212"/>
                  <a:gd name="T23" fmla="*/ 824 h 364"/>
                  <a:gd name="T24" fmla="*/ 3574 w 212"/>
                  <a:gd name="T25" fmla="*/ 676 h 364"/>
                  <a:gd name="T26" fmla="*/ 3507 w 212"/>
                  <a:gd name="T27" fmla="*/ 536 h 364"/>
                  <a:gd name="T28" fmla="*/ 3402 w 212"/>
                  <a:gd name="T29" fmla="*/ 427 h 364"/>
                  <a:gd name="T30" fmla="*/ 3334 w 212"/>
                  <a:gd name="T31" fmla="*/ 321 h 364"/>
                  <a:gd name="T32" fmla="*/ 3079 w 212"/>
                  <a:gd name="T33" fmla="*/ 181 h 364"/>
                  <a:gd name="T34" fmla="*/ 2863 w 212"/>
                  <a:gd name="T35" fmla="*/ 68 h 364"/>
                  <a:gd name="T36" fmla="*/ 2678 w 212"/>
                  <a:gd name="T37" fmla="*/ 33 h 364"/>
                  <a:gd name="T38" fmla="*/ 2470 w 212"/>
                  <a:gd name="T39" fmla="*/ 0 h 364"/>
                  <a:gd name="T40" fmla="*/ 1218 w 212"/>
                  <a:gd name="T41" fmla="*/ 0 h 364"/>
                  <a:gd name="T42" fmla="*/ 1218 w 212"/>
                  <a:gd name="T43" fmla="*/ 0 h 364"/>
                  <a:gd name="T44" fmla="*/ 1252 w 212"/>
                  <a:gd name="T45" fmla="*/ 253 h 364"/>
                  <a:gd name="T46" fmla="*/ 1252 w 212"/>
                  <a:gd name="T47" fmla="*/ 253 h 364"/>
                  <a:gd name="T48" fmla="*/ 1218 w 212"/>
                  <a:gd name="T49" fmla="*/ 896 h 364"/>
                  <a:gd name="T50" fmla="*/ 1185 w 212"/>
                  <a:gd name="T51" fmla="*/ 1570 h 364"/>
                  <a:gd name="T52" fmla="*/ 1069 w 212"/>
                  <a:gd name="T53" fmla="*/ 2419 h 364"/>
                  <a:gd name="T54" fmla="*/ 930 w 212"/>
                  <a:gd name="T55" fmla="*/ 3382 h 364"/>
                  <a:gd name="T56" fmla="*/ 716 w 212"/>
                  <a:gd name="T57" fmla="*/ 4426 h 364"/>
                  <a:gd name="T58" fmla="*/ 576 w 212"/>
                  <a:gd name="T59" fmla="*/ 4952 h 364"/>
                  <a:gd name="T60" fmla="*/ 428 w 212"/>
                  <a:gd name="T61" fmla="*/ 5493 h 364"/>
                  <a:gd name="T62" fmla="*/ 216 w 212"/>
                  <a:gd name="T63" fmla="*/ 5988 h 364"/>
                  <a:gd name="T64" fmla="*/ 0 w 212"/>
                  <a:gd name="T65" fmla="*/ 6490 h 364"/>
                  <a:gd name="T66" fmla="*/ 0 w 212"/>
                  <a:gd name="T67" fmla="*/ 6490 h 36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12"/>
                  <a:gd name="T103" fmla="*/ 0 h 364"/>
                  <a:gd name="T104" fmla="*/ 212 w 212"/>
                  <a:gd name="T105" fmla="*/ 364 h 364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12" h="364">
                    <a:moveTo>
                      <a:pt x="0" y="364"/>
                    </a:moveTo>
                    <a:lnTo>
                      <a:pt x="0" y="364"/>
                    </a:lnTo>
                    <a:lnTo>
                      <a:pt x="42" y="354"/>
                    </a:lnTo>
                    <a:lnTo>
                      <a:pt x="98" y="344"/>
                    </a:lnTo>
                    <a:lnTo>
                      <a:pt x="158" y="334"/>
                    </a:lnTo>
                    <a:lnTo>
                      <a:pt x="186" y="330"/>
                    </a:lnTo>
                    <a:lnTo>
                      <a:pt x="212" y="330"/>
                    </a:lnTo>
                    <a:lnTo>
                      <a:pt x="206" y="68"/>
                    </a:lnTo>
                    <a:lnTo>
                      <a:pt x="206" y="58"/>
                    </a:lnTo>
                    <a:lnTo>
                      <a:pt x="204" y="46"/>
                    </a:lnTo>
                    <a:lnTo>
                      <a:pt x="200" y="38"/>
                    </a:lnTo>
                    <a:lnTo>
                      <a:pt x="196" y="30"/>
                    </a:lnTo>
                    <a:lnTo>
                      <a:pt x="190" y="24"/>
                    </a:lnTo>
                    <a:lnTo>
                      <a:pt x="186" y="18"/>
                    </a:lnTo>
                    <a:lnTo>
                      <a:pt x="172" y="10"/>
                    </a:lnTo>
                    <a:lnTo>
                      <a:pt x="160" y="4"/>
                    </a:lnTo>
                    <a:lnTo>
                      <a:pt x="150" y="2"/>
                    </a:lnTo>
                    <a:lnTo>
                      <a:pt x="138" y="0"/>
                    </a:lnTo>
                    <a:lnTo>
                      <a:pt x="68" y="0"/>
                    </a:lnTo>
                    <a:lnTo>
                      <a:pt x="70" y="14"/>
                    </a:lnTo>
                    <a:lnTo>
                      <a:pt x="68" y="50"/>
                    </a:lnTo>
                    <a:lnTo>
                      <a:pt x="66" y="88"/>
                    </a:lnTo>
                    <a:lnTo>
                      <a:pt x="60" y="136"/>
                    </a:lnTo>
                    <a:lnTo>
                      <a:pt x="52" y="190"/>
                    </a:lnTo>
                    <a:lnTo>
                      <a:pt x="40" y="248"/>
                    </a:lnTo>
                    <a:lnTo>
                      <a:pt x="32" y="278"/>
                    </a:lnTo>
                    <a:lnTo>
                      <a:pt x="24" y="308"/>
                    </a:lnTo>
                    <a:lnTo>
                      <a:pt x="12" y="336"/>
                    </a:lnTo>
                    <a:lnTo>
                      <a:pt x="0" y="364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4" name="Freeform 124"/>
              <p:cNvSpPr>
                <a:spLocks/>
              </p:cNvSpPr>
              <p:nvPr/>
            </p:nvSpPr>
            <p:spPr bwMode="auto">
              <a:xfrm>
                <a:off x="1045" y="2908"/>
                <a:ext cx="1126" cy="128"/>
              </a:xfrm>
              <a:custGeom>
                <a:avLst/>
                <a:gdLst>
                  <a:gd name="T0" fmla="*/ 9770 w 548"/>
                  <a:gd name="T1" fmla="*/ 580 h 62"/>
                  <a:gd name="T2" fmla="*/ 9770 w 548"/>
                  <a:gd name="T3" fmla="*/ 580 h 62"/>
                  <a:gd name="T4" fmla="*/ 9583 w 548"/>
                  <a:gd name="T5" fmla="*/ 0 h 62"/>
                  <a:gd name="T6" fmla="*/ 9583 w 548"/>
                  <a:gd name="T7" fmla="*/ 0 h 62"/>
                  <a:gd name="T8" fmla="*/ 181 w 548"/>
                  <a:gd name="T9" fmla="*/ 0 h 62"/>
                  <a:gd name="T10" fmla="*/ 181 w 548"/>
                  <a:gd name="T11" fmla="*/ 0 h 62"/>
                  <a:gd name="T12" fmla="*/ 0 w 548"/>
                  <a:gd name="T13" fmla="*/ 580 h 62"/>
                  <a:gd name="T14" fmla="*/ 0 w 548"/>
                  <a:gd name="T15" fmla="*/ 580 h 62"/>
                  <a:gd name="T16" fmla="*/ 0 w 548"/>
                  <a:gd name="T17" fmla="*/ 1125 h 62"/>
                  <a:gd name="T18" fmla="*/ 0 w 548"/>
                  <a:gd name="T19" fmla="*/ 1125 h 62"/>
                  <a:gd name="T20" fmla="*/ 181 w 548"/>
                  <a:gd name="T21" fmla="*/ 1125 h 62"/>
                  <a:gd name="T22" fmla="*/ 9583 w 548"/>
                  <a:gd name="T23" fmla="*/ 1125 h 62"/>
                  <a:gd name="T24" fmla="*/ 9583 w 548"/>
                  <a:gd name="T25" fmla="*/ 1125 h 62"/>
                  <a:gd name="T26" fmla="*/ 9770 w 548"/>
                  <a:gd name="T27" fmla="*/ 1125 h 62"/>
                  <a:gd name="T28" fmla="*/ 9770 w 548"/>
                  <a:gd name="T29" fmla="*/ 1125 h 62"/>
                  <a:gd name="T30" fmla="*/ 9770 w 548"/>
                  <a:gd name="T31" fmla="*/ 580 h 62"/>
                  <a:gd name="T32" fmla="*/ 9770 w 548"/>
                  <a:gd name="T33" fmla="*/ 580 h 6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48"/>
                  <a:gd name="T52" fmla="*/ 0 h 62"/>
                  <a:gd name="T53" fmla="*/ 548 w 548"/>
                  <a:gd name="T54" fmla="*/ 62 h 6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48" h="62">
                    <a:moveTo>
                      <a:pt x="548" y="32"/>
                    </a:moveTo>
                    <a:lnTo>
                      <a:pt x="548" y="32"/>
                    </a:lnTo>
                    <a:lnTo>
                      <a:pt x="538" y="0"/>
                    </a:lnTo>
                    <a:lnTo>
                      <a:pt x="10" y="0"/>
                    </a:lnTo>
                    <a:lnTo>
                      <a:pt x="0" y="32"/>
                    </a:lnTo>
                    <a:lnTo>
                      <a:pt x="0" y="62"/>
                    </a:lnTo>
                    <a:lnTo>
                      <a:pt x="10" y="62"/>
                    </a:lnTo>
                    <a:lnTo>
                      <a:pt x="538" y="62"/>
                    </a:lnTo>
                    <a:lnTo>
                      <a:pt x="548" y="62"/>
                    </a:lnTo>
                    <a:lnTo>
                      <a:pt x="548" y="32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5" name="Freeform 125"/>
              <p:cNvSpPr>
                <a:spLocks/>
              </p:cNvSpPr>
              <p:nvPr/>
            </p:nvSpPr>
            <p:spPr bwMode="auto">
              <a:xfrm>
                <a:off x="926" y="2024"/>
                <a:ext cx="1364" cy="786"/>
              </a:xfrm>
              <a:custGeom>
                <a:avLst/>
                <a:gdLst>
                  <a:gd name="T0" fmla="*/ 10540 w 664"/>
                  <a:gd name="T1" fmla="*/ 6846 h 382"/>
                  <a:gd name="T2" fmla="*/ 10967 w 664"/>
                  <a:gd name="T3" fmla="*/ 5848 h 382"/>
                  <a:gd name="T4" fmla="*/ 11288 w 664"/>
                  <a:gd name="T5" fmla="*/ 4800 h 382"/>
                  <a:gd name="T6" fmla="*/ 11684 w 664"/>
                  <a:gd name="T7" fmla="*/ 2726 h 382"/>
                  <a:gd name="T8" fmla="*/ 11824 w 664"/>
                  <a:gd name="T9" fmla="*/ 1152 h 382"/>
                  <a:gd name="T10" fmla="*/ 11824 w 664"/>
                  <a:gd name="T11" fmla="*/ 504 h 382"/>
                  <a:gd name="T12" fmla="*/ 11756 w 664"/>
                  <a:gd name="T13" fmla="*/ 216 h 382"/>
                  <a:gd name="T14" fmla="*/ 11571 w 664"/>
                  <a:gd name="T15" fmla="*/ 68 h 382"/>
                  <a:gd name="T16" fmla="*/ 11288 w 664"/>
                  <a:gd name="T17" fmla="*/ 0 h 382"/>
                  <a:gd name="T18" fmla="*/ 10148 w 664"/>
                  <a:gd name="T19" fmla="*/ 0 h 382"/>
                  <a:gd name="T20" fmla="*/ 10255 w 664"/>
                  <a:gd name="T21" fmla="*/ 321 h 382"/>
                  <a:gd name="T22" fmla="*/ 10220 w 664"/>
                  <a:gd name="T23" fmla="*/ 792 h 382"/>
                  <a:gd name="T24" fmla="*/ 10115 w 664"/>
                  <a:gd name="T25" fmla="*/ 1934 h 382"/>
                  <a:gd name="T26" fmla="*/ 9827 w 664"/>
                  <a:gd name="T27" fmla="*/ 3407 h 382"/>
                  <a:gd name="T28" fmla="*/ 9474 w 664"/>
                  <a:gd name="T29" fmla="*/ 4556 h 382"/>
                  <a:gd name="T30" fmla="*/ 9291 w 664"/>
                  <a:gd name="T31" fmla="*/ 4911 h 382"/>
                  <a:gd name="T32" fmla="*/ 9006 w 664"/>
                  <a:gd name="T33" fmla="*/ 5272 h 382"/>
                  <a:gd name="T34" fmla="*/ 8650 w 664"/>
                  <a:gd name="T35" fmla="*/ 5525 h 382"/>
                  <a:gd name="T36" fmla="*/ 8157 w 664"/>
                  <a:gd name="T37" fmla="*/ 5628 h 382"/>
                  <a:gd name="T38" fmla="*/ 3667 w 664"/>
                  <a:gd name="T39" fmla="*/ 5628 h 382"/>
                  <a:gd name="T40" fmla="*/ 3174 w 664"/>
                  <a:gd name="T41" fmla="*/ 5525 h 382"/>
                  <a:gd name="T42" fmla="*/ 2853 w 664"/>
                  <a:gd name="T43" fmla="*/ 5272 h 382"/>
                  <a:gd name="T44" fmla="*/ 2533 w 664"/>
                  <a:gd name="T45" fmla="*/ 4911 h 382"/>
                  <a:gd name="T46" fmla="*/ 2385 w 664"/>
                  <a:gd name="T47" fmla="*/ 4556 h 382"/>
                  <a:gd name="T48" fmla="*/ 1993 w 664"/>
                  <a:gd name="T49" fmla="*/ 3407 h 382"/>
                  <a:gd name="T50" fmla="*/ 1709 w 664"/>
                  <a:gd name="T51" fmla="*/ 1934 h 382"/>
                  <a:gd name="T52" fmla="*/ 1604 w 664"/>
                  <a:gd name="T53" fmla="*/ 792 h 382"/>
                  <a:gd name="T54" fmla="*/ 1569 w 664"/>
                  <a:gd name="T55" fmla="*/ 321 h 382"/>
                  <a:gd name="T56" fmla="*/ 1670 w 664"/>
                  <a:gd name="T57" fmla="*/ 0 h 382"/>
                  <a:gd name="T58" fmla="*/ 536 w 664"/>
                  <a:gd name="T59" fmla="*/ 0 h 382"/>
                  <a:gd name="T60" fmla="*/ 216 w 664"/>
                  <a:gd name="T61" fmla="*/ 68 h 382"/>
                  <a:gd name="T62" fmla="*/ 68 w 664"/>
                  <a:gd name="T63" fmla="*/ 216 h 382"/>
                  <a:gd name="T64" fmla="*/ 0 w 664"/>
                  <a:gd name="T65" fmla="*/ 504 h 382"/>
                  <a:gd name="T66" fmla="*/ 0 w 664"/>
                  <a:gd name="T67" fmla="*/ 1152 h 382"/>
                  <a:gd name="T68" fmla="*/ 140 w 664"/>
                  <a:gd name="T69" fmla="*/ 2726 h 382"/>
                  <a:gd name="T70" fmla="*/ 536 w 664"/>
                  <a:gd name="T71" fmla="*/ 4800 h 382"/>
                  <a:gd name="T72" fmla="*/ 857 w 664"/>
                  <a:gd name="T73" fmla="*/ 5848 h 382"/>
                  <a:gd name="T74" fmla="*/ 1282 w 664"/>
                  <a:gd name="T75" fmla="*/ 6846 h 382"/>
                  <a:gd name="T76" fmla="*/ 10540 w 664"/>
                  <a:gd name="T77" fmla="*/ 6846 h 38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664"/>
                  <a:gd name="T118" fmla="*/ 0 h 382"/>
                  <a:gd name="T119" fmla="*/ 664 w 664"/>
                  <a:gd name="T120" fmla="*/ 382 h 382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664" h="382">
                    <a:moveTo>
                      <a:pt x="592" y="382"/>
                    </a:moveTo>
                    <a:lnTo>
                      <a:pt x="592" y="382"/>
                    </a:lnTo>
                    <a:lnTo>
                      <a:pt x="604" y="354"/>
                    </a:lnTo>
                    <a:lnTo>
                      <a:pt x="616" y="326"/>
                    </a:lnTo>
                    <a:lnTo>
                      <a:pt x="626" y="298"/>
                    </a:lnTo>
                    <a:lnTo>
                      <a:pt x="634" y="268"/>
                    </a:lnTo>
                    <a:lnTo>
                      <a:pt x="646" y="208"/>
                    </a:lnTo>
                    <a:lnTo>
                      <a:pt x="656" y="152"/>
                    </a:lnTo>
                    <a:lnTo>
                      <a:pt x="660" y="104"/>
                    </a:lnTo>
                    <a:lnTo>
                      <a:pt x="664" y="64"/>
                    </a:lnTo>
                    <a:lnTo>
                      <a:pt x="664" y="28"/>
                    </a:lnTo>
                    <a:lnTo>
                      <a:pt x="664" y="18"/>
                    </a:lnTo>
                    <a:lnTo>
                      <a:pt x="660" y="12"/>
                    </a:lnTo>
                    <a:lnTo>
                      <a:pt x="656" y="6"/>
                    </a:lnTo>
                    <a:lnTo>
                      <a:pt x="650" y="4"/>
                    </a:lnTo>
                    <a:lnTo>
                      <a:pt x="640" y="0"/>
                    </a:lnTo>
                    <a:lnTo>
                      <a:pt x="634" y="0"/>
                    </a:lnTo>
                    <a:lnTo>
                      <a:pt x="570" y="0"/>
                    </a:lnTo>
                    <a:lnTo>
                      <a:pt x="574" y="6"/>
                    </a:lnTo>
                    <a:lnTo>
                      <a:pt x="576" y="18"/>
                    </a:lnTo>
                    <a:lnTo>
                      <a:pt x="574" y="44"/>
                    </a:lnTo>
                    <a:lnTo>
                      <a:pt x="572" y="72"/>
                    </a:lnTo>
                    <a:lnTo>
                      <a:pt x="568" y="108"/>
                    </a:lnTo>
                    <a:lnTo>
                      <a:pt x="562" y="148"/>
                    </a:lnTo>
                    <a:lnTo>
                      <a:pt x="552" y="190"/>
                    </a:lnTo>
                    <a:lnTo>
                      <a:pt x="540" y="234"/>
                    </a:lnTo>
                    <a:lnTo>
                      <a:pt x="532" y="254"/>
                    </a:lnTo>
                    <a:lnTo>
                      <a:pt x="522" y="274"/>
                    </a:lnTo>
                    <a:lnTo>
                      <a:pt x="518" y="280"/>
                    </a:lnTo>
                    <a:lnTo>
                      <a:pt x="506" y="294"/>
                    </a:lnTo>
                    <a:lnTo>
                      <a:pt x="498" y="302"/>
                    </a:lnTo>
                    <a:lnTo>
                      <a:pt x="486" y="308"/>
                    </a:lnTo>
                    <a:lnTo>
                      <a:pt x="474" y="312"/>
                    </a:lnTo>
                    <a:lnTo>
                      <a:pt x="458" y="314"/>
                    </a:lnTo>
                    <a:lnTo>
                      <a:pt x="206" y="314"/>
                    </a:lnTo>
                    <a:lnTo>
                      <a:pt x="192" y="312"/>
                    </a:lnTo>
                    <a:lnTo>
                      <a:pt x="178" y="308"/>
                    </a:lnTo>
                    <a:lnTo>
                      <a:pt x="168" y="302"/>
                    </a:lnTo>
                    <a:lnTo>
                      <a:pt x="160" y="294"/>
                    </a:lnTo>
                    <a:lnTo>
                      <a:pt x="146" y="280"/>
                    </a:lnTo>
                    <a:lnTo>
                      <a:pt x="142" y="274"/>
                    </a:lnTo>
                    <a:lnTo>
                      <a:pt x="134" y="254"/>
                    </a:lnTo>
                    <a:lnTo>
                      <a:pt x="124" y="234"/>
                    </a:lnTo>
                    <a:lnTo>
                      <a:pt x="112" y="190"/>
                    </a:lnTo>
                    <a:lnTo>
                      <a:pt x="102" y="148"/>
                    </a:lnTo>
                    <a:lnTo>
                      <a:pt x="96" y="108"/>
                    </a:lnTo>
                    <a:lnTo>
                      <a:pt x="92" y="72"/>
                    </a:lnTo>
                    <a:lnTo>
                      <a:pt x="90" y="44"/>
                    </a:lnTo>
                    <a:lnTo>
                      <a:pt x="88" y="18"/>
                    </a:lnTo>
                    <a:lnTo>
                      <a:pt x="90" y="8"/>
                    </a:lnTo>
                    <a:lnTo>
                      <a:pt x="94" y="0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12" y="4"/>
                    </a:lnTo>
                    <a:lnTo>
                      <a:pt x="8" y="8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64"/>
                    </a:lnTo>
                    <a:lnTo>
                      <a:pt x="4" y="104"/>
                    </a:lnTo>
                    <a:lnTo>
                      <a:pt x="8" y="152"/>
                    </a:lnTo>
                    <a:lnTo>
                      <a:pt x="18" y="208"/>
                    </a:lnTo>
                    <a:lnTo>
                      <a:pt x="30" y="268"/>
                    </a:lnTo>
                    <a:lnTo>
                      <a:pt x="38" y="298"/>
                    </a:lnTo>
                    <a:lnTo>
                      <a:pt x="48" y="326"/>
                    </a:lnTo>
                    <a:lnTo>
                      <a:pt x="60" y="354"/>
                    </a:lnTo>
                    <a:lnTo>
                      <a:pt x="72" y="382"/>
                    </a:lnTo>
                    <a:lnTo>
                      <a:pt x="592" y="382"/>
                    </a:lnTo>
                    <a:close/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6" name="Freeform 126"/>
              <p:cNvSpPr>
                <a:spLocks noEditPoints="1"/>
              </p:cNvSpPr>
              <p:nvPr/>
            </p:nvSpPr>
            <p:spPr bwMode="auto">
              <a:xfrm>
                <a:off x="1049" y="2024"/>
                <a:ext cx="1237" cy="786"/>
              </a:xfrm>
              <a:custGeom>
                <a:avLst/>
                <a:gdLst>
                  <a:gd name="T0" fmla="*/ 9091 w 602"/>
                  <a:gd name="T1" fmla="*/ 0 h 382"/>
                  <a:gd name="T2" fmla="*/ 9091 w 602"/>
                  <a:gd name="T3" fmla="*/ 0 h 382"/>
                  <a:gd name="T4" fmla="*/ 9091 w 602"/>
                  <a:gd name="T5" fmla="*/ 0 h 382"/>
                  <a:gd name="T6" fmla="*/ 9091 w 602"/>
                  <a:gd name="T7" fmla="*/ 0 h 382"/>
                  <a:gd name="T8" fmla="*/ 9091 w 602"/>
                  <a:gd name="T9" fmla="*/ 0 h 382"/>
                  <a:gd name="T10" fmla="*/ 9091 w 602"/>
                  <a:gd name="T11" fmla="*/ 0 h 382"/>
                  <a:gd name="T12" fmla="*/ 9091 w 602"/>
                  <a:gd name="T13" fmla="*/ 0 h 382"/>
                  <a:gd name="T14" fmla="*/ 9411 w 602"/>
                  <a:gd name="T15" fmla="*/ 6385 h 382"/>
                  <a:gd name="T16" fmla="*/ 0 w 602"/>
                  <a:gd name="T17" fmla="*/ 6385 h 382"/>
                  <a:gd name="T18" fmla="*/ 0 w 602"/>
                  <a:gd name="T19" fmla="*/ 6385 h 382"/>
                  <a:gd name="T20" fmla="*/ 216 w 602"/>
                  <a:gd name="T21" fmla="*/ 6846 h 382"/>
                  <a:gd name="T22" fmla="*/ 9483 w 602"/>
                  <a:gd name="T23" fmla="*/ 6846 h 382"/>
                  <a:gd name="T24" fmla="*/ 9483 w 602"/>
                  <a:gd name="T25" fmla="*/ 6846 h 382"/>
                  <a:gd name="T26" fmla="*/ 9771 w 602"/>
                  <a:gd name="T27" fmla="*/ 6202 h 382"/>
                  <a:gd name="T28" fmla="*/ 10019 w 602"/>
                  <a:gd name="T29" fmla="*/ 5525 h 382"/>
                  <a:gd name="T30" fmla="*/ 10231 w 602"/>
                  <a:gd name="T31" fmla="*/ 4800 h 382"/>
                  <a:gd name="T32" fmla="*/ 10379 w 602"/>
                  <a:gd name="T33" fmla="*/ 4119 h 382"/>
                  <a:gd name="T34" fmla="*/ 10512 w 602"/>
                  <a:gd name="T35" fmla="*/ 3407 h 382"/>
                  <a:gd name="T36" fmla="*/ 10628 w 602"/>
                  <a:gd name="T37" fmla="*/ 2761 h 382"/>
                  <a:gd name="T38" fmla="*/ 10732 w 602"/>
                  <a:gd name="T39" fmla="*/ 1613 h 382"/>
                  <a:gd name="T40" fmla="*/ 10732 w 602"/>
                  <a:gd name="T41" fmla="*/ 1613 h 382"/>
                  <a:gd name="T42" fmla="*/ 10595 w 602"/>
                  <a:gd name="T43" fmla="*/ 2726 h 382"/>
                  <a:gd name="T44" fmla="*/ 10480 w 602"/>
                  <a:gd name="T45" fmla="*/ 3335 h 382"/>
                  <a:gd name="T46" fmla="*/ 10340 w 602"/>
                  <a:gd name="T47" fmla="*/ 3946 h 382"/>
                  <a:gd name="T48" fmla="*/ 10159 w 602"/>
                  <a:gd name="T49" fmla="*/ 4588 h 382"/>
                  <a:gd name="T50" fmla="*/ 9951 w 602"/>
                  <a:gd name="T51" fmla="*/ 5200 h 382"/>
                  <a:gd name="T52" fmla="*/ 9699 w 602"/>
                  <a:gd name="T53" fmla="*/ 5809 h 382"/>
                  <a:gd name="T54" fmla="*/ 9411 w 602"/>
                  <a:gd name="T55" fmla="*/ 6385 h 382"/>
                  <a:gd name="T56" fmla="*/ 9411 w 602"/>
                  <a:gd name="T57" fmla="*/ 6385 h 38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602"/>
                  <a:gd name="T88" fmla="*/ 0 h 382"/>
                  <a:gd name="T89" fmla="*/ 602 w 602"/>
                  <a:gd name="T90" fmla="*/ 382 h 38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602" h="382">
                    <a:moveTo>
                      <a:pt x="510" y="0"/>
                    </a:moveTo>
                    <a:lnTo>
                      <a:pt x="510" y="0"/>
                    </a:lnTo>
                    <a:close/>
                    <a:moveTo>
                      <a:pt x="528" y="356"/>
                    </a:moveTo>
                    <a:lnTo>
                      <a:pt x="0" y="356"/>
                    </a:lnTo>
                    <a:lnTo>
                      <a:pt x="12" y="382"/>
                    </a:lnTo>
                    <a:lnTo>
                      <a:pt x="532" y="382"/>
                    </a:lnTo>
                    <a:lnTo>
                      <a:pt x="548" y="346"/>
                    </a:lnTo>
                    <a:lnTo>
                      <a:pt x="562" y="308"/>
                    </a:lnTo>
                    <a:lnTo>
                      <a:pt x="574" y="268"/>
                    </a:lnTo>
                    <a:lnTo>
                      <a:pt x="582" y="230"/>
                    </a:lnTo>
                    <a:lnTo>
                      <a:pt x="590" y="190"/>
                    </a:lnTo>
                    <a:lnTo>
                      <a:pt x="596" y="154"/>
                    </a:lnTo>
                    <a:lnTo>
                      <a:pt x="602" y="90"/>
                    </a:lnTo>
                    <a:lnTo>
                      <a:pt x="594" y="152"/>
                    </a:lnTo>
                    <a:lnTo>
                      <a:pt x="588" y="186"/>
                    </a:lnTo>
                    <a:lnTo>
                      <a:pt x="580" y="220"/>
                    </a:lnTo>
                    <a:lnTo>
                      <a:pt x="570" y="256"/>
                    </a:lnTo>
                    <a:lnTo>
                      <a:pt x="558" y="290"/>
                    </a:lnTo>
                    <a:lnTo>
                      <a:pt x="544" y="324"/>
                    </a:lnTo>
                    <a:lnTo>
                      <a:pt x="528" y="356"/>
                    </a:lnTo>
                    <a:close/>
                  </a:path>
                </a:pathLst>
              </a:custGeom>
              <a:solidFill>
                <a:srgbClr val="38383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7" name="Freeform 127"/>
              <p:cNvSpPr>
                <a:spLocks/>
              </p:cNvSpPr>
              <p:nvPr/>
            </p:nvSpPr>
            <p:spPr bwMode="auto">
              <a:xfrm>
                <a:off x="601" y="2053"/>
                <a:ext cx="206" cy="679"/>
              </a:xfrm>
              <a:custGeom>
                <a:avLst/>
                <a:gdLst>
                  <a:gd name="T0" fmla="*/ 577 w 100"/>
                  <a:gd name="T1" fmla="*/ 1253 h 330"/>
                  <a:gd name="T2" fmla="*/ 577 w 100"/>
                  <a:gd name="T3" fmla="*/ 1253 h 330"/>
                  <a:gd name="T4" fmla="*/ 577 w 100"/>
                  <a:gd name="T5" fmla="*/ 1037 h 330"/>
                  <a:gd name="T6" fmla="*/ 645 w 100"/>
                  <a:gd name="T7" fmla="*/ 825 h 330"/>
                  <a:gd name="T8" fmla="*/ 717 w 100"/>
                  <a:gd name="T9" fmla="*/ 609 h 330"/>
                  <a:gd name="T10" fmla="*/ 865 w 100"/>
                  <a:gd name="T11" fmla="*/ 393 h 330"/>
                  <a:gd name="T12" fmla="*/ 972 w 100"/>
                  <a:gd name="T13" fmla="*/ 288 h 330"/>
                  <a:gd name="T14" fmla="*/ 1082 w 100"/>
                  <a:gd name="T15" fmla="*/ 181 h 330"/>
                  <a:gd name="T16" fmla="*/ 1222 w 100"/>
                  <a:gd name="T17" fmla="*/ 105 h 330"/>
                  <a:gd name="T18" fmla="*/ 1409 w 100"/>
                  <a:gd name="T19" fmla="*/ 68 h 330"/>
                  <a:gd name="T20" fmla="*/ 1582 w 100"/>
                  <a:gd name="T21" fmla="*/ 33 h 330"/>
                  <a:gd name="T22" fmla="*/ 1798 w 100"/>
                  <a:gd name="T23" fmla="*/ 0 h 330"/>
                  <a:gd name="T24" fmla="*/ 1329 w 100"/>
                  <a:gd name="T25" fmla="*/ 0 h 330"/>
                  <a:gd name="T26" fmla="*/ 1329 w 100"/>
                  <a:gd name="T27" fmla="*/ 0 h 330"/>
                  <a:gd name="T28" fmla="*/ 1121 w 100"/>
                  <a:gd name="T29" fmla="*/ 33 h 330"/>
                  <a:gd name="T30" fmla="*/ 933 w 100"/>
                  <a:gd name="T31" fmla="*/ 68 h 330"/>
                  <a:gd name="T32" fmla="*/ 760 w 100"/>
                  <a:gd name="T33" fmla="*/ 105 h 330"/>
                  <a:gd name="T34" fmla="*/ 645 w 100"/>
                  <a:gd name="T35" fmla="*/ 181 h 330"/>
                  <a:gd name="T36" fmla="*/ 505 w 100"/>
                  <a:gd name="T37" fmla="*/ 288 h 330"/>
                  <a:gd name="T38" fmla="*/ 428 w 100"/>
                  <a:gd name="T39" fmla="*/ 393 h 330"/>
                  <a:gd name="T40" fmla="*/ 255 w 100"/>
                  <a:gd name="T41" fmla="*/ 609 h 330"/>
                  <a:gd name="T42" fmla="*/ 183 w 100"/>
                  <a:gd name="T43" fmla="*/ 825 h 330"/>
                  <a:gd name="T44" fmla="*/ 140 w 100"/>
                  <a:gd name="T45" fmla="*/ 1037 h 330"/>
                  <a:gd name="T46" fmla="*/ 107 w 100"/>
                  <a:gd name="T47" fmla="*/ 1253 h 330"/>
                  <a:gd name="T48" fmla="*/ 0 w 100"/>
                  <a:gd name="T49" fmla="*/ 5913 h 330"/>
                  <a:gd name="T50" fmla="*/ 0 w 100"/>
                  <a:gd name="T51" fmla="*/ 5913 h 330"/>
                  <a:gd name="T52" fmla="*/ 472 w 100"/>
                  <a:gd name="T53" fmla="*/ 5913 h 330"/>
                  <a:gd name="T54" fmla="*/ 577 w 100"/>
                  <a:gd name="T55" fmla="*/ 1253 h 33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00"/>
                  <a:gd name="T85" fmla="*/ 0 h 330"/>
                  <a:gd name="T86" fmla="*/ 100 w 100"/>
                  <a:gd name="T87" fmla="*/ 330 h 330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00" h="330">
                    <a:moveTo>
                      <a:pt x="32" y="70"/>
                    </a:moveTo>
                    <a:lnTo>
                      <a:pt x="32" y="70"/>
                    </a:lnTo>
                    <a:lnTo>
                      <a:pt x="32" y="58"/>
                    </a:lnTo>
                    <a:lnTo>
                      <a:pt x="36" y="46"/>
                    </a:lnTo>
                    <a:lnTo>
                      <a:pt x="40" y="34"/>
                    </a:lnTo>
                    <a:lnTo>
                      <a:pt x="48" y="22"/>
                    </a:lnTo>
                    <a:lnTo>
                      <a:pt x="54" y="16"/>
                    </a:lnTo>
                    <a:lnTo>
                      <a:pt x="60" y="10"/>
                    </a:lnTo>
                    <a:lnTo>
                      <a:pt x="68" y="6"/>
                    </a:lnTo>
                    <a:lnTo>
                      <a:pt x="78" y="4"/>
                    </a:lnTo>
                    <a:lnTo>
                      <a:pt x="88" y="2"/>
                    </a:lnTo>
                    <a:lnTo>
                      <a:pt x="100" y="0"/>
                    </a:lnTo>
                    <a:lnTo>
                      <a:pt x="74" y="0"/>
                    </a:lnTo>
                    <a:lnTo>
                      <a:pt x="62" y="2"/>
                    </a:lnTo>
                    <a:lnTo>
                      <a:pt x="52" y="4"/>
                    </a:lnTo>
                    <a:lnTo>
                      <a:pt x="42" y="6"/>
                    </a:lnTo>
                    <a:lnTo>
                      <a:pt x="36" y="10"/>
                    </a:lnTo>
                    <a:lnTo>
                      <a:pt x="28" y="16"/>
                    </a:lnTo>
                    <a:lnTo>
                      <a:pt x="24" y="22"/>
                    </a:lnTo>
                    <a:lnTo>
                      <a:pt x="14" y="34"/>
                    </a:lnTo>
                    <a:lnTo>
                      <a:pt x="10" y="46"/>
                    </a:lnTo>
                    <a:lnTo>
                      <a:pt x="8" y="58"/>
                    </a:lnTo>
                    <a:lnTo>
                      <a:pt x="6" y="70"/>
                    </a:lnTo>
                    <a:lnTo>
                      <a:pt x="0" y="330"/>
                    </a:lnTo>
                    <a:lnTo>
                      <a:pt x="26" y="330"/>
                    </a:lnTo>
                    <a:lnTo>
                      <a:pt x="32" y="70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8" name="Freeform 128"/>
              <p:cNvSpPr>
                <a:spLocks/>
              </p:cNvSpPr>
              <p:nvPr/>
            </p:nvSpPr>
            <p:spPr bwMode="auto">
              <a:xfrm>
                <a:off x="597" y="2748"/>
                <a:ext cx="58" cy="292"/>
              </a:xfrm>
              <a:custGeom>
                <a:avLst/>
                <a:gdLst>
                  <a:gd name="T0" fmla="*/ 35 w 28"/>
                  <a:gd name="T1" fmla="*/ 0 h 142"/>
                  <a:gd name="T2" fmla="*/ 0 w 28"/>
                  <a:gd name="T3" fmla="*/ 2538 h 142"/>
                  <a:gd name="T4" fmla="*/ 445 w 28"/>
                  <a:gd name="T5" fmla="*/ 2538 h 142"/>
                  <a:gd name="T6" fmla="*/ 516 w 28"/>
                  <a:gd name="T7" fmla="*/ 0 h 142"/>
                  <a:gd name="T8" fmla="*/ 516 w 28"/>
                  <a:gd name="T9" fmla="*/ 0 h 142"/>
                  <a:gd name="T10" fmla="*/ 35 w 28"/>
                  <a:gd name="T11" fmla="*/ 0 h 142"/>
                  <a:gd name="T12" fmla="*/ 35 w 28"/>
                  <a:gd name="T13" fmla="*/ 0 h 1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"/>
                  <a:gd name="T22" fmla="*/ 0 h 142"/>
                  <a:gd name="T23" fmla="*/ 28 w 28"/>
                  <a:gd name="T24" fmla="*/ 142 h 14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" h="142">
                    <a:moveTo>
                      <a:pt x="2" y="0"/>
                    </a:moveTo>
                    <a:lnTo>
                      <a:pt x="0" y="142"/>
                    </a:lnTo>
                    <a:lnTo>
                      <a:pt x="24" y="142"/>
                    </a:lnTo>
                    <a:lnTo>
                      <a:pt x="28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9" name="Freeform 129"/>
              <p:cNvSpPr>
                <a:spLocks/>
              </p:cNvSpPr>
              <p:nvPr/>
            </p:nvSpPr>
            <p:spPr bwMode="auto">
              <a:xfrm>
                <a:off x="655" y="2053"/>
                <a:ext cx="382" cy="748"/>
              </a:xfrm>
              <a:custGeom>
                <a:avLst/>
                <a:gdLst>
                  <a:gd name="T0" fmla="*/ 105 w 186"/>
                  <a:gd name="T1" fmla="*/ 1249 h 364"/>
                  <a:gd name="T2" fmla="*/ 0 w 186"/>
                  <a:gd name="T3" fmla="*/ 5883 h 364"/>
                  <a:gd name="T4" fmla="*/ 0 w 186"/>
                  <a:gd name="T5" fmla="*/ 5883 h 364"/>
                  <a:gd name="T6" fmla="*/ 893 w 186"/>
                  <a:gd name="T7" fmla="*/ 5988 h 364"/>
                  <a:gd name="T8" fmla="*/ 1857 w 186"/>
                  <a:gd name="T9" fmla="*/ 6169 h 364"/>
                  <a:gd name="T10" fmla="*/ 3311 w 186"/>
                  <a:gd name="T11" fmla="*/ 6490 h 364"/>
                  <a:gd name="T12" fmla="*/ 3311 w 186"/>
                  <a:gd name="T13" fmla="*/ 6490 h 364"/>
                  <a:gd name="T14" fmla="*/ 3091 w 186"/>
                  <a:gd name="T15" fmla="*/ 5988 h 364"/>
                  <a:gd name="T16" fmla="*/ 2886 w 186"/>
                  <a:gd name="T17" fmla="*/ 5493 h 364"/>
                  <a:gd name="T18" fmla="*/ 2738 w 186"/>
                  <a:gd name="T19" fmla="*/ 4952 h 364"/>
                  <a:gd name="T20" fmla="*/ 2598 w 186"/>
                  <a:gd name="T21" fmla="*/ 4426 h 364"/>
                  <a:gd name="T22" fmla="*/ 2382 w 186"/>
                  <a:gd name="T23" fmla="*/ 3382 h 364"/>
                  <a:gd name="T24" fmla="*/ 2245 w 186"/>
                  <a:gd name="T25" fmla="*/ 2419 h 364"/>
                  <a:gd name="T26" fmla="*/ 2130 w 186"/>
                  <a:gd name="T27" fmla="*/ 1570 h 364"/>
                  <a:gd name="T28" fmla="*/ 2097 w 186"/>
                  <a:gd name="T29" fmla="*/ 896 h 364"/>
                  <a:gd name="T30" fmla="*/ 2062 w 186"/>
                  <a:gd name="T31" fmla="*/ 253 h 364"/>
                  <a:gd name="T32" fmla="*/ 2062 w 186"/>
                  <a:gd name="T33" fmla="*/ 253 h 364"/>
                  <a:gd name="T34" fmla="*/ 2097 w 186"/>
                  <a:gd name="T35" fmla="*/ 0 h 364"/>
                  <a:gd name="T36" fmla="*/ 1316 w 186"/>
                  <a:gd name="T37" fmla="*/ 0 h 364"/>
                  <a:gd name="T38" fmla="*/ 1316 w 186"/>
                  <a:gd name="T39" fmla="*/ 0 h 364"/>
                  <a:gd name="T40" fmla="*/ 1101 w 186"/>
                  <a:gd name="T41" fmla="*/ 33 h 364"/>
                  <a:gd name="T42" fmla="*/ 928 w 186"/>
                  <a:gd name="T43" fmla="*/ 68 h 364"/>
                  <a:gd name="T44" fmla="*/ 748 w 186"/>
                  <a:gd name="T45" fmla="*/ 105 h 364"/>
                  <a:gd name="T46" fmla="*/ 608 w 186"/>
                  <a:gd name="T47" fmla="*/ 181 h 364"/>
                  <a:gd name="T48" fmla="*/ 501 w 186"/>
                  <a:gd name="T49" fmla="*/ 288 h 364"/>
                  <a:gd name="T50" fmla="*/ 388 w 186"/>
                  <a:gd name="T51" fmla="*/ 388 h 364"/>
                  <a:gd name="T52" fmla="*/ 253 w 186"/>
                  <a:gd name="T53" fmla="*/ 608 h 364"/>
                  <a:gd name="T54" fmla="*/ 181 w 186"/>
                  <a:gd name="T55" fmla="*/ 824 h 364"/>
                  <a:gd name="T56" fmla="*/ 105 w 186"/>
                  <a:gd name="T57" fmla="*/ 1034 h 364"/>
                  <a:gd name="T58" fmla="*/ 105 w 186"/>
                  <a:gd name="T59" fmla="*/ 1249 h 364"/>
                  <a:gd name="T60" fmla="*/ 105 w 186"/>
                  <a:gd name="T61" fmla="*/ 1249 h 36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86"/>
                  <a:gd name="T94" fmla="*/ 0 h 364"/>
                  <a:gd name="T95" fmla="*/ 186 w 186"/>
                  <a:gd name="T96" fmla="*/ 364 h 364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86" h="364">
                    <a:moveTo>
                      <a:pt x="6" y="70"/>
                    </a:moveTo>
                    <a:lnTo>
                      <a:pt x="0" y="330"/>
                    </a:lnTo>
                    <a:lnTo>
                      <a:pt x="50" y="336"/>
                    </a:lnTo>
                    <a:lnTo>
                      <a:pt x="104" y="346"/>
                    </a:lnTo>
                    <a:lnTo>
                      <a:pt x="186" y="364"/>
                    </a:lnTo>
                    <a:lnTo>
                      <a:pt x="174" y="336"/>
                    </a:lnTo>
                    <a:lnTo>
                      <a:pt x="162" y="308"/>
                    </a:lnTo>
                    <a:lnTo>
                      <a:pt x="154" y="278"/>
                    </a:lnTo>
                    <a:lnTo>
                      <a:pt x="146" y="248"/>
                    </a:lnTo>
                    <a:lnTo>
                      <a:pt x="134" y="190"/>
                    </a:lnTo>
                    <a:lnTo>
                      <a:pt x="126" y="136"/>
                    </a:lnTo>
                    <a:lnTo>
                      <a:pt x="120" y="88"/>
                    </a:lnTo>
                    <a:lnTo>
                      <a:pt x="118" y="50"/>
                    </a:lnTo>
                    <a:lnTo>
                      <a:pt x="116" y="14"/>
                    </a:lnTo>
                    <a:lnTo>
                      <a:pt x="118" y="0"/>
                    </a:lnTo>
                    <a:lnTo>
                      <a:pt x="74" y="0"/>
                    </a:lnTo>
                    <a:lnTo>
                      <a:pt x="62" y="2"/>
                    </a:lnTo>
                    <a:lnTo>
                      <a:pt x="52" y="4"/>
                    </a:lnTo>
                    <a:lnTo>
                      <a:pt x="42" y="6"/>
                    </a:lnTo>
                    <a:lnTo>
                      <a:pt x="34" y="10"/>
                    </a:lnTo>
                    <a:lnTo>
                      <a:pt x="28" y="16"/>
                    </a:lnTo>
                    <a:lnTo>
                      <a:pt x="22" y="22"/>
                    </a:lnTo>
                    <a:lnTo>
                      <a:pt x="14" y="34"/>
                    </a:lnTo>
                    <a:lnTo>
                      <a:pt x="10" y="46"/>
                    </a:lnTo>
                    <a:lnTo>
                      <a:pt x="6" y="58"/>
                    </a:lnTo>
                    <a:lnTo>
                      <a:pt x="6" y="7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0" name="Freeform 130"/>
              <p:cNvSpPr>
                <a:spLocks/>
              </p:cNvSpPr>
              <p:nvPr/>
            </p:nvSpPr>
            <p:spPr bwMode="auto">
              <a:xfrm>
                <a:off x="646" y="2748"/>
                <a:ext cx="403" cy="292"/>
              </a:xfrm>
              <a:custGeom>
                <a:avLst/>
                <a:gdLst>
                  <a:gd name="T0" fmla="*/ 3467 w 196"/>
                  <a:gd name="T1" fmla="*/ 644 h 142"/>
                  <a:gd name="T2" fmla="*/ 3467 w 196"/>
                  <a:gd name="T3" fmla="*/ 644 h 142"/>
                  <a:gd name="T4" fmla="*/ 2034 w 196"/>
                  <a:gd name="T5" fmla="*/ 321 h 142"/>
                  <a:gd name="T6" fmla="*/ 1036 w 196"/>
                  <a:gd name="T7" fmla="*/ 140 h 142"/>
                  <a:gd name="T8" fmla="*/ 68 w 196"/>
                  <a:gd name="T9" fmla="*/ 0 h 142"/>
                  <a:gd name="T10" fmla="*/ 0 w 196"/>
                  <a:gd name="T11" fmla="*/ 2538 h 142"/>
                  <a:gd name="T12" fmla="*/ 3218 w 196"/>
                  <a:gd name="T13" fmla="*/ 2538 h 142"/>
                  <a:gd name="T14" fmla="*/ 3218 w 196"/>
                  <a:gd name="T15" fmla="*/ 1933 h 142"/>
                  <a:gd name="T16" fmla="*/ 3218 w 196"/>
                  <a:gd name="T17" fmla="*/ 1933 h 142"/>
                  <a:gd name="T18" fmla="*/ 3218 w 196"/>
                  <a:gd name="T19" fmla="*/ 1894 h 142"/>
                  <a:gd name="T20" fmla="*/ 3434 w 196"/>
                  <a:gd name="T21" fmla="*/ 1217 h 142"/>
                  <a:gd name="T22" fmla="*/ 3434 w 196"/>
                  <a:gd name="T23" fmla="*/ 1217 h 142"/>
                  <a:gd name="T24" fmla="*/ 3506 w 196"/>
                  <a:gd name="T25" fmla="*/ 1184 h 142"/>
                  <a:gd name="T26" fmla="*/ 3506 w 196"/>
                  <a:gd name="T27" fmla="*/ 677 h 142"/>
                  <a:gd name="T28" fmla="*/ 3506 w 196"/>
                  <a:gd name="T29" fmla="*/ 677 h 142"/>
                  <a:gd name="T30" fmla="*/ 3467 w 196"/>
                  <a:gd name="T31" fmla="*/ 644 h 142"/>
                  <a:gd name="T32" fmla="*/ 3467 w 196"/>
                  <a:gd name="T33" fmla="*/ 644 h 14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6"/>
                  <a:gd name="T52" fmla="*/ 0 h 142"/>
                  <a:gd name="T53" fmla="*/ 196 w 196"/>
                  <a:gd name="T54" fmla="*/ 142 h 14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6" h="142">
                    <a:moveTo>
                      <a:pt x="194" y="36"/>
                    </a:moveTo>
                    <a:lnTo>
                      <a:pt x="194" y="36"/>
                    </a:lnTo>
                    <a:lnTo>
                      <a:pt x="114" y="18"/>
                    </a:lnTo>
                    <a:lnTo>
                      <a:pt x="58" y="8"/>
                    </a:lnTo>
                    <a:lnTo>
                      <a:pt x="4" y="0"/>
                    </a:lnTo>
                    <a:lnTo>
                      <a:pt x="0" y="142"/>
                    </a:lnTo>
                    <a:lnTo>
                      <a:pt x="180" y="142"/>
                    </a:lnTo>
                    <a:lnTo>
                      <a:pt x="180" y="108"/>
                    </a:lnTo>
                    <a:lnTo>
                      <a:pt x="180" y="106"/>
                    </a:lnTo>
                    <a:lnTo>
                      <a:pt x="192" y="68"/>
                    </a:lnTo>
                    <a:lnTo>
                      <a:pt x="196" y="66"/>
                    </a:lnTo>
                    <a:lnTo>
                      <a:pt x="196" y="38"/>
                    </a:lnTo>
                    <a:lnTo>
                      <a:pt x="194" y="36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1" name="Freeform 131"/>
              <p:cNvSpPr>
                <a:spLocks noEditPoints="1"/>
              </p:cNvSpPr>
              <p:nvPr/>
            </p:nvSpPr>
            <p:spPr bwMode="auto">
              <a:xfrm>
                <a:off x="2455" y="2810"/>
                <a:ext cx="94" cy="94"/>
              </a:xfrm>
              <a:custGeom>
                <a:avLst/>
                <a:gdLst>
                  <a:gd name="T0" fmla="*/ 137 w 46"/>
                  <a:gd name="T1" fmla="*/ 384 h 46"/>
                  <a:gd name="T2" fmla="*/ 137 w 46"/>
                  <a:gd name="T3" fmla="*/ 384 h 46"/>
                  <a:gd name="T4" fmla="*/ 172 w 46"/>
                  <a:gd name="T5" fmla="*/ 280 h 46"/>
                  <a:gd name="T6" fmla="*/ 213 w 46"/>
                  <a:gd name="T7" fmla="*/ 213 h 46"/>
                  <a:gd name="T8" fmla="*/ 280 w 46"/>
                  <a:gd name="T9" fmla="*/ 137 h 46"/>
                  <a:gd name="T10" fmla="*/ 384 w 46"/>
                  <a:gd name="T11" fmla="*/ 137 h 46"/>
                  <a:gd name="T12" fmla="*/ 384 w 46"/>
                  <a:gd name="T13" fmla="*/ 137 h 46"/>
                  <a:gd name="T14" fmla="*/ 484 w 46"/>
                  <a:gd name="T15" fmla="*/ 137 h 46"/>
                  <a:gd name="T16" fmla="*/ 589 w 46"/>
                  <a:gd name="T17" fmla="*/ 213 h 46"/>
                  <a:gd name="T18" fmla="*/ 631 w 46"/>
                  <a:gd name="T19" fmla="*/ 280 h 46"/>
                  <a:gd name="T20" fmla="*/ 664 w 46"/>
                  <a:gd name="T21" fmla="*/ 384 h 46"/>
                  <a:gd name="T22" fmla="*/ 664 w 46"/>
                  <a:gd name="T23" fmla="*/ 384 h 46"/>
                  <a:gd name="T24" fmla="*/ 631 w 46"/>
                  <a:gd name="T25" fmla="*/ 484 h 46"/>
                  <a:gd name="T26" fmla="*/ 589 w 46"/>
                  <a:gd name="T27" fmla="*/ 556 h 46"/>
                  <a:gd name="T28" fmla="*/ 484 w 46"/>
                  <a:gd name="T29" fmla="*/ 631 h 46"/>
                  <a:gd name="T30" fmla="*/ 384 w 46"/>
                  <a:gd name="T31" fmla="*/ 631 h 46"/>
                  <a:gd name="T32" fmla="*/ 384 w 46"/>
                  <a:gd name="T33" fmla="*/ 631 h 46"/>
                  <a:gd name="T34" fmla="*/ 280 w 46"/>
                  <a:gd name="T35" fmla="*/ 631 h 46"/>
                  <a:gd name="T36" fmla="*/ 213 w 46"/>
                  <a:gd name="T37" fmla="*/ 556 h 46"/>
                  <a:gd name="T38" fmla="*/ 172 w 46"/>
                  <a:gd name="T39" fmla="*/ 484 h 46"/>
                  <a:gd name="T40" fmla="*/ 137 w 46"/>
                  <a:gd name="T41" fmla="*/ 384 h 46"/>
                  <a:gd name="T42" fmla="*/ 137 w 46"/>
                  <a:gd name="T43" fmla="*/ 384 h 46"/>
                  <a:gd name="T44" fmla="*/ 0 w 46"/>
                  <a:gd name="T45" fmla="*/ 384 h 46"/>
                  <a:gd name="T46" fmla="*/ 0 w 46"/>
                  <a:gd name="T47" fmla="*/ 384 h 46"/>
                  <a:gd name="T48" fmla="*/ 33 w 46"/>
                  <a:gd name="T49" fmla="*/ 556 h 46"/>
                  <a:gd name="T50" fmla="*/ 104 w 46"/>
                  <a:gd name="T51" fmla="*/ 664 h 46"/>
                  <a:gd name="T52" fmla="*/ 247 w 46"/>
                  <a:gd name="T53" fmla="*/ 768 h 46"/>
                  <a:gd name="T54" fmla="*/ 384 w 46"/>
                  <a:gd name="T55" fmla="*/ 801 h 46"/>
                  <a:gd name="T56" fmla="*/ 384 w 46"/>
                  <a:gd name="T57" fmla="*/ 801 h 46"/>
                  <a:gd name="T58" fmla="*/ 556 w 46"/>
                  <a:gd name="T59" fmla="*/ 768 h 46"/>
                  <a:gd name="T60" fmla="*/ 701 w 46"/>
                  <a:gd name="T61" fmla="*/ 664 h 46"/>
                  <a:gd name="T62" fmla="*/ 768 w 46"/>
                  <a:gd name="T63" fmla="*/ 556 h 46"/>
                  <a:gd name="T64" fmla="*/ 801 w 46"/>
                  <a:gd name="T65" fmla="*/ 384 h 46"/>
                  <a:gd name="T66" fmla="*/ 801 w 46"/>
                  <a:gd name="T67" fmla="*/ 384 h 46"/>
                  <a:gd name="T68" fmla="*/ 768 w 46"/>
                  <a:gd name="T69" fmla="*/ 247 h 46"/>
                  <a:gd name="T70" fmla="*/ 701 w 46"/>
                  <a:gd name="T71" fmla="*/ 104 h 46"/>
                  <a:gd name="T72" fmla="*/ 556 w 46"/>
                  <a:gd name="T73" fmla="*/ 0 h 46"/>
                  <a:gd name="T74" fmla="*/ 384 w 46"/>
                  <a:gd name="T75" fmla="*/ 0 h 46"/>
                  <a:gd name="T76" fmla="*/ 384 w 46"/>
                  <a:gd name="T77" fmla="*/ 0 h 46"/>
                  <a:gd name="T78" fmla="*/ 247 w 46"/>
                  <a:gd name="T79" fmla="*/ 0 h 46"/>
                  <a:gd name="T80" fmla="*/ 104 w 46"/>
                  <a:gd name="T81" fmla="*/ 104 h 46"/>
                  <a:gd name="T82" fmla="*/ 33 w 46"/>
                  <a:gd name="T83" fmla="*/ 247 h 46"/>
                  <a:gd name="T84" fmla="*/ 0 w 46"/>
                  <a:gd name="T85" fmla="*/ 384 h 46"/>
                  <a:gd name="T86" fmla="*/ 0 w 46"/>
                  <a:gd name="T87" fmla="*/ 384 h 4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6"/>
                  <a:gd name="T133" fmla="*/ 0 h 46"/>
                  <a:gd name="T134" fmla="*/ 46 w 46"/>
                  <a:gd name="T135" fmla="*/ 46 h 4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6" h="46">
                    <a:moveTo>
                      <a:pt x="8" y="22"/>
                    </a:moveTo>
                    <a:lnTo>
                      <a:pt x="8" y="22"/>
                    </a:lnTo>
                    <a:lnTo>
                      <a:pt x="10" y="16"/>
                    </a:lnTo>
                    <a:lnTo>
                      <a:pt x="12" y="12"/>
                    </a:lnTo>
                    <a:lnTo>
                      <a:pt x="16" y="8"/>
                    </a:lnTo>
                    <a:lnTo>
                      <a:pt x="22" y="8"/>
                    </a:lnTo>
                    <a:lnTo>
                      <a:pt x="28" y="8"/>
                    </a:lnTo>
                    <a:lnTo>
                      <a:pt x="34" y="12"/>
                    </a:lnTo>
                    <a:lnTo>
                      <a:pt x="36" y="16"/>
                    </a:lnTo>
                    <a:lnTo>
                      <a:pt x="38" y="22"/>
                    </a:lnTo>
                    <a:lnTo>
                      <a:pt x="36" y="28"/>
                    </a:lnTo>
                    <a:lnTo>
                      <a:pt x="34" y="32"/>
                    </a:lnTo>
                    <a:lnTo>
                      <a:pt x="28" y="36"/>
                    </a:lnTo>
                    <a:lnTo>
                      <a:pt x="22" y="36"/>
                    </a:lnTo>
                    <a:lnTo>
                      <a:pt x="16" y="36"/>
                    </a:lnTo>
                    <a:lnTo>
                      <a:pt x="12" y="32"/>
                    </a:lnTo>
                    <a:lnTo>
                      <a:pt x="10" y="28"/>
                    </a:lnTo>
                    <a:lnTo>
                      <a:pt x="8" y="22"/>
                    </a:lnTo>
                    <a:close/>
                    <a:moveTo>
                      <a:pt x="0" y="22"/>
                    </a:moveTo>
                    <a:lnTo>
                      <a:pt x="0" y="22"/>
                    </a:lnTo>
                    <a:lnTo>
                      <a:pt x="2" y="32"/>
                    </a:lnTo>
                    <a:lnTo>
                      <a:pt x="6" y="38"/>
                    </a:lnTo>
                    <a:lnTo>
                      <a:pt x="14" y="44"/>
                    </a:lnTo>
                    <a:lnTo>
                      <a:pt x="22" y="46"/>
                    </a:lnTo>
                    <a:lnTo>
                      <a:pt x="32" y="44"/>
                    </a:lnTo>
                    <a:lnTo>
                      <a:pt x="40" y="38"/>
                    </a:lnTo>
                    <a:lnTo>
                      <a:pt x="44" y="32"/>
                    </a:lnTo>
                    <a:lnTo>
                      <a:pt x="46" y="22"/>
                    </a:lnTo>
                    <a:lnTo>
                      <a:pt x="44" y="14"/>
                    </a:lnTo>
                    <a:lnTo>
                      <a:pt x="40" y="6"/>
                    </a:lnTo>
                    <a:lnTo>
                      <a:pt x="32" y="0"/>
                    </a:lnTo>
                    <a:lnTo>
                      <a:pt x="22" y="0"/>
                    </a:lnTo>
                    <a:lnTo>
                      <a:pt x="14" y="0"/>
                    </a:lnTo>
                    <a:lnTo>
                      <a:pt x="6" y="6"/>
                    </a:lnTo>
                    <a:lnTo>
                      <a:pt x="2" y="14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2" name="Freeform 132"/>
              <p:cNvSpPr>
                <a:spLocks noEditPoints="1"/>
              </p:cNvSpPr>
              <p:nvPr/>
            </p:nvSpPr>
            <p:spPr bwMode="auto">
              <a:xfrm>
                <a:off x="2356" y="2834"/>
                <a:ext cx="74" cy="74"/>
              </a:xfrm>
              <a:custGeom>
                <a:avLst/>
                <a:gdLst>
                  <a:gd name="T0" fmla="*/ 140 w 36"/>
                  <a:gd name="T1" fmla="*/ 321 h 36"/>
                  <a:gd name="T2" fmla="*/ 140 w 36"/>
                  <a:gd name="T3" fmla="*/ 321 h 36"/>
                  <a:gd name="T4" fmla="*/ 140 w 36"/>
                  <a:gd name="T5" fmla="*/ 253 h 36"/>
                  <a:gd name="T6" fmla="*/ 181 w 36"/>
                  <a:gd name="T7" fmla="*/ 216 h 36"/>
                  <a:gd name="T8" fmla="*/ 253 w 36"/>
                  <a:gd name="T9" fmla="*/ 181 h 36"/>
                  <a:gd name="T10" fmla="*/ 321 w 36"/>
                  <a:gd name="T11" fmla="*/ 140 h 36"/>
                  <a:gd name="T12" fmla="*/ 321 w 36"/>
                  <a:gd name="T13" fmla="*/ 140 h 36"/>
                  <a:gd name="T14" fmla="*/ 388 w 36"/>
                  <a:gd name="T15" fmla="*/ 181 h 36"/>
                  <a:gd name="T16" fmla="*/ 428 w 36"/>
                  <a:gd name="T17" fmla="*/ 216 h 36"/>
                  <a:gd name="T18" fmla="*/ 460 w 36"/>
                  <a:gd name="T19" fmla="*/ 253 h 36"/>
                  <a:gd name="T20" fmla="*/ 504 w 36"/>
                  <a:gd name="T21" fmla="*/ 321 h 36"/>
                  <a:gd name="T22" fmla="*/ 504 w 36"/>
                  <a:gd name="T23" fmla="*/ 321 h 36"/>
                  <a:gd name="T24" fmla="*/ 460 w 36"/>
                  <a:gd name="T25" fmla="*/ 388 h 36"/>
                  <a:gd name="T26" fmla="*/ 428 w 36"/>
                  <a:gd name="T27" fmla="*/ 460 h 36"/>
                  <a:gd name="T28" fmla="*/ 388 w 36"/>
                  <a:gd name="T29" fmla="*/ 504 h 36"/>
                  <a:gd name="T30" fmla="*/ 321 w 36"/>
                  <a:gd name="T31" fmla="*/ 504 h 36"/>
                  <a:gd name="T32" fmla="*/ 321 w 36"/>
                  <a:gd name="T33" fmla="*/ 504 h 36"/>
                  <a:gd name="T34" fmla="*/ 253 w 36"/>
                  <a:gd name="T35" fmla="*/ 504 h 36"/>
                  <a:gd name="T36" fmla="*/ 181 w 36"/>
                  <a:gd name="T37" fmla="*/ 460 h 36"/>
                  <a:gd name="T38" fmla="*/ 140 w 36"/>
                  <a:gd name="T39" fmla="*/ 388 h 36"/>
                  <a:gd name="T40" fmla="*/ 140 w 36"/>
                  <a:gd name="T41" fmla="*/ 321 h 36"/>
                  <a:gd name="T42" fmla="*/ 140 w 36"/>
                  <a:gd name="T43" fmla="*/ 321 h 36"/>
                  <a:gd name="T44" fmla="*/ 0 w 36"/>
                  <a:gd name="T45" fmla="*/ 321 h 36"/>
                  <a:gd name="T46" fmla="*/ 0 w 36"/>
                  <a:gd name="T47" fmla="*/ 321 h 36"/>
                  <a:gd name="T48" fmla="*/ 0 w 36"/>
                  <a:gd name="T49" fmla="*/ 460 h 36"/>
                  <a:gd name="T50" fmla="*/ 68 w 36"/>
                  <a:gd name="T51" fmla="*/ 576 h 36"/>
                  <a:gd name="T52" fmla="*/ 181 w 36"/>
                  <a:gd name="T53" fmla="*/ 641 h 36"/>
                  <a:gd name="T54" fmla="*/ 321 w 36"/>
                  <a:gd name="T55" fmla="*/ 641 h 36"/>
                  <a:gd name="T56" fmla="*/ 321 w 36"/>
                  <a:gd name="T57" fmla="*/ 641 h 36"/>
                  <a:gd name="T58" fmla="*/ 428 w 36"/>
                  <a:gd name="T59" fmla="*/ 641 h 36"/>
                  <a:gd name="T60" fmla="*/ 537 w 36"/>
                  <a:gd name="T61" fmla="*/ 576 h 36"/>
                  <a:gd name="T62" fmla="*/ 608 w 36"/>
                  <a:gd name="T63" fmla="*/ 460 h 36"/>
                  <a:gd name="T64" fmla="*/ 641 w 36"/>
                  <a:gd name="T65" fmla="*/ 321 h 36"/>
                  <a:gd name="T66" fmla="*/ 641 w 36"/>
                  <a:gd name="T67" fmla="*/ 321 h 36"/>
                  <a:gd name="T68" fmla="*/ 608 w 36"/>
                  <a:gd name="T69" fmla="*/ 216 h 36"/>
                  <a:gd name="T70" fmla="*/ 537 w 36"/>
                  <a:gd name="T71" fmla="*/ 105 h 36"/>
                  <a:gd name="T72" fmla="*/ 428 w 36"/>
                  <a:gd name="T73" fmla="*/ 33 h 36"/>
                  <a:gd name="T74" fmla="*/ 321 w 36"/>
                  <a:gd name="T75" fmla="*/ 0 h 36"/>
                  <a:gd name="T76" fmla="*/ 321 w 36"/>
                  <a:gd name="T77" fmla="*/ 0 h 36"/>
                  <a:gd name="T78" fmla="*/ 181 w 36"/>
                  <a:gd name="T79" fmla="*/ 33 h 36"/>
                  <a:gd name="T80" fmla="*/ 68 w 36"/>
                  <a:gd name="T81" fmla="*/ 105 h 36"/>
                  <a:gd name="T82" fmla="*/ 0 w 36"/>
                  <a:gd name="T83" fmla="*/ 216 h 36"/>
                  <a:gd name="T84" fmla="*/ 0 w 36"/>
                  <a:gd name="T85" fmla="*/ 321 h 36"/>
                  <a:gd name="T86" fmla="*/ 0 w 36"/>
                  <a:gd name="T87" fmla="*/ 321 h 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6"/>
                  <a:gd name="T133" fmla="*/ 0 h 36"/>
                  <a:gd name="T134" fmla="*/ 36 w 36"/>
                  <a:gd name="T135" fmla="*/ 36 h 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6" h="36">
                    <a:moveTo>
                      <a:pt x="8" y="18"/>
                    </a:moveTo>
                    <a:lnTo>
                      <a:pt x="8" y="18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4" y="10"/>
                    </a:lnTo>
                    <a:lnTo>
                      <a:pt x="18" y="8"/>
                    </a:lnTo>
                    <a:lnTo>
                      <a:pt x="22" y="10"/>
                    </a:lnTo>
                    <a:lnTo>
                      <a:pt x="24" y="12"/>
                    </a:lnTo>
                    <a:lnTo>
                      <a:pt x="26" y="14"/>
                    </a:lnTo>
                    <a:lnTo>
                      <a:pt x="28" y="18"/>
                    </a:lnTo>
                    <a:lnTo>
                      <a:pt x="26" y="22"/>
                    </a:lnTo>
                    <a:lnTo>
                      <a:pt x="24" y="26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0" y="26"/>
                    </a:lnTo>
                    <a:lnTo>
                      <a:pt x="8" y="22"/>
                    </a:lnTo>
                    <a:lnTo>
                      <a:pt x="8" y="18"/>
                    </a:lnTo>
                    <a:close/>
                    <a:moveTo>
                      <a:pt x="0" y="18"/>
                    </a:moveTo>
                    <a:lnTo>
                      <a:pt x="0" y="18"/>
                    </a:lnTo>
                    <a:lnTo>
                      <a:pt x="0" y="26"/>
                    </a:lnTo>
                    <a:lnTo>
                      <a:pt x="4" y="32"/>
                    </a:lnTo>
                    <a:lnTo>
                      <a:pt x="10" y="36"/>
                    </a:lnTo>
                    <a:lnTo>
                      <a:pt x="18" y="36"/>
                    </a:lnTo>
                    <a:lnTo>
                      <a:pt x="24" y="36"/>
                    </a:lnTo>
                    <a:lnTo>
                      <a:pt x="30" y="32"/>
                    </a:lnTo>
                    <a:lnTo>
                      <a:pt x="34" y="26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30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4" y="6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3" name="Freeform 133"/>
              <p:cNvSpPr>
                <a:spLocks noEditPoints="1"/>
              </p:cNvSpPr>
              <p:nvPr/>
            </p:nvSpPr>
            <p:spPr bwMode="auto">
              <a:xfrm>
                <a:off x="2253" y="2851"/>
                <a:ext cx="74" cy="78"/>
              </a:xfrm>
              <a:custGeom>
                <a:avLst/>
                <a:gdLst>
                  <a:gd name="T0" fmla="*/ 140 w 36"/>
                  <a:gd name="T1" fmla="*/ 320 h 38"/>
                  <a:gd name="T2" fmla="*/ 140 w 36"/>
                  <a:gd name="T3" fmla="*/ 320 h 38"/>
                  <a:gd name="T4" fmla="*/ 181 w 36"/>
                  <a:gd name="T5" fmla="*/ 287 h 38"/>
                  <a:gd name="T6" fmla="*/ 216 w 36"/>
                  <a:gd name="T7" fmla="*/ 216 h 38"/>
                  <a:gd name="T8" fmla="*/ 253 w 36"/>
                  <a:gd name="T9" fmla="*/ 181 h 38"/>
                  <a:gd name="T10" fmla="*/ 321 w 36"/>
                  <a:gd name="T11" fmla="*/ 181 h 38"/>
                  <a:gd name="T12" fmla="*/ 321 w 36"/>
                  <a:gd name="T13" fmla="*/ 181 h 38"/>
                  <a:gd name="T14" fmla="*/ 388 w 36"/>
                  <a:gd name="T15" fmla="*/ 181 h 38"/>
                  <a:gd name="T16" fmla="*/ 460 w 36"/>
                  <a:gd name="T17" fmla="*/ 216 h 38"/>
                  <a:gd name="T18" fmla="*/ 504 w 36"/>
                  <a:gd name="T19" fmla="*/ 287 h 38"/>
                  <a:gd name="T20" fmla="*/ 504 w 36"/>
                  <a:gd name="T21" fmla="*/ 320 h 38"/>
                  <a:gd name="T22" fmla="*/ 504 w 36"/>
                  <a:gd name="T23" fmla="*/ 320 h 38"/>
                  <a:gd name="T24" fmla="*/ 504 w 36"/>
                  <a:gd name="T25" fmla="*/ 388 h 38"/>
                  <a:gd name="T26" fmla="*/ 460 w 36"/>
                  <a:gd name="T27" fmla="*/ 460 h 38"/>
                  <a:gd name="T28" fmla="*/ 388 w 36"/>
                  <a:gd name="T29" fmla="*/ 493 h 38"/>
                  <a:gd name="T30" fmla="*/ 321 w 36"/>
                  <a:gd name="T31" fmla="*/ 493 h 38"/>
                  <a:gd name="T32" fmla="*/ 321 w 36"/>
                  <a:gd name="T33" fmla="*/ 493 h 38"/>
                  <a:gd name="T34" fmla="*/ 253 w 36"/>
                  <a:gd name="T35" fmla="*/ 493 h 38"/>
                  <a:gd name="T36" fmla="*/ 216 w 36"/>
                  <a:gd name="T37" fmla="*/ 460 h 38"/>
                  <a:gd name="T38" fmla="*/ 181 w 36"/>
                  <a:gd name="T39" fmla="*/ 388 h 38"/>
                  <a:gd name="T40" fmla="*/ 140 w 36"/>
                  <a:gd name="T41" fmla="*/ 320 h 38"/>
                  <a:gd name="T42" fmla="*/ 140 w 36"/>
                  <a:gd name="T43" fmla="*/ 320 h 38"/>
                  <a:gd name="T44" fmla="*/ 0 w 36"/>
                  <a:gd name="T45" fmla="*/ 320 h 38"/>
                  <a:gd name="T46" fmla="*/ 0 w 36"/>
                  <a:gd name="T47" fmla="*/ 320 h 38"/>
                  <a:gd name="T48" fmla="*/ 33 w 36"/>
                  <a:gd name="T49" fmla="*/ 460 h 38"/>
                  <a:gd name="T50" fmla="*/ 105 w 36"/>
                  <a:gd name="T51" fmla="*/ 569 h 38"/>
                  <a:gd name="T52" fmla="*/ 216 w 36"/>
                  <a:gd name="T53" fmla="*/ 640 h 38"/>
                  <a:gd name="T54" fmla="*/ 321 w 36"/>
                  <a:gd name="T55" fmla="*/ 673 h 38"/>
                  <a:gd name="T56" fmla="*/ 321 w 36"/>
                  <a:gd name="T57" fmla="*/ 673 h 38"/>
                  <a:gd name="T58" fmla="*/ 460 w 36"/>
                  <a:gd name="T59" fmla="*/ 640 h 38"/>
                  <a:gd name="T60" fmla="*/ 576 w 36"/>
                  <a:gd name="T61" fmla="*/ 569 h 38"/>
                  <a:gd name="T62" fmla="*/ 641 w 36"/>
                  <a:gd name="T63" fmla="*/ 460 h 38"/>
                  <a:gd name="T64" fmla="*/ 641 w 36"/>
                  <a:gd name="T65" fmla="*/ 320 h 38"/>
                  <a:gd name="T66" fmla="*/ 641 w 36"/>
                  <a:gd name="T67" fmla="*/ 320 h 38"/>
                  <a:gd name="T68" fmla="*/ 641 w 36"/>
                  <a:gd name="T69" fmla="*/ 216 h 38"/>
                  <a:gd name="T70" fmla="*/ 576 w 36"/>
                  <a:gd name="T71" fmla="*/ 105 h 38"/>
                  <a:gd name="T72" fmla="*/ 460 w 36"/>
                  <a:gd name="T73" fmla="*/ 33 h 38"/>
                  <a:gd name="T74" fmla="*/ 321 w 36"/>
                  <a:gd name="T75" fmla="*/ 0 h 38"/>
                  <a:gd name="T76" fmla="*/ 321 w 36"/>
                  <a:gd name="T77" fmla="*/ 0 h 38"/>
                  <a:gd name="T78" fmla="*/ 216 w 36"/>
                  <a:gd name="T79" fmla="*/ 33 h 38"/>
                  <a:gd name="T80" fmla="*/ 105 w 36"/>
                  <a:gd name="T81" fmla="*/ 105 h 38"/>
                  <a:gd name="T82" fmla="*/ 33 w 36"/>
                  <a:gd name="T83" fmla="*/ 216 h 38"/>
                  <a:gd name="T84" fmla="*/ 0 w 36"/>
                  <a:gd name="T85" fmla="*/ 320 h 38"/>
                  <a:gd name="T86" fmla="*/ 0 w 36"/>
                  <a:gd name="T87" fmla="*/ 320 h 3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6"/>
                  <a:gd name="T133" fmla="*/ 0 h 38"/>
                  <a:gd name="T134" fmla="*/ 36 w 36"/>
                  <a:gd name="T135" fmla="*/ 38 h 3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6" h="38">
                    <a:moveTo>
                      <a:pt x="8" y="18"/>
                    </a:moveTo>
                    <a:lnTo>
                      <a:pt x="8" y="18"/>
                    </a:lnTo>
                    <a:lnTo>
                      <a:pt x="10" y="16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6" y="12"/>
                    </a:lnTo>
                    <a:lnTo>
                      <a:pt x="28" y="16"/>
                    </a:lnTo>
                    <a:lnTo>
                      <a:pt x="28" y="18"/>
                    </a:lnTo>
                    <a:lnTo>
                      <a:pt x="28" y="22"/>
                    </a:lnTo>
                    <a:lnTo>
                      <a:pt x="26" y="26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2" y="26"/>
                    </a:lnTo>
                    <a:lnTo>
                      <a:pt x="10" y="22"/>
                    </a:lnTo>
                    <a:lnTo>
                      <a:pt x="8" y="18"/>
                    </a:lnTo>
                    <a:close/>
                    <a:moveTo>
                      <a:pt x="0" y="18"/>
                    </a:moveTo>
                    <a:lnTo>
                      <a:pt x="0" y="18"/>
                    </a:lnTo>
                    <a:lnTo>
                      <a:pt x="2" y="26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8" y="38"/>
                    </a:lnTo>
                    <a:lnTo>
                      <a:pt x="26" y="36"/>
                    </a:lnTo>
                    <a:lnTo>
                      <a:pt x="32" y="32"/>
                    </a:lnTo>
                    <a:lnTo>
                      <a:pt x="36" y="26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2" y="6"/>
                    </a:lnTo>
                    <a:lnTo>
                      <a:pt x="26" y="2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4" name="Freeform 134"/>
              <p:cNvSpPr>
                <a:spLocks/>
              </p:cNvSpPr>
              <p:nvPr/>
            </p:nvSpPr>
            <p:spPr bwMode="auto">
              <a:xfrm>
                <a:off x="2471" y="2826"/>
                <a:ext cx="62" cy="33"/>
              </a:xfrm>
              <a:custGeom>
                <a:avLst/>
                <a:gdLst>
                  <a:gd name="T0" fmla="*/ 256 w 30"/>
                  <a:gd name="T1" fmla="*/ 35 h 16"/>
                  <a:gd name="T2" fmla="*/ 256 w 30"/>
                  <a:gd name="T3" fmla="*/ 35 h 16"/>
                  <a:gd name="T4" fmla="*/ 184 w 30"/>
                  <a:gd name="T5" fmla="*/ 72 h 16"/>
                  <a:gd name="T6" fmla="*/ 72 w 30"/>
                  <a:gd name="T7" fmla="*/ 107 h 16"/>
                  <a:gd name="T8" fmla="*/ 35 w 30"/>
                  <a:gd name="T9" fmla="*/ 184 h 16"/>
                  <a:gd name="T10" fmla="*/ 0 w 30"/>
                  <a:gd name="T11" fmla="*/ 289 h 16"/>
                  <a:gd name="T12" fmla="*/ 0 w 30"/>
                  <a:gd name="T13" fmla="*/ 289 h 16"/>
                  <a:gd name="T14" fmla="*/ 0 w 30"/>
                  <a:gd name="T15" fmla="*/ 256 h 16"/>
                  <a:gd name="T16" fmla="*/ 0 w 30"/>
                  <a:gd name="T17" fmla="*/ 256 h 16"/>
                  <a:gd name="T18" fmla="*/ 35 w 30"/>
                  <a:gd name="T19" fmla="*/ 148 h 16"/>
                  <a:gd name="T20" fmla="*/ 72 w 30"/>
                  <a:gd name="T21" fmla="*/ 72 h 16"/>
                  <a:gd name="T22" fmla="*/ 149 w 30"/>
                  <a:gd name="T23" fmla="*/ 0 h 16"/>
                  <a:gd name="T24" fmla="*/ 256 w 30"/>
                  <a:gd name="T25" fmla="*/ 0 h 16"/>
                  <a:gd name="T26" fmla="*/ 256 w 30"/>
                  <a:gd name="T27" fmla="*/ 0 h 16"/>
                  <a:gd name="T28" fmla="*/ 364 w 30"/>
                  <a:gd name="T29" fmla="*/ 0 h 16"/>
                  <a:gd name="T30" fmla="*/ 477 w 30"/>
                  <a:gd name="T31" fmla="*/ 72 h 16"/>
                  <a:gd name="T32" fmla="*/ 513 w 30"/>
                  <a:gd name="T33" fmla="*/ 148 h 16"/>
                  <a:gd name="T34" fmla="*/ 548 w 30"/>
                  <a:gd name="T35" fmla="*/ 256 h 16"/>
                  <a:gd name="T36" fmla="*/ 548 w 30"/>
                  <a:gd name="T37" fmla="*/ 256 h 16"/>
                  <a:gd name="T38" fmla="*/ 548 w 30"/>
                  <a:gd name="T39" fmla="*/ 289 h 16"/>
                  <a:gd name="T40" fmla="*/ 548 w 30"/>
                  <a:gd name="T41" fmla="*/ 289 h 16"/>
                  <a:gd name="T42" fmla="*/ 513 w 30"/>
                  <a:gd name="T43" fmla="*/ 184 h 16"/>
                  <a:gd name="T44" fmla="*/ 440 w 30"/>
                  <a:gd name="T45" fmla="*/ 107 h 16"/>
                  <a:gd name="T46" fmla="*/ 364 w 30"/>
                  <a:gd name="T47" fmla="*/ 72 h 16"/>
                  <a:gd name="T48" fmla="*/ 256 w 30"/>
                  <a:gd name="T49" fmla="*/ 35 h 16"/>
                  <a:gd name="T50" fmla="*/ 256 w 30"/>
                  <a:gd name="T51" fmla="*/ 35 h 1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6"/>
                  <a:gd name="T80" fmla="*/ 30 w 30"/>
                  <a:gd name="T81" fmla="*/ 16 h 1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6">
                    <a:moveTo>
                      <a:pt x="14" y="2"/>
                    </a:moveTo>
                    <a:lnTo>
                      <a:pt x="14" y="2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6" y="4"/>
                    </a:lnTo>
                    <a:lnTo>
                      <a:pt x="28" y="8"/>
                    </a:lnTo>
                    <a:lnTo>
                      <a:pt x="30" y="14"/>
                    </a:lnTo>
                    <a:lnTo>
                      <a:pt x="30" y="16"/>
                    </a:lnTo>
                    <a:lnTo>
                      <a:pt x="28" y="10"/>
                    </a:lnTo>
                    <a:lnTo>
                      <a:pt x="24" y="6"/>
                    </a:lnTo>
                    <a:lnTo>
                      <a:pt x="20" y="4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5" name="Freeform 135"/>
              <p:cNvSpPr>
                <a:spLocks/>
              </p:cNvSpPr>
              <p:nvPr/>
            </p:nvSpPr>
            <p:spPr bwMode="auto">
              <a:xfrm>
                <a:off x="2372" y="2851"/>
                <a:ext cx="41" cy="24"/>
              </a:xfrm>
              <a:custGeom>
                <a:avLst/>
                <a:gdLst>
                  <a:gd name="T0" fmla="*/ 180 w 20"/>
                  <a:gd name="T1" fmla="*/ 64 h 12"/>
                  <a:gd name="T2" fmla="*/ 180 w 20"/>
                  <a:gd name="T3" fmla="*/ 64 h 12"/>
                  <a:gd name="T4" fmla="*/ 105 w 20"/>
                  <a:gd name="T5" fmla="*/ 64 h 12"/>
                  <a:gd name="T6" fmla="*/ 68 w 20"/>
                  <a:gd name="T7" fmla="*/ 96 h 12"/>
                  <a:gd name="T8" fmla="*/ 0 w 20"/>
                  <a:gd name="T9" fmla="*/ 192 h 12"/>
                  <a:gd name="T10" fmla="*/ 0 w 20"/>
                  <a:gd name="T11" fmla="*/ 192 h 12"/>
                  <a:gd name="T12" fmla="*/ 0 w 20"/>
                  <a:gd name="T13" fmla="*/ 160 h 12"/>
                  <a:gd name="T14" fmla="*/ 0 w 20"/>
                  <a:gd name="T15" fmla="*/ 160 h 12"/>
                  <a:gd name="T16" fmla="*/ 0 w 20"/>
                  <a:gd name="T17" fmla="*/ 96 h 12"/>
                  <a:gd name="T18" fmla="*/ 33 w 20"/>
                  <a:gd name="T19" fmla="*/ 64 h 12"/>
                  <a:gd name="T20" fmla="*/ 105 w 20"/>
                  <a:gd name="T21" fmla="*/ 32 h 12"/>
                  <a:gd name="T22" fmla="*/ 180 w 20"/>
                  <a:gd name="T23" fmla="*/ 0 h 12"/>
                  <a:gd name="T24" fmla="*/ 180 w 20"/>
                  <a:gd name="T25" fmla="*/ 0 h 12"/>
                  <a:gd name="T26" fmla="*/ 248 w 20"/>
                  <a:gd name="T27" fmla="*/ 32 h 12"/>
                  <a:gd name="T28" fmla="*/ 285 w 20"/>
                  <a:gd name="T29" fmla="*/ 64 h 12"/>
                  <a:gd name="T30" fmla="*/ 320 w 20"/>
                  <a:gd name="T31" fmla="*/ 96 h 12"/>
                  <a:gd name="T32" fmla="*/ 353 w 20"/>
                  <a:gd name="T33" fmla="*/ 160 h 12"/>
                  <a:gd name="T34" fmla="*/ 353 w 20"/>
                  <a:gd name="T35" fmla="*/ 160 h 12"/>
                  <a:gd name="T36" fmla="*/ 353 w 20"/>
                  <a:gd name="T37" fmla="*/ 192 h 12"/>
                  <a:gd name="T38" fmla="*/ 353 w 20"/>
                  <a:gd name="T39" fmla="*/ 192 h 12"/>
                  <a:gd name="T40" fmla="*/ 285 w 20"/>
                  <a:gd name="T41" fmla="*/ 96 h 12"/>
                  <a:gd name="T42" fmla="*/ 248 w 20"/>
                  <a:gd name="T43" fmla="*/ 64 h 12"/>
                  <a:gd name="T44" fmla="*/ 180 w 20"/>
                  <a:gd name="T45" fmla="*/ 64 h 12"/>
                  <a:gd name="T46" fmla="*/ 180 w 20"/>
                  <a:gd name="T47" fmla="*/ 64 h 1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0"/>
                  <a:gd name="T73" fmla="*/ 0 h 12"/>
                  <a:gd name="T74" fmla="*/ 20 w 20"/>
                  <a:gd name="T75" fmla="*/ 12 h 1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0" h="12">
                    <a:moveTo>
                      <a:pt x="10" y="4"/>
                    </a:moveTo>
                    <a:lnTo>
                      <a:pt x="10" y="4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18" y="6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6" name="Freeform 136"/>
              <p:cNvSpPr>
                <a:spLocks/>
              </p:cNvSpPr>
              <p:nvPr/>
            </p:nvSpPr>
            <p:spPr bwMode="auto">
              <a:xfrm>
                <a:off x="2270" y="2871"/>
                <a:ext cx="41" cy="21"/>
              </a:xfrm>
              <a:custGeom>
                <a:avLst/>
                <a:gdLst>
                  <a:gd name="T0" fmla="*/ 180 w 20"/>
                  <a:gd name="T1" fmla="*/ 36 h 10"/>
                  <a:gd name="T2" fmla="*/ 180 w 20"/>
                  <a:gd name="T3" fmla="*/ 36 h 10"/>
                  <a:gd name="T4" fmla="*/ 105 w 20"/>
                  <a:gd name="T5" fmla="*/ 36 h 10"/>
                  <a:gd name="T6" fmla="*/ 68 w 20"/>
                  <a:gd name="T7" fmla="*/ 76 h 10"/>
                  <a:gd name="T8" fmla="*/ 0 w 20"/>
                  <a:gd name="T9" fmla="*/ 193 h 10"/>
                  <a:gd name="T10" fmla="*/ 0 w 20"/>
                  <a:gd name="T11" fmla="*/ 193 h 10"/>
                  <a:gd name="T12" fmla="*/ 0 w 20"/>
                  <a:gd name="T13" fmla="*/ 160 h 10"/>
                  <a:gd name="T14" fmla="*/ 0 w 20"/>
                  <a:gd name="T15" fmla="*/ 160 h 10"/>
                  <a:gd name="T16" fmla="*/ 33 w 20"/>
                  <a:gd name="T17" fmla="*/ 120 h 10"/>
                  <a:gd name="T18" fmla="*/ 68 w 20"/>
                  <a:gd name="T19" fmla="*/ 36 h 10"/>
                  <a:gd name="T20" fmla="*/ 105 w 20"/>
                  <a:gd name="T21" fmla="*/ 0 h 10"/>
                  <a:gd name="T22" fmla="*/ 180 w 20"/>
                  <a:gd name="T23" fmla="*/ 0 h 10"/>
                  <a:gd name="T24" fmla="*/ 180 w 20"/>
                  <a:gd name="T25" fmla="*/ 0 h 10"/>
                  <a:gd name="T26" fmla="*/ 248 w 20"/>
                  <a:gd name="T27" fmla="*/ 0 h 10"/>
                  <a:gd name="T28" fmla="*/ 320 w 20"/>
                  <a:gd name="T29" fmla="*/ 36 h 10"/>
                  <a:gd name="T30" fmla="*/ 353 w 20"/>
                  <a:gd name="T31" fmla="*/ 120 h 10"/>
                  <a:gd name="T32" fmla="*/ 353 w 20"/>
                  <a:gd name="T33" fmla="*/ 160 h 10"/>
                  <a:gd name="T34" fmla="*/ 353 w 20"/>
                  <a:gd name="T35" fmla="*/ 160 h 10"/>
                  <a:gd name="T36" fmla="*/ 353 w 20"/>
                  <a:gd name="T37" fmla="*/ 193 h 10"/>
                  <a:gd name="T38" fmla="*/ 353 w 20"/>
                  <a:gd name="T39" fmla="*/ 193 h 10"/>
                  <a:gd name="T40" fmla="*/ 320 w 20"/>
                  <a:gd name="T41" fmla="*/ 160 h 10"/>
                  <a:gd name="T42" fmla="*/ 285 w 20"/>
                  <a:gd name="T43" fmla="*/ 76 h 10"/>
                  <a:gd name="T44" fmla="*/ 248 w 20"/>
                  <a:gd name="T45" fmla="*/ 36 h 10"/>
                  <a:gd name="T46" fmla="*/ 180 w 20"/>
                  <a:gd name="T47" fmla="*/ 36 h 10"/>
                  <a:gd name="T48" fmla="*/ 180 w 20"/>
                  <a:gd name="T49" fmla="*/ 36 h 1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0"/>
                  <a:gd name="T76" fmla="*/ 0 h 10"/>
                  <a:gd name="T77" fmla="*/ 20 w 20"/>
                  <a:gd name="T78" fmla="*/ 10 h 1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0" h="10">
                    <a:moveTo>
                      <a:pt x="10" y="2"/>
                    </a:moveTo>
                    <a:lnTo>
                      <a:pt x="10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7" name="Freeform 137"/>
              <p:cNvSpPr>
                <a:spLocks/>
              </p:cNvSpPr>
              <p:nvPr/>
            </p:nvSpPr>
            <p:spPr bwMode="auto">
              <a:xfrm>
                <a:off x="2471" y="2830"/>
                <a:ext cx="62" cy="58"/>
              </a:xfrm>
              <a:custGeom>
                <a:avLst/>
                <a:gdLst>
                  <a:gd name="T0" fmla="*/ 256 w 30"/>
                  <a:gd name="T1" fmla="*/ 0 h 28"/>
                  <a:gd name="T2" fmla="*/ 256 w 30"/>
                  <a:gd name="T3" fmla="*/ 0 h 28"/>
                  <a:gd name="T4" fmla="*/ 364 w 30"/>
                  <a:gd name="T5" fmla="*/ 35 h 28"/>
                  <a:gd name="T6" fmla="*/ 440 w 30"/>
                  <a:gd name="T7" fmla="*/ 73 h 28"/>
                  <a:gd name="T8" fmla="*/ 513 w 30"/>
                  <a:gd name="T9" fmla="*/ 151 h 28"/>
                  <a:gd name="T10" fmla="*/ 548 w 30"/>
                  <a:gd name="T11" fmla="*/ 257 h 28"/>
                  <a:gd name="T12" fmla="*/ 548 w 30"/>
                  <a:gd name="T13" fmla="*/ 257 h 28"/>
                  <a:gd name="T14" fmla="*/ 513 w 30"/>
                  <a:gd name="T15" fmla="*/ 365 h 28"/>
                  <a:gd name="T16" fmla="*/ 440 w 30"/>
                  <a:gd name="T17" fmla="*/ 445 h 28"/>
                  <a:gd name="T18" fmla="*/ 364 w 30"/>
                  <a:gd name="T19" fmla="*/ 481 h 28"/>
                  <a:gd name="T20" fmla="*/ 256 w 30"/>
                  <a:gd name="T21" fmla="*/ 516 h 28"/>
                  <a:gd name="T22" fmla="*/ 256 w 30"/>
                  <a:gd name="T23" fmla="*/ 516 h 28"/>
                  <a:gd name="T24" fmla="*/ 184 w 30"/>
                  <a:gd name="T25" fmla="*/ 481 h 28"/>
                  <a:gd name="T26" fmla="*/ 72 w 30"/>
                  <a:gd name="T27" fmla="*/ 445 h 28"/>
                  <a:gd name="T28" fmla="*/ 35 w 30"/>
                  <a:gd name="T29" fmla="*/ 365 h 28"/>
                  <a:gd name="T30" fmla="*/ 0 w 30"/>
                  <a:gd name="T31" fmla="*/ 257 h 28"/>
                  <a:gd name="T32" fmla="*/ 0 w 30"/>
                  <a:gd name="T33" fmla="*/ 257 h 28"/>
                  <a:gd name="T34" fmla="*/ 35 w 30"/>
                  <a:gd name="T35" fmla="*/ 151 h 28"/>
                  <a:gd name="T36" fmla="*/ 72 w 30"/>
                  <a:gd name="T37" fmla="*/ 73 h 28"/>
                  <a:gd name="T38" fmla="*/ 184 w 30"/>
                  <a:gd name="T39" fmla="*/ 35 h 28"/>
                  <a:gd name="T40" fmla="*/ 256 w 30"/>
                  <a:gd name="T41" fmla="*/ 0 h 28"/>
                  <a:gd name="T42" fmla="*/ 256 w 30"/>
                  <a:gd name="T43" fmla="*/ 0 h 2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0"/>
                  <a:gd name="T67" fmla="*/ 0 h 28"/>
                  <a:gd name="T68" fmla="*/ 30 w 30"/>
                  <a:gd name="T69" fmla="*/ 28 h 2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0" h="28">
                    <a:moveTo>
                      <a:pt x="14" y="0"/>
                    </a:moveTo>
                    <a:lnTo>
                      <a:pt x="14" y="0"/>
                    </a:lnTo>
                    <a:lnTo>
                      <a:pt x="20" y="2"/>
                    </a:lnTo>
                    <a:lnTo>
                      <a:pt x="24" y="4"/>
                    </a:lnTo>
                    <a:lnTo>
                      <a:pt x="28" y="8"/>
                    </a:lnTo>
                    <a:lnTo>
                      <a:pt x="30" y="14"/>
                    </a:lnTo>
                    <a:lnTo>
                      <a:pt x="28" y="20"/>
                    </a:lnTo>
                    <a:lnTo>
                      <a:pt x="24" y="24"/>
                    </a:lnTo>
                    <a:lnTo>
                      <a:pt x="20" y="26"/>
                    </a:lnTo>
                    <a:lnTo>
                      <a:pt x="14" y="28"/>
                    </a:lnTo>
                    <a:lnTo>
                      <a:pt x="10" y="26"/>
                    </a:lnTo>
                    <a:lnTo>
                      <a:pt x="4" y="24"/>
                    </a:lnTo>
                    <a:lnTo>
                      <a:pt x="2" y="20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10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269A3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8" name="Freeform 138"/>
              <p:cNvSpPr>
                <a:spLocks/>
              </p:cNvSpPr>
              <p:nvPr/>
            </p:nvSpPr>
            <p:spPr bwMode="auto">
              <a:xfrm>
                <a:off x="2372" y="2859"/>
                <a:ext cx="41" cy="33"/>
              </a:xfrm>
              <a:custGeom>
                <a:avLst/>
                <a:gdLst>
                  <a:gd name="T0" fmla="*/ 180 w 20"/>
                  <a:gd name="T1" fmla="*/ 289 h 16"/>
                  <a:gd name="T2" fmla="*/ 180 w 20"/>
                  <a:gd name="T3" fmla="*/ 289 h 16"/>
                  <a:gd name="T4" fmla="*/ 105 w 20"/>
                  <a:gd name="T5" fmla="*/ 289 h 16"/>
                  <a:gd name="T6" fmla="*/ 68 w 20"/>
                  <a:gd name="T7" fmla="*/ 256 h 16"/>
                  <a:gd name="T8" fmla="*/ 0 w 20"/>
                  <a:gd name="T9" fmla="*/ 221 h 16"/>
                  <a:gd name="T10" fmla="*/ 0 w 20"/>
                  <a:gd name="T11" fmla="*/ 148 h 16"/>
                  <a:gd name="T12" fmla="*/ 0 w 20"/>
                  <a:gd name="T13" fmla="*/ 148 h 16"/>
                  <a:gd name="T14" fmla="*/ 0 w 20"/>
                  <a:gd name="T15" fmla="*/ 72 h 16"/>
                  <a:gd name="T16" fmla="*/ 68 w 20"/>
                  <a:gd name="T17" fmla="*/ 35 h 16"/>
                  <a:gd name="T18" fmla="*/ 105 w 20"/>
                  <a:gd name="T19" fmla="*/ 0 h 16"/>
                  <a:gd name="T20" fmla="*/ 180 w 20"/>
                  <a:gd name="T21" fmla="*/ 0 h 16"/>
                  <a:gd name="T22" fmla="*/ 180 w 20"/>
                  <a:gd name="T23" fmla="*/ 0 h 16"/>
                  <a:gd name="T24" fmla="*/ 248 w 20"/>
                  <a:gd name="T25" fmla="*/ 0 h 16"/>
                  <a:gd name="T26" fmla="*/ 285 w 20"/>
                  <a:gd name="T27" fmla="*/ 35 h 16"/>
                  <a:gd name="T28" fmla="*/ 320 w 20"/>
                  <a:gd name="T29" fmla="*/ 72 h 16"/>
                  <a:gd name="T30" fmla="*/ 353 w 20"/>
                  <a:gd name="T31" fmla="*/ 148 h 16"/>
                  <a:gd name="T32" fmla="*/ 353 w 20"/>
                  <a:gd name="T33" fmla="*/ 148 h 16"/>
                  <a:gd name="T34" fmla="*/ 320 w 20"/>
                  <a:gd name="T35" fmla="*/ 221 h 16"/>
                  <a:gd name="T36" fmla="*/ 285 w 20"/>
                  <a:gd name="T37" fmla="*/ 256 h 16"/>
                  <a:gd name="T38" fmla="*/ 248 w 20"/>
                  <a:gd name="T39" fmla="*/ 289 h 16"/>
                  <a:gd name="T40" fmla="*/ 180 w 20"/>
                  <a:gd name="T41" fmla="*/ 289 h 16"/>
                  <a:gd name="T42" fmla="*/ 180 w 20"/>
                  <a:gd name="T43" fmla="*/ 289 h 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"/>
                  <a:gd name="T67" fmla="*/ 0 h 16"/>
                  <a:gd name="T68" fmla="*/ 20 w 20"/>
                  <a:gd name="T69" fmla="*/ 16 h 1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" h="16">
                    <a:moveTo>
                      <a:pt x="10" y="16"/>
                    </a:moveTo>
                    <a:lnTo>
                      <a:pt x="10" y="16"/>
                    </a:lnTo>
                    <a:lnTo>
                      <a:pt x="6" y="16"/>
                    </a:lnTo>
                    <a:lnTo>
                      <a:pt x="4" y="14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6" y="2"/>
                    </a:lnTo>
                    <a:lnTo>
                      <a:pt x="18" y="4"/>
                    </a:lnTo>
                    <a:lnTo>
                      <a:pt x="20" y="8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4" y="16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BE0B2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9" name="Freeform 139"/>
              <p:cNvSpPr>
                <a:spLocks/>
              </p:cNvSpPr>
              <p:nvPr/>
            </p:nvSpPr>
            <p:spPr bwMode="auto">
              <a:xfrm>
                <a:off x="2270" y="2875"/>
                <a:ext cx="41" cy="37"/>
              </a:xfrm>
              <a:custGeom>
                <a:avLst/>
                <a:gdLst>
                  <a:gd name="T0" fmla="*/ 180 w 20"/>
                  <a:gd name="T1" fmla="*/ 321 h 18"/>
                  <a:gd name="T2" fmla="*/ 180 w 20"/>
                  <a:gd name="T3" fmla="*/ 321 h 18"/>
                  <a:gd name="T4" fmla="*/ 105 w 20"/>
                  <a:gd name="T5" fmla="*/ 288 h 18"/>
                  <a:gd name="T6" fmla="*/ 68 w 20"/>
                  <a:gd name="T7" fmla="*/ 253 h 18"/>
                  <a:gd name="T8" fmla="*/ 33 w 20"/>
                  <a:gd name="T9" fmla="*/ 216 h 18"/>
                  <a:gd name="T10" fmla="*/ 0 w 20"/>
                  <a:gd name="T11" fmla="*/ 140 h 18"/>
                  <a:gd name="T12" fmla="*/ 0 w 20"/>
                  <a:gd name="T13" fmla="*/ 140 h 18"/>
                  <a:gd name="T14" fmla="*/ 33 w 20"/>
                  <a:gd name="T15" fmla="*/ 105 h 18"/>
                  <a:gd name="T16" fmla="*/ 68 w 20"/>
                  <a:gd name="T17" fmla="*/ 33 h 18"/>
                  <a:gd name="T18" fmla="*/ 105 w 20"/>
                  <a:gd name="T19" fmla="*/ 0 h 18"/>
                  <a:gd name="T20" fmla="*/ 180 w 20"/>
                  <a:gd name="T21" fmla="*/ 0 h 18"/>
                  <a:gd name="T22" fmla="*/ 180 w 20"/>
                  <a:gd name="T23" fmla="*/ 0 h 18"/>
                  <a:gd name="T24" fmla="*/ 248 w 20"/>
                  <a:gd name="T25" fmla="*/ 0 h 18"/>
                  <a:gd name="T26" fmla="*/ 285 w 20"/>
                  <a:gd name="T27" fmla="*/ 33 h 18"/>
                  <a:gd name="T28" fmla="*/ 353 w 20"/>
                  <a:gd name="T29" fmla="*/ 105 h 18"/>
                  <a:gd name="T30" fmla="*/ 353 w 20"/>
                  <a:gd name="T31" fmla="*/ 140 h 18"/>
                  <a:gd name="T32" fmla="*/ 353 w 20"/>
                  <a:gd name="T33" fmla="*/ 140 h 18"/>
                  <a:gd name="T34" fmla="*/ 353 w 20"/>
                  <a:gd name="T35" fmla="*/ 216 h 18"/>
                  <a:gd name="T36" fmla="*/ 285 w 20"/>
                  <a:gd name="T37" fmla="*/ 253 h 18"/>
                  <a:gd name="T38" fmla="*/ 248 w 20"/>
                  <a:gd name="T39" fmla="*/ 288 h 18"/>
                  <a:gd name="T40" fmla="*/ 180 w 20"/>
                  <a:gd name="T41" fmla="*/ 321 h 18"/>
                  <a:gd name="T42" fmla="*/ 180 w 20"/>
                  <a:gd name="T43" fmla="*/ 321 h 1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"/>
                  <a:gd name="T67" fmla="*/ 0 h 18"/>
                  <a:gd name="T68" fmla="*/ 20 w 20"/>
                  <a:gd name="T69" fmla="*/ 18 h 1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6" y="16"/>
                    </a:lnTo>
                    <a:lnTo>
                      <a:pt x="4" y="14"/>
                    </a:lnTo>
                    <a:lnTo>
                      <a:pt x="2" y="12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6" y="2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4" y="16"/>
                    </a:lnTo>
                    <a:lnTo>
                      <a:pt x="10" y="18"/>
                    </a:lnTo>
                    <a:close/>
                  </a:path>
                </a:pathLst>
              </a:custGeom>
              <a:solidFill>
                <a:srgbClr val="82D0E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0" name="Freeform 140"/>
              <p:cNvSpPr>
                <a:spLocks/>
              </p:cNvSpPr>
              <p:nvPr/>
            </p:nvSpPr>
            <p:spPr bwMode="auto">
              <a:xfrm>
                <a:off x="581" y="3048"/>
                <a:ext cx="480" cy="160"/>
              </a:xfrm>
              <a:custGeom>
                <a:avLst/>
                <a:gdLst>
                  <a:gd name="T0" fmla="*/ 0 w 234"/>
                  <a:gd name="T1" fmla="*/ 33 h 78"/>
                  <a:gd name="T2" fmla="*/ 33 w 234"/>
                  <a:gd name="T3" fmla="*/ 320 h 78"/>
                  <a:gd name="T4" fmla="*/ 139 w 234"/>
                  <a:gd name="T5" fmla="*/ 640 h 78"/>
                  <a:gd name="T6" fmla="*/ 320 w 234"/>
                  <a:gd name="T7" fmla="*/ 921 h 78"/>
                  <a:gd name="T8" fmla="*/ 568 w 234"/>
                  <a:gd name="T9" fmla="*/ 1097 h 78"/>
                  <a:gd name="T10" fmla="*/ 1097 w 234"/>
                  <a:gd name="T11" fmla="*/ 1346 h 78"/>
                  <a:gd name="T12" fmla="*/ 1805 w 234"/>
                  <a:gd name="T13" fmla="*/ 1381 h 78"/>
                  <a:gd name="T14" fmla="*/ 4146 w 234"/>
                  <a:gd name="T15" fmla="*/ 1346 h 78"/>
                  <a:gd name="T16" fmla="*/ 4146 w 234"/>
                  <a:gd name="T17" fmla="*/ 68 h 78"/>
                  <a:gd name="T18" fmla="*/ 3891 w 234"/>
                  <a:gd name="T19" fmla="*/ 0 h 78"/>
                  <a:gd name="T20" fmla="*/ 0 w 234"/>
                  <a:gd name="T21" fmla="*/ 33 h 7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4"/>
                  <a:gd name="T34" fmla="*/ 0 h 78"/>
                  <a:gd name="T35" fmla="*/ 234 w 234"/>
                  <a:gd name="T36" fmla="*/ 78 h 7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4" h="78">
                    <a:moveTo>
                      <a:pt x="0" y="2"/>
                    </a:moveTo>
                    <a:lnTo>
                      <a:pt x="2" y="18"/>
                    </a:lnTo>
                    <a:lnTo>
                      <a:pt x="8" y="36"/>
                    </a:lnTo>
                    <a:lnTo>
                      <a:pt x="18" y="52"/>
                    </a:lnTo>
                    <a:lnTo>
                      <a:pt x="32" y="62"/>
                    </a:lnTo>
                    <a:lnTo>
                      <a:pt x="62" y="76"/>
                    </a:lnTo>
                    <a:lnTo>
                      <a:pt x="102" y="78"/>
                    </a:lnTo>
                    <a:lnTo>
                      <a:pt x="234" y="76"/>
                    </a:lnTo>
                    <a:lnTo>
                      <a:pt x="234" y="4"/>
                    </a:lnTo>
                    <a:lnTo>
                      <a:pt x="22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B5A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1" name="Rectangle 141"/>
              <p:cNvSpPr>
                <a:spLocks noChangeArrowheads="1"/>
              </p:cNvSpPr>
              <p:nvPr/>
            </p:nvSpPr>
            <p:spPr bwMode="auto">
              <a:xfrm>
                <a:off x="1066" y="3056"/>
                <a:ext cx="1084" cy="111"/>
              </a:xfrm>
              <a:prstGeom prst="rect">
                <a:avLst/>
              </a:prstGeom>
              <a:solidFill>
                <a:srgbClr val="3B5A6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9532" name="Freeform 142"/>
              <p:cNvSpPr>
                <a:spLocks/>
              </p:cNvSpPr>
              <p:nvPr/>
            </p:nvSpPr>
            <p:spPr bwMode="auto">
              <a:xfrm>
                <a:off x="2155" y="3048"/>
                <a:ext cx="472" cy="156"/>
              </a:xfrm>
              <a:custGeom>
                <a:avLst/>
                <a:gdLst>
                  <a:gd name="T0" fmla="*/ 287 w 230"/>
                  <a:gd name="T1" fmla="*/ 0 h 76"/>
                  <a:gd name="T2" fmla="*/ 33 w 230"/>
                  <a:gd name="T3" fmla="*/ 68 h 76"/>
                  <a:gd name="T4" fmla="*/ 0 w 230"/>
                  <a:gd name="T5" fmla="*/ 1281 h 76"/>
                  <a:gd name="T6" fmla="*/ 2949 w 230"/>
                  <a:gd name="T7" fmla="*/ 1349 h 76"/>
                  <a:gd name="T8" fmla="*/ 3587 w 230"/>
                  <a:gd name="T9" fmla="*/ 1168 h 76"/>
                  <a:gd name="T10" fmla="*/ 4010 w 230"/>
                  <a:gd name="T11" fmla="*/ 708 h 76"/>
                  <a:gd name="T12" fmla="*/ 4082 w 230"/>
                  <a:gd name="T13" fmla="*/ 216 h 76"/>
                  <a:gd name="T14" fmla="*/ 4082 w 230"/>
                  <a:gd name="T15" fmla="*/ 0 h 76"/>
                  <a:gd name="T16" fmla="*/ 287 w 230"/>
                  <a:gd name="T17" fmla="*/ 0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0"/>
                  <a:gd name="T28" fmla="*/ 0 h 76"/>
                  <a:gd name="T29" fmla="*/ 230 w 230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0" h="76">
                    <a:moveTo>
                      <a:pt x="16" y="0"/>
                    </a:moveTo>
                    <a:lnTo>
                      <a:pt x="2" y="4"/>
                    </a:lnTo>
                    <a:lnTo>
                      <a:pt x="0" y="72"/>
                    </a:lnTo>
                    <a:lnTo>
                      <a:pt x="166" y="76"/>
                    </a:lnTo>
                    <a:lnTo>
                      <a:pt x="202" y="66"/>
                    </a:lnTo>
                    <a:lnTo>
                      <a:pt x="226" y="40"/>
                    </a:lnTo>
                    <a:lnTo>
                      <a:pt x="230" y="12"/>
                    </a:lnTo>
                    <a:lnTo>
                      <a:pt x="23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3B5A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3" name="Freeform 143"/>
              <p:cNvSpPr>
                <a:spLocks noEditPoints="1"/>
              </p:cNvSpPr>
              <p:nvPr/>
            </p:nvSpPr>
            <p:spPr bwMode="auto">
              <a:xfrm>
                <a:off x="564" y="1091"/>
                <a:ext cx="2088" cy="2130"/>
              </a:xfrm>
              <a:custGeom>
                <a:avLst/>
                <a:gdLst>
                  <a:gd name="T0" fmla="*/ 14098 w 1016"/>
                  <a:gd name="T1" fmla="*/ 17157 h 1036"/>
                  <a:gd name="T2" fmla="*/ 17697 w 1016"/>
                  <a:gd name="T3" fmla="*/ 17614 h 1036"/>
                  <a:gd name="T4" fmla="*/ 16484 w 1016"/>
                  <a:gd name="T5" fmla="*/ 18222 h 1036"/>
                  <a:gd name="T6" fmla="*/ 13662 w 1016"/>
                  <a:gd name="T7" fmla="*/ 17157 h 1036"/>
                  <a:gd name="T8" fmla="*/ 964 w 1016"/>
                  <a:gd name="T9" fmla="*/ 18089 h 1036"/>
                  <a:gd name="T10" fmla="*/ 3923 w 1016"/>
                  <a:gd name="T11" fmla="*/ 17085 h 1036"/>
                  <a:gd name="T12" fmla="*/ 4211 w 1016"/>
                  <a:gd name="T13" fmla="*/ 18222 h 1036"/>
                  <a:gd name="T14" fmla="*/ 2855 w 1016"/>
                  <a:gd name="T15" fmla="*/ 8610 h 1036"/>
                  <a:gd name="T16" fmla="*/ 3670 w 1016"/>
                  <a:gd name="T17" fmla="*/ 13861 h 1036"/>
                  <a:gd name="T18" fmla="*/ 781 w 1016"/>
                  <a:gd name="T19" fmla="*/ 14262 h 1036"/>
                  <a:gd name="T20" fmla="*/ 748 w 1016"/>
                  <a:gd name="T21" fmla="*/ 8750 h 1036"/>
                  <a:gd name="T22" fmla="*/ 1638 w 1016"/>
                  <a:gd name="T23" fmla="*/ 8362 h 1036"/>
                  <a:gd name="T24" fmla="*/ 4747 w 1016"/>
                  <a:gd name="T25" fmla="*/ 8898 h 1036"/>
                  <a:gd name="T26" fmla="*/ 5676 w 1016"/>
                  <a:gd name="T27" fmla="*/ 13010 h 1036"/>
                  <a:gd name="T28" fmla="*/ 6813 w 1016"/>
                  <a:gd name="T29" fmla="*/ 13722 h 1036"/>
                  <a:gd name="T30" fmla="*/ 12380 w 1016"/>
                  <a:gd name="T31" fmla="*/ 13113 h 1036"/>
                  <a:gd name="T32" fmla="*/ 13270 w 1016"/>
                  <a:gd name="T33" fmla="*/ 10039 h 1036"/>
                  <a:gd name="T34" fmla="*/ 14454 w 1016"/>
                  <a:gd name="T35" fmla="*/ 8107 h 1036"/>
                  <a:gd name="T36" fmla="*/ 14982 w 1016"/>
                  <a:gd name="T37" fmla="*/ 8610 h 1036"/>
                  <a:gd name="T38" fmla="*/ 14306 w 1016"/>
                  <a:gd name="T39" fmla="*/ 13438 h 1036"/>
                  <a:gd name="T40" fmla="*/ 4211 w 1016"/>
                  <a:gd name="T41" fmla="*/ 14435 h 1036"/>
                  <a:gd name="T42" fmla="*/ 3142 w 1016"/>
                  <a:gd name="T43" fmla="*/ 9258 h 1036"/>
                  <a:gd name="T44" fmla="*/ 3498 w 1016"/>
                  <a:gd name="T45" fmla="*/ 8107 h 1036"/>
                  <a:gd name="T46" fmla="*/ 3783 w 1016"/>
                  <a:gd name="T47" fmla="*/ 7038 h 1036"/>
                  <a:gd name="T48" fmla="*/ 13202 w 1016"/>
                  <a:gd name="T49" fmla="*/ 9396 h 1036"/>
                  <a:gd name="T50" fmla="*/ 12308 w 1016"/>
                  <a:gd name="T51" fmla="*/ 12938 h 1036"/>
                  <a:gd name="T52" fmla="*/ 6813 w 1016"/>
                  <a:gd name="T53" fmla="*/ 13586 h 1036"/>
                  <a:gd name="T54" fmla="*/ 5816 w 1016"/>
                  <a:gd name="T55" fmla="*/ 12938 h 1036"/>
                  <a:gd name="T56" fmla="*/ 4920 w 1016"/>
                  <a:gd name="T57" fmla="*/ 9396 h 1036"/>
                  <a:gd name="T58" fmla="*/ 13054 w 1016"/>
                  <a:gd name="T59" fmla="*/ 8107 h 1036"/>
                  <a:gd name="T60" fmla="*/ 10956 w 1016"/>
                  <a:gd name="T61" fmla="*/ 288 h 1036"/>
                  <a:gd name="T62" fmla="*/ 4460 w 1016"/>
                  <a:gd name="T63" fmla="*/ 288 h 1036"/>
                  <a:gd name="T64" fmla="*/ 13453 w 1016"/>
                  <a:gd name="T65" fmla="*/ 2722 h 1036"/>
                  <a:gd name="T66" fmla="*/ 14339 w 1016"/>
                  <a:gd name="T67" fmla="*/ 7829 h 1036"/>
                  <a:gd name="T68" fmla="*/ 16484 w 1016"/>
                  <a:gd name="T69" fmla="*/ 8362 h 1036"/>
                  <a:gd name="T70" fmla="*/ 17588 w 1016"/>
                  <a:gd name="T71" fmla="*/ 9038 h 1036"/>
                  <a:gd name="T72" fmla="*/ 17341 w 1016"/>
                  <a:gd name="T73" fmla="*/ 14262 h 1036"/>
                  <a:gd name="T74" fmla="*/ 14454 w 1016"/>
                  <a:gd name="T75" fmla="*/ 13861 h 1036"/>
                  <a:gd name="T76" fmla="*/ 15267 w 1016"/>
                  <a:gd name="T77" fmla="*/ 8610 h 1036"/>
                  <a:gd name="T78" fmla="*/ 13950 w 1016"/>
                  <a:gd name="T79" fmla="*/ 15580 h 1036"/>
                  <a:gd name="T80" fmla="*/ 16805 w 1016"/>
                  <a:gd name="T81" fmla="*/ 14470 h 1036"/>
                  <a:gd name="T82" fmla="*/ 14199 w 1016"/>
                  <a:gd name="T83" fmla="*/ 16329 h 1036"/>
                  <a:gd name="T84" fmla="*/ 4351 w 1016"/>
                  <a:gd name="T85" fmla="*/ 15792 h 1036"/>
                  <a:gd name="T86" fmla="*/ 13950 w 1016"/>
                  <a:gd name="T87" fmla="*/ 16904 h 1036"/>
                  <a:gd name="T88" fmla="*/ 321 w 1016"/>
                  <a:gd name="T89" fmla="*/ 14402 h 1036"/>
                  <a:gd name="T90" fmla="*/ 4178 w 1016"/>
                  <a:gd name="T91" fmla="*/ 15044 h 1036"/>
                  <a:gd name="T92" fmla="*/ 3923 w 1016"/>
                  <a:gd name="T93" fmla="*/ 16329 h 1036"/>
                  <a:gd name="T94" fmla="*/ 17836 w 1016"/>
                  <a:gd name="T95" fmla="*/ 8898 h 1036"/>
                  <a:gd name="T96" fmla="*/ 16484 w 1016"/>
                  <a:gd name="T97" fmla="*/ 8107 h 1036"/>
                  <a:gd name="T98" fmla="*/ 14591 w 1016"/>
                  <a:gd name="T99" fmla="*/ 6898 h 1036"/>
                  <a:gd name="T100" fmla="*/ 11091 w 1016"/>
                  <a:gd name="T101" fmla="*/ 0 h 1036"/>
                  <a:gd name="T102" fmla="*/ 3531 w 1016"/>
                  <a:gd name="T103" fmla="*/ 7866 h 1036"/>
                  <a:gd name="T104" fmla="*/ 1638 w 1016"/>
                  <a:gd name="T105" fmla="*/ 8107 h 1036"/>
                  <a:gd name="T106" fmla="*/ 356 w 1016"/>
                  <a:gd name="T107" fmla="*/ 8863 h 1036"/>
                  <a:gd name="T108" fmla="*/ 68 w 1016"/>
                  <a:gd name="T109" fmla="*/ 17513 h 1036"/>
                  <a:gd name="T110" fmla="*/ 1389 w 1016"/>
                  <a:gd name="T111" fmla="*/ 18477 h 1036"/>
                  <a:gd name="T112" fmla="*/ 4460 w 1016"/>
                  <a:gd name="T113" fmla="*/ 18189 h 1036"/>
                  <a:gd name="T114" fmla="*/ 16484 w 1016"/>
                  <a:gd name="T115" fmla="*/ 18510 h 1036"/>
                  <a:gd name="T116" fmla="*/ 17869 w 1016"/>
                  <a:gd name="T117" fmla="*/ 17869 h 1036"/>
                  <a:gd name="T118" fmla="*/ 17941 w 1016"/>
                  <a:gd name="T119" fmla="*/ 9579 h 10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16"/>
                  <a:gd name="T181" fmla="*/ 0 h 1036"/>
                  <a:gd name="T182" fmla="*/ 1016 w 1016"/>
                  <a:gd name="T183" fmla="*/ 1036 h 10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16" h="1036">
                    <a:moveTo>
                      <a:pt x="924" y="1020"/>
                    </a:moveTo>
                    <a:lnTo>
                      <a:pt x="924" y="1020"/>
                    </a:lnTo>
                    <a:lnTo>
                      <a:pt x="780" y="1020"/>
                    </a:lnTo>
                    <a:lnTo>
                      <a:pt x="780" y="960"/>
                    </a:lnTo>
                    <a:lnTo>
                      <a:pt x="790" y="960"/>
                    </a:lnTo>
                    <a:lnTo>
                      <a:pt x="792" y="960"/>
                    </a:lnTo>
                    <a:lnTo>
                      <a:pt x="796" y="956"/>
                    </a:lnTo>
                    <a:lnTo>
                      <a:pt x="1000" y="956"/>
                    </a:lnTo>
                    <a:lnTo>
                      <a:pt x="998" y="968"/>
                    </a:lnTo>
                    <a:lnTo>
                      <a:pt x="996" y="978"/>
                    </a:lnTo>
                    <a:lnTo>
                      <a:pt x="992" y="986"/>
                    </a:lnTo>
                    <a:lnTo>
                      <a:pt x="988" y="994"/>
                    </a:lnTo>
                    <a:lnTo>
                      <a:pt x="982" y="1000"/>
                    </a:lnTo>
                    <a:lnTo>
                      <a:pt x="976" y="1004"/>
                    </a:lnTo>
                    <a:lnTo>
                      <a:pt x="962" y="1012"/>
                    </a:lnTo>
                    <a:lnTo>
                      <a:pt x="948" y="1018"/>
                    </a:lnTo>
                    <a:lnTo>
                      <a:pt x="936" y="1020"/>
                    </a:lnTo>
                    <a:lnTo>
                      <a:pt x="924" y="1020"/>
                    </a:lnTo>
                    <a:close/>
                    <a:moveTo>
                      <a:pt x="250" y="1004"/>
                    </a:moveTo>
                    <a:lnTo>
                      <a:pt x="250" y="1004"/>
                    </a:lnTo>
                    <a:lnTo>
                      <a:pt x="250" y="960"/>
                    </a:lnTo>
                    <a:lnTo>
                      <a:pt x="766" y="960"/>
                    </a:lnTo>
                    <a:lnTo>
                      <a:pt x="766" y="1004"/>
                    </a:lnTo>
                    <a:lnTo>
                      <a:pt x="250" y="1004"/>
                    </a:lnTo>
                    <a:close/>
                    <a:moveTo>
                      <a:pt x="92" y="1020"/>
                    </a:moveTo>
                    <a:lnTo>
                      <a:pt x="92" y="1020"/>
                    </a:lnTo>
                    <a:lnTo>
                      <a:pt x="80" y="1020"/>
                    </a:lnTo>
                    <a:lnTo>
                      <a:pt x="68" y="1018"/>
                    </a:lnTo>
                    <a:lnTo>
                      <a:pt x="54" y="1012"/>
                    </a:lnTo>
                    <a:lnTo>
                      <a:pt x="40" y="1004"/>
                    </a:lnTo>
                    <a:lnTo>
                      <a:pt x="28" y="994"/>
                    </a:lnTo>
                    <a:lnTo>
                      <a:pt x="24" y="986"/>
                    </a:lnTo>
                    <a:lnTo>
                      <a:pt x="20" y="978"/>
                    </a:lnTo>
                    <a:lnTo>
                      <a:pt x="18" y="968"/>
                    </a:lnTo>
                    <a:lnTo>
                      <a:pt x="16" y="956"/>
                    </a:lnTo>
                    <a:lnTo>
                      <a:pt x="220" y="956"/>
                    </a:lnTo>
                    <a:lnTo>
                      <a:pt x="224" y="960"/>
                    </a:lnTo>
                    <a:lnTo>
                      <a:pt x="226" y="960"/>
                    </a:lnTo>
                    <a:lnTo>
                      <a:pt x="236" y="960"/>
                    </a:lnTo>
                    <a:lnTo>
                      <a:pt x="236" y="1020"/>
                    </a:lnTo>
                    <a:lnTo>
                      <a:pt x="92" y="1020"/>
                    </a:lnTo>
                    <a:close/>
                    <a:moveTo>
                      <a:pt x="92" y="468"/>
                    </a:moveTo>
                    <a:lnTo>
                      <a:pt x="162" y="468"/>
                    </a:lnTo>
                    <a:lnTo>
                      <a:pt x="160" y="482"/>
                    </a:lnTo>
                    <a:lnTo>
                      <a:pt x="162" y="518"/>
                    </a:lnTo>
                    <a:lnTo>
                      <a:pt x="164" y="556"/>
                    </a:lnTo>
                    <a:lnTo>
                      <a:pt x="170" y="604"/>
                    </a:lnTo>
                    <a:lnTo>
                      <a:pt x="178" y="658"/>
                    </a:lnTo>
                    <a:lnTo>
                      <a:pt x="190" y="716"/>
                    </a:lnTo>
                    <a:lnTo>
                      <a:pt x="198" y="746"/>
                    </a:lnTo>
                    <a:lnTo>
                      <a:pt x="206" y="776"/>
                    </a:lnTo>
                    <a:lnTo>
                      <a:pt x="218" y="804"/>
                    </a:lnTo>
                    <a:lnTo>
                      <a:pt x="230" y="832"/>
                    </a:lnTo>
                    <a:lnTo>
                      <a:pt x="188" y="822"/>
                    </a:lnTo>
                    <a:lnTo>
                      <a:pt x="132" y="812"/>
                    </a:lnTo>
                    <a:lnTo>
                      <a:pt x="72" y="802"/>
                    </a:lnTo>
                    <a:lnTo>
                      <a:pt x="44" y="798"/>
                    </a:lnTo>
                    <a:lnTo>
                      <a:pt x="18" y="798"/>
                    </a:lnTo>
                    <a:lnTo>
                      <a:pt x="24" y="538"/>
                    </a:lnTo>
                    <a:lnTo>
                      <a:pt x="26" y="526"/>
                    </a:lnTo>
                    <a:lnTo>
                      <a:pt x="28" y="514"/>
                    </a:lnTo>
                    <a:lnTo>
                      <a:pt x="32" y="502"/>
                    </a:lnTo>
                    <a:lnTo>
                      <a:pt x="42" y="490"/>
                    </a:lnTo>
                    <a:lnTo>
                      <a:pt x="46" y="484"/>
                    </a:lnTo>
                    <a:lnTo>
                      <a:pt x="54" y="478"/>
                    </a:lnTo>
                    <a:lnTo>
                      <a:pt x="60" y="474"/>
                    </a:lnTo>
                    <a:lnTo>
                      <a:pt x="70" y="472"/>
                    </a:lnTo>
                    <a:lnTo>
                      <a:pt x="80" y="470"/>
                    </a:lnTo>
                    <a:lnTo>
                      <a:pt x="92" y="468"/>
                    </a:lnTo>
                    <a:close/>
                    <a:moveTo>
                      <a:pt x="206" y="454"/>
                    </a:moveTo>
                    <a:lnTo>
                      <a:pt x="270" y="454"/>
                    </a:lnTo>
                    <a:lnTo>
                      <a:pt x="266" y="462"/>
                    </a:lnTo>
                    <a:lnTo>
                      <a:pt x="264" y="472"/>
                    </a:lnTo>
                    <a:lnTo>
                      <a:pt x="266" y="498"/>
                    </a:lnTo>
                    <a:lnTo>
                      <a:pt x="268" y="526"/>
                    </a:lnTo>
                    <a:lnTo>
                      <a:pt x="272" y="562"/>
                    </a:lnTo>
                    <a:lnTo>
                      <a:pt x="278" y="602"/>
                    </a:lnTo>
                    <a:lnTo>
                      <a:pt x="288" y="644"/>
                    </a:lnTo>
                    <a:lnTo>
                      <a:pt x="300" y="688"/>
                    </a:lnTo>
                    <a:lnTo>
                      <a:pt x="310" y="708"/>
                    </a:lnTo>
                    <a:lnTo>
                      <a:pt x="318" y="728"/>
                    </a:lnTo>
                    <a:lnTo>
                      <a:pt x="322" y="734"/>
                    </a:lnTo>
                    <a:lnTo>
                      <a:pt x="336" y="748"/>
                    </a:lnTo>
                    <a:lnTo>
                      <a:pt x="344" y="756"/>
                    </a:lnTo>
                    <a:lnTo>
                      <a:pt x="354" y="762"/>
                    </a:lnTo>
                    <a:lnTo>
                      <a:pt x="368" y="766"/>
                    </a:lnTo>
                    <a:lnTo>
                      <a:pt x="382" y="768"/>
                    </a:lnTo>
                    <a:lnTo>
                      <a:pt x="634" y="768"/>
                    </a:lnTo>
                    <a:lnTo>
                      <a:pt x="650" y="766"/>
                    </a:lnTo>
                    <a:lnTo>
                      <a:pt x="662" y="762"/>
                    </a:lnTo>
                    <a:lnTo>
                      <a:pt x="674" y="756"/>
                    </a:lnTo>
                    <a:lnTo>
                      <a:pt x="682" y="748"/>
                    </a:lnTo>
                    <a:lnTo>
                      <a:pt x="694" y="734"/>
                    </a:lnTo>
                    <a:lnTo>
                      <a:pt x="698" y="728"/>
                    </a:lnTo>
                    <a:lnTo>
                      <a:pt x="708" y="708"/>
                    </a:lnTo>
                    <a:lnTo>
                      <a:pt x="716" y="688"/>
                    </a:lnTo>
                    <a:lnTo>
                      <a:pt x="728" y="644"/>
                    </a:lnTo>
                    <a:lnTo>
                      <a:pt x="738" y="602"/>
                    </a:lnTo>
                    <a:lnTo>
                      <a:pt x="744" y="562"/>
                    </a:lnTo>
                    <a:lnTo>
                      <a:pt x="748" y="526"/>
                    </a:lnTo>
                    <a:lnTo>
                      <a:pt x="750" y="498"/>
                    </a:lnTo>
                    <a:lnTo>
                      <a:pt x="752" y="472"/>
                    </a:lnTo>
                    <a:lnTo>
                      <a:pt x="750" y="460"/>
                    </a:lnTo>
                    <a:lnTo>
                      <a:pt x="746" y="454"/>
                    </a:lnTo>
                    <a:lnTo>
                      <a:pt x="810" y="454"/>
                    </a:lnTo>
                    <a:lnTo>
                      <a:pt x="816" y="454"/>
                    </a:lnTo>
                    <a:lnTo>
                      <a:pt x="826" y="458"/>
                    </a:lnTo>
                    <a:lnTo>
                      <a:pt x="832" y="460"/>
                    </a:lnTo>
                    <a:lnTo>
                      <a:pt x="836" y="466"/>
                    </a:lnTo>
                    <a:lnTo>
                      <a:pt x="840" y="472"/>
                    </a:lnTo>
                    <a:lnTo>
                      <a:pt x="840" y="482"/>
                    </a:lnTo>
                    <a:lnTo>
                      <a:pt x="840" y="518"/>
                    </a:lnTo>
                    <a:lnTo>
                      <a:pt x="836" y="558"/>
                    </a:lnTo>
                    <a:lnTo>
                      <a:pt x="832" y="606"/>
                    </a:lnTo>
                    <a:lnTo>
                      <a:pt x="822" y="662"/>
                    </a:lnTo>
                    <a:lnTo>
                      <a:pt x="810" y="722"/>
                    </a:lnTo>
                    <a:lnTo>
                      <a:pt x="802" y="752"/>
                    </a:lnTo>
                    <a:lnTo>
                      <a:pt x="792" y="780"/>
                    </a:lnTo>
                    <a:lnTo>
                      <a:pt x="780" y="808"/>
                    </a:lnTo>
                    <a:lnTo>
                      <a:pt x="768" y="836"/>
                    </a:lnTo>
                    <a:lnTo>
                      <a:pt x="248" y="836"/>
                    </a:lnTo>
                    <a:lnTo>
                      <a:pt x="236" y="808"/>
                    </a:lnTo>
                    <a:lnTo>
                      <a:pt x="224" y="780"/>
                    </a:lnTo>
                    <a:lnTo>
                      <a:pt x="214" y="752"/>
                    </a:lnTo>
                    <a:lnTo>
                      <a:pt x="206" y="722"/>
                    </a:lnTo>
                    <a:lnTo>
                      <a:pt x="194" y="662"/>
                    </a:lnTo>
                    <a:lnTo>
                      <a:pt x="184" y="606"/>
                    </a:lnTo>
                    <a:lnTo>
                      <a:pt x="180" y="558"/>
                    </a:lnTo>
                    <a:lnTo>
                      <a:pt x="176" y="518"/>
                    </a:lnTo>
                    <a:lnTo>
                      <a:pt x="176" y="482"/>
                    </a:lnTo>
                    <a:lnTo>
                      <a:pt x="176" y="476"/>
                    </a:lnTo>
                    <a:lnTo>
                      <a:pt x="180" y="466"/>
                    </a:lnTo>
                    <a:lnTo>
                      <a:pt x="184" y="462"/>
                    </a:lnTo>
                    <a:lnTo>
                      <a:pt x="188" y="458"/>
                    </a:lnTo>
                    <a:lnTo>
                      <a:pt x="196" y="454"/>
                    </a:lnTo>
                    <a:lnTo>
                      <a:pt x="206" y="454"/>
                    </a:lnTo>
                    <a:close/>
                    <a:moveTo>
                      <a:pt x="236" y="394"/>
                    </a:moveTo>
                    <a:lnTo>
                      <a:pt x="236" y="438"/>
                    </a:lnTo>
                    <a:lnTo>
                      <a:pt x="212" y="438"/>
                    </a:lnTo>
                    <a:lnTo>
                      <a:pt x="212" y="394"/>
                    </a:lnTo>
                    <a:lnTo>
                      <a:pt x="236" y="394"/>
                    </a:lnTo>
                    <a:close/>
                    <a:moveTo>
                      <a:pt x="742" y="472"/>
                    </a:moveTo>
                    <a:lnTo>
                      <a:pt x="742" y="472"/>
                    </a:lnTo>
                    <a:lnTo>
                      <a:pt x="742" y="498"/>
                    </a:lnTo>
                    <a:lnTo>
                      <a:pt x="740" y="526"/>
                    </a:lnTo>
                    <a:lnTo>
                      <a:pt x="736" y="560"/>
                    </a:lnTo>
                    <a:lnTo>
                      <a:pt x="730" y="600"/>
                    </a:lnTo>
                    <a:lnTo>
                      <a:pt x="720" y="642"/>
                    </a:lnTo>
                    <a:lnTo>
                      <a:pt x="708" y="684"/>
                    </a:lnTo>
                    <a:lnTo>
                      <a:pt x="700" y="704"/>
                    </a:lnTo>
                    <a:lnTo>
                      <a:pt x="690" y="724"/>
                    </a:lnTo>
                    <a:lnTo>
                      <a:pt x="686" y="730"/>
                    </a:lnTo>
                    <a:lnTo>
                      <a:pt x="676" y="742"/>
                    </a:lnTo>
                    <a:lnTo>
                      <a:pt x="668" y="748"/>
                    </a:lnTo>
                    <a:lnTo>
                      <a:pt x="658" y="754"/>
                    </a:lnTo>
                    <a:lnTo>
                      <a:pt x="648" y="758"/>
                    </a:lnTo>
                    <a:lnTo>
                      <a:pt x="634" y="760"/>
                    </a:lnTo>
                    <a:lnTo>
                      <a:pt x="382" y="760"/>
                    </a:lnTo>
                    <a:lnTo>
                      <a:pt x="370" y="758"/>
                    </a:lnTo>
                    <a:lnTo>
                      <a:pt x="358" y="754"/>
                    </a:lnTo>
                    <a:lnTo>
                      <a:pt x="348" y="748"/>
                    </a:lnTo>
                    <a:lnTo>
                      <a:pt x="340" y="742"/>
                    </a:lnTo>
                    <a:lnTo>
                      <a:pt x="330" y="730"/>
                    </a:lnTo>
                    <a:lnTo>
                      <a:pt x="326" y="724"/>
                    </a:lnTo>
                    <a:lnTo>
                      <a:pt x="316" y="704"/>
                    </a:lnTo>
                    <a:lnTo>
                      <a:pt x="308" y="684"/>
                    </a:lnTo>
                    <a:lnTo>
                      <a:pt x="296" y="642"/>
                    </a:lnTo>
                    <a:lnTo>
                      <a:pt x="286" y="600"/>
                    </a:lnTo>
                    <a:lnTo>
                      <a:pt x="280" y="560"/>
                    </a:lnTo>
                    <a:lnTo>
                      <a:pt x="276" y="526"/>
                    </a:lnTo>
                    <a:lnTo>
                      <a:pt x="274" y="498"/>
                    </a:lnTo>
                    <a:lnTo>
                      <a:pt x="274" y="472"/>
                    </a:lnTo>
                    <a:lnTo>
                      <a:pt x="274" y="464"/>
                    </a:lnTo>
                    <a:lnTo>
                      <a:pt x="278" y="458"/>
                    </a:lnTo>
                    <a:lnTo>
                      <a:pt x="282" y="454"/>
                    </a:lnTo>
                    <a:lnTo>
                      <a:pt x="732" y="454"/>
                    </a:lnTo>
                    <a:lnTo>
                      <a:pt x="736" y="456"/>
                    </a:lnTo>
                    <a:lnTo>
                      <a:pt x="740" y="460"/>
                    </a:lnTo>
                    <a:lnTo>
                      <a:pt x="742" y="464"/>
                    </a:lnTo>
                    <a:lnTo>
                      <a:pt x="742" y="472"/>
                    </a:lnTo>
                    <a:close/>
                    <a:moveTo>
                      <a:pt x="614" y="16"/>
                    </a:moveTo>
                    <a:lnTo>
                      <a:pt x="614" y="166"/>
                    </a:lnTo>
                    <a:lnTo>
                      <a:pt x="766" y="166"/>
                    </a:lnTo>
                    <a:lnTo>
                      <a:pt x="766" y="438"/>
                    </a:lnTo>
                    <a:lnTo>
                      <a:pt x="250" y="438"/>
                    </a:lnTo>
                    <a:lnTo>
                      <a:pt x="250" y="16"/>
                    </a:lnTo>
                    <a:lnTo>
                      <a:pt x="614" y="16"/>
                    </a:lnTo>
                    <a:close/>
                    <a:moveTo>
                      <a:pt x="628" y="26"/>
                    </a:moveTo>
                    <a:lnTo>
                      <a:pt x="628" y="26"/>
                    </a:lnTo>
                    <a:lnTo>
                      <a:pt x="754" y="152"/>
                    </a:lnTo>
                    <a:lnTo>
                      <a:pt x="628" y="152"/>
                    </a:lnTo>
                    <a:lnTo>
                      <a:pt x="628" y="26"/>
                    </a:lnTo>
                    <a:close/>
                    <a:moveTo>
                      <a:pt x="804" y="394"/>
                    </a:moveTo>
                    <a:lnTo>
                      <a:pt x="804" y="394"/>
                    </a:lnTo>
                    <a:lnTo>
                      <a:pt x="804" y="438"/>
                    </a:lnTo>
                    <a:lnTo>
                      <a:pt x="780" y="438"/>
                    </a:lnTo>
                    <a:lnTo>
                      <a:pt x="780" y="394"/>
                    </a:lnTo>
                    <a:lnTo>
                      <a:pt x="804" y="394"/>
                    </a:lnTo>
                    <a:close/>
                    <a:moveTo>
                      <a:pt x="924" y="468"/>
                    </a:moveTo>
                    <a:lnTo>
                      <a:pt x="924" y="468"/>
                    </a:lnTo>
                    <a:lnTo>
                      <a:pt x="936" y="470"/>
                    </a:lnTo>
                    <a:lnTo>
                      <a:pt x="946" y="472"/>
                    </a:lnTo>
                    <a:lnTo>
                      <a:pt x="958" y="478"/>
                    </a:lnTo>
                    <a:lnTo>
                      <a:pt x="972" y="486"/>
                    </a:lnTo>
                    <a:lnTo>
                      <a:pt x="976" y="492"/>
                    </a:lnTo>
                    <a:lnTo>
                      <a:pt x="982" y="498"/>
                    </a:lnTo>
                    <a:lnTo>
                      <a:pt x="986" y="506"/>
                    </a:lnTo>
                    <a:lnTo>
                      <a:pt x="990" y="514"/>
                    </a:lnTo>
                    <a:lnTo>
                      <a:pt x="992" y="526"/>
                    </a:lnTo>
                    <a:lnTo>
                      <a:pt x="992" y="536"/>
                    </a:lnTo>
                    <a:lnTo>
                      <a:pt x="998" y="798"/>
                    </a:lnTo>
                    <a:lnTo>
                      <a:pt x="972" y="798"/>
                    </a:lnTo>
                    <a:lnTo>
                      <a:pt x="944" y="802"/>
                    </a:lnTo>
                    <a:lnTo>
                      <a:pt x="884" y="812"/>
                    </a:lnTo>
                    <a:lnTo>
                      <a:pt x="828" y="822"/>
                    </a:lnTo>
                    <a:lnTo>
                      <a:pt x="786" y="832"/>
                    </a:lnTo>
                    <a:lnTo>
                      <a:pt x="798" y="804"/>
                    </a:lnTo>
                    <a:lnTo>
                      <a:pt x="810" y="776"/>
                    </a:lnTo>
                    <a:lnTo>
                      <a:pt x="818" y="746"/>
                    </a:lnTo>
                    <a:lnTo>
                      <a:pt x="826" y="716"/>
                    </a:lnTo>
                    <a:lnTo>
                      <a:pt x="838" y="658"/>
                    </a:lnTo>
                    <a:lnTo>
                      <a:pt x="846" y="604"/>
                    </a:lnTo>
                    <a:lnTo>
                      <a:pt x="852" y="556"/>
                    </a:lnTo>
                    <a:lnTo>
                      <a:pt x="854" y="518"/>
                    </a:lnTo>
                    <a:lnTo>
                      <a:pt x="856" y="482"/>
                    </a:lnTo>
                    <a:lnTo>
                      <a:pt x="854" y="468"/>
                    </a:lnTo>
                    <a:lnTo>
                      <a:pt x="924" y="468"/>
                    </a:lnTo>
                    <a:close/>
                    <a:moveTo>
                      <a:pt x="796" y="912"/>
                    </a:moveTo>
                    <a:lnTo>
                      <a:pt x="784" y="874"/>
                    </a:lnTo>
                    <a:lnTo>
                      <a:pt x="782" y="872"/>
                    </a:lnTo>
                    <a:lnTo>
                      <a:pt x="782" y="844"/>
                    </a:lnTo>
                    <a:lnTo>
                      <a:pt x="782" y="842"/>
                    </a:lnTo>
                    <a:lnTo>
                      <a:pt x="820" y="832"/>
                    </a:lnTo>
                    <a:lnTo>
                      <a:pt x="878" y="820"/>
                    </a:lnTo>
                    <a:lnTo>
                      <a:pt x="942" y="810"/>
                    </a:lnTo>
                    <a:lnTo>
                      <a:pt x="970" y="808"/>
                    </a:lnTo>
                    <a:lnTo>
                      <a:pt x="998" y="806"/>
                    </a:lnTo>
                    <a:lnTo>
                      <a:pt x="1000" y="948"/>
                    </a:lnTo>
                    <a:lnTo>
                      <a:pt x="796" y="948"/>
                    </a:lnTo>
                    <a:lnTo>
                      <a:pt x="796" y="914"/>
                    </a:lnTo>
                    <a:lnTo>
                      <a:pt x="796" y="912"/>
                    </a:lnTo>
                    <a:close/>
                    <a:moveTo>
                      <a:pt x="234" y="946"/>
                    </a:moveTo>
                    <a:lnTo>
                      <a:pt x="234" y="946"/>
                    </a:lnTo>
                    <a:lnTo>
                      <a:pt x="234" y="916"/>
                    </a:lnTo>
                    <a:lnTo>
                      <a:pt x="244" y="884"/>
                    </a:lnTo>
                    <a:lnTo>
                      <a:pt x="772" y="884"/>
                    </a:lnTo>
                    <a:lnTo>
                      <a:pt x="782" y="916"/>
                    </a:lnTo>
                    <a:lnTo>
                      <a:pt x="782" y="946"/>
                    </a:lnTo>
                    <a:lnTo>
                      <a:pt x="772" y="946"/>
                    </a:lnTo>
                    <a:lnTo>
                      <a:pt x="244" y="946"/>
                    </a:lnTo>
                    <a:lnTo>
                      <a:pt x="234" y="946"/>
                    </a:lnTo>
                    <a:close/>
                    <a:moveTo>
                      <a:pt x="16" y="948"/>
                    </a:moveTo>
                    <a:lnTo>
                      <a:pt x="18" y="806"/>
                    </a:lnTo>
                    <a:lnTo>
                      <a:pt x="46" y="808"/>
                    </a:lnTo>
                    <a:lnTo>
                      <a:pt x="74" y="810"/>
                    </a:lnTo>
                    <a:lnTo>
                      <a:pt x="138" y="820"/>
                    </a:lnTo>
                    <a:lnTo>
                      <a:pt x="196" y="832"/>
                    </a:lnTo>
                    <a:lnTo>
                      <a:pt x="234" y="842"/>
                    </a:lnTo>
                    <a:lnTo>
                      <a:pt x="236" y="844"/>
                    </a:lnTo>
                    <a:lnTo>
                      <a:pt x="236" y="872"/>
                    </a:lnTo>
                    <a:lnTo>
                      <a:pt x="232" y="874"/>
                    </a:lnTo>
                    <a:lnTo>
                      <a:pt x="220" y="912"/>
                    </a:lnTo>
                    <a:lnTo>
                      <a:pt x="220" y="914"/>
                    </a:lnTo>
                    <a:lnTo>
                      <a:pt x="220" y="948"/>
                    </a:lnTo>
                    <a:lnTo>
                      <a:pt x="16" y="948"/>
                    </a:lnTo>
                    <a:close/>
                    <a:moveTo>
                      <a:pt x="1006" y="536"/>
                    </a:moveTo>
                    <a:lnTo>
                      <a:pt x="1006" y="536"/>
                    </a:lnTo>
                    <a:lnTo>
                      <a:pt x="1006" y="522"/>
                    </a:lnTo>
                    <a:lnTo>
                      <a:pt x="1004" y="510"/>
                    </a:lnTo>
                    <a:lnTo>
                      <a:pt x="1000" y="498"/>
                    </a:lnTo>
                    <a:lnTo>
                      <a:pt x="994" y="490"/>
                    </a:lnTo>
                    <a:lnTo>
                      <a:pt x="988" y="482"/>
                    </a:lnTo>
                    <a:lnTo>
                      <a:pt x="980" y="474"/>
                    </a:lnTo>
                    <a:lnTo>
                      <a:pt x="966" y="464"/>
                    </a:lnTo>
                    <a:lnTo>
                      <a:pt x="950" y="458"/>
                    </a:lnTo>
                    <a:lnTo>
                      <a:pt x="938" y="456"/>
                    </a:lnTo>
                    <a:lnTo>
                      <a:pt x="924" y="454"/>
                    </a:lnTo>
                    <a:lnTo>
                      <a:pt x="846" y="454"/>
                    </a:lnTo>
                    <a:lnTo>
                      <a:pt x="840" y="448"/>
                    </a:lnTo>
                    <a:lnTo>
                      <a:pt x="832" y="444"/>
                    </a:lnTo>
                    <a:lnTo>
                      <a:pt x="824" y="440"/>
                    </a:lnTo>
                    <a:lnTo>
                      <a:pt x="818" y="440"/>
                    </a:lnTo>
                    <a:lnTo>
                      <a:pt x="818" y="386"/>
                    </a:lnTo>
                    <a:lnTo>
                      <a:pt x="816" y="380"/>
                    </a:lnTo>
                    <a:lnTo>
                      <a:pt x="810" y="378"/>
                    </a:lnTo>
                    <a:lnTo>
                      <a:pt x="780" y="378"/>
                    </a:lnTo>
                    <a:lnTo>
                      <a:pt x="780" y="156"/>
                    </a:lnTo>
                    <a:lnTo>
                      <a:pt x="624" y="0"/>
                    </a:lnTo>
                    <a:lnTo>
                      <a:pt x="622" y="0"/>
                    </a:lnTo>
                    <a:lnTo>
                      <a:pt x="236" y="0"/>
                    </a:lnTo>
                    <a:lnTo>
                      <a:pt x="236" y="378"/>
                    </a:lnTo>
                    <a:lnTo>
                      <a:pt x="206" y="378"/>
                    </a:lnTo>
                    <a:lnTo>
                      <a:pt x="200" y="380"/>
                    </a:lnTo>
                    <a:lnTo>
                      <a:pt x="198" y="386"/>
                    </a:lnTo>
                    <a:lnTo>
                      <a:pt x="198" y="440"/>
                    </a:lnTo>
                    <a:lnTo>
                      <a:pt x="190" y="442"/>
                    </a:lnTo>
                    <a:lnTo>
                      <a:pt x="182" y="444"/>
                    </a:lnTo>
                    <a:lnTo>
                      <a:pt x="176" y="448"/>
                    </a:lnTo>
                    <a:lnTo>
                      <a:pt x="170" y="454"/>
                    </a:lnTo>
                    <a:lnTo>
                      <a:pt x="92" y="454"/>
                    </a:lnTo>
                    <a:lnTo>
                      <a:pt x="78" y="454"/>
                    </a:lnTo>
                    <a:lnTo>
                      <a:pt x="66" y="458"/>
                    </a:lnTo>
                    <a:lnTo>
                      <a:pt x="54" y="462"/>
                    </a:lnTo>
                    <a:lnTo>
                      <a:pt x="44" y="466"/>
                    </a:lnTo>
                    <a:lnTo>
                      <a:pt x="36" y="474"/>
                    </a:lnTo>
                    <a:lnTo>
                      <a:pt x="30" y="480"/>
                    </a:lnTo>
                    <a:lnTo>
                      <a:pt x="20" y="496"/>
                    </a:lnTo>
                    <a:lnTo>
                      <a:pt x="14" y="510"/>
                    </a:lnTo>
                    <a:lnTo>
                      <a:pt x="10" y="524"/>
                    </a:lnTo>
                    <a:lnTo>
                      <a:pt x="10" y="536"/>
                    </a:lnTo>
                    <a:lnTo>
                      <a:pt x="0" y="952"/>
                    </a:lnTo>
                    <a:lnTo>
                      <a:pt x="2" y="968"/>
                    </a:lnTo>
                    <a:lnTo>
                      <a:pt x="4" y="980"/>
                    </a:lnTo>
                    <a:lnTo>
                      <a:pt x="10" y="990"/>
                    </a:lnTo>
                    <a:lnTo>
                      <a:pt x="14" y="1000"/>
                    </a:lnTo>
                    <a:lnTo>
                      <a:pt x="22" y="1008"/>
                    </a:lnTo>
                    <a:lnTo>
                      <a:pt x="30" y="1014"/>
                    </a:lnTo>
                    <a:lnTo>
                      <a:pt x="46" y="1024"/>
                    </a:lnTo>
                    <a:lnTo>
                      <a:pt x="62" y="1032"/>
                    </a:lnTo>
                    <a:lnTo>
                      <a:pt x="78" y="1034"/>
                    </a:lnTo>
                    <a:lnTo>
                      <a:pt x="92" y="1036"/>
                    </a:lnTo>
                    <a:lnTo>
                      <a:pt x="244" y="1036"/>
                    </a:lnTo>
                    <a:lnTo>
                      <a:pt x="248" y="1034"/>
                    </a:lnTo>
                    <a:lnTo>
                      <a:pt x="250" y="1028"/>
                    </a:lnTo>
                    <a:lnTo>
                      <a:pt x="250" y="1018"/>
                    </a:lnTo>
                    <a:lnTo>
                      <a:pt x="766" y="1018"/>
                    </a:lnTo>
                    <a:lnTo>
                      <a:pt x="766" y="1028"/>
                    </a:lnTo>
                    <a:lnTo>
                      <a:pt x="768" y="1034"/>
                    </a:lnTo>
                    <a:lnTo>
                      <a:pt x="772" y="1036"/>
                    </a:lnTo>
                    <a:lnTo>
                      <a:pt x="924" y="1036"/>
                    </a:lnTo>
                    <a:lnTo>
                      <a:pt x="938" y="1034"/>
                    </a:lnTo>
                    <a:lnTo>
                      <a:pt x="954" y="1032"/>
                    </a:lnTo>
                    <a:lnTo>
                      <a:pt x="970" y="1024"/>
                    </a:lnTo>
                    <a:lnTo>
                      <a:pt x="986" y="1014"/>
                    </a:lnTo>
                    <a:lnTo>
                      <a:pt x="994" y="1008"/>
                    </a:lnTo>
                    <a:lnTo>
                      <a:pt x="1002" y="1000"/>
                    </a:lnTo>
                    <a:lnTo>
                      <a:pt x="1006" y="990"/>
                    </a:lnTo>
                    <a:lnTo>
                      <a:pt x="1012" y="980"/>
                    </a:lnTo>
                    <a:lnTo>
                      <a:pt x="1014" y="968"/>
                    </a:lnTo>
                    <a:lnTo>
                      <a:pt x="1016" y="952"/>
                    </a:lnTo>
                    <a:lnTo>
                      <a:pt x="1006" y="5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4" name="Freeform 144"/>
              <p:cNvSpPr>
                <a:spLocks/>
              </p:cNvSpPr>
              <p:nvPr/>
            </p:nvSpPr>
            <p:spPr bwMode="auto">
              <a:xfrm>
                <a:off x="1078" y="3064"/>
                <a:ext cx="1060" cy="17"/>
              </a:xfrm>
              <a:custGeom>
                <a:avLst/>
                <a:gdLst>
                  <a:gd name="T0" fmla="*/ 0 w 516"/>
                  <a:gd name="T1" fmla="*/ 0 h 8"/>
                  <a:gd name="T2" fmla="*/ 0 w 516"/>
                  <a:gd name="T3" fmla="*/ 0 h 8"/>
                  <a:gd name="T4" fmla="*/ 0 w 516"/>
                  <a:gd name="T5" fmla="*/ 161 h 8"/>
                  <a:gd name="T6" fmla="*/ 0 w 516"/>
                  <a:gd name="T7" fmla="*/ 161 h 8"/>
                  <a:gd name="T8" fmla="*/ 9191 w 516"/>
                  <a:gd name="T9" fmla="*/ 161 h 8"/>
                  <a:gd name="T10" fmla="*/ 9191 w 516"/>
                  <a:gd name="T11" fmla="*/ 161 h 8"/>
                  <a:gd name="T12" fmla="*/ 9191 w 516"/>
                  <a:gd name="T13" fmla="*/ 0 h 8"/>
                  <a:gd name="T14" fmla="*/ 9191 w 516"/>
                  <a:gd name="T15" fmla="*/ 0 h 8"/>
                  <a:gd name="T16" fmla="*/ 0 w 516"/>
                  <a:gd name="T17" fmla="*/ 0 h 8"/>
                  <a:gd name="T18" fmla="*/ 0 w 516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16"/>
                  <a:gd name="T31" fmla="*/ 0 h 8"/>
                  <a:gd name="T32" fmla="*/ 516 w 516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16"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16" y="8"/>
                    </a:lnTo>
                    <a:lnTo>
                      <a:pt x="51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5" name="Freeform 145"/>
              <p:cNvSpPr>
                <a:spLocks/>
              </p:cNvSpPr>
              <p:nvPr/>
            </p:nvSpPr>
            <p:spPr bwMode="auto">
              <a:xfrm>
                <a:off x="1078" y="3081"/>
                <a:ext cx="1060" cy="74"/>
              </a:xfrm>
              <a:custGeom>
                <a:avLst/>
                <a:gdLst>
                  <a:gd name="T0" fmla="*/ 0 w 516"/>
                  <a:gd name="T1" fmla="*/ 641 h 36"/>
                  <a:gd name="T2" fmla="*/ 9191 w 516"/>
                  <a:gd name="T3" fmla="*/ 641 h 36"/>
                  <a:gd name="T4" fmla="*/ 9191 w 516"/>
                  <a:gd name="T5" fmla="*/ 641 h 36"/>
                  <a:gd name="T6" fmla="*/ 9191 w 516"/>
                  <a:gd name="T7" fmla="*/ 0 h 36"/>
                  <a:gd name="T8" fmla="*/ 9191 w 516"/>
                  <a:gd name="T9" fmla="*/ 0 h 36"/>
                  <a:gd name="T10" fmla="*/ 0 w 516"/>
                  <a:gd name="T11" fmla="*/ 0 h 36"/>
                  <a:gd name="T12" fmla="*/ 0 w 516"/>
                  <a:gd name="T13" fmla="*/ 0 h 36"/>
                  <a:gd name="T14" fmla="*/ 0 w 516"/>
                  <a:gd name="T15" fmla="*/ 641 h 36"/>
                  <a:gd name="T16" fmla="*/ 0 w 516"/>
                  <a:gd name="T17" fmla="*/ 641 h 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16"/>
                  <a:gd name="T28" fmla="*/ 0 h 36"/>
                  <a:gd name="T29" fmla="*/ 516 w 516"/>
                  <a:gd name="T30" fmla="*/ 36 h 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16" h="36">
                    <a:moveTo>
                      <a:pt x="0" y="36"/>
                    </a:moveTo>
                    <a:lnTo>
                      <a:pt x="516" y="36"/>
                    </a:lnTo>
                    <a:lnTo>
                      <a:pt x="516" y="0"/>
                    </a:lnTo>
                    <a:lnTo>
                      <a:pt x="0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6" name="Freeform 146"/>
              <p:cNvSpPr>
                <a:spLocks/>
              </p:cNvSpPr>
              <p:nvPr/>
            </p:nvSpPr>
            <p:spPr bwMode="auto">
              <a:xfrm>
                <a:off x="2167" y="3056"/>
                <a:ext cx="452" cy="132"/>
              </a:xfrm>
              <a:custGeom>
                <a:avLst/>
                <a:gdLst>
                  <a:gd name="T0" fmla="*/ 3922 w 220"/>
                  <a:gd name="T1" fmla="*/ 0 h 64"/>
                  <a:gd name="T2" fmla="*/ 288 w 220"/>
                  <a:gd name="T3" fmla="*/ 0 h 64"/>
                  <a:gd name="T4" fmla="*/ 288 w 220"/>
                  <a:gd name="T5" fmla="*/ 0 h 64"/>
                  <a:gd name="T6" fmla="*/ 216 w 220"/>
                  <a:gd name="T7" fmla="*/ 72 h 64"/>
                  <a:gd name="T8" fmla="*/ 181 w 220"/>
                  <a:gd name="T9" fmla="*/ 72 h 64"/>
                  <a:gd name="T10" fmla="*/ 0 w 220"/>
                  <a:gd name="T11" fmla="*/ 72 h 64"/>
                  <a:gd name="T12" fmla="*/ 0 w 220"/>
                  <a:gd name="T13" fmla="*/ 72 h 64"/>
                  <a:gd name="T14" fmla="*/ 0 w 220"/>
                  <a:gd name="T15" fmla="*/ 107 h 64"/>
                  <a:gd name="T16" fmla="*/ 3462 w 220"/>
                  <a:gd name="T17" fmla="*/ 107 h 64"/>
                  <a:gd name="T18" fmla="*/ 3462 w 220"/>
                  <a:gd name="T19" fmla="*/ 107 h 64"/>
                  <a:gd name="T20" fmla="*/ 3462 w 220"/>
                  <a:gd name="T21" fmla="*/ 324 h 64"/>
                  <a:gd name="T22" fmla="*/ 3382 w 220"/>
                  <a:gd name="T23" fmla="*/ 544 h 64"/>
                  <a:gd name="T24" fmla="*/ 3279 w 220"/>
                  <a:gd name="T25" fmla="*/ 685 h 64"/>
                  <a:gd name="T26" fmla="*/ 3174 w 220"/>
                  <a:gd name="T27" fmla="*/ 833 h 64"/>
                  <a:gd name="T28" fmla="*/ 3061 w 220"/>
                  <a:gd name="T29" fmla="*/ 940 h 64"/>
                  <a:gd name="T30" fmla="*/ 2922 w 220"/>
                  <a:gd name="T31" fmla="*/ 1050 h 64"/>
                  <a:gd name="T32" fmla="*/ 2638 w 220"/>
                  <a:gd name="T33" fmla="*/ 1157 h 64"/>
                  <a:gd name="T34" fmla="*/ 2638 w 220"/>
                  <a:gd name="T35" fmla="*/ 1157 h 64"/>
                  <a:gd name="T36" fmla="*/ 2959 w 220"/>
                  <a:gd name="T37" fmla="*/ 1122 h 64"/>
                  <a:gd name="T38" fmla="*/ 3174 w 220"/>
                  <a:gd name="T39" fmla="*/ 1050 h 64"/>
                  <a:gd name="T40" fmla="*/ 3382 w 220"/>
                  <a:gd name="T41" fmla="*/ 940 h 64"/>
                  <a:gd name="T42" fmla="*/ 3563 w 220"/>
                  <a:gd name="T43" fmla="*/ 800 h 64"/>
                  <a:gd name="T44" fmla="*/ 3739 w 220"/>
                  <a:gd name="T45" fmla="*/ 613 h 64"/>
                  <a:gd name="T46" fmla="*/ 3850 w 220"/>
                  <a:gd name="T47" fmla="*/ 361 h 64"/>
                  <a:gd name="T48" fmla="*/ 3922 w 220"/>
                  <a:gd name="T49" fmla="*/ 184 h 64"/>
                  <a:gd name="T50" fmla="*/ 3922 w 220"/>
                  <a:gd name="T51" fmla="*/ 0 h 64"/>
                  <a:gd name="T52" fmla="*/ 3922 w 220"/>
                  <a:gd name="T53" fmla="*/ 0 h 6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20"/>
                  <a:gd name="T82" fmla="*/ 0 h 64"/>
                  <a:gd name="T83" fmla="*/ 220 w 220"/>
                  <a:gd name="T84" fmla="*/ 64 h 6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20" h="64">
                    <a:moveTo>
                      <a:pt x="220" y="0"/>
                    </a:moveTo>
                    <a:lnTo>
                      <a:pt x="16" y="0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94" y="6"/>
                    </a:lnTo>
                    <a:lnTo>
                      <a:pt x="194" y="18"/>
                    </a:lnTo>
                    <a:lnTo>
                      <a:pt x="190" y="30"/>
                    </a:lnTo>
                    <a:lnTo>
                      <a:pt x="184" y="38"/>
                    </a:lnTo>
                    <a:lnTo>
                      <a:pt x="178" y="46"/>
                    </a:lnTo>
                    <a:lnTo>
                      <a:pt x="172" y="52"/>
                    </a:lnTo>
                    <a:lnTo>
                      <a:pt x="164" y="58"/>
                    </a:lnTo>
                    <a:lnTo>
                      <a:pt x="148" y="64"/>
                    </a:lnTo>
                    <a:lnTo>
                      <a:pt x="166" y="62"/>
                    </a:lnTo>
                    <a:lnTo>
                      <a:pt x="178" y="58"/>
                    </a:lnTo>
                    <a:lnTo>
                      <a:pt x="190" y="52"/>
                    </a:lnTo>
                    <a:lnTo>
                      <a:pt x="200" y="44"/>
                    </a:lnTo>
                    <a:lnTo>
                      <a:pt x="210" y="34"/>
                    </a:lnTo>
                    <a:lnTo>
                      <a:pt x="216" y="20"/>
                    </a:lnTo>
                    <a:lnTo>
                      <a:pt x="220" y="10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7" name="Freeform 147"/>
              <p:cNvSpPr>
                <a:spLocks/>
              </p:cNvSpPr>
              <p:nvPr/>
            </p:nvSpPr>
            <p:spPr bwMode="auto">
              <a:xfrm>
                <a:off x="2167" y="3069"/>
                <a:ext cx="399" cy="119"/>
              </a:xfrm>
              <a:custGeom>
                <a:avLst/>
                <a:gdLst>
                  <a:gd name="T0" fmla="*/ 3474 w 194"/>
                  <a:gd name="T1" fmla="*/ 0 h 58"/>
                  <a:gd name="T2" fmla="*/ 0 w 194"/>
                  <a:gd name="T3" fmla="*/ 0 h 58"/>
                  <a:gd name="T4" fmla="*/ 0 w 194"/>
                  <a:gd name="T5" fmla="*/ 0 h 58"/>
                  <a:gd name="T6" fmla="*/ 0 w 194"/>
                  <a:gd name="T7" fmla="*/ 1028 h 58"/>
                  <a:gd name="T8" fmla="*/ 0 w 194"/>
                  <a:gd name="T9" fmla="*/ 1028 h 58"/>
                  <a:gd name="T10" fmla="*/ 2577 w 194"/>
                  <a:gd name="T11" fmla="*/ 1028 h 58"/>
                  <a:gd name="T12" fmla="*/ 2577 w 194"/>
                  <a:gd name="T13" fmla="*/ 1028 h 58"/>
                  <a:gd name="T14" fmla="*/ 2643 w 194"/>
                  <a:gd name="T15" fmla="*/ 1028 h 58"/>
                  <a:gd name="T16" fmla="*/ 2643 w 194"/>
                  <a:gd name="T17" fmla="*/ 1028 h 58"/>
                  <a:gd name="T18" fmla="*/ 2931 w 194"/>
                  <a:gd name="T19" fmla="*/ 925 h 58"/>
                  <a:gd name="T20" fmla="*/ 3079 w 194"/>
                  <a:gd name="T21" fmla="*/ 812 h 58"/>
                  <a:gd name="T22" fmla="*/ 3186 w 194"/>
                  <a:gd name="T23" fmla="*/ 708 h 58"/>
                  <a:gd name="T24" fmla="*/ 3287 w 194"/>
                  <a:gd name="T25" fmla="*/ 568 h 58"/>
                  <a:gd name="T26" fmla="*/ 3402 w 194"/>
                  <a:gd name="T27" fmla="*/ 425 h 58"/>
                  <a:gd name="T28" fmla="*/ 3474 w 194"/>
                  <a:gd name="T29" fmla="*/ 215 h 58"/>
                  <a:gd name="T30" fmla="*/ 3474 w 194"/>
                  <a:gd name="T31" fmla="*/ 0 h 58"/>
                  <a:gd name="T32" fmla="*/ 3474 w 194"/>
                  <a:gd name="T33" fmla="*/ 0 h 5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4"/>
                  <a:gd name="T52" fmla="*/ 0 h 58"/>
                  <a:gd name="T53" fmla="*/ 194 w 194"/>
                  <a:gd name="T54" fmla="*/ 58 h 5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4" h="58">
                    <a:moveTo>
                      <a:pt x="194" y="0"/>
                    </a:moveTo>
                    <a:lnTo>
                      <a:pt x="0" y="0"/>
                    </a:lnTo>
                    <a:lnTo>
                      <a:pt x="0" y="58"/>
                    </a:lnTo>
                    <a:lnTo>
                      <a:pt x="144" y="58"/>
                    </a:lnTo>
                    <a:lnTo>
                      <a:pt x="148" y="58"/>
                    </a:lnTo>
                    <a:lnTo>
                      <a:pt x="164" y="52"/>
                    </a:lnTo>
                    <a:lnTo>
                      <a:pt x="172" y="46"/>
                    </a:lnTo>
                    <a:lnTo>
                      <a:pt x="178" y="40"/>
                    </a:lnTo>
                    <a:lnTo>
                      <a:pt x="184" y="32"/>
                    </a:lnTo>
                    <a:lnTo>
                      <a:pt x="190" y="24"/>
                    </a:lnTo>
                    <a:lnTo>
                      <a:pt x="194" y="12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8" name="Freeform 148"/>
              <p:cNvSpPr>
                <a:spLocks/>
              </p:cNvSpPr>
              <p:nvPr/>
            </p:nvSpPr>
            <p:spPr bwMode="auto">
              <a:xfrm>
                <a:off x="597" y="3056"/>
                <a:ext cx="452" cy="132"/>
              </a:xfrm>
              <a:custGeom>
                <a:avLst/>
                <a:gdLst>
                  <a:gd name="T0" fmla="*/ 460 w 220"/>
                  <a:gd name="T1" fmla="*/ 107 h 64"/>
                  <a:gd name="T2" fmla="*/ 3922 w 220"/>
                  <a:gd name="T3" fmla="*/ 107 h 64"/>
                  <a:gd name="T4" fmla="*/ 3922 w 220"/>
                  <a:gd name="T5" fmla="*/ 107 h 64"/>
                  <a:gd name="T6" fmla="*/ 3922 w 220"/>
                  <a:gd name="T7" fmla="*/ 72 h 64"/>
                  <a:gd name="T8" fmla="*/ 3739 w 220"/>
                  <a:gd name="T9" fmla="*/ 72 h 64"/>
                  <a:gd name="T10" fmla="*/ 3739 w 220"/>
                  <a:gd name="T11" fmla="*/ 72 h 64"/>
                  <a:gd name="T12" fmla="*/ 3702 w 220"/>
                  <a:gd name="T13" fmla="*/ 72 h 64"/>
                  <a:gd name="T14" fmla="*/ 3634 w 220"/>
                  <a:gd name="T15" fmla="*/ 0 h 64"/>
                  <a:gd name="T16" fmla="*/ 0 w 220"/>
                  <a:gd name="T17" fmla="*/ 0 h 64"/>
                  <a:gd name="T18" fmla="*/ 0 w 220"/>
                  <a:gd name="T19" fmla="*/ 0 h 64"/>
                  <a:gd name="T20" fmla="*/ 0 w 220"/>
                  <a:gd name="T21" fmla="*/ 184 h 64"/>
                  <a:gd name="T22" fmla="*/ 68 w 220"/>
                  <a:gd name="T23" fmla="*/ 361 h 64"/>
                  <a:gd name="T24" fmla="*/ 181 w 220"/>
                  <a:gd name="T25" fmla="*/ 613 h 64"/>
                  <a:gd name="T26" fmla="*/ 355 w 220"/>
                  <a:gd name="T27" fmla="*/ 800 h 64"/>
                  <a:gd name="T28" fmla="*/ 536 w 220"/>
                  <a:gd name="T29" fmla="*/ 940 h 64"/>
                  <a:gd name="T30" fmla="*/ 748 w 220"/>
                  <a:gd name="T31" fmla="*/ 1050 h 64"/>
                  <a:gd name="T32" fmla="*/ 962 w 220"/>
                  <a:gd name="T33" fmla="*/ 1122 h 64"/>
                  <a:gd name="T34" fmla="*/ 1284 w 220"/>
                  <a:gd name="T35" fmla="*/ 1157 h 64"/>
                  <a:gd name="T36" fmla="*/ 1284 w 220"/>
                  <a:gd name="T37" fmla="*/ 1157 h 64"/>
                  <a:gd name="T38" fmla="*/ 996 w 220"/>
                  <a:gd name="T39" fmla="*/ 1050 h 64"/>
                  <a:gd name="T40" fmla="*/ 857 w 220"/>
                  <a:gd name="T41" fmla="*/ 940 h 64"/>
                  <a:gd name="T42" fmla="*/ 748 w 220"/>
                  <a:gd name="T43" fmla="*/ 833 h 64"/>
                  <a:gd name="T44" fmla="*/ 641 w 220"/>
                  <a:gd name="T45" fmla="*/ 685 h 64"/>
                  <a:gd name="T46" fmla="*/ 536 w 220"/>
                  <a:gd name="T47" fmla="*/ 544 h 64"/>
                  <a:gd name="T48" fmla="*/ 460 w 220"/>
                  <a:gd name="T49" fmla="*/ 324 h 64"/>
                  <a:gd name="T50" fmla="*/ 460 w 220"/>
                  <a:gd name="T51" fmla="*/ 107 h 64"/>
                  <a:gd name="T52" fmla="*/ 460 w 220"/>
                  <a:gd name="T53" fmla="*/ 107 h 6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20"/>
                  <a:gd name="T82" fmla="*/ 0 h 64"/>
                  <a:gd name="T83" fmla="*/ 220 w 220"/>
                  <a:gd name="T84" fmla="*/ 64 h 6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20" h="64">
                    <a:moveTo>
                      <a:pt x="26" y="6"/>
                    </a:moveTo>
                    <a:lnTo>
                      <a:pt x="220" y="6"/>
                    </a:lnTo>
                    <a:lnTo>
                      <a:pt x="220" y="4"/>
                    </a:lnTo>
                    <a:lnTo>
                      <a:pt x="210" y="4"/>
                    </a:lnTo>
                    <a:lnTo>
                      <a:pt x="208" y="4"/>
                    </a:lnTo>
                    <a:lnTo>
                      <a:pt x="204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10" y="34"/>
                    </a:lnTo>
                    <a:lnTo>
                      <a:pt x="20" y="44"/>
                    </a:lnTo>
                    <a:lnTo>
                      <a:pt x="30" y="52"/>
                    </a:lnTo>
                    <a:lnTo>
                      <a:pt x="42" y="58"/>
                    </a:lnTo>
                    <a:lnTo>
                      <a:pt x="54" y="62"/>
                    </a:lnTo>
                    <a:lnTo>
                      <a:pt x="72" y="64"/>
                    </a:lnTo>
                    <a:lnTo>
                      <a:pt x="56" y="58"/>
                    </a:lnTo>
                    <a:lnTo>
                      <a:pt x="48" y="52"/>
                    </a:lnTo>
                    <a:lnTo>
                      <a:pt x="42" y="46"/>
                    </a:lnTo>
                    <a:lnTo>
                      <a:pt x="36" y="38"/>
                    </a:lnTo>
                    <a:lnTo>
                      <a:pt x="30" y="30"/>
                    </a:lnTo>
                    <a:lnTo>
                      <a:pt x="26" y="18"/>
                    </a:lnTo>
                    <a:lnTo>
                      <a:pt x="26" y="6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9" name="Freeform 149"/>
              <p:cNvSpPr>
                <a:spLocks/>
              </p:cNvSpPr>
              <p:nvPr/>
            </p:nvSpPr>
            <p:spPr bwMode="auto">
              <a:xfrm>
                <a:off x="650" y="3069"/>
                <a:ext cx="399" cy="119"/>
              </a:xfrm>
              <a:custGeom>
                <a:avLst/>
                <a:gdLst>
                  <a:gd name="T0" fmla="*/ 3474 w 194"/>
                  <a:gd name="T1" fmla="*/ 1028 h 58"/>
                  <a:gd name="T2" fmla="*/ 3474 w 194"/>
                  <a:gd name="T3" fmla="*/ 1028 h 58"/>
                  <a:gd name="T4" fmla="*/ 3474 w 194"/>
                  <a:gd name="T5" fmla="*/ 0 h 58"/>
                  <a:gd name="T6" fmla="*/ 0 w 194"/>
                  <a:gd name="T7" fmla="*/ 0 h 58"/>
                  <a:gd name="T8" fmla="*/ 0 w 194"/>
                  <a:gd name="T9" fmla="*/ 0 h 58"/>
                  <a:gd name="T10" fmla="*/ 0 w 194"/>
                  <a:gd name="T11" fmla="*/ 215 h 58"/>
                  <a:gd name="T12" fmla="*/ 68 w 194"/>
                  <a:gd name="T13" fmla="*/ 425 h 58"/>
                  <a:gd name="T14" fmla="*/ 181 w 194"/>
                  <a:gd name="T15" fmla="*/ 568 h 58"/>
                  <a:gd name="T16" fmla="*/ 288 w 194"/>
                  <a:gd name="T17" fmla="*/ 708 h 58"/>
                  <a:gd name="T18" fmla="*/ 393 w 194"/>
                  <a:gd name="T19" fmla="*/ 812 h 58"/>
                  <a:gd name="T20" fmla="*/ 541 w 194"/>
                  <a:gd name="T21" fmla="*/ 925 h 58"/>
                  <a:gd name="T22" fmla="*/ 825 w 194"/>
                  <a:gd name="T23" fmla="*/ 1028 h 58"/>
                  <a:gd name="T24" fmla="*/ 825 w 194"/>
                  <a:gd name="T25" fmla="*/ 1028 h 58"/>
                  <a:gd name="T26" fmla="*/ 897 w 194"/>
                  <a:gd name="T27" fmla="*/ 1028 h 58"/>
                  <a:gd name="T28" fmla="*/ 897 w 194"/>
                  <a:gd name="T29" fmla="*/ 1028 h 58"/>
                  <a:gd name="T30" fmla="*/ 3474 w 194"/>
                  <a:gd name="T31" fmla="*/ 1028 h 58"/>
                  <a:gd name="T32" fmla="*/ 3474 w 194"/>
                  <a:gd name="T33" fmla="*/ 1028 h 5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4"/>
                  <a:gd name="T52" fmla="*/ 0 h 58"/>
                  <a:gd name="T53" fmla="*/ 194 w 194"/>
                  <a:gd name="T54" fmla="*/ 58 h 5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4" h="58">
                    <a:moveTo>
                      <a:pt x="194" y="58"/>
                    </a:moveTo>
                    <a:lnTo>
                      <a:pt x="194" y="58"/>
                    </a:lnTo>
                    <a:lnTo>
                      <a:pt x="194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10" y="32"/>
                    </a:lnTo>
                    <a:lnTo>
                      <a:pt x="16" y="40"/>
                    </a:lnTo>
                    <a:lnTo>
                      <a:pt x="22" y="46"/>
                    </a:lnTo>
                    <a:lnTo>
                      <a:pt x="30" y="52"/>
                    </a:lnTo>
                    <a:lnTo>
                      <a:pt x="46" y="58"/>
                    </a:lnTo>
                    <a:lnTo>
                      <a:pt x="50" y="58"/>
                    </a:lnTo>
                    <a:lnTo>
                      <a:pt x="194" y="5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0" name="Freeform 150"/>
              <p:cNvSpPr>
                <a:spLocks/>
              </p:cNvSpPr>
              <p:nvPr/>
            </p:nvSpPr>
            <p:spPr bwMode="auto">
              <a:xfrm>
                <a:off x="2409" y="2053"/>
                <a:ext cx="206" cy="679"/>
              </a:xfrm>
              <a:custGeom>
                <a:avLst/>
                <a:gdLst>
                  <a:gd name="T0" fmla="*/ 1697 w 100"/>
                  <a:gd name="T1" fmla="*/ 1253 h 330"/>
                  <a:gd name="T2" fmla="*/ 1697 w 100"/>
                  <a:gd name="T3" fmla="*/ 1253 h 330"/>
                  <a:gd name="T4" fmla="*/ 1658 w 100"/>
                  <a:gd name="T5" fmla="*/ 1037 h 330"/>
                  <a:gd name="T6" fmla="*/ 1617 w 100"/>
                  <a:gd name="T7" fmla="*/ 825 h 330"/>
                  <a:gd name="T8" fmla="*/ 1549 w 100"/>
                  <a:gd name="T9" fmla="*/ 609 h 330"/>
                  <a:gd name="T10" fmla="*/ 1370 w 100"/>
                  <a:gd name="T11" fmla="*/ 393 h 330"/>
                  <a:gd name="T12" fmla="*/ 1294 w 100"/>
                  <a:gd name="T13" fmla="*/ 288 h 330"/>
                  <a:gd name="T14" fmla="*/ 1154 w 100"/>
                  <a:gd name="T15" fmla="*/ 181 h 330"/>
                  <a:gd name="T16" fmla="*/ 1040 w 100"/>
                  <a:gd name="T17" fmla="*/ 105 h 330"/>
                  <a:gd name="T18" fmla="*/ 865 w 100"/>
                  <a:gd name="T19" fmla="*/ 68 h 330"/>
                  <a:gd name="T20" fmla="*/ 684 w 100"/>
                  <a:gd name="T21" fmla="*/ 33 h 330"/>
                  <a:gd name="T22" fmla="*/ 472 w 100"/>
                  <a:gd name="T23" fmla="*/ 0 h 330"/>
                  <a:gd name="T24" fmla="*/ 0 w 100"/>
                  <a:gd name="T25" fmla="*/ 0 h 330"/>
                  <a:gd name="T26" fmla="*/ 0 w 100"/>
                  <a:gd name="T27" fmla="*/ 0 h 330"/>
                  <a:gd name="T28" fmla="*/ 220 w 100"/>
                  <a:gd name="T29" fmla="*/ 33 h 330"/>
                  <a:gd name="T30" fmla="*/ 396 w 100"/>
                  <a:gd name="T31" fmla="*/ 68 h 330"/>
                  <a:gd name="T32" fmla="*/ 577 w 100"/>
                  <a:gd name="T33" fmla="*/ 105 h 330"/>
                  <a:gd name="T34" fmla="*/ 717 w 100"/>
                  <a:gd name="T35" fmla="*/ 181 h 330"/>
                  <a:gd name="T36" fmla="*/ 832 w 100"/>
                  <a:gd name="T37" fmla="*/ 288 h 330"/>
                  <a:gd name="T38" fmla="*/ 933 w 100"/>
                  <a:gd name="T39" fmla="*/ 393 h 330"/>
                  <a:gd name="T40" fmla="*/ 1082 w 100"/>
                  <a:gd name="T41" fmla="*/ 609 h 330"/>
                  <a:gd name="T42" fmla="*/ 1154 w 100"/>
                  <a:gd name="T43" fmla="*/ 825 h 330"/>
                  <a:gd name="T44" fmla="*/ 1222 w 100"/>
                  <a:gd name="T45" fmla="*/ 1037 h 330"/>
                  <a:gd name="T46" fmla="*/ 1222 w 100"/>
                  <a:gd name="T47" fmla="*/ 1253 h 330"/>
                  <a:gd name="T48" fmla="*/ 1329 w 100"/>
                  <a:gd name="T49" fmla="*/ 5913 h 330"/>
                  <a:gd name="T50" fmla="*/ 1329 w 100"/>
                  <a:gd name="T51" fmla="*/ 5913 h 330"/>
                  <a:gd name="T52" fmla="*/ 1798 w 100"/>
                  <a:gd name="T53" fmla="*/ 5913 h 330"/>
                  <a:gd name="T54" fmla="*/ 1697 w 100"/>
                  <a:gd name="T55" fmla="*/ 1253 h 33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00"/>
                  <a:gd name="T85" fmla="*/ 0 h 330"/>
                  <a:gd name="T86" fmla="*/ 100 w 100"/>
                  <a:gd name="T87" fmla="*/ 330 h 330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00" h="330">
                    <a:moveTo>
                      <a:pt x="94" y="70"/>
                    </a:moveTo>
                    <a:lnTo>
                      <a:pt x="94" y="70"/>
                    </a:lnTo>
                    <a:lnTo>
                      <a:pt x="92" y="58"/>
                    </a:lnTo>
                    <a:lnTo>
                      <a:pt x="90" y="46"/>
                    </a:lnTo>
                    <a:lnTo>
                      <a:pt x="86" y="34"/>
                    </a:lnTo>
                    <a:lnTo>
                      <a:pt x="76" y="22"/>
                    </a:lnTo>
                    <a:lnTo>
                      <a:pt x="72" y="16"/>
                    </a:lnTo>
                    <a:lnTo>
                      <a:pt x="64" y="10"/>
                    </a:lnTo>
                    <a:lnTo>
                      <a:pt x="58" y="6"/>
                    </a:lnTo>
                    <a:lnTo>
                      <a:pt x="48" y="4"/>
                    </a:lnTo>
                    <a:lnTo>
                      <a:pt x="38" y="2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12" y="2"/>
                    </a:lnTo>
                    <a:lnTo>
                      <a:pt x="22" y="4"/>
                    </a:lnTo>
                    <a:lnTo>
                      <a:pt x="32" y="6"/>
                    </a:lnTo>
                    <a:lnTo>
                      <a:pt x="40" y="10"/>
                    </a:lnTo>
                    <a:lnTo>
                      <a:pt x="46" y="16"/>
                    </a:lnTo>
                    <a:lnTo>
                      <a:pt x="52" y="22"/>
                    </a:lnTo>
                    <a:lnTo>
                      <a:pt x="60" y="34"/>
                    </a:lnTo>
                    <a:lnTo>
                      <a:pt x="64" y="46"/>
                    </a:lnTo>
                    <a:lnTo>
                      <a:pt x="68" y="58"/>
                    </a:lnTo>
                    <a:lnTo>
                      <a:pt x="68" y="70"/>
                    </a:lnTo>
                    <a:lnTo>
                      <a:pt x="74" y="330"/>
                    </a:lnTo>
                    <a:lnTo>
                      <a:pt x="100" y="330"/>
                    </a:lnTo>
                    <a:lnTo>
                      <a:pt x="94" y="70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1" name="Freeform 151"/>
              <p:cNvSpPr>
                <a:spLocks/>
              </p:cNvSpPr>
              <p:nvPr/>
            </p:nvSpPr>
            <p:spPr bwMode="auto">
              <a:xfrm>
                <a:off x="2319" y="2053"/>
                <a:ext cx="283" cy="161"/>
              </a:xfrm>
              <a:custGeom>
                <a:avLst/>
                <a:gdLst>
                  <a:gd name="T0" fmla="*/ 1241 w 138"/>
                  <a:gd name="T1" fmla="*/ 184 h 78"/>
                  <a:gd name="T2" fmla="*/ 1241 w 138"/>
                  <a:gd name="T3" fmla="*/ 184 h 78"/>
                  <a:gd name="T4" fmla="*/ 1241 w 138"/>
                  <a:gd name="T5" fmla="*/ 184 h 78"/>
                  <a:gd name="T6" fmla="*/ 1312 w 138"/>
                  <a:gd name="T7" fmla="*/ 184 h 78"/>
                  <a:gd name="T8" fmla="*/ 1312 w 138"/>
                  <a:gd name="T9" fmla="*/ 184 h 78"/>
                  <a:gd name="T10" fmla="*/ 1552 w 138"/>
                  <a:gd name="T11" fmla="*/ 221 h 78"/>
                  <a:gd name="T12" fmla="*/ 1766 w 138"/>
                  <a:gd name="T13" fmla="*/ 256 h 78"/>
                  <a:gd name="T14" fmla="*/ 1946 w 138"/>
                  <a:gd name="T15" fmla="*/ 361 h 78"/>
                  <a:gd name="T16" fmla="*/ 2086 w 138"/>
                  <a:gd name="T17" fmla="*/ 473 h 78"/>
                  <a:gd name="T18" fmla="*/ 2086 w 138"/>
                  <a:gd name="T19" fmla="*/ 473 h 78"/>
                  <a:gd name="T20" fmla="*/ 2225 w 138"/>
                  <a:gd name="T21" fmla="*/ 613 h 78"/>
                  <a:gd name="T22" fmla="*/ 2338 w 138"/>
                  <a:gd name="T23" fmla="*/ 836 h 78"/>
                  <a:gd name="T24" fmla="*/ 2405 w 138"/>
                  <a:gd name="T25" fmla="*/ 1057 h 78"/>
                  <a:gd name="T26" fmla="*/ 2438 w 138"/>
                  <a:gd name="T27" fmla="*/ 1346 h 78"/>
                  <a:gd name="T28" fmla="*/ 2438 w 138"/>
                  <a:gd name="T29" fmla="*/ 1346 h 78"/>
                  <a:gd name="T30" fmla="*/ 2438 w 138"/>
                  <a:gd name="T31" fmla="*/ 1381 h 78"/>
                  <a:gd name="T32" fmla="*/ 2438 w 138"/>
                  <a:gd name="T33" fmla="*/ 1381 h 78"/>
                  <a:gd name="T34" fmla="*/ 2438 w 138"/>
                  <a:gd name="T35" fmla="*/ 1414 h 78"/>
                  <a:gd name="T36" fmla="*/ 2438 w 138"/>
                  <a:gd name="T37" fmla="*/ 1414 h 78"/>
                  <a:gd name="T38" fmla="*/ 2438 w 138"/>
                  <a:gd name="T39" fmla="*/ 1232 h 78"/>
                  <a:gd name="T40" fmla="*/ 2438 w 138"/>
                  <a:gd name="T41" fmla="*/ 1232 h 78"/>
                  <a:gd name="T42" fmla="*/ 2438 w 138"/>
                  <a:gd name="T43" fmla="*/ 1232 h 78"/>
                  <a:gd name="T44" fmla="*/ 2438 w 138"/>
                  <a:gd name="T45" fmla="*/ 1232 h 78"/>
                  <a:gd name="T46" fmla="*/ 2438 w 138"/>
                  <a:gd name="T47" fmla="*/ 1158 h 78"/>
                  <a:gd name="T48" fmla="*/ 2438 w 138"/>
                  <a:gd name="T49" fmla="*/ 1158 h 78"/>
                  <a:gd name="T50" fmla="*/ 2405 w 138"/>
                  <a:gd name="T51" fmla="*/ 908 h 78"/>
                  <a:gd name="T52" fmla="*/ 2338 w 138"/>
                  <a:gd name="T53" fmla="*/ 652 h 78"/>
                  <a:gd name="T54" fmla="*/ 2225 w 138"/>
                  <a:gd name="T55" fmla="*/ 473 h 78"/>
                  <a:gd name="T56" fmla="*/ 2086 w 138"/>
                  <a:gd name="T57" fmla="*/ 324 h 78"/>
                  <a:gd name="T58" fmla="*/ 2086 w 138"/>
                  <a:gd name="T59" fmla="*/ 324 h 78"/>
                  <a:gd name="T60" fmla="*/ 1946 w 138"/>
                  <a:gd name="T61" fmla="*/ 221 h 78"/>
                  <a:gd name="T62" fmla="*/ 1766 w 138"/>
                  <a:gd name="T63" fmla="*/ 107 h 78"/>
                  <a:gd name="T64" fmla="*/ 1552 w 138"/>
                  <a:gd name="T65" fmla="*/ 35 h 78"/>
                  <a:gd name="T66" fmla="*/ 1312 w 138"/>
                  <a:gd name="T67" fmla="*/ 0 h 78"/>
                  <a:gd name="T68" fmla="*/ 1312 w 138"/>
                  <a:gd name="T69" fmla="*/ 0 h 78"/>
                  <a:gd name="T70" fmla="*/ 1241 w 138"/>
                  <a:gd name="T71" fmla="*/ 0 h 78"/>
                  <a:gd name="T72" fmla="*/ 1241 w 138"/>
                  <a:gd name="T73" fmla="*/ 0 h 78"/>
                  <a:gd name="T74" fmla="*/ 777 w 138"/>
                  <a:gd name="T75" fmla="*/ 0 h 78"/>
                  <a:gd name="T76" fmla="*/ 0 w 138"/>
                  <a:gd name="T77" fmla="*/ 0 h 78"/>
                  <a:gd name="T78" fmla="*/ 0 w 138"/>
                  <a:gd name="T79" fmla="*/ 0 h 78"/>
                  <a:gd name="T80" fmla="*/ 33 w 138"/>
                  <a:gd name="T81" fmla="*/ 184 h 78"/>
                  <a:gd name="T82" fmla="*/ 777 w 138"/>
                  <a:gd name="T83" fmla="*/ 184 h 78"/>
                  <a:gd name="T84" fmla="*/ 1241 w 138"/>
                  <a:gd name="T85" fmla="*/ 184 h 7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38"/>
                  <a:gd name="T130" fmla="*/ 0 h 78"/>
                  <a:gd name="T131" fmla="*/ 138 w 138"/>
                  <a:gd name="T132" fmla="*/ 78 h 7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38" h="78">
                    <a:moveTo>
                      <a:pt x="70" y="10"/>
                    </a:moveTo>
                    <a:lnTo>
                      <a:pt x="70" y="10"/>
                    </a:lnTo>
                    <a:lnTo>
                      <a:pt x="74" y="10"/>
                    </a:lnTo>
                    <a:lnTo>
                      <a:pt x="88" y="12"/>
                    </a:lnTo>
                    <a:lnTo>
                      <a:pt x="100" y="14"/>
                    </a:lnTo>
                    <a:lnTo>
                      <a:pt x="110" y="20"/>
                    </a:lnTo>
                    <a:lnTo>
                      <a:pt x="118" y="26"/>
                    </a:lnTo>
                    <a:lnTo>
                      <a:pt x="126" y="34"/>
                    </a:lnTo>
                    <a:lnTo>
                      <a:pt x="132" y="46"/>
                    </a:lnTo>
                    <a:lnTo>
                      <a:pt x="136" y="58"/>
                    </a:lnTo>
                    <a:lnTo>
                      <a:pt x="138" y="74"/>
                    </a:lnTo>
                    <a:lnTo>
                      <a:pt x="138" y="76"/>
                    </a:lnTo>
                    <a:lnTo>
                      <a:pt x="138" y="78"/>
                    </a:lnTo>
                    <a:lnTo>
                      <a:pt x="138" y="68"/>
                    </a:lnTo>
                    <a:lnTo>
                      <a:pt x="138" y="64"/>
                    </a:lnTo>
                    <a:lnTo>
                      <a:pt x="136" y="50"/>
                    </a:lnTo>
                    <a:lnTo>
                      <a:pt x="132" y="36"/>
                    </a:lnTo>
                    <a:lnTo>
                      <a:pt x="126" y="26"/>
                    </a:lnTo>
                    <a:lnTo>
                      <a:pt x="118" y="18"/>
                    </a:lnTo>
                    <a:lnTo>
                      <a:pt x="110" y="12"/>
                    </a:lnTo>
                    <a:lnTo>
                      <a:pt x="100" y="6"/>
                    </a:lnTo>
                    <a:lnTo>
                      <a:pt x="88" y="2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44" y="0"/>
                    </a:lnTo>
                    <a:lnTo>
                      <a:pt x="0" y="0"/>
                    </a:lnTo>
                    <a:lnTo>
                      <a:pt x="2" y="10"/>
                    </a:lnTo>
                    <a:lnTo>
                      <a:pt x="44" y="10"/>
                    </a:lnTo>
                    <a:lnTo>
                      <a:pt x="70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2" name="Freeform 152"/>
              <p:cNvSpPr>
                <a:spLocks/>
              </p:cNvSpPr>
              <p:nvPr/>
            </p:nvSpPr>
            <p:spPr bwMode="auto">
              <a:xfrm>
                <a:off x="614" y="2053"/>
                <a:ext cx="283" cy="161"/>
              </a:xfrm>
              <a:custGeom>
                <a:avLst/>
                <a:gdLst>
                  <a:gd name="T0" fmla="*/ 1198 w 138"/>
                  <a:gd name="T1" fmla="*/ 184 h 78"/>
                  <a:gd name="T2" fmla="*/ 1665 w 138"/>
                  <a:gd name="T3" fmla="*/ 184 h 78"/>
                  <a:gd name="T4" fmla="*/ 2405 w 138"/>
                  <a:gd name="T5" fmla="*/ 184 h 78"/>
                  <a:gd name="T6" fmla="*/ 2405 w 138"/>
                  <a:gd name="T7" fmla="*/ 184 h 78"/>
                  <a:gd name="T8" fmla="*/ 2438 w 138"/>
                  <a:gd name="T9" fmla="*/ 0 h 78"/>
                  <a:gd name="T10" fmla="*/ 1665 w 138"/>
                  <a:gd name="T11" fmla="*/ 0 h 78"/>
                  <a:gd name="T12" fmla="*/ 1198 w 138"/>
                  <a:gd name="T13" fmla="*/ 0 h 78"/>
                  <a:gd name="T14" fmla="*/ 1198 w 138"/>
                  <a:gd name="T15" fmla="*/ 0 h 78"/>
                  <a:gd name="T16" fmla="*/ 993 w 138"/>
                  <a:gd name="T17" fmla="*/ 35 h 78"/>
                  <a:gd name="T18" fmla="*/ 812 w 138"/>
                  <a:gd name="T19" fmla="*/ 72 h 78"/>
                  <a:gd name="T20" fmla="*/ 640 w 138"/>
                  <a:gd name="T21" fmla="*/ 107 h 78"/>
                  <a:gd name="T22" fmla="*/ 533 w 138"/>
                  <a:gd name="T23" fmla="*/ 184 h 78"/>
                  <a:gd name="T24" fmla="*/ 388 w 138"/>
                  <a:gd name="T25" fmla="*/ 289 h 78"/>
                  <a:gd name="T26" fmla="*/ 320 w 138"/>
                  <a:gd name="T27" fmla="*/ 396 h 78"/>
                  <a:gd name="T28" fmla="*/ 139 w 138"/>
                  <a:gd name="T29" fmla="*/ 613 h 78"/>
                  <a:gd name="T30" fmla="*/ 68 w 138"/>
                  <a:gd name="T31" fmla="*/ 836 h 78"/>
                  <a:gd name="T32" fmla="*/ 33 w 138"/>
                  <a:gd name="T33" fmla="*/ 1057 h 78"/>
                  <a:gd name="T34" fmla="*/ 0 w 138"/>
                  <a:gd name="T35" fmla="*/ 1265 h 78"/>
                  <a:gd name="T36" fmla="*/ 0 w 138"/>
                  <a:gd name="T37" fmla="*/ 1414 h 78"/>
                  <a:gd name="T38" fmla="*/ 0 w 138"/>
                  <a:gd name="T39" fmla="*/ 1414 h 78"/>
                  <a:gd name="T40" fmla="*/ 33 w 138"/>
                  <a:gd name="T41" fmla="*/ 1197 h 78"/>
                  <a:gd name="T42" fmla="*/ 68 w 138"/>
                  <a:gd name="T43" fmla="*/ 976 h 78"/>
                  <a:gd name="T44" fmla="*/ 139 w 138"/>
                  <a:gd name="T45" fmla="*/ 768 h 78"/>
                  <a:gd name="T46" fmla="*/ 320 w 138"/>
                  <a:gd name="T47" fmla="*/ 545 h 78"/>
                  <a:gd name="T48" fmla="*/ 388 w 138"/>
                  <a:gd name="T49" fmla="*/ 440 h 78"/>
                  <a:gd name="T50" fmla="*/ 533 w 138"/>
                  <a:gd name="T51" fmla="*/ 361 h 78"/>
                  <a:gd name="T52" fmla="*/ 640 w 138"/>
                  <a:gd name="T53" fmla="*/ 289 h 78"/>
                  <a:gd name="T54" fmla="*/ 812 w 138"/>
                  <a:gd name="T55" fmla="*/ 221 h 78"/>
                  <a:gd name="T56" fmla="*/ 993 w 138"/>
                  <a:gd name="T57" fmla="*/ 184 h 78"/>
                  <a:gd name="T58" fmla="*/ 1198 w 138"/>
                  <a:gd name="T59" fmla="*/ 184 h 78"/>
                  <a:gd name="T60" fmla="*/ 1198 w 138"/>
                  <a:gd name="T61" fmla="*/ 184 h 7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38"/>
                  <a:gd name="T94" fmla="*/ 0 h 78"/>
                  <a:gd name="T95" fmla="*/ 138 w 138"/>
                  <a:gd name="T96" fmla="*/ 78 h 78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38" h="78">
                    <a:moveTo>
                      <a:pt x="68" y="10"/>
                    </a:moveTo>
                    <a:lnTo>
                      <a:pt x="94" y="10"/>
                    </a:lnTo>
                    <a:lnTo>
                      <a:pt x="136" y="10"/>
                    </a:lnTo>
                    <a:lnTo>
                      <a:pt x="138" y="0"/>
                    </a:lnTo>
                    <a:lnTo>
                      <a:pt x="94" y="0"/>
                    </a:lnTo>
                    <a:lnTo>
                      <a:pt x="68" y="0"/>
                    </a:lnTo>
                    <a:lnTo>
                      <a:pt x="56" y="2"/>
                    </a:lnTo>
                    <a:lnTo>
                      <a:pt x="46" y="4"/>
                    </a:lnTo>
                    <a:lnTo>
                      <a:pt x="36" y="6"/>
                    </a:lnTo>
                    <a:lnTo>
                      <a:pt x="30" y="10"/>
                    </a:lnTo>
                    <a:lnTo>
                      <a:pt x="22" y="16"/>
                    </a:lnTo>
                    <a:lnTo>
                      <a:pt x="18" y="22"/>
                    </a:lnTo>
                    <a:lnTo>
                      <a:pt x="8" y="34"/>
                    </a:lnTo>
                    <a:lnTo>
                      <a:pt x="4" y="46"/>
                    </a:lnTo>
                    <a:lnTo>
                      <a:pt x="2" y="58"/>
                    </a:lnTo>
                    <a:lnTo>
                      <a:pt x="0" y="70"/>
                    </a:lnTo>
                    <a:lnTo>
                      <a:pt x="0" y="78"/>
                    </a:lnTo>
                    <a:lnTo>
                      <a:pt x="2" y="66"/>
                    </a:lnTo>
                    <a:lnTo>
                      <a:pt x="4" y="54"/>
                    </a:lnTo>
                    <a:lnTo>
                      <a:pt x="8" y="42"/>
                    </a:lnTo>
                    <a:lnTo>
                      <a:pt x="18" y="30"/>
                    </a:lnTo>
                    <a:lnTo>
                      <a:pt x="22" y="24"/>
                    </a:lnTo>
                    <a:lnTo>
                      <a:pt x="30" y="20"/>
                    </a:lnTo>
                    <a:lnTo>
                      <a:pt x="36" y="16"/>
                    </a:lnTo>
                    <a:lnTo>
                      <a:pt x="46" y="12"/>
                    </a:lnTo>
                    <a:lnTo>
                      <a:pt x="56" y="10"/>
                    </a:lnTo>
                    <a:lnTo>
                      <a:pt x="68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3" name="Freeform 153"/>
              <p:cNvSpPr>
                <a:spLocks/>
              </p:cNvSpPr>
              <p:nvPr/>
            </p:nvSpPr>
            <p:spPr bwMode="auto">
              <a:xfrm>
                <a:off x="2561" y="2748"/>
                <a:ext cx="58" cy="292"/>
              </a:xfrm>
              <a:custGeom>
                <a:avLst/>
                <a:gdLst>
                  <a:gd name="T0" fmla="*/ 481 w 28"/>
                  <a:gd name="T1" fmla="*/ 0 h 142"/>
                  <a:gd name="T2" fmla="*/ 481 w 28"/>
                  <a:gd name="T3" fmla="*/ 0 h 142"/>
                  <a:gd name="T4" fmla="*/ 0 w 28"/>
                  <a:gd name="T5" fmla="*/ 0 h 142"/>
                  <a:gd name="T6" fmla="*/ 73 w 28"/>
                  <a:gd name="T7" fmla="*/ 2538 h 142"/>
                  <a:gd name="T8" fmla="*/ 516 w 28"/>
                  <a:gd name="T9" fmla="*/ 2538 h 142"/>
                  <a:gd name="T10" fmla="*/ 481 w 28"/>
                  <a:gd name="T11" fmla="*/ 0 h 1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"/>
                  <a:gd name="T19" fmla="*/ 0 h 142"/>
                  <a:gd name="T20" fmla="*/ 28 w 28"/>
                  <a:gd name="T21" fmla="*/ 142 h 1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" h="142">
                    <a:moveTo>
                      <a:pt x="26" y="0"/>
                    </a:moveTo>
                    <a:lnTo>
                      <a:pt x="26" y="0"/>
                    </a:lnTo>
                    <a:lnTo>
                      <a:pt x="0" y="0"/>
                    </a:lnTo>
                    <a:lnTo>
                      <a:pt x="4" y="142"/>
                    </a:lnTo>
                    <a:lnTo>
                      <a:pt x="28" y="142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4" name="Freeform 154"/>
              <p:cNvSpPr>
                <a:spLocks/>
              </p:cNvSpPr>
              <p:nvPr/>
            </p:nvSpPr>
            <p:spPr bwMode="auto">
              <a:xfrm>
                <a:off x="1855" y="1145"/>
                <a:ext cx="258" cy="259"/>
              </a:xfrm>
              <a:custGeom>
                <a:avLst/>
                <a:gdLst>
                  <a:gd name="T0" fmla="*/ 2213 w 126"/>
                  <a:gd name="T1" fmla="*/ 2249 h 126"/>
                  <a:gd name="T2" fmla="*/ 2213 w 126"/>
                  <a:gd name="T3" fmla="*/ 2249 h 126"/>
                  <a:gd name="T4" fmla="*/ 0 w 126"/>
                  <a:gd name="T5" fmla="*/ 0 h 126"/>
                  <a:gd name="T6" fmla="*/ 0 w 126"/>
                  <a:gd name="T7" fmla="*/ 0 h 126"/>
                  <a:gd name="T8" fmla="*/ 0 w 126"/>
                  <a:gd name="T9" fmla="*/ 181 h 126"/>
                  <a:gd name="T10" fmla="*/ 0 w 126"/>
                  <a:gd name="T11" fmla="*/ 181 h 126"/>
                  <a:gd name="T12" fmla="*/ 2041 w 126"/>
                  <a:gd name="T13" fmla="*/ 2249 h 126"/>
                  <a:gd name="T14" fmla="*/ 2041 w 126"/>
                  <a:gd name="T15" fmla="*/ 2249 h 126"/>
                  <a:gd name="T16" fmla="*/ 2213 w 126"/>
                  <a:gd name="T17" fmla="*/ 2249 h 126"/>
                  <a:gd name="T18" fmla="*/ 2213 w 126"/>
                  <a:gd name="T19" fmla="*/ 2249 h 1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6"/>
                  <a:gd name="T31" fmla="*/ 0 h 126"/>
                  <a:gd name="T32" fmla="*/ 126 w 126"/>
                  <a:gd name="T33" fmla="*/ 126 h 1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6" h="126">
                    <a:moveTo>
                      <a:pt x="126" y="126"/>
                    </a:moveTo>
                    <a:lnTo>
                      <a:pt x="126" y="126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116" y="126"/>
                    </a:lnTo>
                    <a:lnTo>
                      <a:pt x="126" y="126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5" name="Freeform 155"/>
              <p:cNvSpPr>
                <a:spLocks/>
              </p:cNvSpPr>
              <p:nvPr/>
            </p:nvSpPr>
            <p:spPr bwMode="auto">
              <a:xfrm>
                <a:off x="1855" y="1165"/>
                <a:ext cx="238" cy="239"/>
              </a:xfrm>
              <a:custGeom>
                <a:avLst/>
                <a:gdLst>
                  <a:gd name="T0" fmla="*/ 2054 w 116"/>
                  <a:gd name="T1" fmla="*/ 2089 h 116"/>
                  <a:gd name="T2" fmla="*/ 2054 w 116"/>
                  <a:gd name="T3" fmla="*/ 2089 h 116"/>
                  <a:gd name="T4" fmla="*/ 0 w 116"/>
                  <a:gd name="T5" fmla="*/ 0 h 116"/>
                  <a:gd name="T6" fmla="*/ 0 w 116"/>
                  <a:gd name="T7" fmla="*/ 0 h 116"/>
                  <a:gd name="T8" fmla="*/ 0 w 116"/>
                  <a:gd name="T9" fmla="*/ 2089 h 116"/>
                  <a:gd name="T10" fmla="*/ 0 w 116"/>
                  <a:gd name="T11" fmla="*/ 2089 h 116"/>
                  <a:gd name="T12" fmla="*/ 2054 w 116"/>
                  <a:gd name="T13" fmla="*/ 2089 h 116"/>
                  <a:gd name="T14" fmla="*/ 2054 w 116"/>
                  <a:gd name="T15" fmla="*/ 2089 h 1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6"/>
                  <a:gd name="T25" fmla="*/ 0 h 116"/>
                  <a:gd name="T26" fmla="*/ 116 w 116"/>
                  <a:gd name="T27" fmla="*/ 116 h 1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6" h="116">
                    <a:moveTo>
                      <a:pt x="116" y="116"/>
                    </a:moveTo>
                    <a:lnTo>
                      <a:pt x="116" y="116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116" y="116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6" name="Freeform 156"/>
              <p:cNvSpPr>
                <a:spLocks/>
              </p:cNvSpPr>
              <p:nvPr/>
            </p:nvSpPr>
            <p:spPr bwMode="auto">
              <a:xfrm>
                <a:off x="1061" y="2974"/>
                <a:ext cx="1094" cy="62"/>
              </a:xfrm>
              <a:custGeom>
                <a:avLst/>
                <a:gdLst>
                  <a:gd name="T0" fmla="*/ 0 w 532"/>
                  <a:gd name="T1" fmla="*/ 0 h 30"/>
                  <a:gd name="T2" fmla="*/ 0 w 532"/>
                  <a:gd name="T3" fmla="*/ 0 h 30"/>
                  <a:gd name="T4" fmla="*/ 0 w 532"/>
                  <a:gd name="T5" fmla="*/ 548 h 30"/>
                  <a:gd name="T6" fmla="*/ 0 w 532"/>
                  <a:gd name="T7" fmla="*/ 548 h 30"/>
                  <a:gd name="T8" fmla="*/ 0 w 532"/>
                  <a:gd name="T9" fmla="*/ 548 h 30"/>
                  <a:gd name="T10" fmla="*/ 0 w 532"/>
                  <a:gd name="T11" fmla="*/ 548 h 30"/>
                  <a:gd name="T12" fmla="*/ 33 w 532"/>
                  <a:gd name="T13" fmla="*/ 548 h 30"/>
                  <a:gd name="T14" fmla="*/ 9476 w 532"/>
                  <a:gd name="T15" fmla="*/ 548 h 30"/>
                  <a:gd name="T16" fmla="*/ 9476 w 532"/>
                  <a:gd name="T17" fmla="*/ 548 h 30"/>
                  <a:gd name="T18" fmla="*/ 9515 w 532"/>
                  <a:gd name="T19" fmla="*/ 548 h 30"/>
                  <a:gd name="T20" fmla="*/ 9515 w 532"/>
                  <a:gd name="T21" fmla="*/ 548 h 30"/>
                  <a:gd name="T22" fmla="*/ 9515 w 532"/>
                  <a:gd name="T23" fmla="*/ 548 h 30"/>
                  <a:gd name="T24" fmla="*/ 9515 w 532"/>
                  <a:gd name="T25" fmla="*/ 548 h 30"/>
                  <a:gd name="T26" fmla="*/ 9515 w 532"/>
                  <a:gd name="T27" fmla="*/ 0 h 30"/>
                  <a:gd name="T28" fmla="*/ 0 w 532"/>
                  <a:gd name="T29" fmla="*/ 0 h 3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32"/>
                  <a:gd name="T46" fmla="*/ 0 h 30"/>
                  <a:gd name="T47" fmla="*/ 532 w 532"/>
                  <a:gd name="T48" fmla="*/ 30 h 3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32" h="30">
                    <a:moveTo>
                      <a:pt x="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530" y="30"/>
                    </a:lnTo>
                    <a:lnTo>
                      <a:pt x="532" y="30"/>
                    </a:lnTo>
                    <a:lnTo>
                      <a:pt x="53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7" name="Freeform 157"/>
              <p:cNvSpPr>
                <a:spLocks/>
              </p:cNvSpPr>
              <p:nvPr/>
            </p:nvSpPr>
            <p:spPr bwMode="auto">
              <a:xfrm>
                <a:off x="1144" y="2041"/>
                <a:ext cx="928" cy="395"/>
              </a:xfrm>
              <a:custGeom>
                <a:avLst/>
                <a:gdLst>
                  <a:gd name="T0" fmla="*/ 105 w 452"/>
                  <a:gd name="T1" fmla="*/ 0 h 192"/>
                  <a:gd name="T2" fmla="*/ 68 w 452"/>
                  <a:gd name="T3" fmla="*/ 0 h 192"/>
                  <a:gd name="T4" fmla="*/ 33 w 452"/>
                  <a:gd name="T5" fmla="*/ 33 h 192"/>
                  <a:gd name="T6" fmla="*/ 0 w 452"/>
                  <a:gd name="T7" fmla="*/ 140 h 192"/>
                  <a:gd name="T8" fmla="*/ 0 w 452"/>
                  <a:gd name="T9" fmla="*/ 140 h 192"/>
                  <a:gd name="T10" fmla="*/ 33 w 452"/>
                  <a:gd name="T11" fmla="*/ 932 h 192"/>
                  <a:gd name="T12" fmla="*/ 105 w 452"/>
                  <a:gd name="T13" fmla="*/ 1761 h 192"/>
                  <a:gd name="T14" fmla="*/ 287 w 452"/>
                  <a:gd name="T15" fmla="*/ 2691 h 192"/>
                  <a:gd name="T16" fmla="*/ 287 w 452"/>
                  <a:gd name="T17" fmla="*/ 2759 h 192"/>
                  <a:gd name="T18" fmla="*/ 353 w 452"/>
                  <a:gd name="T19" fmla="*/ 2759 h 192"/>
                  <a:gd name="T20" fmla="*/ 353 w 452"/>
                  <a:gd name="T21" fmla="*/ 2759 h 192"/>
                  <a:gd name="T22" fmla="*/ 856 w 452"/>
                  <a:gd name="T23" fmla="*/ 2726 h 192"/>
                  <a:gd name="T24" fmla="*/ 1382 w 452"/>
                  <a:gd name="T25" fmla="*/ 2726 h 192"/>
                  <a:gd name="T26" fmla="*/ 2382 w 452"/>
                  <a:gd name="T27" fmla="*/ 2831 h 192"/>
                  <a:gd name="T28" fmla="*/ 3338 w 452"/>
                  <a:gd name="T29" fmla="*/ 2934 h 192"/>
                  <a:gd name="T30" fmla="*/ 4266 w 452"/>
                  <a:gd name="T31" fmla="*/ 3082 h 192"/>
                  <a:gd name="T32" fmla="*/ 4266 w 452"/>
                  <a:gd name="T33" fmla="*/ 3082 h 192"/>
                  <a:gd name="T34" fmla="*/ 5079 w 452"/>
                  <a:gd name="T35" fmla="*/ 3222 h 192"/>
                  <a:gd name="T36" fmla="*/ 5901 w 452"/>
                  <a:gd name="T37" fmla="*/ 3335 h 192"/>
                  <a:gd name="T38" fmla="*/ 6716 w 452"/>
                  <a:gd name="T39" fmla="*/ 3403 h 192"/>
                  <a:gd name="T40" fmla="*/ 7537 w 452"/>
                  <a:gd name="T41" fmla="*/ 3442 h 192"/>
                  <a:gd name="T42" fmla="*/ 7570 w 452"/>
                  <a:gd name="T43" fmla="*/ 3403 h 192"/>
                  <a:gd name="T44" fmla="*/ 7609 w 452"/>
                  <a:gd name="T45" fmla="*/ 3370 h 192"/>
                  <a:gd name="T46" fmla="*/ 7609 w 452"/>
                  <a:gd name="T47" fmla="*/ 3370 h 192"/>
                  <a:gd name="T48" fmla="*/ 7748 w 452"/>
                  <a:gd name="T49" fmla="*/ 2794 h 192"/>
                  <a:gd name="T50" fmla="*/ 7849 w 452"/>
                  <a:gd name="T51" fmla="*/ 2222 h 192"/>
                  <a:gd name="T52" fmla="*/ 7997 w 452"/>
                  <a:gd name="T53" fmla="*/ 1185 h 192"/>
                  <a:gd name="T54" fmla="*/ 8030 w 452"/>
                  <a:gd name="T55" fmla="*/ 461 h 192"/>
                  <a:gd name="T56" fmla="*/ 8030 w 452"/>
                  <a:gd name="T57" fmla="*/ 181 h 192"/>
                  <a:gd name="T58" fmla="*/ 8030 w 452"/>
                  <a:gd name="T59" fmla="*/ 181 h 192"/>
                  <a:gd name="T60" fmla="*/ 8030 w 452"/>
                  <a:gd name="T61" fmla="*/ 68 h 192"/>
                  <a:gd name="T62" fmla="*/ 7997 w 452"/>
                  <a:gd name="T63" fmla="*/ 33 h 192"/>
                  <a:gd name="T64" fmla="*/ 7962 w 452"/>
                  <a:gd name="T65" fmla="*/ 0 h 192"/>
                  <a:gd name="T66" fmla="*/ 7929 w 452"/>
                  <a:gd name="T67" fmla="*/ 0 h 192"/>
                  <a:gd name="T68" fmla="*/ 105 w 452"/>
                  <a:gd name="T69" fmla="*/ 0 h 1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52"/>
                  <a:gd name="T106" fmla="*/ 0 h 192"/>
                  <a:gd name="T107" fmla="*/ 452 w 452"/>
                  <a:gd name="T108" fmla="*/ 192 h 1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52" h="192">
                    <a:moveTo>
                      <a:pt x="6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2" y="52"/>
                    </a:lnTo>
                    <a:lnTo>
                      <a:pt x="6" y="98"/>
                    </a:lnTo>
                    <a:lnTo>
                      <a:pt x="16" y="150"/>
                    </a:lnTo>
                    <a:lnTo>
                      <a:pt x="16" y="154"/>
                    </a:lnTo>
                    <a:lnTo>
                      <a:pt x="20" y="154"/>
                    </a:lnTo>
                    <a:lnTo>
                      <a:pt x="48" y="152"/>
                    </a:lnTo>
                    <a:lnTo>
                      <a:pt x="78" y="152"/>
                    </a:lnTo>
                    <a:lnTo>
                      <a:pt x="134" y="158"/>
                    </a:lnTo>
                    <a:lnTo>
                      <a:pt x="188" y="164"/>
                    </a:lnTo>
                    <a:lnTo>
                      <a:pt x="240" y="172"/>
                    </a:lnTo>
                    <a:lnTo>
                      <a:pt x="286" y="180"/>
                    </a:lnTo>
                    <a:lnTo>
                      <a:pt x="332" y="186"/>
                    </a:lnTo>
                    <a:lnTo>
                      <a:pt x="378" y="190"/>
                    </a:lnTo>
                    <a:lnTo>
                      <a:pt x="424" y="192"/>
                    </a:lnTo>
                    <a:lnTo>
                      <a:pt x="426" y="190"/>
                    </a:lnTo>
                    <a:lnTo>
                      <a:pt x="428" y="188"/>
                    </a:lnTo>
                    <a:lnTo>
                      <a:pt x="436" y="156"/>
                    </a:lnTo>
                    <a:lnTo>
                      <a:pt x="442" y="124"/>
                    </a:lnTo>
                    <a:lnTo>
                      <a:pt x="450" y="66"/>
                    </a:lnTo>
                    <a:lnTo>
                      <a:pt x="452" y="26"/>
                    </a:lnTo>
                    <a:lnTo>
                      <a:pt x="452" y="10"/>
                    </a:lnTo>
                    <a:lnTo>
                      <a:pt x="452" y="4"/>
                    </a:lnTo>
                    <a:lnTo>
                      <a:pt x="450" y="2"/>
                    </a:lnTo>
                    <a:lnTo>
                      <a:pt x="448" y="0"/>
                    </a:lnTo>
                    <a:lnTo>
                      <a:pt x="44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8" name="Freeform 158"/>
              <p:cNvSpPr>
                <a:spLocks/>
              </p:cNvSpPr>
              <p:nvPr/>
            </p:nvSpPr>
            <p:spPr bwMode="auto">
              <a:xfrm>
                <a:off x="2076" y="2041"/>
                <a:ext cx="198" cy="390"/>
              </a:xfrm>
              <a:custGeom>
                <a:avLst/>
                <a:gdLst>
                  <a:gd name="T0" fmla="*/ 396 w 96"/>
                  <a:gd name="T1" fmla="*/ 0 h 190"/>
                  <a:gd name="T2" fmla="*/ 437 w 96"/>
                  <a:gd name="T3" fmla="*/ 105 h 190"/>
                  <a:gd name="T4" fmla="*/ 437 w 96"/>
                  <a:gd name="T5" fmla="*/ 181 h 190"/>
                  <a:gd name="T6" fmla="*/ 437 w 96"/>
                  <a:gd name="T7" fmla="*/ 181 h 190"/>
                  <a:gd name="T8" fmla="*/ 437 w 96"/>
                  <a:gd name="T9" fmla="*/ 425 h 190"/>
                  <a:gd name="T10" fmla="*/ 361 w 96"/>
                  <a:gd name="T11" fmla="*/ 1133 h 190"/>
                  <a:gd name="T12" fmla="*/ 256 w 96"/>
                  <a:gd name="T13" fmla="*/ 2129 h 190"/>
                  <a:gd name="T14" fmla="*/ 149 w 96"/>
                  <a:gd name="T15" fmla="*/ 2662 h 190"/>
                  <a:gd name="T16" fmla="*/ 0 w 96"/>
                  <a:gd name="T17" fmla="*/ 3270 h 190"/>
                  <a:gd name="T18" fmla="*/ 0 w 96"/>
                  <a:gd name="T19" fmla="*/ 3375 h 190"/>
                  <a:gd name="T20" fmla="*/ 107 w 96"/>
                  <a:gd name="T21" fmla="*/ 3338 h 190"/>
                  <a:gd name="T22" fmla="*/ 107 w 96"/>
                  <a:gd name="T23" fmla="*/ 3338 h 190"/>
                  <a:gd name="T24" fmla="*/ 761 w 96"/>
                  <a:gd name="T25" fmla="*/ 3235 h 190"/>
                  <a:gd name="T26" fmla="*/ 1446 w 96"/>
                  <a:gd name="T27" fmla="*/ 3089 h 190"/>
                  <a:gd name="T28" fmla="*/ 1485 w 96"/>
                  <a:gd name="T29" fmla="*/ 3054 h 190"/>
                  <a:gd name="T30" fmla="*/ 1518 w 96"/>
                  <a:gd name="T31" fmla="*/ 3017 h 190"/>
                  <a:gd name="T32" fmla="*/ 1518 w 96"/>
                  <a:gd name="T33" fmla="*/ 3017 h 190"/>
                  <a:gd name="T34" fmla="*/ 1633 w 96"/>
                  <a:gd name="T35" fmla="*/ 1989 h 190"/>
                  <a:gd name="T36" fmla="*/ 1702 w 96"/>
                  <a:gd name="T37" fmla="*/ 1133 h 190"/>
                  <a:gd name="T38" fmla="*/ 1735 w 96"/>
                  <a:gd name="T39" fmla="*/ 353 h 190"/>
                  <a:gd name="T40" fmla="*/ 1735 w 96"/>
                  <a:gd name="T41" fmla="*/ 353 h 190"/>
                  <a:gd name="T42" fmla="*/ 1702 w 96"/>
                  <a:gd name="T43" fmla="*/ 216 h 190"/>
                  <a:gd name="T44" fmla="*/ 1633 w 96"/>
                  <a:gd name="T45" fmla="*/ 105 h 190"/>
                  <a:gd name="T46" fmla="*/ 1518 w 96"/>
                  <a:gd name="T47" fmla="*/ 33 h 190"/>
                  <a:gd name="T48" fmla="*/ 1345 w 96"/>
                  <a:gd name="T49" fmla="*/ 0 h 190"/>
                  <a:gd name="T50" fmla="*/ 509 w 96"/>
                  <a:gd name="T51" fmla="*/ 0 h 190"/>
                  <a:gd name="T52" fmla="*/ 396 w 96"/>
                  <a:gd name="T53" fmla="*/ 0 h 19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96"/>
                  <a:gd name="T82" fmla="*/ 0 h 190"/>
                  <a:gd name="T83" fmla="*/ 96 w 96"/>
                  <a:gd name="T84" fmla="*/ 190 h 190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96" h="190">
                    <a:moveTo>
                      <a:pt x="22" y="0"/>
                    </a:moveTo>
                    <a:lnTo>
                      <a:pt x="24" y="6"/>
                    </a:lnTo>
                    <a:lnTo>
                      <a:pt x="24" y="10"/>
                    </a:lnTo>
                    <a:lnTo>
                      <a:pt x="24" y="24"/>
                    </a:lnTo>
                    <a:lnTo>
                      <a:pt x="20" y="64"/>
                    </a:lnTo>
                    <a:lnTo>
                      <a:pt x="14" y="120"/>
                    </a:lnTo>
                    <a:lnTo>
                      <a:pt x="8" y="150"/>
                    </a:lnTo>
                    <a:lnTo>
                      <a:pt x="0" y="184"/>
                    </a:lnTo>
                    <a:lnTo>
                      <a:pt x="0" y="190"/>
                    </a:lnTo>
                    <a:lnTo>
                      <a:pt x="6" y="188"/>
                    </a:lnTo>
                    <a:lnTo>
                      <a:pt x="42" y="182"/>
                    </a:lnTo>
                    <a:lnTo>
                      <a:pt x="80" y="174"/>
                    </a:lnTo>
                    <a:lnTo>
                      <a:pt x="82" y="172"/>
                    </a:lnTo>
                    <a:lnTo>
                      <a:pt x="84" y="170"/>
                    </a:lnTo>
                    <a:lnTo>
                      <a:pt x="90" y="112"/>
                    </a:lnTo>
                    <a:lnTo>
                      <a:pt x="94" y="64"/>
                    </a:lnTo>
                    <a:lnTo>
                      <a:pt x="96" y="20"/>
                    </a:lnTo>
                    <a:lnTo>
                      <a:pt x="94" y="12"/>
                    </a:lnTo>
                    <a:lnTo>
                      <a:pt x="90" y="6"/>
                    </a:lnTo>
                    <a:lnTo>
                      <a:pt x="84" y="2"/>
                    </a:lnTo>
                    <a:lnTo>
                      <a:pt x="74" y="0"/>
                    </a:lnTo>
                    <a:lnTo>
                      <a:pt x="28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9" name="Freeform 159"/>
              <p:cNvSpPr>
                <a:spLocks/>
              </p:cNvSpPr>
              <p:nvPr/>
            </p:nvSpPr>
            <p:spPr bwMode="auto">
              <a:xfrm>
                <a:off x="942" y="2041"/>
                <a:ext cx="181" cy="345"/>
              </a:xfrm>
              <a:custGeom>
                <a:avLst/>
                <a:gdLst>
                  <a:gd name="T0" fmla="*/ 393 w 88"/>
                  <a:gd name="T1" fmla="*/ 0 h 168"/>
                  <a:gd name="T2" fmla="*/ 393 w 88"/>
                  <a:gd name="T3" fmla="*/ 0 h 168"/>
                  <a:gd name="T4" fmla="*/ 216 w 88"/>
                  <a:gd name="T5" fmla="*/ 33 h 168"/>
                  <a:gd name="T6" fmla="*/ 105 w 88"/>
                  <a:gd name="T7" fmla="*/ 105 h 168"/>
                  <a:gd name="T8" fmla="*/ 33 w 88"/>
                  <a:gd name="T9" fmla="*/ 216 h 168"/>
                  <a:gd name="T10" fmla="*/ 0 w 88"/>
                  <a:gd name="T11" fmla="*/ 355 h 168"/>
                  <a:gd name="T12" fmla="*/ 0 w 88"/>
                  <a:gd name="T13" fmla="*/ 355 h 168"/>
                  <a:gd name="T14" fmla="*/ 33 w 88"/>
                  <a:gd name="T15" fmla="*/ 1101 h 168"/>
                  <a:gd name="T16" fmla="*/ 68 w 88"/>
                  <a:gd name="T17" fmla="*/ 1922 h 168"/>
                  <a:gd name="T18" fmla="*/ 216 w 88"/>
                  <a:gd name="T19" fmla="*/ 2918 h 168"/>
                  <a:gd name="T20" fmla="*/ 216 w 88"/>
                  <a:gd name="T21" fmla="*/ 2986 h 168"/>
                  <a:gd name="T22" fmla="*/ 288 w 88"/>
                  <a:gd name="T23" fmla="*/ 2951 h 168"/>
                  <a:gd name="T24" fmla="*/ 288 w 88"/>
                  <a:gd name="T25" fmla="*/ 2951 h 168"/>
                  <a:gd name="T26" fmla="*/ 897 w 88"/>
                  <a:gd name="T27" fmla="*/ 2850 h 168"/>
                  <a:gd name="T28" fmla="*/ 1506 w 88"/>
                  <a:gd name="T29" fmla="*/ 2770 h 168"/>
                  <a:gd name="T30" fmla="*/ 1573 w 88"/>
                  <a:gd name="T31" fmla="*/ 2770 h 168"/>
                  <a:gd name="T32" fmla="*/ 1573 w 88"/>
                  <a:gd name="T33" fmla="*/ 2670 h 168"/>
                  <a:gd name="T34" fmla="*/ 1573 w 88"/>
                  <a:gd name="T35" fmla="*/ 2670 h 168"/>
                  <a:gd name="T36" fmla="*/ 1392 w 88"/>
                  <a:gd name="T37" fmla="*/ 1709 h 168"/>
                  <a:gd name="T38" fmla="*/ 1325 w 88"/>
                  <a:gd name="T39" fmla="*/ 928 h 168"/>
                  <a:gd name="T40" fmla="*/ 1286 w 88"/>
                  <a:gd name="T41" fmla="*/ 181 h 168"/>
                  <a:gd name="T42" fmla="*/ 1325 w 88"/>
                  <a:gd name="T43" fmla="*/ 0 h 168"/>
                  <a:gd name="T44" fmla="*/ 1218 w 88"/>
                  <a:gd name="T45" fmla="*/ 0 h 168"/>
                  <a:gd name="T46" fmla="*/ 393 w 88"/>
                  <a:gd name="T47" fmla="*/ 0 h 1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8"/>
                  <a:gd name="T73" fmla="*/ 0 h 168"/>
                  <a:gd name="T74" fmla="*/ 88 w 88"/>
                  <a:gd name="T75" fmla="*/ 168 h 16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8" h="168">
                    <a:moveTo>
                      <a:pt x="22" y="0"/>
                    </a:moveTo>
                    <a:lnTo>
                      <a:pt x="22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2" y="62"/>
                    </a:lnTo>
                    <a:lnTo>
                      <a:pt x="4" y="108"/>
                    </a:lnTo>
                    <a:lnTo>
                      <a:pt x="12" y="164"/>
                    </a:lnTo>
                    <a:lnTo>
                      <a:pt x="12" y="168"/>
                    </a:lnTo>
                    <a:lnTo>
                      <a:pt x="16" y="166"/>
                    </a:lnTo>
                    <a:lnTo>
                      <a:pt x="50" y="160"/>
                    </a:lnTo>
                    <a:lnTo>
                      <a:pt x="84" y="156"/>
                    </a:lnTo>
                    <a:lnTo>
                      <a:pt x="88" y="156"/>
                    </a:lnTo>
                    <a:lnTo>
                      <a:pt x="88" y="150"/>
                    </a:lnTo>
                    <a:lnTo>
                      <a:pt x="78" y="96"/>
                    </a:lnTo>
                    <a:lnTo>
                      <a:pt x="74" y="52"/>
                    </a:lnTo>
                    <a:lnTo>
                      <a:pt x="72" y="10"/>
                    </a:lnTo>
                    <a:lnTo>
                      <a:pt x="74" y="0"/>
                    </a:lnTo>
                    <a:lnTo>
                      <a:pt x="68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7373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0" name="Freeform 160"/>
              <p:cNvSpPr>
                <a:spLocks/>
              </p:cNvSpPr>
              <p:nvPr/>
            </p:nvSpPr>
            <p:spPr bwMode="auto">
              <a:xfrm>
                <a:off x="1078" y="1124"/>
                <a:ext cx="1060" cy="868"/>
              </a:xfrm>
              <a:custGeom>
                <a:avLst/>
                <a:gdLst>
                  <a:gd name="T0" fmla="*/ 9191 w 516"/>
                  <a:gd name="T1" fmla="*/ 7553 h 422"/>
                  <a:gd name="T2" fmla="*/ 9191 w 516"/>
                  <a:gd name="T3" fmla="*/ 7553 h 422"/>
                  <a:gd name="T4" fmla="*/ 9191 w 516"/>
                  <a:gd name="T5" fmla="*/ 2690 h 422"/>
                  <a:gd name="T6" fmla="*/ 6485 w 516"/>
                  <a:gd name="T7" fmla="*/ 2690 h 422"/>
                  <a:gd name="T8" fmla="*/ 6485 w 516"/>
                  <a:gd name="T9" fmla="*/ 0 h 422"/>
                  <a:gd name="T10" fmla="*/ 6485 w 516"/>
                  <a:gd name="T11" fmla="*/ 0 h 422"/>
                  <a:gd name="T12" fmla="*/ 0 w 516"/>
                  <a:gd name="T13" fmla="*/ 0 h 422"/>
                  <a:gd name="T14" fmla="*/ 9191 w 516"/>
                  <a:gd name="T15" fmla="*/ 7553 h 42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16"/>
                  <a:gd name="T25" fmla="*/ 0 h 422"/>
                  <a:gd name="T26" fmla="*/ 516 w 516"/>
                  <a:gd name="T27" fmla="*/ 422 h 42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16" h="422">
                    <a:moveTo>
                      <a:pt x="516" y="422"/>
                    </a:moveTo>
                    <a:lnTo>
                      <a:pt x="516" y="422"/>
                    </a:lnTo>
                    <a:lnTo>
                      <a:pt x="516" y="150"/>
                    </a:lnTo>
                    <a:lnTo>
                      <a:pt x="364" y="150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516" y="42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1" name="Freeform 161"/>
              <p:cNvSpPr>
                <a:spLocks/>
              </p:cNvSpPr>
              <p:nvPr/>
            </p:nvSpPr>
            <p:spPr bwMode="auto">
              <a:xfrm>
                <a:off x="1078" y="1124"/>
                <a:ext cx="1060" cy="868"/>
              </a:xfrm>
              <a:custGeom>
                <a:avLst/>
                <a:gdLst>
                  <a:gd name="T0" fmla="*/ 9191 w 516"/>
                  <a:gd name="T1" fmla="*/ 7553 h 422"/>
                  <a:gd name="T2" fmla="*/ 9191 w 516"/>
                  <a:gd name="T3" fmla="*/ 7553 h 422"/>
                  <a:gd name="T4" fmla="*/ 9191 w 516"/>
                  <a:gd name="T5" fmla="*/ 2690 h 422"/>
                  <a:gd name="T6" fmla="*/ 6485 w 516"/>
                  <a:gd name="T7" fmla="*/ 2690 h 422"/>
                  <a:gd name="T8" fmla="*/ 6485 w 516"/>
                  <a:gd name="T9" fmla="*/ 0 h 422"/>
                  <a:gd name="T10" fmla="*/ 6485 w 516"/>
                  <a:gd name="T11" fmla="*/ 0 h 422"/>
                  <a:gd name="T12" fmla="*/ 0 w 516"/>
                  <a:gd name="T13" fmla="*/ 0 h 4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16"/>
                  <a:gd name="T22" fmla="*/ 0 h 422"/>
                  <a:gd name="T23" fmla="*/ 516 w 516"/>
                  <a:gd name="T24" fmla="*/ 422 h 4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16" h="422">
                    <a:moveTo>
                      <a:pt x="516" y="422"/>
                    </a:moveTo>
                    <a:lnTo>
                      <a:pt x="516" y="422"/>
                    </a:lnTo>
                    <a:lnTo>
                      <a:pt x="516" y="150"/>
                    </a:lnTo>
                    <a:lnTo>
                      <a:pt x="364" y="150"/>
                    </a:lnTo>
                    <a:lnTo>
                      <a:pt x="364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2" name="Freeform 162"/>
              <p:cNvSpPr>
                <a:spLocks/>
              </p:cNvSpPr>
              <p:nvPr/>
            </p:nvSpPr>
            <p:spPr bwMode="auto">
              <a:xfrm>
                <a:off x="1078" y="1124"/>
                <a:ext cx="1060" cy="868"/>
              </a:xfrm>
              <a:custGeom>
                <a:avLst/>
                <a:gdLst>
                  <a:gd name="T0" fmla="*/ 9191 w 516"/>
                  <a:gd name="T1" fmla="*/ 2690 h 422"/>
                  <a:gd name="T2" fmla="*/ 6485 w 516"/>
                  <a:gd name="T3" fmla="*/ 2690 h 422"/>
                  <a:gd name="T4" fmla="*/ 6485 w 516"/>
                  <a:gd name="T5" fmla="*/ 0 h 422"/>
                  <a:gd name="T6" fmla="*/ 6485 w 516"/>
                  <a:gd name="T7" fmla="*/ 0 h 422"/>
                  <a:gd name="T8" fmla="*/ 0 w 516"/>
                  <a:gd name="T9" fmla="*/ 0 h 422"/>
                  <a:gd name="T10" fmla="*/ 0 w 516"/>
                  <a:gd name="T11" fmla="*/ 0 h 422"/>
                  <a:gd name="T12" fmla="*/ 0 w 516"/>
                  <a:gd name="T13" fmla="*/ 7553 h 422"/>
                  <a:gd name="T14" fmla="*/ 9191 w 516"/>
                  <a:gd name="T15" fmla="*/ 7553 h 422"/>
                  <a:gd name="T16" fmla="*/ 9191 w 516"/>
                  <a:gd name="T17" fmla="*/ 7553 h 422"/>
                  <a:gd name="T18" fmla="*/ 9191 w 516"/>
                  <a:gd name="T19" fmla="*/ 2690 h 422"/>
                  <a:gd name="T20" fmla="*/ 9191 w 516"/>
                  <a:gd name="T21" fmla="*/ 2690 h 42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16"/>
                  <a:gd name="T34" fmla="*/ 0 h 422"/>
                  <a:gd name="T35" fmla="*/ 516 w 516"/>
                  <a:gd name="T36" fmla="*/ 422 h 42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16" h="422">
                    <a:moveTo>
                      <a:pt x="516" y="150"/>
                    </a:moveTo>
                    <a:lnTo>
                      <a:pt x="364" y="150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0" y="422"/>
                    </a:lnTo>
                    <a:lnTo>
                      <a:pt x="516" y="422"/>
                    </a:lnTo>
                    <a:lnTo>
                      <a:pt x="516" y="150"/>
                    </a:lnTo>
                    <a:close/>
                  </a:path>
                </a:pathLst>
              </a:custGeom>
              <a:solidFill>
                <a:srgbClr val="D9D9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3" name="Freeform 163"/>
              <p:cNvSpPr>
                <a:spLocks/>
              </p:cNvSpPr>
              <p:nvPr/>
            </p:nvSpPr>
            <p:spPr bwMode="auto">
              <a:xfrm>
                <a:off x="1078" y="1124"/>
                <a:ext cx="1060" cy="835"/>
              </a:xfrm>
              <a:custGeom>
                <a:avLst/>
                <a:gdLst>
                  <a:gd name="T0" fmla="*/ 9191 w 516"/>
                  <a:gd name="T1" fmla="*/ 2678 h 406"/>
                  <a:gd name="T2" fmla="*/ 6485 w 516"/>
                  <a:gd name="T3" fmla="*/ 2678 h 406"/>
                  <a:gd name="T4" fmla="*/ 6485 w 516"/>
                  <a:gd name="T5" fmla="*/ 0 h 406"/>
                  <a:gd name="T6" fmla="*/ 6485 w 516"/>
                  <a:gd name="T7" fmla="*/ 0 h 406"/>
                  <a:gd name="T8" fmla="*/ 0 w 516"/>
                  <a:gd name="T9" fmla="*/ 0 h 406"/>
                  <a:gd name="T10" fmla="*/ 0 w 516"/>
                  <a:gd name="T11" fmla="*/ 0 h 406"/>
                  <a:gd name="T12" fmla="*/ 0 w 516"/>
                  <a:gd name="T13" fmla="*/ 7262 h 406"/>
                  <a:gd name="T14" fmla="*/ 9191 w 516"/>
                  <a:gd name="T15" fmla="*/ 7262 h 406"/>
                  <a:gd name="T16" fmla="*/ 9191 w 516"/>
                  <a:gd name="T17" fmla="*/ 7262 h 406"/>
                  <a:gd name="T18" fmla="*/ 9191 w 516"/>
                  <a:gd name="T19" fmla="*/ 2678 h 406"/>
                  <a:gd name="T20" fmla="*/ 9191 w 516"/>
                  <a:gd name="T21" fmla="*/ 2678 h 40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16"/>
                  <a:gd name="T34" fmla="*/ 0 h 406"/>
                  <a:gd name="T35" fmla="*/ 516 w 516"/>
                  <a:gd name="T36" fmla="*/ 406 h 40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16" h="406">
                    <a:moveTo>
                      <a:pt x="516" y="150"/>
                    </a:moveTo>
                    <a:lnTo>
                      <a:pt x="364" y="150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0" y="406"/>
                    </a:lnTo>
                    <a:lnTo>
                      <a:pt x="516" y="406"/>
                    </a:lnTo>
                    <a:lnTo>
                      <a:pt x="516" y="1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4" name="Rectangle 164"/>
              <p:cNvSpPr>
                <a:spLocks noChangeArrowheads="1"/>
              </p:cNvSpPr>
              <p:nvPr/>
            </p:nvSpPr>
            <p:spPr bwMode="auto">
              <a:xfrm>
                <a:off x="1855" y="1433"/>
                <a:ext cx="279" cy="12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9555" name="Freeform 165"/>
              <p:cNvSpPr>
                <a:spLocks/>
              </p:cNvSpPr>
              <p:nvPr/>
            </p:nvSpPr>
            <p:spPr bwMode="auto">
              <a:xfrm>
                <a:off x="2171" y="2748"/>
                <a:ext cx="444" cy="86"/>
              </a:xfrm>
              <a:custGeom>
                <a:avLst/>
                <a:gdLst>
                  <a:gd name="T0" fmla="*/ 3858 w 216"/>
                  <a:gd name="T1" fmla="*/ 68 h 42"/>
                  <a:gd name="T2" fmla="*/ 3858 w 216"/>
                  <a:gd name="T3" fmla="*/ 68 h 42"/>
                  <a:gd name="T4" fmla="*/ 3638 w 216"/>
                  <a:gd name="T5" fmla="*/ 104 h 42"/>
                  <a:gd name="T6" fmla="*/ 3638 w 216"/>
                  <a:gd name="T7" fmla="*/ 104 h 42"/>
                  <a:gd name="T8" fmla="*/ 3638 w 216"/>
                  <a:gd name="T9" fmla="*/ 104 h 42"/>
                  <a:gd name="T10" fmla="*/ 3638 w 216"/>
                  <a:gd name="T11" fmla="*/ 104 h 42"/>
                  <a:gd name="T12" fmla="*/ 3398 w 216"/>
                  <a:gd name="T13" fmla="*/ 104 h 42"/>
                  <a:gd name="T14" fmla="*/ 3398 w 216"/>
                  <a:gd name="T15" fmla="*/ 104 h 42"/>
                  <a:gd name="T16" fmla="*/ 3398 w 216"/>
                  <a:gd name="T17" fmla="*/ 104 h 42"/>
                  <a:gd name="T18" fmla="*/ 3398 w 216"/>
                  <a:gd name="T19" fmla="*/ 104 h 42"/>
                  <a:gd name="T20" fmla="*/ 2434 w 216"/>
                  <a:gd name="T21" fmla="*/ 213 h 42"/>
                  <a:gd name="T22" fmla="*/ 1425 w 216"/>
                  <a:gd name="T23" fmla="*/ 385 h 42"/>
                  <a:gd name="T24" fmla="*/ 0 w 216"/>
                  <a:gd name="T25" fmla="*/ 704 h 42"/>
                  <a:gd name="T26" fmla="*/ 0 w 216"/>
                  <a:gd name="T27" fmla="*/ 704 h 42"/>
                  <a:gd name="T28" fmla="*/ 0 w 216"/>
                  <a:gd name="T29" fmla="*/ 737 h 42"/>
                  <a:gd name="T30" fmla="*/ 0 w 216"/>
                  <a:gd name="T31" fmla="*/ 672 h 42"/>
                  <a:gd name="T32" fmla="*/ 0 w 216"/>
                  <a:gd name="T33" fmla="*/ 672 h 42"/>
                  <a:gd name="T34" fmla="*/ 0 w 216"/>
                  <a:gd name="T35" fmla="*/ 637 h 42"/>
                  <a:gd name="T36" fmla="*/ 0 w 216"/>
                  <a:gd name="T37" fmla="*/ 637 h 42"/>
                  <a:gd name="T38" fmla="*/ 1425 w 216"/>
                  <a:gd name="T39" fmla="*/ 319 h 42"/>
                  <a:gd name="T40" fmla="*/ 2434 w 216"/>
                  <a:gd name="T41" fmla="*/ 139 h 42"/>
                  <a:gd name="T42" fmla="*/ 3398 w 216"/>
                  <a:gd name="T43" fmla="*/ 0 h 42"/>
                  <a:gd name="T44" fmla="*/ 3398 w 216"/>
                  <a:gd name="T45" fmla="*/ 0 h 42"/>
                  <a:gd name="T46" fmla="*/ 3398 w 216"/>
                  <a:gd name="T47" fmla="*/ 0 h 42"/>
                  <a:gd name="T48" fmla="*/ 3398 w 216"/>
                  <a:gd name="T49" fmla="*/ 0 h 42"/>
                  <a:gd name="T50" fmla="*/ 3638 w 216"/>
                  <a:gd name="T51" fmla="*/ 0 h 42"/>
                  <a:gd name="T52" fmla="*/ 3638 w 216"/>
                  <a:gd name="T53" fmla="*/ 0 h 42"/>
                  <a:gd name="T54" fmla="*/ 3638 w 216"/>
                  <a:gd name="T55" fmla="*/ 0 h 42"/>
                  <a:gd name="T56" fmla="*/ 3638 w 216"/>
                  <a:gd name="T57" fmla="*/ 0 h 42"/>
                  <a:gd name="T58" fmla="*/ 3858 w 216"/>
                  <a:gd name="T59" fmla="*/ 0 h 42"/>
                  <a:gd name="T60" fmla="*/ 3858 w 216"/>
                  <a:gd name="T61" fmla="*/ 0 h 42"/>
                  <a:gd name="T62" fmla="*/ 3858 w 216"/>
                  <a:gd name="T63" fmla="*/ 0 h 42"/>
                  <a:gd name="T64" fmla="*/ 3858 w 216"/>
                  <a:gd name="T65" fmla="*/ 0 h 42"/>
                  <a:gd name="T66" fmla="*/ 3858 w 216"/>
                  <a:gd name="T67" fmla="*/ 0 h 42"/>
                  <a:gd name="T68" fmla="*/ 3858 w 216"/>
                  <a:gd name="T69" fmla="*/ 68 h 4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16"/>
                  <a:gd name="T106" fmla="*/ 0 h 42"/>
                  <a:gd name="T107" fmla="*/ 216 w 216"/>
                  <a:gd name="T108" fmla="*/ 42 h 4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16" h="42">
                    <a:moveTo>
                      <a:pt x="216" y="4"/>
                    </a:moveTo>
                    <a:lnTo>
                      <a:pt x="216" y="4"/>
                    </a:lnTo>
                    <a:lnTo>
                      <a:pt x="204" y="6"/>
                    </a:lnTo>
                    <a:lnTo>
                      <a:pt x="190" y="6"/>
                    </a:lnTo>
                    <a:lnTo>
                      <a:pt x="136" y="12"/>
                    </a:lnTo>
                    <a:lnTo>
                      <a:pt x="80" y="22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38"/>
                    </a:lnTo>
                    <a:lnTo>
                      <a:pt x="0" y="36"/>
                    </a:lnTo>
                    <a:lnTo>
                      <a:pt x="80" y="18"/>
                    </a:lnTo>
                    <a:lnTo>
                      <a:pt x="136" y="8"/>
                    </a:lnTo>
                    <a:lnTo>
                      <a:pt x="190" y="0"/>
                    </a:lnTo>
                    <a:lnTo>
                      <a:pt x="204" y="0"/>
                    </a:lnTo>
                    <a:lnTo>
                      <a:pt x="216" y="0"/>
                    </a:lnTo>
                    <a:lnTo>
                      <a:pt x="216" y="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6" name="Freeform 166"/>
              <p:cNvSpPr>
                <a:spLocks/>
              </p:cNvSpPr>
              <p:nvPr/>
            </p:nvSpPr>
            <p:spPr bwMode="auto">
              <a:xfrm>
                <a:off x="601" y="2748"/>
                <a:ext cx="448" cy="86"/>
              </a:xfrm>
              <a:custGeom>
                <a:avLst/>
                <a:gdLst>
                  <a:gd name="T0" fmla="*/ 460 w 218"/>
                  <a:gd name="T1" fmla="*/ 0 h 42"/>
                  <a:gd name="T2" fmla="*/ 460 w 218"/>
                  <a:gd name="T3" fmla="*/ 0 h 42"/>
                  <a:gd name="T4" fmla="*/ 0 w 218"/>
                  <a:gd name="T5" fmla="*/ 0 h 42"/>
                  <a:gd name="T6" fmla="*/ 0 w 218"/>
                  <a:gd name="T7" fmla="*/ 68 h 42"/>
                  <a:gd name="T8" fmla="*/ 0 w 218"/>
                  <a:gd name="T9" fmla="*/ 68 h 42"/>
                  <a:gd name="T10" fmla="*/ 460 w 218"/>
                  <a:gd name="T11" fmla="*/ 104 h 42"/>
                  <a:gd name="T12" fmla="*/ 460 w 218"/>
                  <a:gd name="T13" fmla="*/ 104 h 42"/>
                  <a:gd name="T14" fmla="*/ 1424 w 218"/>
                  <a:gd name="T15" fmla="*/ 213 h 42"/>
                  <a:gd name="T16" fmla="*/ 2421 w 218"/>
                  <a:gd name="T17" fmla="*/ 385 h 42"/>
                  <a:gd name="T18" fmla="*/ 3851 w 218"/>
                  <a:gd name="T19" fmla="*/ 704 h 42"/>
                  <a:gd name="T20" fmla="*/ 3851 w 218"/>
                  <a:gd name="T21" fmla="*/ 704 h 42"/>
                  <a:gd name="T22" fmla="*/ 3890 w 218"/>
                  <a:gd name="T23" fmla="*/ 737 h 42"/>
                  <a:gd name="T24" fmla="*/ 3890 w 218"/>
                  <a:gd name="T25" fmla="*/ 672 h 42"/>
                  <a:gd name="T26" fmla="*/ 3890 w 218"/>
                  <a:gd name="T27" fmla="*/ 672 h 42"/>
                  <a:gd name="T28" fmla="*/ 3851 w 218"/>
                  <a:gd name="T29" fmla="*/ 637 h 42"/>
                  <a:gd name="T30" fmla="*/ 3851 w 218"/>
                  <a:gd name="T31" fmla="*/ 637 h 42"/>
                  <a:gd name="T32" fmla="*/ 2421 w 218"/>
                  <a:gd name="T33" fmla="*/ 319 h 42"/>
                  <a:gd name="T34" fmla="*/ 1424 w 218"/>
                  <a:gd name="T35" fmla="*/ 139 h 42"/>
                  <a:gd name="T36" fmla="*/ 460 w 218"/>
                  <a:gd name="T37" fmla="*/ 0 h 42"/>
                  <a:gd name="T38" fmla="*/ 460 w 218"/>
                  <a:gd name="T39" fmla="*/ 0 h 4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18"/>
                  <a:gd name="T61" fmla="*/ 0 h 42"/>
                  <a:gd name="T62" fmla="*/ 218 w 218"/>
                  <a:gd name="T63" fmla="*/ 42 h 4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18" h="42">
                    <a:moveTo>
                      <a:pt x="26" y="0"/>
                    </a:moveTo>
                    <a:lnTo>
                      <a:pt x="26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6" y="6"/>
                    </a:lnTo>
                    <a:lnTo>
                      <a:pt x="80" y="12"/>
                    </a:lnTo>
                    <a:lnTo>
                      <a:pt x="136" y="22"/>
                    </a:lnTo>
                    <a:lnTo>
                      <a:pt x="216" y="40"/>
                    </a:lnTo>
                    <a:lnTo>
                      <a:pt x="218" y="42"/>
                    </a:lnTo>
                    <a:lnTo>
                      <a:pt x="218" y="38"/>
                    </a:lnTo>
                    <a:lnTo>
                      <a:pt x="216" y="36"/>
                    </a:lnTo>
                    <a:lnTo>
                      <a:pt x="136" y="18"/>
                    </a:lnTo>
                    <a:lnTo>
                      <a:pt x="80" y="8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7" name="Freeform 167"/>
              <p:cNvSpPr>
                <a:spLocks/>
              </p:cNvSpPr>
              <p:nvPr/>
            </p:nvSpPr>
            <p:spPr bwMode="auto">
              <a:xfrm>
                <a:off x="1078" y="1474"/>
                <a:ext cx="1060" cy="485"/>
              </a:xfrm>
              <a:custGeom>
                <a:avLst/>
                <a:gdLst>
                  <a:gd name="T0" fmla="*/ 3279 w 516"/>
                  <a:gd name="T1" fmla="*/ 1317 h 236"/>
                  <a:gd name="T2" fmla="*/ 3279 w 516"/>
                  <a:gd name="T3" fmla="*/ 1317 h 236"/>
                  <a:gd name="T4" fmla="*/ 2773 w 516"/>
                  <a:gd name="T5" fmla="*/ 964 h 236"/>
                  <a:gd name="T6" fmla="*/ 2278 w 516"/>
                  <a:gd name="T7" fmla="*/ 608 h 236"/>
                  <a:gd name="T8" fmla="*/ 2030 w 516"/>
                  <a:gd name="T9" fmla="*/ 427 h 236"/>
                  <a:gd name="T10" fmla="*/ 1777 w 516"/>
                  <a:gd name="T11" fmla="*/ 288 h 236"/>
                  <a:gd name="T12" fmla="*/ 1498 w 516"/>
                  <a:gd name="T13" fmla="*/ 181 h 236"/>
                  <a:gd name="T14" fmla="*/ 1177 w 516"/>
                  <a:gd name="T15" fmla="*/ 68 h 236"/>
                  <a:gd name="T16" fmla="*/ 1177 w 516"/>
                  <a:gd name="T17" fmla="*/ 68 h 236"/>
                  <a:gd name="T18" fmla="*/ 857 w 516"/>
                  <a:gd name="T19" fmla="*/ 33 h 236"/>
                  <a:gd name="T20" fmla="*/ 573 w 516"/>
                  <a:gd name="T21" fmla="*/ 0 h 236"/>
                  <a:gd name="T22" fmla="*/ 288 w 516"/>
                  <a:gd name="T23" fmla="*/ 0 h 236"/>
                  <a:gd name="T24" fmla="*/ 0 w 516"/>
                  <a:gd name="T25" fmla="*/ 68 h 236"/>
                  <a:gd name="T26" fmla="*/ 0 w 516"/>
                  <a:gd name="T27" fmla="*/ 68 h 236"/>
                  <a:gd name="T28" fmla="*/ 0 w 516"/>
                  <a:gd name="T29" fmla="*/ 4211 h 236"/>
                  <a:gd name="T30" fmla="*/ 9191 w 516"/>
                  <a:gd name="T31" fmla="*/ 4211 h 236"/>
                  <a:gd name="T32" fmla="*/ 9191 w 516"/>
                  <a:gd name="T33" fmla="*/ 4211 h 236"/>
                  <a:gd name="T34" fmla="*/ 9191 w 516"/>
                  <a:gd name="T35" fmla="*/ 1317 h 236"/>
                  <a:gd name="T36" fmla="*/ 9191 w 516"/>
                  <a:gd name="T37" fmla="*/ 1317 h 236"/>
                  <a:gd name="T38" fmla="*/ 8123 w 516"/>
                  <a:gd name="T39" fmla="*/ 1677 h 236"/>
                  <a:gd name="T40" fmla="*/ 7584 w 516"/>
                  <a:gd name="T41" fmla="*/ 1858 h 236"/>
                  <a:gd name="T42" fmla="*/ 7013 w 516"/>
                  <a:gd name="T43" fmla="*/ 1961 h 236"/>
                  <a:gd name="T44" fmla="*/ 7013 w 516"/>
                  <a:gd name="T45" fmla="*/ 1961 h 236"/>
                  <a:gd name="T46" fmla="*/ 6553 w 516"/>
                  <a:gd name="T47" fmla="*/ 2065 h 236"/>
                  <a:gd name="T48" fmla="*/ 6052 w 516"/>
                  <a:gd name="T49" fmla="*/ 2106 h 236"/>
                  <a:gd name="T50" fmla="*/ 5557 w 516"/>
                  <a:gd name="T51" fmla="*/ 2106 h 236"/>
                  <a:gd name="T52" fmla="*/ 5099 w 516"/>
                  <a:gd name="T53" fmla="*/ 2030 h 236"/>
                  <a:gd name="T54" fmla="*/ 4630 w 516"/>
                  <a:gd name="T55" fmla="*/ 1926 h 236"/>
                  <a:gd name="T56" fmla="*/ 4170 w 516"/>
                  <a:gd name="T57" fmla="*/ 1786 h 236"/>
                  <a:gd name="T58" fmla="*/ 3702 w 516"/>
                  <a:gd name="T59" fmla="*/ 1570 h 236"/>
                  <a:gd name="T60" fmla="*/ 3279 w 516"/>
                  <a:gd name="T61" fmla="*/ 1317 h 236"/>
                  <a:gd name="T62" fmla="*/ 3279 w 516"/>
                  <a:gd name="T63" fmla="*/ 1317 h 2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16"/>
                  <a:gd name="T97" fmla="*/ 0 h 236"/>
                  <a:gd name="T98" fmla="*/ 516 w 516"/>
                  <a:gd name="T99" fmla="*/ 236 h 2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16" h="236">
                    <a:moveTo>
                      <a:pt x="184" y="74"/>
                    </a:moveTo>
                    <a:lnTo>
                      <a:pt x="184" y="74"/>
                    </a:lnTo>
                    <a:lnTo>
                      <a:pt x="156" y="54"/>
                    </a:lnTo>
                    <a:lnTo>
                      <a:pt x="128" y="34"/>
                    </a:lnTo>
                    <a:lnTo>
                      <a:pt x="114" y="24"/>
                    </a:lnTo>
                    <a:lnTo>
                      <a:pt x="100" y="16"/>
                    </a:lnTo>
                    <a:lnTo>
                      <a:pt x="84" y="10"/>
                    </a:lnTo>
                    <a:lnTo>
                      <a:pt x="66" y="4"/>
                    </a:lnTo>
                    <a:lnTo>
                      <a:pt x="48" y="2"/>
                    </a:lnTo>
                    <a:lnTo>
                      <a:pt x="32" y="0"/>
                    </a:lnTo>
                    <a:lnTo>
                      <a:pt x="16" y="0"/>
                    </a:lnTo>
                    <a:lnTo>
                      <a:pt x="0" y="4"/>
                    </a:lnTo>
                    <a:lnTo>
                      <a:pt x="0" y="236"/>
                    </a:lnTo>
                    <a:lnTo>
                      <a:pt x="516" y="236"/>
                    </a:lnTo>
                    <a:lnTo>
                      <a:pt x="516" y="74"/>
                    </a:lnTo>
                    <a:lnTo>
                      <a:pt x="456" y="94"/>
                    </a:lnTo>
                    <a:lnTo>
                      <a:pt x="426" y="104"/>
                    </a:lnTo>
                    <a:lnTo>
                      <a:pt x="394" y="110"/>
                    </a:lnTo>
                    <a:lnTo>
                      <a:pt x="368" y="116"/>
                    </a:lnTo>
                    <a:lnTo>
                      <a:pt x="340" y="118"/>
                    </a:lnTo>
                    <a:lnTo>
                      <a:pt x="312" y="118"/>
                    </a:lnTo>
                    <a:lnTo>
                      <a:pt x="286" y="114"/>
                    </a:lnTo>
                    <a:lnTo>
                      <a:pt x="260" y="108"/>
                    </a:lnTo>
                    <a:lnTo>
                      <a:pt x="234" y="100"/>
                    </a:lnTo>
                    <a:lnTo>
                      <a:pt x="208" y="88"/>
                    </a:lnTo>
                    <a:lnTo>
                      <a:pt x="184" y="74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8" name="Line 168"/>
              <p:cNvSpPr>
                <a:spLocks noChangeShapeType="1"/>
              </p:cNvSpPr>
              <p:nvPr/>
            </p:nvSpPr>
            <p:spPr bwMode="auto">
              <a:xfrm>
                <a:off x="2039" y="2871"/>
                <a:ext cx="0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9" name="Line 169"/>
              <p:cNvSpPr>
                <a:spLocks noChangeShapeType="1"/>
              </p:cNvSpPr>
              <p:nvPr/>
            </p:nvSpPr>
            <p:spPr bwMode="auto">
              <a:xfrm>
                <a:off x="2039" y="2871"/>
                <a:ext cx="0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60" name="Text Box 170"/>
              <p:cNvSpPr txBox="1">
                <a:spLocks noChangeArrowheads="1"/>
              </p:cNvSpPr>
              <p:nvPr/>
            </p:nvSpPr>
            <p:spPr bwMode="auto">
              <a:xfrm>
                <a:off x="1070" y="1464"/>
                <a:ext cx="1049" cy="250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lIns="0" rIns="0" anchor="ctr" anchorCtr="1">
                <a:spAutoFit/>
              </a:bodyPr>
              <a:lstStyle/>
              <a:p>
                <a:pPr eaLnBrk="0" hangingPunct="0"/>
                <a:r>
                  <a:rPr kumimoji="1" lang="en-US" altLang="zh-CN" sz="2000" b="1">
                    <a:latin typeface="+mj-lt"/>
                    <a:ea typeface="宋体" charset="-122"/>
                  </a:rPr>
                  <a:t>Packing List</a:t>
                </a:r>
                <a:endParaRPr kumimoji="1" lang="en-US" altLang="zh-CN" sz="2000">
                  <a:latin typeface="+mj-lt"/>
                  <a:ea typeface="宋体" charset="-122"/>
                </a:endParaRPr>
              </a:p>
            </p:txBody>
          </p:sp>
        </p:grpSp>
        <p:grpSp>
          <p:nvGrpSpPr>
            <p:cNvPr id="19462" name="Group 171"/>
            <p:cNvGrpSpPr>
              <a:grpSpLocks/>
            </p:cNvGrpSpPr>
            <p:nvPr/>
          </p:nvGrpSpPr>
          <p:grpSpPr bwMode="auto">
            <a:xfrm>
              <a:off x="3445" y="1073"/>
              <a:ext cx="1341" cy="2002"/>
              <a:chOff x="3954" y="1919"/>
              <a:chExt cx="1341" cy="2002"/>
            </a:xfrm>
          </p:grpSpPr>
          <p:grpSp>
            <p:nvGrpSpPr>
              <p:cNvPr id="19463" name="Group 172"/>
              <p:cNvGrpSpPr>
                <a:grpSpLocks/>
              </p:cNvGrpSpPr>
              <p:nvPr/>
            </p:nvGrpSpPr>
            <p:grpSpPr bwMode="auto">
              <a:xfrm>
                <a:off x="3954" y="1919"/>
                <a:ext cx="1341" cy="2002"/>
                <a:chOff x="4230" y="2418"/>
                <a:chExt cx="1064" cy="1589"/>
              </a:xfrm>
            </p:grpSpPr>
            <p:sp>
              <p:nvSpPr>
                <p:cNvPr id="19465" name="Freeform 173"/>
                <p:cNvSpPr>
                  <a:spLocks/>
                </p:cNvSpPr>
                <p:nvPr/>
              </p:nvSpPr>
              <p:spPr bwMode="auto">
                <a:xfrm>
                  <a:off x="4423" y="2439"/>
                  <a:ext cx="678" cy="333"/>
                </a:xfrm>
                <a:custGeom>
                  <a:avLst/>
                  <a:gdLst>
                    <a:gd name="T0" fmla="*/ 0 w 678"/>
                    <a:gd name="T1" fmla="*/ 333 h 333"/>
                    <a:gd name="T2" fmla="*/ 678 w 678"/>
                    <a:gd name="T3" fmla="*/ 333 h 333"/>
                    <a:gd name="T4" fmla="*/ 678 w 678"/>
                    <a:gd name="T5" fmla="*/ 333 h 333"/>
                    <a:gd name="T6" fmla="*/ 675 w 678"/>
                    <a:gd name="T7" fmla="*/ 322 h 333"/>
                    <a:gd name="T8" fmla="*/ 670 w 678"/>
                    <a:gd name="T9" fmla="*/ 310 h 333"/>
                    <a:gd name="T10" fmla="*/ 661 w 678"/>
                    <a:gd name="T11" fmla="*/ 304 h 333"/>
                    <a:gd name="T12" fmla="*/ 652 w 678"/>
                    <a:gd name="T13" fmla="*/ 298 h 333"/>
                    <a:gd name="T14" fmla="*/ 637 w 678"/>
                    <a:gd name="T15" fmla="*/ 292 h 333"/>
                    <a:gd name="T16" fmla="*/ 629 w 678"/>
                    <a:gd name="T17" fmla="*/ 289 h 333"/>
                    <a:gd name="T18" fmla="*/ 444 w 678"/>
                    <a:gd name="T19" fmla="*/ 249 h 333"/>
                    <a:gd name="T20" fmla="*/ 444 w 678"/>
                    <a:gd name="T21" fmla="*/ 249 h 333"/>
                    <a:gd name="T22" fmla="*/ 444 w 678"/>
                    <a:gd name="T23" fmla="*/ 170 h 333"/>
                    <a:gd name="T24" fmla="*/ 444 w 678"/>
                    <a:gd name="T25" fmla="*/ 170 h 333"/>
                    <a:gd name="T26" fmla="*/ 386 w 678"/>
                    <a:gd name="T27" fmla="*/ 140 h 333"/>
                    <a:gd name="T28" fmla="*/ 395 w 678"/>
                    <a:gd name="T29" fmla="*/ 129 h 333"/>
                    <a:gd name="T30" fmla="*/ 395 w 678"/>
                    <a:gd name="T31" fmla="*/ 129 h 333"/>
                    <a:gd name="T32" fmla="*/ 403 w 678"/>
                    <a:gd name="T33" fmla="*/ 117 h 333"/>
                    <a:gd name="T34" fmla="*/ 409 w 678"/>
                    <a:gd name="T35" fmla="*/ 105 h 333"/>
                    <a:gd name="T36" fmla="*/ 415 w 678"/>
                    <a:gd name="T37" fmla="*/ 91 h 333"/>
                    <a:gd name="T38" fmla="*/ 415 w 678"/>
                    <a:gd name="T39" fmla="*/ 76 h 333"/>
                    <a:gd name="T40" fmla="*/ 415 w 678"/>
                    <a:gd name="T41" fmla="*/ 76 h 333"/>
                    <a:gd name="T42" fmla="*/ 415 w 678"/>
                    <a:gd name="T43" fmla="*/ 61 h 333"/>
                    <a:gd name="T44" fmla="*/ 409 w 678"/>
                    <a:gd name="T45" fmla="*/ 47 h 333"/>
                    <a:gd name="T46" fmla="*/ 403 w 678"/>
                    <a:gd name="T47" fmla="*/ 32 h 333"/>
                    <a:gd name="T48" fmla="*/ 395 w 678"/>
                    <a:gd name="T49" fmla="*/ 20 h 333"/>
                    <a:gd name="T50" fmla="*/ 383 w 678"/>
                    <a:gd name="T51" fmla="*/ 12 h 333"/>
                    <a:gd name="T52" fmla="*/ 368 w 678"/>
                    <a:gd name="T53" fmla="*/ 6 h 333"/>
                    <a:gd name="T54" fmla="*/ 354 w 678"/>
                    <a:gd name="T55" fmla="*/ 0 h 333"/>
                    <a:gd name="T56" fmla="*/ 339 w 678"/>
                    <a:gd name="T57" fmla="*/ 0 h 333"/>
                    <a:gd name="T58" fmla="*/ 339 w 678"/>
                    <a:gd name="T59" fmla="*/ 0 h 333"/>
                    <a:gd name="T60" fmla="*/ 324 w 678"/>
                    <a:gd name="T61" fmla="*/ 0 h 333"/>
                    <a:gd name="T62" fmla="*/ 310 w 678"/>
                    <a:gd name="T63" fmla="*/ 6 h 333"/>
                    <a:gd name="T64" fmla="*/ 295 w 678"/>
                    <a:gd name="T65" fmla="*/ 12 h 333"/>
                    <a:gd name="T66" fmla="*/ 283 w 678"/>
                    <a:gd name="T67" fmla="*/ 20 h 333"/>
                    <a:gd name="T68" fmla="*/ 275 w 678"/>
                    <a:gd name="T69" fmla="*/ 32 h 333"/>
                    <a:gd name="T70" fmla="*/ 269 w 678"/>
                    <a:gd name="T71" fmla="*/ 47 h 333"/>
                    <a:gd name="T72" fmla="*/ 263 w 678"/>
                    <a:gd name="T73" fmla="*/ 61 h 333"/>
                    <a:gd name="T74" fmla="*/ 263 w 678"/>
                    <a:gd name="T75" fmla="*/ 76 h 333"/>
                    <a:gd name="T76" fmla="*/ 263 w 678"/>
                    <a:gd name="T77" fmla="*/ 76 h 333"/>
                    <a:gd name="T78" fmla="*/ 263 w 678"/>
                    <a:gd name="T79" fmla="*/ 91 h 333"/>
                    <a:gd name="T80" fmla="*/ 269 w 678"/>
                    <a:gd name="T81" fmla="*/ 105 h 333"/>
                    <a:gd name="T82" fmla="*/ 275 w 678"/>
                    <a:gd name="T83" fmla="*/ 117 h 333"/>
                    <a:gd name="T84" fmla="*/ 283 w 678"/>
                    <a:gd name="T85" fmla="*/ 129 h 333"/>
                    <a:gd name="T86" fmla="*/ 292 w 678"/>
                    <a:gd name="T87" fmla="*/ 140 h 333"/>
                    <a:gd name="T88" fmla="*/ 280 w 678"/>
                    <a:gd name="T89" fmla="*/ 146 h 333"/>
                    <a:gd name="T90" fmla="*/ 280 w 678"/>
                    <a:gd name="T91" fmla="*/ 146 h 333"/>
                    <a:gd name="T92" fmla="*/ 234 w 678"/>
                    <a:gd name="T93" fmla="*/ 170 h 333"/>
                    <a:gd name="T94" fmla="*/ 234 w 678"/>
                    <a:gd name="T95" fmla="*/ 170 h 333"/>
                    <a:gd name="T96" fmla="*/ 234 w 678"/>
                    <a:gd name="T97" fmla="*/ 249 h 333"/>
                    <a:gd name="T98" fmla="*/ 225 w 678"/>
                    <a:gd name="T99" fmla="*/ 251 h 333"/>
                    <a:gd name="T100" fmla="*/ 225 w 678"/>
                    <a:gd name="T101" fmla="*/ 251 h 333"/>
                    <a:gd name="T102" fmla="*/ 49 w 678"/>
                    <a:gd name="T103" fmla="*/ 289 h 333"/>
                    <a:gd name="T104" fmla="*/ 49 w 678"/>
                    <a:gd name="T105" fmla="*/ 289 h 333"/>
                    <a:gd name="T106" fmla="*/ 41 w 678"/>
                    <a:gd name="T107" fmla="*/ 292 h 333"/>
                    <a:gd name="T108" fmla="*/ 26 w 678"/>
                    <a:gd name="T109" fmla="*/ 298 h 333"/>
                    <a:gd name="T110" fmla="*/ 17 w 678"/>
                    <a:gd name="T111" fmla="*/ 304 h 333"/>
                    <a:gd name="T112" fmla="*/ 8 w 678"/>
                    <a:gd name="T113" fmla="*/ 310 h 333"/>
                    <a:gd name="T114" fmla="*/ 3 w 678"/>
                    <a:gd name="T115" fmla="*/ 322 h 333"/>
                    <a:gd name="T116" fmla="*/ 0 w 678"/>
                    <a:gd name="T117" fmla="*/ 333 h 333"/>
                    <a:gd name="T118" fmla="*/ 0 w 678"/>
                    <a:gd name="T119" fmla="*/ 333 h 33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78"/>
                    <a:gd name="T181" fmla="*/ 0 h 333"/>
                    <a:gd name="T182" fmla="*/ 678 w 678"/>
                    <a:gd name="T183" fmla="*/ 333 h 33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78" h="333">
                      <a:moveTo>
                        <a:pt x="0" y="333"/>
                      </a:moveTo>
                      <a:lnTo>
                        <a:pt x="678" y="333"/>
                      </a:lnTo>
                      <a:lnTo>
                        <a:pt x="675" y="322"/>
                      </a:lnTo>
                      <a:lnTo>
                        <a:pt x="670" y="310"/>
                      </a:lnTo>
                      <a:lnTo>
                        <a:pt x="661" y="304"/>
                      </a:lnTo>
                      <a:lnTo>
                        <a:pt x="652" y="298"/>
                      </a:lnTo>
                      <a:lnTo>
                        <a:pt x="637" y="292"/>
                      </a:lnTo>
                      <a:lnTo>
                        <a:pt x="629" y="289"/>
                      </a:lnTo>
                      <a:lnTo>
                        <a:pt x="444" y="249"/>
                      </a:lnTo>
                      <a:lnTo>
                        <a:pt x="444" y="170"/>
                      </a:lnTo>
                      <a:lnTo>
                        <a:pt x="386" y="140"/>
                      </a:lnTo>
                      <a:lnTo>
                        <a:pt x="395" y="129"/>
                      </a:lnTo>
                      <a:lnTo>
                        <a:pt x="403" y="117"/>
                      </a:lnTo>
                      <a:lnTo>
                        <a:pt x="409" y="105"/>
                      </a:lnTo>
                      <a:lnTo>
                        <a:pt x="415" y="91"/>
                      </a:lnTo>
                      <a:lnTo>
                        <a:pt x="415" y="76"/>
                      </a:lnTo>
                      <a:lnTo>
                        <a:pt x="415" y="61"/>
                      </a:lnTo>
                      <a:lnTo>
                        <a:pt x="409" y="47"/>
                      </a:lnTo>
                      <a:lnTo>
                        <a:pt x="403" y="32"/>
                      </a:lnTo>
                      <a:lnTo>
                        <a:pt x="395" y="20"/>
                      </a:lnTo>
                      <a:lnTo>
                        <a:pt x="383" y="12"/>
                      </a:lnTo>
                      <a:lnTo>
                        <a:pt x="368" y="6"/>
                      </a:lnTo>
                      <a:lnTo>
                        <a:pt x="354" y="0"/>
                      </a:lnTo>
                      <a:lnTo>
                        <a:pt x="339" y="0"/>
                      </a:lnTo>
                      <a:lnTo>
                        <a:pt x="324" y="0"/>
                      </a:lnTo>
                      <a:lnTo>
                        <a:pt x="310" y="6"/>
                      </a:lnTo>
                      <a:lnTo>
                        <a:pt x="295" y="12"/>
                      </a:lnTo>
                      <a:lnTo>
                        <a:pt x="283" y="20"/>
                      </a:lnTo>
                      <a:lnTo>
                        <a:pt x="275" y="32"/>
                      </a:lnTo>
                      <a:lnTo>
                        <a:pt x="269" y="47"/>
                      </a:lnTo>
                      <a:lnTo>
                        <a:pt x="263" y="61"/>
                      </a:lnTo>
                      <a:lnTo>
                        <a:pt x="263" y="76"/>
                      </a:lnTo>
                      <a:lnTo>
                        <a:pt x="263" y="91"/>
                      </a:lnTo>
                      <a:lnTo>
                        <a:pt x="269" y="105"/>
                      </a:lnTo>
                      <a:lnTo>
                        <a:pt x="275" y="117"/>
                      </a:lnTo>
                      <a:lnTo>
                        <a:pt x="283" y="129"/>
                      </a:lnTo>
                      <a:lnTo>
                        <a:pt x="292" y="140"/>
                      </a:lnTo>
                      <a:lnTo>
                        <a:pt x="280" y="146"/>
                      </a:lnTo>
                      <a:lnTo>
                        <a:pt x="234" y="170"/>
                      </a:lnTo>
                      <a:lnTo>
                        <a:pt x="234" y="249"/>
                      </a:lnTo>
                      <a:lnTo>
                        <a:pt x="225" y="251"/>
                      </a:lnTo>
                      <a:lnTo>
                        <a:pt x="49" y="289"/>
                      </a:lnTo>
                      <a:lnTo>
                        <a:pt x="41" y="292"/>
                      </a:lnTo>
                      <a:lnTo>
                        <a:pt x="26" y="298"/>
                      </a:lnTo>
                      <a:lnTo>
                        <a:pt x="17" y="304"/>
                      </a:lnTo>
                      <a:lnTo>
                        <a:pt x="8" y="310"/>
                      </a:lnTo>
                      <a:lnTo>
                        <a:pt x="3" y="322"/>
                      </a:lnTo>
                      <a:lnTo>
                        <a:pt x="0" y="33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66" name="Freeform 174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1024" cy="1372"/>
                </a:xfrm>
                <a:custGeom>
                  <a:avLst/>
                  <a:gdLst>
                    <a:gd name="T0" fmla="*/ 983 w 1024"/>
                    <a:gd name="T1" fmla="*/ 0 h 1372"/>
                    <a:gd name="T2" fmla="*/ 638 w 1024"/>
                    <a:gd name="T3" fmla="*/ 0 h 1372"/>
                    <a:gd name="T4" fmla="*/ 638 w 1024"/>
                    <a:gd name="T5" fmla="*/ 0 h 1372"/>
                    <a:gd name="T6" fmla="*/ 638 w 1024"/>
                    <a:gd name="T7" fmla="*/ 59 h 1372"/>
                    <a:gd name="T8" fmla="*/ 638 w 1024"/>
                    <a:gd name="T9" fmla="*/ 59 h 1372"/>
                    <a:gd name="T10" fmla="*/ 752 w 1024"/>
                    <a:gd name="T11" fmla="*/ 82 h 1372"/>
                    <a:gd name="T12" fmla="*/ 963 w 1024"/>
                    <a:gd name="T13" fmla="*/ 82 h 1372"/>
                    <a:gd name="T14" fmla="*/ 968 w 1024"/>
                    <a:gd name="T15" fmla="*/ 82 h 1372"/>
                    <a:gd name="T16" fmla="*/ 968 w 1024"/>
                    <a:gd name="T17" fmla="*/ 1287 h 1372"/>
                    <a:gd name="T18" fmla="*/ 56 w 1024"/>
                    <a:gd name="T19" fmla="*/ 1287 h 1372"/>
                    <a:gd name="T20" fmla="*/ 56 w 1024"/>
                    <a:gd name="T21" fmla="*/ 82 h 1372"/>
                    <a:gd name="T22" fmla="*/ 269 w 1024"/>
                    <a:gd name="T23" fmla="*/ 82 h 1372"/>
                    <a:gd name="T24" fmla="*/ 269 w 1024"/>
                    <a:gd name="T25" fmla="*/ 82 h 1372"/>
                    <a:gd name="T26" fmla="*/ 386 w 1024"/>
                    <a:gd name="T27" fmla="*/ 59 h 1372"/>
                    <a:gd name="T28" fmla="*/ 386 w 1024"/>
                    <a:gd name="T29" fmla="*/ 59 h 1372"/>
                    <a:gd name="T30" fmla="*/ 386 w 1024"/>
                    <a:gd name="T31" fmla="*/ 0 h 1372"/>
                    <a:gd name="T32" fmla="*/ 41 w 1024"/>
                    <a:gd name="T33" fmla="*/ 0 h 1372"/>
                    <a:gd name="T34" fmla="*/ 41 w 1024"/>
                    <a:gd name="T35" fmla="*/ 0 h 1372"/>
                    <a:gd name="T36" fmla="*/ 26 w 1024"/>
                    <a:gd name="T37" fmla="*/ 0 h 1372"/>
                    <a:gd name="T38" fmla="*/ 18 w 1024"/>
                    <a:gd name="T39" fmla="*/ 6 h 1372"/>
                    <a:gd name="T40" fmla="*/ 12 w 1024"/>
                    <a:gd name="T41" fmla="*/ 12 h 1372"/>
                    <a:gd name="T42" fmla="*/ 6 w 1024"/>
                    <a:gd name="T43" fmla="*/ 18 h 1372"/>
                    <a:gd name="T44" fmla="*/ 0 w 1024"/>
                    <a:gd name="T45" fmla="*/ 33 h 1372"/>
                    <a:gd name="T46" fmla="*/ 0 w 1024"/>
                    <a:gd name="T47" fmla="*/ 38 h 1372"/>
                    <a:gd name="T48" fmla="*/ 0 w 1024"/>
                    <a:gd name="T49" fmla="*/ 1331 h 1372"/>
                    <a:gd name="T50" fmla="*/ 0 w 1024"/>
                    <a:gd name="T51" fmla="*/ 1331 h 1372"/>
                    <a:gd name="T52" fmla="*/ 3 w 1024"/>
                    <a:gd name="T53" fmla="*/ 1343 h 1372"/>
                    <a:gd name="T54" fmla="*/ 6 w 1024"/>
                    <a:gd name="T55" fmla="*/ 1354 h 1372"/>
                    <a:gd name="T56" fmla="*/ 12 w 1024"/>
                    <a:gd name="T57" fmla="*/ 1360 h 1372"/>
                    <a:gd name="T58" fmla="*/ 18 w 1024"/>
                    <a:gd name="T59" fmla="*/ 1366 h 1372"/>
                    <a:gd name="T60" fmla="*/ 32 w 1024"/>
                    <a:gd name="T61" fmla="*/ 1369 h 1372"/>
                    <a:gd name="T62" fmla="*/ 41 w 1024"/>
                    <a:gd name="T63" fmla="*/ 1372 h 1372"/>
                    <a:gd name="T64" fmla="*/ 983 w 1024"/>
                    <a:gd name="T65" fmla="*/ 1372 h 1372"/>
                    <a:gd name="T66" fmla="*/ 983 w 1024"/>
                    <a:gd name="T67" fmla="*/ 1372 h 1372"/>
                    <a:gd name="T68" fmla="*/ 998 w 1024"/>
                    <a:gd name="T69" fmla="*/ 1369 h 1372"/>
                    <a:gd name="T70" fmla="*/ 1006 w 1024"/>
                    <a:gd name="T71" fmla="*/ 1366 h 1372"/>
                    <a:gd name="T72" fmla="*/ 1012 w 1024"/>
                    <a:gd name="T73" fmla="*/ 1360 h 1372"/>
                    <a:gd name="T74" fmla="*/ 1018 w 1024"/>
                    <a:gd name="T75" fmla="*/ 1352 h 1372"/>
                    <a:gd name="T76" fmla="*/ 1024 w 1024"/>
                    <a:gd name="T77" fmla="*/ 1340 h 1372"/>
                    <a:gd name="T78" fmla="*/ 1024 w 1024"/>
                    <a:gd name="T79" fmla="*/ 1331 h 1372"/>
                    <a:gd name="T80" fmla="*/ 1024 w 1024"/>
                    <a:gd name="T81" fmla="*/ 38 h 1372"/>
                    <a:gd name="T82" fmla="*/ 1024 w 1024"/>
                    <a:gd name="T83" fmla="*/ 38 h 1372"/>
                    <a:gd name="T84" fmla="*/ 1021 w 1024"/>
                    <a:gd name="T85" fmla="*/ 27 h 1372"/>
                    <a:gd name="T86" fmla="*/ 1018 w 1024"/>
                    <a:gd name="T87" fmla="*/ 18 h 1372"/>
                    <a:gd name="T88" fmla="*/ 1012 w 1024"/>
                    <a:gd name="T89" fmla="*/ 9 h 1372"/>
                    <a:gd name="T90" fmla="*/ 1006 w 1024"/>
                    <a:gd name="T91" fmla="*/ 6 h 1372"/>
                    <a:gd name="T92" fmla="*/ 992 w 1024"/>
                    <a:gd name="T93" fmla="*/ 0 h 1372"/>
                    <a:gd name="T94" fmla="*/ 983 w 1024"/>
                    <a:gd name="T95" fmla="*/ 0 h 1372"/>
                    <a:gd name="T96" fmla="*/ 983 w 1024"/>
                    <a:gd name="T97" fmla="*/ 0 h 137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024"/>
                    <a:gd name="T148" fmla="*/ 0 h 1372"/>
                    <a:gd name="T149" fmla="*/ 1024 w 1024"/>
                    <a:gd name="T150" fmla="*/ 1372 h 137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024" h="1372">
                      <a:moveTo>
                        <a:pt x="983" y="0"/>
                      </a:moveTo>
                      <a:lnTo>
                        <a:pt x="638" y="0"/>
                      </a:lnTo>
                      <a:lnTo>
                        <a:pt x="638" y="59"/>
                      </a:lnTo>
                      <a:lnTo>
                        <a:pt x="752" y="82"/>
                      </a:lnTo>
                      <a:lnTo>
                        <a:pt x="963" y="82"/>
                      </a:lnTo>
                      <a:lnTo>
                        <a:pt x="968" y="82"/>
                      </a:lnTo>
                      <a:lnTo>
                        <a:pt x="968" y="1287"/>
                      </a:lnTo>
                      <a:lnTo>
                        <a:pt x="56" y="1287"/>
                      </a:lnTo>
                      <a:lnTo>
                        <a:pt x="56" y="82"/>
                      </a:lnTo>
                      <a:lnTo>
                        <a:pt x="269" y="82"/>
                      </a:lnTo>
                      <a:lnTo>
                        <a:pt x="386" y="5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983" y="1372"/>
                      </a:lnTo>
                      <a:lnTo>
                        <a:pt x="998" y="1369"/>
                      </a:lnTo>
                      <a:lnTo>
                        <a:pt x="1006" y="1366"/>
                      </a:lnTo>
                      <a:lnTo>
                        <a:pt x="1012" y="1360"/>
                      </a:lnTo>
                      <a:lnTo>
                        <a:pt x="1018" y="1352"/>
                      </a:lnTo>
                      <a:lnTo>
                        <a:pt x="1024" y="1340"/>
                      </a:lnTo>
                      <a:lnTo>
                        <a:pt x="1024" y="1331"/>
                      </a:lnTo>
                      <a:lnTo>
                        <a:pt x="1024" y="38"/>
                      </a:lnTo>
                      <a:lnTo>
                        <a:pt x="1021" y="27"/>
                      </a:lnTo>
                      <a:lnTo>
                        <a:pt x="1018" y="18"/>
                      </a:lnTo>
                      <a:lnTo>
                        <a:pt x="1012" y="9"/>
                      </a:lnTo>
                      <a:lnTo>
                        <a:pt x="1006" y="6"/>
                      </a:lnTo>
                      <a:lnTo>
                        <a:pt x="992" y="0"/>
                      </a:lnTo>
                      <a:lnTo>
                        <a:pt x="983" y="0"/>
                      </a:lnTo>
                      <a:close/>
                    </a:path>
                  </a:pathLst>
                </a:custGeom>
                <a:solidFill>
                  <a:srgbClr val="7D5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67" name="Freeform 175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53" cy="1372"/>
                </a:xfrm>
                <a:custGeom>
                  <a:avLst/>
                  <a:gdLst>
                    <a:gd name="T0" fmla="*/ 12 w 53"/>
                    <a:gd name="T1" fmla="*/ 1331 h 1372"/>
                    <a:gd name="T2" fmla="*/ 12 w 53"/>
                    <a:gd name="T3" fmla="*/ 38 h 1372"/>
                    <a:gd name="T4" fmla="*/ 12 w 53"/>
                    <a:gd name="T5" fmla="*/ 38 h 1372"/>
                    <a:gd name="T6" fmla="*/ 12 w 53"/>
                    <a:gd name="T7" fmla="*/ 33 h 1372"/>
                    <a:gd name="T8" fmla="*/ 18 w 53"/>
                    <a:gd name="T9" fmla="*/ 18 h 1372"/>
                    <a:gd name="T10" fmla="*/ 23 w 53"/>
                    <a:gd name="T11" fmla="*/ 12 h 1372"/>
                    <a:gd name="T12" fmla="*/ 29 w 53"/>
                    <a:gd name="T13" fmla="*/ 6 h 1372"/>
                    <a:gd name="T14" fmla="*/ 38 w 53"/>
                    <a:gd name="T15" fmla="*/ 0 h 1372"/>
                    <a:gd name="T16" fmla="*/ 53 w 53"/>
                    <a:gd name="T17" fmla="*/ 0 h 1372"/>
                    <a:gd name="T18" fmla="*/ 41 w 53"/>
                    <a:gd name="T19" fmla="*/ 0 h 1372"/>
                    <a:gd name="T20" fmla="*/ 41 w 53"/>
                    <a:gd name="T21" fmla="*/ 0 h 1372"/>
                    <a:gd name="T22" fmla="*/ 26 w 53"/>
                    <a:gd name="T23" fmla="*/ 0 h 1372"/>
                    <a:gd name="T24" fmla="*/ 18 w 53"/>
                    <a:gd name="T25" fmla="*/ 6 h 1372"/>
                    <a:gd name="T26" fmla="*/ 12 w 53"/>
                    <a:gd name="T27" fmla="*/ 12 h 1372"/>
                    <a:gd name="T28" fmla="*/ 6 w 53"/>
                    <a:gd name="T29" fmla="*/ 18 h 1372"/>
                    <a:gd name="T30" fmla="*/ 0 w 53"/>
                    <a:gd name="T31" fmla="*/ 33 h 1372"/>
                    <a:gd name="T32" fmla="*/ 0 w 53"/>
                    <a:gd name="T33" fmla="*/ 38 h 1372"/>
                    <a:gd name="T34" fmla="*/ 0 w 53"/>
                    <a:gd name="T35" fmla="*/ 1331 h 1372"/>
                    <a:gd name="T36" fmla="*/ 0 w 53"/>
                    <a:gd name="T37" fmla="*/ 1331 h 1372"/>
                    <a:gd name="T38" fmla="*/ 3 w 53"/>
                    <a:gd name="T39" fmla="*/ 1343 h 1372"/>
                    <a:gd name="T40" fmla="*/ 6 w 53"/>
                    <a:gd name="T41" fmla="*/ 1354 h 1372"/>
                    <a:gd name="T42" fmla="*/ 12 w 53"/>
                    <a:gd name="T43" fmla="*/ 1360 h 1372"/>
                    <a:gd name="T44" fmla="*/ 18 w 53"/>
                    <a:gd name="T45" fmla="*/ 1366 h 1372"/>
                    <a:gd name="T46" fmla="*/ 32 w 53"/>
                    <a:gd name="T47" fmla="*/ 1369 h 1372"/>
                    <a:gd name="T48" fmla="*/ 41 w 53"/>
                    <a:gd name="T49" fmla="*/ 1372 h 1372"/>
                    <a:gd name="T50" fmla="*/ 53 w 53"/>
                    <a:gd name="T51" fmla="*/ 1372 h 1372"/>
                    <a:gd name="T52" fmla="*/ 53 w 53"/>
                    <a:gd name="T53" fmla="*/ 1372 h 1372"/>
                    <a:gd name="T54" fmla="*/ 44 w 53"/>
                    <a:gd name="T55" fmla="*/ 1369 h 1372"/>
                    <a:gd name="T56" fmla="*/ 29 w 53"/>
                    <a:gd name="T57" fmla="*/ 1366 h 1372"/>
                    <a:gd name="T58" fmla="*/ 23 w 53"/>
                    <a:gd name="T59" fmla="*/ 1360 h 1372"/>
                    <a:gd name="T60" fmla="*/ 18 w 53"/>
                    <a:gd name="T61" fmla="*/ 1354 h 1372"/>
                    <a:gd name="T62" fmla="*/ 15 w 53"/>
                    <a:gd name="T63" fmla="*/ 1343 h 1372"/>
                    <a:gd name="T64" fmla="*/ 12 w 53"/>
                    <a:gd name="T65" fmla="*/ 1331 h 1372"/>
                    <a:gd name="T66" fmla="*/ 12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12" y="1331"/>
                      </a:moveTo>
                      <a:lnTo>
                        <a:pt x="12" y="38"/>
                      </a:lnTo>
                      <a:lnTo>
                        <a:pt x="12" y="33"/>
                      </a:lnTo>
                      <a:lnTo>
                        <a:pt x="18" y="18"/>
                      </a:lnTo>
                      <a:lnTo>
                        <a:pt x="23" y="12"/>
                      </a:lnTo>
                      <a:lnTo>
                        <a:pt x="29" y="6"/>
                      </a:lnTo>
                      <a:lnTo>
                        <a:pt x="38" y="0"/>
                      </a:lnTo>
                      <a:lnTo>
                        <a:pt x="53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53" y="1372"/>
                      </a:lnTo>
                      <a:lnTo>
                        <a:pt x="44" y="1369"/>
                      </a:lnTo>
                      <a:lnTo>
                        <a:pt x="29" y="1366"/>
                      </a:lnTo>
                      <a:lnTo>
                        <a:pt x="23" y="1360"/>
                      </a:lnTo>
                      <a:lnTo>
                        <a:pt x="18" y="1354"/>
                      </a:lnTo>
                      <a:lnTo>
                        <a:pt x="15" y="1343"/>
                      </a:lnTo>
                      <a:lnTo>
                        <a:pt x="12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68" name="Freeform 176"/>
                <p:cNvSpPr>
                  <a:spLocks/>
                </p:cNvSpPr>
                <p:nvPr/>
              </p:nvSpPr>
              <p:spPr bwMode="auto">
                <a:xfrm>
                  <a:off x="5221" y="2614"/>
                  <a:ext cx="53" cy="1372"/>
                </a:xfrm>
                <a:custGeom>
                  <a:avLst/>
                  <a:gdLst>
                    <a:gd name="T0" fmla="*/ 41 w 53"/>
                    <a:gd name="T1" fmla="*/ 1331 h 1372"/>
                    <a:gd name="T2" fmla="*/ 41 w 53"/>
                    <a:gd name="T3" fmla="*/ 38 h 1372"/>
                    <a:gd name="T4" fmla="*/ 41 w 53"/>
                    <a:gd name="T5" fmla="*/ 38 h 1372"/>
                    <a:gd name="T6" fmla="*/ 41 w 53"/>
                    <a:gd name="T7" fmla="*/ 33 h 1372"/>
                    <a:gd name="T8" fmla="*/ 35 w 53"/>
                    <a:gd name="T9" fmla="*/ 18 h 1372"/>
                    <a:gd name="T10" fmla="*/ 30 w 53"/>
                    <a:gd name="T11" fmla="*/ 12 h 1372"/>
                    <a:gd name="T12" fmla="*/ 24 w 53"/>
                    <a:gd name="T13" fmla="*/ 6 h 1372"/>
                    <a:gd name="T14" fmla="*/ 15 w 53"/>
                    <a:gd name="T15" fmla="*/ 0 h 1372"/>
                    <a:gd name="T16" fmla="*/ 0 w 53"/>
                    <a:gd name="T17" fmla="*/ 0 h 1372"/>
                    <a:gd name="T18" fmla="*/ 12 w 53"/>
                    <a:gd name="T19" fmla="*/ 0 h 1372"/>
                    <a:gd name="T20" fmla="*/ 12 w 53"/>
                    <a:gd name="T21" fmla="*/ 0 h 1372"/>
                    <a:gd name="T22" fmla="*/ 27 w 53"/>
                    <a:gd name="T23" fmla="*/ 0 h 1372"/>
                    <a:gd name="T24" fmla="*/ 35 w 53"/>
                    <a:gd name="T25" fmla="*/ 6 h 1372"/>
                    <a:gd name="T26" fmla="*/ 41 w 53"/>
                    <a:gd name="T27" fmla="*/ 12 h 1372"/>
                    <a:gd name="T28" fmla="*/ 47 w 53"/>
                    <a:gd name="T29" fmla="*/ 18 h 1372"/>
                    <a:gd name="T30" fmla="*/ 53 w 53"/>
                    <a:gd name="T31" fmla="*/ 33 h 1372"/>
                    <a:gd name="T32" fmla="*/ 53 w 53"/>
                    <a:gd name="T33" fmla="*/ 38 h 1372"/>
                    <a:gd name="T34" fmla="*/ 53 w 53"/>
                    <a:gd name="T35" fmla="*/ 1331 h 1372"/>
                    <a:gd name="T36" fmla="*/ 53 w 53"/>
                    <a:gd name="T37" fmla="*/ 1331 h 1372"/>
                    <a:gd name="T38" fmla="*/ 50 w 53"/>
                    <a:gd name="T39" fmla="*/ 1343 h 1372"/>
                    <a:gd name="T40" fmla="*/ 47 w 53"/>
                    <a:gd name="T41" fmla="*/ 1354 h 1372"/>
                    <a:gd name="T42" fmla="*/ 41 w 53"/>
                    <a:gd name="T43" fmla="*/ 1360 h 1372"/>
                    <a:gd name="T44" fmla="*/ 35 w 53"/>
                    <a:gd name="T45" fmla="*/ 1366 h 1372"/>
                    <a:gd name="T46" fmla="*/ 21 w 53"/>
                    <a:gd name="T47" fmla="*/ 1369 h 1372"/>
                    <a:gd name="T48" fmla="*/ 12 w 53"/>
                    <a:gd name="T49" fmla="*/ 1372 h 1372"/>
                    <a:gd name="T50" fmla="*/ 0 w 53"/>
                    <a:gd name="T51" fmla="*/ 1372 h 1372"/>
                    <a:gd name="T52" fmla="*/ 0 w 53"/>
                    <a:gd name="T53" fmla="*/ 1372 h 1372"/>
                    <a:gd name="T54" fmla="*/ 9 w 53"/>
                    <a:gd name="T55" fmla="*/ 1369 h 1372"/>
                    <a:gd name="T56" fmla="*/ 24 w 53"/>
                    <a:gd name="T57" fmla="*/ 1366 h 1372"/>
                    <a:gd name="T58" fmla="*/ 30 w 53"/>
                    <a:gd name="T59" fmla="*/ 1360 h 1372"/>
                    <a:gd name="T60" fmla="*/ 35 w 53"/>
                    <a:gd name="T61" fmla="*/ 1354 h 1372"/>
                    <a:gd name="T62" fmla="*/ 38 w 53"/>
                    <a:gd name="T63" fmla="*/ 1343 h 1372"/>
                    <a:gd name="T64" fmla="*/ 41 w 53"/>
                    <a:gd name="T65" fmla="*/ 1331 h 1372"/>
                    <a:gd name="T66" fmla="*/ 41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41" y="1331"/>
                      </a:moveTo>
                      <a:lnTo>
                        <a:pt x="41" y="38"/>
                      </a:lnTo>
                      <a:lnTo>
                        <a:pt x="41" y="33"/>
                      </a:lnTo>
                      <a:lnTo>
                        <a:pt x="35" y="18"/>
                      </a:lnTo>
                      <a:lnTo>
                        <a:pt x="30" y="12"/>
                      </a:lnTo>
                      <a:lnTo>
                        <a:pt x="24" y="6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7" y="0"/>
                      </a:lnTo>
                      <a:lnTo>
                        <a:pt x="35" y="6"/>
                      </a:lnTo>
                      <a:lnTo>
                        <a:pt x="41" y="12"/>
                      </a:lnTo>
                      <a:lnTo>
                        <a:pt x="47" y="18"/>
                      </a:lnTo>
                      <a:lnTo>
                        <a:pt x="53" y="33"/>
                      </a:lnTo>
                      <a:lnTo>
                        <a:pt x="53" y="38"/>
                      </a:lnTo>
                      <a:lnTo>
                        <a:pt x="53" y="1331"/>
                      </a:lnTo>
                      <a:lnTo>
                        <a:pt x="50" y="1343"/>
                      </a:lnTo>
                      <a:lnTo>
                        <a:pt x="47" y="1354"/>
                      </a:lnTo>
                      <a:lnTo>
                        <a:pt x="41" y="1360"/>
                      </a:lnTo>
                      <a:lnTo>
                        <a:pt x="35" y="1366"/>
                      </a:lnTo>
                      <a:lnTo>
                        <a:pt x="21" y="1369"/>
                      </a:lnTo>
                      <a:lnTo>
                        <a:pt x="12" y="1372"/>
                      </a:lnTo>
                      <a:lnTo>
                        <a:pt x="0" y="1372"/>
                      </a:lnTo>
                      <a:lnTo>
                        <a:pt x="9" y="1369"/>
                      </a:lnTo>
                      <a:lnTo>
                        <a:pt x="24" y="1366"/>
                      </a:lnTo>
                      <a:lnTo>
                        <a:pt x="30" y="1360"/>
                      </a:lnTo>
                      <a:lnTo>
                        <a:pt x="35" y="1354"/>
                      </a:lnTo>
                      <a:lnTo>
                        <a:pt x="38" y="1343"/>
                      </a:lnTo>
                      <a:lnTo>
                        <a:pt x="41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69" name="Freeform 177"/>
                <p:cNvSpPr>
                  <a:spLocks/>
                </p:cNvSpPr>
                <p:nvPr/>
              </p:nvSpPr>
              <p:spPr bwMode="auto">
                <a:xfrm>
                  <a:off x="4423" y="2790"/>
                  <a:ext cx="678" cy="35"/>
                </a:xfrm>
                <a:custGeom>
                  <a:avLst/>
                  <a:gdLst>
                    <a:gd name="T0" fmla="*/ 678 w 678"/>
                    <a:gd name="T1" fmla="*/ 0 h 35"/>
                    <a:gd name="T2" fmla="*/ 0 w 678"/>
                    <a:gd name="T3" fmla="*/ 0 h 35"/>
                    <a:gd name="T4" fmla="*/ 0 w 678"/>
                    <a:gd name="T5" fmla="*/ 0 h 35"/>
                    <a:gd name="T6" fmla="*/ 0 w 678"/>
                    <a:gd name="T7" fmla="*/ 35 h 35"/>
                    <a:gd name="T8" fmla="*/ 0 w 678"/>
                    <a:gd name="T9" fmla="*/ 35 h 35"/>
                    <a:gd name="T10" fmla="*/ 678 w 678"/>
                    <a:gd name="T11" fmla="*/ 35 h 35"/>
                    <a:gd name="T12" fmla="*/ 678 w 678"/>
                    <a:gd name="T13" fmla="*/ 35 h 35"/>
                    <a:gd name="T14" fmla="*/ 678 w 678"/>
                    <a:gd name="T15" fmla="*/ 0 h 35"/>
                    <a:gd name="T16" fmla="*/ 678 w 678"/>
                    <a:gd name="T17" fmla="*/ 0 h 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78"/>
                    <a:gd name="T28" fmla="*/ 0 h 35"/>
                    <a:gd name="T29" fmla="*/ 678 w 678"/>
                    <a:gd name="T30" fmla="*/ 35 h 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78" h="35">
                      <a:moveTo>
                        <a:pt x="678" y="0"/>
                      </a:move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678" y="35"/>
                      </a:lnTo>
                      <a:lnTo>
                        <a:pt x="678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0" name="Freeform 178"/>
                <p:cNvSpPr>
                  <a:spLocks/>
                </p:cNvSpPr>
                <p:nvPr/>
              </p:nvSpPr>
              <p:spPr bwMode="auto">
                <a:xfrm>
                  <a:off x="4677" y="2597"/>
                  <a:ext cx="100" cy="167"/>
                </a:xfrm>
                <a:custGeom>
                  <a:avLst/>
                  <a:gdLst>
                    <a:gd name="T0" fmla="*/ 0 w 100"/>
                    <a:gd name="T1" fmla="*/ 9 h 167"/>
                    <a:gd name="T2" fmla="*/ 79 w 100"/>
                    <a:gd name="T3" fmla="*/ 167 h 167"/>
                    <a:gd name="T4" fmla="*/ 79 w 100"/>
                    <a:gd name="T5" fmla="*/ 167 h 167"/>
                    <a:gd name="T6" fmla="*/ 100 w 100"/>
                    <a:gd name="T7" fmla="*/ 167 h 167"/>
                    <a:gd name="T8" fmla="*/ 15 w 100"/>
                    <a:gd name="T9" fmla="*/ 0 h 167"/>
                    <a:gd name="T10" fmla="*/ 15 w 100"/>
                    <a:gd name="T11" fmla="*/ 0 h 167"/>
                    <a:gd name="T12" fmla="*/ 0 w 100"/>
                    <a:gd name="T13" fmla="*/ 9 h 167"/>
                    <a:gd name="T14" fmla="*/ 0 w 100"/>
                    <a:gd name="T15" fmla="*/ 9 h 1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0"/>
                    <a:gd name="T25" fmla="*/ 0 h 167"/>
                    <a:gd name="T26" fmla="*/ 100 w 100"/>
                    <a:gd name="T27" fmla="*/ 167 h 1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0" h="167">
                      <a:moveTo>
                        <a:pt x="0" y="9"/>
                      </a:moveTo>
                      <a:lnTo>
                        <a:pt x="79" y="167"/>
                      </a:lnTo>
                      <a:lnTo>
                        <a:pt x="100" y="167"/>
                      </a:lnTo>
                      <a:lnTo>
                        <a:pt x="15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1" name="Freeform 179"/>
                <p:cNvSpPr>
                  <a:spLocks/>
                </p:cNvSpPr>
                <p:nvPr/>
              </p:nvSpPr>
              <p:spPr bwMode="auto">
                <a:xfrm>
                  <a:off x="4692" y="2445"/>
                  <a:ext cx="246" cy="319"/>
                </a:xfrm>
                <a:custGeom>
                  <a:avLst/>
                  <a:gdLst>
                    <a:gd name="T0" fmla="*/ 169 w 246"/>
                    <a:gd name="T1" fmla="*/ 248 h 319"/>
                    <a:gd name="T2" fmla="*/ 169 w 246"/>
                    <a:gd name="T3" fmla="*/ 248 h 319"/>
                    <a:gd name="T4" fmla="*/ 169 w 246"/>
                    <a:gd name="T5" fmla="*/ 169 h 319"/>
                    <a:gd name="T6" fmla="*/ 169 w 246"/>
                    <a:gd name="T7" fmla="*/ 169 h 319"/>
                    <a:gd name="T8" fmla="*/ 102 w 246"/>
                    <a:gd name="T9" fmla="*/ 134 h 319"/>
                    <a:gd name="T10" fmla="*/ 120 w 246"/>
                    <a:gd name="T11" fmla="*/ 117 h 319"/>
                    <a:gd name="T12" fmla="*/ 120 w 246"/>
                    <a:gd name="T13" fmla="*/ 117 h 319"/>
                    <a:gd name="T14" fmla="*/ 129 w 246"/>
                    <a:gd name="T15" fmla="*/ 108 h 319"/>
                    <a:gd name="T16" fmla="*/ 134 w 246"/>
                    <a:gd name="T17" fmla="*/ 96 h 319"/>
                    <a:gd name="T18" fmla="*/ 137 w 246"/>
                    <a:gd name="T19" fmla="*/ 85 h 319"/>
                    <a:gd name="T20" fmla="*/ 140 w 246"/>
                    <a:gd name="T21" fmla="*/ 70 h 319"/>
                    <a:gd name="T22" fmla="*/ 140 w 246"/>
                    <a:gd name="T23" fmla="*/ 70 h 319"/>
                    <a:gd name="T24" fmla="*/ 137 w 246"/>
                    <a:gd name="T25" fmla="*/ 55 h 319"/>
                    <a:gd name="T26" fmla="*/ 134 w 246"/>
                    <a:gd name="T27" fmla="*/ 44 h 319"/>
                    <a:gd name="T28" fmla="*/ 129 w 246"/>
                    <a:gd name="T29" fmla="*/ 32 h 319"/>
                    <a:gd name="T30" fmla="*/ 120 w 246"/>
                    <a:gd name="T31" fmla="*/ 20 h 319"/>
                    <a:gd name="T32" fmla="*/ 108 w 246"/>
                    <a:gd name="T33" fmla="*/ 12 h 319"/>
                    <a:gd name="T34" fmla="*/ 96 w 246"/>
                    <a:gd name="T35" fmla="*/ 6 h 319"/>
                    <a:gd name="T36" fmla="*/ 85 w 246"/>
                    <a:gd name="T37" fmla="*/ 3 h 319"/>
                    <a:gd name="T38" fmla="*/ 70 w 246"/>
                    <a:gd name="T39" fmla="*/ 0 h 319"/>
                    <a:gd name="T40" fmla="*/ 70 w 246"/>
                    <a:gd name="T41" fmla="*/ 0 h 319"/>
                    <a:gd name="T42" fmla="*/ 55 w 246"/>
                    <a:gd name="T43" fmla="*/ 3 h 319"/>
                    <a:gd name="T44" fmla="*/ 44 w 246"/>
                    <a:gd name="T45" fmla="*/ 6 h 319"/>
                    <a:gd name="T46" fmla="*/ 32 w 246"/>
                    <a:gd name="T47" fmla="*/ 12 h 319"/>
                    <a:gd name="T48" fmla="*/ 20 w 246"/>
                    <a:gd name="T49" fmla="*/ 20 h 319"/>
                    <a:gd name="T50" fmla="*/ 11 w 246"/>
                    <a:gd name="T51" fmla="*/ 32 h 319"/>
                    <a:gd name="T52" fmla="*/ 6 w 246"/>
                    <a:gd name="T53" fmla="*/ 44 h 319"/>
                    <a:gd name="T54" fmla="*/ 3 w 246"/>
                    <a:gd name="T55" fmla="*/ 55 h 319"/>
                    <a:gd name="T56" fmla="*/ 0 w 246"/>
                    <a:gd name="T57" fmla="*/ 70 h 319"/>
                    <a:gd name="T58" fmla="*/ 0 w 246"/>
                    <a:gd name="T59" fmla="*/ 70 h 319"/>
                    <a:gd name="T60" fmla="*/ 3 w 246"/>
                    <a:gd name="T61" fmla="*/ 85 h 319"/>
                    <a:gd name="T62" fmla="*/ 6 w 246"/>
                    <a:gd name="T63" fmla="*/ 96 h 319"/>
                    <a:gd name="T64" fmla="*/ 11 w 246"/>
                    <a:gd name="T65" fmla="*/ 108 h 319"/>
                    <a:gd name="T66" fmla="*/ 20 w 246"/>
                    <a:gd name="T67" fmla="*/ 117 h 319"/>
                    <a:gd name="T68" fmla="*/ 35 w 246"/>
                    <a:gd name="T69" fmla="*/ 134 h 319"/>
                    <a:gd name="T70" fmla="*/ 20 w 246"/>
                    <a:gd name="T71" fmla="*/ 143 h 319"/>
                    <a:gd name="T72" fmla="*/ 108 w 246"/>
                    <a:gd name="T73" fmla="*/ 319 h 319"/>
                    <a:gd name="T74" fmla="*/ 108 w 246"/>
                    <a:gd name="T75" fmla="*/ 319 h 319"/>
                    <a:gd name="T76" fmla="*/ 246 w 246"/>
                    <a:gd name="T77" fmla="*/ 319 h 319"/>
                    <a:gd name="T78" fmla="*/ 216 w 246"/>
                    <a:gd name="T79" fmla="*/ 260 h 319"/>
                    <a:gd name="T80" fmla="*/ 169 w 246"/>
                    <a:gd name="T81" fmla="*/ 248 h 319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246"/>
                    <a:gd name="T124" fmla="*/ 0 h 319"/>
                    <a:gd name="T125" fmla="*/ 246 w 246"/>
                    <a:gd name="T126" fmla="*/ 319 h 319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246" h="319">
                      <a:moveTo>
                        <a:pt x="169" y="248"/>
                      </a:moveTo>
                      <a:lnTo>
                        <a:pt x="169" y="248"/>
                      </a:lnTo>
                      <a:lnTo>
                        <a:pt x="169" y="169"/>
                      </a:lnTo>
                      <a:lnTo>
                        <a:pt x="102" y="134"/>
                      </a:lnTo>
                      <a:lnTo>
                        <a:pt x="120" y="117"/>
                      </a:lnTo>
                      <a:lnTo>
                        <a:pt x="129" y="108"/>
                      </a:lnTo>
                      <a:lnTo>
                        <a:pt x="134" y="96"/>
                      </a:lnTo>
                      <a:lnTo>
                        <a:pt x="137" y="85"/>
                      </a:lnTo>
                      <a:lnTo>
                        <a:pt x="140" y="70"/>
                      </a:lnTo>
                      <a:lnTo>
                        <a:pt x="137" y="55"/>
                      </a:lnTo>
                      <a:lnTo>
                        <a:pt x="134" y="44"/>
                      </a:lnTo>
                      <a:lnTo>
                        <a:pt x="129" y="32"/>
                      </a:lnTo>
                      <a:lnTo>
                        <a:pt x="120" y="20"/>
                      </a:lnTo>
                      <a:lnTo>
                        <a:pt x="108" y="12"/>
                      </a:lnTo>
                      <a:lnTo>
                        <a:pt x="96" y="6"/>
                      </a:lnTo>
                      <a:lnTo>
                        <a:pt x="85" y="3"/>
                      </a:lnTo>
                      <a:lnTo>
                        <a:pt x="70" y="0"/>
                      </a:lnTo>
                      <a:lnTo>
                        <a:pt x="55" y="3"/>
                      </a:lnTo>
                      <a:lnTo>
                        <a:pt x="44" y="6"/>
                      </a:lnTo>
                      <a:lnTo>
                        <a:pt x="32" y="12"/>
                      </a:lnTo>
                      <a:lnTo>
                        <a:pt x="20" y="20"/>
                      </a:lnTo>
                      <a:lnTo>
                        <a:pt x="11" y="32"/>
                      </a:lnTo>
                      <a:lnTo>
                        <a:pt x="6" y="44"/>
                      </a:lnTo>
                      <a:lnTo>
                        <a:pt x="3" y="55"/>
                      </a:lnTo>
                      <a:lnTo>
                        <a:pt x="0" y="70"/>
                      </a:lnTo>
                      <a:lnTo>
                        <a:pt x="3" y="85"/>
                      </a:lnTo>
                      <a:lnTo>
                        <a:pt x="6" y="96"/>
                      </a:lnTo>
                      <a:lnTo>
                        <a:pt x="11" y="108"/>
                      </a:lnTo>
                      <a:lnTo>
                        <a:pt x="20" y="117"/>
                      </a:lnTo>
                      <a:lnTo>
                        <a:pt x="35" y="134"/>
                      </a:lnTo>
                      <a:lnTo>
                        <a:pt x="20" y="143"/>
                      </a:lnTo>
                      <a:lnTo>
                        <a:pt x="108" y="319"/>
                      </a:lnTo>
                      <a:lnTo>
                        <a:pt x="246" y="319"/>
                      </a:lnTo>
                      <a:lnTo>
                        <a:pt x="216" y="260"/>
                      </a:lnTo>
                      <a:lnTo>
                        <a:pt x="169" y="24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2" name="Freeform 180"/>
                <p:cNvSpPr>
                  <a:spLocks/>
                </p:cNvSpPr>
                <p:nvPr/>
              </p:nvSpPr>
              <p:spPr bwMode="auto">
                <a:xfrm>
                  <a:off x="4970" y="2720"/>
                  <a:ext cx="38" cy="44"/>
                </a:xfrm>
                <a:custGeom>
                  <a:avLst/>
                  <a:gdLst>
                    <a:gd name="T0" fmla="*/ 0 w 38"/>
                    <a:gd name="T1" fmla="*/ 0 h 44"/>
                    <a:gd name="T2" fmla="*/ 23 w 38"/>
                    <a:gd name="T3" fmla="*/ 44 h 44"/>
                    <a:gd name="T4" fmla="*/ 23 w 38"/>
                    <a:gd name="T5" fmla="*/ 44 h 44"/>
                    <a:gd name="T6" fmla="*/ 38 w 38"/>
                    <a:gd name="T7" fmla="*/ 44 h 44"/>
                    <a:gd name="T8" fmla="*/ 17 w 38"/>
                    <a:gd name="T9" fmla="*/ 3 h 44"/>
                    <a:gd name="T10" fmla="*/ 0 w 38"/>
                    <a:gd name="T11" fmla="*/ 0 h 4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4"/>
                    <a:gd name="T20" fmla="*/ 38 w 38"/>
                    <a:gd name="T21" fmla="*/ 44 h 4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4">
                      <a:moveTo>
                        <a:pt x="0" y="0"/>
                      </a:moveTo>
                      <a:lnTo>
                        <a:pt x="23" y="44"/>
                      </a:lnTo>
                      <a:lnTo>
                        <a:pt x="38" y="44"/>
                      </a:lnTo>
                      <a:lnTo>
                        <a:pt x="17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3" name="Freeform 181"/>
                <p:cNvSpPr>
                  <a:spLocks/>
                </p:cNvSpPr>
                <p:nvPr/>
              </p:nvSpPr>
              <p:spPr bwMode="auto">
                <a:xfrm>
                  <a:off x="5008" y="2726"/>
                  <a:ext cx="82" cy="38"/>
                </a:xfrm>
                <a:custGeom>
                  <a:avLst/>
                  <a:gdLst>
                    <a:gd name="T0" fmla="*/ 82 w 82"/>
                    <a:gd name="T1" fmla="*/ 38 h 38"/>
                    <a:gd name="T2" fmla="*/ 82 w 82"/>
                    <a:gd name="T3" fmla="*/ 38 h 38"/>
                    <a:gd name="T4" fmla="*/ 79 w 82"/>
                    <a:gd name="T5" fmla="*/ 29 h 38"/>
                    <a:gd name="T6" fmla="*/ 73 w 82"/>
                    <a:gd name="T7" fmla="*/ 23 h 38"/>
                    <a:gd name="T8" fmla="*/ 58 w 82"/>
                    <a:gd name="T9" fmla="*/ 14 h 38"/>
                    <a:gd name="T10" fmla="*/ 41 w 82"/>
                    <a:gd name="T11" fmla="*/ 11 h 38"/>
                    <a:gd name="T12" fmla="*/ 0 w 82"/>
                    <a:gd name="T13" fmla="*/ 0 h 38"/>
                    <a:gd name="T14" fmla="*/ 17 w 82"/>
                    <a:gd name="T15" fmla="*/ 38 h 38"/>
                    <a:gd name="T16" fmla="*/ 17 w 82"/>
                    <a:gd name="T17" fmla="*/ 38 h 38"/>
                    <a:gd name="T18" fmla="*/ 82 w 82"/>
                    <a:gd name="T19" fmla="*/ 38 h 38"/>
                    <a:gd name="T20" fmla="*/ 82 w 82"/>
                    <a:gd name="T21" fmla="*/ 38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2"/>
                    <a:gd name="T34" fmla="*/ 0 h 38"/>
                    <a:gd name="T35" fmla="*/ 82 w 82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2" h="38">
                      <a:moveTo>
                        <a:pt x="82" y="38"/>
                      </a:moveTo>
                      <a:lnTo>
                        <a:pt x="82" y="38"/>
                      </a:lnTo>
                      <a:lnTo>
                        <a:pt x="79" y="29"/>
                      </a:lnTo>
                      <a:lnTo>
                        <a:pt x="73" y="23"/>
                      </a:lnTo>
                      <a:lnTo>
                        <a:pt x="58" y="14"/>
                      </a:lnTo>
                      <a:lnTo>
                        <a:pt x="41" y="11"/>
                      </a:lnTo>
                      <a:lnTo>
                        <a:pt x="0" y="0"/>
                      </a:lnTo>
                      <a:lnTo>
                        <a:pt x="17" y="38"/>
                      </a:lnTo>
                      <a:lnTo>
                        <a:pt x="82" y="3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4" name="Freeform 182"/>
                <p:cNvSpPr>
                  <a:spLocks/>
                </p:cNvSpPr>
                <p:nvPr/>
              </p:nvSpPr>
              <p:spPr bwMode="auto">
                <a:xfrm>
                  <a:off x="4431" y="2702"/>
                  <a:ext cx="220" cy="62"/>
                </a:xfrm>
                <a:custGeom>
                  <a:avLst/>
                  <a:gdLst>
                    <a:gd name="T0" fmla="*/ 41 w 220"/>
                    <a:gd name="T1" fmla="*/ 35 h 62"/>
                    <a:gd name="T2" fmla="*/ 41 w 220"/>
                    <a:gd name="T3" fmla="*/ 35 h 62"/>
                    <a:gd name="T4" fmla="*/ 36 w 220"/>
                    <a:gd name="T5" fmla="*/ 35 h 62"/>
                    <a:gd name="T6" fmla="*/ 24 w 220"/>
                    <a:gd name="T7" fmla="*/ 38 h 62"/>
                    <a:gd name="T8" fmla="*/ 12 w 220"/>
                    <a:gd name="T9" fmla="*/ 47 h 62"/>
                    <a:gd name="T10" fmla="*/ 6 w 220"/>
                    <a:gd name="T11" fmla="*/ 53 h 62"/>
                    <a:gd name="T12" fmla="*/ 0 w 220"/>
                    <a:gd name="T13" fmla="*/ 62 h 62"/>
                    <a:gd name="T14" fmla="*/ 0 w 220"/>
                    <a:gd name="T15" fmla="*/ 62 h 62"/>
                    <a:gd name="T16" fmla="*/ 220 w 220"/>
                    <a:gd name="T17" fmla="*/ 62 h 62"/>
                    <a:gd name="T18" fmla="*/ 188 w 220"/>
                    <a:gd name="T19" fmla="*/ 0 h 62"/>
                    <a:gd name="T20" fmla="*/ 188 w 220"/>
                    <a:gd name="T21" fmla="*/ 0 h 62"/>
                    <a:gd name="T22" fmla="*/ 41 w 220"/>
                    <a:gd name="T23" fmla="*/ 35 h 62"/>
                    <a:gd name="T24" fmla="*/ 41 w 220"/>
                    <a:gd name="T25" fmla="*/ 35 h 6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20"/>
                    <a:gd name="T40" fmla="*/ 0 h 62"/>
                    <a:gd name="T41" fmla="*/ 220 w 220"/>
                    <a:gd name="T42" fmla="*/ 62 h 6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20" h="62">
                      <a:moveTo>
                        <a:pt x="41" y="35"/>
                      </a:moveTo>
                      <a:lnTo>
                        <a:pt x="41" y="35"/>
                      </a:lnTo>
                      <a:lnTo>
                        <a:pt x="36" y="35"/>
                      </a:lnTo>
                      <a:lnTo>
                        <a:pt x="24" y="38"/>
                      </a:lnTo>
                      <a:lnTo>
                        <a:pt x="12" y="47"/>
                      </a:lnTo>
                      <a:lnTo>
                        <a:pt x="6" y="53"/>
                      </a:lnTo>
                      <a:lnTo>
                        <a:pt x="0" y="62"/>
                      </a:lnTo>
                      <a:lnTo>
                        <a:pt x="220" y="62"/>
                      </a:lnTo>
                      <a:lnTo>
                        <a:pt x="188" y="0"/>
                      </a:lnTo>
                      <a:lnTo>
                        <a:pt x="41" y="35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5" name="Freeform 183"/>
                <p:cNvSpPr>
                  <a:spLocks/>
                </p:cNvSpPr>
                <p:nvPr/>
              </p:nvSpPr>
              <p:spPr bwMode="auto">
                <a:xfrm>
                  <a:off x="4619" y="2606"/>
                  <a:ext cx="137" cy="158"/>
                </a:xfrm>
                <a:custGeom>
                  <a:avLst/>
                  <a:gdLst>
                    <a:gd name="T0" fmla="*/ 44 w 137"/>
                    <a:gd name="T1" fmla="*/ 8 h 158"/>
                    <a:gd name="T2" fmla="*/ 44 w 137"/>
                    <a:gd name="T3" fmla="*/ 8 h 158"/>
                    <a:gd name="T4" fmla="*/ 44 w 137"/>
                    <a:gd name="T5" fmla="*/ 87 h 158"/>
                    <a:gd name="T6" fmla="*/ 29 w 137"/>
                    <a:gd name="T7" fmla="*/ 90 h 158"/>
                    <a:gd name="T8" fmla="*/ 29 w 137"/>
                    <a:gd name="T9" fmla="*/ 90 h 158"/>
                    <a:gd name="T10" fmla="*/ 0 w 137"/>
                    <a:gd name="T11" fmla="*/ 96 h 158"/>
                    <a:gd name="T12" fmla="*/ 32 w 137"/>
                    <a:gd name="T13" fmla="*/ 158 h 158"/>
                    <a:gd name="T14" fmla="*/ 32 w 137"/>
                    <a:gd name="T15" fmla="*/ 158 h 158"/>
                    <a:gd name="T16" fmla="*/ 137 w 137"/>
                    <a:gd name="T17" fmla="*/ 158 h 158"/>
                    <a:gd name="T18" fmla="*/ 58 w 137"/>
                    <a:gd name="T19" fmla="*/ 0 h 158"/>
                    <a:gd name="T20" fmla="*/ 58 w 137"/>
                    <a:gd name="T21" fmla="*/ 0 h 158"/>
                    <a:gd name="T22" fmla="*/ 44 w 137"/>
                    <a:gd name="T23" fmla="*/ 8 h 158"/>
                    <a:gd name="T24" fmla="*/ 44 w 137"/>
                    <a:gd name="T25" fmla="*/ 8 h 15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37"/>
                    <a:gd name="T40" fmla="*/ 0 h 158"/>
                    <a:gd name="T41" fmla="*/ 137 w 137"/>
                    <a:gd name="T42" fmla="*/ 158 h 15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37" h="158">
                      <a:moveTo>
                        <a:pt x="44" y="8"/>
                      </a:moveTo>
                      <a:lnTo>
                        <a:pt x="44" y="8"/>
                      </a:lnTo>
                      <a:lnTo>
                        <a:pt x="44" y="87"/>
                      </a:lnTo>
                      <a:lnTo>
                        <a:pt x="29" y="90"/>
                      </a:lnTo>
                      <a:lnTo>
                        <a:pt x="0" y="96"/>
                      </a:lnTo>
                      <a:lnTo>
                        <a:pt x="32" y="158"/>
                      </a:lnTo>
                      <a:lnTo>
                        <a:pt x="137" y="158"/>
                      </a:lnTo>
                      <a:lnTo>
                        <a:pt x="58" y="0"/>
                      </a:lnTo>
                      <a:lnTo>
                        <a:pt x="4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6" name="Freeform 184"/>
                <p:cNvSpPr>
                  <a:spLocks/>
                </p:cNvSpPr>
                <p:nvPr/>
              </p:nvSpPr>
              <p:spPr bwMode="auto">
                <a:xfrm>
                  <a:off x="4692" y="2588"/>
                  <a:ext cx="108" cy="176"/>
                </a:xfrm>
                <a:custGeom>
                  <a:avLst/>
                  <a:gdLst>
                    <a:gd name="T0" fmla="*/ 14 w 108"/>
                    <a:gd name="T1" fmla="*/ 3 h 176"/>
                    <a:gd name="T2" fmla="*/ 14 w 108"/>
                    <a:gd name="T3" fmla="*/ 3 h 176"/>
                    <a:gd name="T4" fmla="*/ 0 w 108"/>
                    <a:gd name="T5" fmla="*/ 9 h 176"/>
                    <a:gd name="T6" fmla="*/ 85 w 108"/>
                    <a:gd name="T7" fmla="*/ 176 h 176"/>
                    <a:gd name="T8" fmla="*/ 85 w 108"/>
                    <a:gd name="T9" fmla="*/ 176 h 176"/>
                    <a:gd name="T10" fmla="*/ 108 w 108"/>
                    <a:gd name="T11" fmla="*/ 176 h 176"/>
                    <a:gd name="T12" fmla="*/ 20 w 108"/>
                    <a:gd name="T13" fmla="*/ 0 h 176"/>
                    <a:gd name="T14" fmla="*/ 14 w 108"/>
                    <a:gd name="T15" fmla="*/ 3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8"/>
                    <a:gd name="T25" fmla="*/ 0 h 176"/>
                    <a:gd name="T26" fmla="*/ 108 w 108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8" h="176">
                      <a:moveTo>
                        <a:pt x="14" y="3"/>
                      </a:moveTo>
                      <a:lnTo>
                        <a:pt x="14" y="3"/>
                      </a:lnTo>
                      <a:lnTo>
                        <a:pt x="0" y="9"/>
                      </a:lnTo>
                      <a:lnTo>
                        <a:pt x="85" y="176"/>
                      </a:lnTo>
                      <a:lnTo>
                        <a:pt x="108" y="176"/>
                      </a:lnTo>
                      <a:lnTo>
                        <a:pt x="20" y="0"/>
                      </a:lnTo>
                      <a:lnTo>
                        <a:pt x="14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7" name="Freeform 185"/>
                <p:cNvSpPr>
                  <a:spLocks/>
                </p:cNvSpPr>
                <p:nvPr/>
              </p:nvSpPr>
              <p:spPr bwMode="auto">
                <a:xfrm>
                  <a:off x="4908" y="2705"/>
                  <a:ext cx="85" cy="59"/>
                </a:xfrm>
                <a:custGeom>
                  <a:avLst/>
                  <a:gdLst>
                    <a:gd name="T0" fmla="*/ 0 w 85"/>
                    <a:gd name="T1" fmla="*/ 0 h 59"/>
                    <a:gd name="T2" fmla="*/ 30 w 85"/>
                    <a:gd name="T3" fmla="*/ 59 h 59"/>
                    <a:gd name="T4" fmla="*/ 30 w 85"/>
                    <a:gd name="T5" fmla="*/ 59 h 59"/>
                    <a:gd name="T6" fmla="*/ 85 w 85"/>
                    <a:gd name="T7" fmla="*/ 59 h 59"/>
                    <a:gd name="T8" fmla="*/ 62 w 85"/>
                    <a:gd name="T9" fmla="*/ 15 h 59"/>
                    <a:gd name="T10" fmla="*/ 0 w 85"/>
                    <a:gd name="T11" fmla="*/ 0 h 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5"/>
                    <a:gd name="T19" fmla="*/ 0 h 59"/>
                    <a:gd name="T20" fmla="*/ 85 w 85"/>
                    <a:gd name="T21" fmla="*/ 59 h 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5" h="59">
                      <a:moveTo>
                        <a:pt x="0" y="0"/>
                      </a:moveTo>
                      <a:lnTo>
                        <a:pt x="30" y="59"/>
                      </a:lnTo>
                      <a:lnTo>
                        <a:pt x="85" y="59"/>
                      </a:lnTo>
                      <a:lnTo>
                        <a:pt x="62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8" name="Freeform 186"/>
                <p:cNvSpPr>
                  <a:spLocks/>
                </p:cNvSpPr>
                <p:nvPr/>
              </p:nvSpPr>
              <p:spPr bwMode="auto">
                <a:xfrm>
                  <a:off x="4987" y="2723"/>
                  <a:ext cx="38" cy="41"/>
                </a:xfrm>
                <a:custGeom>
                  <a:avLst/>
                  <a:gdLst>
                    <a:gd name="T0" fmla="*/ 21 w 38"/>
                    <a:gd name="T1" fmla="*/ 3 h 41"/>
                    <a:gd name="T2" fmla="*/ 0 w 38"/>
                    <a:gd name="T3" fmla="*/ 0 h 41"/>
                    <a:gd name="T4" fmla="*/ 21 w 38"/>
                    <a:gd name="T5" fmla="*/ 41 h 41"/>
                    <a:gd name="T6" fmla="*/ 21 w 38"/>
                    <a:gd name="T7" fmla="*/ 41 h 41"/>
                    <a:gd name="T8" fmla="*/ 38 w 38"/>
                    <a:gd name="T9" fmla="*/ 41 h 41"/>
                    <a:gd name="T10" fmla="*/ 21 w 38"/>
                    <a:gd name="T11" fmla="*/ 3 h 4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1"/>
                    <a:gd name="T20" fmla="*/ 38 w 38"/>
                    <a:gd name="T21" fmla="*/ 41 h 4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1">
                      <a:moveTo>
                        <a:pt x="21" y="3"/>
                      </a:moveTo>
                      <a:lnTo>
                        <a:pt x="0" y="0"/>
                      </a:lnTo>
                      <a:lnTo>
                        <a:pt x="21" y="41"/>
                      </a:lnTo>
                      <a:lnTo>
                        <a:pt x="38" y="41"/>
                      </a:lnTo>
                      <a:lnTo>
                        <a:pt x="21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9" name="Freeform 187"/>
                <p:cNvSpPr>
                  <a:spLocks/>
                </p:cNvSpPr>
                <p:nvPr/>
              </p:nvSpPr>
              <p:spPr bwMode="auto">
                <a:xfrm>
                  <a:off x="4706" y="2459"/>
                  <a:ext cx="109" cy="109"/>
                </a:xfrm>
                <a:custGeom>
                  <a:avLst/>
                  <a:gdLst>
                    <a:gd name="T0" fmla="*/ 0 w 109"/>
                    <a:gd name="T1" fmla="*/ 56 h 109"/>
                    <a:gd name="T2" fmla="*/ 0 w 109"/>
                    <a:gd name="T3" fmla="*/ 56 h 109"/>
                    <a:gd name="T4" fmla="*/ 3 w 109"/>
                    <a:gd name="T5" fmla="*/ 44 h 109"/>
                    <a:gd name="T6" fmla="*/ 6 w 109"/>
                    <a:gd name="T7" fmla="*/ 36 h 109"/>
                    <a:gd name="T8" fmla="*/ 12 w 109"/>
                    <a:gd name="T9" fmla="*/ 27 h 109"/>
                    <a:gd name="T10" fmla="*/ 18 w 109"/>
                    <a:gd name="T11" fmla="*/ 18 h 109"/>
                    <a:gd name="T12" fmla="*/ 27 w 109"/>
                    <a:gd name="T13" fmla="*/ 12 h 109"/>
                    <a:gd name="T14" fmla="*/ 36 w 109"/>
                    <a:gd name="T15" fmla="*/ 6 h 109"/>
                    <a:gd name="T16" fmla="*/ 44 w 109"/>
                    <a:gd name="T17" fmla="*/ 3 h 109"/>
                    <a:gd name="T18" fmla="*/ 56 w 109"/>
                    <a:gd name="T19" fmla="*/ 0 h 109"/>
                    <a:gd name="T20" fmla="*/ 56 w 109"/>
                    <a:gd name="T21" fmla="*/ 0 h 109"/>
                    <a:gd name="T22" fmla="*/ 68 w 109"/>
                    <a:gd name="T23" fmla="*/ 3 h 109"/>
                    <a:gd name="T24" fmla="*/ 76 w 109"/>
                    <a:gd name="T25" fmla="*/ 6 h 109"/>
                    <a:gd name="T26" fmla="*/ 85 w 109"/>
                    <a:gd name="T27" fmla="*/ 12 h 109"/>
                    <a:gd name="T28" fmla="*/ 94 w 109"/>
                    <a:gd name="T29" fmla="*/ 18 h 109"/>
                    <a:gd name="T30" fmla="*/ 100 w 109"/>
                    <a:gd name="T31" fmla="*/ 27 h 109"/>
                    <a:gd name="T32" fmla="*/ 106 w 109"/>
                    <a:gd name="T33" fmla="*/ 36 h 109"/>
                    <a:gd name="T34" fmla="*/ 109 w 109"/>
                    <a:gd name="T35" fmla="*/ 44 h 109"/>
                    <a:gd name="T36" fmla="*/ 109 w 109"/>
                    <a:gd name="T37" fmla="*/ 56 h 109"/>
                    <a:gd name="T38" fmla="*/ 109 w 109"/>
                    <a:gd name="T39" fmla="*/ 56 h 109"/>
                    <a:gd name="T40" fmla="*/ 109 w 109"/>
                    <a:gd name="T41" fmla="*/ 68 h 109"/>
                    <a:gd name="T42" fmla="*/ 106 w 109"/>
                    <a:gd name="T43" fmla="*/ 76 h 109"/>
                    <a:gd name="T44" fmla="*/ 100 w 109"/>
                    <a:gd name="T45" fmla="*/ 85 h 109"/>
                    <a:gd name="T46" fmla="*/ 94 w 109"/>
                    <a:gd name="T47" fmla="*/ 94 h 109"/>
                    <a:gd name="T48" fmla="*/ 85 w 109"/>
                    <a:gd name="T49" fmla="*/ 100 h 109"/>
                    <a:gd name="T50" fmla="*/ 76 w 109"/>
                    <a:gd name="T51" fmla="*/ 106 h 109"/>
                    <a:gd name="T52" fmla="*/ 68 w 109"/>
                    <a:gd name="T53" fmla="*/ 109 h 109"/>
                    <a:gd name="T54" fmla="*/ 56 w 109"/>
                    <a:gd name="T55" fmla="*/ 109 h 109"/>
                    <a:gd name="T56" fmla="*/ 56 w 109"/>
                    <a:gd name="T57" fmla="*/ 109 h 109"/>
                    <a:gd name="T58" fmla="*/ 44 w 109"/>
                    <a:gd name="T59" fmla="*/ 109 h 109"/>
                    <a:gd name="T60" fmla="*/ 36 w 109"/>
                    <a:gd name="T61" fmla="*/ 106 h 109"/>
                    <a:gd name="T62" fmla="*/ 27 w 109"/>
                    <a:gd name="T63" fmla="*/ 100 h 109"/>
                    <a:gd name="T64" fmla="*/ 18 w 109"/>
                    <a:gd name="T65" fmla="*/ 94 h 109"/>
                    <a:gd name="T66" fmla="*/ 12 w 109"/>
                    <a:gd name="T67" fmla="*/ 85 h 109"/>
                    <a:gd name="T68" fmla="*/ 6 w 109"/>
                    <a:gd name="T69" fmla="*/ 76 h 109"/>
                    <a:gd name="T70" fmla="*/ 3 w 109"/>
                    <a:gd name="T71" fmla="*/ 68 h 109"/>
                    <a:gd name="T72" fmla="*/ 0 w 109"/>
                    <a:gd name="T73" fmla="*/ 56 h 109"/>
                    <a:gd name="T74" fmla="*/ 0 w 109"/>
                    <a:gd name="T75" fmla="*/ 56 h 109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9"/>
                    <a:gd name="T115" fmla="*/ 0 h 109"/>
                    <a:gd name="T116" fmla="*/ 109 w 109"/>
                    <a:gd name="T117" fmla="*/ 109 h 109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9" h="109">
                      <a:moveTo>
                        <a:pt x="0" y="56"/>
                      </a:moveTo>
                      <a:lnTo>
                        <a:pt x="0" y="56"/>
                      </a:lnTo>
                      <a:lnTo>
                        <a:pt x="3" y="44"/>
                      </a:lnTo>
                      <a:lnTo>
                        <a:pt x="6" y="36"/>
                      </a:lnTo>
                      <a:lnTo>
                        <a:pt x="12" y="27"/>
                      </a:lnTo>
                      <a:lnTo>
                        <a:pt x="18" y="18"/>
                      </a:lnTo>
                      <a:lnTo>
                        <a:pt x="27" y="12"/>
                      </a:lnTo>
                      <a:lnTo>
                        <a:pt x="36" y="6"/>
                      </a:lnTo>
                      <a:lnTo>
                        <a:pt x="44" y="3"/>
                      </a:lnTo>
                      <a:lnTo>
                        <a:pt x="56" y="0"/>
                      </a:lnTo>
                      <a:lnTo>
                        <a:pt x="68" y="3"/>
                      </a:lnTo>
                      <a:lnTo>
                        <a:pt x="76" y="6"/>
                      </a:lnTo>
                      <a:lnTo>
                        <a:pt x="85" y="12"/>
                      </a:lnTo>
                      <a:lnTo>
                        <a:pt x="94" y="18"/>
                      </a:lnTo>
                      <a:lnTo>
                        <a:pt x="100" y="27"/>
                      </a:lnTo>
                      <a:lnTo>
                        <a:pt x="106" y="36"/>
                      </a:lnTo>
                      <a:lnTo>
                        <a:pt x="109" y="44"/>
                      </a:lnTo>
                      <a:lnTo>
                        <a:pt x="109" y="56"/>
                      </a:lnTo>
                      <a:lnTo>
                        <a:pt x="109" y="68"/>
                      </a:lnTo>
                      <a:lnTo>
                        <a:pt x="106" y="76"/>
                      </a:lnTo>
                      <a:lnTo>
                        <a:pt x="100" y="85"/>
                      </a:lnTo>
                      <a:lnTo>
                        <a:pt x="94" y="94"/>
                      </a:lnTo>
                      <a:lnTo>
                        <a:pt x="85" y="100"/>
                      </a:lnTo>
                      <a:lnTo>
                        <a:pt x="76" y="106"/>
                      </a:lnTo>
                      <a:lnTo>
                        <a:pt x="68" y="109"/>
                      </a:lnTo>
                      <a:lnTo>
                        <a:pt x="56" y="109"/>
                      </a:lnTo>
                      <a:lnTo>
                        <a:pt x="44" y="109"/>
                      </a:lnTo>
                      <a:lnTo>
                        <a:pt x="36" y="106"/>
                      </a:lnTo>
                      <a:lnTo>
                        <a:pt x="27" y="100"/>
                      </a:lnTo>
                      <a:lnTo>
                        <a:pt x="18" y="94"/>
                      </a:lnTo>
                      <a:lnTo>
                        <a:pt x="12" y="85"/>
                      </a:lnTo>
                      <a:lnTo>
                        <a:pt x="6" y="76"/>
                      </a:lnTo>
                      <a:lnTo>
                        <a:pt x="3" y="68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0" name="Freeform 188"/>
                <p:cNvSpPr>
                  <a:spLocks noEditPoints="1"/>
                </p:cNvSpPr>
                <p:nvPr/>
              </p:nvSpPr>
              <p:spPr bwMode="auto">
                <a:xfrm>
                  <a:off x="4712" y="2465"/>
                  <a:ext cx="100" cy="100"/>
                </a:xfrm>
                <a:custGeom>
                  <a:avLst/>
                  <a:gdLst>
                    <a:gd name="T0" fmla="*/ 12 w 100"/>
                    <a:gd name="T1" fmla="*/ 50 h 100"/>
                    <a:gd name="T2" fmla="*/ 12 w 100"/>
                    <a:gd name="T3" fmla="*/ 50 h 100"/>
                    <a:gd name="T4" fmla="*/ 15 w 100"/>
                    <a:gd name="T5" fmla="*/ 35 h 100"/>
                    <a:gd name="T6" fmla="*/ 24 w 100"/>
                    <a:gd name="T7" fmla="*/ 24 h 100"/>
                    <a:gd name="T8" fmla="*/ 35 w 100"/>
                    <a:gd name="T9" fmla="*/ 15 h 100"/>
                    <a:gd name="T10" fmla="*/ 50 w 100"/>
                    <a:gd name="T11" fmla="*/ 12 h 100"/>
                    <a:gd name="T12" fmla="*/ 50 w 100"/>
                    <a:gd name="T13" fmla="*/ 12 h 100"/>
                    <a:gd name="T14" fmla="*/ 65 w 100"/>
                    <a:gd name="T15" fmla="*/ 15 h 100"/>
                    <a:gd name="T16" fmla="*/ 76 w 100"/>
                    <a:gd name="T17" fmla="*/ 24 h 100"/>
                    <a:gd name="T18" fmla="*/ 85 w 100"/>
                    <a:gd name="T19" fmla="*/ 35 h 100"/>
                    <a:gd name="T20" fmla="*/ 88 w 100"/>
                    <a:gd name="T21" fmla="*/ 50 h 100"/>
                    <a:gd name="T22" fmla="*/ 88 w 100"/>
                    <a:gd name="T23" fmla="*/ 50 h 100"/>
                    <a:gd name="T24" fmla="*/ 85 w 100"/>
                    <a:gd name="T25" fmla="*/ 65 h 100"/>
                    <a:gd name="T26" fmla="*/ 76 w 100"/>
                    <a:gd name="T27" fmla="*/ 76 h 100"/>
                    <a:gd name="T28" fmla="*/ 65 w 100"/>
                    <a:gd name="T29" fmla="*/ 85 h 100"/>
                    <a:gd name="T30" fmla="*/ 50 w 100"/>
                    <a:gd name="T31" fmla="*/ 88 h 100"/>
                    <a:gd name="T32" fmla="*/ 50 w 100"/>
                    <a:gd name="T33" fmla="*/ 88 h 100"/>
                    <a:gd name="T34" fmla="*/ 35 w 100"/>
                    <a:gd name="T35" fmla="*/ 85 h 100"/>
                    <a:gd name="T36" fmla="*/ 24 w 100"/>
                    <a:gd name="T37" fmla="*/ 76 h 100"/>
                    <a:gd name="T38" fmla="*/ 15 w 100"/>
                    <a:gd name="T39" fmla="*/ 65 h 100"/>
                    <a:gd name="T40" fmla="*/ 12 w 100"/>
                    <a:gd name="T41" fmla="*/ 50 h 100"/>
                    <a:gd name="T42" fmla="*/ 12 w 100"/>
                    <a:gd name="T43" fmla="*/ 50 h 100"/>
                    <a:gd name="T44" fmla="*/ 0 w 100"/>
                    <a:gd name="T45" fmla="*/ 50 h 100"/>
                    <a:gd name="T46" fmla="*/ 0 w 100"/>
                    <a:gd name="T47" fmla="*/ 50 h 100"/>
                    <a:gd name="T48" fmla="*/ 0 w 100"/>
                    <a:gd name="T49" fmla="*/ 59 h 100"/>
                    <a:gd name="T50" fmla="*/ 3 w 100"/>
                    <a:gd name="T51" fmla="*/ 70 h 100"/>
                    <a:gd name="T52" fmla="*/ 9 w 100"/>
                    <a:gd name="T53" fmla="*/ 76 h 100"/>
                    <a:gd name="T54" fmla="*/ 15 w 100"/>
                    <a:gd name="T55" fmla="*/ 85 h 100"/>
                    <a:gd name="T56" fmla="*/ 21 w 100"/>
                    <a:gd name="T57" fmla="*/ 91 h 100"/>
                    <a:gd name="T58" fmla="*/ 30 w 100"/>
                    <a:gd name="T59" fmla="*/ 97 h 100"/>
                    <a:gd name="T60" fmla="*/ 41 w 100"/>
                    <a:gd name="T61" fmla="*/ 100 h 100"/>
                    <a:gd name="T62" fmla="*/ 50 w 100"/>
                    <a:gd name="T63" fmla="*/ 100 h 100"/>
                    <a:gd name="T64" fmla="*/ 50 w 100"/>
                    <a:gd name="T65" fmla="*/ 100 h 100"/>
                    <a:gd name="T66" fmla="*/ 59 w 100"/>
                    <a:gd name="T67" fmla="*/ 100 h 100"/>
                    <a:gd name="T68" fmla="*/ 70 w 100"/>
                    <a:gd name="T69" fmla="*/ 97 h 100"/>
                    <a:gd name="T70" fmla="*/ 76 w 100"/>
                    <a:gd name="T71" fmla="*/ 91 h 100"/>
                    <a:gd name="T72" fmla="*/ 85 w 100"/>
                    <a:gd name="T73" fmla="*/ 85 h 100"/>
                    <a:gd name="T74" fmla="*/ 91 w 100"/>
                    <a:gd name="T75" fmla="*/ 76 h 100"/>
                    <a:gd name="T76" fmla="*/ 97 w 100"/>
                    <a:gd name="T77" fmla="*/ 70 h 100"/>
                    <a:gd name="T78" fmla="*/ 100 w 100"/>
                    <a:gd name="T79" fmla="*/ 59 h 100"/>
                    <a:gd name="T80" fmla="*/ 100 w 100"/>
                    <a:gd name="T81" fmla="*/ 50 h 100"/>
                    <a:gd name="T82" fmla="*/ 100 w 100"/>
                    <a:gd name="T83" fmla="*/ 50 h 100"/>
                    <a:gd name="T84" fmla="*/ 100 w 100"/>
                    <a:gd name="T85" fmla="*/ 41 h 100"/>
                    <a:gd name="T86" fmla="*/ 97 w 100"/>
                    <a:gd name="T87" fmla="*/ 30 h 100"/>
                    <a:gd name="T88" fmla="*/ 91 w 100"/>
                    <a:gd name="T89" fmla="*/ 21 h 100"/>
                    <a:gd name="T90" fmla="*/ 85 w 100"/>
                    <a:gd name="T91" fmla="*/ 15 h 100"/>
                    <a:gd name="T92" fmla="*/ 76 w 100"/>
                    <a:gd name="T93" fmla="*/ 9 h 100"/>
                    <a:gd name="T94" fmla="*/ 70 w 100"/>
                    <a:gd name="T95" fmla="*/ 3 h 100"/>
                    <a:gd name="T96" fmla="*/ 59 w 100"/>
                    <a:gd name="T97" fmla="*/ 0 h 100"/>
                    <a:gd name="T98" fmla="*/ 50 w 100"/>
                    <a:gd name="T99" fmla="*/ 0 h 100"/>
                    <a:gd name="T100" fmla="*/ 50 w 100"/>
                    <a:gd name="T101" fmla="*/ 0 h 100"/>
                    <a:gd name="T102" fmla="*/ 41 w 100"/>
                    <a:gd name="T103" fmla="*/ 0 h 100"/>
                    <a:gd name="T104" fmla="*/ 30 w 100"/>
                    <a:gd name="T105" fmla="*/ 3 h 100"/>
                    <a:gd name="T106" fmla="*/ 21 w 100"/>
                    <a:gd name="T107" fmla="*/ 9 h 100"/>
                    <a:gd name="T108" fmla="*/ 15 w 100"/>
                    <a:gd name="T109" fmla="*/ 15 h 100"/>
                    <a:gd name="T110" fmla="*/ 9 w 100"/>
                    <a:gd name="T111" fmla="*/ 21 h 100"/>
                    <a:gd name="T112" fmla="*/ 3 w 100"/>
                    <a:gd name="T113" fmla="*/ 30 h 100"/>
                    <a:gd name="T114" fmla="*/ 0 w 100"/>
                    <a:gd name="T115" fmla="*/ 41 h 100"/>
                    <a:gd name="T116" fmla="*/ 0 w 100"/>
                    <a:gd name="T117" fmla="*/ 50 h 100"/>
                    <a:gd name="T118" fmla="*/ 0 w 100"/>
                    <a:gd name="T119" fmla="*/ 50 h 10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0"/>
                    <a:gd name="T181" fmla="*/ 0 h 100"/>
                    <a:gd name="T182" fmla="*/ 100 w 100"/>
                    <a:gd name="T183" fmla="*/ 100 h 10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0" h="100">
                      <a:moveTo>
                        <a:pt x="12" y="50"/>
                      </a:moveTo>
                      <a:lnTo>
                        <a:pt x="12" y="50"/>
                      </a:lnTo>
                      <a:lnTo>
                        <a:pt x="15" y="35"/>
                      </a:lnTo>
                      <a:lnTo>
                        <a:pt x="24" y="24"/>
                      </a:lnTo>
                      <a:lnTo>
                        <a:pt x="35" y="15"/>
                      </a:lnTo>
                      <a:lnTo>
                        <a:pt x="50" y="12"/>
                      </a:lnTo>
                      <a:lnTo>
                        <a:pt x="65" y="15"/>
                      </a:lnTo>
                      <a:lnTo>
                        <a:pt x="76" y="24"/>
                      </a:lnTo>
                      <a:lnTo>
                        <a:pt x="85" y="35"/>
                      </a:lnTo>
                      <a:lnTo>
                        <a:pt x="88" y="50"/>
                      </a:lnTo>
                      <a:lnTo>
                        <a:pt x="85" y="65"/>
                      </a:lnTo>
                      <a:lnTo>
                        <a:pt x="76" y="76"/>
                      </a:lnTo>
                      <a:lnTo>
                        <a:pt x="65" y="85"/>
                      </a:lnTo>
                      <a:lnTo>
                        <a:pt x="50" y="88"/>
                      </a:lnTo>
                      <a:lnTo>
                        <a:pt x="35" y="85"/>
                      </a:lnTo>
                      <a:lnTo>
                        <a:pt x="24" y="76"/>
                      </a:lnTo>
                      <a:lnTo>
                        <a:pt x="15" y="65"/>
                      </a:lnTo>
                      <a:lnTo>
                        <a:pt x="12" y="50"/>
                      </a:lnTo>
                      <a:close/>
                      <a:moveTo>
                        <a:pt x="0" y="50"/>
                      </a:moveTo>
                      <a:lnTo>
                        <a:pt x="0" y="50"/>
                      </a:lnTo>
                      <a:lnTo>
                        <a:pt x="0" y="59"/>
                      </a:lnTo>
                      <a:lnTo>
                        <a:pt x="3" y="70"/>
                      </a:lnTo>
                      <a:lnTo>
                        <a:pt x="9" y="76"/>
                      </a:lnTo>
                      <a:lnTo>
                        <a:pt x="15" y="85"/>
                      </a:lnTo>
                      <a:lnTo>
                        <a:pt x="21" y="91"/>
                      </a:lnTo>
                      <a:lnTo>
                        <a:pt x="30" y="97"/>
                      </a:lnTo>
                      <a:lnTo>
                        <a:pt x="41" y="100"/>
                      </a:lnTo>
                      <a:lnTo>
                        <a:pt x="50" y="100"/>
                      </a:lnTo>
                      <a:lnTo>
                        <a:pt x="59" y="100"/>
                      </a:lnTo>
                      <a:lnTo>
                        <a:pt x="70" y="97"/>
                      </a:lnTo>
                      <a:lnTo>
                        <a:pt x="76" y="91"/>
                      </a:lnTo>
                      <a:lnTo>
                        <a:pt x="85" y="85"/>
                      </a:lnTo>
                      <a:lnTo>
                        <a:pt x="91" y="76"/>
                      </a:lnTo>
                      <a:lnTo>
                        <a:pt x="97" y="70"/>
                      </a:lnTo>
                      <a:lnTo>
                        <a:pt x="100" y="59"/>
                      </a:lnTo>
                      <a:lnTo>
                        <a:pt x="100" y="50"/>
                      </a:lnTo>
                      <a:lnTo>
                        <a:pt x="100" y="41"/>
                      </a:lnTo>
                      <a:lnTo>
                        <a:pt x="97" y="30"/>
                      </a:lnTo>
                      <a:lnTo>
                        <a:pt x="91" y="21"/>
                      </a:lnTo>
                      <a:lnTo>
                        <a:pt x="85" y="15"/>
                      </a:lnTo>
                      <a:lnTo>
                        <a:pt x="76" y="9"/>
                      </a:lnTo>
                      <a:lnTo>
                        <a:pt x="70" y="3"/>
                      </a:lnTo>
                      <a:lnTo>
                        <a:pt x="59" y="0"/>
                      </a:lnTo>
                      <a:lnTo>
                        <a:pt x="50" y="0"/>
                      </a:lnTo>
                      <a:lnTo>
                        <a:pt x="41" y="0"/>
                      </a:lnTo>
                      <a:lnTo>
                        <a:pt x="30" y="3"/>
                      </a:lnTo>
                      <a:lnTo>
                        <a:pt x="21" y="9"/>
                      </a:lnTo>
                      <a:lnTo>
                        <a:pt x="15" y="15"/>
                      </a:lnTo>
                      <a:lnTo>
                        <a:pt x="9" y="21"/>
                      </a:lnTo>
                      <a:lnTo>
                        <a:pt x="3" y="30"/>
                      </a:lnTo>
                      <a:lnTo>
                        <a:pt x="0" y="41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1" name="Freeform 189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386" cy="38"/>
                </a:xfrm>
                <a:custGeom>
                  <a:avLst/>
                  <a:gdLst>
                    <a:gd name="T0" fmla="*/ 41 w 386"/>
                    <a:gd name="T1" fmla="*/ 9 h 38"/>
                    <a:gd name="T2" fmla="*/ 386 w 386"/>
                    <a:gd name="T3" fmla="*/ 9 h 38"/>
                    <a:gd name="T4" fmla="*/ 386 w 386"/>
                    <a:gd name="T5" fmla="*/ 9 h 38"/>
                    <a:gd name="T6" fmla="*/ 386 w 386"/>
                    <a:gd name="T7" fmla="*/ 0 h 38"/>
                    <a:gd name="T8" fmla="*/ 41 w 386"/>
                    <a:gd name="T9" fmla="*/ 0 h 38"/>
                    <a:gd name="T10" fmla="*/ 41 w 386"/>
                    <a:gd name="T11" fmla="*/ 0 h 38"/>
                    <a:gd name="T12" fmla="*/ 26 w 386"/>
                    <a:gd name="T13" fmla="*/ 0 h 38"/>
                    <a:gd name="T14" fmla="*/ 18 w 386"/>
                    <a:gd name="T15" fmla="*/ 3 h 38"/>
                    <a:gd name="T16" fmla="*/ 12 w 386"/>
                    <a:gd name="T17" fmla="*/ 9 h 38"/>
                    <a:gd name="T18" fmla="*/ 6 w 386"/>
                    <a:gd name="T19" fmla="*/ 15 h 38"/>
                    <a:gd name="T20" fmla="*/ 0 w 386"/>
                    <a:gd name="T21" fmla="*/ 24 h 38"/>
                    <a:gd name="T22" fmla="*/ 0 w 386"/>
                    <a:gd name="T23" fmla="*/ 30 h 38"/>
                    <a:gd name="T24" fmla="*/ 0 w 386"/>
                    <a:gd name="T25" fmla="*/ 38 h 38"/>
                    <a:gd name="T26" fmla="*/ 0 w 386"/>
                    <a:gd name="T27" fmla="*/ 38 h 38"/>
                    <a:gd name="T28" fmla="*/ 0 w 386"/>
                    <a:gd name="T29" fmla="*/ 33 h 38"/>
                    <a:gd name="T30" fmla="*/ 6 w 386"/>
                    <a:gd name="T31" fmla="*/ 24 h 38"/>
                    <a:gd name="T32" fmla="*/ 12 w 386"/>
                    <a:gd name="T33" fmla="*/ 18 h 38"/>
                    <a:gd name="T34" fmla="*/ 18 w 386"/>
                    <a:gd name="T35" fmla="*/ 12 h 38"/>
                    <a:gd name="T36" fmla="*/ 26 w 386"/>
                    <a:gd name="T37" fmla="*/ 9 h 38"/>
                    <a:gd name="T38" fmla="*/ 41 w 386"/>
                    <a:gd name="T39" fmla="*/ 9 h 38"/>
                    <a:gd name="T40" fmla="*/ 41 w 386"/>
                    <a:gd name="T41" fmla="*/ 9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41" y="9"/>
                      </a:moveTo>
                      <a:lnTo>
                        <a:pt x="386" y="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3"/>
                      </a:lnTo>
                      <a:lnTo>
                        <a:pt x="12" y="9"/>
                      </a:lnTo>
                      <a:lnTo>
                        <a:pt x="6" y="15"/>
                      </a:lnTo>
                      <a:lnTo>
                        <a:pt x="0" y="24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3"/>
                      </a:lnTo>
                      <a:lnTo>
                        <a:pt x="6" y="24"/>
                      </a:lnTo>
                      <a:lnTo>
                        <a:pt x="12" y="18"/>
                      </a:lnTo>
                      <a:lnTo>
                        <a:pt x="18" y="12"/>
                      </a:lnTo>
                      <a:lnTo>
                        <a:pt x="26" y="9"/>
                      </a:lnTo>
                      <a:lnTo>
                        <a:pt x="41" y="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2" name="Freeform 190"/>
                <p:cNvSpPr>
                  <a:spLocks/>
                </p:cNvSpPr>
                <p:nvPr/>
              </p:nvSpPr>
              <p:spPr bwMode="auto">
                <a:xfrm>
                  <a:off x="4888" y="2614"/>
                  <a:ext cx="386" cy="38"/>
                </a:xfrm>
                <a:custGeom>
                  <a:avLst/>
                  <a:gdLst>
                    <a:gd name="T0" fmla="*/ 345 w 386"/>
                    <a:gd name="T1" fmla="*/ 0 h 38"/>
                    <a:gd name="T2" fmla="*/ 0 w 386"/>
                    <a:gd name="T3" fmla="*/ 0 h 38"/>
                    <a:gd name="T4" fmla="*/ 0 w 386"/>
                    <a:gd name="T5" fmla="*/ 0 h 38"/>
                    <a:gd name="T6" fmla="*/ 0 w 386"/>
                    <a:gd name="T7" fmla="*/ 9 h 38"/>
                    <a:gd name="T8" fmla="*/ 345 w 386"/>
                    <a:gd name="T9" fmla="*/ 9 h 38"/>
                    <a:gd name="T10" fmla="*/ 345 w 386"/>
                    <a:gd name="T11" fmla="*/ 9 h 38"/>
                    <a:gd name="T12" fmla="*/ 354 w 386"/>
                    <a:gd name="T13" fmla="*/ 9 h 38"/>
                    <a:gd name="T14" fmla="*/ 368 w 386"/>
                    <a:gd name="T15" fmla="*/ 12 h 38"/>
                    <a:gd name="T16" fmla="*/ 374 w 386"/>
                    <a:gd name="T17" fmla="*/ 18 h 38"/>
                    <a:gd name="T18" fmla="*/ 380 w 386"/>
                    <a:gd name="T19" fmla="*/ 21 h 38"/>
                    <a:gd name="T20" fmla="*/ 383 w 386"/>
                    <a:gd name="T21" fmla="*/ 30 h 38"/>
                    <a:gd name="T22" fmla="*/ 386 w 386"/>
                    <a:gd name="T23" fmla="*/ 38 h 38"/>
                    <a:gd name="T24" fmla="*/ 386 w 386"/>
                    <a:gd name="T25" fmla="*/ 30 h 38"/>
                    <a:gd name="T26" fmla="*/ 386 w 386"/>
                    <a:gd name="T27" fmla="*/ 30 h 38"/>
                    <a:gd name="T28" fmla="*/ 383 w 386"/>
                    <a:gd name="T29" fmla="*/ 21 h 38"/>
                    <a:gd name="T30" fmla="*/ 380 w 386"/>
                    <a:gd name="T31" fmla="*/ 12 h 38"/>
                    <a:gd name="T32" fmla="*/ 374 w 386"/>
                    <a:gd name="T33" fmla="*/ 6 h 38"/>
                    <a:gd name="T34" fmla="*/ 368 w 386"/>
                    <a:gd name="T35" fmla="*/ 3 h 38"/>
                    <a:gd name="T36" fmla="*/ 354 w 386"/>
                    <a:gd name="T37" fmla="*/ 0 h 38"/>
                    <a:gd name="T38" fmla="*/ 345 w 386"/>
                    <a:gd name="T39" fmla="*/ 0 h 38"/>
                    <a:gd name="T40" fmla="*/ 345 w 386"/>
                    <a:gd name="T41" fmla="*/ 0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345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45" y="9"/>
                      </a:lnTo>
                      <a:lnTo>
                        <a:pt x="354" y="9"/>
                      </a:lnTo>
                      <a:lnTo>
                        <a:pt x="368" y="12"/>
                      </a:lnTo>
                      <a:lnTo>
                        <a:pt x="374" y="18"/>
                      </a:lnTo>
                      <a:lnTo>
                        <a:pt x="380" y="21"/>
                      </a:lnTo>
                      <a:lnTo>
                        <a:pt x="383" y="30"/>
                      </a:lnTo>
                      <a:lnTo>
                        <a:pt x="386" y="38"/>
                      </a:lnTo>
                      <a:lnTo>
                        <a:pt x="386" y="30"/>
                      </a:lnTo>
                      <a:lnTo>
                        <a:pt x="383" y="21"/>
                      </a:lnTo>
                      <a:lnTo>
                        <a:pt x="380" y="12"/>
                      </a:lnTo>
                      <a:lnTo>
                        <a:pt x="374" y="6"/>
                      </a:lnTo>
                      <a:lnTo>
                        <a:pt x="368" y="3"/>
                      </a:lnTo>
                      <a:lnTo>
                        <a:pt x="354" y="0"/>
                      </a:lnTo>
                      <a:lnTo>
                        <a:pt x="345" y="0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3" name="Freeform 191"/>
                <p:cNvSpPr>
                  <a:spLocks/>
                </p:cNvSpPr>
                <p:nvPr/>
              </p:nvSpPr>
              <p:spPr bwMode="auto">
                <a:xfrm>
                  <a:off x="4250" y="3945"/>
                  <a:ext cx="1024" cy="38"/>
                </a:xfrm>
                <a:custGeom>
                  <a:avLst/>
                  <a:gdLst>
                    <a:gd name="T0" fmla="*/ 983 w 1024"/>
                    <a:gd name="T1" fmla="*/ 29 h 38"/>
                    <a:gd name="T2" fmla="*/ 41 w 1024"/>
                    <a:gd name="T3" fmla="*/ 29 h 38"/>
                    <a:gd name="T4" fmla="*/ 41 w 1024"/>
                    <a:gd name="T5" fmla="*/ 29 h 38"/>
                    <a:gd name="T6" fmla="*/ 26 w 1024"/>
                    <a:gd name="T7" fmla="*/ 29 h 38"/>
                    <a:gd name="T8" fmla="*/ 18 w 1024"/>
                    <a:gd name="T9" fmla="*/ 26 h 38"/>
                    <a:gd name="T10" fmla="*/ 12 w 1024"/>
                    <a:gd name="T11" fmla="*/ 21 h 38"/>
                    <a:gd name="T12" fmla="*/ 6 w 1024"/>
                    <a:gd name="T13" fmla="*/ 18 h 38"/>
                    <a:gd name="T14" fmla="*/ 0 w 1024"/>
                    <a:gd name="T15" fmla="*/ 6 h 38"/>
                    <a:gd name="T16" fmla="*/ 0 w 1024"/>
                    <a:gd name="T17" fmla="*/ 0 h 38"/>
                    <a:gd name="T18" fmla="*/ 0 w 1024"/>
                    <a:gd name="T19" fmla="*/ 9 h 38"/>
                    <a:gd name="T20" fmla="*/ 0 w 1024"/>
                    <a:gd name="T21" fmla="*/ 9 h 38"/>
                    <a:gd name="T22" fmla="*/ 0 w 1024"/>
                    <a:gd name="T23" fmla="*/ 15 h 38"/>
                    <a:gd name="T24" fmla="*/ 6 w 1024"/>
                    <a:gd name="T25" fmla="*/ 26 h 38"/>
                    <a:gd name="T26" fmla="*/ 12 w 1024"/>
                    <a:gd name="T27" fmla="*/ 29 h 38"/>
                    <a:gd name="T28" fmla="*/ 18 w 1024"/>
                    <a:gd name="T29" fmla="*/ 35 h 38"/>
                    <a:gd name="T30" fmla="*/ 26 w 1024"/>
                    <a:gd name="T31" fmla="*/ 38 h 38"/>
                    <a:gd name="T32" fmla="*/ 41 w 1024"/>
                    <a:gd name="T33" fmla="*/ 38 h 38"/>
                    <a:gd name="T34" fmla="*/ 983 w 1024"/>
                    <a:gd name="T35" fmla="*/ 38 h 38"/>
                    <a:gd name="T36" fmla="*/ 983 w 1024"/>
                    <a:gd name="T37" fmla="*/ 38 h 38"/>
                    <a:gd name="T38" fmla="*/ 992 w 1024"/>
                    <a:gd name="T39" fmla="*/ 38 h 38"/>
                    <a:gd name="T40" fmla="*/ 1006 w 1024"/>
                    <a:gd name="T41" fmla="*/ 35 h 38"/>
                    <a:gd name="T42" fmla="*/ 1012 w 1024"/>
                    <a:gd name="T43" fmla="*/ 32 h 38"/>
                    <a:gd name="T44" fmla="*/ 1018 w 1024"/>
                    <a:gd name="T45" fmla="*/ 26 h 38"/>
                    <a:gd name="T46" fmla="*/ 1021 w 1024"/>
                    <a:gd name="T47" fmla="*/ 18 h 38"/>
                    <a:gd name="T48" fmla="*/ 1024 w 1024"/>
                    <a:gd name="T49" fmla="*/ 9 h 38"/>
                    <a:gd name="T50" fmla="*/ 1024 w 1024"/>
                    <a:gd name="T51" fmla="*/ 0 h 38"/>
                    <a:gd name="T52" fmla="*/ 1024 w 1024"/>
                    <a:gd name="T53" fmla="*/ 0 h 38"/>
                    <a:gd name="T54" fmla="*/ 1021 w 1024"/>
                    <a:gd name="T55" fmla="*/ 9 h 38"/>
                    <a:gd name="T56" fmla="*/ 1018 w 1024"/>
                    <a:gd name="T57" fmla="*/ 18 h 38"/>
                    <a:gd name="T58" fmla="*/ 1012 w 1024"/>
                    <a:gd name="T59" fmla="*/ 23 h 38"/>
                    <a:gd name="T60" fmla="*/ 1006 w 1024"/>
                    <a:gd name="T61" fmla="*/ 26 h 38"/>
                    <a:gd name="T62" fmla="*/ 992 w 1024"/>
                    <a:gd name="T63" fmla="*/ 29 h 38"/>
                    <a:gd name="T64" fmla="*/ 983 w 1024"/>
                    <a:gd name="T65" fmla="*/ 29 h 38"/>
                    <a:gd name="T66" fmla="*/ 983 w 1024"/>
                    <a:gd name="T67" fmla="*/ 29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024"/>
                    <a:gd name="T103" fmla="*/ 0 h 38"/>
                    <a:gd name="T104" fmla="*/ 1024 w 1024"/>
                    <a:gd name="T105" fmla="*/ 38 h 3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024" h="38">
                      <a:moveTo>
                        <a:pt x="983" y="29"/>
                      </a:moveTo>
                      <a:lnTo>
                        <a:pt x="41" y="29"/>
                      </a:lnTo>
                      <a:lnTo>
                        <a:pt x="26" y="29"/>
                      </a:lnTo>
                      <a:lnTo>
                        <a:pt x="18" y="26"/>
                      </a:lnTo>
                      <a:lnTo>
                        <a:pt x="12" y="21"/>
                      </a:lnTo>
                      <a:lnTo>
                        <a:pt x="6" y="1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15"/>
                      </a:lnTo>
                      <a:lnTo>
                        <a:pt x="6" y="26"/>
                      </a:lnTo>
                      <a:lnTo>
                        <a:pt x="12" y="29"/>
                      </a:lnTo>
                      <a:lnTo>
                        <a:pt x="18" y="35"/>
                      </a:lnTo>
                      <a:lnTo>
                        <a:pt x="26" y="38"/>
                      </a:lnTo>
                      <a:lnTo>
                        <a:pt x="41" y="38"/>
                      </a:lnTo>
                      <a:lnTo>
                        <a:pt x="983" y="38"/>
                      </a:lnTo>
                      <a:lnTo>
                        <a:pt x="992" y="38"/>
                      </a:lnTo>
                      <a:lnTo>
                        <a:pt x="1006" y="35"/>
                      </a:lnTo>
                      <a:lnTo>
                        <a:pt x="1012" y="32"/>
                      </a:lnTo>
                      <a:lnTo>
                        <a:pt x="1018" y="26"/>
                      </a:lnTo>
                      <a:lnTo>
                        <a:pt x="1021" y="18"/>
                      </a:lnTo>
                      <a:lnTo>
                        <a:pt x="1024" y="9"/>
                      </a:lnTo>
                      <a:lnTo>
                        <a:pt x="1024" y="0"/>
                      </a:lnTo>
                      <a:lnTo>
                        <a:pt x="1021" y="9"/>
                      </a:lnTo>
                      <a:lnTo>
                        <a:pt x="1018" y="18"/>
                      </a:lnTo>
                      <a:lnTo>
                        <a:pt x="1012" y="23"/>
                      </a:lnTo>
                      <a:lnTo>
                        <a:pt x="1006" y="26"/>
                      </a:lnTo>
                      <a:lnTo>
                        <a:pt x="992" y="29"/>
                      </a:lnTo>
                      <a:lnTo>
                        <a:pt x="983" y="2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4" name="Freeform 192"/>
                <p:cNvSpPr>
                  <a:spLocks noEditPoints="1"/>
                </p:cNvSpPr>
                <p:nvPr/>
              </p:nvSpPr>
              <p:spPr bwMode="auto">
                <a:xfrm>
                  <a:off x="4230" y="2418"/>
                  <a:ext cx="1064" cy="1589"/>
                </a:xfrm>
                <a:custGeom>
                  <a:avLst/>
                  <a:gdLst>
                    <a:gd name="T0" fmla="*/ 1038 w 1064"/>
                    <a:gd name="T1" fmla="*/ 1548 h 1589"/>
                    <a:gd name="T2" fmla="*/ 1003 w 1064"/>
                    <a:gd name="T3" fmla="*/ 1568 h 1589"/>
                    <a:gd name="T4" fmla="*/ 38 w 1064"/>
                    <a:gd name="T5" fmla="*/ 1562 h 1589"/>
                    <a:gd name="T6" fmla="*/ 20 w 1064"/>
                    <a:gd name="T7" fmla="*/ 1527 h 1589"/>
                    <a:gd name="T8" fmla="*/ 26 w 1064"/>
                    <a:gd name="T9" fmla="*/ 214 h 1589"/>
                    <a:gd name="T10" fmla="*/ 61 w 1064"/>
                    <a:gd name="T11" fmla="*/ 196 h 1589"/>
                    <a:gd name="T12" fmla="*/ 406 w 1064"/>
                    <a:gd name="T13" fmla="*/ 255 h 1589"/>
                    <a:gd name="T14" fmla="*/ 988 w 1064"/>
                    <a:gd name="T15" fmla="*/ 1483 h 1589"/>
                    <a:gd name="T16" fmla="*/ 772 w 1064"/>
                    <a:gd name="T17" fmla="*/ 278 h 1589"/>
                    <a:gd name="T18" fmla="*/ 1003 w 1064"/>
                    <a:gd name="T19" fmla="*/ 196 h 1589"/>
                    <a:gd name="T20" fmla="*/ 1032 w 1064"/>
                    <a:gd name="T21" fmla="*/ 205 h 1589"/>
                    <a:gd name="T22" fmla="*/ 1044 w 1064"/>
                    <a:gd name="T23" fmla="*/ 1527 h 1589"/>
                    <a:gd name="T24" fmla="*/ 892 w 1064"/>
                    <a:gd name="T25" fmla="*/ 360 h 1589"/>
                    <a:gd name="T26" fmla="*/ 877 w 1064"/>
                    <a:gd name="T27" fmla="*/ 319 h 1589"/>
                    <a:gd name="T28" fmla="*/ 825 w 1064"/>
                    <a:gd name="T29" fmla="*/ 290 h 1589"/>
                    <a:gd name="T30" fmla="*/ 977 w 1064"/>
                    <a:gd name="T31" fmla="*/ 1472 h 1589"/>
                    <a:gd name="T32" fmla="*/ 87 w 1064"/>
                    <a:gd name="T33" fmla="*/ 290 h 1589"/>
                    <a:gd name="T34" fmla="*/ 219 w 1064"/>
                    <a:gd name="T35" fmla="*/ 296 h 1589"/>
                    <a:gd name="T36" fmla="*/ 178 w 1064"/>
                    <a:gd name="T37" fmla="*/ 331 h 1589"/>
                    <a:gd name="T38" fmla="*/ 193 w 1064"/>
                    <a:gd name="T39" fmla="*/ 366 h 1589"/>
                    <a:gd name="T40" fmla="*/ 871 w 1064"/>
                    <a:gd name="T41" fmla="*/ 407 h 1589"/>
                    <a:gd name="T42" fmla="*/ 193 w 1064"/>
                    <a:gd name="T43" fmla="*/ 366 h 1589"/>
                    <a:gd name="T44" fmla="*/ 427 w 1064"/>
                    <a:gd name="T45" fmla="*/ 191 h 1589"/>
                    <a:gd name="T46" fmla="*/ 476 w 1064"/>
                    <a:gd name="T47" fmla="*/ 150 h 1589"/>
                    <a:gd name="T48" fmla="*/ 456 w 1064"/>
                    <a:gd name="T49" fmla="*/ 97 h 1589"/>
                    <a:gd name="T50" fmla="*/ 468 w 1064"/>
                    <a:gd name="T51" fmla="*/ 53 h 1589"/>
                    <a:gd name="T52" fmla="*/ 517 w 1064"/>
                    <a:gd name="T53" fmla="*/ 21 h 1589"/>
                    <a:gd name="T54" fmla="*/ 561 w 1064"/>
                    <a:gd name="T55" fmla="*/ 27 h 1589"/>
                    <a:gd name="T56" fmla="*/ 602 w 1064"/>
                    <a:gd name="T57" fmla="*/ 68 h 1589"/>
                    <a:gd name="T58" fmla="*/ 608 w 1064"/>
                    <a:gd name="T59" fmla="*/ 112 h 1589"/>
                    <a:gd name="T60" fmla="*/ 579 w 1064"/>
                    <a:gd name="T61" fmla="*/ 161 h 1589"/>
                    <a:gd name="T62" fmla="*/ 637 w 1064"/>
                    <a:gd name="T63" fmla="*/ 270 h 1589"/>
                    <a:gd name="T64" fmla="*/ 845 w 1064"/>
                    <a:gd name="T65" fmla="*/ 319 h 1589"/>
                    <a:gd name="T66" fmla="*/ 871 w 1064"/>
                    <a:gd name="T67" fmla="*/ 354 h 1589"/>
                    <a:gd name="T68" fmla="*/ 201 w 1064"/>
                    <a:gd name="T69" fmla="*/ 331 h 1589"/>
                    <a:gd name="T70" fmla="*/ 242 w 1064"/>
                    <a:gd name="T71" fmla="*/ 310 h 1589"/>
                    <a:gd name="T72" fmla="*/ 1003 w 1064"/>
                    <a:gd name="T73" fmla="*/ 176 h 1589"/>
                    <a:gd name="T74" fmla="*/ 611 w 1064"/>
                    <a:gd name="T75" fmla="*/ 153 h 1589"/>
                    <a:gd name="T76" fmla="*/ 629 w 1064"/>
                    <a:gd name="T77" fmla="*/ 97 h 1589"/>
                    <a:gd name="T78" fmla="*/ 614 w 1064"/>
                    <a:gd name="T79" fmla="*/ 41 h 1589"/>
                    <a:gd name="T80" fmla="*/ 552 w 1064"/>
                    <a:gd name="T81" fmla="*/ 0 h 1589"/>
                    <a:gd name="T82" fmla="*/ 494 w 1064"/>
                    <a:gd name="T83" fmla="*/ 6 h 1589"/>
                    <a:gd name="T84" fmla="*/ 441 w 1064"/>
                    <a:gd name="T85" fmla="*/ 59 h 1589"/>
                    <a:gd name="T86" fmla="*/ 435 w 1064"/>
                    <a:gd name="T87" fmla="*/ 112 h 1589"/>
                    <a:gd name="T88" fmla="*/ 453 w 1064"/>
                    <a:gd name="T89" fmla="*/ 153 h 1589"/>
                    <a:gd name="T90" fmla="*/ 43 w 1064"/>
                    <a:gd name="T91" fmla="*/ 176 h 1589"/>
                    <a:gd name="T92" fmla="*/ 5 w 1064"/>
                    <a:gd name="T93" fmla="*/ 208 h 1589"/>
                    <a:gd name="T94" fmla="*/ 0 w 1064"/>
                    <a:gd name="T95" fmla="*/ 1527 h 1589"/>
                    <a:gd name="T96" fmla="*/ 23 w 1064"/>
                    <a:gd name="T97" fmla="*/ 1574 h 1589"/>
                    <a:gd name="T98" fmla="*/ 1003 w 1064"/>
                    <a:gd name="T99" fmla="*/ 1589 h 1589"/>
                    <a:gd name="T100" fmla="*/ 1044 w 1064"/>
                    <a:gd name="T101" fmla="*/ 1574 h 1589"/>
                    <a:gd name="T102" fmla="*/ 1064 w 1064"/>
                    <a:gd name="T103" fmla="*/ 1527 h 1589"/>
                    <a:gd name="T104" fmla="*/ 1059 w 1064"/>
                    <a:gd name="T105" fmla="*/ 205 h 1589"/>
                    <a:gd name="T106" fmla="*/ 1024 w 1064"/>
                    <a:gd name="T107" fmla="*/ 179 h 1589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64"/>
                    <a:gd name="T163" fmla="*/ 0 h 1589"/>
                    <a:gd name="T164" fmla="*/ 1064 w 1064"/>
                    <a:gd name="T165" fmla="*/ 1589 h 1589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64" h="1589">
                      <a:moveTo>
                        <a:pt x="1044" y="1527"/>
                      </a:moveTo>
                      <a:lnTo>
                        <a:pt x="1044" y="1527"/>
                      </a:lnTo>
                      <a:lnTo>
                        <a:pt x="1044" y="1536"/>
                      </a:lnTo>
                      <a:lnTo>
                        <a:pt x="1038" y="1548"/>
                      </a:lnTo>
                      <a:lnTo>
                        <a:pt x="1032" y="1556"/>
                      </a:lnTo>
                      <a:lnTo>
                        <a:pt x="1026" y="1562"/>
                      </a:lnTo>
                      <a:lnTo>
                        <a:pt x="1018" y="1565"/>
                      </a:lnTo>
                      <a:lnTo>
                        <a:pt x="1003" y="1568"/>
                      </a:lnTo>
                      <a:lnTo>
                        <a:pt x="61" y="1568"/>
                      </a:lnTo>
                      <a:lnTo>
                        <a:pt x="52" y="1565"/>
                      </a:lnTo>
                      <a:lnTo>
                        <a:pt x="38" y="1562"/>
                      </a:lnTo>
                      <a:lnTo>
                        <a:pt x="32" y="1556"/>
                      </a:lnTo>
                      <a:lnTo>
                        <a:pt x="26" y="1550"/>
                      </a:lnTo>
                      <a:lnTo>
                        <a:pt x="23" y="1539"/>
                      </a:lnTo>
                      <a:lnTo>
                        <a:pt x="20" y="1527"/>
                      </a:lnTo>
                      <a:lnTo>
                        <a:pt x="20" y="234"/>
                      </a:lnTo>
                      <a:lnTo>
                        <a:pt x="20" y="229"/>
                      </a:lnTo>
                      <a:lnTo>
                        <a:pt x="26" y="214"/>
                      </a:lnTo>
                      <a:lnTo>
                        <a:pt x="32" y="208"/>
                      </a:lnTo>
                      <a:lnTo>
                        <a:pt x="38" y="202"/>
                      </a:lnTo>
                      <a:lnTo>
                        <a:pt x="46" y="196"/>
                      </a:lnTo>
                      <a:lnTo>
                        <a:pt x="61" y="196"/>
                      </a:lnTo>
                      <a:lnTo>
                        <a:pt x="406" y="196"/>
                      </a:lnTo>
                      <a:lnTo>
                        <a:pt x="406" y="255"/>
                      </a:lnTo>
                      <a:lnTo>
                        <a:pt x="289" y="278"/>
                      </a:lnTo>
                      <a:lnTo>
                        <a:pt x="76" y="278"/>
                      </a:lnTo>
                      <a:lnTo>
                        <a:pt x="76" y="1483"/>
                      </a:lnTo>
                      <a:lnTo>
                        <a:pt x="988" y="1483"/>
                      </a:lnTo>
                      <a:lnTo>
                        <a:pt x="988" y="278"/>
                      </a:lnTo>
                      <a:lnTo>
                        <a:pt x="983" y="278"/>
                      </a:lnTo>
                      <a:lnTo>
                        <a:pt x="772" y="278"/>
                      </a:lnTo>
                      <a:lnTo>
                        <a:pt x="658" y="255"/>
                      </a:lnTo>
                      <a:lnTo>
                        <a:pt x="658" y="196"/>
                      </a:lnTo>
                      <a:lnTo>
                        <a:pt x="1003" y="196"/>
                      </a:lnTo>
                      <a:lnTo>
                        <a:pt x="1012" y="196"/>
                      </a:lnTo>
                      <a:lnTo>
                        <a:pt x="1026" y="202"/>
                      </a:lnTo>
                      <a:lnTo>
                        <a:pt x="1032" y="205"/>
                      </a:lnTo>
                      <a:lnTo>
                        <a:pt x="1038" y="214"/>
                      </a:lnTo>
                      <a:lnTo>
                        <a:pt x="1041" y="223"/>
                      </a:lnTo>
                      <a:lnTo>
                        <a:pt x="1044" y="234"/>
                      </a:lnTo>
                      <a:lnTo>
                        <a:pt x="1044" y="1527"/>
                      </a:lnTo>
                      <a:close/>
                      <a:moveTo>
                        <a:pt x="172" y="360"/>
                      </a:moveTo>
                      <a:lnTo>
                        <a:pt x="172" y="427"/>
                      </a:lnTo>
                      <a:lnTo>
                        <a:pt x="892" y="427"/>
                      </a:lnTo>
                      <a:lnTo>
                        <a:pt x="892" y="360"/>
                      </a:lnTo>
                      <a:lnTo>
                        <a:pt x="889" y="343"/>
                      </a:lnTo>
                      <a:lnTo>
                        <a:pt x="886" y="331"/>
                      </a:lnTo>
                      <a:lnTo>
                        <a:pt x="877" y="319"/>
                      </a:lnTo>
                      <a:lnTo>
                        <a:pt x="868" y="310"/>
                      </a:lnTo>
                      <a:lnTo>
                        <a:pt x="857" y="302"/>
                      </a:lnTo>
                      <a:lnTo>
                        <a:pt x="845" y="296"/>
                      </a:lnTo>
                      <a:lnTo>
                        <a:pt x="825" y="290"/>
                      </a:lnTo>
                      <a:lnTo>
                        <a:pt x="977" y="290"/>
                      </a:lnTo>
                      <a:lnTo>
                        <a:pt x="977" y="1472"/>
                      </a:lnTo>
                      <a:lnTo>
                        <a:pt x="87" y="1472"/>
                      </a:lnTo>
                      <a:lnTo>
                        <a:pt x="87" y="290"/>
                      </a:lnTo>
                      <a:lnTo>
                        <a:pt x="237" y="290"/>
                      </a:lnTo>
                      <a:lnTo>
                        <a:pt x="219" y="296"/>
                      </a:lnTo>
                      <a:lnTo>
                        <a:pt x="207" y="302"/>
                      </a:lnTo>
                      <a:lnTo>
                        <a:pt x="196" y="310"/>
                      </a:lnTo>
                      <a:lnTo>
                        <a:pt x="187" y="319"/>
                      </a:lnTo>
                      <a:lnTo>
                        <a:pt x="178" y="331"/>
                      </a:lnTo>
                      <a:lnTo>
                        <a:pt x="175" y="343"/>
                      </a:lnTo>
                      <a:lnTo>
                        <a:pt x="172" y="360"/>
                      </a:lnTo>
                      <a:close/>
                      <a:moveTo>
                        <a:pt x="193" y="366"/>
                      </a:moveTo>
                      <a:lnTo>
                        <a:pt x="871" y="366"/>
                      </a:lnTo>
                      <a:lnTo>
                        <a:pt x="871" y="407"/>
                      </a:lnTo>
                      <a:lnTo>
                        <a:pt x="193" y="407"/>
                      </a:lnTo>
                      <a:lnTo>
                        <a:pt x="193" y="366"/>
                      </a:lnTo>
                      <a:close/>
                      <a:moveTo>
                        <a:pt x="427" y="270"/>
                      </a:moveTo>
                      <a:lnTo>
                        <a:pt x="427" y="270"/>
                      </a:lnTo>
                      <a:lnTo>
                        <a:pt x="427" y="191"/>
                      </a:lnTo>
                      <a:lnTo>
                        <a:pt x="473" y="167"/>
                      </a:lnTo>
                      <a:lnTo>
                        <a:pt x="485" y="161"/>
                      </a:lnTo>
                      <a:lnTo>
                        <a:pt x="476" y="150"/>
                      </a:lnTo>
                      <a:lnTo>
                        <a:pt x="468" y="138"/>
                      </a:lnTo>
                      <a:lnTo>
                        <a:pt x="462" y="126"/>
                      </a:lnTo>
                      <a:lnTo>
                        <a:pt x="456" y="112"/>
                      </a:lnTo>
                      <a:lnTo>
                        <a:pt x="456" y="97"/>
                      </a:lnTo>
                      <a:lnTo>
                        <a:pt x="456" y="82"/>
                      </a:lnTo>
                      <a:lnTo>
                        <a:pt x="462" y="68"/>
                      </a:lnTo>
                      <a:lnTo>
                        <a:pt x="468" y="53"/>
                      </a:lnTo>
                      <a:lnTo>
                        <a:pt x="476" y="41"/>
                      </a:lnTo>
                      <a:lnTo>
                        <a:pt x="488" y="33"/>
                      </a:lnTo>
                      <a:lnTo>
                        <a:pt x="503" y="27"/>
                      </a:lnTo>
                      <a:lnTo>
                        <a:pt x="517" y="21"/>
                      </a:lnTo>
                      <a:lnTo>
                        <a:pt x="532" y="21"/>
                      </a:lnTo>
                      <a:lnTo>
                        <a:pt x="547" y="21"/>
                      </a:lnTo>
                      <a:lnTo>
                        <a:pt x="561" y="27"/>
                      </a:lnTo>
                      <a:lnTo>
                        <a:pt x="576" y="33"/>
                      </a:lnTo>
                      <a:lnTo>
                        <a:pt x="588" y="41"/>
                      </a:lnTo>
                      <a:lnTo>
                        <a:pt x="596" y="53"/>
                      </a:lnTo>
                      <a:lnTo>
                        <a:pt x="602" y="68"/>
                      </a:lnTo>
                      <a:lnTo>
                        <a:pt x="608" y="82"/>
                      </a:lnTo>
                      <a:lnTo>
                        <a:pt x="608" y="97"/>
                      </a:lnTo>
                      <a:lnTo>
                        <a:pt x="608" y="112"/>
                      </a:lnTo>
                      <a:lnTo>
                        <a:pt x="602" y="126"/>
                      </a:lnTo>
                      <a:lnTo>
                        <a:pt x="596" y="138"/>
                      </a:lnTo>
                      <a:lnTo>
                        <a:pt x="588" y="150"/>
                      </a:lnTo>
                      <a:lnTo>
                        <a:pt x="579" y="161"/>
                      </a:lnTo>
                      <a:lnTo>
                        <a:pt x="637" y="191"/>
                      </a:lnTo>
                      <a:lnTo>
                        <a:pt x="637" y="270"/>
                      </a:lnTo>
                      <a:lnTo>
                        <a:pt x="822" y="310"/>
                      </a:lnTo>
                      <a:lnTo>
                        <a:pt x="830" y="313"/>
                      </a:lnTo>
                      <a:lnTo>
                        <a:pt x="845" y="319"/>
                      </a:lnTo>
                      <a:lnTo>
                        <a:pt x="854" y="325"/>
                      </a:lnTo>
                      <a:lnTo>
                        <a:pt x="863" y="331"/>
                      </a:lnTo>
                      <a:lnTo>
                        <a:pt x="868" y="343"/>
                      </a:lnTo>
                      <a:lnTo>
                        <a:pt x="871" y="354"/>
                      </a:lnTo>
                      <a:lnTo>
                        <a:pt x="193" y="354"/>
                      </a:lnTo>
                      <a:lnTo>
                        <a:pt x="196" y="343"/>
                      </a:lnTo>
                      <a:lnTo>
                        <a:pt x="201" y="331"/>
                      </a:lnTo>
                      <a:lnTo>
                        <a:pt x="210" y="325"/>
                      </a:lnTo>
                      <a:lnTo>
                        <a:pt x="219" y="319"/>
                      </a:lnTo>
                      <a:lnTo>
                        <a:pt x="234" y="313"/>
                      </a:lnTo>
                      <a:lnTo>
                        <a:pt x="242" y="310"/>
                      </a:lnTo>
                      <a:lnTo>
                        <a:pt x="418" y="272"/>
                      </a:lnTo>
                      <a:lnTo>
                        <a:pt x="427" y="270"/>
                      </a:lnTo>
                      <a:close/>
                      <a:moveTo>
                        <a:pt x="1003" y="176"/>
                      </a:moveTo>
                      <a:lnTo>
                        <a:pt x="655" y="176"/>
                      </a:lnTo>
                      <a:lnTo>
                        <a:pt x="611" y="153"/>
                      </a:lnTo>
                      <a:lnTo>
                        <a:pt x="620" y="141"/>
                      </a:lnTo>
                      <a:lnTo>
                        <a:pt x="626" y="126"/>
                      </a:lnTo>
                      <a:lnTo>
                        <a:pt x="629" y="112"/>
                      </a:lnTo>
                      <a:lnTo>
                        <a:pt x="629" y="97"/>
                      </a:lnTo>
                      <a:lnTo>
                        <a:pt x="629" y="77"/>
                      </a:lnTo>
                      <a:lnTo>
                        <a:pt x="623" y="59"/>
                      </a:lnTo>
                      <a:lnTo>
                        <a:pt x="614" y="41"/>
                      </a:lnTo>
                      <a:lnTo>
                        <a:pt x="602" y="27"/>
                      </a:lnTo>
                      <a:lnTo>
                        <a:pt x="588" y="15"/>
                      </a:lnTo>
                      <a:lnTo>
                        <a:pt x="570" y="6"/>
                      </a:lnTo>
                      <a:lnTo>
                        <a:pt x="552" y="0"/>
                      </a:lnTo>
                      <a:lnTo>
                        <a:pt x="532" y="0"/>
                      </a:lnTo>
                      <a:lnTo>
                        <a:pt x="512" y="0"/>
                      </a:lnTo>
                      <a:lnTo>
                        <a:pt x="494" y="6"/>
                      </a:lnTo>
                      <a:lnTo>
                        <a:pt x="476" y="15"/>
                      </a:lnTo>
                      <a:lnTo>
                        <a:pt x="462" y="27"/>
                      </a:lnTo>
                      <a:lnTo>
                        <a:pt x="450" y="41"/>
                      </a:lnTo>
                      <a:lnTo>
                        <a:pt x="441" y="59"/>
                      </a:lnTo>
                      <a:lnTo>
                        <a:pt x="435" y="77"/>
                      </a:lnTo>
                      <a:lnTo>
                        <a:pt x="435" y="97"/>
                      </a:lnTo>
                      <a:lnTo>
                        <a:pt x="435" y="112"/>
                      </a:lnTo>
                      <a:lnTo>
                        <a:pt x="438" y="126"/>
                      </a:lnTo>
                      <a:lnTo>
                        <a:pt x="444" y="141"/>
                      </a:lnTo>
                      <a:lnTo>
                        <a:pt x="453" y="153"/>
                      </a:lnTo>
                      <a:lnTo>
                        <a:pt x="409" y="176"/>
                      </a:lnTo>
                      <a:lnTo>
                        <a:pt x="61" y="176"/>
                      </a:lnTo>
                      <a:lnTo>
                        <a:pt x="43" y="176"/>
                      </a:lnTo>
                      <a:lnTo>
                        <a:pt x="32" y="182"/>
                      </a:lnTo>
                      <a:lnTo>
                        <a:pt x="20" y="188"/>
                      </a:lnTo>
                      <a:lnTo>
                        <a:pt x="11" y="196"/>
                      </a:lnTo>
                      <a:lnTo>
                        <a:pt x="5" y="208"/>
                      </a:lnTo>
                      <a:lnTo>
                        <a:pt x="2" y="217"/>
                      </a:lnTo>
                      <a:lnTo>
                        <a:pt x="0" y="234"/>
                      </a:lnTo>
                      <a:lnTo>
                        <a:pt x="0" y="1527"/>
                      </a:lnTo>
                      <a:lnTo>
                        <a:pt x="2" y="1545"/>
                      </a:lnTo>
                      <a:lnTo>
                        <a:pt x="5" y="1556"/>
                      </a:lnTo>
                      <a:lnTo>
                        <a:pt x="14" y="1568"/>
                      </a:lnTo>
                      <a:lnTo>
                        <a:pt x="23" y="1574"/>
                      </a:lnTo>
                      <a:lnTo>
                        <a:pt x="32" y="1580"/>
                      </a:lnTo>
                      <a:lnTo>
                        <a:pt x="40" y="1586"/>
                      </a:lnTo>
                      <a:lnTo>
                        <a:pt x="61" y="1589"/>
                      </a:lnTo>
                      <a:lnTo>
                        <a:pt x="1003" y="1589"/>
                      </a:lnTo>
                      <a:lnTo>
                        <a:pt x="1021" y="1586"/>
                      </a:lnTo>
                      <a:lnTo>
                        <a:pt x="1032" y="1580"/>
                      </a:lnTo>
                      <a:lnTo>
                        <a:pt x="1044" y="1574"/>
                      </a:lnTo>
                      <a:lnTo>
                        <a:pt x="1053" y="1565"/>
                      </a:lnTo>
                      <a:lnTo>
                        <a:pt x="1059" y="1556"/>
                      </a:lnTo>
                      <a:lnTo>
                        <a:pt x="1062" y="1545"/>
                      </a:lnTo>
                      <a:lnTo>
                        <a:pt x="1064" y="1527"/>
                      </a:lnTo>
                      <a:lnTo>
                        <a:pt x="1064" y="234"/>
                      </a:lnTo>
                      <a:lnTo>
                        <a:pt x="1062" y="220"/>
                      </a:lnTo>
                      <a:lnTo>
                        <a:pt x="1059" y="205"/>
                      </a:lnTo>
                      <a:lnTo>
                        <a:pt x="1050" y="196"/>
                      </a:lnTo>
                      <a:lnTo>
                        <a:pt x="1041" y="188"/>
                      </a:lnTo>
                      <a:lnTo>
                        <a:pt x="1032" y="182"/>
                      </a:lnTo>
                      <a:lnTo>
                        <a:pt x="1024" y="179"/>
                      </a:lnTo>
                      <a:lnTo>
                        <a:pt x="1003" y="1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5" name="Freeform 193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6" name="Freeform 194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7" name="Freeform 195"/>
                <p:cNvSpPr>
                  <a:spLocks/>
                </p:cNvSpPr>
                <p:nvPr/>
              </p:nvSpPr>
              <p:spPr bwMode="auto">
                <a:xfrm>
                  <a:off x="4317" y="3094"/>
                  <a:ext cx="890" cy="796"/>
                </a:xfrm>
                <a:custGeom>
                  <a:avLst/>
                  <a:gdLst>
                    <a:gd name="T0" fmla="*/ 749 w 890"/>
                    <a:gd name="T1" fmla="*/ 339 h 796"/>
                    <a:gd name="T2" fmla="*/ 749 w 890"/>
                    <a:gd name="T3" fmla="*/ 339 h 796"/>
                    <a:gd name="T4" fmla="*/ 714 w 890"/>
                    <a:gd name="T5" fmla="*/ 336 h 796"/>
                    <a:gd name="T6" fmla="*/ 679 w 890"/>
                    <a:gd name="T7" fmla="*/ 331 h 796"/>
                    <a:gd name="T8" fmla="*/ 644 w 890"/>
                    <a:gd name="T9" fmla="*/ 325 h 796"/>
                    <a:gd name="T10" fmla="*/ 609 w 890"/>
                    <a:gd name="T11" fmla="*/ 313 h 796"/>
                    <a:gd name="T12" fmla="*/ 609 w 890"/>
                    <a:gd name="T13" fmla="*/ 313 h 796"/>
                    <a:gd name="T14" fmla="*/ 559 w 890"/>
                    <a:gd name="T15" fmla="*/ 295 h 796"/>
                    <a:gd name="T16" fmla="*/ 512 w 890"/>
                    <a:gd name="T17" fmla="*/ 275 h 796"/>
                    <a:gd name="T18" fmla="*/ 465 w 890"/>
                    <a:gd name="T19" fmla="*/ 249 h 796"/>
                    <a:gd name="T20" fmla="*/ 422 w 890"/>
                    <a:gd name="T21" fmla="*/ 219 h 796"/>
                    <a:gd name="T22" fmla="*/ 334 w 890"/>
                    <a:gd name="T23" fmla="*/ 158 h 796"/>
                    <a:gd name="T24" fmla="*/ 249 w 890"/>
                    <a:gd name="T25" fmla="*/ 97 h 796"/>
                    <a:gd name="T26" fmla="*/ 249 w 890"/>
                    <a:gd name="T27" fmla="*/ 97 h 796"/>
                    <a:gd name="T28" fmla="*/ 199 w 890"/>
                    <a:gd name="T29" fmla="*/ 64 h 796"/>
                    <a:gd name="T30" fmla="*/ 150 w 890"/>
                    <a:gd name="T31" fmla="*/ 38 h 796"/>
                    <a:gd name="T32" fmla="*/ 94 w 890"/>
                    <a:gd name="T33" fmla="*/ 18 h 796"/>
                    <a:gd name="T34" fmla="*/ 38 w 890"/>
                    <a:gd name="T35" fmla="*/ 3 h 796"/>
                    <a:gd name="T36" fmla="*/ 38 w 890"/>
                    <a:gd name="T37" fmla="*/ 3 h 796"/>
                    <a:gd name="T38" fmla="*/ 0 w 890"/>
                    <a:gd name="T39" fmla="*/ 0 h 796"/>
                    <a:gd name="T40" fmla="*/ 0 w 890"/>
                    <a:gd name="T41" fmla="*/ 0 h 796"/>
                    <a:gd name="T42" fmla="*/ 0 w 890"/>
                    <a:gd name="T43" fmla="*/ 796 h 796"/>
                    <a:gd name="T44" fmla="*/ 0 w 890"/>
                    <a:gd name="T45" fmla="*/ 796 h 796"/>
                    <a:gd name="T46" fmla="*/ 890 w 890"/>
                    <a:gd name="T47" fmla="*/ 796 h 796"/>
                    <a:gd name="T48" fmla="*/ 890 w 890"/>
                    <a:gd name="T49" fmla="*/ 796 h 796"/>
                    <a:gd name="T50" fmla="*/ 890 w 890"/>
                    <a:gd name="T51" fmla="*/ 333 h 796"/>
                    <a:gd name="T52" fmla="*/ 890 w 890"/>
                    <a:gd name="T53" fmla="*/ 333 h 796"/>
                    <a:gd name="T54" fmla="*/ 820 w 890"/>
                    <a:gd name="T55" fmla="*/ 339 h 796"/>
                    <a:gd name="T56" fmla="*/ 784 w 890"/>
                    <a:gd name="T57" fmla="*/ 339 h 796"/>
                    <a:gd name="T58" fmla="*/ 749 w 890"/>
                    <a:gd name="T59" fmla="*/ 339 h 796"/>
                    <a:gd name="T60" fmla="*/ 749 w 890"/>
                    <a:gd name="T61" fmla="*/ 339 h 79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890"/>
                    <a:gd name="T94" fmla="*/ 0 h 796"/>
                    <a:gd name="T95" fmla="*/ 890 w 890"/>
                    <a:gd name="T96" fmla="*/ 796 h 79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890" h="796">
                      <a:moveTo>
                        <a:pt x="749" y="339"/>
                      </a:moveTo>
                      <a:lnTo>
                        <a:pt x="749" y="339"/>
                      </a:lnTo>
                      <a:lnTo>
                        <a:pt x="714" y="336"/>
                      </a:lnTo>
                      <a:lnTo>
                        <a:pt x="679" y="331"/>
                      </a:lnTo>
                      <a:lnTo>
                        <a:pt x="644" y="325"/>
                      </a:lnTo>
                      <a:lnTo>
                        <a:pt x="609" y="313"/>
                      </a:lnTo>
                      <a:lnTo>
                        <a:pt x="559" y="295"/>
                      </a:lnTo>
                      <a:lnTo>
                        <a:pt x="512" y="275"/>
                      </a:lnTo>
                      <a:lnTo>
                        <a:pt x="465" y="249"/>
                      </a:lnTo>
                      <a:lnTo>
                        <a:pt x="422" y="219"/>
                      </a:lnTo>
                      <a:lnTo>
                        <a:pt x="334" y="158"/>
                      </a:lnTo>
                      <a:lnTo>
                        <a:pt x="249" y="97"/>
                      </a:lnTo>
                      <a:lnTo>
                        <a:pt x="199" y="64"/>
                      </a:lnTo>
                      <a:lnTo>
                        <a:pt x="150" y="38"/>
                      </a:lnTo>
                      <a:lnTo>
                        <a:pt x="94" y="18"/>
                      </a:lnTo>
                      <a:lnTo>
                        <a:pt x="38" y="3"/>
                      </a:lnTo>
                      <a:lnTo>
                        <a:pt x="0" y="0"/>
                      </a:lnTo>
                      <a:lnTo>
                        <a:pt x="0" y="796"/>
                      </a:lnTo>
                      <a:lnTo>
                        <a:pt x="890" y="796"/>
                      </a:lnTo>
                      <a:lnTo>
                        <a:pt x="890" y="333"/>
                      </a:lnTo>
                      <a:lnTo>
                        <a:pt x="820" y="339"/>
                      </a:lnTo>
                      <a:lnTo>
                        <a:pt x="784" y="339"/>
                      </a:lnTo>
                      <a:lnTo>
                        <a:pt x="749" y="339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8" name="Freeform 196"/>
                <p:cNvSpPr>
                  <a:spLocks/>
                </p:cNvSpPr>
                <p:nvPr/>
              </p:nvSpPr>
              <p:spPr bwMode="auto">
                <a:xfrm>
                  <a:off x="4317" y="2708"/>
                  <a:ext cx="150" cy="9"/>
                </a:xfrm>
                <a:custGeom>
                  <a:avLst/>
                  <a:gdLst>
                    <a:gd name="T0" fmla="*/ 150 w 150"/>
                    <a:gd name="T1" fmla="*/ 0 h 9"/>
                    <a:gd name="T2" fmla="*/ 150 w 150"/>
                    <a:gd name="T3" fmla="*/ 0 h 9"/>
                    <a:gd name="T4" fmla="*/ 0 w 150"/>
                    <a:gd name="T5" fmla="*/ 0 h 9"/>
                    <a:gd name="T6" fmla="*/ 0 w 150"/>
                    <a:gd name="T7" fmla="*/ 0 h 9"/>
                    <a:gd name="T8" fmla="*/ 0 w 150"/>
                    <a:gd name="T9" fmla="*/ 9 h 9"/>
                    <a:gd name="T10" fmla="*/ 126 w 150"/>
                    <a:gd name="T11" fmla="*/ 9 h 9"/>
                    <a:gd name="T12" fmla="*/ 126 w 150"/>
                    <a:gd name="T13" fmla="*/ 9 h 9"/>
                    <a:gd name="T14" fmla="*/ 138 w 150"/>
                    <a:gd name="T15" fmla="*/ 3 h 9"/>
                    <a:gd name="T16" fmla="*/ 150 w 150"/>
                    <a:gd name="T17" fmla="*/ 0 h 9"/>
                    <a:gd name="T18" fmla="*/ 150 w 150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0"/>
                    <a:gd name="T31" fmla="*/ 0 h 9"/>
                    <a:gd name="T32" fmla="*/ 150 w 150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0" h="9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26" y="9"/>
                      </a:lnTo>
                      <a:lnTo>
                        <a:pt x="138" y="3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9" name="Freeform 197"/>
                <p:cNvSpPr>
                  <a:spLocks/>
                </p:cNvSpPr>
                <p:nvPr/>
              </p:nvSpPr>
              <p:spPr bwMode="auto">
                <a:xfrm>
                  <a:off x="5055" y="2708"/>
                  <a:ext cx="152" cy="9"/>
                </a:xfrm>
                <a:custGeom>
                  <a:avLst/>
                  <a:gdLst>
                    <a:gd name="T0" fmla="*/ 0 w 152"/>
                    <a:gd name="T1" fmla="*/ 0 h 9"/>
                    <a:gd name="T2" fmla="*/ 0 w 152"/>
                    <a:gd name="T3" fmla="*/ 0 h 9"/>
                    <a:gd name="T4" fmla="*/ 14 w 152"/>
                    <a:gd name="T5" fmla="*/ 3 h 9"/>
                    <a:gd name="T6" fmla="*/ 26 w 152"/>
                    <a:gd name="T7" fmla="*/ 9 h 9"/>
                    <a:gd name="T8" fmla="*/ 152 w 152"/>
                    <a:gd name="T9" fmla="*/ 9 h 9"/>
                    <a:gd name="T10" fmla="*/ 152 w 152"/>
                    <a:gd name="T11" fmla="*/ 9 h 9"/>
                    <a:gd name="T12" fmla="*/ 152 w 152"/>
                    <a:gd name="T13" fmla="*/ 0 h 9"/>
                    <a:gd name="T14" fmla="*/ 152 w 152"/>
                    <a:gd name="T15" fmla="*/ 0 h 9"/>
                    <a:gd name="T16" fmla="*/ 0 w 152"/>
                    <a:gd name="T17" fmla="*/ 0 h 9"/>
                    <a:gd name="T18" fmla="*/ 0 w 152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2"/>
                    <a:gd name="T31" fmla="*/ 0 h 9"/>
                    <a:gd name="T32" fmla="*/ 152 w 152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2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4" y="3"/>
                      </a:lnTo>
                      <a:lnTo>
                        <a:pt x="26" y="9"/>
                      </a:lnTo>
                      <a:lnTo>
                        <a:pt x="152" y="9"/>
                      </a:lnTo>
                      <a:lnTo>
                        <a:pt x="1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0" name="Freeform 198"/>
                <p:cNvSpPr>
                  <a:spLocks/>
                </p:cNvSpPr>
                <p:nvPr/>
              </p:nvSpPr>
              <p:spPr bwMode="auto">
                <a:xfrm>
                  <a:off x="4467" y="2960"/>
                  <a:ext cx="643" cy="11"/>
                </a:xfrm>
                <a:custGeom>
                  <a:avLst/>
                  <a:gdLst>
                    <a:gd name="T0" fmla="*/ 5 w 643"/>
                    <a:gd name="T1" fmla="*/ 0 h 11"/>
                    <a:gd name="T2" fmla="*/ 5 w 643"/>
                    <a:gd name="T3" fmla="*/ 0 h 11"/>
                    <a:gd name="T4" fmla="*/ 2 w 643"/>
                    <a:gd name="T5" fmla="*/ 2 h 11"/>
                    <a:gd name="T6" fmla="*/ 0 w 643"/>
                    <a:gd name="T7" fmla="*/ 5 h 11"/>
                    <a:gd name="T8" fmla="*/ 0 w 643"/>
                    <a:gd name="T9" fmla="*/ 5 h 11"/>
                    <a:gd name="T10" fmla="*/ 2 w 643"/>
                    <a:gd name="T11" fmla="*/ 8 h 11"/>
                    <a:gd name="T12" fmla="*/ 5 w 643"/>
                    <a:gd name="T13" fmla="*/ 11 h 11"/>
                    <a:gd name="T14" fmla="*/ 637 w 643"/>
                    <a:gd name="T15" fmla="*/ 11 h 11"/>
                    <a:gd name="T16" fmla="*/ 637 w 643"/>
                    <a:gd name="T17" fmla="*/ 11 h 11"/>
                    <a:gd name="T18" fmla="*/ 640 w 643"/>
                    <a:gd name="T19" fmla="*/ 8 h 11"/>
                    <a:gd name="T20" fmla="*/ 643 w 643"/>
                    <a:gd name="T21" fmla="*/ 5 h 11"/>
                    <a:gd name="T22" fmla="*/ 643 w 643"/>
                    <a:gd name="T23" fmla="*/ 5 h 11"/>
                    <a:gd name="T24" fmla="*/ 640 w 643"/>
                    <a:gd name="T25" fmla="*/ 2 h 11"/>
                    <a:gd name="T26" fmla="*/ 637 w 643"/>
                    <a:gd name="T27" fmla="*/ 0 h 11"/>
                    <a:gd name="T28" fmla="*/ 5 w 643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1"/>
                    <a:gd name="T47" fmla="*/ 643 w 643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2"/>
                      </a:lnTo>
                      <a:lnTo>
                        <a:pt x="0" y="5"/>
                      </a:lnTo>
                      <a:lnTo>
                        <a:pt x="2" y="8"/>
                      </a:lnTo>
                      <a:lnTo>
                        <a:pt x="5" y="11"/>
                      </a:lnTo>
                      <a:lnTo>
                        <a:pt x="637" y="11"/>
                      </a:lnTo>
                      <a:lnTo>
                        <a:pt x="640" y="8"/>
                      </a:lnTo>
                      <a:lnTo>
                        <a:pt x="643" y="5"/>
                      </a:lnTo>
                      <a:lnTo>
                        <a:pt x="640" y="2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1" name="Freeform 199"/>
                <p:cNvSpPr>
                  <a:spLocks/>
                </p:cNvSpPr>
                <p:nvPr/>
              </p:nvSpPr>
              <p:spPr bwMode="auto">
                <a:xfrm>
                  <a:off x="4414" y="3012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2" name="Freeform 200"/>
                <p:cNvSpPr>
                  <a:spLocks/>
                </p:cNvSpPr>
                <p:nvPr/>
              </p:nvSpPr>
              <p:spPr bwMode="auto">
                <a:xfrm>
                  <a:off x="4414" y="3065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3" name="Freeform 201"/>
                <p:cNvSpPr>
                  <a:spLocks/>
                </p:cNvSpPr>
                <p:nvPr/>
              </p:nvSpPr>
              <p:spPr bwMode="auto">
                <a:xfrm>
                  <a:off x="4414" y="3117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4" name="Freeform 202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5" name="Freeform 203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380" cy="11"/>
                </a:xfrm>
                <a:custGeom>
                  <a:avLst/>
                  <a:gdLst>
                    <a:gd name="T0" fmla="*/ 6 w 380"/>
                    <a:gd name="T1" fmla="*/ 0 h 11"/>
                    <a:gd name="T2" fmla="*/ 6 w 380"/>
                    <a:gd name="T3" fmla="*/ 0 h 11"/>
                    <a:gd name="T4" fmla="*/ 3 w 380"/>
                    <a:gd name="T5" fmla="*/ 3 h 11"/>
                    <a:gd name="T6" fmla="*/ 0 w 380"/>
                    <a:gd name="T7" fmla="*/ 6 h 11"/>
                    <a:gd name="T8" fmla="*/ 0 w 380"/>
                    <a:gd name="T9" fmla="*/ 6 h 11"/>
                    <a:gd name="T10" fmla="*/ 3 w 380"/>
                    <a:gd name="T11" fmla="*/ 9 h 11"/>
                    <a:gd name="T12" fmla="*/ 6 w 380"/>
                    <a:gd name="T13" fmla="*/ 11 h 11"/>
                    <a:gd name="T14" fmla="*/ 374 w 380"/>
                    <a:gd name="T15" fmla="*/ 11 h 11"/>
                    <a:gd name="T16" fmla="*/ 374 w 380"/>
                    <a:gd name="T17" fmla="*/ 11 h 11"/>
                    <a:gd name="T18" fmla="*/ 377 w 380"/>
                    <a:gd name="T19" fmla="*/ 9 h 11"/>
                    <a:gd name="T20" fmla="*/ 380 w 380"/>
                    <a:gd name="T21" fmla="*/ 6 h 11"/>
                    <a:gd name="T22" fmla="*/ 380 w 380"/>
                    <a:gd name="T23" fmla="*/ 6 h 11"/>
                    <a:gd name="T24" fmla="*/ 377 w 380"/>
                    <a:gd name="T25" fmla="*/ 3 h 11"/>
                    <a:gd name="T26" fmla="*/ 374 w 380"/>
                    <a:gd name="T27" fmla="*/ 0 h 11"/>
                    <a:gd name="T28" fmla="*/ 6 w 380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0"/>
                    <a:gd name="T46" fmla="*/ 0 h 11"/>
                    <a:gd name="T47" fmla="*/ 380 w 380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0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374" y="11"/>
                      </a:lnTo>
                      <a:lnTo>
                        <a:pt x="377" y="9"/>
                      </a:lnTo>
                      <a:lnTo>
                        <a:pt x="380" y="6"/>
                      </a:lnTo>
                      <a:lnTo>
                        <a:pt x="377" y="3"/>
                      </a:lnTo>
                      <a:lnTo>
                        <a:pt x="374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6" name="Freeform 204"/>
                <p:cNvSpPr>
                  <a:spLocks/>
                </p:cNvSpPr>
                <p:nvPr/>
              </p:nvSpPr>
              <p:spPr bwMode="auto">
                <a:xfrm>
                  <a:off x="4467" y="3328"/>
                  <a:ext cx="643" cy="12"/>
                </a:xfrm>
                <a:custGeom>
                  <a:avLst/>
                  <a:gdLst>
                    <a:gd name="T0" fmla="*/ 5 w 643"/>
                    <a:gd name="T1" fmla="*/ 0 h 12"/>
                    <a:gd name="T2" fmla="*/ 5 w 643"/>
                    <a:gd name="T3" fmla="*/ 0 h 12"/>
                    <a:gd name="T4" fmla="*/ 2 w 643"/>
                    <a:gd name="T5" fmla="*/ 3 h 12"/>
                    <a:gd name="T6" fmla="*/ 0 w 643"/>
                    <a:gd name="T7" fmla="*/ 6 h 12"/>
                    <a:gd name="T8" fmla="*/ 0 w 643"/>
                    <a:gd name="T9" fmla="*/ 6 h 12"/>
                    <a:gd name="T10" fmla="*/ 2 w 643"/>
                    <a:gd name="T11" fmla="*/ 9 h 12"/>
                    <a:gd name="T12" fmla="*/ 5 w 643"/>
                    <a:gd name="T13" fmla="*/ 12 h 12"/>
                    <a:gd name="T14" fmla="*/ 637 w 643"/>
                    <a:gd name="T15" fmla="*/ 12 h 12"/>
                    <a:gd name="T16" fmla="*/ 637 w 643"/>
                    <a:gd name="T17" fmla="*/ 12 h 12"/>
                    <a:gd name="T18" fmla="*/ 640 w 643"/>
                    <a:gd name="T19" fmla="*/ 9 h 12"/>
                    <a:gd name="T20" fmla="*/ 643 w 643"/>
                    <a:gd name="T21" fmla="*/ 6 h 12"/>
                    <a:gd name="T22" fmla="*/ 643 w 643"/>
                    <a:gd name="T23" fmla="*/ 6 h 12"/>
                    <a:gd name="T24" fmla="*/ 640 w 643"/>
                    <a:gd name="T25" fmla="*/ 3 h 12"/>
                    <a:gd name="T26" fmla="*/ 637 w 643"/>
                    <a:gd name="T27" fmla="*/ 0 h 12"/>
                    <a:gd name="T28" fmla="*/ 5 w 643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2"/>
                    <a:gd name="T47" fmla="*/ 643 w 643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2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3"/>
                      </a:lnTo>
                      <a:lnTo>
                        <a:pt x="0" y="6"/>
                      </a:lnTo>
                      <a:lnTo>
                        <a:pt x="2" y="9"/>
                      </a:lnTo>
                      <a:lnTo>
                        <a:pt x="5" y="12"/>
                      </a:lnTo>
                      <a:lnTo>
                        <a:pt x="637" y="12"/>
                      </a:lnTo>
                      <a:lnTo>
                        <a:pt x="640" y="9"/>
                      </a:lnTo>
                      <a:lnTo>
                        <a:pt x="643" y="6"/>
                      </a:lnTo>
                      <a:lnTo>
                        <a:pt x="640" y="3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7" name="Freeform 205"/>
                <p:cNvSpPr>
                  <a:spLocks/>
                </p:cNvSpPr>
                <p:nvPr/>
              </p:nvSpPr>
              <p:spPr bwMode="auto">
                <a:xfrm>
                  <a:off x="4414" y="3381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6 h 11"/>
                    <a:gd name="T8" fmla="*/ 0 w 696"/>
                    <a:gd name="T9" fmla="*/ 6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6 h 11"/>
                    <a:gd name="T22" fmla="*/ 696 w 696"/>
                    <a:gd name="T23" fmla="*/ 6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8" name="Freeform 206"/>
                <p:cNvSpPr>
                  <a:spLocks/>
                </p:cNvSpPr>
                <p:nvPr/>
              </p:nvSpPr>
              <p:spPr bwMode="auto">
                <a:xfrm>
                  <a:off x="4414" y="3433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9" name="Freeform 207"/>
                <p:cNvSpPr>
                  <a:spLocks/>
                </p:cNvSpPr>
                <p:nvPr/>
              </p:nvSpPr>
              <p:spPr bwMode="auto">
                <a:xfrm>
                  <a:off x="4414" y="3486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500" name="Freeform 208"/>
                <p:cNvSpPr>
                  <a:spLocks/>
                </p:cNvSpPr>
                <p:nvPr/>
              </p:nvSpPr>
              <p:spPr bwMode="auto">
                <a:xfrm>
                  <a:off x="4414" y="3539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5 h 11"/>
                    <a:gd name="T8" fmla="*/ 0 w 696"/>
                    <a:gd name="T9" fmla="*/ 5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5 h 11"/>
                    <a:gd name="T22" fmla="*/ 696 w 696"/>
                    <a:gd name="T23" fmla="*/ 5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5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5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501" name="Freeform 209"/>
                <p:cNvSpPr>
                  <a:spLocks/>
                </p:cNvSpPr>
                <p:nvPr/>
              </p:nvSpPr>
              <p:spPr bwMode="auto">
                <a:xfrm>
                  <a:off x="4414" y="3591"/>
                  <a:ext cx="591" cy="12"/>
                </a:xfrm>
                <a:custGeom>
                  <a:avLst/>
                  <a:gdLst>
                    <a:gd name="T0" fmla="*/ 6 w 591"/>
                    <a:gd name="T1" fmla="*/ 0 h 12"/>
                    <a:gd name="T2" fmla="*/ 6 w 591"/>
                    <a:gd name="T3" fmla="*/ 0 h 12"/>
                    <a:gd name="T4" fmla="*/ 3 w 591"/>
                    <a:gd name="T5" fmla="*/ 3 h 12"/>
                    <a:gd name="T6" fmla="*/ 0 w 591"/>
                    <a:gd name="T7" fmla="*/ 6 h 12"/>
                    <a:gd name="T8" fmla="*/ 0 w 591"/>
                    <a:gd name="T9" fmla="*/ 6 h 12"/>
                    <a:gd name="T10" fmla="*/ 3 w 591"/>
                    <a:gd name="T11" fmla="*/ 9 h 12"/>
                    <a:gd name="T12" fmla="*/ 6 w 591"/>
                    <a:gd name="T13" fmla="*/ 12 h 12"/>
                    <a:gd name="T14" fmla="*/ 585 w 591"/>
                    <a:gd name="T15" fmla="*/ 12 h 12"/>
                    <a:gd name="T16" fmla="*/ 585 w 591"/>
                    <a:gd name="T17" fmla="*/ 12 h 12"/>
                    <a:gd name="T18" fmla="*/ 588 w 591"/>
                    <a:gd name="T19" fmla="*/ 9 h 12"/>
                    <a:gd name="T20" fmla="*/ 591 w 591"/>
                    <a:gd name="T21" fmla="*/ 6 h 12"/>
                    <a:gd name="T22" fmla="*/ 591 w 591"/>
                    <a:gd name="T23" fmla="*/ 6 h 12"/>
                    <a:gd name="T24" fmla="*/ 588 w 591"/>
                    <a:gd name="T25" fmla="*/ 3 h 12"/>
                    <a:gd name="T26" fmla="*/ 585 w 591"/>
                    <a:gd name="T27" fmla="*/ 0 h 12"/>
                    <a:gd name="T28" fmla="*/ 6 w 591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91"/>
                    <a:gd name="T46" fmla="*/ 0 h 12"/>
                    <a:gd name="T47" fmla="*/ 591 w 591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91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585" y="12"/>
                      </a:lnTo>
                      <a:lnTo>
                        <a:pt x="588" y="9"/>
                      </a:lnTo>
                      <a:lnTo>
                        <a:pt x="591" y="6"/>
                      </a:lnTo>
                      <a:lnTo>
                        <a:pt x="588" y="3"/>
                      </a:lnTo>
                      <a:lnTo>
                        <a:pt x="585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502" name="Freeform 210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140" cy="12"/>
                </a:xfrm>
                <a:custGeom>
                  <a:avLst/>
                  <a:gdLst>
                    <a:gd name="T0" fmla="*/ 0 w 140"/>
                    <a:gd name="T1" fmla="*/ 6 h 12"/>
                    <a:gd name="T2" fmla="*/ 0 w 140"/>
                    <a:gd name="T3" fmla="*/ 6 h 12"/>
                    <a:gd name="T4" fmla="*/ 3 w 140"/>
                    <a:gd name="T5" fmla="*/ 9 h 12"/>
                    <a:gd name="T6" fmla="*/ 6 w 140"/>
                    <a:gd name="T7" fmla="*/ 12 h 12"/>
                    <a:gd name="T8" fmla="*/ 140 w 140"/>
                    <a:gd name="T9" fmla="*/ 12 h 12"/>
                    <a:gd name="T10" fmla="*/ 140 w 140"/>
                    <a:gd name="T11" fmla="*/ 12 h 12"/>
                    <a:gd name="T12" fmla="*/ 123 w 140"/>
                    <a:gd name="T13" fmla="*/ 0 h 12"/>
                    <a:gd name="T14" fmla="*/ 6 w 140"/>
                    <a:gd name="T15" fmla="*/ 0 h 12"/>
                    <a:gd name="T16" fmla="*/ 6 w 140"/>
                    <a:gd name="T17" fmla="*/ 0 h 12"/>
                    <a:gd name="T18" fmla="*/ 3 w 140"/>
                    <a:gd name="T19" fmla="*/ 3 h 12"/>
                    <a:gd name="T20" fmla="*/ 0 w 140"/>
                    <a:gd name="T21" fmla="*/ 6 h 12"/>
                    <a:gd name="T22" fmla="*/ 0 w 140"/>
                    <a:gd name="T23" fmla="*/ 6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40"/>
                    <a:gd name="T37" fmla="*/ 0 h 12"/>
                    <a:gd name="T38" fmla="*/ 140 w 14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40" h="1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140" y="12"/>
                      </a:lnTo>
                      <a:lnTo>
                        <a:pt x="123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503" name="Freeform 211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213" cy="11"/>
                </a:xfrm>
                <a:custGeom>
                  <a:avLst/>
                  <a:gdLst>
                    <a:gd name="T0" fmla="*/ 0 w 213"/>
                    <a:gd name="T1" fmla="*/ 6 h 11"/>
                    <a:gd name="T2" fmla="*/ 0 w 213"/>
                    <a:gd name="T3" fmla="*/ 6 h 11"/>
                    <a:gd name="T4" fmla="*/ 3 w 213"/>
                    <a:gd name="T5" fmla="*/ 9 h 11"/>
                    <a:gd name="T6" fmla="*/ 6 w 213"/>
                    <a:gd name="T7" fmla="*/ 11 h 11"/>
                    <a:gd name="T8" fmla="*/ 213 w 213"/>
                    <a:gd name="T9" fmla="*/ 11 h 11"/>
                    <a:gd name="T10" fmla="*/ 213 w 213"/>
                    <a:gd name="T11" fmla="*/ 11 h 11"/>
                    <a:gd name="T12" fmla="*/ 199 w 213"/>
                    <a:gd name="T13" fmla="*/ 0 h 11"/>
                    <a:gd name="T14" fmla="*/ 6 w 213"/>
                    <a:gd name="T15" fmla="*/ 0 h 11"/>
                    <a:gd name="T16" fmla="*/ 6 w 213"/>
                    <a:gd name="T17" fmla="*/ 0 h 11"/>
                    <a:gd name="T18" fmla="*/ 3 w 213"/>
                    <a:gd name="T19" fmla="*/ 3 h 11"/>
                    <a:gd name="T20" fmla="*/ 0 w 213"/>
                    <a:gd name="T21" fmla="*/ 6 h 11"/>
                    <a:gd name="T22" fmla="*/ 0 w 213"/>
                    <a:gd name="T23" fmla="*/ 6 h 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3"/>
                    <a:gd name="T37" fmla="*/ 0 h 11"/>
                    <a:gd name="T38" fmla="*/ 213 w 213"/>
                    <a:gd name="T39" fmla="*/ 11 h 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3" h="11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213" y="11"/>
                      </a:lnTo>
                      <a:lnTo>
                        <a:pt x="199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9464" name="Text Box 212"/>
              <p:cNvSpPr txBox="1">
                <a:spLocks noChangeArrowheads="1"/>
              </p:cNvSpPr>
              <p:nvPr/>
            </p:nvSpPr>
            <p:spPr bwMode="auto">
              <a:xfrm>
                <a:off x="4076" y="2416"/>
                <a:ext cx="1100" cy="1249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tIns="0"/>
              <a:lstStyle/>
              <a:p>
                <a:pPr eaLnBrk="0" hangingPunct="0">
                  <a:lnSpc>
                    <a:spcPct val="150000"/>
                  </a:lnSpc>
                </a:pPr>
                <a:r>
                  <a:rPr kumimoji="1" lang="en-US" altLang="zh-CN" sz="2000" b="1">
                    <a:latin typeface="+mj-lt"/>
                    <a:ea typeface="宋体" charset="-122"/>
                  </a:rPr>
                  <a:t>Packing List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&amp; Print Invoice (Optional)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AS-PS-150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Order Packing List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AS-PS-160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021838" y="1009375"/>
            <a:ext cx="7091362" cy="4879975"/>
            <a:chOff x="1128713" y="1508125"/>
            <a:chExt cx="7091362" cy="4879975"/>
          </a:xfrm>
        </p:grpSpPr>
        <p:pic>
          <p:nvPicPr>
            <p:cNvPr id="21507" name="Picture 1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28713" y="1508125"/>
              <a:ext cx="6792912" cy="4879975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92176" name="Rectangle 16"/>
            <p:cNvSpPr>
              <a:spLocks noChangeArrowheads="1"/>
            </p:cNvSpPr>
            <p:nvPr/>
          </p:nvSpPr>
          <p:spPr bwMode="auto">
            <a:xfrm>
              <a:off x="5905500" y="5258300"/>
              <a:ext cx="2314575" cy="7715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0" tIns="91440" rIns="0" bIns="91440" anchor="ctr" anchorCtr="1"/>
            <a:lstStyle/>
            <a:p>
              <a:pPr>
                <a:defRPr/>
              </a:pPr>
              <a:r>
                <a:rPr lang="en-US" sz="1600">
                  <a:latin typeface="+mj-lt"/>
                </a:rPr>
                <a:t>Used to pick and verify quantity for shipment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itle 10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Shipping Labels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AS-PS-170</a:t>
            </a:r>
          </a:p>
        </p:txBody>
      </p:sp>
      <p:grpSp>
        <p:nvGrpSpPr>
          <p:cNvPr id="22532" name="Group 245"/>
          <p:cNvGrpSpPr>
            <a:grpSpLocks/>
          </p:cNvGrpSpPr>
          <p:nvPr/>
        </p:nvGrpSpPr>
        <p:grpSpPr bwMode="auto">
          <a:xfrm>
            <a:off x="1254175" y="1659875"/>
            <a:ext cx="6616700" cy="3654425"/>
            <a:chOff x="568" y="1174"/>
            <a:chExt cx="4168" cy="2302"/>
          </a:xfrm>
        </p:grpSpPr>
        <p:grpSp>
          <p:nvGrpSpPr>
            <p:cNvPr id="22533" name="Group 244"/>
            <p:cNvGrpSpPr>
              <a:grpSpLocks/>
            </p:cNvGrpSpPr>
            <p:nvPr/>
          </p:nvGrpSpPr>
          <p:grpSpPr bwMode="auto">
            <a:xfrm>
              <a:off x="2435" y="1798"/>
              <a:ext cx="2301" cy="1411"/>
              <a:chOff x="3064" y="2535"/>
              <a:chExt cx="1758" cy="1078"/>
            </a:xfrm>
          </p:grpSpPr>
          <p:sp>
            <p:nvSpPr>
              <p:cNvPr id="22607" name="Freeform 221"/>
              <p:cNvSpPr>
                <a:spLocks/>
              </p:cNvSpPr>
              <p:nvPr/>
            </p:nvSpPr>
            <p:spPr bwMode="auto">
              <a:xfrm>
                <a:off x="3090" y="2545"/>
                <a:ext cx="1704" cy="1052"/>
              </a:xfrm>
              <a:custGeom>
                <a:avLst/>
                <a:gdLst>
                  <a:gd name="T0" fmla="*/ 0 w 1704"/>
                  <a:gd name="T1" fmla="*/ 582 h 1052"/>
                  <a:gd name="T2" fmla="*/ 18 w 1704"/>
                  <a:gd name="T3" fmla="*/ 164 h 1052"/>
                  <a:gd name="T4" fmla="*/ 158 w 1704"/>
                  <a:gd name="T5" fmla="*/ 120 h 1052"/>
                  <a:gd name="T6" fmla="*/ 356 w 1704"/>
                  <a:gd name="T7" fmla="*/ 68 h 1052"/>
                  <a:gd name="T8" fmla="*/ 420 w 1704"/>
                  <a:gd name="T9" fmla="*/ 62 h 1052"/>
                  <a:gd name="T10" fmla="*/ 644 w 1704"/>
                  <a:gd name="T11" fmla="*/ 0 h 1052"/>
                  <a:gd name="T12" fmla="*/ 772 w 1704"/>
                  <a:gd name="T13" fmla="*/ 60 h 1052"/>
                  <a:gd name="T14" fmla="*/ 1120 w 1704"/>
                  <a:gd name="T15" fmla="*/ 204 h 1052"/>
                  <a:gd name="T16" fmla="*/ 1368 w 1704"/>
                  <a:gd name="T17" fmla="*/ 280 h 1052"/>
                  <a:gd name="T18" fmla="*/ 1662 w 1704"/>
                  <a:gd name="T19" fmla="*/ 362 h 1052"/>
                  <a:gd name="T20" fmla="*/ 1704 w 1704"/>
                  <a:gd name="T21" fmla="*/ 386 h 1052"/>
                  <a:gd name="T22" fmla="*/ 1668 w 1704"/>
                  <a:gd name="T23" fmla="*/ 450 h 1052"/>
                  <a:gd name="T24" fmla="*/ 1658 w 1704"/>
                  <a:gd name="T25" fmla="*/ 644 h 1052"/>
                  <a:gd name="T26" fmla="*/ 1678 w 1704"/>
                  <a:gd name="T27" fmla="*/ 782 h 1052"/>
                  <a:gd name="T28" fmla="*/ 1663 w 1704"/>
                  <a:gd name="T29" fmla="*/ 859 h 1052"/>
                  <a:gd name="T30" fmla="*/ 1520 w 1704"/>
                  <a:gd name="T31" fmla="*/ 904 h 1052"/>
                  <a:gd name="T32" fmla="*/ 1312 w 1704"/>
                  <a:gd name="T33" fmla="*/ 934 h 1052"/>
                  <a:gd name="T34" fmla="*/ 1210 w 1704"/>
                  <a:gd name="T35" fmla="*/ 968 h 1052"/>
                  <a:gd name="T36" fmla="*/ 980 w 1704"/>
                  <a:gd name="T37" fmla="*/ 1052 h 1052"/>
                  <a:gd name="T38" fmla="*/ 756 w 1704"/>
                  <a:gd name="T39" fmla="*/ 932 h 1052"/>
                  <a:gd name="T40" fmla="*/ 440 w 1704"/>
                  <a:gd name="T41" fmla="*/ 790 h 1052"/>
                  <a:gd name="T42" fmla="*/ 270 w 1704"/>
                  <a:gd name="T43" fmla="*/ 708 h 1052"/>
                  <a:gd name="T44" fmla="*/ 120 w 1704"/>
                  <a:gd name="T45" fmla="*/ 646 h 1052"/>
                  <a:gd name="T46" fmla="*/ 0 w 1704"/>
                  <a:gd name="T47" fmla="*/ 582 h 10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04"/>
                  <a:gd name="T73" fmla="*/ 0 h 1052"/>
                  <a:gd name="T74" fmla="*/ 1704 w 1704"/>
                  <a:gd name="T75" fmla="*/ 1052 h 10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04" h="1052">
                    <a:moveTo>
                      <a:pt x="0" y="582"/>
                    </a:moveTo>
                    <a:lnTo>
                      <a:pt x="18" y="164"/>
                    </a:lnTo>
                    <a:lnTo>
                      <a:pt x="158" y="120"/>
                    </a:lnTo>
                    <a:lnTo>
                      <a:pt x="356" y="68"/>
                    </a:lnTo>
                    <a:lnTo>
                      <a:pt x="420" y="62"/>
                    </a:lnTo>
                    <a:lnTo>
                      <a:pt x="644" y="0"/>
                    </a:lnTo>
                    <a:lnTo>
                      <a:pt x="772" y="60"/>
                    </a:lnTo>
                    <a:lnTo>
                      <a:pt x="1120" y="204"/>
                    </a:lnTo>
                    <a:lnTo>
                      <a:pt x="1368" y="280"/>
                    </a:lnTo>
                    <a:lnTo>
                      <a:pt x="1662" y="362"/>
                    </a:lnTo>
                    <a:lnTo>
                      <a:pt x="1704" y="386"/>
                    </a:lnTo>
                    <a:lnTo>
                      <a:pt x="1668" y="450"/>
                    </a:lnTo>
                    <a:lnTo>
                      <a:pt x="1658" y="644"/>
                    </a:lnTo>
                    <a:lnTo>
                      <a:pt x="1678" y="782"/>
                    </a:lnTo>
                    <a:lnTo>
                      <a:pt x="1663" y="859"/>
                    </a:lnTo>
                    <a:lnTo>
                      <a:pt x="1520" y="904"/>
                    </a:lnTo>
                    <a:lnTo>
                      <a:pt x="1312" y="934"/>
                    </a:lnTo>
                    <a:lnTo>
                      <a:pt x="1210" y="968"/>
                    </a:lnTo>
                    <a:lnTo>
                      <a:pt x="980" y="1052"/>
                    </a:lnTo>
                    <a:lnTo>
                      <a:pt x="756" y="932"/>
                    </a:lnTo>
                    <a:lnTo>
                      <a:pt x="440" y="790"/>
                    </a:lnTo>
                    <a:lnTo>
                      <a:pt x="270" y="708"/>
                    </a:lnTo>
                    <a:lnTo>
                      <a:pt x="120" y="646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B377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2608" name="Group 222"/>
              <p:cNvGrpSpPr>
                <a:grpSpLocks/>
              </p:cNvGrpSpPr>
              <p:nvPr/>
            </p:nvGrpSpPr>
            <p:grpSpPr bwMode="auto">
              <a:xfrm>
                <a:off x="3265" y="2831"/>
                <a:ext cx="1434" cy="688"/>
                <a:chOff x="2907" y="1465"/>
                <a:chExt cx="2098" cy="1582"/>
              </a:xfrm>
            </p:grpSpPr>
            <p:sp>
              <p:nvSpPr>
                <p:cNvPr id="22624" name="Freeform 223"/>
                <p:cNvSpPr>
                  <a:spLocks/>
                </p:cNvSpPr>
                <p:nvPr/>
              </p:nvSpPr>
              <p:spPr bwMode="auto">
                <a:xfrm>
                  <a:off x="2907" y="1465"/>
                  <a:ext cx="1144" cy="720"/>
                </a:xfrm>
                <a:custGeom>
                  <a:avLst/>
                  <a:gdLst>
                    <a:gd name="T0" fmla="*/ 0 w 421"/>
                    <a:gd name="T1" fmla="*/ 0 h 265"/>
                    <a:gd name="T2" fmla="*/ 4579 w 421"/>
                    <a:gd name="T3" fmla="*/ 2606 h 265"/>
                    <a:gd name="T4" fmla="*/ 8668 w 421"/>
                    <a:gd name="T5" fmla="*/ 5176 h 265"/>
                    <a:gd name="T6" fmla="*/ 14008 w 421"/>
                    <a:gd name="T7" fmla="*/ 8341 h 265"/>
                    <a:gd name="T8" fmla="*/ 19684 w 421"/>
                    <a:gd name="T9" fmla="*/ 11612 h 265"/>
                    <a:gd name="T10" fmla="*/ 22956 w 421"/>
                    <a:gd name="T11" fmla="*/ 13680 h 265"/>
                    <a:gd name="T12" fmla="*/ 22633 w 421"/>
                    <a:gd name="T13" fmla="*/ 14438 h 265"/>
                    <a:gd name="T14" fmla="*/ 21752 w 421"/>
                    <a:gd name="T15" fmla="*/ 14343 h 265"/>
                    <a:gd name="T16" fmla="*/ 18261 w 421"/>
                    <a:gd name="T17" fmla="*/ 11832 h 265"/>
                    <a:gd name="T18" fmla="*/ 12701 w 421"/>
                    <a:gd name="T19" fmla="*/ 8667 h 265"/>
                    <a:gd name="T20" fmla="*/ 6986 w 421"/>
                    <a:gd name="T21" fmla="*/ 4953 h 265"/>
                    <a:gd name="T22" fmla="*/ 1965 w 421"/>
                    <a:gd name="T23" fmla="*/ 1845 h 265"/>
                    <a:gd name="T24" fmla="*/ 1647 w 421"/>
                    <a:gd name="T25" fmla="*/ 1964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5" name="Freeform 224"/>
                <p:cNvSpPr>
                  <a:spLocks/>
                </p:cNvSpPr>
                <p:nvPr/>
              </p:nvSpPr>
              <p:spPr bwMode="auto">
                <a:xfrm>
                  <a:off x="4151" y="1793"/>
                  <a:ext cx="854" cy="332"/>
                </a:xfrm>
                <a:custGeom>
                  <a:avLst/>
                  <a:gdLst>
                    <a:gd name="T0" fmla="*/ 223 w 314"/>
                    <a:gd name="T1" fmla="*/ 5701 h 122"/>
                    <a:gd name="T2" fmla="*/ 6903 w 314"/>
                    <a:gd name="T3" fmla="*/ 3287 h 122"/>
                    <a:gd name="T4" fmla="*/ 12250 w 314"/>
                    <a:gd name="T5" fmla="*/ 1429 h 122"/>
                    <a:gd name="T6" fmla="*/ 17183 w 314"/>
                    <a:gd name="T7" fmla="*/ 0 h 122"/>
                    <a:gd name="T8" fmla="*/ 16960 w 314"/>
                    <a:gd name="T9" fmla="*/ 667 h 122"/>
                    <a:gd name="T10" fmla="*/ 14447 w 314"/>
                    <a:gd name="T11" fmla="*/ 1755 h 122"/>
                    <a:gd name="T12" fmla="*/ 14001 w 314"/>
                    <a:gd name="T13" fmla="*/ 1652 h 122"/>
                    <a:gd name="T14" fmla="*/ 6340 w 314"/>
                    <a:gd name="T15" fmla="*/ 4392 h 122"/>
                    <a:gd name="T16" fmla="*/ 6013 w 314"/>
                    <a:gd name="T17" fmla="*/ 4392 h 122"/>
                    <a:gd name="T18" fmla="*/ 666 w 314"/>
                    <a:gd name="T19" fmla="*/ 6686 h 122"/>
                    <a:gd name="T20" fmla="*/ 0 w 314"/>
                    <a:gd name="T21" fmla="*/ 6147 h 122"/>
                    <a:gd name="T22" fmla="*/ 223 w 314"/>
                    <a:gd name="T23" fmla="*/ 5701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6" name="Freeform 225"/>
                <p:cNvSpPr>
                  <a:spLocks/>
                </p:cNvSpPr>
                <p:nvPr/>
              </p:nvSpPr>
              <p:spPr bwMode="auto">
                <a:xfrm>
                  <a:off x="4197" y="2261"/>
                  <a:ext cx="305" cy="323"/>
                </a:xfrm>
                <a:custGeom>
                  <a:avLst/>
                  <a:gdLst>
                    <a:gd name="T0" fmla="*/ 0 w 112"/>
                    <a:gd name="T1" fmla="*/ 0 h 119"/>
                    <a:gd name="T2" fmla="*/ 2647 w 112"/>
                    <a:gd name="T3" fmla="*/ 1998 h 119"/>
                    <a:gd name="T4" fmla="*/ 5169 w 112"/>
                    <a:gd name="T5" fmla="*/ 4723 h 119"/>
                    <a:gd name="T6" fmla="*/ 6163 w 112"/>
                    <a:gd name="T7" fmla="*/ 5798 h 119"/>
                    <a:gd name="T8" fmla="*/ 5719 w 112"/>
                    <a:gd name="T9" fmla="*/ 6460 h 119"/>
                    <a:gd name="T10" fmla="*/ 3094 w 112"/>
                    <a:gd name="T11" fmla="*/ 3957 h 119"/>
                    <a:gd name="T12" fmla="*/ 103 w 112"/>
                    <a:gd name="T13" fmla="*/ 383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7" name="Freeform 226"/>
                <p:cNvSpPr>
                  <a:spLocks/>
                </p:cNvSpPr>
                <p:nvPr/>
              </p:nvSpPr>
              <p:spPr bwMode="auto">
                <a:xfrm>
                  <a:off x="4706" y="2060"/>
                  <a:ext cx="271" cy="522"/>
                </a:xfrm>
                <a:custGeom>
                  <a:avLst/>
                  <a:gdLst>
                    <a:gd name="T0" fmla="*/ 1829 w 100"/>
                    <a:gd name="T1" fmla="*/ 5788 h 192"/>
                    <a:gd name="T2" fmla="*/ 317 w 100"/>
                    <a:gd name="T3" fmla="*/ 8197 h 192"/>
                    <a:gd name="T4" fmla="*/ 0 w 100"/>
                    <a:gd name="T5" fmla="*/ 7879 h 192"/>
                    <a:gd name="T6" fmla="*/ 220 w 100"/>
                    <a:gd name="T7" fmla="*/ 6897 h 192"/>
                    <a:gd name="T8" fmla="*/ 1734 w 100"/>
                    <a:gd name="T9" fmla="*/ 4480 h 192"/>
                    <a:gd name="T10" fmla="*/ 3444 w 100"/>
                    <a:gd name="T11" fmla="*/ 2292 h 192"/>
                    <a:gd name="T12" fmla="*/ 4957 w 100"/>
                    <a:gd name="T13" fmla="*/ 0 h 192"/>
                    <a:gd name="T14" fmla="*/ 5179 w 100"/>
                    <a:gd name="T15" fmla="*/ 666 h 192"/>
                    <a:gd name="T16" fmla="*/ 4003 w 100"/>
                    <a:gd name="T17" fmla="*/ 2735 h 192"/>
                    <a:gd name="T18" fmla="*/ 2366 w 100"/>
                    <a:gd name="T19" fmla="*/ 4924 h 192"/>
                    <a:gd name="T20" fmla="*/ 3664 w 100"/>
                    <a:gd name="T21" fmla="*/ 6675 h 192"/>
                    <a:gd name="T22" fmla="*/ 4854 w 100"/>
                    <a:gd name="T23" fmla="*/ 8743 h 192"/>
                    <a:gd name="T24" fmla="*/ 5390 w 100"/>
                    <a:gd name="T25" fmla="*/ 10489 h 192"/>
                    <a:gd name="T26" fmla="*/ 3783 w 100"/>
                    <a:gd name="T27" fmla="*/ 8300 h 192"/>
                    <a:gd name="T28" fmla="*/ 2585 w 100"/>
                    <a:gd name="T29" fmla="*/ 6452 h 192"/>
                    <a:gd name="T30" fmla="*/ 1829 w 100"/>
                    <a:gd name="T31" fmla="*/ 5788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8" name="Freeform 227"/>
                <p:cNvSpPr>
                  <a:spLocks/>
                </p:cNvSpPr>
                <p:nvPr/>
              </p:nvSpPr>
              <p:spPr bwMode="auto">
                <a:xfrm>
                  <a:off x="4176" y="2503"/>
                  <a:ext cx="190" cy="435"/>
                </a:xfrm>
                <a:custGeom>
                  <a:avLst/>
                  <a:gdLst>
                    <a:gd name="T0" fmla="*/ 3360 w 70"/>
                    <a:gd name="T1" fmla="*/ 0 h 160"/>
                    <a:gd name="T2" fmla="*/ 3803 w 70"/>
                    <a:gd name="T3" fmla="*/ 538 h 160"/>
                    <a:gd name="T4" fmla="*/ 1843 w 70"/>
                    <a:gd name="T5" fmla="*/ 4804 h 160"/>
                    <a:gd name="T6" fmla="*/ 537 w 70"/>
                    <a:gd name="T7" fmla="*/ 8743 h 160"/>
                    <a:gd name="T8" fmla="*/ 0 w 70"/>
                    <a:gd name="T9" fmla="*/ 8743 h 160"/>
                    <a:gd name="T10" fmla="*/ 0 w 70"/>
                    <a:gd name="T11" fmla="*/ 8080 h 160"/>
                    <a:gd name="T12" fmla="*/ 1297 w 70"/>
                    <a:gd name="T13" fmla="*/ 4383 h 160"/>
                    <a:gd name="T14" fmla="*/ 2823 w 70"/>
                    <a:gd name="T15" fmla="*/ 1427 h 160"/>
                    <a:gd name="T16" fmla="*/ 3360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9" name="Freeform 228"/>
                <p:cNvSpPr>
                  <a:spLocks/>
                </p:cNvSpPr>
                <p:nvPr/>
              </p:nvSpPr>
              <p:spPr bwMode="auto">
                <a:xfrm>
                  <a:off x="3996" y="2261"/>
                  <a:ext cx="82" cy="786"/>
                </a:xfrm>
                <a:custGeom>
                  <a:avLst/>
                  <a:gdLst>
                    <a:gd name="T0" fmla="*/ 1225 w 30"/>
                    <a:gd name="T1" fmla="*/ 0 h 289"/>
                    <a:gd name="T2" fmla="*/ 1673 w 30"/>
                    <a:gd name="T3" fmla="*/ 326 h 289"/>
                    <a:gd name="T4" fmla="*/ 1225 w 30"/>
                    <a:gd name="T5" fmla="*/ 3625 h 289"/>
                    <a:gd name="T6" fmla="*/ 1225 w 30"/>
                    <a:gd name="T7" fmla="*/ 3944 h 289"/>
                    <a:gd name="T8" fmla="*/ 897 w 30"/>
                    <a:gd name="T9" fmla="*/ 9802 h 289"/>
                    <a:gd name="T10" fmla="*/ 1000 w 30"/>
                    <a:gd name="T11" fmla="*/ 15269 h 289"/>
                    <a:gd name="T12" fmla="*/ 672 w 30"/>
                    <a:gd name="T13" fmla="*/ 15815 h 289"/>
                    <a:gd name="T14" fmla="*/ 0 w 30"/>
                    <a:gd name="T15" fmla="*/ 15489 h 289"/>
                    <a:gd name="T16" fmla="*/ 0 w 30"/>
                    <a:gd name="T17" fmla="*/ 11991 h 289"/>
                    <a:gd name="T18" fmla="*/ 328 w 30"/>
                    <a:gd name="T19" fmla="*/ 5953 h 289"/>
                    <a:gd name="T20" fmla="*/ 672 w 30"/>
                    <a:gd name="T21" fmla="*/ 1428 h 289"/>
                    <a:gd name="T22" fmla="*/ 1225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2609" name="Freeform 243"/>
              <p:cNvSpPr>
                <a:spLocks/>
              </p:cNvSpPr>
              <p:nvPr/>
            </p:nvSpPr>
            <p:spPr bwMode="auto">
              <a:xfrm>
                <a:off x="3432" y="2742"/>
                <a:ext cx="912" cy="318"/>
              </a:xfrm>
              <a:custGeom>
                <a:avLst/>
                <a:gdLst>
                  <a:gd name="T0" fmla="*/ 564 w 912"/>
                  <a:gd name="T1" fmla="*/ 318 h 318"/>
                  <a:gd name="T2" fmla="*/ 0 w 912"/>
                  <a:gd name="T3" fmla="*/ 87 h 318"/>
                  <a:gd name="T4" fmla="*/ 381 w 912"/>
                  <a:gd name="T5" fmla="*/ 0 h 318"/>
                  <a:gd name="T6" fmla="*/ 912 w 912"/>
                  <a:gd name="T7" fmla="*/ 210 h 3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12"/>
                  <a:gd name="T13" fmla="*/ 0 h 318"/>
                  <a:gd name="T14" fmla="*/ 912 w 912"/>
                  <a:gd name="T15" fmla="*/ 318 h 3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12" h="318">
                    <a:moveTo>
                      <a:pt x="564" y="318"/>
                    </a:moveTo>
                    <a:lnTo>
                      <a:pt x="0" y="87"/>
                    </a:lnTo>
                    <a:lnTo>
                      <a:pt x="381" y="0"/>
                    </a:lnTo>
                    <a:lnTo>
                      <a:pt x="912" y="210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2610" name="Group 229"/>
              <p:cNvGrpSpPr>
                <a:grpSpLocks/>
              </p:cNvGrpSpPr>
              <p:nvPr/>
            </p:nvGrpSpPr>
            <p:grpSpPr bwMode="auto">
              <a:xfrm>
                <a:off x="3638" y="2767"/>
                <a:ext cx="601" cy="226"/>
                <a:chOff x="3453" y="1318"/>
                <a:chExt cx="878" cy="519"/>
              </a:xfrm>
            </p:grpSpPr>
            <p:sp>
              <p:nvSpPr>
                <p:cNvPr id="22621" name="Freeform 230"/>
                <p:cNvSpPr>
                  <a:spLocks/>
                </p:cNvSpPr>
                <p:nvPr/>
              </p:nvSpPr>
              <p:spPr bwMode="auto">
                <a:xfrm>
                  <a:off x="3621" y="1318"/>
                  <a:ext cx="710" cy="448"/>
                </a:xfrm>
                <a:custGeom>
                  <a:avLst/>
                  <a:gdLst>
                    <a:gd name="T0" fmla="*/ 1205 w 261"/>
                    <a:gd name="T1" fmla="*/ 0 h 165"/>
                    <a:gd name="T2" fmla="*/ 1651 w 261"/>
                    <a:gd name="T3" fmla="*/ 318 h 165"/>
                    <a:gd name="T4" fmla="*/ 1755 w 261"/>
                    <a:gd name="T5" fmla="*/ 980 h 165"/>
                    <a:gd name="T6" fmla="*/ 2413 w 261"/>
                    <a:gd name="T7" fmla="*/ 1298 h 165"/>
                    <a:gd name="T8" fmla="*/ 3055 w 261"/>
                    <a:gd name="T9" fmla="*/ 1423 h 165"/>
                    <a:gd name="T10" fmla="*/ 3721 w 261"/>
                    <a:gd name="T11" fmla="*/ 1423 h 165"/>
                    <a:gd name="T12" fmla="*/ 4388 w 261"/>
                    <a:gd name="T13" fmla="*/ 1621 h 165"/>
                    <a:gd name="T14" fmla="*/ 4611 w 261"/>
                    <a:gd name="T15" fmla="*/ 2381 h 165"/>
                    <a:gd name="T16" fmla="*/ 4168 w 261"/>
                    <a:gd name="T17" fmla="*/ 2941 h 165"/>
                    <a:gd name="T18" fmla="*/ 4388 w 261"/>
                    <a:gd name="T19" fmla="*/ 3326 h 165"/>
                    <a:gd name="T20" fmla="*/ 5092 w 261"/>
                    <a:gd name="T21" fmla="*/ 3326 h 165"/>
                    <a:gd name="T22" fmla="*/ 5756 w 261"/>
                    <a:gd name="T23" fmla="*/ 3326 h 165"/>
                    <a:gd name="T24" fmla="*/ 6624 w 261"/>
                    <a:gd name="T25" fmla="*/ 3326 h 165"/>
                    <a:gd name="T26" fmla="*/ 7290 w 261"/>
                    <a:gd name="T27" fmla="*/ 3524 h 165"/>
                    <a:gd name="T28" fmla="*/ 7734 w 261"/>
                    <a:gd name="T29" fmla="*/ 4179 h 165"/>
                    <a:gd name="T30" fmla="*/ 7386 w 261"/>
                    <a:gd name="T31" fmla="*/ 4844 h 165"/>
                    <a:gd name="T32" fmla="*/ 7829 w 261"/>
                    <a:gd name="T33" fmla="*/ 5265 h 165"/>
                    <a:gd name="T34" fmla="*/ 8719 w 261"/>
                    <a:gd name="T35" fmla="*/ 5485 h 165"/>
                    <a:gd name="T36" fmla="*/ 9584 w 261"/>
                    <a:gd name="T37" fmla="*/ 5485 h 165"/>
                    <a:gd name="T38" fmla="*/ 10250 w 261"/>
                    <a:gd name="T39" fmla="*/ 5485 h 165"/>
                    <a:gd name="T40" fmla="*/ 11012 w 261"/>
                    <a:gd name="T41" fmla="*/ 5604 h 165"/>
                    <a:gd name="T42" fmla="*/ 11550 w 261"/>
                    <a:gd name="T43" fmla="*/ 6022 h 165"/>
                    <a:gd name="T44" fmla="*/ 11232 w 261"/>
                    <a:gd name="T45" fmla="*/ 6687 h 165"/>
                    <a:gd name="T46" fmla="*/ 11773 w 261"/>
                    <a:gd name="T47" fmla="*/ 7002 h 165"/>
                    <a:gd name="T48" fmla="*/ 12639 w 261"/>
                    <a:gd name="T49" fmla="*/ 7002 h 165"/>
                    <a:gd name="T50" fmla="*/ 13631 w 261"/>
                    <a:gd name="T51" fmla="*/ 7342 h 165"/>
                    <a:gd name="T52" fmla="*/ 14195 w 261"/>
                    <a:gd name="T53" fmla="*/ 7888 h 165"/>
                    <a:gd name="T54" fmla="*/ 14290 w 261"/>
                    <a:gd name="T55" fmla="*/ 8528 h 165"/>
                    <a:gd name="T56" fmla="*/ 13528 w 261"/>
                    <a:gd name="T57" fmla="*/ 8965 h 165"/>
                    <a:gd name="T58" fmla="*/ 12862 w 261"/>
                    <a:gd name="T59" fmla="*/ 8751 h 165"/>
                    <a:gd name="T60" fmla="*/ 12862 w 261"/>
                    <a:gd name="T61" fmla="*/ 8110 h 165"/>
                    <a:gd name="T62" fmla="*/ 12217 w 261"/>
                    <a:gd name="T63" fmla="*/ 7888 h 165"/>
                    <a:gd name="T64" fmla="*/ 11550 w 261"/>
                    <a:gd name="T65" fmla="*/ 7763 h 165"/>
                    <a:gd name="T66" fmla="*/ 10892 w 261"/>
                    <a:gd name="T67" fmla="*/ 7763 h 165"/>
                    <a:gd name="T68" fmla="*/ 10250 w 261"/>
                    <a:gd name="T69" fmla="*/ 7763 h 165"/>
                    <a:gd name="T70" fmla="*/ 9584 w 261"/>
                    <a:gd name="T71" fmla="*/ 7445 h 165"/>
                    <a:gd name="T72" fmla="*/ 9679 w 261"/>
                    <a:gd name="T73" fmla="*/ 6687 h 165"/>
                    <a:gd name="T74" fmla="*/ 9584 w 261"/>
                    <a:gd name="T75" fmla="*/ 6245 h 165"/>
                    <a:gd name="T76" fmla="*/ 8917 w 261"/>
                    <a:gd name="T77" fmla="*/ 6245 h 165"/>
                    <a:gd name="T78" fmla="*/ 8272 w 261"/>
                    <a:gd name="T79" fmla="*/ 6245 h 165"/>
                    <a:gd name="T80" fmla="*/ 7386 w 261"/>
                    <a:gd name="T81" fmla="*/ 6245 h 165"/>
                    <a:gd name="T82" fmla="*/ 6741 w 261"/>
                    <a:gd name="T83" fmla="*/ 5927 h 165"/>
                    <a:gd name="T84" fmla="*/ 6401 w 261"/>
                    <a:gd name="T85" fmla="*/ 5265 h 165"/>
                    <a:gd name="T86" fmla="*/ 6401 w 261"/>
                    <a:gd name="T87" fmla="*/ 4621 h 165"/>
                    <a:gd name="T88" fmla="*/ 6521 w 261"/>
                    <a:gd name="T89" fmla="*/ 3967 h 165"/>
                    <a:gd name="T90" fmla="*/ 5756 w 261"/>
                    <a:gd name="T91" fmla="*/ 3641 h 165"/>
                    <a:gd name="T92" fmla="*/ 5092 w 261"/>
                    <a:gd name="T93" fmla="*/ 3744 h 165"/>
                    <a:gd name="T94" fmla="*/ 4388 w 261"/>
                    <a:gd name="T95" fmla="*/ 3744 h 165"/>
                    <a:gd name="T96" fmla="*/ 3501 w 261"/>
                    <a:gd name="T97" fmla="*/ 3524 h 165"/>
                    <a:gd name="T98" fmla="*/ 3055 w 261"/>
                    <a:gd name="T99" fmla="*/ 2941 h 165"/>
                    <a:gd name="T100" fmla="*/ 3055 w 261"/>
                    <a:gd name="T101" fmla="*/ 2286 h 165"/>
                    <a:gd name="T102" fmla="*/ 2843 w 261"/>
                    <a:gd name="T103" fmla="*/ 1844 h 165"/>
                    <a:gd name="T104" fmla="*/ 2198 w 261"/>
                    <a:gd name="T105" fmla="*/ 1621 h 165"/>
                    <a:gd name="T106" fmla="*/ 1308 w 261"/>
                    <a:gd name="T107" fmla="*/ 1518 h 165"/>
                    <a:gd name="T108" fmla="*/ 666 w 261"/>
                    <a:gd name="T109" fmla="*/ 1203 h 165"/>
                    <a:gd name="T110" fmla="*/ 0 w 261"/>
                    <a:gd name="T111" fmla="*/ 662 h 165"/>
                    <a:gd name="T112" fmla="*/ 762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2" name="Freeform 231"/>
                <p:cNvSpPr>
                  <a:spLocks/>
                </p:cNvSpPr>
                <p:nvPr/>
              </p:nvSpPr>
              <p:spPr bwMode="auto">
                <a:xfrm>
                  <a:off x="3502" y="1388"/>
                  <a:ext cx="709" cy="449"/>
                </a:xfrm>
                <a:custGeom>
                  <a:avLst/>
                  <a:gdLst>
                    <a:gd name="T0" fmla="*/ 1203 w 261"/>
                    <a:gd name="T1" fmla="*/ 0 h 165"/>
                    <a:gd name="T2" fmla="*/ 1624 w 261"/>
                    <a:gd name="T3" fmla="*/ 327 h 165"/>
                    <a:gd name="T4" fmla="*/ 1741 w 261"/>
                    <a:gd name="T5" fmla="*/ 985 h 165"/>
                    <a:gd name="T6" fmla="*/ 2407 w 261"/>
                    <a:gd name="T7" fmla="*/ 1312 h 165"/>
                    <a:gd name="T8" fmla="*/ 3048 w 261"/>
                    <a:gd name="T9" fmla="*/ 1429 h 165"/>
                    <a:gd name="T10" fmla="*/ 3711 w 261"/>
                    <a:gd name="T11" fmla="*/ 1429 h 165"/>
                    <a:gd name="T12" fmla="*/ 4346 w 261"/>
                    <a:gd name="T13" fmla="*/ 1652 h 165"/>
                    <a:gd name="T14" fmla="*/ 4566 w 261"/>
                    <a:gd name="T15" fmla="*/ 2422 h 165"/>
                    <a:gd name="T16" fmla="*/ 4132 w 261"/>
                    <a:gd name="T17" fmla="*/ 2961 h 165"/>
                    <a:gd name="T18" fmla="*/ 4346 w 261"/>
                    <a:gd name="T19" fmla="*/ 3347 h 165"/>
                    <a:gd name="T20" fmla="*/ 5069 w 261"/>
                    <a:gd name="T21" fmla="*/ 3347 h 165"/>
                    <a:gd name="T22" fmla="*/ 5713 w 261"/>
                    <a:gd name="T23" fmla="*/ 3347 h 165"/>
                    <a:gd name="T24" fmla="*/ 6598 w 261"/>
                    <a:gd name="T25" fmla="*/ 3347 h 165"/>
                    <a:gd name="T26" fmla="*/ 7239 w 261"/>
                    <a:gd name="T27" fmla="*/ 3570 h 165"/>
                    <a:gd name="T28" fmla="*/ 7674 w 261"/>
                    <a:gd name="T29" fmla="*/ 4229 h 165"/>
                    <a:gd name="T30" fmla="*/ 7356 w 261"/>
                    <a:gd name="T31" fmla="*/ 4879 h 165"/>
                    <a:gd name="T32" fmla="*/ 7777 w 261"/>
                    <a:gd name="T33" fmla="*/ 5317 h 165"/>
                    <a:gd name="T34" fmla="*/ 8663 w 261"/>
                    <a:gd name="T35" fmla="*/ 5538 h 165"/>
                    <a:gd name="T36" fmla="*/ 9519 w 261"/>
                    <a:gd name="T37" fmla="*/ 5538 h 165"/>
                    <a:gd name="T38" fmla="*/ 10184 w 261"/>
                    <a:gd name="T39" fmla="*/ 5538 h 165"/>
                    <a:gd name="T40" fmla="*/ 10945 w 261"/>
                    <a:gd name="T41" fmla="*/ 5644 h 165"/>
                    <a:gd name="T42" fmla="*/ 11491 w 261"/>
                    <a:gd name="T43" fmla="*/ 6087 h 165"/>
                    <a:gd name="T44" fmla="*/ 11165 w 261"/>
                    <a:gd name="T45" fmla="*/ 6754 h 165"/>
                    <a:gd name="T46" fmla="*/ 11703 w 261"/>
                    <a:gd name="T47" fmla="*/ 7072 h 165"/>
                    <a:gd name="T48" fmla="*/ 12588 w 261"/>
                    <a:gd name="T49" fmla="*/ 7072 h 165"/>
                    <a:gd name="T50" fmla="*/ 13547 w 261"/>
                    <a:gd name="T51" fmla="*/ 7396 h 165"/>
                    <a:gd name="T52" fmla="*/ 14109 w 261"/>
                    <a:gd name="T53" fmla="*/ 7960 h 165"/>
                    <a:gd name="T54" fmla="*/ 14213 w 261"/>
                    <a:gd name="T55" fmla="*/ 8604 h 165"/>
                    <a:gd name="T56" fmla="*/ 13452 w 261"/>
                    <a:gd name="T57" fmla="*/ 9048 h 165"/>
                    <a:gd name="T58" fmla="*/ 12789 w 261"/>
                    <a:gd name="T59" fmla="*/ 8828 h 165"/>
                    <a:gd name="T60" fmla="*/ 12789 w 261"/>
                    <a:gd name="T61" fmla="*/ 8161 h 165"/>
                    <a:gd name="T62" fmla="*/ 12145 w 261"/>
                    <a:gd name="T63" fmla="*/ 7960 h 165"/>
                    <a:gd name="T64" fmla="*/ 11491 w 261"/>
                    <a:gd name="T65" fmla="*/ 7843 h 165"/>
                    <a:gd name="T66" fmla="*/ 10847 w 261"/>
                    <a:gd name="T67" fmla="*/ 7843 h 165"/>
                    <a:gd name="T68" fmla="*/ 10184 w 261"/>
                    <a:gd name="T69" fmla="*/ 7843 h 165"/>
                    <a:gd name="T70" fmla="*/ 9519 w 261"/>
                    <a:gd name="T71" fmla="*/ 7516 h 165"/>
                    <a:gd name="T72" fmla="*/ 9643 w 261"/>
                    <a:gd name="T73" fmla="*/ 6754 h 165"/>
                    <a:gd name="T74" fmla="*/ 9519 w 261"/>
                    <a:gd name="T75" fmla="*/ 6308 h 165"/>
                    <a:gd name="T76" fmla="*/ 8877 w 261"/>
                    <a:gd name="T77" fmla="*/ 6308 h 165"/>
                    <a:gd name="T78" fmla="*/ 8220 w 261"/>
                    <a:gd name="T79" fmla="*/ 6308 h 165"/>
                    <a:gd name="T80" fmla="*/ 7356 w 261"/>
                    <a:gd name="T81" fmla="*/ 6308 h 165"/>
                    <a:gd name="T82" fmla="*/ 6693 w 261"/>
                    <a:gd name="T83" fmla="*/ 5984 h 165"/>
                    <a:gd name="T84" fmla="*/ 6376 w 261"/>
                    <a:gd name="T85" fmla="*/ 5317 h 165"/>
                    <a:gd name="T86" fmla="*/ 6376 w 261"/>
                    <a:gd name="T87" fmla="*/ 4659 h 165"/>
                    <a:gd name="T88" fmla="*/ 6471 w 261"/>
                    <a:gd name="T89" fmla="*/ 4014 h 165"/>
                    <a:gd name="T90" fmla="*/ 5713 w 261"/>
                    <a:gd name="T91" fmla="*/ 3665 h 165"/>
                    <a:gd name="T92" fmla="*/ 5069 w 261"/>
                    <a:gd name="T93" fmla="*/ 3791 h 165"/>
                    <a:gd name="T94" fmla="*/ 4346 w 261"/>
                    <a:gd name="T95" fmla="*/ 3791 h 165"/>
                    <a:gd name="T96" fmla="*/ 3491 w 261"/>
                    <a:gd name="T97" fmla="*/ 3570 h 165"/>
                    <a:gd name="T98" fmla="*/ 3048 w 261"/>
                    <a:gd name="T99" fmla="*/ 2961 h 165"/>
                    <a:gd name="T100" fmla="*/ 3048 w 261"/>
                    <a:gd name="T101" fmla="*/ 2297 h 165"/>
                    <a:gd name="T102" fmla="*/ 2825 w 261"/>
                    <a:gd name="T103" fmla="*/ 1872 h 165"/>
                    <a:gd name="T104" fmla="*/ 2184 w 261"/>
                    <a:gd name="T105" fmla="*/ 1652 h 165"/>
                    <a:gd name="T106" fmla="*/ 1307 w 261"/>
                    <a:gd name="T107" fmla="*/ 1532 h 165"/>
                    <a:gd name="T108" fmla="*/ 663 w 261"/>
                    <a:gd name="T109" fmla="*/ 1208 h 165"/>
                    <a:gd name="T110" fmla="*/ 0 w 261"/>
                    <a:gd name="T111" fmla="*/ 667 h 165"/>
                    <a:gd name="T112" fmla="*/ 761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3" name="Freeform 232"/>
                <p:cNvSpPr>
                  <a:spLocks/>
                </p:cNvSpPr>
                <p:nvPr/>
              </p:nvSpPr>
              <p:spPr bwMode="auto">
                <a:xfrm>
                  <a:off x="3453" y="1524"/>
                  <a:ext cx="261" cy="193"/>
                </a:xfrm>
                <a:custGeom>
                  <a:avLst/>
                  <a:gdLst>
                    <a:gd name="T0" fmla="*/ 1308 w 96"/>
                    <a:gd name="T1" fmla="*/ 0 h 71"/>
                    <a:gd name="T2" fmla="*/ 1849 w 96"/>
                    <a:gd name="T3" fmla="*/ 163 h 71"/>
                    <a:gd name="T4" fmla="*/ 2069 w 96"/>
                    <a:gd name="T5" fmla="*/ 481 h 71"/>
                    <a:gd name="T6" fmla="*/ 2189 w 96"/>
                    <a:gd name="T7" fmla="*/ 821 h 71"/>
                    <a:gd name="T8" fmla="*/ 2189 w 96"/>
                    <a:gd name="T9" fmla="*/ 1144 h 71"/>
                    <a:gd name="T10" fmla="*/ 2409 w 96"/>
                    <a:gd name="T11" fmla="*/ 1462 h 71"/>
                    <a:gd name="T12" fmla="*/ 2735 w 96"/>
                    <a:gd name="T13" fmla="*/ 1685 h 71"/>
                    <a:gd name="T14" fmla="*/ 3053 w 96"/>
                    <a:gd name="T15" fmla="*/ 1810 h 71"/>
                    <a:gd name="T16" fmla="*/ 3496 w 96"/>
                    <a:gd name="T17" fmla="*/ 1906 h 71"/>
                    <a:gd name="T18" fmla="*/ 3823 w 96"/>
                    <a:gd name="T19" fmla="*/ 2033 h 71"/>
                    <a:gd name="T20" fmla="*/ 4258 w 96"/>
                    <a:gd name="T21" fmla="*/ 2033 h 71"/>
                    <a:gd name="T22" fmla="*/ 4584 w 96"/>
                    <a:gd name="T23" fmla="*/ 2232 h 71"/>
                    <a:gd name="T24" fmla="*/ 4924 w 96"/>
                    <a:gd name="T25" fmla="*/ 2349 h 71"/>
                    <a:gd name="T26" fmla="*/ 5144 w 96"/>
                    <a:gd name="T27" fmla="*/ 2675 h 71"/>
                    <a:gd name="T28" fmla="*/ 5247 w 96"/>
                    <a:gd name="T29" fmla="*/ 3015 h 71"/>
                    <a:gd name="T30" fmla="*/ 5247 w 96"/>
                    <a:gd name="T31" fmla="*/ 3333 h 71"/>
                    <a:gd name="T32" fmla="*/ 4924 w 96"/>
                    <a:gd name="T33" fmla="*/ 3659 h 71"/>
                    <a:gd name="T34" fmla="*/ 4584 w 96"/>
                    <a:gd name="T35" fmla="*/ 3879 h 71"/>
                    <a:gd name="T36" fmla="*/ 4258 w 96"/>
                    <a:gd name="T37" fmla="*/ 3879 h 71"/>
                    <a:gd name="T38" fmla="*/ 3939 w 96"/>
                    <a:gd name="T39" fmla="*/ 3879 h 71"/>
                    <a:gd name="T40" fmla="*/ 3600 w 96"/>
                    <a:gd name="T41" fmla="*/ 3556 h 71"/>
                    <a:gd name="T42" fmla="*/ 3600 w 96"/>
                    <a:gd name="T43" fmla="*/ 3213 h 71"/>
                    <a:gd name="T44" fmla="*/ 3393 w 96"/>
                    <a:gd name="T45" fmla="*/ 2890 h 71"/>
                    <a:gd name="T46" fmla="*/ 3053 w 96"/>
                    <a:gd name="T47" fmla="*/ 2794 h 71"/>
                    <a:gd name="T48" fmla="*/ 2735 w 96"/>
                    <a:gd name="T49" fmla="*/ 2794 h 71"/>
                    <a:gd name="T50" fmla="*/ 2409 w 96"/>
                    <a:gd name="T51" fmla="*/ 2794 h 71"/>
                    <a:gd name="T52" fmla="*/ 2069 w 96"/>
                    <a:gd name="T53" fmla="*/ 2675 h 71"/>
                    <a:gd name="T54" fmla="*/ 1751 w 96"/>
                    <a:gd name="T55" fmla="*/ 2572 h 71"/>
                    <a:gd name="T56" fmla="*/ 1427 w 96"/>
                    <a:gd name="T57" fmla="*/ 2452 h 71"/>
                    <a:gd name="T58" fmla="*/ 1087 w 96"/>
                    <a:gd name="T59" fmla="*/ 2232 h 71"/>
                    <a:gd name="T60" fmla="*/ 984 w 96"/>
                    <a:gd name="T61" fmla="*/ 1906 h 71"/>
                    <a:gd name="T62" fmla="*/ 886 w 96"/>
                    <a:gd name="T63" fmla="*/ 1587 h 71"/>
                    <a:gd name="T64" fmla="*/ 538 w 96"/>
                    <a:gd name="T65" fmla="*/ 1462 h 71"/>
                    <a:gd name="T66" fmla="*/ 326 w 96"/>
                    <a:gd name="T67" fmla="*/ 1144 h 71"/>
                    <a:gd name="T68" fmla="*/ 0 w 96"/>
                    <a:gd name="T69" fmla="*/ 924 h 71"/>
                    <a:gd name="T70" fmla="*/ 326 w 96"/>
                    <a:gd name="T71" fmla="*/ 701 h 71"/>
                    <a:gd name="T72" fmla="*/ 538 w 96"/>
                    <a:gd name="T73" fmla="*/ 383 h 71"/>
                    <a:gd name="T74" fmla="*/ 886 w 96"/>
                    <a:gd name="T75" fmla="*/ 280 h 71"/>
                    <a:gd name="T76" fmla="*/ 1308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611" name="Group 233"/>
              <p:cNvGrpSpPr>
                <a:grpSpLocks/>
              </p:cNvGrpSpPr>
              <p:nvPr/>
            </p:nvGrpSpPr>
            <p:grpSpPr bwMode="auto">
              <a:xfrm>
                <a:off x="3613" y="2587"/>
                <a:ext cx="378" cy="128"/>
                <a:chOff x="3415" y="905"/>
                <a:chExt cx="554" cy="293"/>
              </a:xfrm>
            </p:grpSpPr>
            <p:sp>
              <p:nvSpPr>
                <p:cNvPr id="22619" name="Freeform 234"/>
                <p:cNvSpPr>
                  <a:spLocks/>
                </p:cNvSpPr>
                <p:nvPr/>
              </p:nvSpPr>
              <p:spPr bwMode="auto">
                <a:xfrm>
                  <a:off x="3529" y="905"/>
                  <a:ext cx="440" cy="293"/>
                </a:xfrm>
                <a:custGeom>
                  <a:avLst/>
                  <a:gdLst>
                    <a:gd name="T0" fmla="*/ 760 w 162"/>
                    <a:gd name="T1" fmla="*/ 0 h 108"/>
                    <a:gd name="T2" fmla="*/ 1040 w 162"/>
                    <a:gd name="T3" fmla="*/ 220 h 108"/>
                    <a:gd name="T4" fmla="*/ 1084 w 162"/>
                    <a:gd name="T5" fmla="*/ 662 h 108"/>
                    <a:gd name="T6" fmla="*/ 1461 w 162"/>
                    <a:gd name="T7" fmla="*/ 860 h 108"/>
                    <a:gd name="T8" fmla="*/ 1904 w 162"/>
                    <a:gd name="T9" fmla="*/ 920 h 108"/>
                    <a:gd name="T10" fmla="*/ 2287 w 162"/>
                    <a:gd name="T11" fmla="*/ 920 h 108"/>
                    <a:gd name="T12" fmla="*/ 2721 w 162"/>
                    <a:gd name="T13" fmla="*/ 1082 h 108"/>
                    <a:gd name="T14" fmla="*/ 2825 w 162"/>
                    <a:gd name="T15" fmla="*/ 1576 h 108"/>
                    <a:gd name="T16" fmla="*/ 2567 w 162"/>
                    <a:gd name="T17" fmla="*/ 1899 h 108"/>
                    <a:gd name="T18" fmla="*/ 2721 w 162"/>
                    <a:gd name="T19" fmla="*/ 2216 h 108"/>
                    <a:gd name="T20" fmla="*/ 3164 w 162"/>
                    <a:gd name="T21" fmla="*/ 2216 h 108"/>
                    <a:gd name="T22" fmla="*/ 3585 w 162"/>
                    <a:gd name="T23" fmla="*/ 2216 h 108"/>
                    <a:gd name="T24" fmla="*/ 4131 w 162"/>
                    <a:gd name="T25" fmla="*/ 2216 h 108"/>
                    <a:gd name="T26" fmla="*/ 4509 w 162"/>
                    <a:gd name="T27" fmla="*/ 2333 h 108"/>
                    <a:gd name="T28" fmla="*/ 4788 w 162"/>
                    <a:gd name="T29" fmla="*/ 2754 h 108"/>
                    <a:gd name="T30" fmla="*/ 4566 w 162"/>
                    <a:gd name="T31" fmla="*/ 3193 h 108"/>
                    <a:gd name="T32" fmla="*/ 4845 w 162"/>
                    <a:gd name="T33" fmla="*/ 3475 h 108"/>
                    <a:gd name="T34" fmla="*/ 5391 w 162"/>
                    <a:gd name="T35" fmla="*/ 3635 h 108"/>
                    <a:gd name="T36" fmla="*/ 5932 w 162"/>
                    <a:gd name="T37" fmla="*/ 3635 h 108"/>
                    <a:gd name="T38" fmla="*/ 6315 w 162"/>
                    <a:gd name="T39" fmla="*/ 3635 h 108"/>
                    <a:gd name="T40" fmla="*/ 6809 w 162"/>
                    <a:gd name="T41" fmla="*/ 3673 h 108"/>
                    <a:gd name="T42" fmla="*/ 7132 w 162"/>
                    <a:gd name="T43" fmla="*/ 3953 h 108"/>
                    <a:gd name="T44" fmla="*/ 6972 w 162"/>
                    <a:gd name="T45" fmla="*/ 4395 h 108"/>
                    <a:gd name="T46" fmla="*/ 7295 w 162"/>
                    <a:gd name="T47" fmla="*/ 4615 h 108"/>
                    <a:gd name="T48" fmla="*/ 7833 w 162"/>
                    <a:gd name="T49" fmla="*/ 4615 h 108"/>
                    <a:gd name="T50" fmla="*/ 8431 w 162"/>
                    <a:gd name="T51" fmla="*/ 4813 h 108"/>
                    <a:gd name="T52" fmla="*/ 8757 w 162"/>
                    <a:gd name="T53" fmla="*/ 5152 h 108"/>
                    <a:gd name="T54" fmla="*/ 8816 w 162"/>
                    <a:gd name="T55" fmla="*/ 5572 h 108"/>
                    <a:gd name="T56" fmla="*/ 8374 w 162"/>
                    <a:gd name="T57" fmla="*/ 5852 h 108"/>
                    <a:gd name="T58" fmla="*/ 7953 w 162"/>
                    <a:gd name="T59" fmla="*/ 5749 h 108"/>
                    <a:gd name="T60" fmla="*/ 7953 w 162"/>
                    <a:gd name="T61" fmla="*/ 5315 h 108"/>
                    <a:gd name="T62" fmla="*/ 7575 w 162"/>
                    <a:gd name="T63" fmla="*/ 5152 h 108"/>
                    <a:gd name="T64" fmla="*/ 7132 w 162"/>
                    <a:gd name="T65" fmla="*/ 5092 h 108"/>
                    <a:gd name="T66" fmla="*/ 6749 w 162"/>
                    <a:gd name="T67" fmla="*/ 5092 h 108"/>
                    <a:gd name="T68" fmla="*/ 6315 w 162"/>
                    <a:gd name="T69" fmla="*/ 5092 h 108"/>
                    <a:gd name="T70" fmla="*/ 5932 w 162"/>
                    <a:gd name="T71" fmla="*/ 4872 h 108"/>
                    <a:gd name="T72" fmla="*/ 5989 w 162"/>
                    <a:gd name="T73" fmla="*/ 4395 h 108"/>
                    <a:gd name="T74" fmla="*/ 5932 w 162"/>
                    <a:gd name="T75" fmla="*/ 4116 h 108"/>
                    <a:gd name="T76" fmla="*/ 5546 w 162"/>
                    <a:gd name="T77" fmla="*/ 4116 h 108"/>
                    <a:gd name="T78" fmla="*/ 5112 w 162"/>
                    <a:gd name="T79" fmla="*/ 4116 h 108"/>
                    <a:gd name="T80" fmla="*/ 4566 w 162"/>
                    <a:gd name="T81" fmla="*/ 4116 h 108"/>
                    <a:gd name="T82" fmla="*/ 4191 w 162"/>
                    <a:gd name="T83" fmla="*/ 3893 h 108"/>
                    <a:gd name="T84" fmla="*/ 3968 w 162"/>
                    <a:gd name="T85" fmla="*/ 3475 h 108"/>
                    <a:gd name="T86" fmla="*/ 3968 w 162"/>
                    <a:gd name="T87" fmla="*/ 3033 h 108"/>
                    <a:gd name="T88" fmla="*/ 4028 w 162"/>
                    <a:gd name="T89" fmla="*/ 2599 h 108"/>
                    <a:gd name="T90" fmla="*/ 3585 w 162"/>
                    <a:gd name="T91" fmla="*/ 2377 h 108"/>
                    <a:gd name="T92" fmla="*/ 3164 w 162"/>
                    <a:gd name="T93" fmla="*/ 2496 h 108"/>
                    <a:gd name="T94" fmla="*/ 2721 w 162"/>
                    <a:gd name="T95" fmla="*/ 2496 h 108"/>
                    <a:gd name="T96" fmla="*/ 2184 w 162"/>
                    <a:gd name="T97" fmla="*/ 2333 h 108"/>
                    <a:gd name="T98" fmla="*/ 1904 w 162"/>
                    <a:gd name="T99" fmla="*/ 1899 h 108"/>
                    <a:gd name="T100" fmla="*/ 1904 w 162"/>
                    <a:gd name="T101" fmla="*/ 1517 h 108"/>
                    <a:gd name="T102" fmla="*/ 1741 w 162"/>
                    <a:gd name="T103" fmla="*/ 1199 h 108"/>
                    <a:gd name="T104" fmla="*/ 1363 w 162"/>
                    <a:gd name="T105" fmla="*/ 1082 h 108"/>
                    <a:gd name="T106" fmla="*/ 818 w 162"/>
                    <a:gd name="T107" fmla="*/ 979 h 108"/>
                    <a:gd name="T108" fmla="*/ 443 w 162"/>
                    <a:gd name="T109" fmla="*/ 817 h 108"/>
                    <a:gd name="T110" fmla="*/ 0 w 162"/>
                    <a:gd name="T111" fmla="*/ 442 h 108"/>
                    <a:gd name="T112" fmla="*/ 481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0" name="Freeform 235"/>
                <p:cNvSpPr>
                  <a:spLocks/>
                </p:cNvSpPr>
                <p:nvPr/>
              </p:nvSpPr>
              <p:spPr bwMode="auto">
                <a:xfrm>
                  <a:off x="3415" y="948"/>
                  <a:ext cx="179" cy="147"/>
                </a:xfrm>
                <a:custGeom>
                  <a:avLst/>
                  <a:gdLst>
                    <a:gd name="T0" fmla="*/ 919 w 66"/>
                    <a:gd name="T1" fmla="*/ 0 h 54"/>
                    <a:gd name="T2" fmla="*/ 1237 w 66"/>
                    <a:gd name="T3" fmla="*/ 163 h 54"/>
                    <a:gd name="T4" fmla="*/ 1418 w 66"/>
                    <a:gd name="T5" fmla="*/ 387 h 54"/>
                    <a:gd name="T6" fmla="*/ 1516 w 66"/>
                    <a:gd name="T7" fmla="*/ 667 h 54"/>
                    <a:gd name="T8" fmla="*/ 1516 w 66"/>
                    <a:gd name="T9" fmla="*/ 890 h 54"/>
                    <a:gd name="T10" fmla="*/ 1619 w 66"/>
                    <a:gd name="T11" fmla="*/ 1149 h 54"/>
                    <a:gd name="T12" fmla="*/ 1839 w 66"/>
                    <a:gd name="T13" fmla="*/ 1312 h 54"/>
                    <a:gd name="T14" fmla="*/ 2110 w 66"/>
                    <a:gd name="T15" fmla="*/ 1372 h 54"/>
                    <a:gd name="T16" fmla="*/ 2376 w 66"/>
                    <a:gd name="T17" fmla="*/ 1489 h 54"/>
                    <a:gd name="T18" fmla="*/ 2595 w 66"/>
                    <a:gd name="T19" fmla="*/ 1535 h 54"/>
                    <a:gd name="T20" fmla="*/ 2913 w 66"/>
                    <a:gd name="T21" fmla="*/ 1535 h 54"/>
                    <a:gd name="T22" fmla="*/ 3132 w 66"/>
                    <a:gd name="T23" fmla="*/ 1696 h 54"/>
                    <a:gd name="T24" fmla="*/ 3355 w 66"/>
                    <a:gd name="T25" fmla="*/ 1816 h 54"/>
                    <a:gd name="T26" fmla="*/ 3509 w 66"/>
                    <a:gd name="T27" fmla="*/ 2039 h 54"/>
                    <a:gd name="T28" fmla="*/ 3566 w 66"/>
                    <a:gd name="T29" fmla="*/ 2298 h 54"/>
                    <a:gd name="T30" fmla="*/ 3566 w 66"/>
                    <a:gd name="T31" fmla="*/ 2521 h 54"/>
                    <a:gd name="T32" fmla="*/ 3355 w 66"/>
                    <a:gd name="T33" fmla="*/ 2801 h 54"/>
                    <a:gd name="T34" fmla="*/ 3132 w 66"/>
                    <a:gd name="T35" fmla="*/ 2965 h 54"/>
                    <a:gd name="T36" fmla="*/ 2913 w 66"/>
                    <a:gd name="T37" fmla="*/ 2965 h 54"/>
                    <a:gd name="T38" fmla="*/ 2715 w 66"/>
                    <a:gd name="T39" fmla="*/ 2965 h 54"/>
                    <a:gd name="T40" fmla="*/ 2435 w 66"/>
                    <a:gd name="T41" fmla="*/ 2681 h 54"/>
                    <a:gd name="T42" fmla="*/ 2435 w 66"/>
                    <a:gd name="T43" fmla="*/ 2483 h 54"/>
                    <a:gd name="T44" fmla="*/ 2332 w 66"/>
                    <a:gd name="T45" fmla="*/ 2202 h 54"/>
                    <a:gd name="T46" fmla="*/ 2110 w 66"/>
                    <a:gd name="T47" fmla="*/ 2142 h 54"/>
                    <a:gd name="T48" fmla="*/ 1839 w 66"/>
                    <a:gd name="T49" fmla="*/ 2142 h 54"/>
                    <a:gd name="T50" fmla="*/ 1619 w 66"/>
                    <a:gd name="T51" fmla="*/ 2142 h 54"/>
                    <a:gd name="T52" fmla="*/ 1418 w 66"/>
                    <a:gd name="T53" fmla="*/ 2039 h 54"/>
                    <a:gd name="T54" fmla="*/ 1199 w 66"/>
                    <a:gd name="T55" fmla="*/ 1979 h 54"/>
                    <a:gd name="T56" fmla="*/ 979 w 66"/>
                    <a:gd name="T57" fmla="*/ 1876 h 54"/>
                    <a:gd name="T58" fmla="*/ 757 w 66"/>
                    <a:gd name="T59" fmla="*/ 1696 h 54"/>
                    <a:gd name="T60" fmla="*/ 662 w 66"/>
                    <a:gd name="T61" fmla="*/ 1489 h 54"/>
                    <a:gd name="T62" fmla="*/ 597 w 66"/>
                    <a:gd name="T63" fmla="*/ 1209 h 54"/>
                    <a:gd name="T64" fmla="*/ 382 w 66"/>
                    <a:gd name="T65" fmla="*/ 1149 h 54"/>
                    <a:gd name="T66" fmla="*/ 220 w 66"/>
                    <a:gd name="T67" fmla="*/ 890 h 54"/>
                    <a:gd name="T68" fmla="*/ 0 w 66"/>
                    <a:gd name="T69" fmla="*/ 705 h 54"/>
                    <a:gd name="T70" fmla="*/ 220 w 66"/>
                    <a:gd name="T71" fmla="*/ 547 h 54"/>
                    <a:gd name="T72" fmla="*/ 382 w 66"/>
                    <a:gd name="T73" fmla="*/ 327 h 54"/>
                    <a:gd name="T74" fmla="*/ 597 w 66"/>
                    <a:gd name="T75" fmla="*/ 223 h 54"/>
                    <a:gd name="T76" fmla="*/ 919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612" name="Group 236"/>
              <p:cNvGrpSpPr>
                <a:grpSpLocks/>
              </p:cNvGrpSpPr>
              <p:nvPr/>
            </p:nvGrpSpPr>
            <p:grpSpPr bwMode="auto">
              <a:xfrm>
                <a:off x="3064" y="2535"/>
                <a:ext cx="1758" cy="1078"/>
                <a:chOff x="2613" y="785"/>
                <a:chExt cx="2571" cy="2479"/>
              </a:xfrm>
            </p:grpSpPr>
            <p:sp>
              <p:nvSpPr>
                <p:cNvPr id="22617" name="Freeform 237"/>
                <p:cNvSpPr>
                  <a:spLocks/>
                </p:cNvSpPr>
                <p:nvPr/>
              </p:nvSpPr>
              <p:spPr bwMode="auto">
                <a:xfrm>
                  <a:off x="2613" y="785"/>
                  <a:ext cx="2571" cy="2479"/>
                </a:xfrm>
                <a:custGeom>
                  <a:avLst/>
                  <a:gdLst>
                    <a:gd name="T0" fmla="*/ 1530 w 946"/>
                    <a:gd name="T1" fmla="*/ 11025 h 912"/>
                    <a:gd name="T2" fmla="*/ 1204 w 946"/>
                    <a:gd name="T3" fmla="*/ 19661 h 912"/>
                    <a:gd name="T4" fmla="*/ 2408 w 946"/>
                    <a:gd name="T5" fmla="*/ 28218 h 912"/>
                    <a:gd name="T6" fmla="*/ 9056 w 946"/>
                    <a:gd name="T7" fmla="*/ 32917 h 912"/>
                    <a:gd name="T8" fmla="*/ 14795 w 946"/>
                    <a:gd name="T9" fmla="*/ 37394 h 912"/>
                    <a:gd name="T10" fmla="*/ 22867 w 946"/>
                    <a:gd name="T11" fmla="*/ 42861 h 912"/>
                    <a:gd name="T12" fmla="*/ 28642 w 946"/>
                    <a:gd name="T13" fmla="*/ 47501 h 912"/>
                    <a:gd name="T14" fmla="*/ 30491 w 946"/>
                    <a:gd name="T15" fmla="*/ 48145 h 912"/>
                    <a:gd name="T16" fmla="*/ 36391 w 946"/>
                    <a:gd name="T17" fmla="*/ 44826 h 912"/>
                    <a:gd name="T18" fmla="*/ 40810 w 946"/>
                    <a:gd name="T19" fmla="*/ 42736 h 912"/>
                    <a:gd name="T20" fmla="*/ 45389 w 946"/>
                    <a:gd name="T21" fmla="*/ 41656 h 912"/>
                    <a:gd name="T22" fmla="*/ 49200 w 946"/>
                    <a:gd name="T23" fmla="*/ 40009 h 912"/>
                    <a:gd name="T24" fmla="*/ 49422 w 946"/>
                    <a:gd name="T25" fmla="*/ 34888 h 912"/>
                    <a:gd name="T26" fmla="*/ 49104 w 946"/>
                    <a:gd name="T27" fmla="*/ 27353 h 912"/>
                    <a:gd name="T28" fmla="*/ 49200 w 946"/>
                    <a:gd name="T29" fmla="*/ 21346 h 912"/>
                    <a:gd name="T30" fmla="*/ 49865 w 946"/>
                    <a:gd name="T31" fmla="*/ 18236 h 912"/>
                    <a:gd name="T32" fmla="*/ 37478 w 946"/>
                    <a:gd name="T33" fmla="*/ 12332 h 912"/>
                    <a:gd name="T34" fmla="*/ 27987 w 946"/>
                    <a:gd name="T35" fmla="*/ 6768 h 912"/>
                    <a:gd name="T36" fmla="*/ 20016 w 946"/>
                    <a:gd name="T37" fmla="*/ 1530 h 912"/>
                    <a:gd name="T38" fmla="*/ 18171 w 946"/>
                    <a:gd name="T39" fmla="*/ 1742 h 912"/>
                    <a:gd name="T40" fmla="*/ 13051 w 946"/>
                    <a:gd name="T41" fmla="*/ 3716 h 912"/>
                    <a:gd name="T42" fmla="*/ 7968 w 946"/>
                    <a:gd name="T43" fmla="*/ 5784 h 912"/>
                    <a:gd name="T44" fmla="*/ 7629 w 946"/>
                    <a:gd name="T45" fmla="*/ 4700 h 912"/>
                    <a:gd name="T46" fmla="*/ 14013 w 946"/>
                    <a:gd name="T47" fmla="*/ 2512 h 912"/>
                    <a:gd name="T48" fmla="*/ 19152 w 946"/>
                    <a:gd name="T49" fmla="*/ 0 h 912"/>
                    <a:gd name="T50" fmla="*/ 21560 w 946"/>
                    <a:gd name="T51" fmla="*/ 1087 h 912"/>
                    <a:gd name="T52" fmla="*/ 29191 w 946"/>
                    <a:gd name="T53" fmla="*/ 6450 h 912"/>
                    <a:gd name="T54" fmla="*/ 37921 w 946"/>
                    <a:gd name="T55" fmla="*/ 11571 h 912"/>
                    <a:gd name="T56" fmla="*/ 47256 w 946"/>
                    <a:gd name="T57" fmla="*/ 15605 h 912"/>
                    <a:gd name="T58" fmla="*/ 51608 w 946"/>
                    <a:gd name="T59" fmla="*/ 18236 h 912"/>
                    <a:gd name="T60" fmla="*/ 50529 w 946"/>
                    <a:gd name="T61" fmla="*/ 20911 h 912"/>
                    <a:gd name="T62" fmla="*/ 49865 w 946"/>
                    <a:gd name="T63" fmla="*/ 30403 h 912"/>
                    <a:gd name="T64" fmla="*/ 50404 w 946"/>
                    <a:gd name="T65" fmla="*/ 39368 h 912"/>
                    <a:gd name="T66" fmla="*/ 49762 w 946"/>
                    <a:gd name="T67" fmla="*/ 41213 h 912"/>
                    <a:gd name="T68" fmla="*/ 43098 w 946"/>
                    <a:gd name="T69" fmla="*/ 43402 h 912"/>
                    <a:gd name="T70" fmla="*/ 36812 w 946"/>
                    <a:gd name="T71" fmla="*/ 45247 h 912"/>
                    <a:gd name="T72" fmla="*/ 30173 w 946"/>
                    <a:gd name="T73" fmla="*/ 49466 h 912"/>
                    <a:gd name="T74" fmla="*/ 28199 w 946"/>
                    <a:gd name="T75" fmla="*/ 48928 h 912"/>
                    <a:gd name="T76" fmla="*/ 23628 w 946"/>
                    <a:gd name="T77" fmla="*/ 44383 h 912"/>
                    <a:gd name="T78" fmla="*/ 17182 w 946"/>
                    <a:gd name="T79" fmla="*/ 40232 h 912"/>
                    <a:gd name="T80" fmla="*/ 11344 w 946"/>
                    <a:gd name="T81" fmla="*/ 35872 h 912"/>
                    <a:gd name="T82" fmla="*/ 6544 w 946"/>
                    <a:gd name="T83" fmla="*/ 32377 h 912"/>
                    <a:gd name="T84" fmla="*/ 666 w 946"/>
                    <a:gd name="T85" fmla="*/ 28114 h 912"/>
                    <a:gd name="T86" fmla="*/ 318 w 946"/>
                    <a:gd name="T87" fmla="*/ 25285 h 912"/>
                    <a:gd name="T88" fmla="*/ 443 w 946"/>
                    <a:gd name="T89" fmla="*/ 1420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18" name="Freeform 238"/>
                <p:cNvSpPr>
                  <a:spLocks/>
                </p:cNvSpPr>
                <p:nvPr/>
              </p:nvSpPr>
              <p:spPr bwMode="auto">
                <a:xfrm>
                  <a:off x="2641" y="1019"/>
                  <a:ext cx="390" cy="399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613" name="Freeform 239"/>
              <p:cNvSpPr>
                <a:spLocks/>
              </p:cNvSpPr>
              <p:nvPr/>
            </p:nvSpPr>
            <p:spPr bwMode="auto">
              <a:xfrm>
                <a:off x="4389" y="2879"/>
                <a:ext cx="229" cy="73"/>
              </a:xfrm>
              <a:custGeom>
                <a:avLst/>
                <a:gdLst>
                  <a:gd name="T0" fmla="*/ 70 w 229"/>
                  <a:gd name="T1" fmla="*/ 73 h 73"/>
                  <a:gd name="T2" fmla="*/ 0 w 229"/>
                  <a:gd name="T3" fmla="*/ 21 h 73"/>
                  <a:gd name="T4" fmla="*/ 108 w 229"/>
                  <a:gd name="T5" fmla="*/ 0 h 73"/>
                  <a:gd name="T6" fmla="*/ 229 w 229"/>
                  <a:gd name="T7" fmla="*/ 45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9"/>
                  <a:gd name="T13" fmla="*/ 0 h 73"/>
                  <a:gd name="T14" fmla="*/ 229 w 22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9" h="73">
                    <a:moveTo>
                      <a:pt x="70" y="73"/>
                    </a:moveTo>
                    <a:lnTo>
                      <a:pt x="0" y="21"/>
                    </a:lnTo>
                    <a:lnTo>
                      <a:pt x="108" y="0"/>
                    </a:lnTo>
                    <a:lnTo>
                      <a:pt x="229" y="45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2614" name="Group 240"/>
              <p:cNvGrpSpPr>
                <a:grpSpLocks/>
              </p:cNvGrpSpPr>
              <p:nvPr/>
            </p:nvGrpSpPr>
            <p:grpSpPr bwMode="auto">
              <a:xfrm>
                <a:off x="4376" y="2872"/>
                <a:ext cx="256" cy="90"/>
                <a:chOff x="4532" y="1560"/>
                <a:chExt cx="375" cy="206"/>
              </a:xfrm>
            </p:grpSpPr>
            <p:sp>
              <p:nvSpPr>
                <p:cNvPr id="22615" name="Freeform 241"/>
                <p:cNvSpPr>
                  <a:spLocks/>
                </p:cNvSpPr>
                <p:nvPr/>
              </p:nvSpPr>
              <p:spPr bwMode="auto">
                <a:xfrm>
                  <a:off x="4630" y="1560"/>
                  <a:ext cx="277" cy="206"/>
                </a:xfrm>
                <a:custGeom>
                  <a:avLst/>
                  <a:gdLst>
                    <a:gd name="T0" fmla="*/ 1518 w 102"/>
                    <a:gd name="T1" fmla="*/ 0 h 76"/>
                    <a:gd name="T2" fmla="*/ 5545 w 102"/>
                    <a:gd name="T3" fmla="*/ 2152 h 76"/>
                    <a:gd name="T4" fmla="*/ 5325 w 102"/>
                    <a:gd name="T5" fmla="*/ 2586 h 76"/>
                    <a:gd name="T6" fmla="*/ 4785 w 102"/>
                    <a:gd name="T7" fmla="*/ 3247 h 76"/>
                    <a:gd name="T8" fmla="*/ 318 w 102"/>
                    <a:gd name="T9" fmla="*/ 4098 h 76"/>
                    <a:gd name="T10" fmla="*/ 0 w 102"/>
                    <a:gd name="T11" fmla="*/ 3445 h 76"/>
                    <a:gd name="T12" fmla="*/ 3924 w 102"/>
                    <a:gd name="T13" fmla="*/ 2271 h 76"/>
                    <a:gd name="T14" fmla="*/ 538 w 102"/>
                    <a:gd name="T15" fmla="*/ 653 h 76"/>
                    <a:gd name="T16" fmla="*/ 760 w 102"/>
                    <a:gd name="T17" fmla="*/ 220 h 76"/>
                    <a:gd name="T18" fmla="*/ 151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16" name="Freeform 242"/>
                <p:cNvSpPr>
                  <a:spLocks/>
                </p:cNvSpPr>
                <p:nvPr/>
              </p:nvSpPr>
              <p:spPr bwMode="auto">
                <a:xfrm>
                  <a:off x="4532" y="1573"/>
                  <a:ext cx="212" cy="182"/>
                </a:xfrm>
                <a:custGeom>
                  <a:avLst/>
                  <a:gdLst>
                    <a:gd name="T0" fmla="*/ 3495 w 78"/>
                    <a:gd name="T1" fmla="*/ 0 h 67"/>
                    <a:gd name="T2" fmla="*/ 1087 w 78"/>
                    <a:gd name="T3" fmla="*/ 481 h 67"/>
                    <a:gd name="T4" fmla="*/ 0 w 78"/>
                    <a:gd name="T5" fmla="*/ 820 h 67"/>
                    <a:gd name="T6" fmla="*/ 223 w 78"/>
                    <a:gd name="T7" fmla="*/ 1366 h 67"/>
                    <a:gd name="T8" fmla="*/ 2068 w 78"/>
                    <a:gd name="T9" fmla="*/ 3645 h 67"/>
                    <a:gd name="T10" fmla="*/ 3052 w 78"/>
                    <a:gd name="T11" fmla="*/ 3328 h 67"/>
                    <a:gd name="T12" fmla="*/ 1530 w 78"/>
                    <a:gd name="T13" fmla="*/ 1144 h 67"/>
                    <a:gd name="T14" fmla="*/ 4256 w 78"/>
                    <a:gd name="T15" fmla="*/ 598 h 67"/>
                    <a:gd name="T16" fmla="*/ 3495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22534" name="Group 219"/>
            <p:cNvGrpSpPr>
              <a:grpSpLocks/>
            </p:cNvGrpSpPr>
            <p:nvPr/>
          </p:nvGrpSpPr>
          <p:grpSpPr bwMode="auto">
            <a:xfrm>
              <a:off x="568" y="1174"/>
              <a:ext cx="2252" cy="2302"/>
              <a:chOff x="3508" y="1607"/>
              <a:chExt cx="2252" cy="2302"/>
            </a:xfrm>
          </p:grpSpPr>
          <p:grpSp>
            <p:nvGrpSpPr>
              <p:cNvPr id="22535" name="Group 158"/>
              <p:cNvGrpSpPr>
                <a:grpSpLocks/>
              </p:cNvGrpSpPr>
              <p:nvPr/>
            </p:nvGrpSpPr>
            <p:grpSpPr bwMode="auto">
              <a:xfrm>
                <a:off x="3508" y="1607"/>
                <a:ext cx="2252" cy="2302"/>
                <a:chOff x="482" y="1005"/>
                <a:chExt cx="2252" cy="2302"/>
              </a:xfrm>
            </p:grpSpPr>
            <p:sp>
              <p:nvSpPr>
                <p:cNvPr id="22550" name="AutoShape 159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482" y="1005"/>
                  <a:ext cx="2252" cy="23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1" name="Freeform 160"/>
                <p:cNvSpPr>
                  <a:spLocks/>
                </p:cNvSpPr>
                <p:nvPr/>
              </p:nvSpPr>
              <p:spPr bwMode="auto">
                <a:xfrm>
                  <a:off x="490" y="1013"/>
                  <a:ext cx="2236" cy="2286"/>
                </a:xfrm>
                <a:custGeom>
                  <a:avLst/>
                  <a:gdLst>
                    <a:gd name="T0" fmla="*/ 4178 w 1088"/>
                    <a:gd name="T1" fmla="*/ 0 h 1112"/>
                    <a:gd name="T2" fmla="*/ 4178 w 1088"/>
                    <a:gd name="T3" fmla="*/ 6788 h 1112"/>
                    <a:gd name="T4" fmla="*/ 4030 w 1088"/>
                    <a:gd name="T5" fmla="*/ 6821 h 1112"/>
                    <a:gd name="T6" fmla="*/ 3784 w 1088"/>
                    <a:gd name="T7" fmla="*/ 6969 h 1112"/>
                    <a:gd name="T8" fmla="*/ 3603 w 1088"/>
                    <a:gd name="T9" fmla="*/ 7177 h 1112"/>
                    <a:gd name="T10" fmla="*/ 3531 w 1088"/>
                    <a:gd name="T11" fmla="*/ 7429 h 1112"/>
                    <a:gd name="T12" fmla="*/ 3498 w 1088"/>
                    <a:gd name="T13" fmla="*/ 7578 h 1112"/>
                    <a:gd name="T14" fmla="*/ 3498 w 1088"/>
                    <a:gd name="T15" fmla="*/ 8071 h 1112"/>
                    <a:gd name="T16" fmla="*/ 3430 w 1088"/>
                    <a:gd name="T17" fmla="*/ 8106 h 1112"/>
                    <a:gd name="T18" fmla="*/ 2285 w 1088"/>
                    <a:gd name="T19" fmla="*/ 8106 h 1112"/>
                    <a:gd name="T20" fmla="*/ 1745 w 1088"/>
                    <a:gd name="T21" fmla="*/ 8186 h 1112"/>
                    <a:gd name="T22" fmla="*/ 1284 w 1088"/>
                    <a:gd name="T23" fmla="*/ 8322 h 1112"/>
                    <a:gd name="T24" fmla="*/ 929 w 1088"/>
                    <a:gd name="T25" fmla="*/ 8575 h 1112"/>
                    <a:gd name="T26" fmla="*/ 608 w 1088"/>
                    <a:gd name="T27" fmla="*/ 8862 h 1112"/>
                    <a:gd name="T28" fmla="*/ 253 w 1088"/>
                    <a:gd name="T29" fmla="*/ 9572 h 1112"/>
                    <a:gd name="T30" fmla="*/ 140 w 1088"/>
                    <a:gd name="T31" fmla="*/ 10252 h 1112"/>
                    <a:gd name="T32" fmla="*/ 0 w 1088"/>
                    <a:gd name="T33" fmla="*/ 17677 h 1112"/>
                    <a:gd name="T34" fmla="*/ 0 w 1088"/>
                    <a:gd name="T35" fmla="*/ 17965 h 1112"/>
                    <a:gd name="T36" fmla="*/ 105 w 1088"/>
                    <a:gd name="T37" fmla="*/ 18473 h 1112"/>
                    <a:gd name="T38" fmla="*/ 321 w 1088"/>
                    <a:gd name="T39" fmla="*/ 18894 h 1112"/>
                    <a:gd name="T40" fmla="*/ 608 w 1088"/>
                    <a:gd name="T41" fmla="*/ 19217 h 1112"/>
                    <a:gd name="T42" fmla="*/ 1145 w 1088"/>
                    <a:gd name="T43" fmla="*/ 19575 h 1112"/>
                    <a:gd name="T44" fmla="*/ 1926 w 1088"/>
                    <a:gd name="T45" fmla="*/ 19826 h 1112"/>
                    <a:gd name="T46" fmla="*/ 4992 w 1088"/>
                    <a:gd name="T47" fmla="*/ 19859 h 1112"/>
                    <a:gd name="T48" fmla="*/ 5175 w 1088"/>
                    <a:gd name="T49" fmla="*/ 19826 h 1112"/>
                    <a:gd name="T50" fmla="*/ 5461 w 1088"/>
                    <a:gd name="T51" fmla="*/ 19678 h 1112"/>
                    <a:gd name="T52" fmla="*/ 5600 w 1088"/>
                    <a:gd name="T53" fmla="*/ 19538 h 1112"/>
                    <a:gd name="T54" fmla="*/ 13811 w 1088"/>
                    <a:gd name="T55" fmla="*/ 19538 h 1112"/>
                    <a:gd name="T56" fmla="*/ 14098 w 1088"/>
                    <a:gd name="T57" fmla="*/ 19758 h 1112"/>
                    <a:gd name="T58" fmla="*/ 14419 w 1088"/>
                    <a:gd name="T59" fmla="*/ 19859 h 1112"/>
                    <a:gd name="T60" fmla="*/ 17128 w 1088"/>
                    <a:gd name="T61" fmla="*/ 19859 h 1112"/>
                    <a:gd name="T62" fmla="*/ 17874 w 1088"/>
                    <a:gd name="T63" fmla="*/ 19758 h 1112"/>
                    <a:gd name="T64" fmla="*/ 18626 w 1088"/>
                    <a:gd name="T65" fmla="*/ 19355 h 1112"/>
                    <a:gd name="T66" fmla="*/ 18946 w 1088"/>
                    <a:gd name="T67" fmla="*/ 19077 h 1112"/>
                    <a:gd name="T68" fmla="*/ 19193 w 1088"/>
                    <a:gd name="T69" fmla="*/ 18679 h 1112"/>
                    <a:gd name="T70" fmla="*/ 19374 w 1088"/>
                    <a:gd name="T71" fmla="*/ 18253 h 1112"/>
                    <a:gd name="T72" fmla="*/ 19407 w 1088"/>
                    <a:gd name="T73" fmla="*/ 17677 h 1112"/>
                    <a:gd name="T74" fmla="*/ 19269 w 1088"/>
                    <a:gd name="T75" fmla="*/ 10252 h 1112"/>
                    <a:gd name="T76" fmla="*/ 19269 w 1088"/>
                    <a:gd name="T77" fmla="*/ 10252 h 1112"/>
                    <a:gd name="T78" fmla="*/ 19226 w 1088"/>
                    <a:gd name="T79" fmla="*/ 9711 h 1112"/>
                    <a:gd name="T80" fmla="*/ 19053 w 1088"/>
                    <a:gd name="T81" fmla="*/ 9251 h 1112"/>
                    <a:gd name="T82" fmla="*/ 18837 w 1088"/>
                    <a:gd name="T83" fmla="*/ 8895 h 1112"/>
                    <a:gd name="T84" fmla="*/ 18517 w 1088"/>
                    <a:gd name="T85" fmla="*/ 8610 h 1112"/>
                    <a:gd name="T86" fmla="*/ 17837 w 1088"/>
                    <a:gd name="T87" fmla="*/ 8219 h 1112"/>
                    <a:gd name="T88" fmla="*/ 17128 w 1088"/>
                    <a:gd name="T89" fmla="*/ 8106 h 1112"/>
                    <a:gd name="T90" fmla="*/ 15983 w 1088"/>
                    <a:gd name="T91" fmla="*/ 8106 h 1112"/>
                    <a:gd name="T92" fmla="*/ 15911 w 1088"/>
                    <a:gd name="T93" fmla="*/ 8071 h 1112"/>
                    <a:gd name="T94" fmla="*/ 15911 w 1088"/>
                    <a:gd name="T95" fmla="*/ 7578 h 1112"/>
                    <a:gd name="T96" fmla="*/ 15876 w 1088"/>
                    <a:gd name="T97" fmla="*/ 7429 h 1112"/>
                    <a:gd name="T98" fmla="*/ 15804 w 1088"/>
                    <a:gd name="T99" fmla="*/ 7177 h 1112"/>
                    <a:gd name="T100" fmla="*/ 15623 w 1088"/>
                    <a:gd name="T101" fmla="*/ 6969 h 1112"/>
                    <a:gd name="T102" fmla="*/ 15383 w 1088"/>
                    <a:gd name="T103" fmla="*/ 6821 h 1112"/>
                    <a:gd name="T104" fmla="*/ 15235 w 1088"/>
                    <a:gd name="T105" fmla="*/ 6788 h 1112"/>
                    <a:gd name="T106" fmla="*/ 12058 w 1088"/>
                    <a:gd name="T107" fmla="*/ 0 h 1112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88"/>
                    <a:gd name="T163" fmla="*/ 0 h 1112"/>
                    <a:gd name="T164" fmla="*/ 1088 w 1088"/>
                    <a:gd name="T165" fmla="*/ 1112 h 1112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88" h="1112">
                      <a:moveTo>
                        <a:pt x="660" y="0"/>
                      </a:moveTo>
                      <a:lnTo>
                        <a:pt x="234" y="0"/>
                      </a:lnTo>
                      <a:lnTo>
                        <a:pt x="234" y="380"/>
                      </a:lnTo>
                      <a:lnTo>
                        <a:pt x="226" y="382"/>
                      </a:lnTo>
                      <a:lnTo>
                        <a:pt x="220" y="386"/>
                      </a:lnTo>
                      <a:lnTo>
                        <a:pt x="212" y="390"/>
                      </a:lnTo>
                      <a:lnTo>
                        <a:pt x="208" y="394"/>
                      </a:lnTo>
                      <a:lnTo>
                        <a:pt x="202" y="402"/>
                      </a:lnTo>
                      <a:lnTo>
                        <a:pt x="200" y="408"/>
                      </a:lnTo>
                      <a:lnTo>
                        <a:pt x="198" y="416"/>
                      </a:lnTo>
                      <a:lnTo>
                        <a:pt x="196" y="424"/>
                      </a:lnTo>
                      <a:lnTo>
                        <a:pt x="196" y="452"/>
                      </a:lnTo>
                      <a:lnTo>
                        <a:pt x="192" y="454"/>
                      </a:lnTo>
                      <a:lnTo>
                        <a:pt x="128" y="454"/>
                      </a:lnTo>
                      <a:lnTo>
                        <a:pt x="112" y="454"/>
                      </a:lnTo>
                      <a:lnTo>
                        <a:pt x="98" y="458"/>
                      </a:lnTo>
                      <a:lnTo>
                        <a:pt x="84" y="462"/>
                      </a:lnTo>
                      <a:lnTo>
                        <a:pt x="72" y="466"/>
                      </a:lnTo>
                      <a:lnTo>
                        <a:pt x="60" y="472"/>
                      </a:lnTo>
                      <a:lnTo>
                        <a:pt x="52" y="480"/>
                      </a:lnTo>
                      <a:lnTo>
                        <a:pt x="42" y="488"/>
                      </a:lnTo>
                      <a:lnTo>
                        <a:pt x="34" y="496"/>
                      </a:lnTo>
                      <a:lnTo>
                        <a:pt x="22" y="516"/>
                      </a:lnTo>
                      <a:lnTo>
                        <a:pt x="14" y="536"/>
                      </a:lnTo>
                      <a:lnTo>
                        <a:pt x="10" y="556"/>
                      </a:lnTo>
                      <a:lnTo>
                        <a:pt x="8" y="574"/>
                      </a:lnTo>
                      <a:lnTo>
                        <a:pt x="0" y="990"/>
                      </a:lnTo>
                      <a:lnTo>
                        <a:pt x="0" y="1006"/>
                      </a:lnTo>
                      <a:lnTo>
                        <a:pt x="2" y="1020"/>
                      </a:lnTo>
                      <a:lnTo>
                        <a:pt x="6" y="1034"/>
                      </a:lnTo>
                      <a:lnTo>
                        <a:pt x="12" y="1046"/>
                      </a:lnTo>
                      <a:lnTo>
                        <a:pt x="18" y="1058"/>
                      </a:lnTo>
                      <a:lnTo>
                        <a:pt x="26" y="1068"/>
                      </a:lnTo>
                      <a:lnTo>
                        <a:pt x="34" y="1076"/>
                      </a:lnTo>
                      <a:lnTo>
                        <a:pt x="44" y="1084"/>
                      </a:lnTo>
                      <a:lnTo>
                        <a:pt x="64" y="1096"/>
                      </a:lnTo>
                      <a:lnTo>
                        <a:pt x="86" y="1106"/>
                      </a:lnTo>
                      <a:lnTo>
                        <a:pt x="108" y="1110"/>
                      </a:lnTo>
                      <a:lnTo>
                        <a:pt x="128" y="1112"/>
                      </a:lnTo>
                      <a:lnTo>
                        <a:pt x="280" y="1112"/>
                      </a:lnTo>
                      <a:lnTo>
                        <a:pt x="290" y="1110"/>
                      </a:lnTo>
                      <a:lnTo>
                        <a:pt x="298" y="1106"/>
                      </a:lnTo>
                      <a:lnTo>
                        <a:pt x="306" y="1102"/>
                      </a:lnTo>
                      <a:lnTo>
                        <a:pt x="314" y="1094"/>
                      </a:lnTo>
                      <a:lnTo>
                        <a:pt x="774" y="1094"/>
                      </a:lnTo>
                      <a:lnTo>
                        <a:pt x="782" y="1102"/>
                      </a:lnTo>
                      <a:lnTo>
                        <a:pt x="790" y="1106"/>
                      </a:lnTo>
                      <a:lnTo>
                        <a:pt x="798" y="1110"/>
                      </a:lnTo>
                      <a:lnTo>
                        <a:pt x="808" y="1112"/>
                      </a:lnTo>
                      <a:lnTo>
                        <a:pt x="960" y="1112"/>
                      </a:lnTo>
                      <a:lnTo>
                        <a:pt x="980" y="1110"/>
                      </a:lnTo>
                      <a:lnTo>
                        <a:pt x="1002" y="1106"/>
                      </a:lnTo>
                      <a:lnTo>
                        <a:pt x="1024" y="1096"/>
                      </a:lnTo>
                      <a:lnTo>
                        <a:pt x="1044" y="1084"/>
                      </a:lnTo>
                      <a:lnTo>
                        <a:pt x="1054" y="1076"/>
                      </a:lnTo>
                      <a:lnTo>
                        <a:pt x="1062" y="1068"/>
                      </a:lnTo>
                      <a:lnTo>
                        <a:pt x="1070" y="1058"/>
                      </a:lnTo>
                      <a:lnTo>
                        <a:pt x="1076" y="1046"/>
                      </a:lnTo>
                      <a:lnTo>
                        <a:pt x="1082" y="1034"/>
                      </a:lnTo>
                      <a:lnTo>
                        <a:pt x="1086" y="1022"/>
                      </a:lnTo>
                      <a:lnTo>
                        <a:pt x="1088" y="1006"/>
                      </a:lnTo>
                      <a:lnTo>
                        <a:pt x="1088" y="990"/>
                      </a:lnTo>
                      <a:lnTo>
                        <a:pt x="1080" y="574"/>
                      </a:lnTo>
                      <a:lnTo>
                        <a:pt x="1080" y="558"/>
                      </a:lnTo>
                      <a:lnTo>
                        <a:pt x="1078" y="544"/>
                      </a:lnTo>
                      <a:lnTo>
                        <a:pt x="1074" y="530"/>
                      </a:lnTo>
                      <a:lnTo>
                        <a:pt x="1068" y="518"/>
                      </a:lnTo>
                      <a:lnTo>
                        <a:pt x="1062" y="508"/>
                      </a:lnTo>
                      <a:lnTo>
                        <a:pt x="1056" y="498"/>
                      </a:lnTo>
                      <a:lnTo>
                        <a:pt x="1048" y="488"/>
                      </a:lnTo>
                      <a:lnTo>
                        <a:pt x="1038" y="482"/>
                      </a:lnTo>
                      <a:lnTo>
                        <a:pt x="1020" y="468"/>
                      </a:lnTo>
                      <a:lnTo>
                        <a:pt x="1000" y="460"/>
                      </a:lnTo>
                      <a:lnTo>
                        <a:pt x="978" y="456"/>
                      </a:lnTo>
                      <a:lnTo>
                        <a:pt x="960" y="454"/>
                      </a:lnTo>
                      <a:lnTo>
                        <a:pt x="896" y="454"/>
                      </a:lnTo>
                      <a:lnTo>
                        <a:pt x="892" y="452"/>
                      </a:lnTo>
                      <a:lnTo>
                        <a:pt x="892" y="424"/>
                      </a:lnTo>
                      <a:lnTo>
                        <a:pt x="890" y="416"/>
                      </a:lnTo>
                      <a:lnTo>
                        <a:pt x="888" y="408"/>
                      </a:lnTo>
                      <a:lnTo>
                        <a:pt x="886" y="402"/>
                      </a:lnTo>
                      <a:lnTo>
                        <a:pt x="880" y="394"/>
                      </a:lnTo>
                      <a:lnTo>
                        <a:pt x="876" y="390"/>
                      </a:lnTo>
                      <a:lnTo>
                        <a:pt x="868" y="386"/>
                      </a:lnTo>
                      <a:lnTo>
                        <a:pt x="862" y="382"/>
                      </a:lnTo>
                      <a:lnTo>
                        <a:pt x="854" y="380"/>
                      </a:lnTo>
                      <a:lnTo>
                        <a:pt x="854" y="178"/>
                      </a:lnTo>
                      <a:lnTo>
                        <a:pt x="676" y="0"/>
                      </a:lnTo>
                      <a:lnTo>
                        <a:pt x="66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2" name="Freeform 161"/>
                <p:cNvSpPr>
                  <a:spLocks/>
                </p:cNvSpPr>
                <p:nvPr/>
              </p:nvSpPr>
              <p:spPr bwMode="auto">
                <a:xfrm>
                  <a:off x="540" y="1067"/>
                  <a:ext cx="2136" cy="2178"/>
                </a:xfrm>
                <a:custGeom>
                  <a:avLst/>
                  <a:gdLst>
                    <a:gd name="T0" fmla="*/ 4202 w 1040"/>
                    <a:gd name="T1" fmla="*/ 0 h 1060"/>
                    <a:gd name="T2" fmla="*/ 4202 w 1040"/>
                    <a:gd name="T3" fmla="*/ 6742 h 1060"/>
                    <a:gd name="T4" fmla="*/ 3882 w 1040"/>
                    <a:gd name="T5" fmla="*/ 6742 h 1060"/>
                    <a:gd name="T6" fmla="*/ 3734 w 1040"/>
                    <a:gd name="T7" fmla="*/ 6776 h 1060"/>
                    <a:gd name="T8" fmla="*/ 3559 w 1040"/>
                    <a:gd name="T9" fmla="*/ 6949 h 1060"/>
                    <a:gd name="T10" fmla="*/ 3526 w 1040"/>
                    <a:gd name="T11" fmla="*/ 7097 h 1060"/>
                    <a:gd name="T12" fmla="*/ 3526 w 1040"/>
                    <a:gd name="T13" fmla="*/ 7841 h 1060"/>
                    <a:gd name="T14" fmla="*/ 3171 w 1040"/>
                    <a:gd name="T15" fmla="*/ 8094 h 1060"/>
                    <a:gd name="T16" fmla="*/ 1857 w 1040"/>
                    <a:gd name="T17" fmla="*/ 8094 h 1060"/>
                    <a:gd name="T18" fmla="*/ 1602 w 1040"/>
                    <a:gd name="T19" fmla="*/ 8094 h 1060"/>
                    <a:gd name="T20" fmla="*/ 1177 w 1040"/>
                    <a:gd name="T21" fmla="*/ 8198 h 1060"/>
                    <a:gd name="T22" fmla="*/ 856 w 1040"/>
                    <a:gd name="T23" fmla="*/ 8381 h 1060"/>
                    <a:gd name="T24" fmla="*/ 501 w 1040"/>
                    <a:gd name="T25" fmla="*/ 8770 h 1060"/>
                    <a:gd name="T26" fmla="*/ 216 w 1040"/>
                    <a:gd name="T27" fmla="*/ 9310 h 1060"/>
                    <a:gd name="T28" fmla="*/ 140 w 1040"/>
                    <a:gd name="T29" fmla="*/ 9770 h 1060"/>
                    <a:gd name="T30" fmla="*/ 0 w 1040"/>
                    <a:gd name="T31" fmla="*/ 17184 h 1060"/>
                    <a:gd name="T32" fmla="*/ 33 w 1040"/>
                    <a:gd name="T33" fmla="*/ 17504 h 1060"/>
                    <a:gd name="T34" fmla="*/ 181 w 1040"/>
                    <a:gd name="T35" fmla="*/ 17964 h 1060"/>
                    <a:gd name="T36" fmla="*/ 425 w 1040"/>
                    <a:gd name="T37" fmla="*/ 18322 h 1060"/>
                    <a:gd name="T38" fmla="*/ 748 w 1040"/>
                    <a:gd name="T39" fmla="*/ 18573 h 1060"/>
                    <a:gd name="T40" fmla="*/ 1249 w 1040"/>
                    <a:gd name="T41" fmla="*/ 18792 h 1060"/>
                    <a:gd name="T42" fmla="*/ 1857 w 1040"/>
                    <a:gd name="T43" fmla="*/ 18893 h 1060"/>
                    <a:gd name="T44" fmla="*/ 4555 w 1040"/>
                    <a:gd name="T45" fmla="*/ 18893 h 1060"/>
                    <a:gd name="T46" fmla="*/ 4767 w 1040"/>
                    <a:gd name="T47" fmla="*/ 18825 h 1060"/>
                    <a:gd name="T48" fmla="*/ 4876 w 1040"/>
                    <a:gd name="T49" fmla="*/ 18605 h 1060"/>
                    <a:gd name="T50" fmla="*/ 13629 w 1040"/>
                    <a:gd name="T51" fmla="*/ 18605 h 1060"/>
                    <a:gd name="T52" fmla="*/ 13662 w 1040"/>
                    <a:gd name="T53" fmla="*/ 18712 h 1060"/>
                    <a:gd name="T54" fmla="*/ 13845 w 1040"/>
                    <a:gd name="T55" fmla="*/ 18858 h 1060"/>
                    <a:gd name="T56" fmla="*/ 16651 w 1040"/>
                    <a:gd name="T57" fmla="*/ 18893 h 1060"/>
                    <a:gd name="T58" fmla="*/ 16936 w 1040"/>
                    <a:gd name="T59" fmla="*/ 18858 h 1060"/>
                    <a:gd name="T60" fmla="*/ 17577 w 1040"/>
                    <a:gd name="T61" fmla="*/ 18677 h 1060"/>
                    <a:gd name="T62" fmla="*/ 17932 w 1040"/>
                    <a:gd name="T63" fmla="*/ 18466 h 1060"/>
                    <a:gd name="T64" fmla="*/ 18220 w 1040"/>
                    <a:gd name="T65" fmla="*/ 18184 h 1060"/>
                    <a:gd name="T66" fmla="*/ 18437 w 1040"/>
                    <a:gd name="T67" fmla="*/ 17749 h 1060"/>
                    <a:gd name="T68" fmla="*/ 18505 w 1040"/>
                    <a:gd name="T69" fmla="*/ 17184 h 1060"/>
                    <a:gd name="T70" fmla="*/ 18365 w 1040"/>
                    <a:gd name="T71" fmla="*/ 9770 h 1060"/>
                    <a:gd name="T72" fmla="*/ 18365 w 1040"/>
                    <a:gd name="T73" fmla="*/ 9770 h 1060"/>
                    <a:gd name="T74" fmla="*/ 18289 w 1040"/>
                    <a:gd name="T75" fmla="*/ 9310 h 1060"/>
                    <a:gd name="T76" fmla="*/ 18152 w 1040"/>
                    <a:gd name="T77" fmla="*/ 8907 h 1060"/>
                    <a:gd name="T78" fmla="*/ 17932 w 1040"/>
                    <a:gd name="T79" fmla="*/ 8622 h 1060"/>
                    <a:gd name="T80" fmla="*/ 17404 w 1040"/>
                    <a:gd name="T81" fmla="*/ 8233 h 1060"/>
                    <a:gd name="T82" fmla="*/ 16868 w 1040"/>
                    <a:gd name="T83" fmla="*/ 8094 h 1060"/>
                    <a:gd name="T84" fmla="*/ 16651 w 1040"/>
                    <a:gd name="T85" fmla="*/ 8094 h 1060"/>
                    <a:gd name="T86" fmla="*/ 15334 w 1040"/>
                    <a:gd name="T87" fmla="*/ 8094 h 1060"/>
                    <a:gd name="T88" fmla="*/ 14979 w 1040"/>
                    <a:gd name="T89" fmla="*/ 7878 h 1060"/>
                    <a:gd name="T90" fmla="*/ 14979 w 1040"/>
                    <a:gd name="T91" fmla="*/ 7097 h 1060"/>
                    <a:gd name="T92" fmla="*/ 14946 w 1040"/>
                    <a:gd name="T93" fmla="*/ 6949 h 1060"/>
                    <a:gd name="T94" fmla="*/ 14773 w 1040"/>
                    <a:gd name="T95" fmla="*/ 6776 h 1060"/>
                    <a:gd name="T96" fmla="*/ 14625 w 1040"/>
                    <a:gd name="T97" fmla="*/ 6742 h 1060"/>
                    <a:gd name="T98" fmla="*/ 14305 w 1040"/>
                    <a:gd name="T99" fmla="*/ 6742 h 1060"/>
                    <a:gd name="T100" fmla="*/ 11428 w 1040"/>
                    <a:gd name="T101" fmla="*/ 0 h 106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40"/>
                    <a:gd name="T154" fmla="*/ 0 h 1060"/>
                    <a:gd name="T155" fmla="*/ 1040 w 1040"/>
                    <a:gd name="T156" fmla="*/ 1060 h 106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40" h="1060">
                      <a:moveTo>
                        <a:pt x="636" y="0"/>
                      </a:moveTo>
                      <a:lnTo>
                        <a:pt x="236" y="0"/>
                      </a:lnTo>
                      <a:lnTo>
                        <a:pt x="236" y="378"/>
                      </a:lnTo>
                      <a:lnTo>
                        <a:pt x="218" y="378"/>
                      </a:lnTo>
                      <a:lnTo>
                        <a:pt x="210" y="380"/>
                      </a:lnTo>
                      <a:lnTo>
                        <a:pt x="204" y="384"/>
                      </a:lnTo>
                      <a:lnTo>
                        <a:pt x="200" y="390"/>
                      </a:lnTo>
                      <a:lnTo>
                        <a:pt x="198" y="398"/>
                      </a:lnTo>
                      <a:lnTo>
                        <a:pt x="198" y="440"/>
                      </a:lnTo>
                      <a:lnTo>
                        <a:pt x="186" y="446"/>
                      </a:lnTo>
                      <a:lnTo>
                        <a:pt x="178" y="454"/>
                      </a:lnTo>
                      <a:lnTo>
                        <a:pt x="104" y="454"/>
                      </a:lnTo>
                      <a:lnTo>
                        <a:pt x="90" y="454"/>
                      </a:lnTo>
                      <a:lnTo>
                        <a:pt x="78" y="456"/>
                      </a:lnTo>
                      <a:lnTo>
                        <a:pt x="66" y="460"/>
                      </a:lnTo>
                      <a:lnTo>
                        <a:pt x="56" y="464"/>
                      </a:lnTo>
                      <a:lnTo>
                        <a:pt x="48" y="470"/>
                      </a:lnTo>
                      <a:lnTo>
                        <a:pt x="40" y="476"/>
                      </a:lnTo>
                      <a:lnTo>
                        <a:pt x="28" y="492"/>
                      </a:lnTo>
                      <a:lnTo>
                        <a:pt x="18" y="506"/>
                      </a:lnTo>
                      <a:lnTo>
                        <a:pt x="12" y="522"/>
                      </a:lnTo>
                      <a:lnTo>
                        <a:pt x="10" y="538"/>
                      </a:lnTo>
                      <a:lnTo>
                        <a:pt x="8" y="548"/>
                      </a:lnTo>
                      <a:lnTo>
                        <a:pt x="0" y="964"/>
                      </a:lnTo>
                      <a:lnTo>
                        <a:pt x="2" y="982"/>
                      </a:lnTo>
                      <a:lnTo>
                        <a:pt x="4" y="996"/>
                      </a:lnTo>
                      <a:lnTo>
                        <a:pt x="10" y="1008"/>
                      </a:lnTo>
                      <a:lnTo>
                        <a:pt x="16" y="1020"/>
                      </a:lnTo>
                      <a:lnTo>
                        <a:pt x="24" y="1028"/>
                      </a:lnTo>
                      <a:lnTo>
                        <a:pt x="32" y="1036"/>
                      </a:lnTo>
                      <a:lnTo>
                        <a:pt x="42" y="1042"/>
                      </a:lnTo>
                      <a:lnTo>
                        <a:pt x="52" y="1048"/>
                      </a:lnTo>
                      <a:lnTo>
                        <a:pt x="70" y="1054"/>
                      </a:lnTo>
                      <a:lnTo>
                        <a:pt x="88" y="1058"/>
                      </a:lnTo>
                      <a:lnTo>
                        <a:pt x="104" y="1060"/>
                      </a:lnTo>
                      <a:lnTo>
                        <a:pt x="256" y="1060"/>
                      </a:lnTo>
                      <a:lnTo>
                        <a:pt x="262" y="1058"/>
                      </a:lnTo>
                      <a:lnTo>
                        <a:pt x="268" y="1056"/>
                      </a:lnTo>
                      <a:lnTo>
                        <a:pt x="272" y="1050"/>
                      </a:lnTo>
                      <a:lnTo>
                        <a:pt x="274" y="1044"/>
                      </a:lnTo>
                      <a:lnTo>
                        <a:pt x="766" y="1044"/>
                      </a:lnTo>
                      <a:lnTo>
                        <a:pt x="768" y="1050"/>
                      </a:lnTo>
                      <a:lnTo>
                        <a:pt x="772" y="1056"/>
                      </a:lnTo>
                      <a:lnTo>
                        <a:pt x="778" y="1058"/>
                      </a:lnTo>
                      <a:lnTo>
                        <a:pt x="784" y="1060"/>
                      </a:lnTo>
                      <a:lnTo>
                        <a:pt x="936" y="1060"/>
                      </a:lnTo>
                      <a:lnTo>
                        <a:pt x="952" y="1058"/>
                      </a:lnTo>
                      <a:lnTo>
                        <a:pt x="970" y="1054"/>
                      </a:lnTo>
                      <a:lnTo>
                        <a:pt x="988" y="1048"/>
                      </a:lnTo>
                      <a:lnTo>
                        <a:pt x="998" y="1042"/>
                      </a:lnTo>
                      <a:lnTo>
                        <a:pt x="1008" y="1036"/>
                      </a:lnTo>
                      <a:lnTo>
                        <a:pt x="1016" y="1028"/>
                      </a:lnTo>
                      <a:lnTo>
                        <a:pt x="1024" y="1020"/>
                      </a:lnTo>
                      <a:lnTo>
                        <a:pt x="1030" y="1008"/>
                      </a:lnTo>
                      <a:lnTo>
                        <a:pt x="1036" y="996"/>
                      </a:lnTo>
                      <a:lnTo>
                        <a:pt x="1038" y="982"/>
                      </a:lnTo>
                      <a:lnTo>
                        <a:pt x="1040" y="964"/>
                      </a:lnTo>
                      <a:lnTo>
                        <a:pt x="1032" y="548"/>
                      </a:lnTo>
                      <a:lnTo>
                        <a:pt x="1030" y="534"/>
                      </a:lnTo>
                      <a:lnTo>
                        <a:pt x="1028" y="522"/>
                      </a:lnTo>
                      <a:lnTo>
                        <a:pt x="1024" y="510"/>
                      </a:lnTo>
                      <a:lnTo>
                        <a:pt x="1020" y="500"/>
                      </a:lnTo>
                      <a:lnTo>
                        <a:pt x="1014" y="492"/>
                      </a:lnTo>
                      <a:lnTo>
                        <a:pt x="1008" y="484"/>
                      </a:lnTo>
                      <a:lnTo>
                        <a:pt x="994" y="472"/>
                      </a:lnTo>
                      <a:lnTo>
                        <a:pt x="978" y="462"/>
                      </a:lnTo>
                      <a:lnTo>
                        <a:pt x="962" y="458"/>
                      </a:lnTo>
                      <a:lnTo>
                        <a:pt x="948" y="454"/>
                      </a:lnTo>
                      <a:lnTo>
                        <a:pt x="936" y="454"/>
                      </a:lnTo>
                      <a:lnTo>
                        <a:pt x="862" y="454"/>
                      </a:lnTo>
                      <a:lnTo>
                        <a:pt x="852" y="446"/>
                      </a:lnTo>
                      <a:lnTo>
                        <a:pt x="842" y="442"/>
                      </a:lnTo>
                      <a:lnTo>
                        <a:pt x="842" y="398"/>
                      </a:lnTo>
                      <a:lnTo>
                        <a:pt x="840" y="390"/>
                      </a:lnTo>
                      <a:lnTo>
                        <a:pt x="836" y="384"/>
                      </a:lnTo>
                      <a:lnTo>
                        <a:pt x="830" y="380"/>
                      </a:lnTo>
                      <a:lnTo>
                        <a:pt x="822" y="378"/>
                      </a:lnTo>
                      <a:lnTo>
                        <a:pt x="804" y="378"/>
                      </a:lnTo>
                      <a:lnTo>
                        <a:pt x="804" y="162"/>
                      </a:lnTo>
                      <a:lnTo>
                        <a:pt x="642" y="0"/>
                      </a:lnTo>
                      <a:lnTo>
                        <a:pt x="63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3" name="Freeform 162"/>
                <p:cNvSpPr>
                  <a:spLocks/>
                </p:cNvSpPr>
                <p:nvPr/>
              </p:nvSpPr>
              <p:spPr bwMode="auto">
                <a:xfrm>
                  <a:off x="1000" y="1901"/>
                  <a:ext cx="49" cy="91"/>
                </a:xfrm>
                <a:custGeom>
                  <a:avLst/>
                  <a:gdLst>
                    <a:gd name="T0" fmla="*/ 416 w 24"/>
                    <a:gd name="T1" fmla="*/ 0 h 44"/>
                    <a:gd name="T2" fmla="*/ 416 w 24"/>
                    <a:gd name="T3" fmla="*/ 0 h 44"/>
                    <a:gd name="T4" fmla="*/ 0 w 24"/>
                    <a:gd name="T5" fmla="*/ 0 h 44"/>
                    <a:gd name="T6" fmla="*/ 0 w 24"/>
                    <a:gd name="T7" fmla="*/ 0 h 44"/>
                    <a:gd name="T8" fmla="*/ 0 w 24"/>
                    <a:gd name="T9" fmla="*/ 805 h 44"/>
                    <a:gd name="T10" fmla="*/ 416 w 24"/>
                    <a:gd name="T11" fmla="*/ 805 h 44"/>
                    <a:gd name="T12" fmla="*/ 416 w 24"/>
                    <a:gd name="T13" fmla="*/ 0 h 4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4"/>
                    <a:gd name="T22" fmla="*/ 0 h 44"/>
                    <a:gd name="T23" fmla="*/ 24 w 24"/>
                    <a:gd name="T24" fmla="*/ 44 h 4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4" h="44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24" y="44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5773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4" name="Freeform 163"/>
                <p:cNvSpPr>
                  <a:spLocks/>
                </p:cNvSpPr>
                <p:nvPr/>
              </p:nvSpPr>
              <p:spPr bwMode="auto">
                <a:xfrm>
                  <a:off x="1127" y="2024"/>
                  <a:ext cx="962" cy="629"/>
                </a:xfrm>
                <a:custGeom>
                  <a:avLst/>
                  <a:gdLst>
                    <a:gd name="T0" fmla="*/ 140 w 468"/>
                    <a:gd name="T1" fmla="*/ 0 h 306"/>
                    <a:gd name="T2" fmla="*/ 140 w 468"/>
                    <a:gd name="T3" fmla="*/ 0 h 306"/>
                    <a:gd name="T4" fmla="*/ 68 w 468"/>
                    <a:gd name="T5" fmla="*/ 68 h 306"/>
                    <a:gd name="T6" fmla="*/ 0 w 468"/>
                    <a:gd name="T7" fmla="*/ 181 h 306"/>
                    <a:gd name="T8" fmla="*/ 0 w 468"/>
                    <a:gd name="T9" fmla="*/ 321 h 306"/>
                    <a:gd name="T10" fmla="*/ 0 w 468"/>
                    <a:gd name="T11" fmla="*/ 321 h 306"/>
                    <a:gd name="T12" fmla="*/ 0 w 468"/>
                    <a:gd name="T13" fmla="*/ 781 h 306"/>
                    <a:gd name="T14" fmla="*/ 33 w 468"/>
                    <a:gd name="T15" fmla="*/ 1285 h 306"/>
                    <a:gd name="T16" fmla="*/ 105 w 468"/>
                    <a:gd name="T17" fmla="*/ 1893 h 306"/>
                    <a:gd name="T18" fmla="*/ 216 w 468"/>
                    <a:gd name="T19" fmla="*/ 2606 h 306"/>
                    <a:gd name="T20" fmla="*/ 393 w 468"/>
                    <a:gd name="T21" fmla="*/ 3351 h 306"/>
                    <a:gd name="T22" fmla="*/ 608 w 468"/>
                    <a:gd name="T23" fmla="*/ 4107 h 306"/>
                    <a:gd name="T24" fmla="*/ 748 w 468"/>
                    <a:gd name="T25" fmla="*/ 4467 h 306"/>
                    <a:gd name="T26" fmla="*/ 929 w 468"/>
                    <a:gd name="T27" fmla="*/ 4820 h 306"/>
                    <a:gd name="T28" fmla="*/ 929 w 468"/>
                    <a:gd name="T29" fmla="*/ 4820 h 306"/>
                    <a:gd name="T30" fmla="*/ 997 w 468"/>
                    <a:gd name="T31" fmla="*/ 4927 h 306"/>
                    <a:gd name="T32" fmla="*/ 1184 w 468"/>
                    <a:gd name="T33" fmla="*/ 5143 h 306"/>
                    <a:gd name="T34" fmla="*/ 1318 w 468"/>
                    <a:gd name="T35" fmla="*/ 5248 h 306"/>
                    <a:gd name="T36" fmla="*/ 1505 w 468"/>
                    <a:gd name="T37" fmla="*/ 5357 h 306"/>
                    <a:gd name="T38" fmla="*/ 1712 w 468"/>
                    <a:gd name="T39" fmla="*/ 5429 h 306"/>
                    <a:gd name="T40" fmla="*/ 1926 w 468"/>
                    <a:gd name="T41" fmla="*/ 5464 h 306"/>
                    <a:gd name="T42" fmla="*/ 6428 w 468"/>
                    <a:gd name="T43" fmla="*/ 5464 h 306"/>
                    <a:gd name="T44" fmla="*/ 6428 w 468"/>
                    <a:gd name="T45" fmla="*/ 5464 h 306"/>
                    <a:gd name="T46" fmla="*/ 6681 w 468"/>
                    <a:gd name="T47" fmla="*/ 5429 h 306"/>
                    <a:gd name="T48" fmla="*/ 6853 w 468"/>
                    <a:gd name="T49" fmla="*/ 5357 h 306"/>
                    <a:gd name="T50" fmla="*/ 7036 w 468"/>
                    <a:gd name="T51" fmla="*/ 5248 h 306"/>
                    <a:gd name="T52" fmla="*/ 7174 w 468"/>
                    <a:gd name="T53" fmla="*/ 5143 h 306"/>
                    <a:gd name="T54" fmla="*/ 7357 w 468"/>
                    <a:gd name="T55" fmla="*/ 4927 h 306"/>
                    <a:gd name="T56" fmla="*/ 7429 w 468"/>
                    <a:gd name="T57" fmla="*/ 4820 h 306"/>
                    <a:gd name="T58" fmla="*/ 7429 w 468"/>
                    <a:gd name="T59" fmla="*/ 4820 h 306"/>
                    <a:gd name="T60" fmla="*/ 7610 w 468"/>
                    <a:gd name="T61" fmla="*/ 4467 h 306"/>
                    <a:gd name="T62" fmla="*/ 7749 w 468"/>
                    <a:gd name="T63" fmla="*/ 4107 h 306"/>
                    <a:gd name="T64" fmla="*/ 7965 w 468"/>
                    <a:gd name="T65" fmla="*/ 3351 h 306"/>
                    <a:gd name="T66" fmla="*/ 8138 w 468"/>
                    <a:gd name="T67" fmla="*/ 2606 h 306"/>
                    <a:gd name="T68" fmla="*/ 8251 w 468"/>
                    <a:gd name="T69" fmla="*/ 1893 h 306"/>
                    <a:gd name="T70" fmla="*/ 8319 w 468"/>
                    <a:gd name="T71" fmla="*/ 1285 h 306"/>
                    <a:gd name="T72" fmla="*/ 8354 w 468"/>
                    <a:gd name="T73" fmla="*/ 781 h 306"/>
                    <a:gd name="T74" fmla="*/ 8354 w 468"/>
                    <a:gd name="T75" fmla="*/ 321 h 306"/>
                    <a:gd name="T76" fmla="*/ 8354 w 468"/>
                    <a:gd name="T77" fmla="*/ 321 h 306"/>
                    <a:gd name="T78" fmla="*/ 8354 w 468"/>
                    <a:gd name="T79" fmla="*/ 181 h 306"/>
                    <a:gd name="T80" fmla="*/ 8319 w 468"/>
                    <a:gd name="T81" fmla="*/ 105 h 306"/>
                    <a:gd name="T82" fmla="*/ 8251 w 468"/>
                    <a:gd name="T83" fmla="*/ 33 h 306"/>
                    <a:gd name="T84" fmla="*/ 8171 w 468"/>
                    <a:gd name="T85" fmla="*/ 0 h 306"/>
                    <a:gd name="T86" fmla="*/ 140 w 468"/>
                    <a:gd name="T87" fmla="*/ 0 h 30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468"/>
                    <a:gd name="T133" fmla="*/ 0 h 306"/>
                    <a:gd name="T134" fmla="*/ 468 w 468"/>
                    <a:gd name="T135" fmla="*/ 306 h 30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468" h="306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44"/>
                      </a:lnTo>
                      <a:lnTo>
                        <a:pt x="2" y="72"/>
                      </a:lnTo>
                      <a:lnTo>
                        <a:pt x="6" y="106"/>
                      </a:lnTo>
                      <a:lnTo>
                        <a:pt x="12" y="146"/>
                      </a:lnTo>
                      <a:lnTo>
                        <a:pt x="22" y="188"/>
                      </a:lnTo>
                      <a:lnTo>
                        <a:pt x="34" y="230"/>
                      </a:lnTo>
                      <a:lnTo>
                        <a:pt x="42" y="250"/>
                      </a:lnTo>
                      <a:lnTo>
                        <a:pt x="52" y="270"/>
                      </a:lnTo>
                      <a:lnTo>
                        <a:pt x="56" y="276"/>
                      </a:lnTo>
                      <a:lnTo>
                        <a:pt x="66" y="288"/>
                      </a:lnTo>
                      <a:lnTo>
                        <a:pt x="74" y="294"/>
                      </a:lnTo>
                      <a:lnTo>
                        <a:pt x="84" y="300"/>
                      </a:lnTo>
                      <a:lnTo>
                        <a:pt x="96" y="304"/>
                      </a:lnTo>
                      <a:lnTo>
                        <a:pt x="108" y="306"/>
                      </a:lnTo>
                      <a:lnTo>
                        <a:pt x="360" y="306"/>
                      </a:lnTo>
                      <a:lnTo>
                        <a:pt x="374" y="304"/>
                      </a:lnTo>
                      <a:lnTo>
                        <a:pt x="384" y="300"/>
                      </a:lnTo>
                      <a:lnTo>
                        <a:pt x="394" y="294"/>
                      </a:lnTo>
                      <a:lnTo>
                        <a:pt x="402" y="288"/>
                      </a:lnTo>
                      <a:lnTo>
                        <a:pt x="412" y="276"/>
                      </a:lnTo>
                      <a:lnTo>
                        <a:pt x="416" y="270"/>
                      </a:lnTo>
                      <a:lnTo>
                        <a:pt x="426" y="250"/>
                      </a:lnTo>
                      <a:lnTo>
                        <a:pt x="434" y="230"/>
                      </a:lnTo>
                      <a:lnTo>
                        <a:pt x="446" y="188"/>
                      </a:lnTo>
                      <a:lnTo>
                        <a:pt x="456" y="146"/>
                      </a:lnTo>
                      <a:lnTo>
                        <a:pt x="462" y="106"/>
                      </a:lnTo>
                      <a:lnTo>
                        <a:pt x="466" y="72"/>
                      </a:lnTo>
                      <a:lnTo>
                        <a:pt x="468" y="44"/>
                      </a:lnTo>
                      <a:lnTo>
                        <a:pt x="468" y="18"/>
                      </a:lnTo>
                      <a:lnTo>
                        <a:pt x="468" y="10"/>
                      </a:lnTo>
                      <a:lnTo>
                        <a:pt x="466" y="6"/>
                      </a:lnTo>
                      <a:lnTo>
                        <a:pt x="462" y="2"/>
                      </a:lnTo>
                      <a:lnTo>
                        <a:pt x="45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5" name="Freeform 164"/>
                <p:cNvSpPr>
                  <a:spLocks/>
                </p:cNvSpPr>
                <p:nvPr/>
              </p:nvSpPr>
              <p:spPr bwMode="auto">
                <a:xfrm>
                  <a:off x="2167" y="1901"/>
                  <a:ext cx="49" cy="91"/>
                </a:xfrm>
                <a:custGeom>
                  <a:avLst/>
                  <a:gdLst>
                    <a:gd name="T0" fmla="*/ 416 w 24"/>
                    <a:gd name="T1" fmla="*/ 0 h 44"/>
                    <a:gd name="T2" fmla="*/ 416 w 24"/>
                    <a:gd name="T3" fmla="*/ 0 h 44"/>
                    <a:gd name="T4" fmla="*/ 0 w 24"/>
                    <a:gd name="T5" fmla="*/ 0 h 44"/>
                    <a:gd name="T6" fmla="*/ 0 w 24"/>
                    <a:gd name="T7" fmla="*/ 805 h 44"/>
                    <a:gd name="T8" fmla="*/ 416 w 24"/>
                    <a:gd name="T9" fmla="*/ 805 h 44"/>
                    <a:gd name="T10" fmla="*/ 416 w 24"/>
                    <a:gd name="T11" fmla="*/ 805 h 44"/>
                    <a:gd name="T12" fmla="*/ 416 w 24"/>
                    <a:gd name="T13" fmla="*/ 0 h 44"/>
                    <a:gd name="T14" fmla="*/ 416 w 24"/>
                    <a:gd name="T15" fmla="*/ 0 h 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4"/>
                    <a:gd name="T25" fmla="*/ 0 h 44"/>
                    <a:gd name="T26" fmla="*/ 24 w 24"/>
                    <a:gd name="T27" fmla="*/ 44 h 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4" h="44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24" y="44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5773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6" name="Freeform 165"/>
                <p:cNvSpPr>
                  <a:spLocks/>
                </p:cNvSpPr>
                <p:nvPr/>
              </p:nvSpPr>
              <p:spPr bwMode="auto">
                <a:xfrm>
                  <a:off x="1000" y="1913"/>
                  <a:ext cx="49" cy="79"/>
                </a:xfrm>
                <a:custGeom>
                  <a:avLst/>
                  <a:gdLst>
                    <a:gd name="T0" fmla="*/ 416 w 24"/>
                    <a:gd name="T1" fmla="*/ 0 h 38"/>
                    <a:gd name="T2" fmla="*/ 416 w 24"/>
                    <a:gd name="T3" fmla="*/ 0 h 38"/>
                    <a:gd name="T4" fmla="*/ 0 w 24"/>
                    <a:gd name="T5" fmla="*/ 0 h 38"/>
                    <a:gd name="T6" fmla="*/ 0 w 24"/>
                    <a:gd name="T7" fmla="*/ 0 h 38"/>
                    <a:gd name="T8" fmla="*/ 0 w 24"/>
                    <a:gd name="T9" fmla="*/ 709 h 38"/>
                    <a:gd name="T10" fmla="*/ 416 w 24"/>
                    <a:gd name="T11" fmla="*/ 709 h 38"/>
                    <a:gd name="T12" fmla="*/ 416 w 24"/>
                    <a:gd name="T13" fmla="*/ 0 h 3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4"/>
                    <a:gd name="T22" fmla="*/ 0 h 38"/>
                    <a:gd name="T23" fmla="*/ 24 w 24"/>
                    <a:gd name="T24" fmla="*/ 38 h 3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4" h="38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24" y="3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3B5A6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7" name="Freeform 166"/>
                <p:cNvSpPr>
                  <a:spLocks/>
                </p:cNvSpPr>
                <p:nvPr/>
              </p:nvSpPr>
              <p:spPr bwMode="auto">
                <a:xfrm>
                  <a:off x="2167" y="1913"/>
                  <a:ext cx="49" cy="79"/>
                </a:xfrm>
                <a:custGeom>
                  <a:avLst/>
                  <a:gdLst>
                    <a:gd name="T0" fmla="*/ 416 w 24"/>
                    <a:gd name="T1" fmla="*/ 0 h 38"/>
                    <a:gd name="T2" fmla="*/ 416 w 24"/>
                    <a:gd name="T3" fmla="*/ 0 h 38"/>
                    <a:gd name="T4" fmla="*/ 0 w 24"/>
                    <a:gd name="T5" fmla="*/ 0 h 38"/>
                    <a:gd name="T6" fmla="*/ 0 w 24"/>
                    <a:gd name="T7" fmla="*/ 709 h 38"/>
                    <a:gd name="T8" fmla="*/ 416 w 24"/>
                    <a:gd name="T9" fmla="*/ 709 h 38"/>
                    <a:gd name="T10" fmla="*/ 416 w 24"/>
                    <a:gd name="T11" fmla="*/ 709 h 38"/>
                    <a:gd name="T12" fmla="*/ 416 w 24"/>
                    <a:gd name="T13" fmla="*/ 0 h 38"/>
                    <a:gd name="T14" fmla="*/ 416 w 24"/>
                    <a:gd name="T15" fmla="*/ 0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4"/>
                    <a:gd name="T25" fmla="*/ 0 h 38"/>
                    <a:gd name="T26" fmla="*/ 24 w 2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4" h="38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24" y="3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3B5A6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8" name="Freeform 167"/>
                <p:cNvSpPr>
                  <a:spLocks/>
                </p:cNvSpPr>
                <p:nvPr/>
              </p:nvSpPr>
              <p:spPr bwMode="auto">
                <a:xfrm>
                  <a:off x="2171" y="2748"/>
                  <a:ext cx="448" cy="292"/>
                </a:xfrm>
                <a:custGeom>
                  <a:avLst/>
                  <a:gdLst>
                    <a:gd name="T0" fmla="*/ 0 w 218"/>
                    <a:gd name="T1" fmla="*/ 677 h 142"/>
                    <a:gd name="T2" fmla="*/ 0 w 218"/>
                    <a:gd name="T3" fmla="*/ 1184 h 142"/>
                    <a:gd name="T4" fmla="*/ 0 w 218"/>
                    <a:gd name="T5" fmla="*/ 1184 h 142"/>
                    <a:gd name="T6" fmla="*/ 33 w 218"/>
                    <a:gd name="T7" fmla="*/ 1217 h 142"/>
                    <a:gd name="T8" fmla="*/ 253 w 218"/>
                    <a:gd name="T9" fmla="*/ 1894 h 142"/>
                    <a:gd name="T10" fmla="*/ 253 w 218"/>
                    <a:gd name="T11" fmla="*/ 1894 h 142"/>
                    <a:gd name="T12" fmla="*/ 253 w 218"/>
                    <a:gd name="T13" fmla="*/ 1933 h 142"/>
                    <a:gd name="T14" fmla="*/ 253 w 218"/>
                    <a:gd name="T15" fmla="*/ 2538 h 142"/>
                    <a:gd name="T16" fmla="*/ 3890 w 218"/>
                    <a:gd name="T17" fmla="*/ 2538 h 142"/>
                    <a:gd name="T18" fmla="*/ 3890 w 218"/>
                    <a:gd name="T19" fmla="*/ 2538 h 142"/>
                    <a:gd name="T20" fmla="*/ 3851 w 218"/>
                    <a:gd name="T21" fmla="*/ 0 h 142"/>
                    <a:gd name="T22" fmla="*/ 3851 w 218"/>
                    <a:gd name="T23" fmla="*/ 0 h 142"/>
                    <a:gd name="T24" fmla="*/ 3350 w 218"/>
                    <a:gd name="T25" fmla="*/ 33 h 142"/>
                    <a:gd name="T26" fmla="*/ 2854 w 218"/>
                    <a:gd name="T27" fmla="*/ 68 h 142"/>
                    <a:gd name="T28" fmla="*/ 1710 w 218"/>
                    <a:gd name="T29" fmla="*/ 253 h 142"/>
                    <a:gd name="T30" fmla="*/ 676 w 218"/>
                    <a:gd name="T31" fmla="*/ 461 h 142"/>
                    <a:gd name="T32" fmla="*/ 0 w 218"/>
                    <a:gd name="T33" fmla="*/ 644 h 142"/>
                    <a:gd name="T34" fmla="*/ 0 w 218"/>
                    <a:gd name="T35" fmla="*/ 644 h 142"/>
                    <a:gd name="T36" fmla="*/ 0 w 218"/>
                    <a:gd name="T37" fmla="*/ 677 h 142"/>
                    <a:gd name="T38" fmla="*/ 0 w 218"/>
                    <a:gd name="T39" fmla="*/ 677 h 142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218"/>
                    <a:gd name="T61" fmla="*/ 0 h 142"/>
                    <a:gd name="T62" fmla="*/ 218 w 218"/>
                    <a:gd name="T63" fmla="*/ 142 h 142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218" h="142">
                      <a:moveTo>
                        <a:pt x="0" y="38"/>
                      </a:moveTo>
                      <a:lnTo>
                        <a:pt x="0" y="66"/>
                      </a:lnTo>
                      <a:lnTo>
                        <a:pt x="2" y="68"/>
                      </a:lnTo>
                      <a:lnTo>
                        <a:pt x="14" y="106"/>
                      </a:lnTo>
                      <a:lnTo>
                        <a:pt x="14" y="108"/>
                      </a:lnTo>
                      <a:lnTo>
                        <a:pt x="14" y="142"/>
                      </a:lnTo>
                      <a:lnTo>
                        <a:pt x="218" y="142"/>
                      </a:lnTo>
                      <a:lnTo>
                        <a:pt x="216" y="0"/>
                      </a:lnTo>
                      <a:lnTo>
                        <a:pt x="188" y="2"/>
                      </a:lnTo>
                      <a:lnTo>
                        <a:pt x="160" y="4"/>
                      </a:lnTo>
                      <a:lnTo>
                        <a:pt x="96" y="14"/>
                      </a:lnTo>
                      <a:lnTo>
                        <a:pt x="38" y="26"/>
                      </a:lnTo>
                      <a:lnTo>
                        <a:pt x="0" y="36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9" name="Freeform 168"/>
                <p:cNvSpPr>
                  <a:spLocks/>
                </p:cNvSpPr>
                <p:nvPr/>
              </p:nvSpPr>
              <p:spPr bwMode="auto">
                <a:xfrm>
                  <a:off x="2179" y="2053"/>
                  <a:ext cx="436" cy="748"/>
                </a:xfrm>
                <a:custGeom>
                  <a:avLst/>
                  <a:gdLst>
                    <a:gd name="T0" fmla="*/ 0 w 212"/>
                    <a:gd name="T1" fmla="*/ 6490 h 364"/>
                    <a:gd name="T2" fmla="*/ 0 w 212"/>
                    <a:gd name="T3" fmla="*/ 6490 h 364"/>
                    <a:gd name="T4" fmla="*/ 749 w 212"/>
                    <a:gd name="T5" fmla="*/ 6309 h 364"/>
                    <a:gd name="T6" fmla="*/ 1754 w 212"/>
                    <a:gd name="T7" fmla="*/ 6136 h 364"/>
                    <a:gd name="T8" fmla="*/ 2826 w 212"/>
                    <a:gd name="T9" fmla="*/ 5953 h 364"/>
                    <a:gd name="T10" fmla="*/ 3334 w 212"/>
                    <a:gd name="T11" fmla="*/ 5883 h 364"/>
                    <a:gd name="T12" fmla="*/ 3794 w 212"/>
                    <a:gd name="T13" fmla="*/ 5883 h 364"/>
                    <a:gd name="T14" fmla="*/ 3794 w 212"/>
                    <a:gd name="T15" fmla="*/ 5883 h 364"/>
                    <a:gd name="T16" fmla="*/ 3687 w 212"/>
                    <a:gd name="T17" fmla="*/ 1217 h 364"/>
                    <a:gd name="T18" fmla="*/ 3687 w 212"/>
                    <a:gd name="T19" fmla="*/ 1217 h 364"/>
                    <a:gd name="T20" fmla="*/ 3687 w 212"/>
                    <a:gd name="T21" fmla="*/ 1034 h 364"/>
                    <a:gd name="T22" fmla="*/ 3655 w 212"/>
                    <a:gd name="T23" fmla="*/ 824 h 364"/>
                    <a:gd name="T24" fmla="*/ 3574 w 212"/>
                    <a:gd name="T25" fmla="*/ 676 h 364"/>
                    <a:gd name="T26" fmla="*/ 3507 w 212"/>
                    <a:gd name="T27" fmla="*/ 536 h 364"/>
                    <a:gd name="T28" fmla="*/ 3402 w 212"/>
                    <a:gd name="T29" fmla="*/ 427 h 364"/>
                    <a:gd name="T30" fmla="*/ 3334 w 212"/>
                    <a:gd name="T31" fmla="*/ 321 h 364"/>
                    <a:gd name="T32" fmla="*/ 3079 w 212"/>
                    <a:gd name="T33" fmla="*/ 181 h 364"/>
                    <a:gd name="T34" fmla="*/ 2863 w 212"/>
                    <a:gd name="T35" fmla="*/ 68 h 364"/>
                    <a:gd name="T36" fmla="*/ 2678 w 212"/>
                    <a:gd name="T37" fmla="*/ 33 h 364"/>
                    <a:gd name="T38" fmla="*/ 2470 w 212"/>
                    <a:gd name="T39" fmla="*/ 0 h 364"/>
                    <a:gd name="T40" fmla="*/ 1218 w 212"/>
                    <a:gd name="T41" fmla="*/ 0 h 364"/>
                    <a:gd name="T42" fmla="*/ 1218 w 212"/>
                    <a:gd name="T43" fmla="*/ 0 h 364"/>
                    <a:gd name="T44" fmla="*/ 1252 w 212"/>
                    <a:gd name="T45" fmla="*/ 253 h 364"/>
                    <a:gd name="T46" fmla="*/ 1252 w 212"/>
                    <a:gd name="T47" fmla="*/ 253 h 364"/>
                    <a:gd name="T48" fmla="*/ 1218 w 212"/>
                    <a:gd name="T49" fmla="*/ 896 h 364"/>
                    <a:gd name="T50" fmla="*/ 1185 w 212"/>
                    <a:gd name="T51" fmla="*/ 1570 h 364"/>
                    <a:gd name="T52" fmla="*/ 1069 w 212"/>
                    <a:gd name="T53" fmla="*/ 2419 h 364"/>
                    <a:gd name="T54" fmla="*/ 930 w 212"/>
                    <a:gd name="T55" fmla="*/ 3382 h 364"/>
                    <a:gd name="T56" fmla="*/ 716 w 212"/>
                    <a:gd name="T57" fmla="*/ 4426 h 364"/>
                    <a:gd name="T58" fmla="*/ 576 w 212"/>
                    <a:gd name="T59" fmla="*/ 4952 h 364"/>
                    <a:gd name="T60" fmla="*/ 428 w 212"/>
                    <a:gd name="T61" fmla="*/ 5493 h 364"/>
                    <a:gd name="T62" fmla="*/ 216 w 212"/>
                    <a:gd name="T63" fmla="*/ 5988 h 364"/>
                    <a:gd name="T64" fmla="*/ 0 w 212"/>
                    <a:gd name="T65" fmla="*/ 6490 h 364"/>
                    <a:gd name="T66" fmla="*/ 0 w 212"/>
                    <a:gd name="T67" fmla="*/ 6490 h 364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12"/>
                    <a:gd name="T103" fmla="*/ 0 h 364"/>
                    <a:gd name="T104" fmla="*/ 212 w 212"/>
                    <a:gd name="T105" fmla="*/ 364 h 364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12" h="364">
                      <a:moveTo>
                        <a:pt x="0" y="364"/>
                      </a:moveTo>
                      <a:lnTo>
                        <a:pt x="0" y="364"/>
                      </a:lnTo>
                      <a:lnTo>
                        <a:pt x="42" y="354"/>
                      </a:lnTo>
                      <a:lnTo>
                        <a:pt x="98" y="344"/>
                      </a:lnTo>
                      <a:lnTo>
                        <a:pt x="158" y="334"/>
                      </a:lnTo>
                      <a:lnTo>
                        <a:pt x="186" y="330"/>
                      </a:lnTo>
                      <a:lnTo>
                        <a:pt x="212" y="330"/>
                      </a:lnTo>
                      <a:lnTo>
                        <a:pt x="206" y="68"/>
                      </a:lnTo>
                      <a:lnTo>
                        <a:pt x="206" y="58"/>
                      </a:lnTo>
                      <a:lnTo>
                        <a:pt x="204" y="46"/>
                      </a:lnTo>
                      <a:lnTo>
                        <a:pt x="200" y="38"/>
                      </a:lnTo>
                      <a:lnTo>
                        <a:pt x="196" y="30"/>
                      </a:lnTo>
                      <a:lnTo>
                        <a:pt x="190" y="24"/>
                      </a:lnTo>
                      <a:lnTo>
                        <a:pt x="186" y="18"/>
                      </a:lnTo>
                      <a:lnTo>
                        <a:pt x="172" y="10"/>
                      </a:lnTo>
                      <a:lnTo>
                        <a:pt x="160" y="4"/>
                      </a:lnTo>
                      <a:lnTo>
                        <a:pt x="150" y="2"/>
                      </a:lnTo>
                      <a:lnTo>
                        <a:pt x="138" y="0"/>
                      </a:lnTo>
                      <a:lnTo>
                        <a:pt x="68" y="0"/>
                      </a:lnTo>
                      <a:lnTo>
                        <a:pt x="70" y="14"/>
                      </a:lnTo>
                      <a:lnTo>
                        <a:pt x="68" y="50"/>
                      </a:lnTo>
                      <a:lnTo>
                        <a:pt x="66" y="88"/>
                      </a:lnTo>
                      <a:lnTo>
                        <a:pt x="60" y="136"/>
                      </a:lnTo>
                      <a:lnTo>
                        <a:pt x="52" y="190"/>
                      </a:lnTo>
                      <a:lnTo>
                        <a:pt x="40" y="248"/>
                      </a:lnTo>
                      <a:lnTo>
                        <a:pt x="32" y="278"/>
                      </a:lnTo>
                      <a:lnTo>
                        <a:pt x="24" y="308"/>
                      </a:lnTo>
                      <a:lnTo>
                        <a:pt x="12" y="336"/>
                      </a:lnTo>
                      <a:lnTo>
                        <a:pt x="0" y="364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0" name="Freeform 169"/>
                <p:cNvSpPr>
                  <a:spLocks/>
                </p:cNvSpPr>
                <p:nvPr/>
              </p:nvSpPr>
              <p:spPr bwMode="auto">
                <a:xfrm>
                  <a:off x="1045" y="2908"/>
                  <a:ext cx="1126" cy="128"/>
                </a:xfrm>
                <a:custGeom>
                  <a:avLst/>
                  <a:gdLst>
                    <a:gd name="T0" fmla="*/ 9770 w 548"/>
                    <a:gd name="T1" fmla="*/ 580 h 62"/>
                    <a:gd name="T2" fmla="*/ 9770 w 548"/>
                    <a:gd name="T3" fmla="*/ 580 h 62"/>
                    <a:gd name="T4" fmla="*/ 9583 w 548"/>
                    <a:gd name="T5" fmla="*/ 0 h 62"/>
                    <a:gd name="T6" fmla="*/ 9583 w 548"/>
                    <a:gd name="T7" fmla="*/ 0 h 62"/>
                    <a:gd name="T8" fmla="*/ 181 w 548"/>
                    <a:gd name="T9" fmla="*/ 0 h 62"/>
                    <a:gd name="T10" fmla="*/ 181 w 548"/>
                    <a:gd name="T11" fmla="*/ 0 h 62"/>
                    <a:gd name="T12" fmla="*/ 0 w 548"/>
                    <a:gd name="T13" fmla="*/ 580 h 62"/>
                    <a:gd name="T14" fmla="*/ 0 w 548"/>
                    <a:gd name="T15" fmla="*/ 580 h 62"/>
                    <a:gd name="T16" fmla="*/ 0 w 548"/>
                    <a:gd name="T17" fmla="*/ 1125 h 62"/>
                    <a:gd name="T18" fmla="*/ 0 w 548"/>
                    <a:gd name="T19" fmla="*/ 1125 h 62"/>
                    <a:gd name="T20" fmla="*/ 181 w 548"/>
                    <a:gd name="T21" fmla="*/ 1125 h 62"/>
                    <a:gd name="T22" fmla="*/ 9583 w 548"/>
                    <a:gd name="T23" fmla="*/ 1125 h 62"/>
                    <a:gd name="T24" fmla="*/ 9583 w 548"/>
                    <a:gd name="T25" fmla="*/ 1125 h 62"/>
                    <a:gd name="T26" fmla="*/ 9770 w 548"/>
                    <a:gd name="T27" fmla="*/ 1125 h 62"/>
                    <a:gd name="T28" fmla="*/ 9770 w 548"/>
                    <a:gd name="T29" fmla="*/ 1125 h 62"/>
                    <a:gd name="T30" fmla="*/ 9770 w 548"/>
                    <a:gd name="T31" fmla="*/ 580 h 62"/>
                    <a:gd name="T32" fmla="*/ 9770 w 548"/>
                    <a:gd name="T33" fmla="*/ 580 h 6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548"/>
                    <a:gd name="T52" fmla="*/ 0 h 62"/>
                    <a:gd name="T53" fmla="*/ 548 w 548"/>
                    <a:gd name="T54" fmla="*/ 62 h 62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548" h="62">
                      <a:moveTo>
                        <a:pt x="548" y="32"/>
                      </a:moveTo>
                      <a:lnTo>
                        <a:pt x="548" y="32"/>
                      </a:lnTo>
                      <a:lnTo>
                        <a:pt x="538" y="0"/>
                      </a:lnTo>
                      <a:lnTo>
                        <a:pt x="10" y="0"/>
                      </a:lnTo>
                      <a:lnTo>
                        <a:pt x="0" y="32"/>
                      </a:lnTo>
                      <a:lnTo>
                        <a:pt x="0" y="62"/>
                      </a:lnTo>
                      <a:lnTo>
                        <a:pt x="10" y="62"/>
                      </a:lnTo>
                      <a:lnTo>
                        <a:pt x="538" y="62"/>
                      </a:lnTo>
                      <a:lnTo>
                        <a:pt x="548" y="62"/>
                      </a:lnTo>
                      <a:lnTo>
                        <a:pt x="548" y="32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1" name="Freeform 170"/>
                <p:cNvSpPr>
                  <a:spLocks/>
                </p:cNvSpPr>
                <p:nvPr/>
              </p:nvSpPr>
              <p:spPr bwMode="auto">
                <a:xfrm>
                  <a:off x="926" y="2024"/>
                  <a:ext cx="1364" cy="786"/>
                </a:xfrm>
                <a:custGeom>
                  <a:avLst/>
                  <a:gdLst>
                    <a:gd name="T0" fmla="*/ 10540 w 664"/>
                    <a:gd name="T1" fmla="*/ 6846 h 382"/>
                    <a:gd name="T2" fmla="*/ 10967 w 664"/>
                    <a:gd name="T3" fmla="*/ 5848 h 382"/>
                    <a:gd name="T4" fmla="*/ 11288 w 664"/>
                    <a:gd name="T5" fmla="*/ 4800 h 382"/>
                    <a:gd name="T6" fmla="*/ 11684 w 664"/>
                    <a:gd name="T7" fmla="*/ 2726 h 382"/>
                    <a:gd name="T8" fmla="*/ 11824 w 664"/>
                    <a:gd name="T9" fmla="*/ 1152 h 382"/>
                    <a:gd name="T10" fmla="*/ 11824 w 664"/>
                    <a:gd name="T11" fmla="*/ 504 h 382"/>
                    <a:gd name="T12" fmla="*/ 11756 w 664"/>
                    <a:gd name="T13" fmla="*/ 216 h 382"/>
                    <a:gd name="T14" fmla="*/ 11571 w 664"/>
                    <a:gd name="T15" fmla="*/ 68 h 382"/>
                    <a:gd name="T16" fmla="*/ 11288 w 664"/>
                    <a:gd name="T17" fmla="*/ 0 h 382"/>
                    <a:gd name="T18" fmla="*/ 10148 w 664"/>
                    <a:gd name="T19" fmla="*/ 0 h 382"/>
                    <a:gd name="T20" fmla="*/ 10255 w 664"/>
                    <a:gd name="T21" fmla="*/ 321 h 382"/>
                    <a:gd name="T22" fmla="*/ 10220 w 664"/>
                    <a:gd name="T23" fmla="*/ 792 h 382"/>
                    <a:gd name="T24" fmla="*/ 10115 w 664"/>
                    <a:gd name="T25" fmla="*/ 1934 h 382"/>
                    <a:gd name="T26" fmla="*/ 9827 w 664"/>
                    <a:gd name="T27" fmla="*/ 3407 h 382"/>
                    <a:gd name="T28" fmla="*/ 9474 w 664"/>
                    <a:gd name="T29" fmla="*/ 4556 h 382"/>
                    <a:gd name="T30" fmla="*/ 9291 w 664"/>
                    <a:gd name="T31" fmla="*/ 4911 h 382"/>
                    <a:gd name="T32" fmla="*/ 9006 w 664"/>
                    <a:gd name="T33" fmla="*/ 5272 h 382"/>
                    <a:gd name="T34" fmla="*/ 8650 w 664"/>
                    <a:gd name="T35" fmla="*/ 5525 h 382"/>
                    <a:gd name="T36" fmla="*/ 8157 w 664"/>
                    <a:gd name="T37" fmla="*/ 5628 h 382"/>
                    <a:gd name="T38" fmla="*/ 3667 w 664"/>
                    <a:gd name="T39" fmla="*/ 5628 h 382"/>
                    <a:gd name="T40" fmla="*/ 3174 w 664"/>
                    <a:gd name="T41" fmla="*/ 5525 h 382"/>
                    <a:gd name="T42" fmla="*/ 2853 w 664"/>
                    <a:gd name="T43" fmla="*/ 5272 h 382"/>
                    <a:gd name="T44" fmla="*/ 2533 w 664"/>
                    <a:gd name="T45" fmla="*/ 4911 h 382"/>
                    <a:gd name="T46" fmla="*/ 2385 w 664"/>
                    <a:gd name="T47" fmla="*/ 4556 h 382"/>
                    <a:gd name="T48" fmla="*/ 1993 w 664"/>
                    <a:gd name="T49" fmla="*/ 3407 h 382"/>
                    <a:gd name="T50" fmla="*/ 1709 w 664"/>
                    <a:gd name="T51" fmla="*/ 1934 h 382"/>
                    <a:gd name="T52" fmla="*/ 1604 w 664"/>
                    <a:gd name="T53" fmla="*/ 792 h 382"/>
                    <a:gd name="T54" fmla="*/ 1569 w 664"/>
                    <a:gd name="T55" fmla="*/ 321 h 382"/>
                    <a:gd name="T56" fmla="*/ 1670 w 664"/>
                    <a:gd name="T57" fmla="*/ 0 h 382"/>
                    <a:gd name="T58" fmla="*/ 536 w 664"/>
                    <a:gd name="T59" fmla="*/ 0 h 382"/>
                    <a:gd name="T60" fmla="*/ 216 w 664"/>
                    <a:gd name="T61" fmla="*/ 68 h 382"/>
                    <a:gd name="T62" fmla="*/ 68 w 664"/>
                    <a:gd name="T63" fmla="*/ 216 h 382"/>
                    <a:gd name="T64" fmla="*/ 0 w 664"/>
                    <a:gd name="T65" fmla="*/ 504 h 382"/>
                    <a:gd name="T66" fmla="*/ 0 w 664"/>
                    <a:gd name="T67" fmla="*/ 1152 h 382"/>
                    <a:gd name="T68" fmla="*/ 140 w 664"/>
                    <a:gd name="T69" fmla="*/ 2726 h 382"/>
                    <a:gd name="T70" fmla="*/ 536 w 664"/>
                    <a:gd name="T71" fmla="*/ 4800 h 382"/>
                    <a:gd name="T72" fmla="*/ 857 w 664"/>
                    <a:gd name="T73" fmla="*/ 5848 h 382"/>
                    <a:gd name="T74" fmla="*/ 1282 w 664"/>
                    <a:gd name="T75" fmla="*/ 6846 h 382"/>
                    <a:gd name="T76" fmla="*/ 10540 w 664"/>
                    <a:gd name="T77" fmla="*/ 6846 h 382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4"/>
                    <a:gd name="T118" fmla="*/ 0 h 382"/>
                    <a:gd name="T119" fmla="*/ 664 w 664"/>
                    <a:gd name="T120" fmla="*/ 382 h 382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4" h="382">
                      <a:moveTo>
                        <a:pt x="592" y="382"/>
                      </a:moveTo>
                      <a:lnTo>
                        <a:pt x="592" y="382"/>
                      </a:lnTo>
                      <a:lnTo>
                        <a:pt x="604" y="354"/>
                      </a:lnTo>
                      <a:lnTo>
                        <a:pt x="616" y="326"/>
                      </a:lnTo>
                      <a:lnTo>
                        <a:pt x="626" y="298"/>
                      </a:lnTo>
                      <a:lnTo>
                        <a:pt x="634" y="268"/>
                      </a:lnTo>
                      <a:lnTo>
                        <a:pt x="646" y="208"/>
                      </a:lnTo>
                      <a:lnTo>
                        <a:pt x="656" y="152"/>
                      </a:lnTo>
                      <a:lnTo>
                        <a:pt x="660" y="104"/>
                      </a:lnTo>
                      <a:lnTo>
                        <a:pt x="664" y="64"/>
                      </a:lnTo>
                      <a:lnTo>
                        <a:pt x="664" y="28"/>
                      </a:lnTo>
                      <a:lnTo>
                        <a:pt x="664" y="18"/>
                      </a:lnTo>
                      <a:lnTo>
                        <a:pt x="660" y="12"/>
                      </a:lnTo>
                      <a:lnTo>
                        <a:pt x="656" y="6"/>
                      </a:lnTo>
                      <a:lnTo>
                        <a:pt x="650" y="4"/>
                      </a:lnTo>
                      <a:lnTo>
                        <a:pt x="640" y="0"/>
                      </a:lnTo>
                      <a:lnTo>
                        <a:pt x="634" y="0"/>
                      </a:lnTo>
                      <a:lnTo>
                        <a:pt x="570" y="0"/>
                      </a:lnTo>
                      <a:lnTo>
                        <a:pt x="574" y="6"/>
                      </a:lnTo>
                      <a:lnTo>
                        <a:pt x="576" y="18"/>
                      </a:lnTo>
                      <a:lnTo>
                        <a:pt x="574" y="44"/>
                      </a:lnTo>
                      <a:lnTo>
                        <a:pt x="572" y="72"/>
                      </a:lnTo>
                      <a:lnTo>
                        <a:pt x="568" y="108"/>
                      </a:lnTo>
                      <a:lnTo>
                        <a:pt x="562" y="148"/>
                      </a:lnTo>
                      <a:lnTo>
                        <a:pt x="552" y="190"/>
                      </a:lnTo>
                      <a:lnTo>
                        <a:pt x="540" y="234"/>
                      </a:lnTo>
                      <a:lnTo>
                        <a:pt x="532" y="254"/>
                      </a:lnTo>
                      <a:lnTo>
                        <a:pt x="522" y="274"/>
                      </a:lnTo>
                      <a:lnTo>
                        <a:pt x="518" y="280"/>
                      </a:lnTo>
                      <a:lnTo>
                        <a:pt x="506" y="294"/>
                      </a:lnTo>
                      <a:lnTo>
                        <a:pt x="498" y="302"/>
                      </a:lnTo>
                      <a:lnTo>
                        <a:pt x="486" y="308"/>
                      </a:lnTo>
                      <a:lnTo>
                        <a:pt x="474" y="312"/>
                      </a:lnTo>
                      <a:lnTo>
                        <a:pt x="458" y="314"/>
                      </a:lnTo>
                      <a:lnTo>
                        <a:pt x="206" y="314"/>
                      </a:lnTo>
                      <a:lnTo>
                        <a:pt x="192" y="312"/>
                      </a:lnTo>
                      <a:lnTo>
                        <a:pt x="178" y="308"/>
                      </a:lnTo>
                      <a:lnTo>
                        <a:pt x="168" y="302"/>
                      </a:lnTo>
                      <a:lnTo>
                        <a:pt x="160" y="294"/>
                      </a:lnTo>
                      <a:lnTo>
                        <a:pt x="146" y="280"/>
                      </a:lnTo>
                      <a:lnTo>
                        <a:pt x="142" y="274"/>
                      </a:lnTo>
                      <a:lnTo>
                        <a:pt x="134" y="254"/>
                      </a:lnTo>
                      <a:lnTo>
                        <a:pt x="124" y="234"/>
                      </a:lnTo>
                      <a:lnTo>
                        <a:pt x="112" y="190"/>
                      </a:lnTo>
                      <a:lnTo>
                        <a:pt x="102" y="148"/>
                      </a:lnTo>
                      <a:lnTo>
                        <a:pt x="96" y="108"/>
                      </a:lnTo>
                      <a:lnTo>
                        <a:pt x="92" y="72"/>
                      </a:lnTo>
                      <a:lnTo>
                        <a:pt x="90" y="44"/>
                      </a:lnTo>
                      <a:lnTo>
                        <a:pt x="88" y="18"/>
                      </a:lnTo>
                      <a:lnTo>
                        <a:pt x="90" y="8"/>
                      </a:lnTo>
                      <a:lnTo>
                        <a:pt x="94" y="0"/>
                      </a:lnTo>
                      <a:lnTo>
                        <a:pt x="30" y="0"/>
                      </a:lnTo>
                      <a:lnTo>
                        <a:pt x="20" y="0"/>
                      </a:lnTo>
                      <a:lnTo>
                        <a:pt x="12" y="4"/>
                      </a:lnTo>
                      <a:lnTo>
                        <a:pt x="8" y="8"/>
                      </a:lnTo>
                      <a:lnTo>
                        <a:pt x="4" y="12"/>
                      </a:lnTo>
                      <a:lnTo>
                        <a:pt x="0" y="22"/>
                      </a:lnTo>
                      <a:lnTo>
                        <a:pt x="0" y="28"/>
                      </a:lnTo>
                      <a:lnTo>
                        <a:pt x="0" y="64"/>
                      </a:lnTo>
                      <a:lnTo>
                        <a:pt x="4" y="104"/>
                      </a:lnTo>
                      <a:lnTo>
                        <a:pt x="8" y="152"/>
                      </a:lnTo>
                      <a:lnTo>
                        <a:pt x="18" y="208"/>
                      </a:lnTo>
                      <a:lnTo>
                        <a:pt x="30" y="268"/>
                      </a:lnTo>
                      <a:lnTo>
                        <a:pt x="38" y="298"/>
                      </a:lnTo>
                      <a:lnTo>
                        <a:pt x="48" y="326"/>
                      </a:lnTo>
                      <a:lnTo>
                        <a:pt x="60" y="354"/>
                      </a:lnTo>
                      <a:lnTo>
                        <a:pt x="72" y="382"/>
                      </a:lnTo>
                      <a:lnTo>
                        <a:pt x="592" y="382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2" name="Freeform 171"/>
                <p:cNvSpPr>
                  <a:spLocks noEditPoints="1"/>
                </p:cNvSpPr>
                <p:nvPr/>
              </p:nvSpPr>
              <p:spPr bwMode="auto">
                <a:xfrm>
                  <a:off x="1049" y="2024"/>
                  <a:ext cx="1237" cy="786"/>
                </a:xfrm>
                <a:custGeom>
                  <a:avLst/>
                  <a:gdLst>
                    <a:gd name="T0" fmla="*/ 9091 w 602"/>
                    <a:gd name="T1" fmla="*/ 0 h 382"/>
                    <a:gd name="T2" fmla="*/ 9091 w 602"/>
                    <a:gd name="T3" fmla="*/ 0 h 382"/>
                    <a:gd name="T4" fmla="*/ 9091 w 602"/>
                    <a:gd name="T5" fmla="*/ 0 h 382"/>
                    <a:gd name="T6" fmla="*/ 9091 w 602"/>
                    <a:gd name="T7" fmla="*/ 0 h 382"/>
                    <a:gd name="T8" fmla="*/ 9091 w 602"/>
                    <a:gd name="T9" fmla="*/ 0 h 382"/>
                    <a:gd name="T10" fmla="*/ 9091 w 602"/>
                    <a:gd name="T11" fmla="*/ 0 h 382"/>
                    <a:gd name="T12" fmla="*/ 9091 w 602"/>
                    <a:gd name="T13" fmla="*/ 0 h 382"/>
                    <a:gd name="T14" fmla="*/ 9411 w 602"/>
                    <a:gd name="T15" fmla="*/ 6385 h 382"/>
                    <a:gd name="T16" fmla="*/ 0 w 602"/>
                    <a:gd name="T17" fmla="*/ 6385 h 382"/>
                    <a:gd name="T18" fmla="*/ 0 w 602"/>
                    <a:gd name="T19" fmla="*/ 6385 h 382"/>
                    <a:gd name="T20" fmla="*/ 216 w 602"/>
                    <a:gd name="T21" fmla="*/ 6846 h 382"/>
                    <a:gd name="T22" fmla="*/ 9483 w 602"/>
                    <a:gd name="T23" fmla="*/ 6846 h 382"/>
                    <a:gd name="T24" fmla="*/ 9483 w 602"/>
                    <a:gd name="T25" fmla="*/ 6846 h 382"/>
                    <a:gd name="T26" fmla="*/ 9771 w 602"/>
                    <a:gd name="T27" fmla="*/ 6202 h 382"/>
                    <a:gd name="T28" fmla="*/ 10019 w 602"/>
                    <a:gd name="T29" fmla="*/ 5525 h 382"/>
                    <a:gd name="T30" fmla="*/ 10231 w 602"/>
                    <a:gd name="T31" fmla="*/ 4800 h 382"/>
                    <a:gd name="T32" fmla="*/ 10379 w 602"/>
                    <a:gd name="T33" fmla="*/ 4119 h 382"/>
                    <a:gd name="T34" fmla="*/ 10512 w 602"/>
                    <a:gd name="T35" fmla="*/ 3407 h 382"/>
                    <a:gd name="T36" fmla="*/ 10628 w 602"/>
                    <a:gd name="T37" fmla="*/ 2761 h 382"/>
                    <a:gd name="T38" fmla="*/ 10732 w 602"/>
                    <a:gd name="T39" fmla="*/ 1613 h 382"/>
                    <a:gd name="T40" fmla="*/ 10732 w 602"/>
                    <a:gd name="T41" fmla="*/ 1613 h 382"/>
                    <a:gd name="T42" fmla="*/ 10595 w 602"/>
                    <a:gd name="T43" fmla="*/ 2726 h 382"/>
                    <a:gd name="T44" fmla="*/ 10480 w 602"/>
                    <a:gd name="T45" fmla="*/ 3335 h 382"/>
                    <a:gd name="T46" fmla="*/ 10340 w 602"/>
                    <a:gd name="T47" fmla="*/ 3946 h 382"/>
                    <a:gd name="T48" fmla="*/ 10159 w 602"/>
                    <a:gd name="T49" fmla="*/ 4588 h 382"/>
                    <a:gd name="T50" fmla="*/ 9951 w 602"/>
                    <a:gd name="T51" fmla="*/ 5200 h 382"/>
                    <a:gd name="T52" fmla="*/ 9699 w 602"/>
                    <a:gd name="T53" fmla="*/ 5809 h 382"/>
                    <a:gd name="T54" fmla="*/ 9411 w 602"/>
                    <a:gd name="T55" fmla="*/ 6385 h 382"/>
                    <a:gd name="T56" fmla="*/ 9411 w 602"/>
                    <a:gd name="T57" fmla="*/ 6385 h 382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602"/>
                    <a:gd name="T88" fmla="*/ 0 h 382"/>
                    <a:gd name="T89" fmla="*/ 602 w 602"/>
                    <a:gd name="T90" fmla="*/ 382 h 382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602" h="382">
                      <a:moveTo>
                        <a:pt x="510" y="0"/>
                      </a:moveTo>
                      <a:lnTo>
                        <a:pt x="510" y="0"/>
                      </a:lnTo>
                      <a:close/>
                      <a:moveTo>
                        <a:pt x="528" y="356"/>
                      </a:moveTo>
                      <a:lnTo>
                        <a:pt x="0" y="356"/>
                      </a:lnTo>
                      <a:lnTo>
                        <a:pt x="12" y="382"/>
                      </a:lnTo>
                      <a:lnTo>
                        <a:pt x="532" y="382"/>
                      </a:lnTo>
                      <a:lnTo>
                        <a:pt x="548" y="346"/>
                      </a:lnTo>
                      <a:lnTo>
                        <a:pt x="562" y="308"/>
                      </a:lnTo>
                      <a:lnTo>
                        <a:pt x="574" y="268"/>
                      </a:lnTo>
                      <a:lnTo>
                        <a:pt x="582" y="230"/>
                      </a:lnTo>
                      <a:lnTo>
                        <a:pt x="590" y="190"/>
                      </a:lnTo>
                      <a:lnTo>
                        <a:pt x="596" y="154"/>
                      </a:lnTo>
                      <a:lnTo>
                        <a:pt x="602" y="90"/>
                      </a:lnTo>
                      <a:lnTo>
                        <a:pt x="594" y="152"/>
                      </a:lnTo>
                      <a:lnTo>
                        <a:pt x="588" y="186"/>
                      </a:lnTo>
                      <a:lnTo>
                        <a:pt x="580" y="220"/>
                      </a:lnTo>
                      <a:lnTo>
                        <a:pt x="570" y="256"/>
                      </a:lnTo>
                      <a:lnTo>
                        <a:pt x="558" y="290"/>
                      </a:lnTo>
                      <a:lnTo>
                        <a:pt x="544" y="324"/>
                      </a:lnTo>
                      <a:lnTo>
                        <a:pt x="528" y="356"/>
                      </a:lnTo>
                      <a:close/>
                    </a:path>
                  </a:pathLst>
                </a:custGeom>
                <a:solidFill>
                  <a:srgbClr val="38383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3" name="Freeform 172"/>
                <p:cNvSpPr>
                  <a:spLocks/>
                </p:cNvSpPr>
                <p:nvPr/>
              </p:nvSpPr>
              <p:spPr bwMode="auto">
                <a:xfrm>
                  <a:off x="601" y="2053"/>
                  <a:ext cx="206" cy="679"/>
                </a:xfrm>
                <a:custGeom>
                  <a:avLst/>
                  <a:gdLst>
                    <a:gd name="T0" fmla="*/ 577 w 100"/>
                    <a:gd name="T1" fmla="*/ 1253 h 330"/>
                    <a:gd name="T2" fmla="*/ 577 w 100"/>
                    <a:gd name="T3" fmla="*/ 1253 h 330"/>
                    <a:gd name="T4" fmla="*/ 577 w 100"/>
                    <a:gd name="T5" fmla="*/ 1037 h 330"/>
                    <a:gd name="T6" fmla="*/ 645 w 100"/>
                    <a:gd name="T7" fmla="*/ 825 h 330"/>
                    <a:gd name="T8" fmla="*/ 717 w 100"/>
                    <a:gd name="T9" fmla="*/ 609 h 330"/>
                    <a:gd name="T10" fmla="*/ 865 w 100"/>
                    <a:gd name="T11" fmla="*/ 393 h 330"/>
                    <a:gd name="T12" fmla="*/ 972 w 100"/>
                    <a:gd name="T13" fmla="*/ 288 h 330"/>
                    <a:gd name="T14" fmla="*/ 1082 w 100"/>
                    <a:gd name="T15" fmla="*/ 181 h 330"/>
                    <a:gd name="T16" fmla="*/ 1222 w 100"/>
                    <a:gd name="T17" fmla="*/ 105 h 330"/>
                    <a:gd name="T18" fmla="*/ 1409 w 100"/>
                    <a:gd name="T19" fmla="*/ 68 h 330"/>
                    <a:gd name="T20" fmla="*/ 1582 w 100"/>
                    <a:gd name="T21" fmla="*/ 33 h 330"/>
                    <a:gd name="T22" fmla="*/ 1798 w 100"/>
                    <a:gd name="T23" fmla="*/ 0 h 330"/>
                    <a:gd name="T24" fmla="*/ 1329 w 100"/>
                    <a:gd name="T25" fmla="*/ 0 h 330"/>
                    <a:gd name="T26" fmla="*/ 1329 w 100"/>
                    <a:gd name="T27" fmla="*/ 0 h 330"/>
                    <a:gd name="T28" fmla="*/ 1121 w 100"/>
                    <a:gd name="T29" fmla="*/ 33 h 330"/>
                    <a:gd name="T30" fmla="*/ 933 w 100"/>
                    <a:gd name="T31" fmla="*/ 68 h 330"/>
                    <a:gd name="T32" fmla="*/ 760 w 100"/>
                    <a:gd name="T33" fmla="*/ 105 h 330"/>
                    <a:gd name="T34" fmla="*/ 645 w 100"/>
                    <a:gd name="T35" fmla="*/ 181 h 330"/>
                    <a:gd name="T36" fmla="*/ 505 w 100"/>
                    <a:gd name="T37" fmla="*/ 288 h 330"/>
                    <a:gd name="T38" fmla="*/ 428 w 100"/>
                    <a:gd name="T39" fmla="*/ 393 h 330"/>
                    <a:gd name="T40" fmla="*/ 255 w 100"/>
                    <a:gd name="T41" fmla="*/ 609 h 330"/>
                    <a:gd name="T42" fmla="*/ 183 w 100"/>
                    <a:gd name="T43" fmla="*/ 825 h 330"/>
                    <a:gd name="T44" fmla="*/ 140 w 100"/>
                    <a:gd name="T45" fmla="*/ 1037 h 330"/>
                    <a:gd name="T46" fmla="*/ 107 w 100"/>
                    <a:gd name="T47" fmla="*/ 1253 h 330"/>
                    <a:gd name="T48" fmla="*/ 0 w 100"/>
                    <a:gd name="T49" fmla="*/ 5913 h 330"/>
                    <a:gd name="T50" fmla="*/ 0 w 100"/>
                    <a:gd name="T51" fmla="*/ 5913 h 330"/>
                    <a:gd name="T52" fmla="*/ 472 w 100"/>
                    <a:gd name="T53" fmla="*/ 5913 h 330"/>
                    <a:gd name="T54" fmla="*/ 577 w 100"/>
                    <a:gd name="T55" fmla="*/ 1253 h 330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00"/>
                    <a:gd name="T85" fmla="*/ 0 h 330"/>
                    <a:gd name="T86" fmla="*/ 100 w 100"/>
                    <a:gd name="T87" fmla="*/ 330 h 330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00" h="330">
                      <a:moveTo>
                        <a:pt x="32" y="70"/>
                      </a:moveTo>
                      <a:lnTo>
                        <a:pt x="32" y="70"/>
                      </a:lnTo>
                      <a:lnTo>
                        <a:pt x="32" y="58"/>
                      </a:lnTo>
                      <a:lnTo>
                        <a:pt x="36" y="46"/>
                      </a:lnTo>
                      <a:lnTo>
                        <a:pt x="40" y="34"/>
                      </a:lnTo>
                      <a:lnTo>
                        <a:pt x="48" y="22"/>
                      </a:lnTo>
                      <a:lnTo>
                        <a:pt x="54" y="16"/>
                      </a:lnTo>
                      <a:lnTo>
                        <a:pt x="60" y="10"/>
                      </a:lnTo>
                      <a:lnTo>
                        <a:pt x="68" y="6"/>
                      </a:lnTo>
                      <a:lnTo>
                        <a:pt x="78" y="4"/>
                      </a:lnTo>
                      <a:lnTo>
                        <a:pt x="88" y="2"/>
                      </a:lnTo>
                      <a:lnTo>
                        <a:pt x="100" y="0"/>
                      </a:lnTo>
                      <a:lnTo>
                        <a:pt x="74" y="0"/>
                      </a:lnTo>
                      <a:lnTo>
                        <a:pt x="62" y="2"/>
                      </a:lnTo>
                      <a:lnTo>
                        <a:pt x="52" y="4"/>
                      </a:lnTo>
                      <a:lnTo>
                        <a:pt x="42" y="6"/>
                      </a:lnTo>
                      <a:lnTo>
                        <a:pt x="36" y="10"/>
                      </a:lnTo>
                      <a:lnTo>
                        <a:pt x="28" y="16"/>
                      </a:lnTo>
                      <a:lnTo>
                        <a:pt x="24" y="22"/>
                      </a:lnTo>
                      <a:lnTo>
                        <a:pt x="14" y="34"/>
                      </a:lnTo>
                      <a:lnTo>
                        <a:pt x="10" y="46"/>
                      </a:lnTo>
                      <a:lnTo>
                        <a:pt x="8" y="58"/>
                      </a:lnTo>
                      <a:lnTo>
                        <a:pt x="6" y="70"/>
                      </a:lnTo>
                      <a:lnTo>
                        <a:pt x="0" y="330"/>
                      </a:lnTo>
                      <a:lnTo>
                        <a:pt x="26" y="330"/>
                      </a:lnTo>
                      <a:lnTo>
                        <a:pt x="32" y="7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4" name="Freeform 173"/>
                <p:cNvSpPr>
                  <a:spLocks/>
                </p:cNvSpPr>
                <p:nvPr/>
              </p:nvSpPr>
              <p:spPr bwMode="auto">
                <a:xfrm>
                  <a:off x="597" y="2748"/>
                  <a:ext cx="58" cy="292"/>
                </a:xfrm>
                <a:custGeom>
                  <a:avLst/>
                  <a:gdLst>
                    <a:gd name="T0" fmla="*/ 35 w 28"/>
                    <a:gd name="T1" fmla="*/ 0 h 142"/>
                    <a:gd name="T2" fmla="*/ 0 w 28"/>
                    <a:gd name="T3" fmla="*/ 2538 h 142"/>
                    <a:gd name="T4" fmla="*/ 445 w 28"/>
                    <a:gd name="T5" fmla="*/ 2538 h 142"/>
                    <a:gd name="T6" fmla="*/ 516 w 28"/>
                    <a:gd name="T7" fmla="*/ 0 h 142"/>
                    <a:gd name="T8" fmla="*/ 516 w 28"/>
                    <a:gd name="T9" fmla="*/ 0 h 142"/>
                    <a:gd name="T10" fmla="*/ 35 w 28"/>
                    <a:gd name="T11" fmla="*/ 0 h 142"/>
                    <a:gd name="T12" fmla="*/ 35 w 28"/>
                    <a:gd name="T13" fmla="*/ 0 h 1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142"/>
                    <a:gd name="T23" fmla="*/ 28 w 28"/>
                    <a:gd name="T24" fmla="*/ 142 h 14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142">
                      <a:moveTo>
                        <a:pt x="2" y="0"/>
                      </a:moveTo>
                      <a:lnTo>
                        <a:pt x="0" y="142"/>
                      </a:lnTo>
                      <a:lnTo>
                        <a:pt x="24" y="142"/>
                      </a:lnTo>
                      <a:lnTo>
                        <a:pt x="28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5" name="Freeform 174"/>
                <p:cNvSpPr>
                  <a:spLocks/>
                </p:cNvSpPr>
                <p:nvPr/>
              </p:nvSpPr>
              <p:spPr bwMode="auto">
                <a:xfrm>
                  <a:off x="655" y="2053"/>
                  <a:ext cx="382" cy="748"/>
                </a:xfrm>
                <a:custGeom>
                  <a:avLst/>
                  <a:gdLst>
                    <a:gd name="T0" fmla="*/ 105 w 186"/>
                    <a:gd name="T1" fmla="*/ 1249 h 364"/>
                    <a:gd name="T2" fmla="*/ 0 w 186"/>
                    <a:gd name="T3" fmla="*/ 5883 h 364"/>
                    <a:gd name="T4" fmla="*/ 0 w 186"/>
                    <a:gd name="T5" fmla="*/ 5883 h 364"/>
                    <a:gd name="T6" fmla="*/ 893 w 186"/>
                    <a:gd name="T7" fmla="*/ 5988 h 364"/>
                    <a:gd name="T8" fmla="*/ 1857 w 186"/>
                    <a:gd name="T9" fmla="*/ 6169 h 364"/>
                    <a:gd name="T10" fmla="*/ 3311 w 186"/>
                    <a:gd name="T11" fmla="*/ 6490 h 364"/>
                    <a:gd name="T12" fmla="*/ 3311 w 186"/>
                    <a:gd name="T13" fmla="*/ 6490 h 364"/>
                    <a:gd name="T14" fmla="*/ 3091 w 186"/>
                    <a:gd name="T15" fmla="*/ 5988 h 364"/>
                    <a:gd name="T16" fmla="*/ 2886 w 186"/>
                    <a:gd name="T17" fmla="*/ 5493 h 364"/>
                    <a:gd name="T18" fmla="*/ 2738 w 186"/>
                    <a:gd name="T19" fmla="*/ 4952 h 364"/>
                    <a:gd name="T20" fmla="*/ 2598 w 186"/>
                    <a:gd name="T21" fmla="*/ 4426 h 364"/>
                    <a:gd name="T22" fmla="*/ 2382 w 186"/>
                    <a:gd name="T23" fmla="*/ 3382 h 364"/>
                    <a:gd name="T24" fmla="*/ 2245 w 186"/>
                    <a:gd name="T25" fmla="*/ 2419 h 364"/>
                    <a:gd name="T26" fmla="*/ 2130 w 186"/>
                    <a:gd name="T27" fmla="*/ 1570 h 364"/>
                    <a:gd name="T28" fmla="*/ 2097 w 186"/>
                    <a:gd name="T29" fmla="*/ 896 h 364"/>
                    <a:gd name="T30" fmla="*/ 2062 w 186"/>
                    <a:gd name="T31" fmla="*/ 253 h 364"/>
                    <a:gd name="T32" fmla="*/ 2062 w 186"/>
                    <a:gd name="T33" fmla="*/ 253 h 364"/>
                    <a:gd name="T34" fmla="*/ 2097 w 186"/>
                    <a:gd name="T35" fmla="*/ 0 h 364"/>
                    <a:gd name="T36" fmla="*/ 1316 w 186"/>
                    <a:gd name="T37" fmla="*/ 0 h 364"/>
                    <a:gd name="T38" fmla="*/ 1316 w 186"/>
                    <a:gd name="T39" fmla="*/ 0 h 364"/>
                    <a:gd name="T40" fmla="*/ 1101 w 186"/>
                    <a:gd name="T41" fmla="*/ 33 h 364"/>
                    <a:gd name="T42" fmla="*/ 928 w 186"/>
                    <a:gd name="T43" fmla="*/ 68 h 364"/>
                    <a:gd name="T44" fmla="*/ 748 w 186"/>
                    <a:gd name="T45" fmla="*/ 105 h 364"/>
                    <a:gd name="T46" fmla="*/ 608 w 186"/>
                    <a:gd name="T47" fmla="*/ 181 h 364"/>
                    <a:gd name="T48" fmla="*/ 501 w 186"/>
                    <a:gd name="T49" fmla="*/ 288 h 364"/>
                    <a:gd name="T50" fmla="*/ 388 w 186"/>
                    <a:gd name="T51" fmla="*/ 388 h 364"/>
                    <a:gd name="T52" fmla="*/ 253 w 186"/>
                    <a:gd name="T53" fmla="*/ 608 h 364"/>
                    <a:gd name="T54" fmla="*/ 181 w 186"/>
                    <a:gd name="T55" fmla="*/ 824 h 364"/>
                    <a:gd name="T56" fmla="*/ 105 w 186"/>
                    <a:gd name="T57" fmla="*/ 1034 h 364"/>
                    <a:gd name="T58" fmla="*/ 105 w 186"/>
                    <a:gd name="T59" fmla="*/ 1249 h 364"/>
                    <a:gd name="T60" fmla="*/ 105 w 186"/>
                    <a:gd name="T61" fmla="*/ 1249 h 36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86"/>
                    <a:gd name="T94" fmla="*/ 0 h 364"/>
                    <a:gd name="T95" fmla="*/ 186 w 186"/>
                    <a:gd name="T96" fmla="*/ 364 h 36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86" h="364">
                      <a:moveTo>
                        <a:pt x="6" y="70"/>
                      </a:moveTo>
                      <a:lnTo>
                        <a:pt x="0" y="330"/>
                      </a:lnTo>
                      <a:lnTo>
                        <a:pt x="50" y="336"/>
                      </a:lnTo>
                      <a:lnTo>
                        <a:pt x="104" y="346"/>
                      </a:lnTo>
                      <a:lnTo>
                        <a:pt x="186" y="364"/>
                      </a:lnTo>
                      <a:lnTo>
                        <a:pt x="174" y="336"/>
                      </a:lnTo>
                      <a:lnTo>
                        <a:pt x="162" y="308"/>
                      </a:lnTo>
                      <a:lnTo>
                        <a:pt x="154" y="278"/>
                      </a:lnTo>
                      <a:lnTo>
                        <a:pt x="146" y="248"/>
                      </a:lnTo>
                      <a:lnTo>
                        <a:pt x="134" y="190"/>
                      </a:lnTo>
                      <a:lnTo>
                        <a:pt x="126" y="136"/>
                      </a:lnTo>
                      <a:lnTo>
                        <a:pt x="120" y="88"/>
                      </a:lnTo>
                      <a:lnTo>
                        <a:pt x="118" y="50"/>
                      </a:lnTo>
                      <a:lnTo>
                        <a:pt x="116" y="14"/>
                      </a:lnTo>
                      <a:lnTo>
                        <a:pt x="118" y="0"/>
                      </a:lnTo>
                      <a:lnTo>
                        <a:pt x="74" y="0"/>
                      </a:lnTo>
                      <a:lnTo>
                        <a:pt x="62" y="2"/>
                      </a:lnTo>
                      <a:lnTo>
                        <a:pt x="52" y="4"/>
                      </a:lnTo>
                      <a:lnTo>
                        <a:pt x="42" y="6"/>
                      </a:lnTo>
                      <a:lnTo>
                        <a:pt x="34" y="10"/>
                      </a:lnTo>
                      <a:lnTo>
                        <a:pt x="28" y="16"/>
                      </a:lnTo>
                      <a:lnTo>
                        <a:pt x="22" y="22"/>
                      </a:lnTo>
                      <a:lnTo>
                        <a:pt x="14" y="34"/>
                      </a:lnTo>
                      <a:lnTo>
                        <a:pt x="10" y="46"/>
                      </a:lnTo>
                      <a:lnTo>
                        <a:pt x="6" y="58"/>
                      </a:lnTo>
                      <a:lnTo>
                        <a:pt x="6" y="7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6" name="Freeform 175"/>
                <p:cNvSpPr>
                  <a:spLocks/>
                </p:cNvSpPr>
                <p:nvPr/>
              </p:nvSpPr>
              <p:spPr bwMode="auto">
                <a:xfrm>
                  <a:off x="646" y="2748"/>
                  <a:ext cx="403" cy="292"/>
                </a:xfrm>
                <a:custGeom>
                  <a:avLst/>
                  <a:gdLst>
                    <a:gd name="T0" fmla="*/ 3467 w 196"/>
                    <a:gd name="T1" fmla="*/ 644 h 142"/>
                    <a:gd name="T2" fmla="*/ 3467 w 196"/>
                    <a:gd name="T3" fmla="*/ 644 h 142"/>
                    <a:gd name="T4" fmla="*/ 2034 w 196"/>
                    <a:gd name="T5" fmla="*/ 321 h 142"/>
                    <a:gd name="T6" fmla="*/ 1036 w 196"/>
                    <a:gd name="T7" fmla="*/ 140 h 142"/>
                    <a:gd name="T8" fmla="*/ 68 w 196"/>
                    <a:gd name="T9" fmla="*/ 0 h 142"/>
                    <a:gd name="T10" fmla="*/ 0 w 196"/>
                    <a:gd name="T11" fmla="*/ 2538 h 142"/>
                    <a:gd name="T12" fmla="*/ 3218 w 196"/>
                    <a:gd name="T13" fmla="*/ 2538 h 142"/>
                    <a:gd name="T14" fmla="*/ 3218 w 196"/>
                    <a:gd name="T15" fmla="*/ 1933 h 142"/>
                    <a:gd name="T16" fmla="*/ 3218 w 196"/>
                    <a:gd name="T17" fmla="*/ 1933 h 142"/>
                    <a:gd name="T18" fmla="*/ 3218 w 196"/>
                    <a:gd name="T19" fmla="*/ 1894 h 142"/>
                    <a:gd name="T20" fmla="*/ 3434 w 196"/>
                    <a:gd name="T21" fmla="*/ 1217 h 142"/>
                    <a:gd name="T22" fmla="*/ 3434 w 196"/>
                    <a:gd name="T23" fmla="*/ 1217 h 142"/>
                    <a:gd name="T24" fmla="*/ 3506 w 196"/>
                    <a:gd name="T25" fmla="*/ 1184 h 142"/>
                    <a:gd name="T26" fmla="*/ 3506 w 196"/>
                    <a:gd name="T27" fmla="*/ 677 h 142"/>
                    <a:gd name="T28" fmla="*/ 3506 w 196"/>
                    <a:gd name="T29" fmla="*/ 677 h 142"/>
                    <a:gd name="T30" fmla="*/ 3467 w 196"/>
                    <a:gd name="T31" fmla="*/ 644 h 142"/>
                    <a:gd name="T32" fmla="*/ 3467 w 196"/>
                    <a:gd name="T33" fmla="*/ 644 h 14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96"/>
                    <a:gd name="T52" fmla="*/ 0 h 142"/>
                    <a:gd name="T53" fmla="*/ 196 w 196"/>
                    <a:gd name="T54" fmla="*/ 142 h 142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96" h="142">
                      <a:moveTo>
                        <a:pt x="194" y="36"/>
                      </a:moveTo>
                      <a:lnTo>
                        <a:pt x="194" y="36"/>
                      </a:lnTo>
                      <a:lnTo>
                        <a:pt x="114" y="18"/>
                      </a:lnTo>
                      <a:lnTo>
                        <a:pt x="58" y="8"/>
                      </a:lnTo>
                      <a:lnTo>
                        <a:pt x="4" y="0"/>
                      </a:lnTo>
                      <a:lnTo>
                        <a:pt x="0" y="142"/>
                      </a:lnTo>
                      <a:lnTo>
                        <a:pt x="180" y="142"/>
                      </a:lnTo>
                      <a:lnTo>
                        <a:pt x="180" y="108"/>
                      </a:lnTo>
                      <a:lnTo>
                        <a:pt x="180" y="106"/>
                      </a:lnTo>
                      <a:lnTo>
                        <a:pt x="192" y="68"/>
                      </a:lnTo>
                      <a:lnTo>
                        <a:pt x="196" y="66"/>
                      </a:lnTo>
                      <a:lnTo>
                        <a:pt x="196" y="38"/>
                      </a:lnTo>
                      <a:lnTo>
                        <a:pt x="194" y="3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7" name="Freeform 176"/>
                <p:cNvSpPr>
                  <a:spLocks noEditPoints="1"/>
                </p:cNvSpPr>
                <p:nvPr/>
              </p:nvSpPr>
              <p:spPr bwMode="auto">
                <a:xfrm>
                  <a:off x="2455" y="2810"/>
                  <a:ext cx="94" cy="94"/>
                </a:xfrm>
                <a:custGeom>
                  <a:avLst/>
                  <a:gdLst>
                    <a:gd name="T0" fmla="*/ 137 w 46"/>
                    <a:gd name="T1" fmla="*/ 384 h 46"/>
                    <a:gd name="T2" fmla="*/ 137 w 46"/>
                    <a:gd name="T3" fmla="*/ 384 h 46"/>
                    <a:gd name="T4" fmla="*/ 172 w 46"/>
                    <a:gd name="T5" fmla="*/ 280 h 46"/>
                    <a:gd name="T6" fmla="*/ 213 w 46"/>
                    <a:gd name="T7" fmla="*/ 213 h 46"/>
                    <a:gd name="T8" fmla="*/ 280 w 46"/>
                    <a:gd name="T9" fmla="*/ 137 h 46"/>
                    <a:gd name="T10" fmla="*/ 384 w 46"/>
                    <a:gd name="T11" fmla="*/ 137 h 46"/>
                    <a:gd name="T12" fmla="*/ 384 w 46"/>
                    <a:gd name="T13" fmla="*/ 137 h 46"/>
                    <a:gd name="T14" fmla="*/ 484 w 46"/>
                    <a:gd name="T15" fmla="*/ 137 h 46"/>
                    <a:gd name="T16" fmla="*/ 589 w 46"/>
                    <a:gd name="T17" fmla="*/ 213 h 46"/>
                    <a:gd name="T18" fmla="*/ 631 w 46"/>
                    <a:gd name="T19" fmla="*/ 280 h 46"/>
                    <a:gd name="T20" fmla="*/ 664 w 46"/>
                    <a:gd name="T21" fmla="*/ 384 h 46"/>
                    <a:gd name="T22" fmla="*/ 664 w 46"/>
                    <a:gd name="T23" fmla="*/ 384 h 46"/>
                    <a:gd name="T24" fmla="*/ 631 w 46"/>
                    <a:gd name="T25" fmla="*/ 484 h 46"/>
                    <a:gd name="T26" fmla="*/ 589 w 46"/>
                    <a:gd name="T27" fmla="*/ 556 h 46"/>
                    <a:gd name="T28" fmla="*/ 484 w 46"/>
                    <a:gd name="T29" fmla="*/ 631 h 46"/>
                    <a:gd name="T30" fmla="*/ 384 w 46"/>
                    <a:gd name="T31" fmla="*/ 631 h 46"/>
                    <a:gd name="T32" fmla="*/ 384 w 46"/>
                    <a:gd name="T33" fmla="*/ 631 h 46"/>
                    <a:gd name="T34" fmla="*/ 280 w 46"/>
                    <a:gd name="T35" fmla="*/ 631 h 46"/>
                    <a:gd name="T36" fmla="*/ 213 w 46"/>
                    <a:gd name="T37" fmla="*/ 556 h 46"/>
                    <a:gd name="T38" fmla="*/ 172 w 46"/>
                    <a:gd name="T39" fmla="*/ 484 h 46"/>
                    <a:gd name="T40" fmla="*/ 137 w 46"/>
                    <a:gd name="T41" fmla="*/ 384 h 46"/>
                    <a:gd name="T42" fmla="*/ 137 w 46"/>
                    <a:gd name="T43" fmla="*/ 384 h 46"/>
                    <a:gd name="T44" fmla="*/ 0 w 46"/>
                    <a:gd name="T45" fmla="*/ 384 h 46"/>
                    <a:gd name="T46" fmla="*/ 0 w 46"/>
                    <a:gd name="T47" fmla="*/ 384 h 46"/>
                    <a:gd name="T48" fmla="*/ 33 w 46"/>
                    <a:gd name="T49" fmla="*/ 556 h 46"/>
                    <a:gd name="T50" fmla="*/ 104 w 46"/>
                    <a:gd name="T51" fmla="*/ 664 h 46"/>
                    <a:gd name="T52" fmla="*/ 247 w 46"/>
                    <a:gd name="T53" fmla="*/ 768 h 46"/>
                    <a:gd name="T54" fmla="*/ 384 w 46"/>
                    <a:gd name="T55" fmla="*/ 801 h 46"/>
                    <a:gd name="T56" fmla="*/ 384 w 46"/>
                    <a:gd name="T57" fmla="*/ 801 h 46"/>
                    <a:gd name="T58" fmla="*/ 556 w 46"/>
                    <a:gd name="T59" fmla="*/ 768 h 46"/>
                    <a:gd name="T60" fmla="*/ 701 w 46"/>
                    <a:gd name="T61" fmla="*/ 664 h 46"/>
                    <a:gd name="T62" fmla="*/ 768 w 46"/>
                    <a:gd name="T63" fmla="*/ 556 h 46"/>
                    <a:gd name="T64" fmla="*/ 801 w 46"/>
                    <a:gd name="T65" fmla="*/ 384 h 46"/>
                    <a:gd name="T66" fmla="*/ 801 w 46"/>
                    <a:gd name="T67" fmla="*/ 384 h 46"/>
                    <a:gd name="T68" fmla="*/ 768 w 46"/>
                    <a:gd name="T69" fmla="*/ 247 h 46"/>
                    <a:gd name="T70" fmla="*/ 701 w 46"/>
                    <a:gd name="T71" fmla="*/ 104 h 46"/>
                    <a:gd name="T72" fmla="*/ 556 w 46"/>
                    <a:gd name="T73" fmla="*/ 0 h 46"/>
                    <a:gd name="T74" fmla="*/ 384 w 46"/>
                    <a:gd name="T75" fmla="*/ 0 h 46"/>
                    <a:gd name="T76" fmla="*/ 384 w 46"/>
                    <a:gd name="T77" fmla="*/ 0 h 46"/>
                    <a:gd name="T78" fmla="*/ 247 w 46"/>
                    <a:gd name="T79" fmla="*/ 0 h 46"/>
                    <a:gd name="T80" fmla="*/ 104 w 46"/>
                    <a:gd name="T81" fmla="*/ 104 h 46"/>
                    <a:gd name="T82" fmla="*/ 33 w 46"/>
                    <a:gd name="T83" fmla="*/ 247 h 46"/>
                    <a:gd name="T84" fmla="*/ 0 w 46"/>
                    <a:gd name="T85" fmla="*/ 384 h 46"/>
                    <a:gd name="T86" fmla="*/ 0 w 46"/>
                    <a:gd name="T87" fmla="*/ 384 h 4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46"/>
                    <a:gd name="T133" fmla="*/ 0 h 46"/>
                    <a:gd name="T134" fmla="*/ 46 w 46"/>
                    <a:gd name="T135" fmla="*/ 46 h 4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46" h="46">
                      <a:moveTo>
                        <a:pt x="8" y="22"/>
                      </a:moveTo>
                      <a:lnTo>
                        <a:pt x="8" y="22"/>
                      </a:lnTo>
                      <a:lnTo>
                        <a:pt x="10" y="16"/>
                      </a:lnTo>
                      <a:lnTo>
                        <a:pt x="12" y="12"/>
                      </a:lnTo>
                      <a:lnTo>
                        <a:pt x="16" y="8"/>
                      </a:lnTo>
                      <a:lnTo>
                        <a:pt x="22" y="8"/>
                      </a:lnTo>
                      <a:lnTo>
                        <a:pt x="28" y="8"/>
                      </a:lnTo>
                      <a:lnTo>
                        <a:pt x="34" y="12"/>
                      </a:lnTo>
                      <a:lnTo>
                        <a:pt x="36" y="16"/>
                      </a:lnTo>
                      <a:lnTo>
                        <a:pt x="38" y="22"/>
                      </a:lnTo>
                      <a:lnTo>
                        <a:pt x="36" y="28"/>
                      </a:lnTo>
                      <a:lnTo>
                        <a:pt x="34" y="32"/>
                      </a:lnTo>
                      <a:lnTo>
                        <a:pt x="28" y="36"/>
                      </a:lnTo>
                      <a:lnTo>
                        <a:pt x="22" y="36"/>
                      </a:lnTo>
                      <a:lnTo>
                        <a:pt x="16" y="36"/>
                      </a:lnTo>
                      <a:lnTo>
                        <a:pt x="12" y="32"/>
                      </a:lnTo>
                      <a:lnTo>
                        <a:pt x="10" y="28"/>
                      </a:lnTo>
                      <a:lnTo>
                        <a:pt x="8" y="22"/>
                      </a:lnTo>
                      <a:close/>
                      <a:moveTo>
                        <a:pt x="0" y="22"/>
                      </a:moveTo>
                      <a:lnTo>
                        <a:pt x="0" y="22"/>
                      </a:lnTo>
                      <a:lnTo>
                        <a:pt x="2" y="32"/>
                      </a:lnTo>
                      <a:lnTo>
                        <a:pt x="6" y="38"/>
                      </a:lnTo>
                      <a:lnTo>
                        <a:pt x="14" y="44"/>
                      </a:lnTo>
                      <a:lnTo>
                        <a:pt x="22" y="46"/>
                      </a:lnTo>
                      <a:lnTo>
                        <a:pt x="32" y="44"/>
                      </a:lnTo>
                      <a:lnTo>
                        <a:pt x="40" y="38"/>
                      </a:lnTo>
                      <a:lnTo>
                        <a:pt x="44" y="32"/>
                      </a:lnTo>
                      <a:lnTo>
                        <a:pt x="46" y="22"/>
                      </a:lnTo>
                      <a:lnTo>
                        <a:pt x="44" y="14"/>
                      </a:lnTo>
                      <a:lnTo>
                        <a:pt x="40" y="6"/>
                      </a:lnTo>
                      <a:lnTo>
                        <a:pt x="32" y="0"/>
                      </a:lnTo>
                      <a:lnTo>
                        <a:pt x="22" y="0"/>
                      </a:lnTo>
                      <a:lnTo>
                        <a:pt x="14" y="0"/>
                      </a:lnTo>
                      <a:lnTo>
                        <a:pt x="6" y="6"/>
                      </a:lnTo>
                      <a:lnTo>
                        <a:pt x="2" y="14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8" name="Freeform 177"/>
                <p:cNvSpPr>
                  <a:spLocks noEditPoints="1"/>
                </p:cNvSpPr>
                <p:nvPr/>
              </p:nvSpPr>
              <p:spPr bwMode="auto">
                <a:xfrm>
                  <a:off x="2356" y="2834"/>
                  <a:ext cx="74" cy="74"/>
                </a:xfrm>
                <a:custGeom>
                  <a:avLst/>
                  <a:gdLst>
                    <a:gd name="T0" fmla="*/ 140 w 36"/>
                    <a:gd name="T1" fmla="*/ 321 h 36"/>
                    <a:gd name="T2" fmla="*/ 140 w 36"/>
                    <a:gd name="T3" fmla="*/ 321 h 36"/>
                    <a:gd name="T4" fmla="*/ 140 w 36"/>
                    <a:gd name="T5" fmla="*/ 253 h 36"/>
                    <a:gd name="T6" fmla="*/ 181 w 36"/>
                    <a:gd name="T7" fmla="*/ 216 h 36"/>
                    <a:gd name="T8" fmla="*/ 253 w 36"/>
                    <a:gd name="T9" fmla="*/ 181 h 36"/>
                    <a:gd name="T10" fmla="*/ 321 w 36"/>
                    <a:gd name="T11" fmla="*/ 140 h 36"/>
                    <a:gd name="T12" fmla="*/ 321 w 36"/>
                    <a:gd name="T13" fmla="*/ 140 h 36"/>
                    <a:gd name="T14" fmla="*/ 388 w 36"/>
                    <a:gd name="T15" fmla="*/ 181 h 36"/>
                    <a:gd name="T16" fmla="*/ 428 w 36"/>
                    <a:gd name="T17" fmla="*/ 216 h 36"/>
                    <a:gd name="T18" fmla="*/ 460 w 36"/>
                    <a:gd name="T19" fmla="*/ 253 h 36"/>
                    <a:gd name="T20" fmla="*/ 504 w 36"/>
                    <a:gd name="T21" fmla="*/ 321 h 36"/>
                    <a:gd name="T22" fmla="*/ 504 w 36"/>
                    <a:gd name="T23" fmla="*/ 321 h 36"/>
                    <a:gd name="T24" fmla="*/ 460 w 36"/>
                    <a:gd name="T25" fmla="*/ 388 h 36"/>
                    <a:gd name="T26" fmla="*/ 428 w 36"/>
                    <a:gd name="T27" fmla="*/ 460 h 36"/>
                    <a:gd name="T28" fmla="*/ 388 w 36"/>
                    <a:gd name="T29" fmla="*/ 504 h 36"/>
                    <a:gd name="T30" fmla="*/ 321 w 36"/>
                    <a:gd name="T31" fmla="*/ 504 h 36"/>
                    <a:gd name="T32" fmla="*/ 321 w 36"/>
                    <a:gd name="T33" fmla="*/ 504 h 36"/>
                    <a:gd name="T34" fmla="*/ 253 w 36"/>
                    <a:gd name="T35" fmla="*/ 504 h 36"/>
                    <a:gd name="T36" fmla="*/ 181 w 36"/>
                    <a:gd name="T37" fmla="*/ 460 h 36"/>
                    <a:gd name="T38" fmla="*/ 140 w 36"/>
                    <a:gd name="T39" fmla="*/ 388 h 36"/>
                    <a:gd name="T40" fmla="*/ 140 w 36"/>
                    <a:gd name="T41" fmla="*/ 321 h 36"/>
                    <a:gd name="T42" fmla="*/ 140 w 36"/>
                    <a:gd name="T43" fmla="*/ 321 h 36"/>
                    <a:gd name="T44" fmla="*/ 0 w 36"/>
                    <a:gd name="T45" fmla="*/ 321 h 36"/>
                    <a:gd name="T46" fmla="*/ 0 w 36"/>
                    <a:gd name="T47" fmla="*/ 321 h 36"/>
                    <a:gd name="T48" fmla="*/ 0 w 36"/>
                    <a:gd name="T49" fmla="*/ 460 h 36"/>
                    <a:gd name="T50" fmla="*/ 68 w 36"/>
                    <a:gd name="T51" fmla="*/ 576 h 36"/>
                    <a:gd name="T52" fmla="*/ 181 w 36"/>
                    <a:gd name="T53" fmla="*/ 641 h 36"/>
                    <a:gd name="T54" fmla="*/ 321 w 36"/>
                    <a:gd name="T55" fmla="*/ 641 h 36"/>
                    <a:gd name="T56" fmla="*/ 321 w 36"/>
                    <a:gd name="T57" fmla="*/ 641 h 36"/>
                    <a:gd name="T58" fmla="*/ 428 w 36"/>
                    <a:gd name="T59" fmla="*/ 641 h 36"/>
                    <a:gd name="T60" fmla="*/ 537 w 36"/>
                    <a:gd name="T61" fmla="*/ 576 h 36"/>
                    <a:gd name="T62" fmla="*/ 608 w 36"/>
                    <a:gd name="T63" fmla="*/ 460 h 36"/>
                    <a:gd name="T64" fmla="*/ 641 w 36"/>
                    <a:gd name="T65" fmla="*/ 321 h 36"/>
                    <a:gd name="T66" fmla="*/ 641 w 36"/>
                    <a:gd name="T67" fmla="*/ 321 h 36"/>
                    <a:gd name="T68" fmla="*/ 608 w 36"/>
                    <a:gd name="T69" fmla="*/ 216 h 36"/>
                    <a:gd name="T70" fmla="*/ 537 w 36"/>
                    <a:gd name="T71" fmla="*/ 105 h 36"/>
                    <a:gd name="T72" fmla="*/ 428 w 36"/>
                    <a:gd name="T73" fmla="*/ 33 h 36"/>
                    <a:gd name="T74" fmla="*/ 321 w 36"/>
                    <a:gd name="T75" fmla="*/ 0 h 36"/>
                    <a:gd name="T76" fmla="*/ 321 w 36"/>
                    <a:gd name="T77" fmla="*/ 0 h 36"/>
                    <a:gd name="T78" fmla="*/ 181 w 36"/>
                    <a:gd name="T79" fmla="*/ 33 h 36"/>
                    <a:gd name="T80" fmla="*/ 68 w 36"/>
                    <a:gd name="T81" fmla="*/ 105 h 36"/>
                    <a:gd name="T82" fmla="*/ 0 w 36"/>
                    <a:gd name="T83" fmla="*/ 216 h 36"/>
                    <a:gd name="T84" fmla="*/ 0 w 36"/>
                    <a:gd name="T85" fmla="*/ 321 h 36"/>
                    <a:gd name="T86" fmla="*/ 0 w 36"/>
                    <a:gd name="T87" fmla="*/ 321 h 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36"/>
                    <a:gd name="T133" fmla="*/ 0 h 36"/>
                    <a:gd name="T134" fmla="*/ 36 w 36"/>
                    <a:gd name="T135" fmla="*/ 36 h 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36" h="36">
                      <a:moveTo>
                        <a:pt x="8" y="18"/>
                      </a:moveTo>
                      <a:lnTo>
                        <a:pt x="8" y="18"/>
                      </a:lnTo>
                      <a:lnTo>
                        <a:pt x="8" y="14"/>
                      </a:lnTo>
                      <a:lnTo>
                        <a:pt x="10" y="12"/>
                      </a:lnTo>
                      <a:lnTo>
                        <a:pt x="14" y="10"/>
                      </a:lnTo>
                      <a:lnTo>
                        <a:pt x="18" y="8"/>
                      </a:lnTo>
                      <a:lnTo>
                        <a:pt x="22" y="10"/>
                      </a:lnTo>
                      <a:lnTo>
                        <a:pt x="24" y="12"/>
                      </a:lnTo>
                      <a:lnTo>
                        <a:pt x="26" y="14"/>
                      </a:lnTo>
                      <a:lnTo>
                        <a:pt x="28" y="18"/>
                      </a:lnTo>
                      <a:lnTo>
                        <a:pt x="26" y="22"/>
                      </a:lnTo>
                      <a:lnTo>
                        <a:pt x="24" y="26"/>
                      </a:lnTo>
                      <a:lnTo>
                        <a:pt x="22" y="28"/>
                      </a:lnTo>
                      <a:lnTo>
                        <a:pt x="18" y="28"/>
                      </a:lnTo>
                      <a:lnTo>
                        <a:pt x="14" y="28"/>
                      </a:lnTo>
                      <a:lnTo>
                        <a:pt x="10" y="26"/>
                      </a:lnTo>
                      <a:lnTo>
                        <a:pt x="8" y="22"/>
                      </a:lnTo>
                      <a:lnTo>
                        <a:pt x="8" y="18"/>
                      </a:lnTo>
                      <a:close/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0" y="26"/>
                      </a:lnTo>
                      <a:lnTo>
                        <a:pt x="4" y="32"/>
                      </a:lnTo>
                      <a:lnTo>
                        <a:pt x="10" y="36"/>
                      </a:lnTo>
                      <a:lnTo>
                        <a:pt x="18" y="36"/>
                      </a:lnTo>
                      <a:lnTo>
                        <a:pt x="24" y="36"/>
                      </a:lnTo>
                      <a:lnTo>
                        <a:pt x="30" y="32"/>
                      </a:lnTo>
                      <a:lnTo>
                        <a:pt x="34" y="26"/>
                      </a:lnTo>
                      <a:lnTo>
                        <a:pt x="36" y="18"/>
                      </a:lnTo>
                      <a:lnTo>
                        <a:pt x="34" y="12"/>
                      </a:lnTo>
                      <a:lnTo>
                        <a:pt x="30" y="6"/>
                      </a:lnTo>
                      <a:lnTo>
                        <a:pt x="24" y="2"/>
                      </a:lnTo>
                      <a:lnTo>
                        <a:pt x="18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0" y="12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9" name="Freeform 178"/>
                <p:cNvSpPr>
                  <a:spLocks noEditPoints="1"/>
                </p:cNvSpPr>
                <p:nvPr/>
              </p:nvSpPr>
              <p:spPr bwMode="auto">
                <a:xfrm>
                  <a:off x="2253" y="2851"/>
                  <a:ext cx="74" cy="78"/>
                </a:xfrm>
                <a:custGeom>
                  <a:avLst/>
                  <a:gdLst>
                    <a:gd name="T0" fmla="*/ 140 w 36"/>
                    <a:gd name="T1" fmla="*/ 320 h 38"/>
                    <a:gd name="T2" fmla="*/ 140 w 36"/>
                    <a:gd name="T3" fmla="*/ 320 h 38"/>
                    <a:gd name="T4" fmla="*/ 181 w 36"/>
                    <a:gd name="T5" fmla="*/ 287 h 38"/>
                    <a:gd name="T6" fmla="*/ 216 w 36"/>
                    <a:gd name="T7" fmla="*/ 216 h 38"/>
                    <a:gd name="T8" fmla="*/ 253 w 36"/>
                    <a:gd name="T9" fmla="*/ 181 h 38"/>
                    <a:gd name="T10" fmla="*/ 321 w 36"/>
                    <a:gd name="T11" fmla="*/ 181 h 38"/>
                    <a:gd name="T12" fmla="*/ 321 w 36"/>
                    <a:gd name="T13" fmla="*/ 181 h 38"/>
                    <a:gd name="T14" fmla="*/ 388 w 36"/>
                    <a:gd name="T15" fmla="*/ 181 h 38"/>
                    <a:gd name="T16" fmla="*/ 460 w 36"/>
                    <a:gd name="T17" fmla="*/ 216 h 38"/>
                    <a:gd name="T18" fmla="*/ 504 w 36"/>
                    <a:gd name="T19" fmla="*/ 287 h 38"/>
                    <a:gd name="T20" fmla="*/ 504 w 36"/>
                    <a:gd name="T21" fmla="*/ 320 h 38"/>
                    <a:gd name="T22" fmla="*/ 504 w 36"/>
                    <a:gd name="T23" fmla="*/ 320 h 38"/>
                    <a:gd name="T24" fmla="*/ 504 w 36"/>
                    <a:gd name="T25" fmla="*/ 388 h 38"/>
                    <a:gd name="T26" fmla="*/ 460 w 36"/>
                    <a:gd name="T27" fmla="*/ 460 h 38"/>
                    <a:gd name="T28" fmla="*/ 388 w 36"/>
                    <a:gd name="T29" fmla="*/ 493 h 38"/>
                    <a:gd name="T30" fmla="*/ 321 w 36"/>
                    <a:gd name="T31" fmla="*/ 493 h 38"/>
                    <a:gd name="T32" fmla="*/ 321 w 36"/>
                    <a:gd name="T33" fmla="*/ 493 h 38"/>
                    <a:gd name="T34" fmla="*/ 253 w 36"/>
                    <a:gd name="T35" fmla="*/ 493 h 38"/>
                    <a:gd name="T36" fmla="*/ 216 w 36"/>
                    <a:gd name="T37" fmla="*/ 460 h 38"/>
                    <a:gd name="T38" fmla="*/ 181 w 36"/>
                    <a:gd name="T39" fmla="*/ 388 h 38"/>
                    <a:gd name="T40" fmla="*/ 140 w 36"/>
                    <a:gd name="T41" fmla="*/ 320 h 38"/>
                    <a:gd name="T42" fmla="*/ 140 w 36"/>
                    <a:gd name="T43" fmla="*/ 320 h 38"/>
                    <a:gd name="T44" fmla="*/ 0 w 36"/>
                    <a:gd name="T45" fmla="*/ 320 h 38"/>
                    <a:gd name="T46" fmla="*/ 0 w 36"/>
                    <a:gd name="T47" fmla="*/ 320 h 38"/>
                    <a:gd name="T48" fmla="*/ 33 w 36"/>
                    <a:gd name="T49" fmla="*/ 460 h 38"/>
                    <a:gd name="T50" fmla="*/ 105 w 36"/>
                    <a:gd name="T51" fmla="*/ 569 h 38"/>
                    <a:gd name="T52" fmla="*/ 216 w 36"/>
                    <a:gd name="T53" fmla="*/ 640 h 38"/>
                    <a:gd name="T54" fmla="*/ 321 w 36"/>
                    <a:gd name="T55" fmla="*/ 673 h 38"/>
                    <a:gd name="T56" fmla="*/ 321 w 36"/>
                    <a:gd name="T57" fmla="*/ 673 h 38"/>
                    <a:gd name="T58" fmla="*/ 460 w 36"/>
                    <a:gd name="T59" fmla="*/ 640 h 38"/>
                    <a:gd name="T60" fmla="*/ 576 w 36"/>
                    <a:gd name="T61" fmla="*/ 569 h 38"/>
                    <a:gd name="T62" fmla="*/ 641 w 36"/>
                    <a:gd name="T63" fmla="*/ 460 h 38"/>
                    <a:gd name="T64" fmla="*/ 641 w 36"/>
                    <a:gd name="T65" fmla="*/ 320 h 38"/>
                    <a:gd name="T66" fmla="*/ 641 w 36"/>
                    <a:gd name="T67" fmla="*/ 320 h 38"/>
                    <a:gd name="T68" fmla="*/ 641 w 36"/>
                    <a:gd name="T69" fmla="*/ 216 h 38"/>
                    <a:gd name="T70" fmla="*/ 576 w 36"/>
                    <a:gd name="T71" fmla="*/ 105 h 38"/>
                    <a:gd name="T72" fmla="*/ 460 w 36"/>
                    <a:gd name="T73" fmla="*/ 33 h 38"/>
                    <a:gd name="T74" fmla="*/ 321 w 36"/>
                    <a:gd name="T75" fmla="*/ 0 h 38"/>
                    <a:gd name="T76" fmla="*/ 321 w 36"/>
                    <a:gd name="T77" fmla="*/ 0 h 38"/>
                    <a:gd name="T78" fmla="*/ 216 w 36"/>
                    <a:gd name="T79" fmla="*/ 33 h 38"/>
                    <a:gd name="T80" fmla="*/ 105 w 36"/>
                    <a:gd name="T81" fmla="*/ 105 h 38"/>
                    <a:gd name="T82" fmla="*/ 33 w 36"/>
                    <a:gd name="T83" fmla="*/ 216 h 38"/>
                    <a:gd name="T84" fmla="*/ 0 w 36"/>
                    <a:gd name="T85" fmla="*/ 320 h 38"/>
                    <a:gd name="T86" fmla="*/ 0 w 36"/>
                    <a:gd name="T87" fmla="*/ 320 h 38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36"/>
                    <a:gd name="T133" fmla="*/ 0 h 38"/>
                    <a:gd name="T134" fmla="*/ 36 w 36"/>
                    <a:gd name="T135" fmla="*/ 38 h 38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36" h="38">
                      <a:moveTo>
                        <a:pt x="8" y="18"/>
                      </a:moveTo>
                      <a:lnTo>
                        <a:pt x="8" y="18"/>
                      </a:lnTo>
                      <a:lnTo>
                        <a:pt x="10" y="16"/>
                      </a:lnTo>
                      <a:lnTo>
                        <a:pt x="12" y="12"/>
                      </a:lnTo>
                      <a:lnTo>
                        <a:pt x="14" y="10"/>
                      </a:lnTo>
                      <a:lnTo>
                        <a:pt x="18" y="10"/>
                      </a:lnTo>
                      <a:lnTo>
                        <a:pt x="22" y="10"/>
                      </a:lnTo>
                      <a:lnTo>
                        <a:pt x="26" y="12"/>
                      </a:lnTo>
                      <a:lnTo>
                        <a:pt x="28" y="16"/>
                      </a:lnTo>
                      <a:lnTo>
                        <a:pt x="28" y="18"/>
                      </a:lnTo>
                      <a:lnTo>
                        <a:pt x="28" y="22"/>
                      </a:lnTo>
                      <a:lnTo>
                        <a:pt x="26" y="26"/>
                      </a:lnTo>
                      <a:lnTo>
                        <a:pt x="22" y="28"/>
                      </a:lnTo>
                      <a:lnTo>
                        <a:pt x="18" y="28"/>
                      </a:lnTo>
                      <a:lnTo>
                        <a:pt x="14" y="28"/>
                      </a:lnTo>
                      <a:lnTo>
                        <a:pt x="12" y="26"/>
                      </a:lnTo>
                      <a:lnTo>
                        <a:pt x="10" y="22"/>
                      </a:lnTo>
                      <a:lnTo>
                        <a:pt x="8" y="18"/>
                      </a:lnTo>
                      <a:close/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2" y="26"/>
                      </a:lnTo>
                      <a:lnTo>
                        <a:pt x="6" y="32"/>
                      </a:lnTo>
                      <a:lnTo>
                        <a:pt x="12" y="36"/>
                      </a:lnTo>
                      <a:lnTo>
                        <a:pt x="18" y="38"/>
                      </a:lnTo>
                      <a:lnTo>
                        <a:pt x="26" y="36"/>
                      </a:lnTo>
                      <a:lnTo>
                        <a:pt x="32" y="32"/>
                      </a:lnTo>
                      <a:lnTo>
                        <a:pt x="36" y="26"/>
                      </a:lnTo>
                      <a:lnTo>
                        <a:pt x="36" y="18"/>
                      </a:lnTo>
                      <a:lnTo>
                        <a:pt x="36" y="12"/>
                      </a:lnTo>
                      <a:lnTo>
                        <a:pt x="32" y="6"/>
                      </a:lnTo>
                      <a:lnTo>
                        <a:pt x="26" y="2"/>
                      </a:lnTo>
                      <a:lnTo>
                        <a:pt x="18" y="0"/>
                      </a:ln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0" name="Freeform 179"/>
                <p:cNvSpPr>
                  <a:spLocks/>
                </p:cNvSpPr>
                <p:nvPr/>
              </p:nvSpPr>
              <p:spPr bwMode="auto">
                <a:xfrm>
                  <a:off x="2471" y="2826"/>
                  <a:ext cx="62" cy="33"/>
                </a:xfrm>
                <a:custGeom>
                  <a:avLst/>
                  <a:gdLst>
                    <a:gd name="T0" fmla="*/ 256 w 30"/>
                    <a:gd name="T1" fmla="*/ 35 h 16"/>
                    <a:gd name="T2" fmla="*/ 256 w 30"/>
                    <a:gd name="T3" fmla="*/ 35 h 16"/>
                    <a:gd name="T4" fmla="*/ 184 w 30"/>
                    <a:gd name="T5" fmla="*/ 72 h 16"/>
                    <a:gd name="T6" fmla="*/ 72 w 30"/>
                    <a:gd name="T7" fmla="*/ 107 h 16"/>
                    <a:gd name="T8" fmla="*/ 35 w 30"/>
                    <a:gd name="T9" fmla="*/ 184 h 16"/>
                    <a:gd name="T10" fmla="*/ 0 w 30"/>
                    <a:gd name="T11" fmla="*/ 289 h 16"/>
                    <a:gd name="T12" fmla="*/ 0 w 30"/>
                    <a:gd name="T13" fmla="*/ 289 h 16"/>
                    <a:gd name="T14" fmla="*/ 0 w 30"/>
                    <a:gd name="T15" fmla="*/ 256 h 16"/>
                    <a:gd name="T16" fmla="*/ 0 w 30"/>
                    <a:gd name="T17" fmla="*/ 256 h 16"/>
                    <a:gd name="T18" fmla="*/ 35 w 30"/>
                    <a:gd name="T19" fmla="*/ 148 h 16"/>
                    <a:gd name="T20" fmla="*/ 72 w 30"/>
                    <a:gd name="T21" fmla="*/ 72 h 16"/>
                    <a:gd name="T22" fmla="*/ 149 w 30"/>
                    <a:gd name="T23" fmla="*/ 0 h 16"/>
                    <a:gd name="T24" fmla="*/ 256 w 30"/>
                    <a:gd name="T25" fmla="*/ 0 h 16"/>
                    <a:gd name="T26" fmla="*/ 256 w 30"/>
                    <a:gd name="T27" fmla="*/ 0 h 16"/>
                    <a:gd name="T28" fmla="*/ 364 w 30"/>
                    <a:gd name="T29" fmla="*/ 0 h 16"/>
                    <a:gd name="T30" fmla="*/ 477 w 30"/>
                    <a:gd name="T31" fmla="*/ 72 h 16"/>
                    <a:gd name="T32" fmla="*/ 513 w 30"/>
                    <a:gd name="T33" fmla="*/ 148 h 16"/>
                    <a:gd name="T34" fmla="*/ 548 w 30"/>
                    <a:gd name="T35" fmla="*/ 256 h 16"/>
                    <a:gd name="T36" fmla="*/ 548 w 30"/>
                    <a:gd name="T37" fmla="*/ 256 h 16"/>
                    <a:gd name="T38" fmla="*/ 548 w 30"/>
                    <a:gd name="T39" fmla="*/ 289 h 16"/>
                    <a:gd name="T40" fmla="*/ 548 w 30"/>
                    <a:gd name="T41" fmla="*/ 289 h 16"/>
                    <a:gd name="T42" fmla="*/ 513 w 30"/>
                    <a:gd name="T43" fmla="*/ 184 h 16"/>
                    <a:gd name="T44" fmla="*/ 440 w 30"/>
                    <a:gd name="T45" fmla="*/ 107 h 16"/>
                    <a:gd name="T46" fmla="*/ 364 w 30"/>
                    <a:gd name="T47" fmla="*/ 72 h 16"/>
                    <a:gd name="T48" fmla="*/ 256 w 30"/>
                    <a:gd name="T49" fmla="*/ 35 h 16"/>
                    <a:gd name="T50" fmla="*/ 256 w 30"/>
                    <a:gd name="T51" fmla="*/ 35 h 1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30"/>
                    <a:gd name="T79" fmla="*/ 0 h 16"/>
                    <a:gd name="T80" fmla="*/ 30 w 30"/>
                    <a:gd name="T81" fmla="*/ 16 h 1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30" h="16">
                      <a:moveTo>
                        <a:pt x="14" y="2"/>
                      </a:moveTo>
                      <a:lnTo>
                        <a:pt x="14" y="2"/>
                      </a:lnTo>
                      <a:lnTo>
                        <a:pt x="10" y="4"/>
                      </a:lnTo>
                      <a:lnTo>
                        <a:pt x="4" y="6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14"/>
                      </a:lnTo>
                      <a:lnTo>
                        <a:pt x="2" y="8"/>
                      </a:lnTo>
                      <a:lnTo>
                        <a:pt x="4" y="4"/>
                      </a:lnTo>
                      <a:lnTo>
                        <a:pt x="8" y="0"/>
                      </a:lnTo>
                      <a:lnTo>
                        <a:pt x="14" y="0"/>
                      </a:lnTo>
                      <a:lnTo>
                        <a:pt x="20" y="0"/>
                      </a:lnTo>
                      <a:lnTo>
                        <a:pt x="26" y="4"/>
                      </a:lnTo>
                      <a:lnTo>
                        <a:pt x="28" y="8"/>
                      </a:lnTo>
                      <a:lnTo>
                        <a:pt x="30" y="14"/>
                      </a:lnTo>
                      <a:lnTo>
                        <a:pt x="30" y="16"/>
                      </a:lnTo>
                      <a:lnTo>
                        <a:pt x="28" y="10"/>
                      </a:lnTo>
                      <a:lnTo>
                        <a:pt x="24" y="6"/>
                      </a:lnTo>
                      <a:lnTo>
                        <a:pt x="20" y="4"/>
                      </a:lnTo>
                      <a:lnTo>
                        <a:pt x="14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1" name="Freeform 180"/>
                <p:cNvSpPr>
                  <a:spLocks/>
                </p:cNvSpPr>
                <p:nvPr/>
              </p:nvSpPr>
              <p:spPr bwMode="auto">
                <a:xfrm>
                  <a:off x="2372" y="2851"/>
                  <a:ext cx="41" cy="24"/>
                </a:xfrm>
                <a:custGeom>
                  <a:avLst/>
                  <a:gdLst>
                    <a:gd name="T0" fmla="*/ 180 w 20"/>
                    <a:gd name="T1" fmla="*/ 64 h 12"/>
                    <a:gd name="T2" fmla="*/ 180 w 20"/>
                    <a:gd name="T3" fmla="*/ 64 h 12"/>
                    <a:gd name="T4" fmla="*/ 105 w 20"/>
                    <a:gd name="T5" fmla="*/ 64 h 12"/>
                    <a:gd name="T6" fmla="*/ 68 w 20"/>
                    <a:gd name="T7" fmla="*/ 96 h 12"/>
                    <a:gd name="T8" fmla="*/ 0 w 20"/>
                    <a:gd name="T9" fmla="*/ 192 h 12"/>
                    <a:gd name="T10" fmla="*/ 0 w 20"/>
                    <a:gd name="T11" fmla="*/ 192 h 12"/>
                    <a:gd name="T12" fmla="*/ 0 w 20"/>
                    <a:gd name="T13" fmla="*/ 160 h 12"/>
                    <a:gd name="T14" fmla="*/ 0 w 20"/>
                    <a:gd name="T15" fmla="*/ 160 h 12"/>
                    <a:gd name="T16" fmla="*/ 0 w 20"/>
                    <a:gd name="T17" fmla="*/ 96 h 12"/>
                    <a:gd name="T18" fmla="*/ 33 w 20"/>
                    <a:gd name="T19" fmla="*/ 64 h 12"/>
                    <a:gd name="T20" fmla="*/ 105 w 20"/>
                    <a:gd name="T21" fmla="*/ 32 h 12"/>
                    <a:gd name="T22" fmla="*/ 180 w 20"/>
                    <a:gd name="T23" fmla="*/ 0 h 12"/>
                    <a:gd name="T24" fmla="*/ 180 w 20"/>
                    <a:gd name="T25" fmla="*/ 0 h 12"/>
                    <a:gd name="T26" fmla="*/ 248 w 20"/>
                    <a:gd name="T27" fmla="*/ 32 h 12"/>
                    <a:gd name="T28" fmla="*/ 285 w 20"/>
                    <a:gd name="T29" fmla="*/ 64 h 12"/>
                    <a:gd name="T30" fmla="*/ 320 w 20"/>
                    <a:gd name="T31" fmla="*/ 96 h 12"/>
                    <a:gd name="T32" fmla="*/ 353 w 20"/>
                    <a:gd name="T33" fmla="*/ 160 h 12"/>
                    <a:gd name="T34" fmla="*/ 353 w 20"/>
                    <a:gd name="T35" fmla="*/ 160 h 12"/>
                    <a:gd name="T36" fmla="*/ 353 w 20"/>
                    <a:gd name="T37" fmla="*/ 192 h 12"/>
                    <a:gd name="T38" fmla="*/ 353 w 20"/>
                    <a:gd name="T39" fmla="*/ 192 h 12"/>
                    <a:gd name="T40" fmla="*/ 285 w 20"/>
                    <a:gd name="T41" fmla="*/ 96 h 12"/>
                    <a:gd name="T42" fmla="*/ 248 w 20"/>
                    <a:gd name="T43" fmla="*/ 64 h 12"/>
                    <a:gd name="T44" fmla="*/ 180 w 20"/>
                    <a:gd name="T45" fmla="*/ 64 h 12"/>
                    <a:gd name="T46" fmla="*/ 180 w 20"/>
                    <a:gd name="T47" fmla="*/ 64 h 1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0"/>
                    <a:gd name="T73" fmla="*/ 0 h 12"/>
                    <a:gd name="T74" fmla="*/ 20 w 20"/>
                    <a:gd name="T75" fmla="*/ 12 h 1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0" h="12">
                      <a:moveTo>
                        <a:pt x="10" y="4"/>
                      </a:moveTo>
                      <a:lnTo>
                        <a:pt x="10" y="4"/>
                      </a:lnTo>
                      <a:lnTo>
                        <a:pt x="6" y="4"/>
                      </a:lnTo>
                      <a:lnTo>
                        <a:pt x="4" y="6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2" y="4"/>
                      </a:lnTo>
                      <a:lnTo>
                        <a:pt x="6" y="2"/>
                      </a:lnTo>
                      <a:lnTo>
                        <a:pt x="10" y="0"/>
                      </a:lnTo>
                      <a:lnTo>
                        <a:pt x="14" y="2"/>
                      </a:lnTo>
                      <a:lnTo>
                        <a:pt x="16" y="4"/>
                      </a:lnTo>
                      <a:lnTo>
                        <a:pt x="18" y="6"/>
                      </a:lnTo>
                      <a:lnTo>
                        <a:pt x="20" y="10"/>
                      </a:lnTo>
                      <a:lnTo>
                        <a:pt x="20" y="12"/>
                      </a:lnTo>
                      <a:lnTo>
                        <a:pt x="16" y="6"/>
                      </a:lnTo>
                      <a:lnTo>
                        <a:pt x="14" y="4"/>
                      </a:lnTo>
                      <a:lnTo>
                        <a:pt x="1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2" name="Freeform 181"/>
                <p:cNvSpPr>
                  <a:spLocks/>
                </p:cNvSpPr>
                <p:nvPr/>
              </p:nvSpPr>
              <p:spPr bwMode="auto">
                <a:xfrm>
                  <a:off x="2270" y="2871"/>
                  <a:ext cx="41" cy="21"/>
                </a:xfrm>
                <a:custGeom>
                  <a:avLst/>
                  <a:gdLst>
                    <a:gd name="T0" fmla="*/ 180 w 20"/>
                    <a:gd name="T1" fmla="*/ 36 h 10"/>
                    <a:gd name="T2" fmla="*/ 180 w 20"/>
                    <a:gd name="T3" fmla="*/ 36 h 10"/>
                    <a:gd name="T4" fmla="*/ 105 w 20"/>
                    <a:gd name="T5" fmla="*/ 36 h 10"/>
                    <a:gd name="T6" fmla="*/ 68 w 20"/>
                    <a:gd name="T7" fmla="*/ 76 h 10"/>
                    <a:gd name="T8" fmla="*/ 0 w 20"/>
                    <a:gd name="T9" fmla="*/ 193 h 10"/>
                    <a:gd name="T10" fmla="*/ 0 w 20"/>
                    <a:gd name="T11" fmla="*/ 193 h 10"/>
                    <a:gd name="T12" fmla="*/ 0 w 20"/>
                    <a:gd name="T13" fmla="*/ 160 h 10"/>
                    <a:gd name="T14" fmla="*/ 0 w 20"/>
                    <a:gd name="T15" fmla="*/ 160 h 10"/>
                    <a:gd name="T16" fmla="*/ 33 w 20"/>
                    <a:gd name="T17" fmla="*/ 120 h 10"/>
                    <a:gd name="T18" fmla="*/ 68 w 20"/>
                    <a:gd name="T19" fmla="*/ 36 h 10"/>
                    <a:gd name="T20" fmla="*/ 105 w 20"/>
                    <a:gd name="T21" fmla="*/ 0 h 10"/>
                    <a:gd name="T22" fmla="*/ 180 w 20"/>
                    <a:gd name="T23" fmla="*/ 0 h 10"/>
                    <a:gd name="T24" fmla="*/ 180 w 20"/>
                    <a:gd name="T25" fmla="*/ 0 h 10"/>
                    <a:gd name="T26" fmla="*/ 248 w 20"/>
                    <a:gd name="T27" fmla="*/ 0 h 10"/>
                    <a:gd name="T28" fmla="*/ 320 w 20"/>
                    <a:gd name="T29" fmla="*/ 36 h 10"/>
                    <a:gd name="T30" fmla="*/ 353 w 20"/>
                    <a:gd name="T31" fmla="*/ 120 h 10"/>
                    <a:gd name="T32" fmla="*/ 353 w 20"/>
                    <a:gd name="T33" fmla="*/ 160 h 10"/>
                    <a:gd name="T34" fmla="*/ 353 w 20"/>
                    <a:gd name="T35" fmla="*/ 160 h 10"/>
                    <a:gd name="T36" fmla="*/ 353 w 20"/>
                    <a:gd name="T37" fmla="*/ 193 h 10"/>
                    <a:gd name="T38" fmla="*/ 353 w 20"/>
                    <a:gd name="T39" fmla="*/ 193 h 10"/>
                    <a:gd name="T40" fmla="*/ 320 w 20"/>
                    <a:gd name="T41" fmla="*/ 160 h 10"/>
                    <a:gd name="T42" fmla="*/ 285 w 20"/>
                    <a:gd name="T43" fmla="*/ 76 h 10"/>
                    <a:gd name="T44" fmla="*/ 248 w 20"/>
                    <a:gd name="T45" fmla="*/ 36 h 10"/>
                    <a:gd name="T46" fmla="*/ 180 w 20"/>
                    <a:gd name="T47" fmla="*/ 36 h 10"/>
                    <a:gd name="T48" fmla="*/ 180 w 20"/>
                    <a:gd name="T49" fmla="*/ 36 h 1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0"/>
                    <a:gd name="T76" fmla="*/ 0 h 10"/>
                    <a:gd name="T77" fmla="*/ 20 w 20"/>
                    <a:gd name="T78" fmla="*/ 10 h 1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0" h="10">
                      <a:moveTo>
                        <a:pt x="10" y="2"/>
                      </a:moveTo>
                      <a:lnTo>
                        <a:pt x="10" y="2"/>
                      </a:lnTo>
                      <a:lnTo>
                        <a:pt x="6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4" y="0"/>
                      </a:lnTo>
                      <a:lnTo>
                        <a:pt x="18" y="2"/>
                      </a:lnTo>
                      <a:lnTo>
                        <a:pt x="20" y="6"/>
                      </a:lnTo>
                      <a:lnTo>
                        <a:pt x="20" y="8"/>
                      </a:lnTo>
                      <a:lnTo>
                        <a:pt x="20" y="10"/>
                      </a:lnTo>
                      <a:lnTo>
                        <a:pt x="18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3" name="Freeform 182"/>
                <p:cNvSpPr>
                  <a:spLocks/>
                </p:cNvSpPr>
                <p:nvPr/>
              </p:nvSpPr>
              <p:spPr bwMode="auto">
                <a:xfrm>
                  <a:off x="2471" y="2830"/>
                  <a:ext cx="62" cy="58"/>
                </a:xfrm>
                <a:custGeom>
                  <a:avLst/>
                  <a:gdLst>
                    <a:gd name="T0" fmla="*/ 256 w 30"/>
                    <a:gd name="T1" fmla="*/ 0 h 28"/>
                    <a:gd name="T2" fmla="*/ 256 w 30"/>
                    <a:gd name="T3" fmla="*/ 0 h 28"/>
                    <a:gd name="T4" fmla="*/ 364 w 30"/>
                    <a:gd name="T5" fmla="*/ 35 h 28"/>
                    <a:gd name="T6" fmla="*/ 440 w 30"/>
                    <a:gd name="T7" fmla="*/ 73 h 28"/>
                    <a:gd name="T8" fmla="*/ 513 w 30"/>
                    <a:gd name="T9" fmla="*/ 151 h 28"/>
                    <a:gd name="T10" fmla="*/ 548 w 30"/>
                    <a:gd name="T11" fmla="*/ 257 h 28"/>
                    <a:gd name="T12" fmla="*/ 548 w 30"/>
                    <a:gd name="T13" fmla="*/ 257 h 28"/>
                    <a:gd name="T14" fmla="*/ 513 w 30"/>
                    <a:gd name="T15" fmla="*/ 365 h 28"/>
                    <a:gd name="T16" fmla="*/ 440 w 30"/>
                    <a:gd name="T17" fmla="*/ 445 h 28"/>
                    <a:gd name="T18" fmla="*/ 364 w 30"/>
                    <a:gd name="T19" fmla="*/ 481 h 28"/>
                    <a:gd name="T20" fmla="*/ 256 w 30"/>
                    <a:gd name="T21" fmla="*/ 516 h 28"/>
                    <a:gd name="T22" fmla="*/ 256 w 30"/>
                    <a:gd name="T23" fmla="*/ 516 h 28"/>
                    <a:gd name="T24" fmla="*/ 184 w 30"/>
                    <a:gd name="T25" fmla="*/ 481 h 28"/>
                    <a:gd name="T26" fmla="*/ 72 w 30"/>
                    <a:gd name="T27" fmla="*/ 445 h 28"/>
                    <a:gd name="T28" fmla="*/ 35 w 30"/>
                    <a:gd name="T29" fmla="*/ 365 h 28"/>
                    <a:gd name="T30" fmla="*/ 0 w 30"/>
                    <a:gd name="T31" fmla="*/ 257 h 28"/>
                    <a:gd name="T32" fmla="*/ 0 w 30"/>
                    <a:gd name="T33" fmla="*/ 257 h 28"/>
                    <a:gd name="T34" fmla="*/ 35 w 30"/>
                    <a:gd name="T35" fmla="*/ 151 h 28"/>
                    <a:gd name="T36" fmla="*/ 72 w 30"/>
                    <a:gd name="T37" fmla="*/ 73 h 28"/>
                    <a:gd name="T38" fmla="*/ 184 w 30"/>
                    <a:gd name="T39" fmla="*/ 35 h 28"/>
                    <a:gd name="T40" fmla="*/ 256 w 30"/>
                    <a:gd name="T41" fmla="*/ 0 h 28"/>
                    <a:gd name="T42" fmla="*/ 256 w 30"/>
                    <a:gd name="T43" fmla="*/ 0 h 2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30"/>
                    <a:gd name="T67" fmla="*/ 0 h 28"/>
                    <a:gd name="T68" fmla="*/ 30 w 30"/>
                    <a:gd name="T69" fmla="*/ 28 h 2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30" h="28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20" y="2"/>
                      </a:lnTo>
                      <a:lnTo>
                        <a:pt x="24" y="4"/>
                      </a:lnTo>
                      <a:lnTo>
                        <a:pt x="28" y="8"/>
                      </a:lnTo>
                      <a:lnTo>
                        <a:pt x="30" y="14"/>
                      </a:lnTo>
                      <a:lnTo>
                        <a:pt x="28" y="20"/>
                      </a:lnTo>
                      <a:lnTo>
                        <a:pt x="24" y="24"/>
                      </a:lnTo>
                      <a:lnTo>
                        <a:pt x="20" y="26"/>
                      </a:lnTo>
                      <a:lnTo>
                        <a:pt x="14" y="28"/>
                      </a:lnTo>
                      <a:lnTo>
                        <a:pt x="10" y="26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4"/>
                      </a:lnTo>
                      <a:lnTo>
                        <a:pt x="2" y="8"/>
                      </a:lnTo>
                      <a:lnTo>
                        <a:pt x="4" y="4"/>
                      </a:lnTo>
                      <a:lnTo>
                        <a:pt x="10" y="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269A3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4" name="Freeform 183"/>
                <p:cNvSpPr>
                  <a:spLocks/>
                </p:cNvSpPr>
                <p:nvPr/>
              </p:nvSpPr>
              <p:spPr bwMode="auto">
                <a:xfrm>
                  <a:off x="2372" y="2859"/>
                  <a:ext cx="41" cy="33"/>
                </a:xfrm>
                <a:custGeom>
                  <a:avLst/>
                  <a:gdLst>
                    <a:gd name="T0" fmla="*/ 180 w 20"/>
                    <a:gd name="T1" fmla="*/ 289 h 16"/>
                    <a:gd name="T2" fmla="*/ 180 w 20"/>
                    <a:gd name="T3" fmla="*/ 289 h 16"/>
                    <a:gd name="T4" fmla="*/ 105 w 20"/>
                    <a:gd name="T5" fmla="*/ 289 h 16"/>
                    <a:gd name="T6" fmla="*/ 68 w 20"/>
                    <a:gd name="T7" fmla="*/ 256 h 16"/>
                    <a:gd name="T8" fmla="*/ 0 w 20"/>
                    <a:gd name="T9" fmla="*/ 221 h 16"/>
                    <a:gd name="T10" fmla="*/ 0 w 20"/>
                    <a:gd name="T11" fmla="*/ 148 h 16"/>
                    <a:gd name="T12" fmla="*/ 0 w 20"/>
                    <a:gd name="T13" fmla="*/ 148 h 16"/>
                    <a:gd name="T14" fmla="*/ 0 w 20"/>
                    <a:gd name="T15" fmla="*/ 72 h 16"/>
                    <a:gd name="T16" fmla="*/ 68 w 20"/>
                    <a:gd name="T17" fmla="*/ 35 h 16"/>
                    <a:gd name="T18" fmla="*/ 105 w 20"/>
                    <a:gd name="T19" fmla="*/ 0 h 16"/>
                    <a:gd name="T20" fmla="*/ 180 w 20"/>
                    <a:gd name="T21" fmla="*/ 0 h 16"/>
                    <a:gd name="T22" fmla="*/ 180 w 20"/>
                    <a:gd name="T23" fmla="*/ 0 h 16"/>
                    <a:gd name="T24" fmla="*/ 248 w 20"/>
                    <a:gd name="T25" fmla="*/ 0 h 16"/>
                    <a:gd name="T26" fmla="*/ 285 w 20"/>
                    <a:gd name="T27" fmla="*/ 35 h 16"/>
                    <a:gd name="T28" fmla="*/ 320 w 20"/>
                    <a:gd name="T29" fmla="*/ 72 h 16"/>
                    <a:gd name="T30" fmla="*/ 353 w 20"/>
                    <a:gd name="T31" fmla="*/ 148 h 16"/>
                    <a:gd name="T32" fmla="*/ 353 w 20"/>
                    <a:gd name="T33" fmla="*/ 148 h 16"/>
                    <a:gd name="T34" fmla="*/ 320 w 20"/>
                    <a:gd name="T35" fmla="*/ 221 h 16"/>
                    <a:gd name="T36" fmla="*/ 285 w 20"/>
                    <a:gd name="T37" fmla="*/ 256 h 16"/>
                    <a:gd name="T38" fmla="*/ 248 w 20"/>
                    <a:gd name="T39" fmla="*/ 289 h 16"/>
                    <a:gd name="T40" fmla="*/ 180 w 20"/>
                    <a:gd name="T41" fmla="*/ 289 h 16"/>
                    <a:gd name="T42" fmla="*/ 180 w 20"/>
                    <a:gd name="T43" fmla="*/ 289 h 1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"/>
                    <a:gd name="T67" fmla="*/ 0 h 16"/>
                    <a:gd name="T68" fmla="*/ 20 w 20"/>
                    <a:gd name="T69" fmla="*/ 16 h 1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" h="16">
                      <a:moveTo>
                        <a:pt x="10" y="16"/>
                      </a:moveTo>
                      <a:lnTo>
                        <a:pt x="10" y="16"/>
                      </a:lnTo>
                      <a:lnTo>
                        <a:pt x="6" y="16"/>
                      </a:lnTo>
                      <a:lnTo>
                        <a:pt x="4" y="14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4" y="0"/>
                      </a:lnTo>
                      <a:lnTo>
                        <a:pt x="16" y="2"/>
                      </a:lnTo>
                      <a:lnTo>
                        <a:pt x="18" y="4"/>
                      </a:lnTo>
                      <a:lnTo>
                        <a:pt x="20" y="8"/>
                      </a:lnTo>
                      <a:lnTo>
                        <a:pt x="18" y="12"/>
                      </a:lnTo>
                      <a:lnTo>
                        <a:pt x="16" y="14"/>
                      </a:lnTo>
                      <a:lnTo>
                        <a:pt x="14" y="16"/>
                      </a:lnTo>
                      <a:lnTo>
                        <a:pt x="10" y="16"/>
                      </a:lnTo>
                      <a:close/>
                    </a:path>
                  </a:pathLst>
                </a:custGeom>
                <a:solidFill>
                  <a:srgbClr val="BE0B2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5" name="Freeform 184"/>
                <p:cNvSpPr>
                  <a:spLocks/>
                </p:cNvSpPr>
                <p:nvPr/>
              </p:nvSpPr>
              <p:spPr bwMode="auto">
                <a:xfrm>
                  <a:off x="2270" y="2875"/>
                  <a:ext cx="41" cy="37"/>
                </a:xfrm>
                <a:custGeom>
                  <a:avLst/>
                  <a:gdLst>
                    <a:gd name="T0" fmla="*/ 180 w 20"/>
                    <a:gd name="T1" fmla="*/ 321 h 18"/>
                    <a:gd name="T2" fmla="*/ 180 w 20"/>
                    <a:gd name="T3" fmla="*/ 321 h 18"/>
                    <a:gd name="T4" fmla="*/ 105 w 20"/>
                    <a:gd name="T5" fmla="*/ 288 h 18"/>
                    <a:gd name="T6" fmla="*/ 68 w 20"/>
                    <a:gd name="T7" fmla="*/ 253 h 18"/>
                    <a:gd name="T8" fmla="*/ 33 w 20"/>
                    <a:gd name="T9" fmla="*/ 216 h 18"/>
                    <a:gd name="T10" fmla="*/ 0 w 20"/>
                    <a:gd name="T11" fmla="*/ 140 h 18"/>
                    <a:gd name="T12" fmla="*/ 0 w 20"/>
                    <a:gd name="T13" fmla="*/ 140 h 18"/>
                    <a:gd name="T14" fmla="*/ 33 w 20"/>
                    <a:gd name="T15" fmla="*/ 105 h 18"/>
                    <a:gd name="T16" fmla="*/ 68 w 20"/>
                    <a:gd name="T17" fmla="*/ 33 h 18"/>
                    <a:gd name="T18" fmla="*/ 105 w 20"/>
                    <a:gd name="T19" fmla="*/ 0 h 18"/>
                    <a:gd name="T20" fmla="*/ 180 w 20"/>
                    <a:gd name="T21" fmla="*/ 0 h 18"/>
                    <a:gd name="T22" fmla="*/ 180 w 20"/>
                    <a:gd name="T23" fmla="*/ 0 h 18"/>
                    <a:gd name="T24" fmla="*/ 248 w 20"/>
                    <a:gd name="T25" fmla="*/ 0 h 18"/>
                    <a:gd name="T26" fmla="*/ 285 w 20"/>
                    <a:gd name="T27" fmla="*/ 33 h 18"/>
                    <a:gd name="T28" fmla="*/ 353 w 20"/>
                    <a:gd name="T29" fmla="*/ 105 h 18"/>
                    <a:gd name="T30" fmla="*/ 353 w 20"/>
                    <a:gd name="T31" fmla="*/ 140 h 18"/>
                    <a:gd name="T32" fmla="*/ 353 w 20"/>
                    <a:gd name="T33" fmla="*/ 140 h 18"/>
                    <a:gd name="T34" fmla="*/ 353 w 20"/>
                    <a:gd name="T35" fmla="*/ 216 h 18"/>
                    <a:gd name="T36" fmla="*/ 285 w 20"/>
                    <a:gd name="T37" fmla="*/ 253 h 18"/>
                    <a:gd name="T38" fmla="*/ 248 w 20"/>
                    <a:gd name="T39" fmla="*/ 288 h 18"/>
                    <a:gd name="T40" fmla="*/ 180 w 20"/>
                    <a:gd name="T41" fmla="*/ 321 h 18"/>
                    <a:gd name="T42" fmla="*/ 180 w 20"/>
                    <a:gd name="T43" fmla="*/ 321 h 1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"/>
                    <a:gd name="T67" fmla="*/ 0 h 18"/>
                    <a:gd name="T68" fmla="*/ 20 w 20"/>
                    <a:gd name="T69" fmla="*/ 18 h 1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" h="18">
                      <a:moveTo>
                        <a:pt x="10" y="18"/>
                      </a:moveTo>
                      <a:lnTo>
                        <a:pt x="10" y="18"/>
                      </a:lnTo>
                      <a:lnTo>
                        <a:pt x="6" y="16"/>
                      </a:lnTo>
                      <a:lnTo>
                        <a:pt x="4" y="14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4" y="0"/>
                      </a:lnTo>
                      <a:lnTo>
                        <a:pt x="16" y="2"/>
                      </a:lnTo>
                      <a:lnTo>
                        <a:pt x="20" y="6"/>
                      </a:lnTo>
                      <a:lnTo>
                        <a:pt x="20" y="8"/>
                      </a:lnTo>
                      <a:lnTo>
                        <a:pt x="20" y="12"/>
                      </a:lnTo>
                      <a:lnTo>
                        <a:pt x="16" y="14"/>
                      </a:lnTo>
                      <a:lnTo>
                        <a:pt x="14" y="16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solidFill>
                  <a:srgbClr val="82D0E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6" name="Freeform 185"/>
                <p:cNvSpPr>
                  <a:spLocks/>
                </p:cNvSpPr>
                <p:nvPr/>
              </p:nvSpPr>
              <p:spPr bwMode="auto">
                <a:xfrm>
                  <a:off x="581" y="3048"/>
                  <a:ext cx="480" cy="160"/>
                </a:xfrm>
                <a:custGeom>
                  <a:avLst/>
                  <a:gdLst>
                    <a:gd name="T0" fmla="*/ 0 w 234"/>
                    <a:gd name="T1" fmla="*/ 33 h 78"/>
                    <a:gd name="T2" fmla="*/ 33 w 234"/>
                    <a:gd name="T3" fmla="*/ 320 h 78"/>
                    <a:gd name="T4" fmla="*/ 139 w 234"/>
                    <a:gd name="T5" fmla="*/ 640 h 78"/>
                    <a:gd name="T6" fmla="*/ 320 w 234"/>
                    <a:gd name="T7" fmla="*/ 921 h 78"/>
                    <a:gd name="T8" fmla="*/ 568 w 234"/>
                    <a:gd name="T9" fmla="*/ 1097 h 78"/>
                    <a:gd name="T10" fmla="*/ 1097 w 234"/>
                    <a:gd name="T11" fmla="*/ 1346 h 78"/>
                    <a:gd name="T12" fmla="*/ 1805 w 234"/>
                    <a:gd name="T13" fmla="*/ 1381 h 78"/>
                    <a:gd name="T14" fmla="*/ 4146 w 234"/>
                    <a:gd name="T15" fmla="*/ 1346 h 78"/>
                    <a:gd name="T16" fmla="*/ 4146 w 234"/>
                    <a:gd name="T17" fmla="*/ 68 h 78"/>
                    <a:gd name="T18" fmla="*/ 3891 w 234"/>
                    <a:gd name="T19" fmla="*/ 0 h 78"/>
                    <a:gd name="T20" fmla="*/ 0 w 234"/>
                    <a:gd name="T21" fmla="*/ 33 h 7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34"/>
                    <a:gd name="T34" fmla="*/ 0 h 78"/>
                    <a:gd name="T35" fmla="*/ 234 w 234"/>
                    <a:gd name="T36" fmla="*/ 78 h 7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34" h="78">
                      <a:moveTo>
                        <a:pt x="0" y="2"/>
                      </a:moveTo>
                      <a:lnTo>
                        <a:pt x="2" y="18"/>
                      </a:lnTo>
                      <a:lnTo>
                        <a:pt x="8" y="36"/>
                      </a:lnTo>
                      <a:lnTo>
                        <a:pt x="18" y="52"/>
                      </a:lnTo>
                      <a:lnTo>
                        <a:pt x="32" y="62"/>
                      </a:lnTo>
                      <a:lnTo>
                        <a:pt x="62" y="76"/>
                      </a:lnTo>
                      <a:lnTo>
                        <a:pt x="102" y="78"/>
                      </a:lnTo>
                      <a:lnTo>
                        <a:pt x="234" y="76"/>
                      </a:lnTo>
                      <a:lnTo>
                        <a:pt x="234" y="4"/>
                      </a:lnTo>
                      <a:lnTo>
                        <a:pt x="22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3B5A6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7" name="Rectangle 186"/>
                <p:cNvSpPr>
                  <a:spLocks noChangeArrowheads="1"/>
                </p:cNvSpPr>
                <p:nvPr/>
              </p:nvSpPr>
              <p:spPr bwMode="auto">
                <a:xfrm>
                  <a:off x="1066" y="3056"/>
                  <a:ext cx="1084" cy="111"/>
                </a:xfrm>
                <a:prstGeom prst="rect">
                  <a:avLst/>
                </a:prstGeom>
                <a:solidFill>
                  <a:srgbClr val="3B5A6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22578" name="Freeform 187"/>
                <p:cNvSpPr>
                  <a:spLocks/>
                </p:cNvSpPr>
                <p:nvPr/>
              </p:nvSpPr>
              <p:spPr bwMode="auto">
                <a:xfrm>
                  <a:off x="2155" y="3048"/>
                  <a:ext cx="472" cy="156"/>
                </a:xfrm>
                <a:custGeom>
                  <a:avLst/>
                  <a:gdLst>
                    <a:gd name="T0" fmla="*/ 287 w 230"/>
                    <a:gd name="T1" fmla="*/ 0 h 76"/>
                    <a:gd name="T2" fmla="*/ 33 w 230"/>
                    <a:gd name="T3" fmla="*/ 68 h 76"/>
                    <a:gd name="T4" fmla="*/ 0 w 230"/>
                    <a:gd name="T5" fmla="*/ 1281 h 76"/>
                    <a:gd name="T6" fmla="*/ 2949 w 230"/>
                    <a:gd name="T7" fmla="*/ 1349 h 76"/>
                    <a:gd name="T8" fmla="*/ 3587 w 230"/>
                    <a:gd name="T9" fmla="*/ 1168 h 76"/>
                    <a:gd name="T10" fmla="*/ 4010 w 230"/>
                    <a:gd name="T11" fmla="*/ 708 h 76"/>
                    <a:gd name="T12" fmla="*/ 4082 w 230"/>
                    <a:gd name="T13" fmla="*/ 216 h 76"/>
                    <a:gd name="T14" fmla="*/ 4082 w 230"/>
                    <a:gd name="T15" fmla="*/ 0 h 76"/>
                    <a:gd name="T16" fmla="*/ 287 w 230"/>
                    <a:gd name="T17" fmla="*/ 0 h 7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30"/>
                    <a:gd name="T28" fmla="*/ 0 h 76"/>
                    <a:gd name="T29" fmla="*/ 230 w 230"/>
                    <a:gd name="T30" fmla="*/ 76 h 7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30" h="76">
                      <a:moveTo>
                        <a:pt x="16" y="0"/>
                      </a:moveTo>
                      <a:lnTo>
                        <a:pt x="2" y="4"/>
                      </a:lnTo>
                      <a:lnTo>
                        <a:pt x="0" y="72"/>
                      </a:lnTo>
                      <a:lnTo>
                        <a:pt x="166" y="76"/>
                      </a:lnTo>
                      <a:lnTo>
                        <a:pt x="202" y="66"/>
                      </a:lnTo>
                      <a:lnTo>
                        <a:pt x="226" y="40"/>
                      </a:lnTo>
                      <a:lnTo>
                        <a:pt x="230" y="12"/>
                      </a:lnTo>
                      <a:lnTo>
                        <a:pt x="230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3B5A6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9" name="Freeform 188"/>
                <p:cNvSpPr>
                  <a:spLocks noEditPoints="1"/>
                </p:cNvSpPr>
                <p:nvPr/>
              </p:nvSpPr>
              <p:spPr bwMode="auto">
                <a:xfrm>
                  <a:off x="564" y="1091"/>
                  <a:ext cx="2088" cy="2130"/>
                </a:xfrm>
                <a:custGeom>
                  <a:avLst/>
                  <a:gdLst>
                    <a:gd name="T0" fmla="*/ 14098 w 1016"/>
                    <a:gd name="T1" fmla="*/ 17157 h 1036"/>
                    <a:gd name="T2" fmla="*/ 17697 w 1016"/>
                    <a:gd name="T3" fmla="*/ 17614 h 1036"/>
                    <a:gd name="T4" fmla="*/ 16484 w 1016"/>
                    <a:gd name="T5" fmla="*/ 18222 h 1036"/>
                    <a:gd name="T6" fmla="*/ 13662 w 1016"/>
                    <a:gd name="T7" fmla="*/ 17157 h 1036"/>
                    <a:gd name="T8" fmla="*/ 964 w 1016"/>
                    <a:gd name="T9" fmla="*/ 18089 h 1036"/>
                    <a:gd name="T10" fmla="*/ 3923 w 1016"/>
                    <a:gd name="T11" fmla="*/ 17085 h 1036"/>
                    <a:gd name="T12" fmla="*/ 4211 w 1016"/>
                    <a:gd name="T13" fmla="*/ 18222 h 1036"/>
                    <a:gd name="T14" fmla="*/ 2855 w 1016"/>
                    <a:gd name="T15" fmla="*/ 8610 h 1036"/>
                    <a:gd name="T16" fmla="*/ 3670 w 1016"/>
                    <a:gd name="T17" fmla="*/ 13861 h 1036"/>
                    <a:gd name="T18" fmla="*/ 781 w 1016"/>
                    <a:gd name="T19" fmla="*/ 14262 h 1036"/>
                    <a:gd name="T20" fmla="*/ 748 w 1016"/>
                    <a:gd name="T21" fmla="*/ 8750 h 1036"/>
                    <a:gd name="T22" fmla="*/ 1638 w 1016"/>
                    <a:gd name="T23" fmla="*/ 8362 h 1036"/>
                    <a:gd name="T24" fmla="*/ 4747 w 1016"/>
                    <a:gd name="T25" fmla="*/ 8898 h 1036"/>
                    <a:gd name="T26" fmla="*/ 5676 w 1016"/>
                    <a:gd name="T27" fmla="*/ 13010 h 1036"/>
                    <a:gd name="T28" fmla="*/ 6813 w 1016"/>
                    <a:gd name="T29" fmla="*/ 13722 h 1036"/>
                    <a:gd name="T30" fmla="*/ 12380 w 1016"/>
                    <a:gd name="T31" fmla="*/ 13113 h 1036"/>
                    <a:gd name="T32" fmla="*/ 13270 w 1016"/>
                    <a:gd name="T33" fmla="*/ 10039 h 1036"/>
                    <a:gd name="T34" fmla="*/ 14454 w 1016"/>
                    <a:gd name="T35" fmla="*/ 8107 h 1036"/>
                    <a:gd name="T36" fmla="*/ 14982 w 1016"/>
                    <a:gd name="T37" fmla="*/ 8610 h 1036"/>
                    <a:gd name="T38" fmla="*/ 14306 w 1016"/>
                    <a:gd name="T39" fmla="*/ 13438 h 1036"/>
                    <a:gd name="T40" fmla="*/ 4211 w 1016"/>
                    <a:gd name="T41" fmla="*/ 14435 h 1036"/>
                    <a:gd name="T42" fmla="*/ 3142 w 1016"/>
                    <a:gd name="T43" fmla="*/ 9258 h 1036"/>
                    <a:gd name="T44" fmla="*/ 3498 w 1016"/>
                    <a:gd name="T45" fmla="*/ 8107 h 1036"/>
                    <a:gd name="T46" fmla="*/ 3783 w 1016"/>
                    <a:gd name="T47" fmla="*/ 7038 h 1036"/>
                    <a:gd name="T48" fmla="*/ 13202 w 1016"/>
                    <a:gd name="T49" fmla="*/ 9396 h 1036"/>
                    <a:gd name="T50" fmla="*/ 12308 w 1016"/>
                    <a:gd name="T51" fmla="*/ 12938 h 1036"/>
                    <a:gd name="T52" fmla="*/ 6813 w 1016"/>
                    <a:gd name="T53" fmla="*/ 13586 h 1036"/>
                    <a:gd name="T54" fmla="*/ 5816 w 1016"/>
                    <a:gd name="T55" fmla="*/ 12938 h 1036"/>
                    <a:gd name="T56" fmla="*/ 4920 w 1016"/>
                    <a:gd name="T57" fmla="*/ 9396 h 1036"/>
                    <a:gd name="T58" fmla="*/ 13054 w 1016"/>
                    <a:gd name="T59" fmla="*/ 8107 h 1036"/>
                    <a:gd name="T60" fmla="*/ 10956 w 1016"/>
                    <a:gd name="T61" fmla="*/ 288 h 1036"/>
                    <a:gd name="T62" fmla="*/ 4460 w 1016"/>
                    <a:gd name="T63" fmla="*/ 288 h 1036"/>
                    <a:gd name="T64" fmla="*/ 13453 w 1016"/>
                    <a:gd name="T65" fmla="*/ 2722 h 1036"/>
                    <a:gd name="T66" fmla="*/ 14339 w 1016"/>
                    <a:gd name="T67" fmla="*/ 7829 h 1036"/>
                    <a:gd name="T68" fmla="*/ 16484 w 1016"/>
                    <a:gd name="T69" fmla="*/ 8362 h 1036"/>
                    <a:gd name="T70" fmla="*/ 17588 w 1016"/>
                    <a:gd name="T71" fmla="*/ 9038 h 1036"/>
                    <a:gd name="T72" fmla="*/ 17341 w 1016"/>
                    <a:gd name="T73" fmla="*/ 14262 h 1036"/>
                    <a:gd name="T74" fmla="*/ 14454 w 1016"/>
                    <a:gd name="T75" fmla="*/ 13861 h 1036"/>
                    <a:gd name="T76" fmla="*/ 15267 w 1016"/>
                    <a:gd name="T77" fmla="*/ 8610 h 1036"/>
                    <a:gd name="T78" fmla="*/ 13950 w 1016"/>
                    <a:gd name="T79" fmla="*/ 15580 h 1036"/>
                    <a:gd name="T80" fmla="*/ 16805 w 1016"/>
                    <a:gd name="T81" fmla="*/ 14470 h 1036"/>
                    <a:gd name="T82" fmla="*/ 14199 w 1016"/>
                    <a:gd name="T83" fmla="*/ 16329 h 1036"/>
                    <a:gd name="T84" fmla="*/ 4351 w 1016"/>
                    <a:gd name="T85" fmla="*/ 15792 h 1036"/>
                    <a:gd name="T86" fmla="*/ 13950 w 1016"/>
                    <a:gd name="T87" fmla="*/ 16904 h 1036"/>
                    <a:gd name="T88" fmla="*/ 321 w 1016"/>
                    <a:gd name="T89" fmla="*/ 14402 h 1036"/>
                    <a:gd name="T90" fmla="*/ 4178 w 1016"/>
                    <a:gd name="T91" fmla="*/ 15044 h 1036"/>
                    <a:gd name="T92" fmla="*/ 3923 w 1016"/>
                    <a:gd name="T93" fmla="*/ 16329 h 1036"/>
                    <a:gd name="T94" fmla="*/ 17836 w 1016"/>
                    <a:gd name="T95" fmla="*/ 8898 h 1036"/>
                    <a:gd name="T96" fmla="*/ 16484 w 1016"/>
                    <a:gd name="T97" fmla="*/ 8107 h 1036"/>
                    <a:gd name="T98" fmla="*/ 14591 w 1016"/>
                    <a:gd name="T99" fmla="*/ 6898 h 1036"/>
                    <a:gd name="T100" fmla="*/ 11091 w 1016"/>
                    <a:gd name="T101" fmla="*/ 0 h 1036"/>
                    <a:gd name="T102" fmla="*/ 3531 w 1016"/>
                    <a:gd name="T103" fmla="*/ 7866 h 1036"/>
                    <a:gd name="T104" fmla="*/ 1638 w 1016"/>
                    <a:gd name="T105" fmla="*/ 8107 h 1036"/>
                    <a:gd name="T106" fmla="*/ 356 w 1016"/>
                    <a:gd name="T107" fmla="*/ 8863 h 1036"/>
                    <a:gd name="T108" fmla="*/ 68 w 1016"/>
                    <a:gd name="T109" fmla="*/ 17513 h 1036"/>
                    <a:gd name="T110" fmla="*/ 1389 w 1016"/>
                    <a:gd name="T111" fmla="*/ 18477 h 1036"/>
                    <a:gd name="T112" fmla="*/ 4460 w 1016"/>
                    <a:gd name="T113" fmla="*/ 18189 h 1036"/>
                    <a:gd name="T114" fmla="*/ 16484 w 1016"/>
                    <a:gd name="T115" fmla="*/ 18510 h 1036"/>
                    <a:gd name="T116" fmla="*/ 17869 w 1016"/>
                    <a:gd name="T117" fmla="*/ 17869 h 1036"/>
                    <a:gd name="T118" fmla="*/ 17941 w 1016"/>
                    <a:gd name="T119" fmla="*/ 9579 h 10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16"/>
                    <a:gd name="T181" fmla="*/ 0 h 1036"/>
                    <a:gd name="T182" fmla="*/ 1016 w 1016"/>
                    <a:gd name="T183" fmla="*/ 1036 h 10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16" h="1036">
                      <a:moveTo>
                        <a:pt x="924" y="1020"/>
                      </a:moveTo>
                      <a:lnTo>
                        <a:pt x="924" y="1020"/>
                      </a:lnTo>
                      <a:lnTo>
                        <a:pt x="780" y="1020"/>
                      </a:lnTo>
                      <a:lnTo>
                        <a:pt x="780" y="960"/>
                      </a:lnTo>
                      <a:lnTo>
                        <a:pt x="790" y="960"/>
                      </a:lnTo>
                      <a:lnTo>
                        <a:pt x="792" y="960"/>
                      </a:lnTo>
                      <a:lnTo>
                        <a:pt x="796" y="956"/>
                      </a:lnTo>
                      <a:lnTo>
                        <a:pt x="1000" y="956"/>
                      </a:lnTo>
                      <a:lnTo>
                        <a:pt x="998" y="968"/>
                      </a:lnTo>
                      <a:lnTo>
                        <a:pt x="996" y="978"/>
                      </a:lnTo>
                      <a:lnTo>
                        <a:pt x="992" y="986"/>
                      </a:lnTo>
                      <a:lnTo>
                        <a:pt x="988" y="994"/>
                      </a:lnTo>
                      <a:lnTo>
                        <a:pt x="982" y="1000"/>
                      </a:lnTo>
                      <a:lnTo>
                        <a:pt x="976" y="1004"/>
                      </a:lnTo>
                      <a:lnTo>
                        <a:pt x="962" y="1012"/>
                      </a:lnTo>
                      <a:lnTo>
                        <a:pt x="948" y="1018"/>
                      </a:lnTo>
                      <a:lnTo>
                        <a:pt x="936" y="1020"/>
                      </a:lnTo>
                      <a:lnTo>
                        <a:pt x="924" y="1020"/>
                      </a:lnTo>
                      <a:close/>
                      <a:moveTo>
                        <a:pt x="250" y="1004"/>
                      </a:moveTo>
                      <a:lnTo>
                        <a:pt x="250" y="1004"/>
                      </a:lnTo>
                      <a:lnTo>
                        <a:pt x="250" y="960"/>
                      </a:lnTo>
                      <a:lnTo>
                        <a:pt x="766" y="960"/>
                      </a:lnTo>
                      <a:lnTo>
                        <a:pt x="766" y="1004"/>
                      </a:lnTo>
                      <a:lnTo>
                        <a:pt x="250" y="1004"/>
                      </a:lnTo>
                      <a:close/>
                      <a:moveTo>
                        <a:pt x="92" y="1020"/>
                      </a:moveTo>
                      <a:lnTo>
                        <a:pt x="92" y="1020"/>
                      </a:lnTo>
                      <a:lnTo>
                        <a:pt x="80" y="1020"/>
                      </a:lnTo>
                      <a:lnTo>
                        <a:pt x="68" y="1018"/>
                      </a:lnTo>
                      <a:lnTo>
                        <a:pt x="54" y="1012"/>
                      </a:lnTo>
                      <a:lnTo>
                        <a:pt x="40" y="1004"/>
                      </a:lnTo>
                      <a:lnTo>
                        <a:pt x="28" y="994"/>
                      </a:lnTo>
                      <a:lnTo>
                        <a:pt x="24" y="986"/>
                      </a:lnTo>
                      <a:lnTo>
                        <a:pt x="20" y="978"/>
                      </a:lnTo>
                      <a:lnTo>
                        <a:pt x="18" y="968"/>
                      </a:lnTo>
                      <a:lnTo>
                        <a:pt x="16" y="956"/>
                      </a:lnTo>
                      <a:lnTo>
                        <a:pt x="220" y="956"/>
                      </a:lnTo>
                      <a:lnTo>
                        <a:pt x="224" y="960"/>
                      </a:lnTo>
                      <a:lnTo>
                        <a:pt x="226" y="960"/>
                      </a:lnTo>
                      <a:lnTo>
                        <a:pt x="236" y="960"/>
                      </a:lnTo>
                      <a:lnTo>
                        <a:pt x="236" y="1020"/>
                      </a:lnTo>
                      <a:lnTo>
                        <a:pt x="92" y="1020"/>
                      </a:lnTo>
                      <a:close/>
                      <a:moveTo>
                        <a:pt x="92" y="468"/>
                      </a:moveTo>
                      <a:lnTo>
                        <a:pt x="162" y="468"/>
                      </a:lnTo>
                      <a:lnTo>
                        <a:pt x="160" y="482"/>
                      </a:lnTo>
                      <a:lnTo>
                        <a:pt x="162" y="518"/>
                      </a:lnTo>
                      <a:lnTo>
                        <a:pt x="164" y="556"/>
                      </a:lnTo>
                      <a:lnTo>
                        <a:pt x="170" y="604"/>
                      </a:lnTo>
                      <a:lnTo>
                        <a:pt x="178" y="658"/>
                      </a:lnTo>
                      <a:lnTo>
                        <a:pt x="190" y="716"/>
                      </a:lnTo>
                      <a:lnTo>
                        <a:pt x="198" y="746"/>
                      </a:lnTo>
                      <a:lnTo>
                        <a:pt x="206" y="776"/>
                      </a:lnTo>
                      <a:lnTo>
                        <a:pt x="218" y="804"/>
                      </a:lnTo>
                      <a:lnTo>
                        <a:pt x="230" y="832"/>
                      </a:lnTo>
                      <a:lnTo>
                        <a:pt x="188" y="822"/>
                      </a:lnTo>
                      <a:lnTo>
                        <a:pt x="132" y="812"/>
                      </a:lnTo>
                      <a:lnTo>
                        <a:pt x="72" y="802"/>
                      </a:lnTo>
                      <a:lnTo>
                        <a:pt x="44" y="798"/>
                      </a:lnTo>
                      <a:lnTo>
                        <a:pt x="18" y="798"/>
                      </a:lnTo>
                      <a:lnTo>
                        <a:pt x="24" y="538"/>
                      </a:lnTo>
                      <a:lnTo>
                        <a:pt x="26" y="526"/>
                      </a:lnTo>
                      <a:lnTo>
                        <a:pt x="28" y="514"/>
                      </a:lnTo>
                      <a:lnTo>
                        <a:pt x="32" y="502"/>
                      </a:lnTo>
                      <a:lnTo>
                        <a:pt x="42" y="490"/>
                      </a:lnTo>
                      <a:lnTo>
                        <a:pt x="46" y="484"/>
                      </a:lnTo>
                      <a:lnTo>
                        <a:pt x="54" y="478"/>
                      </a:lnTo>
                      <a:lnTo>
                        <a:pt x="60" y="474"/>
                      </a:lnTo>
                      <a:lnTo>
                        <a:pt x="70" y="472"/>
                      </a:lnTo>
                      <a:lnTo>
                        <a:pt x="80" y="470"/>
                      </a:lnTo>
                      <a:lnTo>
                        <a:pt x="92" y="468"/>
                      </a:lnTo>
                      <a:close/>
                      <a:moveTo>
                        <a:pt x="206" y="454"/>
                      </a:moveTo>
                      <a:lnTo>
                        <a:pt x="270" y="454"/>
                      </a:lnTo>
                      <a:lnTo>
                        <a:pt x="266" y="462"/>
                      </a:lnTo>
                      <a:lnTo>
                        <a:pt x="264" y="472"/>
                      </a:lnTo>
                      <a:lnTo>
                        <a:pt x="266" y="498"/>
                      </a:lnTo>
                      <a:lnTo>
                        <a:pt x="268" y="526"/>
                      </a:lnTo>
                      <a:lnTo>
                        <a:pt x="272" y="562"/>
                      </a:lnTo>
                      <a:lnTo>
                        <a:pt x="278" y="602"/>
                      </a:lnTo>
                      <a:lnTo>
                        <a:pt x="288" y="644"/>
                      </a:lnTo>
                      <a:lnTo>
                        <a:pt x="300" y="688"/>
                      </a:lnTo>
                      <a:lnTo>
                        <a:pt x="310" y="708"/>
                      </a:lnTo>
                      <a:lnTo>
                        <a:pt x="318" y="728"/>
                      </a:lnTo>
                      <a:lnTo>
                        <a:pt x="322" y="734"/>
                      </a:lnTo>
                      <a:lnTo>
                        <a:pt x="336" y="748"/>
                      </a:lnTo>
                      <a:lnTo>
                        <a:pt x="344" y="756"/>
                      </a:lnTo>
                      <a:lnTo>
                        <a:pt x="354" y="762"/>
                      </a:lnTo>
                      <a:lnTo>
                        <a:pt x="368" y="766"/>
                      </a:lnTo>
                      <a:lnTo>
                        <a:pt x="382" y="768"/>
                      </a:lnTo>
                      <a:lnTo>
                        <a:pt x="634" y="768"/>
                      </a:lnTo>
                      <a:lnTo>
                        <a:pt x="650" y="766"/>
                      </a:lnTo>
                      <a:lnTo>
                        <a:pt x="662" y="762"/>
                      </a:lnTo>
                      <a:lnTo>
                        <a:pt x="674" y="756"/>
                      </a:lnTo>
                      <a:lnTo>
                        <a:pt x="682" y="748"/>
                      </a:lnTo>
                      <a:lnTo>
                        <a:pt x="694" y="734"/>
                      </a:lnTo>
                      <a:lnTo>
                        <a:pt x="698" y="728"/>
                      </a:lnTo>
                      <a:lnTo>
                        <a:pt x="708" y="708"/>
                      </a:lnTo>
                      <a:lnTo>
                        <a:pt x="716" y="688"/>
                      </a:lnTo>
                      <a:lnTo>
                        <a:pt x="728" y="644"/>
                      </a:lnTo>
                      <a:lnTo>
                        <a:pt x="738" y="602"/>
                      </a:lnTo>
                      <a:lnTo>
                        <a:pt x="744" y="562"/>
                      </a:lnTo>
                      <a:lnTo>
                        <a:pt x="748" y="526"/>
                      </a:lnTo>
                      <a:lnTo>
                        <a:pt x="750" y="498"/>
                      </a:lnTo>
                      <a:lnTo>
                        <a:pt x="752" y="472"/>
                      </a:lnTo>
                      <a:lnTo>
                        <a:pt x="750" y="460"/>
                      </a:lnTo>
                      <a:lnTo>
                        <a:pt x="746" y="454"/>
                      </a:lnTo>
                      <a:lnTo>
                        <a:pt x="810" y="454"/>
                      </a:lnTo>
                      <a:lnTo>
                        <a:pt x="816" y="454"/>
                      </a:lnTo>
                      <a:lnTo>
                        <a:pt x="826" y="458"/>
                      </a:lnTo>
                      <a:lnTo>
                        <a:pt x="832" y="460"/>
                      </a:lnTo>
                      <a:lnTo>
                        <a:pt x="836" y="466"/>
                      </a:lnTo>
                      <a:lnTo>
                        <a:pt x="840" y="472"/>
                      </a:lnTo>
                      <a:lnTo>
                        <a:pt x="840" y="482"/>
                      </a:lnTo>
                      <a:lnTo>
                        <a:pt x="840" y="518"/>
                      </a:lnTo>
                      <a:lnTo>
                        <a:pt x="836" y="558"/>
                      </a:lnTo>
                      <a:lnTo>
                        <a:pt x="832" y="606"/>
                      </a:lnTo>
                      <a:lnTo>
                        <a:pt x="822" y="662"/>
                      </a:lnTo>
                      <a:lnTo>
                        <a:pt x="810" y="722"/>
                      </a:lnTo>
                      <a:lnTo>
                        <a:pt x="802" y="752"/>
                      </a:lnTo>
                      <a:lnTo>
                        <a:pt x="792" y="780"/>
                      </a:lnTo>
                      <a:lnTo>
                        <a:pt x="780" y="808"/>
                      </a:lnTo>
                      <a:lnTo>
                        <a:pt x="768" y="836"/>
                      </a:lnTo>
                      <a:lnTo>
                        <a:pt x="248" y="836"/>
                      </a:lnTo>
                      <a:lnTo>
                        <a:pt x="236" y="808"/>
                      </a:lnTo>
                      <a:lnTo>
                        <a:pt x="224" y="780"/>
                      </a:lnTo>
                      <a:lnTo>
                        <a:pt x="214" y="752"/>
                      </a:lnTo>
                      <a:lnTo>
                        <a:pt x="206" y="722"/>
                      </a:lnTo>
                      <a:lnTo>
                        <a:pt x="194" y="662"/>
                      </a:lnTo>
                      <a:lnTo>
                        <a:pt x="184" y="606"/>
                      </a:lnTo>
                      <a:lnTo>
                        <a:pt x="180" y="558"/>
                      </a:lnTo>
                      <a:lnTo>
                        <a:pt x="176" y="518"/>
                      </a:lnTo>
                      <a:lnTo>
                        <a:pt x="176" y="482"/>
                      </a:lnTo>
                      <a:lnTo>
                        <a:pt x="176" y="476"/>
                      </a:lnTo>
                      <a:lnTo>
                        <a:pt x="180" y="466"/>
                      </a:lnTo>
                      <a:lnTo>
                        <a:pt x="184" y="462"/>
                      </a:lnTo>
                      <a:lnTo>
                        <a:pt x="188" y="458"/>
                      </a:lnTo>
                      <a:lnTo>
                        <a:pt x="196" y="454"/>
                      </a:lnTo>
                      <a:lnTo>
                        <a:pt x="206" y="454"/>
                      </a:lnTo>
                      <a:close/>
                      <a:moveTo>
                        <a:pt x="236" y="394"/>
                      </a:moveTo>
                      <a:lnTo>
                        <a:pt x="236" y="438"/>
                      </a:lnTo>
                      <a:lnTo>
                        <a:pt x="212" y="438"/>
                      </a:lnTo>
                      <a:lnTo>
                        <a:pt x="212" y="394"/>
                      </a:lnTo>
                      <a:lnTo>
                        <a:pt x="236" y="394"/>
                      </a:lnTo>
                      <a:close/>
                      <a:moveTo>
                        <a:pt x="742" y="472"/>
                      </a:moveTo>
                      <a:lnTo>
                        <a:pt x="742" y="472"/>
                      </a:lnTo>
                      <a:lnTo>
                        <a:pt x="742" y="498"/>
                      </a:lnTo>
                      <a:lnTo>
                        <a:pt x="740" y="526"/>
                      </a:lnTo>
                      <a:lnTo>
                        <a:pt x="736" y="560"/>
                      </a:lnTo>
                      <a:lnTo>
                        <a:pt x="730" y="600"/>
                      </a:lnTo>
                      <a:lnTo>
                        <a:pt x="720" y="642"/>
                      </a:lnTo>
                      <a:lnTo>
                        <a:pt x="708" y="684"/>
                      </a:lnTo>
                      <a:lnTo>
                        <a:pt x="700" y="704"/>
                      </a:lnTo>
                      <a:lnTo>
                        <a:pt x="690" y="724"/>
                      </a:lnTo>
                      <a:lnTo>
                        <a:pt x="686" y="730"/>
                      </a:lnTo>
                      <a:lnTo>
                        <a:pt x="676" y="742"/>
                      </a:lnTo>
                      <a:lnTo>
                        <a:pt x="668" y="748"/>
                      </a:lnTo>
                      <a:lnTo>
                        <a:pt x="658" y="754"/>
                      </a:lnTo>
                      <a:lnTo>
                        <a:pt x="648" y="758"/>
                      </a:lnTo>
                      <a:lnTo>
                        <a:pt x="634" y="760"/>
                      </a:lnTo>
                      <a:lnTo>
                        <a:pt x="382" y="760"/>
                      </a:lnTo>
                      <a:lnTo>
                        <a:pt x="370" y="758"/>
                      </a:lnTo>
                      <a:lnTo>
                        <a:pt x="358" y="754"/>
                      </a:lnTo>
                      <a:lnTo>
                        <a:pt x="348" y="748"/>
                      </a:lnTo>
                      <a:lnTo>
                        <a:pt x="340" y="742"/>
                      </a:lnTo>
                      <a:lnTo>
                        <a:pt x="330" y="730"/>
                      </a:lnTo>
                      <a:lnTo>
                        <a:pt x="326" y="724"/>
                      </a:lnTo>
                      <a:lnTo>
                        <a:pt x="316" y="704"/>
                      </a:lnTo>
                      <a:lnTo>
                        <a:pt x="308" y="684"/>
                      </a:lnTo>
                      <a:lnTo>
                        <a:pt x="296" y="642"/>
                      </a:lnTo>
                      <a:lnTo>
                        <a:pt x="286" y="600"/>
                      </a:lnTo>
                      <a:lnTo>
                        <a:pt x="280" y="560"/>
                      </a:lnTo>
                      <a:lnTo>
                        <a:pt x="276" y="526"/>
                      </a:lnTo>
                      <a:lnTo>
                        <a:pt x="274" y="498"/>
                      </a:lnTo>
                      <a:lnTo>
                        <a:pt x="274" y="472"/>
                      </a:lnTo>
                      <a:lnTo>
                        <a:pt x="274" y="464"/>
                      </a:lnTo>
                      <a:lnTo>
                        <a:pt x="278" y="458"/>
                      </a:lnTo>
                      <a:lnTo>
                        <a:pt x="282" y="454"/>
                      </a:lnTo>
                      <a:lnTo>
                        <a:pt x="732" y="454"/>
                      </a:lnTo>
                      <a:lnTo>
                        <a:pt x="736" y="456"/>
                      </a:lnTo>
                      <a:lnTo>
                        <a:pt x="740" y="460"/>
                      </a:lnTo>
                      <a:lnTo>
                        <a:pt x="742" y="464"/>
                      </a:lnTo>
                      <a:lnTo>
                        <a:pt x="742" y="472"/>
                      </a:lnTo>
                      <a:close/>
                      <a:moveTo>
                        <a:pt x="614" y="16"/>
                      </a:moveTo>
                      <a:lnTo>
                        <a:pt x="614" y="166"/>
                      </a:lnTo>
                      <a:lnTo>
                        <a:pt x="766" y="166"/>
                      </a:lnTo>
                      <a:lnTo>
                        <a:pt x="766" y="438"/>
                      </a:lnTo>
                      <a:lnTo>
                        <a:pt x="250" y="438"/>
                      </a:lnTo>
                      <a:lnTo>
                        <a:pt x="250" y="16"/>
                      </a:lnTo>
                      <a:lnTo>
                        <a:pt x="614" y="16"/>
                      </a:lnTo>
                      <a:close/>
                      <a:moveTo>
                        <a:pt x="628" y="26"/>
                      </a:moveTo>
                      <a:lnTo>
                        <a:pt x="628" y="26"/>
                      </a:lnTo>
                      <a:lnTo>
                        <a:pt x="754" y="152"/>
                      </a:lnTo>
                      <a:lnTo>
                        <a:pt x="628" y="152"/>
                      </a:lnTo>
                      <a:lnTo>
                        <a:pt x="628" y="26"/>
                      </a:lnTo>
                      <a:close/>
                      <a:moveTo>
                        <a:pt x="804" y="394"/>
                      </a:moveTo>
                      <a:lnTo>
                        <a:pt x="804" y="394"/>
                      </a:lnTo>
                      <a:lnTo>
                        <a:pt x="804" y="438"/>
                      </a:lnTo>
                      <a:lnTo>
                        <a:pt x="780" y="438"/>
                      </a:lnTo>
                      <a:lnTo>
                        <a:pt x="780" y="394"/>
                      </a:lnTo>
                      <a:lnTo>
                        <a:pt x="804" y="394"/>
                      </a:lnTo>
                      <a:close/>
                      <a:moveTo>
                        <a:pt x="924" y="468"/>
                      </a:moveTo>
                      <a:lnTo>
                        <a:pt x="924" y="468"/>
                      </a:lnTo>
                      <a:lnTo>
                        <a:pt x="936" y="470"/>
                      </a:lnTo>
                      <a:lnTo>
                        <a:pt x="946" y="472"/>
                      </a:lnTo>
                      <a:lnTo>
                        <a:pt x="958" y="478"/>
                      </a:lnTo>
                      <a:lnTo>
                        <a:pt x="972" y="486"/>
                      </a:lnTo>
                      <a:lnTo>
                        <a:pt x="976" y="492"/>
                      </a:lnTo>
                      <a:lnTo>
                        <a:pt x="982" y="498"/>
                      </a:lnTo>
                      <a:lnTo>
                        <a:pt x="986" y="506"/>
                      </a:lnTo>
                      <a:lnTo>
                        <a:pt x="990" y="514"/>
                      </a:lnTo>
                      <a:lnTo>
                        <a:pt x="992" y="526"/>
                      </a:lnTo>
                      <a:lnTo>
                        <a:pt x="992" y="536"/>
                      </a:lnTo>
                      <a:lnTo>
                        <a:pt x="998" y="798"/>
                      </a:lnTo>
                      <a:lnTo>
                        <a:pt x="972" y="798"/>
                      </a:lnTo>
                      <a:lnTo>
                        <a:pt x="944" y="802"/>
                      </a:lnTo>
                      <a:lnTo>
                        <a:pt x="884" y="812"/>
                      </a:lnTo>
                      <a:lnTo>
                        <a:pt x="828" y="822"/>
                      </a:lnTo>
                      <a:lnTo>
                        <a:pt x="786" y="832"/>
                      </a:lnTo>
                      <a:lnTo>
                        <a:pt x="798" y="804"/>
                      </a:lnTo>
                      <a:lnTo>
                        <a:pt x="810" y="776"/>
                      </a:lnTo>
                      <a:lnTo>
                        <a:pt x="818" y="746"/>
                      </a:lnTo>
                      <a:lnTo>
                        <a:pt x="826" y="716"/>
                      </a:lnTo>
                      <a:lnTo>
                        <a:pt x="838" y="658"/>
                      </a:lnTo>
                      <a:lnTo>
                        <a:pt x="846" y="604"/>
                      </a:lnTo>
                      <a:lnTo>
                        <a:pt x="852" y="556"/>
                      </a:lnTo>
                      <a:lnTo>
                        <a:pt x="854" y="518"/>
                      </a:lnTo>
                      <a:lnTo>
                        <a:pt x="856" y="482"/>
                      </a:lnTo>
                      <a:lnTo>
                        <a:pt x="854" y="468"/>
                      </a:lnTo>
                      <a:lnTo>
                        <a:pt x="924" y="468"/>
                      </a:lnTo>
                      <a:close/>
                      <a:moveTo>
                        <a:pt x="796" y="912"/>
                      </a:moveTo>
                      <a:lnTo>
                        <a:pt x="784" y="874"/>
                      </a:lnTo>
                      <a:lnTo>
                        <a:pt x="782" y="872"/>
                      </a:lnTo>
                      <a:lnTo>
                        <a:pt x="782" y="844"/>
                      </a:lnTo>
                      <a:lnTo>
                        <a:pt x="782" y="842"/>
                      </a:lnTo>
                      <a:lnTo>
                        <a:pt x="820" y="832"/>
                      </a:lnTo>
                      <a:lnTo>
                        <a:pt x="878" y="820"/>
                      </a:lnTo>
                      <a:lnTo>
                        <a:pt x="942" y="810"/>
                      </a:lnTo>
                      <a:lnTo>
                        <a:pt x="970" y="808"/>
                      </a:lnTo>
                      <a:lnTo>
                        <a:pt x="998" y="806"/>
                      </a:lnTo>
                      <a:lnTo>
                        <a:pt x="1000" y="948"/>
                      </a:lnTo>
                      <a:lnTo>
                        <a:pt x="796" y="948"/>
                      </a:lnTo>
                      <a:lnTo>
                        <a:pt x="796" y="914"/>
                      </a:lnTo>
                      <a:lnTo>
                        <a:pt x="796" y="912"/>
                      </a:lnTo>
                      <a:close/>
                      <a:moveTo>
                        <a:pt x="234" y="946"/>
                      </a:moveTo>
                      <a:lnTo>
                        <a:pt x="234" y="946"/>
                      </a:lnTo>
                      <a:lnTo>
                        <a:pt x="234" y="916"/>
                      </a:lnTo>
                      <a:lnTo>
                        <a:pt x="244" y="884"/>
                      </a:lnTo>
                      <a:lnTo>
                        <a:pt x="772" y="884"/>
                      </a:lnTo>
                      <a:lnTo>
                        <a:pt x="782" y="916"/>
                      </a:lnTo>
                      <a:lnTo>
                        <a:pt x="782" y="946"/>
                      </a:lnTo>
                      <a:lnTo>
                        <a:pt x="772" y="946"/>
                      </a:lnTo>
                      <a:lnTo>
                        <a:pt x="244" y="946"/>
                      </a:lnTo>
                      <a:lnTo>
                        <a:pt x="234" y="946"/>
                      </a:lnTo>
                      <a:close/>
                      <a:moveTo>
                        <a:pt x="16" y="948"/>
                      </a:moveTo>
                      <a:lnTo>
                        <a:pt x="18" y="806"/>
                      </a:lnTo>
                      <a:lnTo>
                        <a:pt x="46" y="808"/>
                      </a:lnTo>
                      <a:lnTo>
                        <a:pt x="74" y="810"/>
                      </a:lnTo>
                      <a:lnTo>
                        <a:pt x="138" y="820"/>
                      </a:lnTo>
                      <a:lnTo>
                        <a:pt x="196" y="832"/>
                      </a:lnTo>
                      <a:lnTo>
                        <a:pt x="234" y="842"/>
                      </a:lnTo>
                      <a:lnTo>
                        <a:pt x="236" y="844"/>
                      </a:lnTo>
                      <a:lnTo>
                        <a:pt x="236" y="872"/>
                      </a:lnTo>
                      <a:lnTo>
                        <a:pt x="232" y="874"/>
                      </a:lnTo>
                      <a:lnTo>
                        <a:pt x="220" y="912"/>
                      </a:lnTo>
                      <a:lnTo>
                        <a:pt x="220" y="914"/>
                      </a:lnTo>
                      <a:lnTo>
                        <a:pt x="220" y="948"/>
                      </a:lnTo>
                      <a:lnTo>
                        <a:pt x="16" y="948"/>
                      </a:lnTo>
                      <a:close/>
                      <a:moveTo>
                        <a:pt x="1006" y="536"/>
                      </a:moveTo>
                      <a:lnTo>
                        <a:pt x="1006" y="536"/>
                      </a:lnTo>
                      <a:lnTo>
                        <a:pt x="1006" y="522"/>
                      </a:lnTo>
                      <a:lnTo>
                        <a:pt x="1004" y="510"/>
                      </a:lnTo>
                      <a:lnTo>
                        <a:pt x="1000" y="498"/>
                      </a:lnTo>
                      <a:lnTo>
                        <a:pt x="994" y="490"/>
                      </a:lnTo>
                      <a:lnTo>
                        <a:pt x="988" y="482"/>
                      </a:lnTo>
                      <a:lnTo>
                        <a:pt x="980" y="474"/>
                      </a:lnTo>
                      <a:lnTo>
                        <a:pt x="966" y="464"/>
                      </a:lnTo>
                      <a:lnTo>
                        <a:pt x="950" y="458"/>
                      </a:lnTo>
                      <a:lnTo>
                        <a:pt x="938" y="456"/>
                      </a:lnTo>
                      <a:lnTo>
                        <a:pt x="924" y="454"/>
                      </a:lnTo>
                      <a:lnTo>
                        <a:pt x="846" y="454"/>
                      </a:lnTo>
                      <a:lnTo>
                        <a:pt x="840" y="448"/>
                      </a:lnTo>
                      <a:lnTo>
                        <a:pt x="832" y="444"/>
                      </a:lnTo>
                      <a:lnTo>
                        <a:pt x="824" y="440"/>
                      </a:lnTo>
                      <a:lnTo>
                        <a:pt x="818" y="440"/>
                      </a:lnTo>
                      <a:lnTo>
                        <a:pt x="818" y="386"/>
                      </a:lnTo>
                      <a:lnTo>
                        <a:pt x="816" y="380"/>
                      </a:lnTo>
                      <a:lnTo>
                        <a:pt x="810" y="378"/>
                      </a:lnTo>
                      <a:lnTo>
                        <a:pt x="780" y="378"/>
                      </a:lnTo>
                      <a:lnTo>
                        <a:pt x="780" y="156"/>
                      </a:lnTo>
                      <a:lnTo>
                        <a:pt x="624" y="0"/>
                      </a:lnTo>
                      <a:lnTo>
                        <a:pt x="622" y="0"/>
                      </a:lnTo>
                      <a:lnTo>
                        <a:pt x="236" y="0"/>
                      </a:lnTo>
                      <a:lnTo>
                        <a:pt x="236" y="378"/>
                      </a:lnTo>
                      <a:lnTo>
                        <a:pt x="206" y="378"/>
                      </a:lnTo>
                      <a:lnTo>
                        <a:pt x="200" y="380"/>
                      </a:lnTo>
                      <a:lnTo>
                        <a:pt x="198" y="386"/>
                      </a:lnTo>
                      <a:lnTo>
                        <a:pt x="198" y="440"/>
                      </a:lnTo>
                      <a:lnTo>
                        <a:pt x="190" y="442"/>
                      </a:lnTo>
                      <a:lnTo>
                        <a:pt x="182" y="444"/>
                      </a:lnTo>
                      <a:lnTo>
                        <a:pt x="176" y="448"/>
                      </a:lnTo>
                      <a:lnTo>
                        <a:pt x="170" y="454"/>
                      </a:lnTo>
                      <a:lnTo>
                        <a:pt x="92" y="454"/>
                      </a:lnTo>
                      <a:lnTo>
                        <a:pt x="78" y="454"/>
                      </a:lnTo>
                      <a:lnTo>
                        <a:pt x="66" y="458"/>
                      </a:lnTo>
                      <a:lnTo>
                        <a:pt x="54" y="462"/>
                      </a:lnTo>
                      <a:lnTo>
                        <a:pt x="44" y="466"/>
                      </a:lnTo>
                      <a:lnTo>
                        <a:pt x="36" y="474"/>
                      </a:lnTo>
                      <a:lnTo>
                        <a:pt x="30" y="480"/>
                      </a:lnTo>
                      <a:lnTo>
                        <a:pt x="20" y="496"/>
                      </a:lnTo>
                      <a:lnTo>
                        <a:pt x="14" y="510"/>
                      </a:lnTo>
                      <a:lnTo>
                        <a:pt x="10" y="524"/>
                      </a:lnTo>
                      <a:lnTo>
                        <a:pt x="10" y="536"/>
                      </a:lnTo>
                      <a:lnTo>
                        <a:pt x="0" y="952"/>
                      </a:lnTo>
                      <a:lnTo>
                        <a:pt x="2" y="968"/>
                      </a:lnTo>
                      <a:lnTo>
                        <a:pt x="4" y="980"/>
                      </a:lnTo>
                      <a:lnTo>
                        <a:pt x="10" y="990"/>
                      </a:lnTo>
                      <a:lnTo>
                        <a:pt x="14" y="1000"/>
                      </a:lnTo>
                      <a:lnTo>
                        <a:pt x="22" y="1008"/>
                      </a:lnTo>
                      <a:lnTo>
                        <a:pt x="30" y="1014"/>
                      </a:lnTo>
                      <a:lnTo>
                        <a:pt x="46" y="1024"/>
                      </a:lnTo>
                      <a:lnTo>
                        <a:pt x="62" y="1032"/>
                      </a:lnTo>
                      <a:lnTo>
                        <a:pt x="78" y="1034"/>
                      </a:lnTo>
                      <a:lnTo>
                        <a:pt x="92" y="1036"/>
                      </a:lnTo>
                      <a:lnTo>
                        <a:pt x="244" y="1036"/>
                      </a:lnTo>
                      <a:lnTo>
                        <a:pt x="248" y="1034"/>
                      </a:lnTo>
                      <a:lnTo>
                        <a:pt x="250" y="1028"/>
                      </a:lnTo>
                      <a:lnTo>
                        <a:pt x="250" y="1018"/>
                      </a:lnTo>
                      <a:lnTo>
                        <a:pt x="766" y="1018"/>
                      </a:lnTo>
                      <a:lnTo>
                        <a:pt x="766" y="1028"/>
                      </a:lnTo>
                      <a:lnTo>
                        <a:pt x="768" y="1034"/>
                      </a:lnTo>
                      <a:lnTo>
                        <a:pt x="772" y="1036"/>
                      </a:lnTo>
                      <a:lnTo>
                        <a:pt x="924" y="1036"/>
                      </a:lnTo>
                      <a:lnTo>
                        <a:pt x="938" y="1034"/>
                      </a:lnTo>
                      <a:lnTo>
                        <a:pt x="954" y="1032"/>
                      </a:lnTo>
                      <a:lnTo>
                        <a:pt x="970" y="1024"/>
                      </a:lnTo>
                      <a:lnTo>
                        <a:pt x="986" y="1014"/>
                      </a:lnTo>
                      <a:lnTo>
                        <a:pt x="994" y="1008"/>
                      </a:lnTo>
                      <a:lnTo>
                        <a:pt x="1002" y="1000"/>
                      </a:lnTo>
                      <a:lnTo>
                        <a:pt x="1006" y="990"/>
                      </a:lnTo>
                      <a:lnTo>
                        <a:pt x="1012" y="980"/>
                      </a:lnTo>
                      <a:lnTo>
                        <a:pt x="1014" y="968"/>
                      </a:lnTo>
                      <a:lnTo>
                        <a:pt x="1016" y="952"/>
                      </a:lnTo>
                      <a:lnTo>
                        <a:pt x="1006" y="53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0" name="Freeform 189"/>
                <p:cNvSpPr>
                  <a:spLocks/>
                </p:cNvSpPr>
                <p:nvPr/>
              </p:nvSpPr>
              <p:spPr bwMode="auto">
                <a:xfrm>
                  <a:off x="1078" y="3064"/>
                  <a:ext cx="1060" cy="17"/>
                </a:xfrm>
                <a:custGeom>
                  <a:avLst/>
                  <a:gdLst>
                    <a:gd name="T0" fmla="*/ 0 w 516"/>
                    <a:gd name="T1" fmla="*/ 0 h 8"/>
                    <a:gd name="T2" fmla="*/ 0 w 516"/>
                    <a:gd name="T3" fmla="*/ 0 h 8"/>
                    <a:gd name="T4" fmla="*/ 0 w 516"/>
                    <a:gd name="T5" fmla="*/ 161 h 8"/>
                    <a:gd name="T6" fmla="*/ 0 w 516"/>
                    <a:gd name="T7" fmla="*/ 161 h 8"/>
                    <a:gd name="T8" fmla="*/ 9191 w 516"/>
                    <a:gd name="T9" fmla="*/ 161 h 8"/>
                    <a:gd name="T10" fmla="*/ 9191 w 516"/>
                    <a:gd name="T11" fmla="*/ 161 h 8"/>
                    <a:gd name="T12" fmla="*/ 9191 w 516"/>
                    <a:gd name="T13" fmla="*/ 0 h 8"/>
                    <a:gd name="T14" fmla="*/ 9191 w 516"/>
                    <a:gd name="T15" fmla="*/ 0 h 8"/>
                    <a:gd name="T16" fmla="*/ 0 w 516"/>
                    <a:gd name="T17" fmla="*/ 0 h 8"/>
                    <a:gd name="T18" fmla="*/ 0 w 516"/>
                    <a:gd name="T19" fmla="*/ 0 h 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516"/>
                    <a:gd name="T31" fmla="*/ 0 h 8"/>
                    <a:gd name="T32" fmla="*/ 516 w 516"/>
                    <a:gd name="T33" fmla="*/ 8 h 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516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516" y="8"/>
                      </a:lnTo>
                      <a:lnTo>
                        <a:pt x="5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1" name="Freeform 190"/>
                <p:cNvSpPr>
                  <a:spLocks/>
                </p:cNvSpPr>
                <p:nvPr/>
              </p:nvSpPr>
              <p:spPr bwMode="auto">
                <a:xfrm>
                  <a:off x="1078" y="3081"/>
                  <a:ext cx="1060" cy="74"/>
                </a:xfrm>
                <a:custGeom>
                  <a:avLst/>
                  <a:gdLst>
                    <a:gd name="T0" fmla="*/ 0 w 516"/>
                    <a:gd name="T1" fmla="*/ 641 h 36"/>
                    <a:gd name="T2" fmla="*/ 9191 w 516"/>
                    <a:gd name="T3" fmla="*/ 641 h 36"/>
                    <a:gd name="T4" fmla="*/ 9191 w 516"/>
                    <a:gd name="T5" fmla="*/ 641 h 36"/>
                    <a:gd name="T6" fmla="*/ 9191 w 516"/>
                    <a:gd name="T7" fmla="*/ 0 h 36"/>
                    <a:gd name="T8" fmla="*/ 9191 w 516"/>
                    <a:gd name="T9" fmla="*/ 0 h 36"/>
                    <a:gd name="T10" fmla="*/ 0 w 516"/>
                    <a:gd name="T11" fmla="*/ 0 h 36"/>
                    <a:gd name="T12" fmla="*/ 0 w 516"/>
                    <a:gd name="T13" fmla="*/ 0 h 36"/>
                    <a:gd name="T14" fmla="*/ 0 w 516"/>
                    <a:gd name="T15" fmla="*/ 641 h 36"/>
                    <a:gd name="T16" fmla="*/ 0 w 516"/>
                    <a:gd name="T17" fmla="*/ 641 h 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16"/>
                    <a:gd name="T28" fmla="*/ 0 h 36"/>
                    <a:gd name="T29" fmla="*/ 516 w 516"/>
                    <a:gd name="T30" fmla="*/ 36 h 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16" h="36">
                      <a:moveTo>
                        <a:pt x="0" y="36"/>
                      </a:moveTo>
                      <a:lnTo>
                        <a:pt x="516" y="36"/>
                      </a:lnTo>
                      <a:lnTo>
                        <a:pt x="516" y="0"/>
                      </a:lnTo>
                      <a:lnTo>
                        <a:pt x="0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2" name="Freeform 191"/>
                <p:cNvSpPr>
                  <a:spLocks/>
                </p:cNvSpPr>
                <p:nvPr/>
              </p:nvSpPr>
              <p:spPr bwMode="auto">
                <a:xfrm>
                  <a:off x="2167" y="3056"/>
                  <a:ext cx="452" cy="132"/>
                </a:xfrm>
                <a:custGeom>
                  <a:avLst/>
                  <a:gdLst>
                    <a:gd name="T0" fmla="*/ 3922 w 220"/>
                    <a:gd name="T1" fmla="*/ 0 h 64"/>
                    <a:gd name="T2" fmla="*/ 288 w 220"/>
                    <a:gd name="T3" fmla="*/ 0 h 64"/>
                    <a:gd name="T4" fmla="*/ 288 w 220"/>
                    <a:gd name="T5" fmla="*/ 0 h 64"/>
                    <a:gd name="T6" fmla="*/ 216 w 220"/>
                    <a:gd name="T7" fmla="*/ 72 h 64"/>
                    <a:gd name="T8" fmla="*/ 181 w 220"/>
                    <a:gd name="T9" fmla="*/ 72 h 64"/>
                    <a:gd name="T10" fmla="*/ 0 w 220"/>
                    <a:gd name="T11" fmla="*/ 72 h 64"/>
                    <a:gd name="T12" fmla="*/ 0 w 220"/>
                    <a:gd name="T13" fmla="*/ 72 h 64"/>
                    <a:gd name="T14" fmla="*/ 0 w 220"/>
                    <a:gd name="T15" fmla="*/ 107 h 64"/>
                    <a:gd name="T16" fmla="*/ 3462 w 220"/>
                    <a:gd name="T17" fmla="*/ 107 h 64"/>
                    <a:gd name="T18" fmla="*/ 3462 w 220"/>
                    <a:gd name="T19" fmla="*/ 107 h 64"/>
                    <a:gd name="T20" fmla="*/ 3462 w 220"/>
                    <a:gd name="T21" fmla="*/ 324 h 64"/>
                    <a:gd name="T22" fmla="*/ 3382 w 220"/>
                    <a:gd name="T23" fmla="*/ 544 h 64"/>
                    <a:gd name="T24" fmla="*/ 3279 w 220"/>
                    <a:gd name="T25" fmla="*/ 685 h 64"/>
                    <a:gd name="T26" fmla="*/ 3174 w 220"/>
                    <a:gd name="T27" fmla="*/ 833 h 64"/>
                    <a:gd name="T28" fmla="*/ 3061 w 220"/>
                    <a:gd name="T29" fmla="*/ 940 h 64"/>
                    <a:gd name="T30" fmla="*/ 2922 w 220"/>
                    <a:gd name="T31" fmla="*/ 1050 h 64"/>
                    <a:gd name="T32" fmla="*/ 2638 w 220"/>
                    <a:gd name="T33" fmla="*/ 1157 h 64"/>
                    <a:gd name="T34" fmla="*/ 2638 w 220"/>
                    <a:gd name="T35" fmla="*/ 1157 h 64"/>
                    <a:gd name="T36" fmla="*/ 2959 w 220"/>
                    <a:gd name="T37" fmla="*/ 1122 h 64"/>
                    <a:gd name="T38" fmla="*/ 3174 w 220"/>
                    <a:gd name="T39" fmla="*/ 1050 h 64"/>
                    <a:gd name="T40" fmla="*/ 3382 w 220"/>
                    <a:gd name="T41" fmla="*/ 940 h 64"/>
                    <a:gd name="T42" fmla="*/ 3563 w 220"/>
                    <a:gd name="T43" fmla="*/ 800 h 64"/>
                    <a:gd name="T44" fmla="*/ 3739 w 220"/>
                    <a:gd name="T45" fmla="*/ 613 h 64"/>
                    <a:gd name="T46" fmla="*/ 3850 w 220"/>
                    <a:gd name="T47" fmla="*/ 361 h 64"/>
                    <a:gd name="T48" fmla="*/ 3922 w 220"/>
                    <a:gd name="T49" fmla="*/ 184 h 64"/>
                    <a:gd name="T50" fmla="*/ 3922 w 220"/>
                    <a:gd name="T51" fmla="*/ 0 h 64"/>
                    <a:gd name="T52" fmla="*/ 3922 w 220"/>
                    <a:gd name="T53" fmla="*/ 0 h 64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220"/>
                    <a:gd name="T82" fmla="*/ 0 h 64"/>
                    <a:gd name="T83" fmla="*/ 220 w 220"/>
                    <a:gd name="T84" fmla="*/ 64 h 64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220" h="64">
                      <a:moveTo>
                        <a:pt x="220" y="0"/>
                      </a:moveTo>
                      <a:lnTo>
                        <a:pt x="16" y="0"/>
                      </a:lnTo>
                      <a:lnTo>
                        <a:pt x="12" y="4"/>
                      </a:lnTo>
                      <a:lnTo>
                        <a:pt x="10" y="4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94" y="6"/>
                      </a:lnTo>
                      <a:lnTo>
                        <a:pt x="194" y="18"/>
                      </a:lnTo>
                      <a:lnTo>
                        <a:pt x="190" y="30"/>
                      </a:lnTo>
                      <a:lnTo>
                        <a:pt x="184" y="38"/>
                      </a:lnTo>
                      <a:lnTo>
                        <a:pt x="178" y="46"/>
                      </a:lnTo>
                      <a:lnTo>
                        <a:pt x="172" y="52"/>
                      </a:lnTo>
                      <a:lnTo>
                        <a:pt x="164" y="58"/>
                      </a:lnTo>
                      <a:lnTo>
                        <a:pt x="148" y="64"/>
                      </a:lnTo>
                      <a:lnTo>
                        <a:pt x="166" y="62"/>
                      </a:lnTo>
                      <a:lnTo>
                        <a:pt x="178" y="58"/>
                      </a:lnTo>
                      <a:lnTo>
                        <a:pt x="190" y="52"/>
                      </a:lnTo>
                      <a:lnTo>
                        <a:pt x="200" y="44"/>
                      </a:lnTo>
                      <a:lnTo>
                        <a:pt x="210" y="34"/>
                      </a:lnTo>
                      <a:lnTo>
                        <a:pt x="216" y="20"/>
                      </a:lnTo>
                      <a:lnTo>
                        <a:pt x="220" y="10"/>
                      </a:lnTo>
                      <a:lnTo>
                        <a:pt x="220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3" name="Freeform 192"/>
                <p:cNvSpPr>
                  <a:spLocks/>
                </p:cNvSpPr>
                <p:nvPr/>
              </p:nvSpPr>
              <p:spPr bwMode="auto">
                <a:xfrm>
                  <a:off x="2167" y="3069"/>
                  <a:ext cx="399" cy="119"/>
                </a:xfrm>
                <a:custGeom>
                  <a:avLst/>
                  <a:gdLst>
                    <a:gd name="T0" fmla="*/ 3474 w 194"/>
                    <a:gd name="T1" fmla="*/ 0 h 58"/>
                    <a:gd name="T2" fmla="*/ 0 w 194"/>
                    <a:gd name="T3" fmla="*/ 0 h 58"/>
                    <a:gd name="T4" fmla="*/ 0 w 194"/>
                    <a:gd name="T5" fmla="*/ 0 h 58"/>
                    <a:gd name="T6" fmla="*/ 0 w 194"/>
                    <a:gd name="T7" fmla="*/ 1028 h 58"/>
                    <a:gd name="T8" fmla="*/ 0 w 194"/>
                    <a:gd name="T9" fmla="*/ 1028 h 58"/>
                    <a:gd name="T10" fmla="*/ 2577 w 194"/>
                    <a:gd name="T11" fmla="*/ 1028 h 58"/>
                    <a:gd name="T12" fmla="*/ 2577 w 194"/>
                    <a:gd name="T13" fmla="*/ 1028 h 58"/>
                    <a:gd name="T14" fmla="*/ 2643 w 194"/>
                    <a:gd name="T15" fmla="*/ 1028 h 58"/>
                    <a:gd name="T16" fmla="*/ 2643 w 194"/>
                    <a:gd name="T17" fmla="*/ 1028 h 58"/>
                    <a:gd name="T18" fmla="*/ 2931 w 194"/>
                    <a:gd name="T19" fmla="*/ 925 h 58"/>
                    <a:gd name="T20" fmla="*/ 3079 w 194"/>
                    <a:gd name="T21" fmla="*/ 812 h 58"/>
                    <a:gd name="T22" fmla="*/ 3186 w 194"/>
                    <a:gd name="T23" fmla="*/ 708 h 58"/>
                    <a:gd name="T24" fmla="*/ 3287 w 194"/>
                    <a:gd name="T25" fmla="*/ 568 h 58"/>
                    <a:gd name="T26" fmla="*/ 3402 w 194"/>
                    <a:gd name="T27" fmla="*/ 425 h 58"/>
                    <a:gd name="T28" fmla="*/ 3474 w 194"/>
                    <a:gd name="T29" fmla="*/ 215 h 58"/>
                    <a:gd name="T30" fmla="*/ 3474 w 194"/>
                    <a:gd name="T31" fmla="*/ 0 h 58"/>
                    <a:gd name="T32" fmla="*/ 3474 w 194"/>
                    <a:gd name="T33" fmla="*/ 0 h 5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94"/>
                    <a:gd name="T52" fmla="*/ 0 h 58"/>
                    <a:gd name="T53" fmla="*/ 194 w 194"/>
                    <a:gd name="T54" fmla="*/ 58 h 5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94" h="58">
                      <a:moveTo>
                        <a:pt x="194" y="0"/>
                      </a:moveTo>
                      <a:lnTo>
                        <a:pt x="0" y="0"/>
                      </a:lnTo>
                      <a:lnTo>
                        <a:pt x="0" y="58"/>
                      </a:lnTo>
                      <a:lnTo>
                        <a:pt x="144" y="58"/>
                      </a:lnTo>
                      <a:lnTo>
                        <a:pt x="148" y="58"/>
                      </a:lnTo>
                      <a:lnTo>
                        <a:pt x="164" y="52"/>
                      </a:lnTo>
                      <a:lnTo>
                        <a:pt x="172" y="46"/>
                      </a:lnTo>
                      <a:lnTo>
                        <a:pt x="178" y="40"/>
                      </a:lnTo>
                      <a:lnTo>
                        <a:pt x="184" y="32"/>
                      </a:lnTo>
                      <a:lnTo>
                        <a:pt x="190" y="24"/>
                      </a:lnTo>
                      <a:lnTo>
                        <a:pt x="194" y="12"/>
                      </a:lnTo>
                      <a:lnTo>
                        <a:pt x="194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4" name="Freeform 193"/>
                <p:cNvSpPr>
                  <a:spLocks/>
                </p:cNvSpPr>
                <p:nvPr/>
              </p:nvSpPr>
              <p:spPr bwMode="auto">
                <a:xfrm>
                  <a:off x="597" y="3056"/>
                  <a:ext cx="452" cy="132"/>
                </a:xfrm>
                <a:custGeom>
                  <a:avLst/>
                  <a:gdLst>
                    <a:gd name="T0" fmla="*/ 460 w 220"/>
                    <a:gd name="T1" fmla="*/ 107 h 64"/>
                    <a:gd name="T2" fmla="*/ 3922 w 220"/>
                    <a:gd name="T3" fmla="*/ 107 h 64"/>
                    <a:gd name="T4" fmla="*/ 3922 w 220"/>
                    <a:gd name="T5" fmla="*/ 107 h 64"/>
                    <a:gd name="T6" fmla="*/ 3922 w 220"/>
                    <a:gd name="T7" fmla="*/ 72 h 64"/>
                    <a:gd name="T8" fmla="*/ 3739 w 220"/>
                    <a:gd name="T9" fmla="*/ 72 h 64"/>
                    <a:gd name="T10" fmla="*/ 3739 w 220"/>
                    <a:gd name="T11" fmla="*/ 72 h 64"/>
                    <a:gd name="T12" fmla="*/ 3702 w 220"/>
                    <a:gd name="T13" fmla="*/ 72 h 64"/>
                    <a:gd name="T14" fmla="*/ 3634 w 220"/>
                    <a:gd name="T15" fmla="*/ 0 h 64"/>
                    <a:gd name="T16" fmla="*/ 0 w 220"/>
                    <a:gd name="T17" fmla="*/ 0 h 64"/>
                    <a:gd name="T18" fmla="*/ 0 w 220"/>
                    <a:gd name="T19" fmla="*/ 0 h 64"/>
                    <a:gd name="T20" fmla="*/ 0 w 220"/>
                    <a:gd name="T21" fmla="*/ 184 h 64"/>
                    <a:gd name="T22" fmla="*/ 68 w 220"/>
                    <a:gd name="T23" fmla="*/ 361 h 64"/>
                    <a:gd name="T24" fmla="*/ 181 w 220"/>
                    <a:gd name="T25" fmla="*/ 613 h 64"/>
                    <a:gd name="T26" fmla="*/ 355 w 220"/>
                    <a:gd name="T27" fmla="*/ 800 h 64"/>
                    <a:gd name="T28" fmla="*/ 536 w 220"/>
                    <a:gd name="T29" fmla="*/ 940 h 64"/>
                    <a:gd name="T30" fmla="*/ 748 w 220"/>
                    <a:gd name="T31" fmla="*/ 1050 h 64"/>
                    <a:gd name="T32" fmla="*/ 962 w 220"/>
                    <a:gd name="T33" fmla="*/ 1122 h 64"/>
                    <a:gd name="T34" fmla="*/ 1284 w 220"/>
                    <a:gd name="T35" fmla="*/ 1157 h 64"/>
                    <a:gd name="T36" fmla="*/ 1284 w 220"/>
                    <a:gd name="T37" fmla="*/ 1157 h 64"/>
                    <a:gd name="T38" fmla="*/ 996 w 220"/>
                    <a:gd name="T39" fmla="*/ 1050 h 64"/>
                    <a:gd name="T40" fmla="*/ 857 w 220"/>
                    <a:gd name="T41" fmla="*/ 940 h 64"/>
                    <a:gd name="T42" fmla="*/ 748 w 220"/>
                    <a:gd name="T43" fmla="*/ 833 h 64"/>
                    <a:gd name="T44" fmla="*/ 641 w 220"/>
                    <a:gd name="T45" fmla="*/ 685 h 64"/>
                    <a:gd name="T46" fmla="*/ 536 w 220"/>
                    <a:gd name="T47" fmla="*/ 544 h 64"/>
                    <a:gd name="T48" fmla="*/ 460 w 220"/>
                    <a:gd name="T49" fmla="*/ 324 h 64"/>
                    <a:gd name="T50" fmla="*/ 460 w 220"/>
                    <a:gd name="T51" fmla="*/ 107 h 64"/>
                    <a:gd name="T52" fmla="*/ 460 w 220"/>
                    <a:gd name="T53" fmla="*/ 107 h 64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220"/>
                    <a:gd name="T82" fmla="*/ 0 h 64"/>
                    <a:gd name="T83" fmla="*/ 220 w 220"/>
                    <a:gd name="T84" fmla="*/ 64 h 64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220" h="64">
                      <a:moveTo>
                        <a:pt x="26" y="6"/>
                      </a:moveTo>
                      <a:lnTo>
                        <a:pt x="220" y="6"/>
                      </a:lnTo>
                      <a:lnTo>
                        <a:pt x="220" y="4"/>
                      </a:lnTo>
                      <a:lnTo>
                        <a:pt x="210" y="4"/>
                      </a:lnTo>
                      <a:lnTo>
                        <a:pt x="208" y="4"/>
                      </a:lnTo>
                      <a:lnTo>
                        <a:pt x="204" y="0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4" y="20"/>
                      </a:lnTo>
                      <a:lnTo>
                        <a:pt x="10" y="34"/>
                      </a:lnTo>
                      <a:lnTo>
                        <a:pt x="20" y="44"/>
                      </a:lnTo>
                      <a:lnTo>
                        <a:pt x="30" y="52"/>
                      </a:lnTo>
                      <a:lnTo>
                        <a:pt x="42" y="58"/>
                      </a:lnTo>
                      <a:lnTo>
                        <a:pt x="54" y="62"/>
                      </a:lnTo>
                      <a:lnTo>
                        <a:pt x="72" y="64"/>
                      </a:lnTo>
                      <a:lnTo>
                        <a:pt x="56" y="58"/>
                      </a:lnTo>
                      <a:lnTo>
                        <a:pt x="48" y="52"/>
                      </a:lnTo>
                      <a:lnTo>
                        <a:pt x="42" y="46"/>
                      </a:lnTo>
                      <a:lnTo>
                        <a:pt x="36" y="38"/>
                      </a:lnTo>
                      <a:lnTo>
                        <a:pt x="30" y="30"/>
                      </a:lnTo>
                      <a:lnTo>
                        <a:pt x="26" y="18"/>
                      </a:lnTo>
                      <a:lnTo>
                        <a:pt x="26" y="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5" name="Freeform 194"/>
                <p:cNvSpPr>
                  <a:spLocks/>
                </p:cNvSpPr>
                <p:nvPr/>
              </p:nvSpPr>
              <p:spPr bwMode="auto">
                <a:xfrm>
                  <a:off x="650" y="3069"/>
                  <a:ext cx="399" cy="119"/>
                </a:xfrm>
                <a:custGeom>
                  <a:avLst/>
                  <a:gdLst>
                    <a:gd name="T0" fmla="*/ 3474 w 194"/>
                    <a:gd name="T1" fmla="*/ 1028 h 58"/>
                    <a:gd name="T2" fmla="*/ 3474 w 194"/>
                    <a:gd name="T3" fmla="*/ 1028 h 58"/>
                    <a:gd name="T4" fmla="*/ 3474 w 194"/>
                    <a:gd name="T5" fmla="*/ 0 h 58"/>
                    <a:gd name="T6" fmla="*/ 0 w 194"/>
                    <a:gd name="T7" fmla="*/ 0 h 58"/>
                    <a:gd name="T8" fmla="*/ 0 w 194"/>
                    <a:gd name="T9" fmla="*/ 0 h 58"/>
                    <a:gd name="T10" fmla="*/ 0 w 194"/>
                    <a:gd name="T11" fmla="*/ 215 h 58"/>
                    <a:gd name="T12" fmla="*/ 68 w 194"/>
                    <a:gd name="T13" fmla="*/ 425 h 58"/>
                    <a:gd name="T14" fmla="*/ 181 w 194"/>
                    <a:gd name="T15" fmla="*/ 568 h 58"/>
                    <a:gd name="T16" fmla="*/ 288 w 194"/>
                    <a:gd name="T17" fmla="*/ 708 h 58"/>
                    <a:gd name="T18" fmla="*/ 393 w 194"/>
                    <a:gd name="T19" fmla="*/ 812 h 58"/>
                    <a:gd name="T20" fmla="*/ 541 w 194"/>
                    <a:gd name="T21" fmla="*/ 925 h 58"/>
                    <a:gd name="T22" fmla="*/ 825 w 194"/>
                    <a:gd name="T23" fmla="*/ 1028 h 58"/>
                    <a:gd name="T24" fmla="*/ 825 w 194"/>
                    <a:gd name="T25" fmla="*/ 1028 h 58"/>
                    <a:gd name="T26" fmla="*/ 897 w 194"/>
                    <a:gd name="T27" fmla="*/ 1028 h 58"/>
                    <a:gd name="T28" fmla="*/ 897 w 194"/>
                    <a:gd name="T29" fmla="*/ 1028 h 58"/>
                    <a:gd name="T30" fmla="*/ 3474 w 194"/>
                    <a:gd name="T31" fmla="*/ 1028 h 58"/>
                    <a:gd name="T32" fmla="*/ 3474 w 194"/>
                    <a:gd name="T33" fmla="*/ 1028 h 5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94"/>
                    <a:gd name="T52" fmla="*/ 0 h 58"/>
                    <a:gd name="T53" fmla="*/ 194 w 194"/>
                    <a:gd name="T54" fmla="*/ 58 h 5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94" h="58">
                      <a:moveTo>
                        <a:pt x="194" y="58"/>
                      </a:moveTo>
                      <a:lnTo>
                        <a:pt x="194" y="58"/>
                      </a:lnTo>
                      <a:lnTo>
                        <a:pt x="194" y="0"/>
                      </a:ln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4" y="24"/>
                      </a:lnTo>
                      <a:lnTo>
                        <a:pt x="10" y="32"/>
                      </a:lnTo>
                      <a:lnTo>
                        <a:pt x="16" y="40"/>
                      </a:lnTo>
                      <a:lnTo>
                        <a:pt x="22" y="46"/>
                      </a:lnTo>
                      <a:lnTo>
                        <a:pt x="30" y="52"/>
                      </a:lnTo>
                      <a:lnTo>
                        <a:pt x="46" y="58"/>
                      </a:lnTo>
                      <a:lnTo>
                        <a:pt x="50" y="58"/>
                      </a:lnTo>
                      <a:lnTo>
                        <a:pt x="194" y="58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6" name="Freeform 195"/>
                <p:cNvSpPr>
                  <a:spLocks/>
                </p:cNvSpPr>
                <p:nvPr/>
              </p:nvSpPr>
              <p:spPr bwMode="auto">
                <a:xfrm>
                  <a:off x="2409" y="2053"/>
                  <a:ext cx="206" cy="679"/>
                </a:xfrm>
                <a:custGeom>
                  <a:avLst/>
                  <a:gdLst>
                    <a:gd name="T0" fmla="*/ 1697 w 100"/>
                    <a:gd name="T1" fmla="*/ 1253 h 330"/>
                    <a:gd name="T2" fmla="*/ 1697 w 100"/>
                    <a:gd name="T3" fmla="*/ 1253 h 330"/>
                    <a:gd name="T4" fmla="*/ 1658 w 100"/>
                    <a:gd name="T5" fmla="*/ 1037 h 330"/>
                    <a:gd name="T6" fmla="*/ 1617 w 100"/>
                    <a:gd name="T7" fmla="*/ 825 h 330"/>
                    <a:gd name="T8" fmla="*/ 1549 w 100"/>
                    <a:gd name="T9" fmla="*/ 609 h 330"/>
                    <a:gd name="T10" fmla="*/ 1370 w 100"/>
                    <a:gd name="T11" fmla="*/ 393 h 330"/>
                    <a:gd name="T12" fmla="*/ 1294 w 100"/>
                    <a:gd name="T13" fmla="*/ 288 h 330"/>
                    <a:gd name="T14" fmla="*/ 1154 w 100"/>
                    <a:gd name="T15" fmla="*/ 181 h 330"/>
                    <a:gd name="T16" fmla="*/ 1040 w 100"/>
                    <a:gd name="T17" fmla="*/ 105 h 330"/>
                    <a:gd name="T18" fmla="*/ 865 w 100"/>
                    <a:gd name="T19" fmla="*/ 68 h 330"/>
                    <a:gd name="T20" fmla="*/ 684 w 100"/>
                    <a:gd name="T21" fmla="*/ 33 h 330"/>
                    <a:gd name="T22" fmla="*/ 472 w 100"/>
                    <a:gd name="T23" fmla="*/ 0 h 330"/>
                    <a:gd name="T24" fmla="*/ 0 w 100"/>
                    <a:gd name="T25" fmla="*/ 0 h 330"/>
                    <a:gd name="T26" fmla="*/ 0 w 100"/>
                    <a:gd name="T27" fmla="*/ 0 h 330"/>
                    <a:gd name="T28" fmla="*/ 220 w 100"/>
                    <a:gd name="T29" fmla="*/ 33 h 330"/>
                    <a:gd name="T30" fmla="*/ 396 w 100"/>
                    <a:gd name="T31" fmla="*/ 68 h 330"/>
                    <a:gd name="T32" fmla="*/ 577 w 100"/>
                    <a:gd name="T33" fmla="*/ 105 h 330"/>
                    <a:gd name="T34" fmla="*/ 717 w 100"/>
                    <a:gd name="T35" fmla="*/ 181 h 330"/>
                    <a:gd name="T36" fmla="*/ 832 w 100"/>
                    <a:gd name="T37" fmla="*/ 288 h 330"/>
                    <a:gd name="T38" fmla="*/ 933 w 100"/>
                    <a:gd name="T39" fmla="*/ 393 h 330"/>
                    <a:gd name="T40" fmla="*/ 1082 w 100"/>
                    <a:gd name="T41" fmla="*/ 609 h 330"/>
                    <a:gd name="T42" fmla="*/ 1154 w 100"/>
                    <a:gd name="T43" fmla="*/ 825 h 330"/>
                    <a:gd name="T44" fmla="*/ 1222 w 100"/>
                    <a:gd name="T45" fmla="*/ 1037 h 330"/>
                    <a:gd name="T46" fmla="*/ 1222 w 100"/>
                    <a:gd name="T47" fmla="*/ 1253 h 330"/>
                    <a:gd name="T48" fmla="*/ 1329 w 100"/>
                    <a:gd name="T49" fmla="*/ 5913 h 330"/>
                    <a:gd name="T50" fmla="*/ 1329 w 100"/>
                    <a:gd name="T51" fmla="*/ 5913 h 330"/>
                    <a:gd name="T52" fmla="*/ 1798 w 100"/>
                    <a:gd name="T53" fmla="*/ 5913 h 330"/>
                    <a:gd name="T54" fmla="*/ 1697 w 100"/>
                    <a:gd name="T55" fmla="*/ 1253 h 330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00"/>
                    <a:gd name="T85" fmla="*/ 0 h 330"/>
                    <a:gd name="T86" fmla="*/ 100 w 100"/>
                    <a:gd name="T87" fmla="*/ 330 h 330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00" h="330">
                      <a:moveTo>
                        <a:pt x="94" y="70"/>
                      </a:moveTo>
                      <a:lnTo>
                        <a:pt x="94" y="70"/>
                      </a:lnTo>
                      <a:lnTo>
                        <a:pt x="92" y="58"/>
                      </a:lnTo>
                      <a:lnTo>
                        <a:pt x="90" y="46"/>
                      </a:lnTo>
                      <a:lnTo>
                        <a:pt x="86" y="34"/>
                      </a:lnTo>
                      <a:lnTo>
                        <a:pt x="76" y="22"/>
                      </a:lnTo>
                      <a:lnTo>
                        <a:pt x="72" y="16"/>
                      </a:lnTo>
                      <a:lnTo>
                        <a:pt x="64" y="10"/>
                      </a:lnTo>
                      <a:lnTo>
                        <a:pt x="58" y="6"/>
                      </a:lnTo>
                      <a:lnTo>
                        <a:pt x="48" y="4"/>
                      </a:lnTo>
                      <a:lnTo>
                        <a:pt x="38" y="2"/>
                      </a:lnTo>
                      <a:lnTo>
                        <a:pt x="26" y="0"/>
                      </a:lnTo>
                      <a:lnTo>
                        <a:pt x="0" y="0"/>
                      </a:lnTo>
                      <a:lnTo>
                        <a:pt x="12" y="2"/>
                      </a:lnTo>
                      <a:lnTo>
                        <a:pt x="22" y="4"/>
                      </a:lnTo>
                      <a:lnTo>
                        <a:pt x="32" y="6"/>
                      </a:lnTo>
                      <a:lnTo>
                        <a:pt x="40" y="10"/>
                      </a:lnTo>
                      <a:lnTo>
                        <a:pt x="46" y="16"/>
                      </a:lnTo>
                      <a:lnTo>
                        <a:pt x="52" y="22"/>
                      </a:lnTo>
                      <a:lnTo>
                        <a:pt x="60" y="34"/>
                      </a:lnTo>
                      <a:lnTo>
                        <a:pt x="64" y="46"/>
                      </a:lnTo>
                      <a:lnTo>
                        <a:pt x="68" y="58"/>
                      </a:lnTo>
                      <a:lnTo>
                        <a:pt x="68" y="70"/>
                      </a:lnTo>
                      <a:lnTo>
                        <a:pt x="74" y="330"/>
                      </a:lnTo>
                      <a:lnTo>
                        <a:pt x="100" y="330"/>
                      </a:lnTo>
                      <a:lnTo>
                        <a:pt x="94" y="7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7" name="Freeform 196"/>
                <p:cNvSpPr>
                  <a:spLocks/>
                </p:cNvSpPr>
                <p:nvPr/>
              </p:nvSpPr>
              <p:spPr bwMode="auto">
                <a:xfrm>
                  <a:off x="2319" y="2053"/>
                  <a:ext cx="283" cy="161"/>
                </a:xfrm>
                <a:custGeom>
                  <a:avLst/>
                  <a:gdLst>
                    <a:gd name="T0" fmla="*/ 1241 w 138"/>
                    <a:gd name="T1" fmla="*/ 184 h 78"/>
                    <a:gd name="T2" fmla="*/ 1241 w 138"/>
                    <a:gd name="T3" fmla="*/ 184 h 78"/>
                    <a:gd name="T4" fmla="*/ 1241 w 138"/>
                    <a:gd name="T5" fmla="*/ 184 h 78"/>
                    <a:gd name="T6" fmla="*/ 1312 w 138"/>
                    <a:gd name="T7" fmla="*/ 184 h 78"/>
                    <a:gd name="T8" fmla="*/ 1312 w 138"/>
                    <a:gd name="T9" fmla="*/ 184 h 78"/>
                    <a:gd name="T10" fmla="*/ 1552 w 138"/>
                    <a:gd name="T11" fmla="*/ 221 h 78"/>
                    <a:gd name="T12" fmla="*/ 1766 w 138"/>
                    <a:gd name="T13" fmla="*/ 256 h 78"/>
                    <a:gd name="T14" fmla="*/ 1946 w 138"/>
                    <a:gd name="T15" fmla="*/ 361 h 78"/>
                    <a:gd name="T16" fmla="*/ 2086 w 138"/>
                    <a:gd name="T17" fmla="*/ 473 h 78"/>
                    <a:gd name="T18" fmla="*/ 2086 w 138"/>
                    <a:gd name="T19" fmla="*/ 473 h 78"/>
                    <a:gd name="T20" fmla="*/ 2225 w 138"/>
                    <a:gd name="T21" fmla="*/ 613 h 78"/>
                    <a:gd name="T22" fmla="*/ 2338 w 138"/>
                    <a:gd name="T23" fmla="*/ 836 h 78"/>
                    <a:gd name="T24" fmla="*/ 2405 w 138"/>
                    <a:gd name="T25" fmla="*/ 1057 h 78"/>
                    <a:gd name="T26" fmla="*/ 2438 w 138"/>
                    <a:gd name="T27" fmla="*/ 1346 h 78"/>
                    <a:gd name="T28" fmla="*/ 2438 w 138"/>
                    <a:gd name="T29" fmla="*/ 1346 h 78"/>
                    <a:gd name="T30" fmla="*/ 2438 w 138"/>
                    <a:gd name="T31" fmla="*/ 1381 h 78"/>
                    <a:gd name="T32" fmla="*/ 2438 w 138"/>
                    <a:gd name="T33" fmla="*/ 1381 h 78"/>
                    <a:gd name="T34" fmla="*/ 2438 w 138"/>
                    <a:gd name="T35" fmla="*/ 1414 h 78"/>
                    <a:gd name="T36" fmla="*/ 2438 w 138"/>
                    <a:gd name="T37" fmla="*/ 1414 h 78"/>
                    <a:gd name="T38" fmla="*/ 2438 w 138"/>
                    <a:gd name="T39" fmla="*/ 1232 h 78"/>
                    <a:gd name="T40" fmla="*/ 2438 w 138"/>
                    <a:gd name="T41" fmla="*/ 1232 h 78"/>
                    <a:gd name="T42" fmla="*/ 2438 w 138"/>
                    <a:gd name="T43" fmla="*/ 1232 h 78"/>
                    <a:gd name="T44" fmla="*/ 2438 w 138"/>
                    <a:gd name="T45" fmla="*/ 1232 h 78"/>
                    <a:gd name="T46" fmla="*/ 2438 w 138"/>
                    <a:gd name="T47" fmla="*/ 1158 h 78"/>
                    <a:gd name="T48" fmla="*/ 2438 w 138"/>
                    <a:gd name="T49" fmla="*/ 1158 h 78"/>
                    <a:gd name="T50" fmla="*/ 2405 w 138"/>
                    <a:gd name="T51" fmla="*/ 908 h 78"/>
                    <a:gd name="T52" fmla="*/ 2338 w 138"/>
                    <a:gd name="T53" fmla="*/ 652 h 78"/>
                    <a:gd name="T54" fmla="*/ 2225 w 138"/>
                    <a:gd name="T55" fmla="*/ 473 h 78"/>
                    <a:gd name="T56" fmla="*/ 2086 w 138"/>
                    <a:gd name="T57" fmla="*/ 324 h 78"/>
                    <a:gd name="T58" fmla="*/ 2086 w 138"/>
                    <a:gd name="T59" fmla="*/ 324 h 78"/>
                    <a:gd name="T60" fmla="*/ 1946 w 138"/>
                    <a:gd name="T61" fmla="*/ 221 h 78"/>
                    <a:gd name="T62" fmla="*/ 1766 w 138"/>
                    <a:gd name="T63" fmla="*/ 107 h 78"/>
                    <a:gd name="T64" fmla="*/ 1552 w 138"/>
                    <a:gd name="T65" fmla="*/ 35 h 78"/>
                    <a:gd name="T66" fmla="*/ 1312 w 138"/>
                    <a:gd name="T67" fmla="*/ 0 h 78"/>
                    <a:gd name="T68" fmla="*/ 1312 w 138"/>
                    <a:gd name="T69" fmla="*/ 0 h 78"/>
                    <a:gd name="T70" fmla="*/ 1241 w 138"/>
                    <a:gd name="T71" fmla="*/ 0 h 78"/>
                    <a:gd name="T72" fmla="*/ 1241 w 138"/>
                    <a:gd name="T73" fmla="*/ 0 h 78"/>
                    <a:gd name="T74" fmla="*/ 777 w 138"/>
                    <a:gd name="T75" fmla="*/ 0 h 78"/>
                    <a:gd name="T76" fmla="*/ 0 w 138"/>
                    <a:gd name="T77" fmla="*/ 0 h 78"/>
                    <a:gd name="T78" fmla="*/ 0 w 138"/>
                    <a:gd name="T79" fmla="*/ 0 h 78"/>
                    <a:gd name="T80" fmla="*/ 33 w 138"/>
                    <a:gd name="T81" fmla="*/ 184 h 78"/>
                    <a:gd name="T82" fmla="*/ 777 w 138"/>
                    <a:gd name="T83" fmla="*/ 184 h 78"/>
                    <a:gd name="T84" fmla="*/ 1241 w 138"/>
                    <a:gd name="T85" fmla="*/ 184 h 7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38"/>
                    <a:gd name="T130" fmla="*/ 0 h 78"/>
                    <a:gd name="T131" fmla="*/ 138 w 138"/>
                    <a:gd name="T132" fmla="*/ 78 h 7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38" h="78">
                      <a:moveTo>
                        <a:pt x="70" y="10"/>
                      </a:moveTo>
                      <a:lnTo>
                        <a:pt x="70" y="10"/>
                      </a:lnTo>
                      <a:lnTo>
                        <a:pt x="74" y="10"/>
                      </a:lnTo>
                      <a:lnTo>
                        <a:pt x="88" y="12"/>
                      </a:lnTo>
                      <a:lnTo>
                        <a:pt x="100" y="14"/>
                      </a:lnTo>
                      <a:lnTo>
                        <a:pt x="110" y="20"/>
                      </a:lnTo>
                      <a:lnTo>
                        <a:pt x="118" y="26"/>
                      </a:lnTo>
                      <a:lnTo>
                        <a:pt x="126" y="34"/>
                      </a:lnTo>
                      <a:lnTo>
                        <a:pt x="132" y="46"/>
                      </a:lnTo>
                      <a:lnTo>
                        <a:pt x="136" y="58"/>
                      </a:lnTo>
                      <a:lnTo>
                        <a:pt x="138" y="74"/>
                      </a:lnTo>
                      <a:lnTo>
                        <a:pt x="138" y="76"/>
                      </a:lnTo>
                      <a:lnTo>
                        <a:pt x="138" y="78"/>
                      </a:lnTo>
                      <a:lnTo>
                        <a:pt x="138" y="68"/>
                      </a:lnTo>
                      <a:lnTo>
                        <a:pt x="138" y="64"/>
                      </a:lnTo>
                      <a:lnTo>
                        <a:pt x="136" y="50"/>
                      </a:lnTo>
                      <a:lnTo>
                        <a:pt x="132" y="36"/>
                      </a:lnTo>
                      <a:lnTo>
                        <a:pt x="126" y="26"/>
                      </a:lnTo>
                      <a:lnTo>
                        <a:pt x="118" y="18"/>
                      </a:lnTo>
                      <a:lnTo>
                        <a:pt x="110" y="12"/>
                      </a:lnTo>
                      <a:lnTo>
                        <a:pt x="100" y="6"/>
                      </a:lnTo>
                      <a:lnTo>
                        <a:pt x="88" y="2"/>
                      </a:lnTo>
                      <a:lnTo>
                        <a:pt x="74" y="0"/>
                      </a:lnTo>
                      <a:lnTo>
                        <a:pt x="70" y="0"/>
                      </a:lnTo>
                      <a:lnTo>
                        <a:pt x="44" y="0"/>
                      </a:lnTo>
                      <a:lnTo>
                        <a:pt x="0" y="0"/>
                      </a:lnTo>
                      <a:lnTo>
                        <a:pt x="2" y="10"/>
                      </a:lnTo>
                      <a:lnTo>
                        <a:pt x="44" y="10"/>
                      </a:lnTo>
                      <a:lnTo>
                        <a:pt x="70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8" name="Freeform 197"/>
                <p:cNvSpPr>
                  <a:spLocks/>
                </p:cNvSpPr>
                <p:nvPr/>
              </p:nvSpPr>
              <p:spPr bwMode="auto">
                <a:xfrm>
                  <a:off x="614" y="2053"/>
                  <a:ext cx="283" cy="161"/>
                </a:xfrm>
                <a:custGeom>
                  <a:avLst/>
                  <a:gdLst>
                    <a:gd name="T0" fmla="*/ 1198 w 138"/>
                    <a:gd name="T1" fmla="*/ 184 h 78"/>
                    <a:gd name="T2" fmla="*/ 1665 w 138"/>
                    <a:gd name="T3" fmla="*/ 184 h 78"/>
                    <a:gd name="T4" fmla="*/ 2405 w 138"/>
                    <a:gd name="T5" fmla="*/ 184 h 78"/>
                    <a:gd name="T6" fmla="*/ 2405 w 138"/>
                    <a:gd name="T7" fmla="*/ 184 h 78"/>
                    <a:gd name="T8" fmla="*/ 2438 w 138"/>
                    <a:gd name="T9" fmla="*/ 0 h 78"/>
                    <a:gd name="T10" fmla="*/ 1665 w 138"/>
                    <a:gd name="T11" fmla="*/ 0 h 78"/>
                    <a:gd name="T12" fmla="*/ 1198 w 138"/>
                    <a:gd name="T13" fmla="*/ 0 h 78"/>
                    <a:gd name="T14" fmla="*/ 1198 w 138"/>
                    <a:gd name="T15" fmla="*/ 0 h 78"/>
                    <a:gd name="T16" fmla="*/ 993 w 138"/>
                    <a:gd name="T17" fmla="*/ 35 h 78"/>
                    <a:gd name="T18" fmla="*/ 812 w 138"/>
                    <a:gd name="T19" fmla="*/ 72 h 78"/>
                    <a:gd name="T20" fmla="*/ 640 w 138"/>
                    <a:gd name="T21" fmla="*/ 107 h 78"/>
                    <a:gd name="T22" fmla="*/ 533 w 138"/>
                    <a:gd name="T23" fmla="*/ 184 h 78"/>
                    <a:gd name="T24" fmla="*/ 388 w 138"/>
                    <a:gd name="T25" fmla="*/ 289 h 78"/>
                    <a:gd name="T26" fmla="*/ 320 w 138"/>
                    <a:gd name="T27" fmla="*/ 396 h 78"/>
                    <a:gd name="T28" fmla="*/ 139 w 138"/>
                    <a:gd name="T29" fmla="*/ 613 h 78"/>
                    <a:gd name="T30" fmla="*/ 68 w 138"/>
                    <a:gd name="T31" fmla="*/ 836 h 78"/>
                    <a:gd name="T32" fmla="*/ 33 w 138"/>
                    <a:gd name="T33" fmla="*/ 1057 h 78"/>
                    <a:gd name="T34" fmla="*/ 0 w 138"/>
                    <a:gd name="T35" fmla="*/ 1265 h 78"/>
                    <a:gd name="T36" fmla="*/ 0 w 138"/>
                    <a:gd name="T37" fmla="*/ 1414 h 78"/>
                    <a:gd name="T38" fmla="*/ 0 w 138"/>
                    <a:gd name="T39" fmla="*/ 1414 h 78"/>
                    <a:gd name="T40" fmla="*/ 33 w 138"/>
                    <a:gd name="T41" fmla="*/ 1197 h 78"/>
                    <a:gd name="T42" fmla="*/ 68 w 138"/>
                    <a:gd name="T43" fmla="*/ 976 h 78"/>
                    <a:gd name="T44" fmla="*/ 139 w 138"/>
                    <a:gd name="T45" fmla="*/ 768 h 78"/>
                    <a:gd name="T46" fmla="*/ 320 w 138"/>
                    <a:gd name="T47" fmla="*/ 545 h 78"/>
                    <a:gd name="T48" fmla="*/ 388 w 138"/>
                    <a:gd name="T49" fmla="*/ 440 h 78"/>
                    <a:gd name="T50" fmla="*/ 533 w 138"/>
                    <a:gd name="T51" fmla="*/ 361 h 78"/>
                    <a:gd name="T52" fmla="*/ 640 w 138"/>
                    <a:gd name="T53" fmla="*/ 289 h 78"/>
                    <a:gd name="T54" fmla="*/ 812 w 138"/>
                    <a:gd name="T55" fmla="*/ 221 h 78"/>
                    <a:gd name="T56" fmla="*/ 993 w 138"/>
                    <a:gd name="T57" fmla="*/ 184 h 78"/>
                    <a:gd name="T58" fmla="*/ 1198 w 138"/>
                    <a:gd name="T59" fmla="*/ 184 h 78"/>
                    <a:gd name="T60" fmla="*/ 1198 w 138"/>
                    <a:gd name="T61" fmla="*/ 184 h 78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38"/>
                    <a:gd name="T94" fmla="*/ 0 h 78"/>
                    <a:gd name="T95" fmla="*/ 138 w 138"/>
                    <a:gd name="T96" fmla="*/ 78 h 78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38" h="78">
                      <a:moveTo>
                        <a:pt x="68" y="10"/>
                      </a:moveTo>
                      <a:lnTo>
                        <a:pt x="94" y="10"/>
                      </a:lnTo>
                      <a:lnTo>
                        <a:pt x="136" y="10"/>
                      </a:lnTo>
                      <a:lnTo>
                        <a:pt x="138" y="0"/>
                      </a:lnTo>
                      <a:lnTo>
                        <a:pt x="94" y="0"/>
                      </a:lnTo>
                      <a:lnTo>
                        <a:pt x="68" y="0"/>
                      </a:lnTo>
                      <a:lnTo>
                        <a:pt x="56" y="2"/>
                      </a:lnTo>
                      <a:lnTo>
                        <a:pt x="46" y="4"/>
                      </a:lnTo>
                      <a:lnTo>
                        <a:pt x="36" y="6"/>
                      </a:lnTo>
                      <a:lnTo>
                        <a:pt x="30" y="10"/>
                      </a:lnTo>
                      <a:lnTo>
                        <a:pt x="22" y="16"/>
                      </a:lnTo>
                      <a:lnTo>
                        <a:pt x="18" y="22"/>
                      </a:lnTo>
                      <a:lnTo>
                        <a:pt x="8" y="34"/>
                      </a:lnTo>
                      <a:lnTo>
                        <a:pt x="4" y="46"/>
                      </a:lnTo>
                      <a:lnTo>
                        <a:pt x="2" y="58"/>
                      </a:lnTo>
                      <a:lnTo>
                        <a:pt x="0" y="70"/>
                      </a:lnTo>
                      <a:lnTo>
                        <a:pt x="0" y="78"/>
                      </a:lnTo>
                      <a:lnTo>
                        <a:pt x="2" y="66"/>
                      </a:lnTo>
                      <a:lnTo>
                        <a:pt x="4" y="54"/>
                      </a:lnTo>
                      <a:lnTo>
                        <a:pt x="8" y="42"/>
                      </a:lnTo>
                      <a:lnTo>
                        <a:pt x="18" y="30"/>
                      </a:lnTo>
                      <a:lnTo>
                        <a:pt x="22" y="24"/>
                      </a:lnTo>
                      <a:lnTo>
                        <a:pt x="30" y="20"/>
                      </a:lnTo>
                      <a:lnTo>
                        <a:pt x="36" y="16"/>
                      </a:lnTo>
                      <a:lnTo>
                        <a:pt x="46" y="12"/>
                      </a:lnTo>
                      <a:lnTo>
                        <a:pt x="56" y="10"/>
                      </a:lnTo>
                      <a:lnTo>
                        <a:pt x="68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9" name="Freeform 198"/>
                <p:cNvSpPr>
                  <a:spLocks/>
                </p:cNvSpPr>
                <p:nvPr/>
              </p:nvSpPr>
              <p:spPr bwMode="auto">
                <a:xfrm>
                  <a:off x="2561" y="2748"/>
                  <a:ext cx="58" cy="292"/>
                </a:xfrm>
                <a:custGeom>
                  <a:avLst/>
                  <a:gdLst>
                    <a:gd name="T0" fmla="*/ 481 w 28"/>
                    <a:gd name="T1" fmla="*/ 0 h 142"/>
                    <a:gd name="T2" fmla="*/ 481 w 28"/>
                    <a:gd name="T3" fmla="*/ 0 h 142"/>
                    <a:gd name="T4" fmla="*/ 0 w 28"/>
                    <a:gd name="T5" fmla="*/ 0 h 142"/>
                    <a:gd name="T6" fmla="*/ 73 w 28"/>
                    <a:gd name="T7" fmla="*/ 2538 h 142"/>
                    <a:gd name="T8" fmla="*/ 516 w 28"/>
                    <a:gd name="T9" fmla="*/ 2538 h 142"/>
                    <a:gd name="T10" fmla="*/ 481 w 28"/>
                    <a:gd name="T11" fmla="*/ 0 h 14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8"/>
                    <a:gd name="T19" fmla="*/ 0 h 142"/>
                    <a:gd name="T20" fmla="*/ 28 w 28"/>
                    <a:gd name="T21" fmla="*/ 142 h 14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8" h="142">
                      <a:moveTo>
                        <a:pt x="26" y="0"/>
                      </a:moveTo>
                      <a:lnTo>
                        <a:pt x="26" y="0"/>
                      </a:lnTo>
                      <a:lnTo>
                        <a:pt x="0" y="0"/>
                      </a:lnTo>
                      <a:lnTo>
                        <a:pt x="4" y="142"/>
                      </a:lnTo>
                      <a:lnTo>
                        <a:pt x="28" y="142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0" name="Freeform 199"/>
                <p:cNvSpPr>
                  <a:spLocks/>
                </p:cNvSpPr>
                <p:nvPr/>
              </p:nvSpPr>
              <p:spPr bwMode="auto">
                <a:xfrm>
                  <a:off x="1855" y="1145"/>
                  <a:ext cx="258" cy="259"/>
                </a:xfrm>
                <a:custGeom>
                  <a:avLst/>
                  <a:gdLst>
                    <a:gd name="T0" fmla="*/ 2213 w 126"/>
                    <a:gd name="T1" fmla="*/ 2249 h 126"/>
                    <a:gd name="T2" fmla="*/ 2213 w 126"/>
                    <a:gd name="T3" fmla="*/ 2249 h 126"/>
                    <a:gd name="T4" fmla="*/ 0 w 126"/>
                    <a:gd name="T5" fmla="*/ 0 h 126"/>
                    <a:gd name="T6" fmla="*/ 0 w 126"/>
                    <a:gd name="T7" fmla="*/ 0 h 126"/>
                    <a:gd name="T8" fmla="*/ 0 w 126"/>
                    <a:gd name="T9" fmla="*/ 181 h 126"/>
                    <a:gd name="T10" fmla="*/ 0 w 126"/>
                    <a:gd name="T11" fmla="*/ 181 h 126"/>
                    <a:gd name="T12" fmla="*/ 2041 w 126"/>
                    <a:gd name="T13" fmla="*/ 2249 h 126"/>
                    <a:gd name="T14" fmla="*/ 2041 w 126"/>
                    <a:gd name="T15" fmla="*/ 2249 h 126"/>
                    <a:gd name="T16" fmla="*/ 2213 w 126"/>
                    <a:gd name="T17" fmla="*/ 2249 h 126"/>
                    <a:gd name="T18" fmla="*/ 2213 w 126"/>
                    <a:gd name="T19" fmla="*/ 2249 h 12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6"/>
                    <a:gd name="T31" fmla="*/ 0 h 126"/>
                    <a:gd name="T32" fmla="*/ 126 w 126"/>
                    <a:gd name="T33" fmla="*/ 126 h 12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6" h="126">
                      <a:moveTo>
                        <a:pt x="126" y="126"/>
                      </a:moveTo>
                      <a:lnTo>
                        <a:pt x="126" y="126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116" y="126"/>
                      </a:lnTo>
                      <a:lnTo>
                        <a:pt x="126" y="126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1" name="Freeform 200"/>
                <p:cNvSpPr>
                  <a:spLocks/>
                </p:cNvSpPr>
                <p:nvPr/>
              </p:nvSpPr>
              <p:spPr bwMode="auto">
                <a:xfrm>
                  <a:off x="1855" y="1165"/>
                  <a:ext cx="238" cy="239"/>
                </a:xfrm>
                <a:custGeom>
                  <a:avLst/>
                  <a:gdLst>
                    <a:gd name="T0" fmla="*/ 2054 w 116"/>
                    <a:gd name="T1" fmla="*/ 2089 h 116"/>
                    <a:gd name="T2" fmla="*/ 2054 w 116"/>
                    <a:gd name="T3" fmla="*/ 2089 h 116"/>
                    <a:gd name="T4" fmla="*/ 0 w 116"/>
                    <a:gd name="T5" fmla="*/ 0 h 116"/>
                    <a:gd name="T6" fmla="*/ 0 w 116"/>
                    <a:gd name="T7" fmla="*/ 0 h 116"/>
                    <a:gd name="T8" fmla="*/ 0 w 116"/>
                    <a:gd name="T9" fmla="*/ 2089 h 116"/>
                    <a:gd name="T10" fmla="*/ 0 w 116"/>
                    <a:gd name="T11" fmla="*/ 2089 h 116"/>
                    <a:gd name="T12" fmla="*/ 2054 w 116"/>
                    <a:gd name="T13" fmla="*/ 2089 h 116"/>
                    <a:gd name="T14" fmla="*/ 2054 w 116"/>
                    <a:gd name="T15" fmla="*/ 2089 h 11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6"/>
                    <a:gd name="T25" fmla="*/ 0 h 116"/>
                    <a:gd name="T26" fmla="*/ 116 w 116"/>
                    <a:gd name="T27" fmla="*/ 116 h 11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6" h="116">
                      <a:moveTo>
                        <a:pt x="116" y="116"/>
                      </a:moveTo>
                      <a:lnTo>
                        <a:pt x="116" y="116"/>
                      </a:lnTo>
                      <a:lnTo>
                        <a:pt x="0" y="0"/>
                      </a:lnTo>
                      <a:lnTo>
                        <a:pt x="0" y="116"/>
                      </a:lnTo>
                      <a:lnTo>
                        <a:pt x="116" y="116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2" name="Freeform 201"/>
                <p:cNvSpPr>
                  <a:spLocks/>
                </p:cNvSpPr>
                <p:nvPr/>
              </p:nvSpPr>
              <p:spPr bwMode="auto">
                <a:xfrm>
                  <a:off x="1061" y="2974"/>
                  <a:ext cx="1094" cy="62"/>
                </a:xfrm>
                <a:custGeom>
                  <a:avLst/>
                  <a:gdLst>
                    <a:gd name="T0" fmla="*/ 0 w 532"/>
                    <a:gd name="T1" fmla="*/ 0 h 30"/>
                    <a:gd name="T2" fmla="*/ 0 w 532"/>
                    <a:gd name="T3" fmla="*/ 0 h 30"/>
                    <a:gd name="T4" fmla="*/ 0 w 532"/>
                    <a:gd name="T5" fmla="*/ 548 h 30"/>
                    <a:gd name="T6" fmla="*/ 0 w 532"/>
                    <a:gd name="T7" fmla="*/ 548 h 30"/>
                    <a:gd name="T8" fmla="*/ 0 w 532"/>
                    <a:gd name="T9" fmla="*/ 548 h 30"/>
                    <a:gd name="T10" fmla="*/ 0 w 532"/>
                    <a:gd name="T11" fmla="*/ 548 h 30"/>
                    <a:gd name="T12" fmla="*/ 33 w 532"/>
                    <a:gd name="T13" fmla="*/ 548 h 30"/>
                    <a:gd name="T14" fmla="*/ 9476 w 532"/>
                    <a:gd name="T15" fmla="*/ 548 h 30"/>
                    <a:gd name="T16" fmla="*/ 9476 w 532"/>
                    <a:gd name="T17" fmla="*/ 548 h 30"/>
                    <a:gd name="T18" fmla="*/ 9515 w 532"/>
                    <a:gd name="T19" fmla="*/ 548 h 30"/>
                    <a:gd name="T20" fmla="*/ 9515 w 532"/>
                    <a:gd name="T21" fmla="*/ 548 h 30"/>
                    <a:gd name="T22" fmla="*/ 9515 w 532"/>
                    <a:gd name="T23" fmla="*/ 548 h 30"/>
                    <a:gd name="T24" fmla="*/ 9515 w 532"/>
                    <a:gd name="T25" fmla="*/ 548 h 30"/>
                    <a:gd name="T26" fmla="*/ 9515 w 532"/>
                    <a:gd name="T27" fmla="*/ 0 h 30"/>
                    <a:gd name="T28" fmla="*/ 0 w 532"/>
                    <a:gd name="T29" fmla="*/ 0 h 3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32"/>
                    <a:gd name="T46" fmla="*/ 0 h 30"/>
                    <a:gd name="T47" fmla="*/ 532 w 532"/>
                    <a:gd name="T48" fmla="*/ 30 h 3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32" h="3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0"/>
                      </a:lnTo>
                      <a:lnTo>
                        <a:pt x="2" y="30"/>
                      </a:lnTo>
                      <a:lnTo>
                        <a:pt x="530" y="30"/>
                      </a:lnTo>
                      <a:lnTo>
                        <a:pt x="532" y="30"/>
                      </a:lnTo>
                      <a:lnTo>
                        <a:pt x="53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3" name="Freeform 202"/>
                <p:cNvSpPr>
                  <a:spLocks/>
                </p:cNvSpPr>
                <p:nvPr/>
              </p:nvSpPr>
              <p:spPr bwMode="auto">
                <a:xfrm>
                  <a:off x="1144" y="2041"/>
                  <a:ext cx="928" cy="395"/>
                </a:xfrm>
                <a:custGeom>
                  <a:avLst/>
                  <a:gdLst>
                    <a:gd name="T0" fmla="*/ 105 w 452"/>
                    <a:gd name="T1" fmla="*/ 0 h 192"/>
                    <a:gd name="T2" fmla="*/ 68 w 452"/>
                    <a:gd name="T3" fmla="*/ 0 h 192"/>
                    <a:gd name="T4" fmla="*/ 33 w 452"/>
                    <a:gd name="T5" fmla="*/ 33 h 192"/>
                    <a:gd name="T6" fmla="*/ 0 w 452"/>
                    <a:gd name="T7" fmla="*/ 140 h 192"/>
                    <a:gd name="T8" fmla="*/ 0 w 452"/>
                    <a:gd name="T9" fmla="*/ 140 h 192"/>
                    <a:gd name="T10" fmla="*/ 33 w 452"/>
                    <a:gd name="T11" fmla="*/ 932 h 192"/>
                    <a:gd name="T12" fmla="*/ 105 w 452"/>
                    <a:gd name="T13" fmla="*/ 1761 h 192"/>
                    <a:gd name="T14" fmla="*/ 287 w 452"/>
                    <a:gd name="T15" fmla="*/ 2691 h 192"/>
                    <a:gd name="T16" fmla="*/ 287 w 452"/>
                    <a:gd name="T17" fmla="*/ 2759 h 192"/>
                    <a:gd name="T18" fmla="*/ 353 w 452"/>
                    <a:gd name="T19" fmla="*/ 2759 h 192"/>
                    <a:gd name="T20" fmla="*/ 353 w 452"/>
                    <a:gd name="T21" fmla="*/ 2759 h 192"/>
                    <a:gd name="T22" fmla="*/ 856 w 452"/>
                    <a:gd name="T23" fmla="*/ 2726 h 192"/>
                    <a:gd name="T24" fmla="*/ 1382 w 452"/>
                    <a:gd name="T25" fmla="*/ 2726 h 192"/>
                    <a:gd name="T26" fmla="*/ 2382 w 452"/>
                    <a:gd name="T27" fmla="*/ 2831 h 192"/>
                    <a:gd name="T28" fmla="*/ 3338 w 452"/>
                    <a:gd name="T29" fmla="*/ 2934 h 192"/>
                    <a:gd name="T30" fmla="*/ 4266 w 452"/>
                    <a:gd name="T31" fmla="*/ 3082 h 192"/>
                    <a:gd name="T32" fmla="*/ 4266 w 452"/>
                    <a:gd name="T33" fmla="*/ 3082 h 192"/>
                    <a:gd name="T34" fmla="*/ 5079 w 452"/>
                    <a:gd name="T35" fmla="*/ 3222 h 192"/>
                    <a:gd name="T36" fmla="*/ 5901 w 452"/>
                    <a:gd name="T37" fmla="*/ 3335 h 192"/>
                    <a:gd name="T38" fmla="*/ 6716 w 452"/>
                    <a:gd name="T39" fmla="*/ 3403 h 192"/>
                    <a:gd name="T40" fmla="*/ 7537 w 452"/>
                    <a:gd name="T41" fmla="*/ 3442 h 192"/>
                    <a:gd name="T42" fmla="*/ 7570 w 452"/>
                    <a:gd name="T43" fmla="*/ 3403 h 192"/>
                    <a:gd name="T44" fmla="*/ 7609 w 452"/>
                    <a:gd name="T45" fmla="*/ 3370 h 192"/>
                    <a:gd name="T46" fmla="*/ 7609 w 452"/>
                    <a:gd name="T47" fmla="*/ 3370 h 192"/>
                    <a:gd name="T48" fmla="*/ 7748 w 452"/>
                    <a:gd name="T49" fmla="*/ 2794 h 192"/>
                    <a:gd name="T50" fmla="*/ 7849 w 452"/>
                    <a:gd name="T51" fmla="*/ 2222 h 192"/>
                    <a:gd name="T52" fmla="*/ 7997 w 452"/>
                    <a:gd name="T53" fmla="*/ 1185 h 192"/>
                    <a:gd name="T54" fmla="*/ 8030 w 452"/>
                    <a:gd name="T55" fmla="*/ 461 h 192"/>
                    <a:gd name="T56" fmla="*/ 8030 w 452"/>
                    <a:gd name="T57" fmla="*/ 181 h 192"/>
                    <a:gd name="T58" fmla="*/ 8030 w 452"/>
                    <a:gd name="T59" fmla="*/ 181 h 192"/>
                    <a:gd name="T60" fmla="*/ 8030 w 452"/>
                    <a:gd name="T61" fmla="*/ 68 h 192"/>
                    <a:gd name="T62" fmla="*/ 7997 w 452"/>
                    <a:gd name="T63" fmla="*/ 33 h 192"/>
                    <a:gd name="T64" fmla="*/ 7962 w 452"/>
                    <a:gd name="T65" fmla="*/ 0 h 192"/>
                    <a:gd name="T66" fmla="*/ 7929 w 452"/>
                    <a:gd name="T67" fmla="*/ 0 h 192"/>
                    <a:gd name="T68" fmla="*/ 105 w 452"/>
                    <a:gd name="T69" fmla="*/ 0 h 19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2"/>
                    <a:gd name="T106" fmla="*/ 0 h 192"/>
                    <a:gd name="T107" fmla="*/ 452 w 452"/>
                    <a:gd name="T108" fmla="*/ 192 h 19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2" h="192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2" y="52"/>
                      </a:lnTo>
                      <a:lnTo>
                        <a:pt x="6" y="98"/>
                      </a:lnTo>
                      <a:lnTo>
                        <a:pt x="16" y="150"/>
                      </a:lnTo>
                      <a:lnTo>
                        <a:pt x="16" y="154"/>
                      </a:lnTo>
                      <a:lnTo>
                        <a:pt x="20" y="154"/>
                      </a:lnTo>
                      <a:lnTo>
                        <a:pt x="48" y="152"/>
                      </a:lnTo>
                      <a:lnTo>
                        <a:pt x="78" y="152"/>
                      </a:lnTo>
                      <a:lnTo>
                        <a:pt x="134" y="158"/>
                      </a:lnTo>
                      <a:lnTo>
                        <a:pt x="188" y="164"/>
                      </a:lnTo>
                      <a:lnTo>
                        <a:pt x="240" y="172"/>
                      </a:lnTo>
                      <a:lnTo>
                        <a:pt x="286" y="180"/>
                      </a:lnTo>
                      <a:lnTo>
                        <a:pt x="332" y="186"/>
                      </a:lnTo>
                      <a:lnTo>
                        <a:pt x="378" y="190"/>
                      </a:lnTo>
                      <a:lnTo>
                        <a:pt x="424" y="192"/>
                      </a:lnTo>
                      <a:lnTo>
                        <a:pt x="426" y="190"/>
                      </a:lnTo>
                      <a:lnTo>
                        <a:pt x="428" y="188"/>
                      </a:lnTo>
                      <a:lnTo>
                        <a:pt x="436" y="156"/>
                      </a:lnTo>
                      <a:lnTo>
                        <a:pt x="442" y="124"/>
                      </a:lnTo>
                      <a:lnTo>
                        <a:pt x="450" y="66"/>
                      </a:lnTo>
                      <a:lnTo>
                        <a:pt x="452" y="26"/>
                      </a:lnTo>
                      <a:lnTo>
                        <a:pt x="452" y="10"/>
                      </a:lnTo>
                      <a:lnTo>
                        <a:pt x="452" y="4"/>
                      </a:lnTo>
                      <a:lnTo>
                        <a:pt x="450" y="2"/>
                      </a:lnTo>
                      <a:lnTo>
                        <a:pt x="448" y="0"/>
                      </a:lnTo>
                      <a:lnTo>
                        <a:pt x="44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4" name="Freeform 203"/>
                <p:cNvSpPr>
                  <a:spLocks/>
                </p:cNvSpPr>
                <p:nvPr/>
              </p:nvSpPr>
              <p:spPr bwMode="auto">
                <a:xfrm>
                  <a:off x="2076" y="2041"/>
                  <a:ext cx="198" cy="390"/>
                </a:xfrm>
                <a:custGeom>
                  <a:avLst/>
                  <a:gdLst>
                    <a:gd name="T0" fmla="*/ 396 w 96"/>
                    <a:gd name="T1" fmla="*/ 0 h 190"/>
                    <a:gd name="T2" fmla="*/ 437 w 96"/>
                    <a:gd name="T3" fmla="*/ 105 h 190"/>
                    <a:gd name="T4" fmla="*/ 437 w 96"/>
                    <a:gd name="T5" fmla="*/ 181 h 190"/>
                    <a:gd name="T6" fmla="*/ 437 w 96"/>
                    <a:gd name="T7" fmla="*/ 181 h 190"/>
                    <a:gd name="T8" fmla="*/ 437 w 96"/>
                    <a:gd name="T9" fmla="*/ 425 h 190"/>
                    <a:gd name="T10" fmla="*/ 361 w 96"/>
                    <a:gd name="T11" fmla="*/ 1133 h 190"/>
                    <a:gd name="T12" fmla="*/ 256 w 96"/>
                    <a:gd name="T13" fmla="*/ 2129 h 190"/>
                    <a:gd name="T14" fmla="*/ 149 w 96"/>
                    <a:gd name="T15" fmla="*/ 2662 h 190"/>
                    <a:gd name="T16" fmla="*/ 0 w 96"/>
                    <a:gd name="T17" fmla="*/ 3270 h 190"/>
                    <a:gd name="T18" fmla="*/ 0 w 96"/>
                    <a:gd name="T19" fmla="*/ 3375 h 190"/>
                    <a:gd name="T20" fmla="*/ 107 w 96"/>
                    <a:gd name="T21" fmla="*/ 3338 h 190"/>
                    <a:gd name="T22" fmla="*/ 107 w 96"/>
                    <a:gd name="T23" fmla="*/ 3338 h 190"/>
                    <a:gd name="T24" fmla="*/ 761 w 96"/>
                    <a:gd name="T25" fmla="*/ 3235 h 190"/>
                    <a:gd name="T26" fmla="*/ 1446 w 96"/>
                    <a:gd name="T27" fmla="*/ 3089 h 190"/>
                    <a:gd name="T28" fmla="*/ 1485 w 96"/>
                    <a:gd name="T29" fmla="*/ 3054 h 190"/>
                    <a:gd name="T30" fmla="*/ 1518 w 96"/>
                    <a:gd name="T31" fmla="*/ 3017 h 190"/>
                    <a:gd name="T32" fmla="*/ 1518 w 96"/>
                    <a:gd name="T33" fmla="*/ 3017 h 190"/>
                    <a:gd name="T34" fmla="*/ 1633 w 96"/>
                    <a:gd name="T35" fmla="*/ 1989 h 190"/>
                    <a:gd name="T36" fmla="*/ 1702 w 96"/>
                    <a:gd name="T37" fmla="*/ 1133 h 190"/>
                    <a:gd name="T38" fmla="*/ 1735 w 96"/>
                    <a:gd name="T39" fmla="*/ 353 h 190"/>
                    <a:gd name="T40" fmla="*/ 1735 w 96"/>
                    <a:gd name="T41" fmla="*/ 353 h 190"/>
                    <a:gd name="T42" fmla="*/ 1702 w 96"/>
                    <a:gd name="T43" fmla="*/ 216 h 190"/>
                    <a:gd name="T44" fmla="*/ 1633 w 96"/>
                    <a:gd name="T45" fmla="*/ 105 h 190"/>
                    <a:gd name="T46" fmla="*/ 1518 w 96"/>
                    <a:gd name="T47" fmla="*/ 33 h 190"/>
                    <a:gd name="T48" fmla="*/ 1345 w 96"/>
                    <a:gd name="T49" fmla="*/ 0 h 190"/>
                    <a:gd name="T50" fmla="*/ 509 w 96"/>
                    <a:gd name="T51" fmla="*/ 0 h 190"/>
                    <a:gd name="T52" fmla="*/ 396 w 96"/>
                    <a:gd name="T53" fmla="*/ 0 h 19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96"/>
                    <a:gd name="T82" fmla="*/ 0 h 190"/>
                    <a:gd name="T83" fmla="*/ 96 w 96"/>
                    <a:gd name="T84" fmla="*/ 190 h 19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96" h="190">
                      <a:moveTo>
                        <a:pt x="22" y="0"/>
                      </a:moveTo>
                      <a:lnTo>
                        <a:pt x="24" y="6"/>
                      </a:lnTo>
                      <a:lnTo>
                        <a:pt x="24" y="10"/>
                      </a:lnTo>
                      <a:lnTo>
                        <a:pt x="24" y="24"/>
                      </a:lnTo>
                      <a:lnTo>
                        <a:pt x="20" y="64"/>
                      </a:lnTo>
                      <a:lnTo>
                        <a:pt x="14" y="120"/>
                      </a:lnTo>
                      <a:lnTo>
                        <a:pt x="8" y="150"/>
                      </a:lnTo>
                      <a:lnTo>
                        <a:pt x="0" y="184"/>
                      </a:lnTo>
                      <a:lnTo>
                        <a:pt x="0" y="190"/>
                      </a:lnTo>
                      <a:lnTo>
                        <a:pt x="6" y="188"/>
                      </a:lnTo>
                      <a:lnTo>
                        <a:pt x="42" y="182"/>
                      </a:lnTo>
                      <a:lnTo>
                        <a:pt x="80" y="174"/>
                      </a:lnTo>
                      <a:lnTo>
                        <a:pt x="82" y="172"/>
                      </a:lnTo>
                      <a:lnTo>
                        <a:pt x="84" y="170"/>
                      </a:lnTo>
                      <a:lnTo>
                        <a:pt x="90" y="112"/>
                      </a:lnTo>
                      <a:lnTo>
                        <a:pt x="94" y="64"/>
                      </a:lnTo>
                      <a:lnTo>
                        <a:pt x="96" y="20"/>
                      </a:lnTo>
                      <a:lnTo>
                        <a:pt x="94" y="12"/>
                      </a:lnTo>
                      <a:lnTo>
                        <a:pt x="90" y="6"/>
                      </a:lnTo>
                      <a:lnTo>
                        <a:pt x="84" y="2"/>
                      </a:lnTo>
                      <a:lnTo>
                        <a:pt x="74" y="0"/>
                      </a:lnTo>
                      <a:lnTo>
                        <a:pt x="28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5" name="Freeform 204"/>
                <p:cNvSpPr>
                  <a:spLocks/>
                </p:cNvSpPr>
                <p:nvPr/>
              </p:nvSpPr>
              <p:spPr bwMode="auto">
                <a:xfrm>
                  <a:off x="942" y="2041"/>
                  <a:ext cx="181" cy="345"/>
                </a:xfrm>
                <a:custGeom>
                  <a:avLst/>
                  <a:gdLst>
                    <a:gd name="T0" fmla="*/ 393 w 88"/>
                    <a:gd name="T1" fmla="*/ 0 h 168"/>
                    <a:gd name="T2" fmla="*/ 393 w 88"/>
                    <a:gd name="T3" fmla="*/ 0 h 168"/>
                    <a:gd name="T4" fmla="*/ 216 w 88"/>
                    <a:gd name="T5" fmla="*/ 33 h 168"/>
                    <a:gd name="T6" fmla="*/ 105 w 88"/>
                    <a:gd name="T7" fmla="*/ 105 h 168"/>
                    <a:gd name="T8" fmla="*/ 33 w 88"/>
                    <a:gd name="T9" fmla="*/ 216 h 168"/>
                    <a:gd name="T10" fmla="*/ 0 w 88"/>
                    <a:gd name="T11" fmla="*/ 355 h 168"/>
                    <a:gd name="T12" fmla="*/ 0 w 88"/>
                    <a:gd name="T13" fmla="*/ 355 h 168"/>
                    <a:gd name="T14" fmla="*/ 33 w 88"/>
                    <a:gd name="T15" fmla="*/ 1101 h 168"/>
                    <a:gd name="T16" fmla="*/ 68 w 88"/>
                    <a:gd name="T17" fmla="*/ 1922 h 168"/>
                    <a:gd name="T18" fmla="*/ 216 w 88"/>
                    <a:gd name="T19" fmla="*/ 2918 h 168"/>
                    <a:gd name="T20" fmla="*/ 216 w 88"/>
                    <a:gd name="T21" fmla="*/ 2986 h 168"/>
                    <a:gd name="T22" fmla="*/ 288 w 88"/>
                    <a:gd name="T23" fmla="*/ 2951 h 168"/>
                    <a:gd name="T24" fmla="*/ 288 w 88"/>
                    <a:gd name="T25" fmla="*/ 2951 h 168"/>
                    <a:gd name="T26" fmla="*/ 897 w 88"/>
                    <a:gd name="T27" fmla="*/ 2850 h 168"/>
                    <a:gd name="T28" fmla="*/ 1506 w 88"/>
                    <a:gd name="T29" fmla="*/ 2770 h 168"/>
                    <a:gd name="T30" fmla="*/ 1573 w 88"/>
                    <a:gd name="T31" fmla="*/ 2770 h 168"/>
                    <a:gd name="T32" fmla="*/ 1573 w 88"/>
                    <a:gd name="T33" fmla="*/ 2670 h 168"/>
                    <a:gd name="T34" fmla="*/ 1573 w 88"/>
                    <a:gd name="T35" fmla="*/ 2670 h 168"/>
                    <a:gd name="T36" fmla="*/ 1392 w 88"/>
                    <a:gd name="T37" fmla="*/ 1709 h 168"/>
                    <a:gd name="T38" fmla="*/ 1325 w 88"/>
                    <a:gd name="T39" fmla="*/ 928 h 168"/>
                    <a:gd name="T40" fmla="*/ 1286 w 88"/>
                    <a:gd name="T41" fmla="*/ 181 h 168"/>
                    <a:gd name="T42" fmla="*/ 1325 w 88"/>
                    <a:gd name="T43" fmla="*/ 0 h 168"/>
                    <a:gd name="T44" fmla="*/ 1218 w 88"/>
                    <a:gd name="T45" fmla="*/ 0 h 168"/>
                    <a:gd name="T46" fmla="*/ 393 w 88"/>
                    <a:gd name="T47" fmla="*/ 0 h 16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88"/>
                    <a:gd name="T73" fmla="*/ 0 h 168"/>
                    <a:gd name="T74" fmla="*/ 88 w 88"/>
                    <a:gd name="T75" fmla="*/ 168 h 168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88" h="168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20"/>
                      </a:lnTo>
                      <a:lnTo>
                        <a:pt x="2" y="62"/>
                      </a:lnTo>
                      <a:lnTo>
                        <a:pt x="4" y="108"/>
                      </a:lnTo>
                      <a:lnTo>
                        <a:pt x="12" y="164"/>
                      </a:lnTo>
                      <a:lnTo>
                        <a:pt x="12" y="168"/>
                      </a:lnTo>
                      <a:lnTo>
                        <a:pt x="16" y="166"/>
                      </a:lnTo>
                      <a:lnTo>
                        <a:pt x="50" y="160"/>
                      </a:lnTo>
                      <a:lnTo>
                        <a:pt x="84" y="156"/>
                      </a:lnTo>
                      <a:lnTo>
                        <a:pt x="88" y="156"/>
                      </a:lnTo>
                      <a:lnTo>
                        <a:pt x="88" y="150"/>
                      </a:lnTo>
                      <a:lnTo>
                        <a:pt x="78" y="96"/>
                      </a:lnTo>
                      <a:lnTo>
                        <a:pt x="74" y="52"/>
                      </a:lnTo>
                      <a:lnTo>
                        <a:pt x="72" y="10"/>
                      </a:lnTo>
                      <a:lnTo>
                        <a:pt x="74" y="0"/>
                      </a:lnTo>
                      <a:lnTo>
                        <a:pt x="68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7373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6" name="Freeform 205"/>
                <p:cNvSpPr>
                  <a:spLocks/>
                </p:cNvSpPr>
                <p:nvPr/>
              </p:nvSpPr>
              <p:spPr bwMode="auto">
                <a:xfrm>
                  <a:off x="1078" y="1124"/>
                  <a:ext cx="1060" cy="868"/>
                </a:xfrm>
                <a:custGeom>
                  <a:avLst/>
                  <a:gdLst>
                    <a:gd name="T0" fmla="*/ 9191 w 516"/>
                    <a:gd name="T1" fmla="*/ 7553 h 422"/>
                    <a:gd name="T2" fmla="*/ 9191 w 516"/>
                    <a:gd name="T3" fmla="*/ 7553 h 422"/>
                    <a:gd name="T4" fmla="*/ 9191 w 516"/>
                    <a:gd name="T5" fmla="*/ 2690 h 422"/>
                    <a:gd name="T6" fmla="*/ 6485 w 516"/>
                    <a:gd name="T7" fmla="*/ 2690 h 422"/>
                    <a:gd name="T8" fmla="*/ 6485 w 516"/>
                    <a:gd name="T9" fmla="*/ 0 h 422"/>
                    <a:gd name="T10" fmla="*/ 6485 w 516"/>
                    <a:gd name="T11" fmla="*/ 0 h 422"/>
                    <a:gd name="T12" fmla="*/ 0 w 516"/>
                    <a:gd name="T13" fmla="*/ 0 h 422"/>
                    <a:gd name="T14" fmla="*/ 9191 w 516"/>
                    <a:gd name="T15" fmla="*/ 7553 h 42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16"/>
                    <a:gd name="T25" fmla="*/ 0 h 422"/>
                    <a:gd name="T26" fmla="*/ 516 w 516"/>
                    <a:gd name="T27" fmla="*/ 422 h 42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16" h="422">
                      <a:moveTo>
                        <a:pt x="516" y="422"/>
                      </a:moveTo>
                      <a:lnTo>
                        <a:pt x="516" y="422"/>
                      </a:lnTo>
                      <a:lnTo>
                        <a:pt x="516" y="150"/>
                      </a:lnTo>
                      <a:lnTo>
                        <a:pt x="364" y="150"/>
                      </a:lnTo>
                      <a:lnTo>
                        <a:pt x="364" y="0"/>
                      </a:lnTo>
                      <a:lnTo>
                        <a:pt x="0" y="0"/>
                      </a:lnTo>
                      <a:lnTo>
                        <a:pt x="516" y="4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7" name="Freeform 206"/>
                <p:cNvSpPr>
                  <a:spLocks/>
                </p:cNvSpPr>
                <p:nvPr/>
              </p:nvSpPr>
              <p:spPr bwMode="auto">
                <a:xfrm>
                  <a:off x="1078" y="1124"/>
                  <a:ext cx="1060" cy="868"/>
                </a:xfrm>
                <a:custGeom>
                  <a:avLst/>
                  <a:gdLst>
                    <a:gd name="T0" fmla="*/ 9191 w 516"/>
                    <a:gd name="T1" fmla="*/ 7553 h 422"/>
                    <a:gd name="T2" fmla="*/ 9191 w 516"/>
                    <a:gd name="T3" fmla="*/ 7553 h 422"/>
                    <a:gd name="T4" fmla="*/ 9191 w 516"/>
                    <a:gd name="T5" fmla="*/ 2690 h 422"/>
                    <a:gd name="T6" fmla="*/ 6485 w 516"/>
                    <a:gd name="T7" fmla="*/ 2690 h 422"/>
                    <a:gd name="T8" fmla="*/ 6485 w 516"/>
                    <a:gd name="T9" fmla="*/ 0 h 422"/>
                    <a:gd name="T10" fmla="*/ 6485 w 516"/>
                    <a:gd name="T11" fmla="*/ 0 h 422"/>
                    <a:gd name="T12" fmla="*/ 0 w 516"/>
                    <a:gd name="T13" fmla="*/ 0 h 42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16"/>
                    <a:gd name="T22" fmla="*/ 0 h 422"/>
                    <a:gd name="T23" fmla="*/ 516 w 516"/>
                    <a:gd name="T24" fmla="*/ 422 h 42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16" h="422">
                      <a:moveTo>
                        <a:pt x="516" y="422"/>
                      </a:moveTo>
                      <a:lnTo>
                        <a:pt x="516" y="422"/>
                      </a:lnTo>
                      <a:lnTo>
                        <a:pt x="516" y="150"/>
                      </a:lnTo>
                      <a:lnTo>
                        <a:pt x="364" y="150"/>
                      </a:lnTo>
                      <a:lnTo>
                        <a:pt x="364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8" name="Freeform 207"/>
                <p:cNvSpPr>
                  <a:spLocks/>
                </p:cNvSpPr>
                <p:nvPr/>
              </p:nvSpPr>
              <p:spPr bwMode="auto">
                <a:xfrm>
                  <a:off x="1078" y="1124"/>
                  <a:ext cx="1060" cy="868"/>
                </a:xfrm>
                <a:custGeom>
                  <a:avLst/>
                  <a:gdLst>
                    <a:gd name="T0" fmla="*/ 9191 w 516"/>
                    <a:gd name="T1" fmla="*/ 2690 h 422"/>
                    <a:gd name="T2" fmla="*/ 6485 w 516"/>
                    <a:gd name="T3" fmla="*/ 2690 h 422"/>
                    <a:gd name="T4" fmla="*/ 6485 w 516"/>
                    <a:gd name="T5" fmla="*/ 0 h 422"/>
                    <a:gd name="T6" fmla="*/ 6485 w 516"/>
                    <a:gd name="T7" fmla="*/ 0 h 422"/>
                    <a:gd name="T8" fmla="*/ 0 w 516"/>
                    <a:gd name="T9" fmla="*/ 0 h 422"/>
                    <a:gd name="T10" fmla="*/ 0 w 516"/>
                    <a:gd name="T11" fmla="*/ 0 h 422"/>
                    <a:gd name="T12" fmla="*/ 0 w 516"/>
                    <a:gd name="T13" fmla="*/ 7553 h 422"/>
                    <a:gd name="T14" fmla="*/ 9191 w 516"/>
                    <a:gd name="T15" fmla="*/ 7553 h 422"/>
                    <a:gd name="T16" fmla="*/ 9191 w 516"/>
                    <a:gd name="T17" fmla="*/ 7553 h 422"/>
                    <a:gd name="T18" fmla="*/ 9191 w 516"/>
                    <a:gd name="T19" fmla="*/ 2690 h 422"/>
                    <a:gd name="T20" fmla="*/ 9191 w 516"/>
                    <a:gd name="T21" fmla="*/ 2690 h 42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516"/>
                    <a:gd name="T34" fmla="*/ 0 h 422"/>
                    <a:gd name="T35" fmla="*/ 516 w 516"/>
                    <a:gd name="T36" fmla="*/ 422 h 42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516" h="422">
                      <a:moveTo>
                        <a:pt x="516" y="150"/>
                      </a:moveTo>
                      <a:lnTo>
                        <a:pt x="364" y="150"/>
                      </a:lnTo>
                      <a:lnTo>
                        <a:pt x="364" y="0"/>
                      </a:lnTo>
                      <a:lnTo>
                        <a:pt x="0" y="0"/>
                      </a:lnTo>
                      <a:lnTo>
                        <a:pt x="0" y="422"/>
                      </a:lnTo>
                      <a:lnTo>
                        <a:pt x="516" y="422"/>
                      </a:lnTo>
                      <a:lnTo>
                        <a:pt x="516" y="15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9" name="Freeform 208"/>
                <p:cNvSpPr>
                  <a:spLocks/>
                </p:cNvSpPr>
                <p:nvPr/>
              </p:nvSpPr>
              <p:spPr bwMode="auto">
                <a:xfrm>
                  <a:off x="1078" y="1124"/>
                  <a:ext cx="1060" cy="835"/>
                </a:xfrm>
                <a:custGeom>
                  <a:avLst/>
                  <a:gdLst>
                    <a:gd name="T0" fmla="*/ 9191 w 516"/>
                    <a:gd name="T1" fmla="*/ 2678 h 406"/>
                    <a:gd name="T2" fmla="*/ 6485 w 516"/>
                    <a:gd name="T3" fmla="*/ 2678 h 406"/>
                    <a:gd name="T4" fmla="*/ 6485 w 516"/>
                    <a:gd name="T5" fmla="*/ 0 h 406"/>
                    <a:gd name="T6" fmla="*/ 6485 w 516"/>
                    <a:gd name="T7" fmla="*/ 0 h 406"/>
                    <a:gd name="T8" fmla="*/ 0 w 516"/>
                    <a:gd name="T9" fmla="*/ 0 h 406"/>
                    <a:gd name="T10" fmla="*/ 0 w 516"/>
                    <a:gd name="T11" fmla="*/ 0 h 406"/>
                    <a:gd name="T12" fmla="*/ 0 w 516"/>
                    <a:gd name="T13" fmla="*/ 7262 h 406"/>
                    <a:gd name="T14" fmla="*/ 9191 w 516"/>
                    <a:gd name="T15" fmla="*/ 7262 h 406"/>
                    <a:gd name="T16" fmla="*/ 9191 w 516"/>
                    <a:gd name="T17" fmla="*/ 7262 h 406"/>
                    <a:gd name="T18" fmla="*/ 9191 w 516"/>
                    <a:gd name="T19" fmla="*/ 2678 h 406"/>
                    <a:gd name="T20" fmla="*/ 9191 w 516"/>
                    <a:gd name="T21" fmla="*/ 2678 h 40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516"/>
                    <a:gd name="T34" fmla="*/ 0 h 406"/>
                    <a:gd name="T35" fmla="*/ 516 w 516"/>
                    <a:gd name="T36" fmla="*/ 406 h 40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516" h="406">
                      <a:moveTo>
                        <a:pt x="516" y="150"/>
                      </a:moveTo>
                      <a:lnTo>
                        <a:pt x="364" y="150"/>
                      </a:lnTo>
                      <a:lnTo>
                        <a:pt x="364" y="0"/>
                      </a:lnTo>
                      <a:lnTo>
                        <a:pt x="0" y="0"/>
                      </a:lnTo>
                      <a:lnTo>
                        <a:pt x="0" y="406"/>
                      </a:lnTo>
                      <a:lnTo>
                        <a:pt x="516" y="406"/>
                      </a:lnTo>
                      <a:lnTo>
                        <a:pt x="516" y="1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00" name="Rectangle 209"/>
                <p:cNvSpPr>
                  <a:spLocks noChangeArrowheads="1"/>
                </p:cNvSpPr>
                <p:nvPr/>
              </p:nvSpPr>
              <p:spPr bwMode="auto">
                <a:xfrm>
                  <a:off x="1855" y="1433"/>
                  <a:ext cx="279" cy="12"/>
                </a:xfrm>
                <a:prstGeom prst="rect">
                  <a:avLst/>
                </a:prstGeom>
                <a:solidFill>
                  <a:srgbClr val="D9D9D9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22601" name="Freeform 210"/>
                <p:cNvSpPr>
                  <a:spLocks/>
                </p:cNvSpPr>
                <p:nvPr/>
              </p:nvSpPr>
              <p:spPr bwMode="auto">
                <a:xfrm>
                  <a:off x="2171" y="2748"/>
                  <a:ext cx="444" cy="86"/>
                </a:xfrm>
                <a:custGeom>
                  <a:avLst/>
                  <a:gdLst>
                    <a:gd name="T0" fmla="*/ 3858 w 216"/>
                    <a:gd name="T1" fmla="*/ 68 h 42"/>
                    <a:gd name="T2" fmla="*/ 3858 w 216"/>
                    <a:gd name="T3" fmla="*/ 68 h 42"/>
                    <a:gd name="T4" fmla="*/ 3638 w 216"/>
                    <a:gd name="T5" fmla="*/ 104 h 42"/>
                    <a:gd name="T6" fmla="*/ 3638 w 216"/>
                    <a:gd name="T7" fmla="*/ 104 h 42"/>
                    <a:gd name="T8" fmla="*/ 3638 w 216"/>
                    <a:gd name="T9" fmla="*/ 104 h 42"/>
                    <a:gd name="T10" fmla="*/ 3638 w 216"/>
                    <a:gd name="T11" fmla="*/ 104 h 42"/>
                    <a:gd name="T12" fmla="*/ 3398 w 216"/>
                    <a:gd name="T13" fmla="*/ 104 h 42"/>
                    <a:gd name="T14" fmla="*/ 3398 w 216"/>
                    <a:gd name="T15" fmla="*/ 104 h 42"/>
                    <a:gd name="T16" fmla="*/ 3398 w 216"/>
                    <a:gd name="T17" fmla="*/ 104 h 42"/>
                    <a:gd name="T18" fmla="*/ 3398 w 216"/>
                    <a:gd name="T19" fmla="*/ 104 h 42"/>
                    <a:gd name="T20" fmla="*/ 2434 w 216"/>
                    <a:gd name="T21" fmla="*/ 213 h 42"/>
                    <a:gd name="T22" fmla="*/ 1425 w 216"/>
                    <a:gd name="T23" fmla="*/ 385 h 42"/>
                    <a:gd name="T24" fmla="*/ 0 w 216"/>
                    <a:gd name="T25" fmla="*/ 704 h 42"/>
                    <a:gd name="T26" fmla="*/ 0 w 216"/>
                    <a:gd name="T27" fmla="*/ 704 h 42"/>
                    <a:gd name="T28" fmla="*/ 0 w 216"/>
                    <a:gd name="T29" fmla="*/ 737 h 42"/>
                    <a:gd name="T30" fmla="*/ 0 w 216"/>
                    <a:gd name="T31" fmla="*/ 672 h 42"/>
                    <a:gd name="T32" fmla="*/ 0 w 216"/>
                    <a:gd name="T33" fmla="*/ 672 h 42"/>
                    <a:gd name="T34" fmla="*/ 0 w 216"/>
                    <a:gd name="T35" fmla="*/ 637 h 42"/>
                    <a:gd name="T36" fmla="*/ 0 w 216"/>
                    <a:gd name="T37" fmla="*/ 637 h 42"/>
                    <a:gd name="T38" fmla="*/ 1425 w 216"/>
                    <a:gd name="T39" fmla="*/ 319 h 42"/>
                    <a:gd name="T40" fmla="*/ 2434 w 216"/>
                    <a:gd name="T41" fmla="*/ 139 h 42"/>
                    <a:gd name="T42" fmla="*/ 3398 w 216"/>
                    <a:gd name="T43" fmla="*/ 0 h 42"/>
                    <a:gd name="T44" fmla="*/ 3398 w 216"/>
                    <a:gd name="T45" fmla="*/ 0 h 42"/>
                    <a:gd name="T46" fmla="*/ 3398 w 216"/>
                    <a:gd name="T47" fmla="*/ 0 h 42"/>
                    <a:gd name="T48" fmla="*/ 3398 w 216"/>
                    <a:gd name="T49" fmla="*/ 0 h 42"/>
                    <a:gd name="T50" fmla="*/ 3638 w 216"/>
                    <a:gd name="T51" fmla="*/ 0 h 42"/>
                    <a:gd name="T52" fmla="*/ 3638 w 216"/>
                    <a:gd name="T53" fmla="*/ 0 h 42"/>
                    <a:gd name="T54" fmla="*/ 3638 w 216"/>
                    <a:gd name="T55" fmla="*/ 0 h 42"/>
                    <a:gd name="T56" fmla="*/ 3638 w 216"/>
                    <a:gd name="T57" fmla="*/ 0 h 42"/>
                    <a:gd name="T58" fmla="*/ 3858 w 216"/>
                    <a:gd name="T59" fmla="*/ 0 h 42"/>
                    <a:gd name="T60" fmla="*/ 3858 w 216"/>
                    <a:gd name="T61" fmla="*/ 0 h 42"/>
                    <a:gd name="T62" fmla="*/ 3858 w 216"/>
                    <a:gd name="T63" fmla="*/ 0 h 42"/>
                    <a:gd name="T64" fmla="*/ 3858 w 216"/>
                    <a:gd name="T65" fmla="*/ 0 h 42"/>
                    <a:gd name="T66" fmla="*/ 3858 w 216"/>
                    <a:gd name="T67" fmla="*/ 0 h 42"/>
                    <a:gd name="T68" fmla="*/ 3858 w 216"/>
                    <a:gd name="T69" fmla="*/ 68 h 4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216"/>
                    <a:gd name="T106" fmla="*/ 0 h 42"/>
                    <a:gd name="T107" fmla="*/ 216 w 216"/>
                    <a:gd name="T108" fmla="*/ 42 h 4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216" h="42">
                      <a:moveTo>
                        <a:pt x="216" y="4"/>
                      </a:moveTo>
                      <a:lnTo>
                        <a:pt x="216" y="4"/>
                      </a:lnTo>
                      <a:lnTo>
                        <a:pt x="204" y="6"/>
                      </a:lnTo>
                      <a:lnTo>
                        <a:pt x="190" y="6"/>
                      </a:lnTo>
                      <a:lnTo>
                        <a:pt x="136" y="12"/>
                      </a:lnTo>
                      <a:lnTo>
                        <a:pt x="80" y="22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0" y="36"/>
                      </a:lnTo>
                      <a:lnTo>
                        <a:pt x="80" y="18"/>
                      </a:lnTo>
                      <a:lnTo>
                        <a:pt x="136" y="8"/>
                      </a:lnTo>
                      <a:lnTo>
                        <a:pt x="190" y="0"/>
                      </a:lnTo>
                      <a:lnTo>
                        <a:pt x="204" y="0"/>
                      </a:lnTo>
                      <a:lnTo>
                        <a:pt x="216" y="0"/>
                      </a:lnTo>
                      <a:lnTo>
                        <a:pt x="216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02" name="Freeform 211"/>
                <p:cNvSpPr>
                  <a:spLocks/>
                </p:cNvSpPr>
                <p:nvPr/>
              </p:nvSpPr>
              <p:spPr bwMode="auto">
                <a:xfrm>
                  <a:off x="601" y="2748"/>
                  <a:ext cx="448" cy="86"/>
                </a:xfrm>
                <a:custGeom>
                  <a:avLst/>
                  <a:gdLst>
                    <a:gd name="T0" fmla="*/ 460 w 218"/>
                    <a:gd name="T1" fmla="*/ 0 h 42"/>
                    <a:gd name="T2" fmla="*/ 460 w 218"/>
                    <a:gd name="T3" fmla="*/ 0 h 42"/>
                    <a:gd name="T4" fmla="*/ 0 w 218"/>
                    <a:gd name="T5" fmla="*/ 0 h 42"/>
                    <a:gd name="T6" fmla="*/ 0 w 218"/>
                    <a:gd name="T7" fmla="*/ 68 h 42"/>
                    <a:gd name="T8" fmla="*/ 0 w 218"/>
                    <a:gd name="T9" fmla="*/ 68 h 42"/>
                    <a:gd name="T10" fmla="*/ 460 w 218"/>
                    <a:gd name="T11" fmla="*/ 104 h 42"/>
                    <a:gd name="T12" fmla="*/ 460 w 218"/>
                    <a:gd name="T13" fmla="*/ 104 h 42"/>
                    <a:gd name="T14" fmla="*/ 1424 w 218"/>
                    <a:gd name="T15" fmla="*/ 213 h 42"/>
                    <a:gd name="T16" fmla="*/ 2421 w 218"/>
                    <a:gd name="T17" fmla="*/ 385 h 42"/>
                    <a:gd name="T18" fmla="*/ 3851 w 218"/>
                    <a:gd name="T19" fmla="*/ 704 h 42"/>
                    <a:gd name="T20" fmla="*/ 3851 w 218"/>
                    <a:gd name="T21" fmla="*/ 704 h 42"/>
                    <a:gd name="T22" fmla="*/ 3890 w 218"/>
                    <a:gd name="T23" fmla="*/ 737 h 42"/>
                    <a:gd name="T24" fmla="*/ 3890 w 218"/>
                    <a:gd name="T25" fmla="*/ 672 h 42"/>
                    <a:gd name="T26" fmla="*/ 3890 w 218"/>
                    <a:gd name="T27" fmla="*/ 672 h 42"/>
                    <a:gd name="T28" fmla="*/ 3851 w 218"/>
                    <a:gd name="T29" fmla="*/ 637 h 42"/>
                    <a:gd name="T30" fmla="*/ 3851 w 218"/>
                    <a:gd name="T31" fmla="*/ 637 h 42"/>
                    <a:gd name="T32" fmla="*/ 2421 w 218"/>
                    <a:gd name="T33" fmla="*/ 319 h 42"/>
                    <a:gd name="T34" fmla="*/ 1424 w 218"/>
                    <a:gd name="T35" fmla="*/ 139 h 42"/>
                    <a:gd name="T36" fmla="*/ 460 w 218"/>
                    <a:gd name="T37" fmla="*/ 0 h 42"/>
                    <a:gd name="T38" fmla="*/ 460 w 218"/>
                    <a:gd name="T39" fmla="*/ 0 h 42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218"/>
                    <a:gd name="T61" fmla="*/ 0 h 42"/>
                    <a:gd name="T62" fmla="*/ 218 w 218"/>
                    <a:gd name="T63" fmla="*/ 42 h 42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218" h="42">
                      <a:moveTo>
                        <a:pt x="26" y="0"/>
                      </a:moveTo>
                      <a:lnTo>
                        <a:pt x="26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26" y="6"/>
                      </a:lnTo>
                      <a:lnTo>
                        <a:pt x="80" y="12"/>
                      </a:lnTo>
                      <a:lnTo>
                        <a:pt x="136" y="22"/>
                      </a:lnTo>
                      <a:lnTo>
                        <a:pt x="216" y="40"/>
                      </a:lnTo>
                      <a:lnTo>
                        <a:pt x="218" y="42"/>
                      </a:lnTo>
                      <a:lnTo>
                        <a:pt x="218" y="38"/>
                      </a:lnTo>
                      <a:lnTo>
                        <a:pt x="216" y="36"/>
                      </a:lnTo>
                      <a:lnTo>
                        <a:pt x="136" y="18"/>
                      </a:lnTo>
                      <a:lnTo>
                        <a:pt x="80" y="8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03" name="Freeform 212"/>
                <p:cNvSpPr>
                  <a:spLocks/>
                </p:cNvSpPr>
                <p:nvPr/>
              </p:nvSpPr>
              <p:spPr bwMode="auto">
                <a:xfrm>
                  <a:off x="1078" y="1474"/>
                  <a:ext cx="1060" cy="485"/>
                </a:xfrm>
                <a:custGeom>
                  <a:avLst/>
                  <a:gdLst>
                    <a:gd name="T0" fmla="*/ 3279 w 516"/>
                    <a:gd name="T1" fmla="*/ 1317 h 236"/>
                    <a:gd name="T2" fmla="*/ 3279 w 516"/>
                    <a:gd name="T3" fmla="*/ 1317 h 236"/>
                    <a:gd name="T4" fmla="*/ 2773 w 516"/>
                    <a:gd name="T5" fmla="*/ 964 h 236"/>
                    <a:gd name="T6" fmla="*/ 2278 w 516"/>
                    <a:gd name="T7" fmla="*/ 608 h 236"/>
                    <a:gd name="T8" fmla="*/ 2030 w 516"/>
                    <a:gd name="T9" fmla="*/ 427 h 236"/>
                    <a:gd name="T10" fmla="*/ 1777 w 516"/>
                    <a:gd name="T11" fmla="*/ 288 h 236"/>
                    <a:gd name="T12" fmla="*/ 1498 w 516"/>
                    <a:gd name="T13" fmla="*/ 181 h 236"/>
                    <a:gd name="T14" fmla="*/ 1177 w 516"/>
                    <a:gd name="T15" fmla="*/ 68 h 236"/>
                    <a:gd name="T16" fmla="*/ 1177 w 516"/>
                    <a:gd name="T17" fmla="*/ 68 h 236"/>
                    <a:gd name="T18" fmla="*/ 857 w 516"/>
                    <a:gd name="T19" fmla="*/ 33 h 236"/>
                    <a:gd name="T20" fmla="*/ 573 w 516"/>
                    <a:gd name="T21" fmla="*/ 0 h 236"/>
                    <a:gd name="T22" fmla="*/ 288 w 516"/>
                    <a:gd name="T23" fmla="*/ 0 h 236"/>
                    <a:gd name="T24" fmla="*/ 0 w 516"/>
                    <a:gd name="T25" fmla="*/ 68 h 236"/>
                    <a:gd name="T26" fmla="*/ 0 w 516"/>
                    <a:gd name="T27" fmla="*/ 68 h 236"/>
                    <a:gd name="T28" fmla="*/ 0 w 516"/>
                    <a:gd name="T29" fmla="*/ 4211 h 236"/>
                    <a:gd name="T30" fmla="*/ 9191 w 516"/>
                    <a:gd name="T31" fmla="*/ 4211 h 236"/>
                    <a:gd name="T32" fmla="*/ 9191 w 516"/>
                    <a:gd name="T33" fmla="*/ 4211 h 236"/>
                    <a:gd name="T34" fmla="*/ 9191 w 516"/>
                    <a:gd name="T35" fmla="*/ 1317 h 236"/>
                    <a:gd name="T36" fmla="*/ 9191 w 516"/>
                    <a:gd name="T37" fmla="*/ 1317 h 236"/>
                    <a:gd name="T38" fmla="*/ 8123 w 516"/>
                    <a:gd name="T39" fmla="*/ 1677 h 236"/>
                    <a:gd name="T40" fmla="*/ 7584 w 516"/>
                    <a:gd name="T41" fmla="*/ 1858 h 236"/>
                    <a:gd name="T42" fmla="*/ 7013 w 516"/>
                    <a:gd name="T43" fmla="*/ 1961 h 236"/>
                    <a:gd name="T44" fmla="*/ 7013 w 516"/>
                    <a:gd name="T45" fmla="*/ 1961 h 236"/>
                    <a:gd name="T46" fmla="*/ 6553 w 516"/>
                    <a:gd name="T47" fmla="*/ 2065 h 236"/>
                    <a:gd name="T48" fmla="*/ 6052 w 516"/>
                    <a:gd name="T49" fmla="*/ 2106 h 236"/>
                    <a:gd name="T50" fmla="*/ 5557 w 516"/>
                    <a:gd name="T51" fmla="*/ 2106 h 236"/>
                    <a:gd name="T52" fmla="*/ 5099 w 516"/>
                    <a:gd name="T53" fmla="*/ 2030 h 236"/>
                    <a:gd name="T54" fmla="*/ 4630 w 516"/>
                    <a:gd name="T55" fmla="*/ 1926 h 236"/>
                    <a:gd name="T56" fmla="*/ 4170 w 516"/>
                    <a:gd name="T57" fmla="*/ 1786 h 236"/>
                    <a:gd name="T58" fmla="*/ 3702 w 516"/>
                    <a:gd name="T59" fmla="*/ 1570 h 236"/>
                    <a:gd name="T60" fmla="*/ 3279 w 516"/>
                    <a:gd name="T61" fmla="*/ 1317 h 236"/>
                    <a:gd name="T62" fmla="*/ 3279 w 516"/>
                    <a:gd name="T63" fmla="*/ 1317 h 2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16"/>
                    <a:gd name="T97" fmla="*/ 0 h 236"/>
                    <a:gd name="T98" fmla="*/ 516 w 516"/>
                    <a:gd name="T99" fmla="*/ 236 h 2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16" h="236">
                      <a:moveTo>
                        <a:pt x="184" y="74"/>
                      </a:moveTo>
                      <a:lnTo>
                        <a:pt x="184" y="74"/>
                      </a:lnTo>
                      <a:lnTo>
                        <a:pt x="156" y="54"/>
                      </a:lnTo>
                      <a:lnTo>
                        <a:pt x="128" y="34"/>
                      </a:lnTo>
                      <a:lnTo>
                        <a:pt x="114" y="24"/>
                      </a:lnTo>
                      <a:lnTo>
                        <a:pt x="100" y="16"/>
                      </a:lnTo>
                      <a:lnTo>
                        <a:pt x="84" y="10"/>
                      </a:lnTo>
                      <a:lnTo>
                        <a:pt x="66" y="4"/>
                      </a:lnTo>
                      <a:lnTo>
                        <a:pt x="48" y="2"/>
                      </a:lnTo>
                      <a:lnTo>
                        <a:pt x="32" y="0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0" y="236"/>
                      </a:lnTo>
                      <a:lnTo>
                        <a:pt x="516" y="236"/>
                      </a:lnTo>
                      <a:lnTo>
                        <a:pt x="516" y="74"/>
                      </a:lnTo>
                      <a:lnTo>
                        <a:pt x="456" y="94"/>
                      </a:lnTo>
                      <a:lnTo>
                        <a:pt x="426" y="104"/>
                      </a:lnTo>
                      <a:lnTo>
                        <a:pt x="394" y="110"/>
                      </a:lnTo>
                      <a:lnTo>
                        <a:pt x="368" y="116"/>
                      </a:lnTo>
                      <a:lnTo>
                        <a:pt x="340" y="118"/>
                      </a:lnTo>
                      <a:lnTo>
                        <a:pt x="312" y="118"/>
                      </a:lnTo>
                      <a:lnTo>
                        <a:pt x="286" y="114"/>
                      </a:lnTo>
                      <a:lnTo>
                        <a:pt x="260" y="108"/>
                      </a:lnTo>
                      <a:lnTo>
                        <a:pt x="234" y="100"/>
                      </a:lnTo>
                      <a:lnTo>
                        <a:pt x="208" y="88"/>
                      </a:lnTo>
                      <a:lnTo>
                        <a:pt x="184" y="74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04" name="Line 213"/>
                <p:cNvSpPr>
                  <a:spLocks noChangeShapeType="1"/>
                </p:cNvSpPr>
                <p:nvPr/>
              </p:nvSpPr>
              <p:spPr bwMode="auto">
                <a:xfrm>
                  <a:off x="2039" y="2871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05" name="Line 214"/>
                <p:cNvSpPr>
                  <a:spLocks noChangeShapeType="1"/>
                </p:cNvSpPr>
                <p:nvPr/>
              </p:nvSpPr>
              <p:spPr bwMode="auto">
                <a:xfrm>
                  <a:off x="2039" y="2871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06" name="Text Box 215"/>
                <p:cNvSpPr txBox="1">
                  <a:spLocks noChangeArrowheads="1"/>
                </p:cNvSpPr>
                <p:nvPr/>
              </p:nvSpPr>
              <p:spPr bwMode="auto">
                <a:xfrm>
                  <a:off x="1070" y="1445"/>
                  <a:ext cx="1049" cy="288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 anchor="ctr" anchorCtr="1">
                  <a:spAutoFit/>
                </a:bodyPr>
                <a:lstStyle/>
                <a:p>
                  <a:pPr eaLnBrk="0" hangingPunct="0"/>
                  <a:endParaRPr kumimoji="1" lang="zh-CN" altLang="zh-CN" sz="2400">
                    <a:ea typeface="宋体" charset="-122"/>
                  </a:endParaRPr>
                </a:p>
              </p:txBody>
            </p:sp>
          </p:grpSp>
          <p:sp>
            <p:nvSpPr>
              <p:cNvPr id="22536" name="Line 216"/>
              <p:cNvSpPr>
                <a:spLocks noChangeShapeType="1"/>
              </p:cNvSpPr>
              <p:nvPr/>
            </p:nvSpPr>
            <p:spPr bwMode="auto">
              <a:xfrm>
                <a:off x="4642" y="1866"/>
                <a:ext cx="0" cy="60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2537" name="Line 217"/>
              <p:cNvSpPr>
                <a:spLocks noChangeShapeType="1"/>
              </p:cNvSpPr>
              <p:nvPr/>
            </p:nvSpPr>
            <p:spPr bwMode="auto">
              <a:xfrm>
                <a:off x="4146" y="2146"/>
                <a:ext cx="95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grpSp>
            <p:nvGrpSpPr>
              <p:cNvPr id="22538" name="Group 124"/>
              <p:cNvGrpSpPr>
                <a:grpSpLocks/>
              </p:cNvGrpSpPr>
              <p:nvPr/>
            </p:nvGrpSpPr>
            <p:grpSpPr bwMode="auto">
              <a:xfrm rot="-2345643">
                <a:off x="4208" y="1810"/>
                <a:ext cx="336" cy="243"/>
                <a:chOff x="3508" y="1056"/>
                <a:chExt cx="572" cy="339"/>
              </a:xfrm>
            </p:grpSpPr>
            <p:sp>
              <p:nvSpPr>
                <p:cNvPr id="22547" name="Freeform 125"/>
                <p:cNvSpPr>
                  <a:spLocks/>
                </p:cNvSpPr>
                <p:nvPr/>
              </p:nvSpPr>
              <p:spPr bwMode="auto">
                <a:xfrm>
                  <a:off x="3617" y="1056"/>
                  <a:ext cx="463" cy="293"/>
                </a:xfrm>
                <a:custGeom>
                  <a:avLst/>
                  <a:gdLst>
                    <a:gd name="T0" fmla="*/ 108 w 330"/>
                    <a:gd name="T1" fmla="*/ 0 h 209"/>
                    <a:gd name="T2" fmla="*/ 146 w 330"/>
                    <a:gd name="T3" fmla="*/ 29 h 209"/>
                    <a:gd name="T4" fmla="*/ 160 w 330"/>
                    <a:gd name="T5" fmla="*/ 88 h 209"/>
                    <a:gd name="T6" fmla="*/ 219 w 330"/>
                    <a:gd name="T7" fmla="*/ 118 h 209"/>
                    <a:gd name="T8" fmla="*/ 275 w 330"/>
                    <a:gd name="T9" fmla="*/ 126 h 209"/>
                    <a:gd name="T10" fmla="*/ 335 w 330"/>
                    <a:gd name="T11" fmla="*/ 126 h 209"/>
                    <a:gd name="T12" fmla="*/ 391 w 330"/>
                    <a:gd name="T13" fmla="*/ 146 h 209"/>
                    <a:gd name="T14" fmla="*/ 411 w 330"/>
                    <a:gd name="T15" fmla="*/ 219 h 209"/>
                    <a:gd name="T16" fmla="*/ 372 w 330"/>
                    <a:gd name="T17" fmla="*/ 268 h 209"/>
                    <a:gd name="T18" fmla="*/ 391 w 330"/>
                    <a:gd name="T19" fmla="*/ 300 h 209"/>
                    <a:gd name="T20" fmla="*/ 459 w 330"/>
                    <a:gd name="T21" fmla="*/ 300 h 209"/>
                    <a:gd name="T22" fmla="*/ 516 w 330"/>
                    <a:gd name="T23" fmla="*/ 300 h 209"/>
                    <a:gd name="T24" fmla="*/ 595 w 330"/>
                    <a:gd name="T25" fmla="*/ 300 h 209"/>
                    <a:gd name="T26" fmla="*/ 651 w 330"/>
                    <a:gd name="T27" fmla="*/ 321 h 209"/>
                    <a:gd name="T28" fmla="*/ 693 w 330"/>
                    <a:gd name="T29" fmla="*/ 377 h 209"/>
                    <a:gd name="T30" fmla="*/ 664 w 330"/>
                    <a:gd name="T31" fmla="*/ 436 h 209"/>
                    <a:gd name="T32" fmla="*/ 700 w 330"/>
                    <a:gd name="T33" fmla="*/ 474 h 209"/>
                    <a:gd name="T34" fmla="*/ 780 w 330"/>
                    <a:gd name="T35" fmla="*/ 493 h 209"/>
                    <a:gd name="T36" fmla="*/ 859 w 330"/>
                    <a:gd name="T37" fmla="*/ 493 h 209"/>
                    <a:gd name="T38" fmla="*/ 919 w 330"/>
                    <a:gd name="T39" fmla="*/ 493 h 209"/>
                    <a:gd name="T40" fmla="*/ 982 w 330"/>
                    <a:gd name="T41" fmla="*/ 507 h 209"/>
                    <a:gd name="T42" fmla="*/ 1035 w 330"/>
                    <a:gd name="T43" fmla="*/ 547 h 209"/>
                    <a:gd name="T44" fmla="*/ 1007 w 330"/>
                    <a:gd name="T45" fmla="*/ 603 h 209"/>
                    <a:gd name="T46" fmla="*/ 1055 w 330"/>
                    <a:gd name="T47" fmla="*/ 632 h 209"/>
                    <a:gd name="T48" fmla="*/ 1132 w 330"/>
                    <a:gd name="T49" fmla="*/ 632 h 209"/>
                    <a:gd name="T50" fmla="*/ 1221 w 330"/>
                    <a:gd name="T51" fmla="*/ 660 h 209"/>
                    <a:gd name="T52" fmla="*/ 1270 w 330"/>
                    <a:gd name="T53" fmla="*/ 711 h 209"/>
                    <a:gd name="T54" fmla="*/ 1280 w 330"/>
                    <a:gd name="T55" fmla="*/ 768 h 209"/>
                    <a:gd name="T56" fmla="*/ 1212 w 330"/>
                    <a:gd name="T57" fmla="*/ 808 h 209"/>
                    <a:gd name="T58" fmla="*/ 1152 w 330"/>
                    <a:gd name="T59" fmla="*/ 788 h 209"/>
                    <a:gd name="T60" fmla="*/ 1152 w 330"/>
                    <a:gd name="T61" fmla="*/ 732 h 209"/>
                    <a:gd name="T62" fmla="*/ 1094 w 330"/>
                    <a:gd name="T63" fmla="*/ 711 h 209"/>
                    <a:gd name="T64" fmla="*/ 1035 w 330"/>
                    <a:gd name="T65" fmla="*/ 700 h 209"/>
                    <a:gd name="T66" fmla="*/ 978 w 330"/>
                    <a:gd name="T67" fmla="*/ 700 h 209"/>
                    <a:gd name="T68" fmla="*/ 919 w 330"/>
                    <a:gd name="T69" fmla="*/ 700 h 209"/>
                    <a:gd name="T70" fmla="*/ 859 w 330"/>
                    <a:gd name="T71" fmla="*/ 672 h 209"/>
                    <a:gd name="T72" fmla="*/ 868 w 330"/>
                    <a:gd name="T73" fmla="*/ 603 h 209"/>
                    <a:gd name="T74" fmla="*/ 859 w 330"/>
                    <a:gd name="T75" fmla="*/ 564 h 209"/>
                    <a:gd name="T76" fmla="*/ 797 w 330"/>
                    <a:gd name="T77" fmla="*/ 564 h 209"/>
                    <a:gd name="T78" fmla="*/ 741 w 330"/>
                    <a:gd name="T79" fmla="*/ 564 h 209"/>
                    <a:gd name="T80" fmla="*/ 664 w 330"/>
                    <a:gd name="T81" fmla="*/ 564 h 209"/>
                    <a:gd name="T82" fmla="*/ 605 w 330"/>
                    <a:gd name="T83" fmla="*/ 533 h 209"/>
                    <a:gd name="T84" fmla="*/ 575 w 330"/>
                    <a:gd name="T85" fmla="*/ 474 h 209"/>
                    <a:gd name="T86" fmla="*/ 575 w 330"/>
                    <a:gd name="T87" fmla="*/ 416 h 209"/>
                    <a:gd name="T88" fmla="*/ 585 w 330"/>
                    <a:gd name="T89" fmla="*/ 357 h 209"/>
                    <a:gd name="T90" fmla="*/ 516 w 330"/>
                    <a:gd name="T91" fmla="*/ 328 h 209"/>
                    <a:gd name="T92" fmla="*/ 459 w 330"/>
                    <a:gd name="T93" fmla="*/ 338 h 209"/>
                    <a:gd name="T94" fmla="*/ 391 w 330"/>
                    <a:gd name="T95" fmla="*/ 338 h 209"/>
                    <a:gd name="T96" fmla="*/ 314 w 330"/>
                    <a:gd name="T97" fmla="*/ 321 h 209"/>
                    <a:gd name="T98" fmla="*/ 275 w 330"/>
                    <a:gd name="T99" fmla="*/ 268 h 209"/>
                    <a:gd name="T100" fmla="*/ 275 w 330"/>
                    <a:gd name="T101" fmla="*/ 210 h 209"/>
                    <a:gd name="T102" fmla="*/ 255 w 330"/>
                    <a:gd name="T103" fmla="*/ 165 h 209"/>
                    <a:gd name="T104" fmla="*/ 199 w 330"/>
                    <a:gd name="T105" fmla="*/ 146 h 209"/>
                    <a:gd name="T106" fmla="*/ 116 w 330"/>
                    <a:gd name="T107" fmla="*/ 137 h 209"/>
                    <a:gd name="T108" fmla="*/ 58 w 330"/>
                    <a:gd name="T109" fmla="*/ 108 h 209"/>
                    <a:gd name="T110" fmla="*/ 0 w 330"/>
                    <a:gd name="T111" fmla="*/ 60 h 209"/>
                    <a:gd name="T112" fmla="*/ 69 w 330"/>
                    <a:gd name="T113" fmla="*/ 0 h 2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30"/>
                    <a:gd name="T172" fmla="*/ 0 h 209"/>
                    <a:gd name="T173" fmla="*/ 330 w 330"/>
                    <a:gd name="T174" fmla="*/ 209 h 2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30" h="209">
                      <a:moveTo>
                        <a:pt x="18" y="0"/>
                      </a:moveTo>
                      <a:lnTo>
                        <a:pt x="28" y="0"/>
                      </a:lnTo>
                      <a:lnTo>
                        <a:pt x="36" y="0"/>
                      </a:lnTo>
                      <a:lnTo>
                        <a:pt x="38" y="8"/>
                      </a:lnTo>
                      <a:lnTo>
                        <a:pt x="43" y="16"/>
                      </a:lnTo>
                      <a:lnTo>
                        <a:pt x="41" y="23"/>
                      </a:lnTo>
                      <a:lnTo>
                        <a:pt x="48" y="28"/>
                      </a:lnTo>
                      <a:lnTo>
                        <a:pt x="56" y="31"/>
                      </a:lnTo>
                      <a:lnTo>
                        <a:pt x="63" y="33"/>
                      </a:lnTo>
                      <a:lnTo>
                        <a:pt x="71" y="33"/>
                      </a:lnTo>
                      <a:lnTo>
                        <a:pt x="79" y="33"/>
                      </a:lnTo>
                      <a:lnTo>
                        <a:pt x="86" y="33"/>
                      </a:lnTo>
                      <a:lnTo>
                        <a:pt x="94" y="36"/>
                      </a:lnTo>
                      <a:lnTo>
                        <a:pt x="101" y="38"/>
                      </a:lnTo>
                      <a:lnTo>
                        <a:pt x="106" y="48"/>
                      </a:lnTo>
                      <a:lnTo>
                        <a:pt x="106" y="56"/>
                      </a:lnTo>
                      <a:lnTo>
                        <a:pt x="96" y="61"/>
                      </a:lnTo>
                      <a:lnTo>
                        <a:pt x="96" y="69"/>
                      </a:lnTo>
                      <a:lnTo>
                        <a:pt x="94" y="75"/>
                      </a:lnTo>
                      <a:lnTo>
                        <a:pt x="101" y="78"/>
                      </a:lnTo>
                      <a:lnTo>
                        <a:pt x="110" y="78"/>
                      </a:lnTo>
                      <a:lnTo>
                        <a:pt x="118" y="78"/>
                      </a:lnTo>
                      <a:lnTo>
                        <a:pt x="125" y="78"/>
                      </a:lnTo>
                      <a:lnTo>
                        <a:pt x="133" y="78"/>
                      </a:lnTo>
                      <a:lnTo>
                        <a:pt x="143" y="78"/>
                      </a:lnTo>
                      <a:lnTo>
                        <a:pt x="153" y="78"/>
                      </a:lnTo>
                      <a:lnTo>
                        <a:pt x="161" y="78"/>
                      </a:lnTo>
                      <a:lnTo>
                        <a:pt x="168" y="83"/>
                      </a:lnTo>
                      <a:lnTo>
                        <a:pt x="176" y="90"/>
                      </a:lnTo>
                      <a:lnTo>
                        <a:pt x="179" y="98"/>
                      </a:lnTo>
                      <a:lnTo>
                        <a:pt x="173" y="105"/>
                      </a:lnTo>
                      <a:lnTo>
                        <a:pt x="171" y="113"/>
                      </a:lnTo>
                      <a:lnTo>
                        <a:pt x="171" y="121"/>
                      </a:lnTo>
                      <a:lnTo>
                        <a:pt x="181" y="123"/>
                      </a:lnTo>
                      <a:lnTo>
                        <a:pt x="189" y="128"/>
                      </a:lnTo>
                      <a:lnTo>
                        <a:pt x="201" y="128"/>
                      </a:lnTo>
                      <a:lnTo>
                        <a:pt x="211" y="128"/>
                      </a:lnTo>
                      <a:lnTo>
                        <a:pt x="222" y="128"/>
                      </a:lnTo>
                      <a:lnTo>
                        <a:pt x="229" y="128"/>
                      </a:lnTo>
                      <a:lnTo>
                        <a:pt x="237" y="128"/>
                      </a:lnTo>
                      <a:lnTo>
                        <a:pt x="247" y="128"/>
                      </a:lnTo>
                      <a:lnTo>
                        <a:pt x="254" y="131"/>
                      </a:lnTo>
                      <a:lnTo>
                        <a:pt x="262" y="133"/>
                      </a:lnTo>
                      <a:lnTo>
                        <a:pt x="267" y="141"/>
                      </a:lnTo>
                      <a:lnTo>
                        <a:pt x="267" y="148"/>
                      </a:lnTo>
                      <a:lnTo>
                        <a:pt x="260" y="156"/>
                      </a:lnTo>
                      <a:lnTo>
                        <a:pt x="262" y="164"/>
                      </a:lnTo>
                      <a:lnTo>
                        <a:pt x="272" y="164"/>
                      </a:lnTo>
                      <a:lnTo>
                        <a:pt x="282" y="164"/>
                      </a:lnTo>
                      <a:lnTo>
                        <a:pt x="292" y="164"/>
                      </a:lnTo>
                      <a:lnTo>
                        <a:pt x="305" y="166"/>
                      </a:lnTo>
                      <a:lnTo>
                        <a:pt x="315" y="171"/>
                      </a:lnTo>
                      <a:lnTo>
                        <a:pt x="323" y="176"/>
                      </a:lnTo>
                      <a:lnTo>
                        <a:pt x="328" y="184"/>
                      </a:lnTo>
                      <a:lnTo>
                        <a:pt x="330" y="192"/>
                      </a:lnTo>
                      <a:lnTo>
                        <a:pt x="330" y="199"/>
                      </a:lnTo>
                      <a:lnTo>
                        <a:pt x="323" y="204"/>
                      </a:lnTo>
                      <a:lnTo>
                        <a:pt x="313" y="209"/>
                      </a:lnTo>
                      <a:lnTo>
                        <a:pt x="305" y="209"/>
                      </a:lnTo>
                      <a:lnTo>
                        <a:pt x="297" y="204"/>
                      </a:lnTo>
                      <a:lnTo>
                        <a:pt x="297" y="197"/>
                      </a:lnTo>
                      <a:lnTo>
                        <a:pt x="297" y="189"/>
                      </a:lnTo>
                      <a:lnTo>
                        <a:pt x="290" y="184"/>
                      </a:lnTo>
                      <a:lnTo>
                        <a:pt x="282" y="184"/>
                      </a:lnTo>
                      <a:lnTo>
                        <a:pt x="275" y="181"/>
                      </a:lnTo>
                      <a:lnTo>
                        <a:pt x="267" y="181"/>
                      </a:lnTo>
                      <a:lnTo>
                        <a:pt x="260" y="181"/>
                      </a:lnTo>
                      <a:lnTo>
                        <a:pt x="252" y="181"/>
                      </a:lnTo>
                      <a:lnTo>
                        <a:pt x="244" y="181"/>
                      </a:lnTo>
                      <a:lnTo>
                        <a:pt x="237" y="181"/>
                      </a:lnTo>
                      <a:lnTo>
                        <a:pt x="229" y="176"/>
                      </a:lnTo>
                      <a:lnTo>
                        <a:pt x="222" y="174"/>
                      </a:lnTo>
                      <a:lnTo>
                        <a:pt x="222" y="164"/>
                      </a:lnTo>
                      <a:lnTo>
                        <a:pt x="224" y="156"/>
                      </a:lnTo>
                      <a:lnTo>
                        <a:pt x="232" y="151"/>
                      </a:lnTo>
                      <a:lnTo>
                        <a:pt x="222" y="146"/>
                      </a:lnTo>
                      <a:lnTo>
                        <a:pt x="214" y="146"/>
                      </a:lnTo>
                      <a:lnTo>
                        <a:pt x="206" y="146"/>
                      </a:lnTo>
                      <a:lnTo>
                        <a:pt x="199" y="146"/>
                      </a:lnTo>
                      <a:lnTo>
                        <a:pt x="191" y="146"/>
                      </a:lnTo>
                      <a:lnTo>
                        <a:pt x="181" y="146"/>
                      </a:lnTo>
                      <a:lnTo>
                        <a:pt x="171" y="146"/>
                      </a:lnTo>
                      <a:lnTo>
                        <a:pt x="163" y="141"/>
                      </a:lnTo>
                      <a:lnTo>
                        <a:pt x="156" y="138"/>
                      </a:lnTo>
                      <a:lnTo>
                        <a:pt x="151" y="131"/>
                      </a:lnTo>
                      <a:lnTo>
                        <a:pt x="148" y="123"/>
                      </a:lnTo>
                      <a:lnTo>
                        <a:pt x="148" y="116"/>
                      </a:lnTo>
                      <a:lnTo>
                        <a:pt x="148" y="108"/>
                      </a:lnTo>
                      <a:lnTo>
                        <a:pt x="148" y="100"/>
                      </a:lnTo>
                      <a:lnTo>
                        <a:pt x="151" y="93"/>
                      </a:lnTo>
                      <a:lnTo>
                        <a:pt x="141" y="88"/>
                      </a:lnTo>
                      <a:lnTo>
                        <a:pt x="133" y="85"/>
                      </a:lnTo>
                      <a:lnTo>
                        <a:pt x="125" y="88"/>
                      </a:lnTo>
                      <a:lnTo>
                        <a:pt x="118" y="88"/>
                      </a:lnTo>
                      <a:lnTo>
                        <a:pt x="109" y="88"/>
                      </a:lnTo>
                      <a:lnTo>
                        <a:pt x="101" y="88"/>
                      </a:lnTo>
                      <a:lnTo>
                        <a:pt x="94" y="88"/>
                      </a:lnTo>
                      <a:lnTo>
                        <a:pt x="81" y="83"/>
                      </a:lnTo>
                      <a:lnTo>
                        <a:pt x="74" y="78"/>
                      </a:lnTo>
                      <a:lnTo>
                        <a:pt x="71" y="69"/>
                      </a:lnTo>
                      <a:lnTo>
                        <a:pt x="71" y="61"/>
                      </a:lnTo>
                      <a:lnTo>
                        <a:pt x="71" y="54"/>
                      </a:lnTo>
                      <a:lnTo>
                        <a:pt x="74" y="46"/>
                      </a:lnTo>
                      <a:lnTo>
                        <a:pt x="66" y="43"/>
                      </a:lnTo>
                      <a:lnTo>
                        <a:pt x="58" y="38"/>
                      </a:lnTo>
                      <a:lnTo>
                        <a:pt x="51" y="38"/>
                      </a:lnTo>
                      <a:lnTo>
                        <a:pt x="38" y="36"/>
                      </a:lnTo>
                      <a:lnTo>
                        <a:pt x="30" y="36"/>
                      </a:lnTo>
                      <a:lnTo>
                        <a:pt x="23" y="36"/>
                      </a:lnTo>
                      <a:lnTo>
                        <a:pt x="15" y="28"/>
                      </a:lnTo>
                      <a:lnTo>
                        <a:pt x="8" y="26"/>
                      </a:lnTo>
                      <a:lnTo>
                        <a:pt x="0" y="16"/>
                      </a:lnTo>
                      <a:lnTo>
                        <a:pt x="0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8" name="Freeform 126"/>
                <p:cNvSpPr>
                  <a:spLocks/>
                </p:cNvSpPr>
                <p:nvPr/>
              </p:nvSpPr>
              <p:spPr bwMode="auto">
                <a:xfrm>
                  <a:off x="3539" y="1102"/>
                  <a:ext cx="464" cy="293"/>
                </a:xfrm>
                <a:custGeom>
                  <a:avLst/>
                  <a:gdLst>
                    <a:gd name="T0" fmla="*/ 108 w 331"/>
                    <a:gd name="T1" fmla="*/ 0 h 209"/>
                    <a:gd name="T2" fmla="*/ 146 w 331"/>
                    <a:gd name="T3" fmla="*/ 29 h 209"/>
                    <a:gd name="T4" fmla="*/ 157 w 331"/>
                    <a:gd name="T5" fmla="*/ 88 h 209"/>
                    <a:gd name="T6" fmla="*/ 219 w 331"/>
                    <a:gd name="T7" fmla="*/ 118 h 209"/>
                    <a:gd name="T8" fmla="*/ 275 w 331"/>
                    <a:gd name="T9" fmla="*/ 126 h 209"/>
                    <a:gd name="T10" fmla="*/ 334 w 331"/>
                    <a:gd name="T11" fmla="*/ 126 h 209"/>
                    <a:gd name="T12" fmla="*/ 393 w 331"/>
                    <a:gd name="T13" fmla="*/ 146 h 209"/>
                    <a:gd name="T14" fmla="*/ 412 w 331"/>
                    <a:gd name="T15" fmla="*/ 219 h 209"/>
                    <a:gd name="T16" fmla="*/ 376 w 331"/>
                    <a:gd name="T17" fmla="*/ 268 h 209"/>
                    <a:gd name="T18" fmla="*/ 393 w 331"/>
                    <a:gd name="T19" fmla="*/ 297 h 209"/>
                    <a:gd name="T20" fmla="*/ 454 w 331"/>
                    <a:gd name="T21" fmla="*/ 297 h 209"/>
                    <a:gd name="T22" fmla="*/ 513 w 331"/>
                    <a:gd name="T23" fmla="*/ 297 h 209"/>
                    <a:gd name="T24" fmla="*/ 596 w 331"/>
                    <a:gd name="T25" fmla="*/ 297 h 209"/>
                    <a:gd name="T26" fmla="*/ 652 w 331"/>
                    <a:gd name="T27" fmla="*/ 321 h 209"/>
                    <a:gd name="T28" fmla="*/ 691 w 331"/>
                    <a:gd name="T29" fmla="*/ 377 h 209"/>
                    <a:gd name="T30" fmla="*/ 660 w 331"/>
                    <a:gd name="T31" fmla="*/ 436 h 209"/>
                    <a:gd name="T32" fmla="*/ 700 w 331"/>
                    <a:gd name="T33" fmla="*/ 474 h 209"/>
                    <a:gd name="T34" fmla="*/ 781 w 331"/>
                    <a:gd name="T35" fmla="*/ 493 h 209"/>
                    <a:gd name="T36" fmla="*/ 857 w 331"/>
                    <a:gd name="T37" fmla="*/ 493 h 209"/>
                    <a:gd name="T38" fmla="*/ 914 w 331"/>
                    <a:gd name="T39" fmla="*/ 493 h 209"/>
                    <a:gd name="T40" fmla="*/ 983 w 331"/>
                    <a:gd name="T41" fmla="*/ 507 h 209"/>
                    <a:gd name="T42" fmla="*/ 1030 w 331"/>
                    <a:gd name="T43" fmla="*/ 547 h 209"/>
                    <a:gd name="T44" fmla="*/ 1002 w 331"/>
                    <a:gd name="T45" fmla="*/ 603 h 209"/>
                    <a:gd name="T46" fmla="*/ 1050 w 331"/>
                    <a:gd name="T47" fmla="*/ 632 h 209"/>
                    <a:gd name="T48" fmla="*/ 1131 w 331"/>
                    <a:gd name="T49" fmla="*/ 632 h 209"/>
                    <a:gd name="T50" fmla="*/ 1221 w 331"/>
                    <a:gd name="T51" fmla="*/ 660 h 209"/>
                    <a:gd name="T52" fmla="*/ 1267 w 331"/>
                    <a:gd name="T53" fmla="*/ 711 h 209"/>
                    <a:gd name="T54" fmla="*/ 1277 w 331"/>
                    <a:gd name="T55" fmla="*/ 768 h 209"/>
                    <a:gd name="T56" fmla="*/ 1208 w 331"/>
                    <a:gd name="T57" fmla="*/ 808 h 209"/>
                    <a:gd name="T58" fmla="*/ 1151 w 331"/>
                    <a:gd name="T59" fmla="*/ 788 h 209"/>
                    <a:gd name="T60" fmla="*/ 1151 w 331"/>
                    <a:gd name="T61" fmla="*/ 732 h 209"/>
                    <a:gd name="T62" fmla="*/ 1095 w 331"/>
                    <a:gd name="T63" fmla="*/ 711 h 209"/>
                    <a:gd name="T64" fmla="*/ 1030 w 331"/>
                    <a:gd name="T65" fmla="*/ 700 h 209"/>
                    <a:gd name="T66" fmla="*/ 973 w 331"/>
                    <a:gd name="T67" fmla="*/ 700 h 209"/>
                    <a:gd name="T68" fmla="*/ 914 w 331"/>
                    <a:gd name="T69" fmla="*/ 700 h 209"/>
                    <a:gd name="T70" fmla="*/ 857 w 331"/>
                    <a:gd name="T71" fmla="*/ 672 h 209"/>
                    <a:gd name="T72" fmla="*/ 865 w 331"/>
                    <a:gd name="T73" fmla="*/ 603 h 209"/>
                    <a:gd name="T74" fmla="*/ 857 w 331"/>
                    <a:gd name="T75" fmla="*/ 564 h 209"/>
                    <a:gd name="T76" fmla="*/ 800 w 331"/>
                    <a:gd name="T77" fmla="*/ 564 h 209"/>
                    <a:gd name="T78" fmla="*/ 740 w 331"/>
                    <a:gd name="T79" fmla="*/ 564 h 209"/>
                    <a:gd name="T80" fmla="*/ 660 w 331"/>
                    <a:gd name="T81" fmla="*/ 564 h 209"/>
                    <a:gd name="T82" fmla="*/ 603 w 331"/>
                    <a:gd name="T83" fmla="*/ 533 h 209"/>
                    <a:gd name="T84" fmla="*/ 571 w 331"/>
                    <a:gd name="T85" fmla="*/ 474 h 209"/>
                    <a:gd name="T86" fmla="*/ 571 w 331"/>
                    <a:gd name="T87" fmla="*/ 416 h 209"/>
                    <a:gd name="T88" fmla="*/ 583 w 331"/>
                    <a:gd name="T89" fmla="*/ 357 h 209"/>
                    <a:gd name="T90" fmla="*/ 513 w 331"/>
                    <a:gd name="T91" fmla="*/ 328 h 209"/>
                    <a:gd name="T92" fmla="*/ 454 w 331"/>
                    <a:gd name="T93" fmla="*/ 338 h 209"/>
                    <a:gd name="T94" fmla="*/ 393 w 331"/>
                    <a:gd name="T95" fmla="*/ 338 h 209"/>
                    <a:gd name="T96" fmla="*/ 314 w 331"/>
                    <a:gd name="T97" fmla="*/ 321 h 209"/>
                    <a:gd name="T98" fmla="*/ 275 w 331"/>
                    <a:gd name="T99" fmla="*/ 268 h 209"/>
                    <a:gd name="T100" fmla="*/ 275 w 331"/>
                    <a:gd name="T101" fmla="*/ 205 h 209"/>
                    <a:gd name="T102" fmla="*/ 255 w 331"/>
                    <a:gd name="T103" fmla="*/ 165 h 209"/>
                    <a:gd name="T104" fmla="*/ 196 w 331"/>
                    <a:gd name="T105" fmla="*/ 146 h 209"/>
                    <a:gd name="T106" fmla="*/ 118 w 331"/>
                    <a:gd name="T107" fmla="*/ 137 h 209"/>
                    <a:gd name="T108" fmla="*/ 60 w 331"/>
                    <a:gd name="T109" fmla="*/ 108 h 209"/>
                    <a:gd name="T110" fmla="*/ 0 w 331"/>
                    <a:gd name="T111" fmla="*/ 57 h 209"/>
                    <a:gd name="T112" fmla="*/ 69 w 331"/>
                    <a:gd name="T113" fmla="*/ 0 h 2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31"/>
                    <a:gd name="T172" fmla="*/ 0 h 209"/>
                    <a:gd name="T173" fmla="*/ 331 w 331"/>
                    <a:gd name="T174" fmla="*/ 209 h 2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31" h="209">
                      <a:moveTo>
                        <a:pt x="18" y="0"/>
                      </a:moveTo>
                      <a:lnTo>
                        <a:pt x="28" y="0"/>
                      </a:lnTo>
                      <a:lnTo>
                        <a:pt x="36" y="0"/>
                      </a:lnTo>
                      <a:lnTo>
                        <a:pt x="38" y="8"/>
                      </a:lnTo>
                      <a:lnTo>
                        <a:pt x="43" y="15"/>
                      </a:lnTo>
                      <a:lnTo>
                        <a:pt x="41" y="23"/>
                      </a:lnTo>
                      <a:lnTo>
                        <a:pt x="49" y="28"/>
                      </a:lnTo>
                      <a:lnTo>
                        <a:pt x="56" y="31"/>
                      </a:lnTo>
                      <a:lnTo>
                        <a:pt x="64" y="33"/>
                      </a:lnTo>
                      <a:lnTo>
                        <a:pt x="71" y="33"/>
                      </a:lnTo>
                      <a:lnTo>
                        <a:pt x="79" y="33"/>
                      </a:lnTo>
                      <a:lnTo>
                        <a:pt x="86" y="33"/>
                      </a:lnTo>
                      <a:lnTo>
                        <a:pt x="94" y="36"/>
                      </a:lnTo>
                      <a:lnTo>
                        <a:pt x="102" y="38"/>
                      </a:lnTo>
                      <a:lnTo>
                        <a:pt x="107" y="48"/>
                      </a:lnTo>
                      <a:lnTo>
                        <a:pt x="107" y="56"/>
                      </a:lnTo>
                      <a:lnTo>
                        <a:pt x="97" y="61"/>
                      </a:lnTo>
                      <a:lnTo>
                        <a:pt x="97" y="69"/>
                      </a:lnTo>
                      <a:lnTo>
                        <a:pt x="94" y="75"/>
                      </a:lnTo>
                      <a:lnTo>
                        <a:pt x="102" y="77"/>
                      </a:lnTo>
                      <a:lnTo>
                        <a:pt x="111" y="77"/>
                      </a:lnTo>
                      <a:lnTo>
                        <a:pt x="118" y="77"/>
                      </a:lnTo>
                      <a:lnTo>
                        <a:pt x="126" y="77"/>
                      </a:lnTo>
                      <a:lnTo>
                        <a:pt x="133" y="77"/>
                      </a:lnTo>
                      <a:lnTo>
                        <a:pt x="143" y="77"/>
                      </a:lnTo>
                      <a:lnTo>
                        <a:pt x="154" y="77"/>
                      </a:lnTo>
                      <a:lnTo>
                        <a:pt x="161" y="77"/>
                      </a:lnTo>
                      <a:lnTo>
                        <a:pt x="169" y="83"/>
                      </a:lnTo>
                      <a:lnTo>
                        <a:pt x="176" y="90"/>
                      </a:lnTo>
                      <a:lnTo>
                        <a:pt x="179" y="98"/>
                      </a:lnTo>
                      <a:lnTo>
                        <a:pt x="174" y="105"/>
                      </a:lnTo>
                      <a:lnTo>
                        <a:pt x="171" y="113"/>
                      </a:lnTo>
                      <a:lnTo>
                        <a:pt x="171" y="121"/>
                      </a:lnTo>
                      <a:lnTo>
                        <a:pt x="181" y="123"/>
                      </a:lnTo>
                      <a:lnTo>
                        <a:pt x="189" y="128"/>
                      </a:lnTo>
                      <a:lnTo>
                        <a:pt x="202" y="128"/>
                      </a:lnTo>
                      <a:lnTo>
                        <a:pt x="212" y="128"/>
                      </a:lnTo>
                      <a:lnTo>
                        <a:pt x="222" y="128"/>
                      </a:lnTo>
                      <a:lnTo>
                        <a:pt x="229" y="128"/>
                      </a:lnTo>
                      <a:lnTo>
                        <a:pt x="237" y="128"/>
                      </a:lnTo>
                      <a:lnTo>
                        <a:pt x="247" y="128"/>
                      </a:lnTo>
                      <a:lnTo>
                        <a:pt x="255" y="131"/>
                      </a:lnTo>
                      <a:lnTo>
                        <a:pt x="262" y="133"/>
                      </a:lnTo>
                      <a:lnTo>
                        <a:pt x="267" y="141"/>
                      </a:lnTo>
                      <a:lnTo>
                        <a:pt x="267" y="148"/>
                      </a:lnTo>
                      <a:lnTo>
                        <a:pt x="260" y="156"/>
                      </a:lnTo>
                      <a:lnTo>
                        <a:pt x="262" y="164"/>
                      </a:lnTo>
                      <a:lnTo>
                        <a:pt x="272" y="164"/>
                      </a:lnTo>
                      <a:lnTo>
                        <a:pt x="283" y="164"/>
                      </a:lnTo>
                      <a:lnTo>
                        <a:pt x="293" y="164"/>
                      </a:lnTo>
                      <a:lnTo>
                        <a:pt x="305" y="166"/>
                      </a:lnTo>
                      <a:lnTo>
                        <a:pt x="316" y="171"/>
                      </a:lnTo>
                      <a:lnTo>
                        <a:pt x="323" y="176"/>
                      </a:lnTo>
                      <a:lnTo>
                        <a:pt x="328" y="184"/>
                      </a:lnTo>
                      <a:lnTo>
                        <a:pt x="331" y="191"/>
                      </a:lnTo>
                      <a:lnTo>
                        <a:pt x="331" y="199"/>
                      </a:lnTo>
                      <a:lnTo>
                        <a:pt x="323" y="204"/>
                      </a:lnTo>
                      <a:lnTo>
                        <a:pt x="313" y="209"/>
                      </a:lnTo>
                      <a:lnTo>
                        <a:pt x="305" y="209"/>
                      </a:lnTo>
                      <a:lnTo>
                        <a:pt x="298" y="204"/>
                      </a:lnTo>
                      <a:lnTo>
                        <a:pt x="298" y="196"/>
                      </a:lnTo>
                      <a:lnTo>
                        <a:pt x="298" y="189"/>
                      </a:lnTo>
                      <a:lnTo>
                        <a:pt x="290" y="184"/>
                      </a:lnTo>
                      <a:lnTo>
                        <a:pt x="283" y="184"/>
                      </a:lnTo>
                      <a:lnTo>
                        <a:pt x="275" y="181"/>
                      </a:lnTo>
                      <a:lnTo>
                        <a:pt x="267" y="181"/>
                      </a:lnTo>
                      <a:lnTo>
                        <a:pt x="260" y="181"/>
                      </a:lnTo>
                      <a:lnTo>
                        <a:pt x="252" y="181"/>
                      </a:lnTo>
                      <a:lnTo>
                        <a:pt x="245" y="181"/>
                      </a:lnTo>
                      <a:lnTo>
                        <a:pt x="237" y="181"/>
                      </a:lnTo>
                      <a:lnTo>
                        <a:pt x="229" y="176"/>
                      </a:lnTo>
                      <a:lnTo>
                        <a:pt x="222" y="174"/>
                      </a:lnTo>
                      <a:lnTo>
                        <a:pt x="222" y="164"/>
                      </a:lnTo>
                      <a:lnTo>
                        <a:pt x="224" y="156"/>
                      </a:lnTo>
                      <a:lnTo>
                        <a:pt x="232" y="151"/>
                      </a:lnTo>
                      <a:lnTo>
                        <a:pt x="222" y="146"/>
                      </a:lnTo>
                      <a:lnTo>
                        <a:pt x="214" y="146"/>
                      </a:lnTo>
                      <a:lnTo>
                        <a:pt x="207" y="146"/>
                      </a:lnTo>
                      <a:lnTo>
                        <a:pt x="199" y="146"/>
                      </a:lnTo>
                      <a:lnTo>
                        <a:pt x="192" y="146"/>
                      </a:lnTo>
                      <a:lnTo>
                        <a:pt x="181" y="146"/>
                      </a:lnTo>
                      <a:lnTo>
                        <a:pt x="171" y="146"/>
                      </a:lnTo>
                      <a:lnTo>
                        <a:pt x="164" y="141"/>
                      </a:lnTo>
                      <a:lnTo>
                        <a:pt x="156" y="138"/>
                      </a:lnTo>
                      <a:lnTo>
                        <a:pt x="151" y="131"/>
                      </a:lnTo>
                      <a:lnTo>
                        <a:pt x="148" y="123"/>
                      </a:lnTo>
                      <a:lnTo>
                        <a:pt x="148" y="115"/>
                      </a:lnTo>
                      <a:lnTo>
                        <a:pt x="148" y="108"/>
                      </a:lnTo>
                      <a:lnTo>
                        <a:pt x="148" y="100"/>
                      </a:lnTo>
                      <a:lnTo>
                        <a:pt x="151" y="93"/>
                      </a:lnTo>
                      <a:lnTo>
                        <a:pt x="141" y="88"/>
                      </a:lnTo>
                      <a:lnTo>
                        <a:pt x="133" y="85"/>
                      </a:lnTo>
                      <a:lnTo>
                        <a:pt x="126" y="88"/>
                      </a:lnTo>
                      <a:lnTo>
                        <a:pt x="118" y="88"/>
                      </a:lnTo>
                      <a:lnTo>
                        <a:pt x="109" y="88"/>
                      </a:lnTo>
                      <a:lnTo>
                        <a:pt x="102" y="88"/>
                      </a:lnTo>
                      <a:lnTo>
                        <a:pt x="94" y="88"/>
                      </a:lnTo>
                      <a:lnTo>
                        <a:pt x="81" y="83"/>
                      </a:lnTo>
                      <a:lnTo>
                        <a:pt x="74" y="77"/>
                      </a:lnTo>
                      <a:lnTo>
                        <a:pt x="71" y="69"/>
                      </a:lnTo>
                      <a:lnTo>
                        <a:pt x="71" y="61"/>
                      </a:lnTo>
                      <a:lnTo>
                        <a:pt x="71" y="53"/>
                      </a:lnTo>
                      <a:lnTo>
                        <a:pt x="74" y="46"/>
                      </a:lnTo>
                      <a:lnTo>
                        <a:pt x="66" y="43"/>
                      </a:lnTo>
                      <a:lnTo>
                        <a:pt x="59" y="38"/>
                      </a:lnTo>
                      <a:lnTo>
                        <a:pt x="51" y="38"/>
                      </a:lnTo>
                      <a:lnTo>
                        <a:pt x="38" y="36"/>
                      </a:lnTo>
                      <a:lnTo>
                        <a:pt x="31" y="36"/>
                      </a:lnTo>
                      <a:lnTo>
                        <a:pt x="23" y="36"/>
                      </a:lnTo>
                      <a:lnTo>
                        <a:pt x="16" y="28"/>
                      </a:lnTo>
                      <a:lnTo>
                        <a:pt x="8" y="26"/>
                      </a:lnTo>
                      <a:lnTo>
                        <a:pt x="0" y="15"/>
                      </a:lnTo>
                      <a:lnTo>
                        <a:pt x="0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9" name="Freeform 127"/>
                <p:cNvSpPr>
                  <a:spLocks/>
                </p:cNvSpPr>
                <p:nvPr/>
              </p:nvSpPr>
              <p:spPr bwMode="auto">
                <a:xfrm>
                  <a:off x="3508" y="1192"/>
                  <a:ext cx="170" cy="125"/>
                </a:xfrm>
                <a:custGeom>
                  <a:avLst/>
                  <a:gdLst>
                    <a:gd name="T0" fmla="*/ 117 w 121"/>
                    <a:gd name="T1" fmla="*/ 0 h 89"/>
                    <a:gd name="T2" fmla="*/ 166 w 121"/>
                    <a:gd name="T3" fmla="*/ 11 h 89"/>
                    <a:gd name="T4" fmla="*/ 185 w 121"/>
                    <a:gd name="T5" fmla="*/ 41 h 89"/>
                    <a:gd name="T6" fmla="*/ 194 w 121"/>
                    <a:gd name="T7" fmla="*/ 74 h 89"/>
                    <a:gd name="T8" fmla="*/ 194 w 121"/>
                    <a:gd name="T9" fmla="*/ 103 h 89"/>
                    <a:gd name="T10" fmla="*/ 214 w 121"/>
                    <a:gd name="T11" fmla="*/ 132 h 89"/>
                    <a:gd name="T12" fmla="*/ 247 w 121"/>
                    <a:gd name="T13" fmla="*/ 152 h 89"/>
                    <a:gd name="T14" fmla="*/ 277 w 121"/>
                    <a:gd name="T15" fmla="*/ 160 h 89"/>
                    <a:gd name="T16" fmla="*/ 316 w 121"/>
                    <a:gd name="T17" fmla="*/ 171 h 89"/>
                    <a:gd name="T18" fmla="*/ 343 w 121"/>
                    <a:gd name="T19" fmla="*/ 180 h 89"/>
                    <a:gd name="T20" fmla="*/ 384 w 121"/>
                    <a:gd name="T21" fmla="*/ 180 h 89"/>
                    <a:gd name="T22" fmla="*/ 413 w 121"/>
                    <a:gd name="T23" fmla="*/ 199 h 89"/>
                    <a:gd name="T24" fmla="*/ 444 w 121"/>
                    <a:gd name="T25" fmla="*/ 211 h 89"/>
                    <a:gd name="T26" fmla="*/ 464 w 121"/>
                    <a:gd name="T27" fmla="*/ 240 h 89"/>
                    <a:gd name="T28" fmla="*/ 472 w 121"/>
                    <a:gd name="T29" fmla="*/ 268 h 89"/>
                    <a:gd name="T30" fmla="*/ 472 w 121"/>
                    <a:gd name="T31" fmla="*/ 299 h 89"/>
                    <a:gd name="T32" fmla="*/ 444 w 121"/>
                    <a:gd name="T33" fmla="*/ 327 h 89"/>
                    <a:gd name="T34" fmla="*/ 413 w 121"/>
                    <a:gd name="T35" fmla="*/ 347 h 89"/>
                    <a:gd name="T36" fmla="*/ 384 w 121"/>
                    <a:gd name="T37" fmla="*/ 347 h 89"/>
                    <a:gd name="T38" fmla="*/ 355 w 121"/>
                    <a:gd name="T39" fmla="*/ 347 h 89"/>
                    <a:gd name="T40" fmla="*/ 323 w 121"/>
                    <a:gd name="T41" fmla="*/ 320 h 89"/>
                    <a:gd name="T42" fmla="*/ 323 w 121"/>
                    <a:gd name="T43" fmla="*/ 288 h 89"/>
                    <a:gd name="T44" fmla="*/ 306 w 121"/>
                    <a:gd name="T45" fmla="*/ 260 h 89"/>
                    <a:gd name="T46" fmla="*/ 277 w 121"/>
                    <a:gd name="T47" fmla="*/ 249 h 89"/>
                    <a:gd name="T48" fmla="*/ 247 w 121"/>
                    <a:gd name="T49" fmla="*/ 249 h 89"/>
                    <a:gd name="T50" fmla="*/ 214 w 121"/>
                    <a:gd name="T51" fmla="*/ 249 h 89"/>
                    <a:gd name="T52" fmla="*/ 185 w 121"/>
                    <a:gd name="T53" fmla="*/ 240 h 89"/>
                    <a:gd name="T54" fmla="*/ 156 w 121"/>
                    <a:gd name="T55" fmla="*/ 230 h 89"/>
                    <a:gd name="T56" fmla="*/ 128 w 121"/>
                    <a:gd name="T57" fmla="*/ 221 h 89"/>
                    <a:gd name="T58" fmla="*/ 97 w 121"/>
                    <a:gd name="T59" fmla="*/ 199 h 89"/>
                    <a:gd name="T60" fmla="*/ 87 w 121"/>
                    <a:gd name="T61" fmla="*/ 171 h 89"/>
                    <a:gd name="T62" fmla="*/ 77 w 121"/>
                    <a:gd name="T63" fmla="*/ 142 h 89"/>
                    <a:gd name="T64" fmla="*/ 48 w 121"/>
                    <a:gd name="T65" fmla="*/ 132 h 89"/>
                    <a:gd name="T66" fmla="*/ 28 w 121"/>
                    <a:gd name="T67" fmla="*/ 103 h 89"/>
                    <a:gd name="T68" fmla="*/ 0 w 121"/>
                    <a:gd name="T69" fmla="*/ 81 h 89"/>
                    <a:gd name="T70" fmla="*/ 28 w 121"/>
                    <a:gd name="T71" fmla="*/ 62 h 89"/>
                    <a:gd name="T72" fmla="*/ 48 w 121"/>
                    <a:gd name="T73" fmla="*/ 29 h 89"/>
                    <a:gd name="T74" fmla="*/ 77 w 121"/>
                    <a:gd name="T75" fmla="*/ 21 h 89"/>
                    <a:gd name="T76" fmla="*/ 117 w 121"/>
                    <a:gd name="T77" fmla="*/ 0 h 89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21"/>
                    <a:gd name="T118" fmla="*/ 0 h 89"/>
                    <a:gd name="T119" fmla="*/ 121 w 121"/>
                    <a:gd name="T120" fmla="*/ 89 h 89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21" h="89">
                      <a:moveTo>
                        <a:pt x="30" y="0"/>
                      </a:moveTo>
                      <a:lnTo>
                        <a:pt x="43" y="3"/>
                      </a:lnTo>
                      <a:lnTo>
                        <a:pt x="48" y="11"/>
                      </a:lnTo>
                      <a:lnTo>
                        <a:pt x="50" y="19"/>
                      </a:lnTo>
                      <a:lnTo>
                        <a:pt x="50" y="26"/>
                      </a:lnTo>
                      <a:lnTo>
                        <a:pt x="55" y="34"/>
                      </a:lnTo>
                      <a:lnTo>
                        <a:pt x="63" y="39"/>
                      </a:lnTo>
                      <a:lnTo>
                        <a:pt x="71" y="41"/>
                      </a:lnTo>
                      <a:lnTo>
                        <a:pt x="81" y="44"/>
                      </a:lnTo>
                      <a:lnTo>
                        <a:pt x="88" y="46"/>
                      </a:lnTo>
                      <a:lnTo>
                        <a:pt x="98" y="46"/>
                      </a:lnTo>
                      <a:lnTo>
                        <a:pt x="106" y="51"/>
                      </a:lnTo>
                      <a:lnTo>
                        <a:pt x="114" y="54"/>
                      </a:lnTo>
                      <a:lnTo>
                        <a:pt x="119" y="62"/>
                      </a:lnTo>
                      <a:lnTo>
                        <a:pt x="121" y="69"/>
                      </a:lnTo>
                      <a:lnTo>
                        <a:pt x="121" y="77"/>
                      </a:lnTo>
                      <a:lnTo>
                        <a:pt x="114" y="84"/>
                      </a:lnTo>
                      <a:lnTo>
                        <a:pt x="106" y="89"/>
                      </a:lnTo>
                      <a:lnTo>
                        <a:pt x="98" y="89"/>
                      </a:lnTo>
                      <a:lnTo>
                        <a:pt x="91" y="89"/>
                      </a:lnTo>
                      <a:lnTo>
                        <a:pt x="83" y="82"/>
                      </a:lnTo>
                      <a:lnTo>
                        <a:pt x="83" y="74"/>
                      </a:lnTo>
                      <a:lnTo>
                        <a:pt x="78" y="67"/>
                      </a:lnTo>
                      <a:lnTo>
                        <a:pt x="71" y="64"/>
                      </a:lnTo>
                      <a:lnTo>
                        <a:pt x="63" y="64"/>
                      </a:lnTo>
                      <a:lnTo>
                        <a:pt x="55" y="64"/>
                      </a:lnTo>
                      <a:lnTo>
                        <a:pt x="48" y="62"/>
                      </a:lnTo>
                      <a:lnTo>
                        <a:pt x="40" y="59"/>
                      </a:lnTo>
                      <a:lnTo>
                        <a:pt x="33" y="57"/>
                      </a:lnTo>
                      <a:lnTo>
                        <a:pt x="25" y="51"/>
                      </a:lnTo>
                      <a:lnTo>
                        <a:pt x="22" y="44"/>
                      </a:lnTo>
                      <a:lnTo>
                        <a:pt x="20" y="36"/>
                      </a:lnTo>
                      <a:lnTo>
                        <a:pt x="12" y="34"/>
                      </a:lnTo>
                      <a:lnTo>
                        <a:pt x="7" y="26"/>
                      </a:lnTo>
                      <a:lnTo>
                        <a:pt x="0" y="21"/>
                      </a:lnTo>
                      <a:lnTo>
                        <a:pt x="7" y="16"/>
                      </a:lnTo>
                      <a:lnTo>
                        <a:pt x="12" y="8"/>
                      </a:lnTo>
                      <a:lnTo>
                        <a:pt x="20" y="6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539" name="Group 132"/>
              <p:cNvGrpSpPr>
                <a:grpSpLocks/>
              </p:cNvGrpSpPr>
              <p:nvPr/>
            </p:nvGrpSpPr>
            <p:grpSpPr bwMode="auto">
              <a:xfrm rot="-2345643">
                <a:off x="4206" y="2210"/>
                <a:ext cx="336" cy="243"/>
                <a:chOff x="3508" y="1056"/>
                <a:chExt cx="572" cy="339"/>
              </a:xfrm>
            </p:grpSpPr>
            <p:sp>
              <p:nvSpPr>
                <p:cNvPr id="22544" name="Freeform 133"/>
                <p:cNvSpPr>
                  <a:spLocks/>
                </p:cNvSpPr>
                <p:nvPr/>
              </p:nvSpPr>
              <p:spPr bwMode="auto">
                <a:xfrm>
                  <a:off x="3617" y="1056"/>
                  <a:ext cx="463" cy="293"/>
                </a:xfrm>
                <a:custGeom>
                  <a:avLst/>
                  <a:gdLst>
                    <a:gd name="T0" fmla="*/ 108 w 330"/>
                    <a:gd name="T1" fmla="*/ 0 h 209"/>
                    <a:gd name="T2" fmla="*/ 146 w 330"/>
                    <a:gd name="T3" fmla="*/ 29 h 209"/>
                    <a:gd name="T4" fmla="*/ 160 w 330"/>
                    <a:gd name="T5" fmla="*/ 88 h 209"/>
                    <a:gd name="T6" fmla="*/ 219 w 330"/>
                    <a:gd name="T7" fmla="*/ 118 h 209"/>
                    <a:gd name="T8" fmla="*/ 275 w 330"/>
                    <a:gd name="T9" fmla="*/ 126 h 209"/>
                    <a:gd name="T10" fmla="*/ 335 w 330"/>
                    <a:gd name="T11" fmla="*/ 126 h 209"/>
                    <a:gd name="T12" fmla="*/ 391 w 330"/>
                    <a:gd name="T13" fmla="*/ 146 h 209"/>
                    <a:gd name="T14" fmla="*/ 411 w 330"/>
                    <a:gd name="T15" fmla="*/ 219 h 209"/>
                    <a:gd name="T16" fmla="*/ 372 w 330"/>
                    <a:gd name="T17" fmla="*/ 268 h 209"/>
                    <a:gd name="T18" fmla="*/ 391 w 330"/>
                    <a:gd name="T19" fmla="*/ 300 h 209"/>
                    <a:gd name="T20" fmla="*/ 459 w 330"/>
                    <a:gd name="T21" fmla="*/ 300 h 209"/>
                    <a:gd name="T22" fmla="*/ 516 w 330"/>
                    <a:gd name="T23" fmla="*/ 300 h 209"/>
                    <a:gd name="T24" fmla="*/ 595 w 330"/>
                    <a:gd name="T25" fmla="*/ 300 h 209"/>
                    <a:gd name="T26" fmla="*/ 651 w 330"/>
                    <a:gd name="T27" fmla="*/ 321 h 209"/>
                    <a:gd name="T28" fmla="*/ 693 w 330"/>
                    <a:gd name="T29" fmla="*/ 377 h 209"/>
                    <a:gd name="T30" fmla="*/ 664 w 330"/>
                    <a:gd name="T31" fmla="*/ 436 h 209"/>
                    <a:gd name="T32" fmla="*/ 700 w 330"/>
                    <a:gd name="T33" fmla="*/ 474 h 209"/>
                    <a:gd name="T34" fmla="*/ 780 w 330"/>
                    <a:gd name="T35" fmla="*/ 493 h 209"/>
                    <a:gd name="T36" fmla="*/ 859 w 330"/>
                    <a:gd name="T37" fmla="*/ 493 h 209"/>
                    <a:gd name="T38" fmla="*/ 919 w 330"/>
                    <a:gd name="T39" fmla="*/ 493 h 209"/>
                    <a:gd name="T40" fmla="*/ 982 w 330"/>
                    <a:gd name="T41" fmla="*/ 507 h 209"/>
                    <a:gd name="T42" fmla="*/ 1035 w 330"/>
                    <a:gd name="T43" fmla="*/ 547 h 209"/>
                    <a:gd name="T44" fmla="*/ 1007 w 330"/>
                    <a:gd name="T45" fmla="*/ 603 h 209"/>
                    <a:gd name="T46" fmla="*/ 1055 w 330"/>
                    <a:gd name="T47" fmla="*/ 632 h 209"/>
                    <a:gd name="T48" fmla="*/ 1132 w 330"/>
                    <a:gd name="T49" fmla="*/ 632 h 209"/>
                    <a:gd name="T50" fmla="*/ 1221 w 330"/>
                    <a:gd name="T51" fmla="*/ 660 h 209"/>
                    <a:gd name="T52" fmla="*/ 1270 w 330"/>
                    <a:gd name="T53" fmla="*/ 711 h 209"/>
                    <a:gd name="T54" fmla="*/ 1280 w 330"/>
                    <a:gd name="T55" fmla="*/ 768 h 209"/>
                    <a:gd name="T56" fmla="*/ 1212 w 330"/>
                    <a:gd name="T57" fmla="*/ 808 h 209"/>
                    <a:gd name="T58" fmla="*/ 1152 w 330"/>
                    <a:gd name="T59" fmla="*/ 788 h 209"/>
                    <a:gd name="T60" fmla="*/ 1152 w 330"/>
                    <a:gd name="T61" fmla="*/ 732 h 209"/>
                    <a:gd name="T62" fmla="*/ 1094 w 330"/>
                    <a:gd name="T63" fmla="*/ 711 h 209"/>
                    <a:gd name="T64" fmla="*/ 1035 w 330"/>
                    <a:gd name="T65" fmla="*/ 700 h 209"/>
                    <a:gd name="T66" fmla="*/ 978 w 330"/>
                    <a:gd name="T67" fmla="*/ 700 h 209"/>
                    <a:gd name="T68" fmla="*/ 919 w 330"/>
                    <a:gd name="T69" fmla="*/ 700 h 209"/>
                    <a:gd name="T70" fmla="*/ 859 w 330"/>
                    <a:gd name="T71" fmla="*/ 672 h 209"/>
                    <a:gd name="T72" fmla="*/ 868 w 330"/>
                    <a:gd name="T73" fmla="*/ 603 h 209"/>
                    <a:gd name="T74" fmla="*/ 859 w 330"/>
                    <a:gd name="T75" fmla="*/ 564 h 209"/>
                    <a:gd name="T76" fmla="*/ 797 w 330"/>
                    <a:gd name="T77" fmla="*/ 564 h 209"/>
                    <a:gd name="T78" fmla="*/ 741 w 330"/>
                    <a:gd name="T79" fmla="*/ 564 h 209"/>
                    <a:gd name="T80" fmla="*/ 664 w 330"/>
                    <a:gd name="T81" fmla="*/ 564 h 209"/>
                    <a:gd name="T82" fmla="*/ 605 w 330"/>
                    <a:gd name="T83" fmla="*/ 533 h 209"/>
                    <a:gd name="T84" fmla="*/ 575 w 330"/>
                    <a:gd name="T85" fmla="*/ 474 h 209"/>
                    <a:gd name="T86" fmla="*/ 575 w 330"/>
                    <a:gd name="T87" fmla="*/ 416 h 209"/>
                    <a:gd name="T88" fmla="*/ 585 w 330"/>
                    <a:gd name="T89" fmla="*/ 357 h 209"/>
                    <a:gd name="T90" fmla="*/ 516 w 330"/>
                    <a:gd name="T91" fmla="*/ 328 h 209"/>
                    <a:gd name="T92" fmla="*/ 459 w 330"/>
                    <a:gd name="T93" fmla="*/ 338 h 209"/>
                    <a:gd name="T94" fmla="*/ 391 w 330"/>
                    <a:gd name="T95" fmla="*/ 338 h 209"/>
                    <a:gd name="T96" fmla="*/ 314 w 330"/>
                    <a:gd name="T97" fmla="*/ 321 h 209"/>
                    <a:gd name="T98" fmla="*/ 275 w 330"/>
                    <a:gd name="T99" fmla="*/ 268 h 209"/>
                    <a:gd name="T100" fmla="*/ 275 w 330"/>
                    <a:gd name="T101" fmla="*/ 210 h 209"/>
                    <a:gd name="T102" fmla="*/ 255 w 330"/>
                    <a:gd name="T103" fmla="*/ 165 h 209"/>
                    <a:gd name="T104" fmla="*/ 199 w 330"/>
                    <a:gd name="T105" fmla="*/ 146 h 209"/>
                    <a:gd name="T106" fmla="*/ 116 w 330"/>
                    <a:gd name="T107" fmla="*/ 137 h 209"/>
                    <a:gd name="T108" fmla="*/ 58 w 330"/>
                    <a:gd name="T109" fmla="*/ 108 h 209"/>
                    <a:gd name="T110" fmla="*/ 0 w 330"/>
                    <a:gd name="T111" fmla="*/ 60 h 209"/>
                    <a:gd name="T112" fmla="*/ 69 w 330"/>
                    <a:gd name="T113" fmla="*/ 0 h 2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30"/>
                    <a:gd name="T172" fmla="*/ 0 h 209"/>
                    <a:gd name="T173" fmla="*/ 330 w 330"/>
                    <a:gd name="T174" fmla="*/ 209 h 2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30" h="209">
                      <a:moveTo>
                        <a:pt x="18" y="0"/>
                      </a:moveTo>
                      <a:lnTo>
                        <a:pt x="28" y="0"/>
                      </a:lnTo>
                      <a:lnTo>
                        <a:pt x="36" y="0"/>
                      </a:lnTo>
                      <a:lnTo>
                        <a:pt x="38" y="8"/>
                      </a:lnTo>
                      <a:lnTo>
                        <a:pt x="43" y="16"/>
                      </a:lnTo>
                      <a:lnTo>
                        <a:pt x="41" y="23"/>
                      </a:lnTo>
                      <a:lnTo>
                        <a:pt x="48" y="28"/>
                      </a:lnTo>
                      <a:lnTo>
                        <a:pt x="56" y="31"/>
                      </a:lnTo>
                      <a:lnTo>
                        <a:pt x="63" y="33"/>
                      </a:lnTo>
                      <a:lnTo>
                        <a:pt x="71" y="33"/>
                      </a:lnTo>
                      <a:lnTo>
                        <a:pt x="79" y="33"/>
                      </a:lnTo>
                      <a:lnTo>
                        <a:pt x="86" y="33"/>
                      </a:lnTo>
                      <a:lnTo>
                        <a:pt x="94" y="36"/>
                      </a:lnTo>
                      <a:lnTo>
                        <a:pt x="101" y="38"/>
                      </a:lnTo>
                      <a:lnTo>
                        <a:pt x="106" y="48"/>
                      </a:lnTo>
                      <a:lnTo>
                        <a:pt x="106" y="56"/>
                      </a:lnTo>
                      <a:lnTo>
                        <a:pt x="96" y="61"/>
                      </a:lnTo>
                      <a:lnTo>
                        <a:pt x="96" y="69"/>
                      </a:lnTo>
                      <a:lnTo>
                        <a:pt x="94" y="75"/>
                      </a:lnTo>
                      <a:lnTo>
                        <a:pt x="101" y="78"/>
                      </a:lnTo>
                      <a:lnTo>
                        <a:pt x="110" y="78"/>
                      </a:lnTo>
                      <a:lnTo>
                        <a:pt x="118" y="78"/>
                      </a:lnTo>
                      <a:lnTo>
                        <a:pt x="125" y="78"/>
                      </a:lnTo>
                      <a:lnTo>
                        <a:pt x="133" y="78"/>
                      </a:lnTo>
                      <a:lnTo>
                        <a:pt x="143" y="78"/>
                      </a:lnTo>
                      <a:lnTo>
                        <a:pt x="153" y="78"/>
                      </a:lnTo>
                      <a:lnTo>
                        <a:pt x="161" y="78"/>
                      </a:lnTo>
                      <a:lnTo>
                        <a:pt x="168" y="83"/>
                      </a:lnTo>
                      <a:lnTo>
                        <a:pt x="176" y="90"/>
                      </a:lnTo>
                      <a:lnTo>
                        <a:pt x="179" y="98"/>
                      </a:lnTo>
                      <a:lnTo>
                        <a:pt x="173" y="105"/>
                      </a:lnTo>
                      <a:lnTo>
                        <a:pt x="171" y="113"/>
                      </a:lnTo>
                      <a:lnTo>
                        <a:pt x="171" y="121"/>
                      </a:lnTo>
                      <a:lnTo>
                        <a:pt x="181" y="123"/>
                      </a:lnTo>
                      <a:lnTo>
                        <a:pt x="189" y="128"/>
                      </a:lnTo>
                      <a:lnTo>
                        <a:pt x="201" y="128"/>
                      </a:lnTo>
                      <a:lnTo>
                        <a:pt x="211" y="128"/>
                      </a:lnTo>
                      <a:lnTo>
                        <a:pt x="222" y="128"/>
                      </a:lnTo>
                      <a:lnTo>
                        <a:pt x="229" y="128"/>
                      </a:lnTo>
                      <a:lnTo>
                        <a:pt x="237" y="128"/>
                      </a:lnTo>
                      <a:lnTo>
                        <a:pt x="247" y="128"/>
                      </a:lnTo>
                      <a:lnTo>
                        <a:pt x="254" y="131"/>
                      </a:lnTo>
                      <a:lnTo>
                        <a:pt x="262" y="133"/>
                      </a:lnTo>
                      <a:lnTo>
                        <a:pt x="267" y="141"/>
                      </a:lnTo>
                      <a:lnTo>
                        <a:pt x="267" y="148"/>
                      </a:lnTo>
                      <a:lnTo>
                        <a:pt x="260" y="156"/>
                      </a:lnTo>
                      <a:lnTo>
                        <a:pt x="262" y="164"/>
                      </a:lnTo>
                      <a:lnTo>
                        <a:pt x="272" y="164"/>
                      </a:lnTo>
                      <a:lnTo>
                        <a:pt x="282" y="164"/>
                      </a:lnTo>
                      <a:lnTo>
                        <a:pt x="292" y="164"/>
                      </a:lnTo>
                      <a:lnTo>
                        <a:pt x="305" y="166"/>
                      </a:lnTo>
                      <a:lnTo>
                        <a:pt x="315" y="171"/>
                      </a:lnTo>
                      <a:lnTo>
                        <a:pt x="323" y="176"/>
                      </a:lnTo>
                      <a:lnTo>
                        <a:pt x="328" y="184"/>
                      </a:lnTo>
                      <a:lnTo>
                        <a:pt x="330" y="192"/>
                      </a:lnTo>
                      <a:lnTo>
                        <a:pt x="330" y="199"/>
                      </a:lnTo>
                      <a:lnTo>
                        <a:pt x="323" y="204"/>
                      </a:lnTo>
                      <a:lnTo>
                        <a:pt x="313" y="209"/>
                      </a:lnTo>
                      <a:lnTo>
                        <a:pt x="305" y="209"/>
                      </a:lnTo>
                      <a:lnTo>
                        <a:pt x="297" y="204"/>
                      </a:lnTo>
                      <a:lnTo>
                        <a:pt x="297" y="197"/>
                      </a:lnTo>
                      <a:lnTo>
                        <a:pt x="297" y="189"/>
                      </a:lnTo>
                      <a:lnTo>
                        <a:pt x="290" y="184"/>
                      </a:lnTo>
                      <a:lnTo>
                        <a:pt x="282" y="184"/>
                      </a:lnTo>
                      <a:lnTo>
                        <a:pt x="275" y="181"/>
                      </a:lnTo>
                      <a:lnTo>
                        <a:pt x="267" y="181"/>
                      </a:lnTo>
                      <a:lnTo>
                        <a:pt x="260" y="181"/>
                      </a:lnTo>
                      <a:lnTo>
                        <a:pt x="252" y="181"/>
                      </a:lnTo>
                      <a:lnTo>
                        <a:pt x="244" y="181"/>
                      </a:lnTo>
                      <a:lnTo>
                        <a:pt x="237" y="181"/>
                      </a:lnTo>
                      <a:lnTo>
                        <a:pt x="229" y="176"/>
                      </a:lnTo>
                      <a:lnTo>
                        <a:pt x="222" y="174"/>
                      </a:lnTo>
                      <a:lnTo>
                        <a:pt x="222" y="164"/>
                      </a:lnTo>
                      <a:lnTo>
                        <a:pt x="224" y="156"/>
                      </a:lnTo>
                      <a:lnTo>
                        <a:pt x="232" y="151"/>
                      </a:lnTo>
                      <a:lnTo>
                        <a:pt x="222" y="146"/>
                      </a:lnTo>
                      <a:lnTo>
                        <a:pt x="214" y="146"/>
                      </a:lnTo>
                      <a:lnTo>
                        <a:pt x="206" y="146"/>
                      </a:lnTo>
                      <a:lnTo>
                        <a:pt x="199" y="146"/>
                      </a:lnTo>
                      <a:lnTo>
                        <a:pt x="191" y="146"/>
                      </a:lnTo>
                      <a:lnTo>
                        <a:pt x="181" y="146"/>
                      </a:lnTo>
                      <a:lnTo>
                        <a:pt x="171" y="146"/>
                      </a:lnTo>
                      <a:lnTo>
                        <a:pt x="163" y="141"/>
                      </a:lnTo>
                      <a:lnTo>
                        <a:pt x="156" y="138"/>
                      </a:lnTo>
                      <a:lnTo>
                        <a:pt x="151" y="131"/>
                      </a:lnTo>
                      <a:lnTo>
                        <a:pt x="148" y="123"/>
                      </a:lnTo>
                      <a:lnTo>
                        <a:pt x="148" y="116"/>
                      </a:lnTo>
                      <a:lnTo>
                        <a:pt x="148" y="108"/>
                      </a:lnTo>
                      <a:lnTo>
                        <a:pt x="148" y="100"/>
                      </a:lnTo>
                      <a:lnTo>
                        <a:pt x="151" y="93"/>
                      </a:lnTo>
                      <a:lnTo>
                        <a:pt x="141" y="88"/>
                      </a:lnTo>
                      <a:lnTo>
                        <a:pt x="133" y="85"/>
                      </a:lnTo>
                      <a:lnTo>
                        <a:pt x="125" y="88"/>
                      </a:lnTo>
                      <a:lnTo>
                        <a:pt x="118" y="88"/>
                      </a:lnTo>
                      <a:lnTo>
                        <a:pt x="109" y="88"/>
                      </a:lnTo>
                      <a:lnTo>
                        <a:pt x="101" y="88"/>
                      </a:lnTo>
                      <a:lnTo>
                        <a:pt x="94" y="88"/>
                      </a:lnTo>
                      <a:lnTo>
                        <a:pt x="81" y="83"/>
                      </a:lnTo>
                      <a:lnTo>
                        <a:pt x="74" y="78"/>
                      </a:lnTo>
                      <a:lnTo>
                        <a:pt x="71" y="69"/>
                      </a:lnTo>
                      <a:lnTo>
                        <a:pt x="71" y="61"/>
                      </a:lnTo>
                      <a:lnTo>
                        <a:pt x="71" y="54"/>
                      </a:lnTo>
                      <a:lnTo>
                        <a:pt x="74" y="46"/>
                      </a:lnTo>
                      <a:lnTo>
                        <a:pt x="66" y="43"/>
                      </a:lnTo>
                      <a:lnTo>
                        <a:pt x="58" y="38"/>
                      </a:lnTo>
                      <a:lnTo>
                        <a:pt x="51" y="38"/>
                      </a:lnTo>
                      <a:lnTo>
                        <a:pt x="38" y="36"/>
                      </a:lnTo>
                      <a:lnTo>
                        <a:pt x="30" y="36"/>
                      </a:lnTo>
                      <a:lnTo>
                        <a:pt x="23" y="36"/>
                      </a:lnTo>
                      <a:lnTo>
                        <a:pt x="15" y="28"/>
                      </a:lnTo>
                      <a:lnTo>
                        <a:pt x="8" y="26"/>
                      </a:lnTo>
                      <a:lnTo>
                        <a:pt x="0" y="16"/>
                      </a:lnTo>
                      <a:lnTo>
                        <a:pt x="0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5" name="Freeform 134"/>
                <p:cNvSpPr>
                  <a:spLocks/>
                </p:cNvSpPr>
                <p:nvPr/>
              </p:nvSpPr>
              <p:spPr bwMode="auto">
                <a:xfrm>
                  <a:off x="3539" y="1102"/>
                  <a:ext cx="464" cy="293"/>
                </a:xfrm>
                <a:custGeom>
                  <a:avLst/>
                  <a:gdLst>
                    <a:gd name="T0" fmla="*/ 108 w 331"/>
                    <a:gd name="T1" fmla="*/ 0 h 209"/>
                    <a:gd name="T2" fmla="*/ 146 w 331"/>
                    <a:gd name="T3" fmla="*/ 29 h 209"/>
                    <a:gd name="T4" fmla="*/ 157 w 331"/>
                    <a:gd name="T5" fmla="*/ 88 h 209"/>
                    <a:gd name="T6" fmla="*/ 219 w 331"/>
                    <a:gd name="T7" fmla="*/ 118 h 209"/>
                    <a:gd name="T8" fmla="*/ 275 w 331"/>
                    <a:gd name="T9" fmla="*/ 126 h 209"/>
                    <a:gd name="T10" fmla="*/ 334 w 331"/>
                    <a:gd name="T11" fmla="*/ 126 h 209"/>
                    <a:gd name="T12" fmla="*/ 393 w 331"/>
                    <a:gd name="T13" fmla="*/ 146 h 209"/>
                    <a:gd name="T14" fmla="*/ 412 w 331"/>
                    <a:gd name="T15" fmla="*/ 219 h 209"/>
                    <a:gd name="T16" fmla="*/ 376 w 331"/>
                    <a:gd name="T17" fmla="*/ 268 h 209"/>
                    <a:gd name="T18" fmla="*/ 393 w 331"/>
                    <a:gd name="T19" fmla="*/ 297 h 209"/>
                    <a:gd name="T20" fmla="*/ 454 w 331"/>
                    <a:gd name="T21" fmla="*/ 297 h 209"/>
                    <a:gd name="T22" fmla="*/ 513 w 331"/>
                    <a:gd name="T23" fmla="*/ 297 h 209"/>
                    <a:gd name="T24" fmla="*/ 596 w 331"/>
                    <a:gd name="T25" fmla="*/ 297 h 209"/>
                    <a:gd name="T26" fmla="*/ 652 w 331"/>
                    <a:gd name="T27" fmla="*/ 321 h 209"/>
                    <a:gd name="T28" fmla="*/ 691 w 331"/>
                    <a:gd name="T29" fmla="*/ 377 h 209"/>
                    <a:gd name="T30" fmla="*/ 660 w 331"/>
                    <a:gd name="T31" fmla="*/ 436 h 209"/>
                    <a:gd name="T32" fmla="*/ 700 w 331"/>
                    <a:gd name="T33" fmla="*/ 474 h 209"/>
                    <a:gd name="T34" fmla="*/ 781 w 331"/>
                    <a:gd name="T35" fmla="*/ 493 h 209"/>
                    <a:gd name="T36" fmla="*/ 857 w 331"/>
                    <a:gd name="T37" fmla="*/ 493 h 209"/>
                    <a:gd name="T38" fmla="*/ 914 w 331"/>
                    <a:gd name="T39" fmla="*/ 493 h 209"/>
                    <a:gd name="T40" fmla="*/ 983 w 331"/>
                    <a:gd name="T41" fmla="*/ 507 h 209"/>
                    <a:gd name="T42" fmla="*/ 1030 w 331"/>
                    <a:gd name="T43" fmla="*/ 547 h 209"/>
                    <a:gd name="T44" fmla="*/ 1002 w 331"/>
                    <a:gd name="T45" fmla="*/ 603 h 209"/>
                    <a:gd name="T46" fmla="*/ 1050 w 331"/>
                    <a:gd name="T47" fmla="*/ 632 h 209"/>
                    <a:gd name="T48" fmla="*/ 1131 w 331"/>
                    <a:gd name="T49" fmla="*/ 632 h 209"/>
                    <a:gd name="T50" fmla="*/ 1221 w 331"/>
                    <a:gd name="T51" fmla="*/ 660 h 209"/>
                    <a:gd name="T52" fmla="*/ 1267 w 331"/>
                    <a:gd name="T53" fmla="*/ 711 h 209"/>
                    <a:gd name="T54" fmla="*/ 1277 w 331"/>
                    <a:gd name="T55" fmla="*/ 768 h 209"/>
                    <a:gd name="T56" fmla="*/ 1208 w 331"/>
                    <a:gd name="T57" fmla="*/ 808 h 209"/>
                    <a:gd name="T58" fmla="*/ 1151 w 331"/>
                    <a:gd name="T59" fmla="*/ 788 h 209"/>
                    <a:gd name="T60" fmla="*/ 1151 w 331"/>
                    <a:gd name="T61" fmla="*/ 732 h 209"/>
                    <a:gd name="T62" fmla="*/ 1095 w 331"/>
                    <a:gd name="T63" fmla="*/ 711 h 209"/>
                    <a:gd name="T64" fmla="*/ 1030 w 331"/>
                    <a:gd name="T65" fmla="*/ 700 h 209"/>
                    <a:gd name="T66" fmla="*/ 973 w 331"/>
                    <a:gd name="T67" fmla="*/ 700 h 209"/>
                    <a:gd name="T68" fmla="*/ 914 w 331"/>
                    <a:gd name="T69" fmla="*/ 700 h 209"/>
                    <a:gd name="T70" fmla="*/ 857 w 331"/>
                    <a:gd name="T71" fmla="*/ 672 h 209"/>
                    <a:gd name="T72" fmla="*/ 865 w 331"/>
                    <a:gd name="T73" fmla="*/ 603 h 209"/>
                    <a:gd name="T74" fmla="*/ 857 w 331"/>
                    <a:gd name="T75" fmla="*/ 564 h 209"/>
                    <a:gd name="T76" fmla="*/ 800 w 331"/>
                    <a:gd name="T77" fmla="*/ 564 h 209"/>
                    <a:gd name="T78" fmla="*/ 740 w 331"/>
                    <a:gd name="T79" fmla="*/ 564 h 209"/>
                    <a:gd name="T80" fmla="*/ 660 w 331"/>
                    <a:gd name="T81" fmla="*/ 564 h 209"/>
                    <a:gd name="T82" fmla="*/ 603 w 331"/>
                    <a:gd name="T83" fmla="*/ 533 h 209"/>
                    <a:gd name="T84" fmla="*/ 571 w 331"/>
                    <a:gd name="T85" fmla="*/ 474 h 209"/>
                    <a:gd name="T86" fmla="*/ 571 w 331"/>
                    <a:gd name="T87" fmla="*/ 416 h 209"/>
                    <a:gd name="T88" fmla="*/ 583 w 331"/>
                    <a:gd name="T89" fmla="*/ 357 h 209"/>
                    <a:gd name="T90" fmla="*/ 513 w 331"/>
                    <a:gd name="T91" fmla="*/ 328 h 209"/>
                    <a:gd name="T92" fmla="*/ 454 w 331"/>
                    <a:gd name="T93" fmla="*/ 338 h 209"/>
                    <a:gd name="T94" fmla="*/ 393 w 331"/>
                    <a:gd name="T95" fmla="*/ 338 h 209"/>
                    <a:gd name="T96" fmla="*/ 314 w 331"/>
                    <a:gd name="T97" fmla="*/ 321 h 209"/>
                    <a:gd name="T98" fmla="*/ 275 w 331"/>
                    <a:gd name="T99" fmla="*/ 268 h 209"/>
                    <a:gd name="T100" fmla="*/ 275 w 331"/>
                    <a:gd name="T101" fmla="*/ 205 h 209"/>
                    <a:gd name="T102" fmla="*/ 255 w 331"/>
                    <a:gd name="T103" fmla="*/ 165 h 209"/>
                    <a:gd name="T104" fmla="*/ 196 w 331"/>
                    <a:gd name="T105" fmla="*/ 146 h 209"/>
                    <a:gd name="T106" fmla="*/ 118 w 331"/>
                    <a:gd name="T107" fmla="*/ 137 h 209"/>
                    <a:gd name="T108" fmla="*/ 60 w 331"/>
                    <a:gd name="T109" fmla="*/ 108 h 209"/>
                    <a:gd name="T110" fmla="*/ 0 w 331"/>
                    <a:gd name="T111" fmla="*/ 57 h 209"/>
                    <a:gd name="T112" fmla="*/ 69 w 331"/>
                    <a:gd name="T113" fmla="*/ 0 h 2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31"/>
                    <a:gd name="T172" fmla="*/ 0 h 209"/>
                    <a:gd name="T173" fmla="*/ 331 w 331"/>
                    <a:gd name="T174" fmla="*/ 209 h 2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31" h="209">
                      <a:moveTo>
                        <a:pt x="18" y="0"/>
                      </a:moveTo>
                      <a:lnTo>
                        <a:pt x="28" y="0"/>
                      </a:lnTo>
                      <a:lnTo>
                        <a:pt x="36" y="0"/>
                      </a:lnTo>
                      <a:lnTo>
                        <a:pt x="38" y="8"/>
                      </a:lnTo>
                      <a:lnTo>
                        <a:pt x="43" y="15"/>
                      </a:lnTo>
                      <a:lnTo>
                        <a:pt x="41" y="23"/>
                      </a:lnTo>
                      <a:lnTo>
                        <a:pt x="49" y="28"/>
                      </a:lnTo>
                      <a:lnTo>
                        <a:pt x="56" y="31"/>
                      </a:lnTo>
                      <a:lnTo>
                        <a:pt x="64" y="33"/>
                      </a:lnTo>
                      <a:lnTo>
                        <a:pt x="71" y="33"/>
                      </a:lnTo>
                      <a:lnTo>
                        <a:pt x="79" y="33"/>
                      </a:lnTo>
                      <a:lnTo>
                        <a:pt x="86" y="33"/>
                      </a:lnTo>
                      <a:lnTo>
                        <a:pt x="94" y="36"/>
                      </a:lnTo>
                      <a:lnTo>
                        <a:pt x="102" y="38"/>
                      </a:lnTo>
                      <a:lnTo>
                        <a:pt x="107" y="48"/>
                      </a:lnTo>
                      <a:lnTo>
                        <a:pt x="107" y="56"/>
                      </a:lnTo>
                      <a:lnTo>
                        <a:pt x="97" y="61"/>
                      </a:lnTo>
                      <a:lnTo>
                        <a:pt x="97" y="69"/>
                      </a:lnTo>
                      <a:lnTo>
                        <a:pt x="94" y="75"/>
                      </a:lnTo>
                      <a:lnTo>
                        <a:pt x="102" y="77"/>
                      </a:lnTo>
                      <a:lnTo>
                        <a:pt x="111" y="77"/>
                      </a:lnTo>
                      <a:lnTo>
                        <a:pt x="118" y="77"/>
                      </a:lnTo>
                      <a:lnTo>
                        <a:pt x="126" y="77"/>
                      </a:lnTo>
                      <a:lnTo>
                        <a:pt x="133" y="77"/>
                      </a:lnTo>
                      <a:lnTo>
                        <a:pt x="143" y="77"/>
                      </a:lnTo>
                      <a:lnTo>
                        <a:pt x="154" y="77"/>
                      </a:lnTo>
                      <a:lnTo>
                        <a:pt x="161" y="77"/>
                      </a:lnTo>
                      <a:lnTo>
                        <a:pt x="169" y="83"/>
                      </a:lnTo>
                      <a:lnTo>
                        <a:pt x="176" y="90"/>
                      </a:lnTo>
                      <a:lnTo>
                        <a:pt x="179" y="98"/>
                      </a:lnTo>
                      <a:lnTo>
                        <a:pt x="174" y="105"/>
                      </a:lnTo>
                      <a:lnTo>
                        <a:pt x="171" y="113"/>
                      </a:lnTo>
                      <a:lnTo>
                        <a:pt x="171" y="121"/>
                      </a:lnTo>
                      <a:lnTo>
                        <a:pt x="181" y="123"/>
                      </a:lnTo>
                      <a:lnTo>
                        <a:pt x="189" y="128"/>
                      </a:lnTo>
                      <a:lnTo>
                        <a:pt x="202" y="128"/>
                      </a:lnTo>
                      <a:lnTo>
                        <a:pt x="212" y="128"/>
                      </a:lnTo>
                      <a:lnTo>
                        <a:pt x="222" y="128"/>
                      </a:lnTo>
                      <a:lnTo>
                        <a:pt x="229" y="128"/>
                      </a:lnTo>
                      <a:lnTo>
                        <a:pt x="237" y="128"/>
                      </a:lnTo>
                      <a:lnTo>
                        <a:pt x="247" y="128"/>
                      </a:lnTo>
                      <a:lnTo>
                        <a:pt x="255" y="131"/>
                      </a:lnTo>
                      <a:lnTo>
                        <a:pt x="262" y="133"/>
                      </a:lnTo>
                      <a:lnTo>
                        <a:pt x="267" y="141"/>
                      </a:lnTo>
                      <a:lnTo>
                        <a:pt x="267" y="148"/>
                      </a:lnTo>
                      <a:lnTo>
                        <a:pt x="260" y="156"/>
                      </a:lnTo>
                      <a:lnTo>
                        <a:pt x="262" y="164"/>
                      </a:lnTo>
                      <a:lnTo>
                        <a:pt x="272" y="164"/>
                      </a:lnTo>
                      <a:lnTo>
                        <a:pt x="283" y="164"/>
                      </a:lnTo>
                      <a:lnTo>
                        <a:pt x="293" y="164"/>
                      </a:lnTo>
                      <a:lnTo>
                        <a:pt x="305" y="166"/>
                      </a:lnTo>
                      <a:lnTo>
                        <a:pt x="316" y="171"/>
                      </a:lnTo>
                      <a:lnTo>
                        <a:pt x="323" y="176"/>
                      </a:lnTo>
                      <a:lnTo>
                        <a:pt x="328" y="184"/>
                      </a:lnTo>
                      <a:lnTo>
                        <a:pt x="331" y="191"/>
                      </a:lnTo>
                      <a:lnTo>
                        <a:pt x="331" y="199"/>
                      </a:lnTo>
                      <a:lnTo>
                        <a:pt x="323" y="204"/>
                      </a:lnTo>
                      <a:lnTo>
                        <a:pt x="313" y="209"/>
                      </a:lnTo>
                      <a:lnTo>
                        <a:pt x="305" y="209"/>
                      </a:lnTo>
                      <a:lnTo>
                        <a:pt x="298" y="204"/>
                      </a:lnTo>
                      <a:lnTo>
                        <a:pt x="298" y="196"/>
                      </a:lnTo>
                      <a:lnTo>
                        <a:pt x="298" y="189"/>
                      </a:lnTo>
                      <a:lnTo>
                        <a:pt x="290" y="184"/>
                      </a:lnTo>
                      <a:lnTo>
                        <a:pt x="283" y="184"/>
                      </a:lnTo>
                      <a:lnTo>
                        <a:pt x="275" y="181"/>
                      </a:lnTo>
                      <a:lnTo>
                        <a:pt x="267" y="181"/>
                      </a:lnTo>
                      <a:lnTo>
                        <a:pt x="260" y="181"/>
                      </a:lnTo>
                      <a:lnTo>
                        <a:pt x="252" y="181"/>
                      </a:lnTo>
                      <a:lnTo>
                        <a:pt x="245" y="181"/>
                      </a:lnTo>
                      <a:lnTo>
                        <a:pt x="237" y="181"/>
                      </a:lnTo>
                      <a:lnTo>
                        <a:pt x="229" y="176"/>
                      </a:lnTo>
                      <a:lnTo>
                        <a:pt x="222" y="174"/>
                      </a:lnTo>
                      <a:lnTo>
                        <a:pt x="222" y="164"/>
                      </a:lnTo>
                      <a:lnTo>
                        <a:pt x="224" y="156"/>
                      </a:lnTo>
                      <a:lnTo>
                        <a:pt x="232" y="151"/>
                      </a:lnTo>
                      <a:lnTo>
                        <a:pt x="222" y="146"/>
                      </a:lnTo>
                      <a:lnTo>
                        <a:pt x="214" y="146"/>
                      </a:lnTo>
                      <a:lnTo>
                        <a:pt x="207" y="146"/>
                      </a:lnTo>
                      <a:lnTo>
                        <a:pt x="199" y="146"/>
                      </a:lnTo>
                      <a:lnTo>
                        <a:pt x="192" y="146"/>
                      </a:lnTo>
                      <a:lnTo>
                        <a:pt x="181" y="146"/>
                      </a:lnTo>
                      <a:lnTo>
                        <a:pt x="171" y="146"/>
                      </a:lnTo>
                      <a:lnTo>
                        <a:pt x="164" y="141"/>
                      </a:lnTo>
                      <a:lnTo>
                        <a:pt x="156" y="138"/>
                      </a:lnTo>
                      <a:lnTo>
                        <a:pt x="151" y="131"/>
                      </a:lnTo>
                      <a:lnTo>
                        <a:pt x="148" y="123"/>
                      </a:lnTo>
                      <a:lnTo>
                        <a:pt x="148" y="115"/>
                      </a:lnTo>
                      <a:lnTo>
                        <a:pt x="148" y="108"/>
                      </a:lnTo>
                      <a:lnTo>
                        <a:pt x="148" y="100"/>
                      </a:lnTo>
                      <a:lnTo>
                        <a:pt x="151" y="93"/>
                      </a:lnTo>
                      <a:lnTo>
                        <a:pt x="141" y="88"/>
                      </a:lnTo>
                      <a:lnTo>
                        <a:pt x="133" y="85"/>
                      </a:lnTo>
                      <a:lnTo>
                        <a:pt x="126" y="88"/>
                      </a:lnTo>
                      <a:lnTo>
                        <a:pt x="118" y="88"/>
                      </a:lnTo>
                      <a:lnTo>
                        <a:pt x="109" y="88"/>
                      </a:lnTo>
                      <a:lnTo>
                        <a:pt x="102" y="88"/>
                      </a:lnTo>
                      <a:lnTo>
                        <a:pt x="94" y="88"/>
                      </a:lnTo>
                      <a:lnTo>
                        <a:pt x="81" y="83"/>
                      </a:lnTo>
                      <a:lnTo>
                        <a:pt x="74" y="77"/>
                      </a:lnTo>
                      <a:lnTo>
                        <a:pt x="71" y="69"/>
                      </a:lnTo>
                      <a:lnTo>
                        <a:pt x="71" y="61"/>
                      </a:lnTo>
                      <a:lnTo>
                        <a:pt x="71" y="53"/>
                      </a:lnTo>
                      <a:lnTo>
                        <a:pt x="74" y="46"/>
                      </a:lnTo>
                      <a:lnTo>
                        <a:pt x="66" y="43"/>
                      </a:lnTo>
                      <a:lnTo>
                        <a:pt x="59" y="38"/>
                      </a:lnTo>
                      <a:lnTo>
                        <a:pt x="51" y="38"/>
                      </a:lnTo>
                      <a:lnTo>
                        <a:pt x="38" y="36"/>
                      </a:lnTo>
                      <a:lnTo>
                        <a:pt x="31" y="36"/>
                      </a:lnTo>
                      <a:lnTo>
                        <a:pt x="23" y="36"/>
                      </a:lnTo>
                      <a:lnTo>
                        <a:pt x="16" y="28"/>
                      </a:lnTo>
                      <a:lnTo>
                        <a:pt x="8" y="26"/>
                      </a:lnTo>
                      <a:lnTo>
                        <a:pt x="0" y="15"/>
                      </a:lnTo>
                      <a:lnTo>
                        <a:pt x="0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6" name="Freeform 135"/>
                <p:cNvSpPr>
                  <a:spLocks/>
                </p:cNvSpPr>
                <p:nvPr/>
              </p:nvSpPr>
              <p:spPr bwMode="auto">
                <a:xfrm>
                  <a:off x="3508" y="1192"/>
                  <a:ext cx="170" cy="125"/>
                </a:xfrm>
                <a:custGeom>
                  <a:avLst/>
                  <a:gdLst>
                    <a:gd name="T0" fmla="*/ 117 w 121"/>
                    <a:gd name="T1" fmla="*/ 0 h 89"/>
                    <a:gd name="T2" fmla="*/ 166 w 121"/>
                    <a:gd name="T3" fmla="*/ 11 h 89"/>
                    <a:gd name="T4" fmla="*/ 185 w 121"/>
                    <a:gd name="T5" fmla="*/ 41 h 89"/>
                    <a:gd name="T6" fmla="*/ 194 w 121"/>
                    <a:gd name="T7" fmla="*/ 74 h 89"/>
                    <a:gd name="T8" fmla="*/ 194 w 121"/>
                    <a:gd name="T9" fmla="*/ 103 h 89"/>
                    <a:gd name="T10" fmla="*/ 214 w 121"/>
                    <a:gd name="T11" fmla="*/ 132 h 89"/>
                    <a:gd name="T12" fmla="*/ 247 w 121"/>
                    <a:gd name="T13" fmla="*/ 152 h 89"/>
                    <a:gd name="T14" fmla="*/ 277 w 121"/>
                    <a:gd name="T15" fmla="*/ 160 h 89"/>
                    <a:gd name="T16" fmla="*/ 316 w 121"/>
                    <a:gd name="T17" fmla="*/ 171 h 89"/>
                    <a:gd name="T18" fmla="*/ 343 w 121"/>
                    <a:gd name="T19" fmla="*/ 180 h 89"/>
                    <a:gd name="T20" fmla="*/ 384 w 121"/>
                    <a:gd name="T21" fmla="*/ 180 h 89"/>
                    <a:gd name="T22" fmla="*/ 413 w 121"/>
                    <a:gd name="T23" fmla="*/ 199 h 89"/>
                    <a:gd name="T24" fmla="*/ 444 w 121"/>
                    <a:gd name="T25" fmla="*/ 211 h 89"/>
                    <a:gd name="T26" fmla="*/ 464 w 121"/>
                    <a:gd name="T27" fmla="*/ 240 h 89"/>
                    <a:gd name="T28" fmla="*/ 472 w 121"/>
                    <a:gd name="T29" fmla="*/ 268 h 89"/>
                    <a:gd name="T30" fmla="*/ 472 w 121"/>
                    <a:gd name="T31" fmla="*/ 299 h 89"/>
                    <a:gd name="T32" fmla="*/ 444 w 121"/>
                    <a:gd name="T33" fmla="*/ 327 h 89"/>
                    <a:gd name="T34" fmla="*/ 413 w 121"/>
                    <a:gd name="T35" fmla="*/ 347 h 89"/>
                    <a:gd name="T36" fmla="*/ 384 w 121"/>
                    <a:gd name="T37" fmla="*/ 347 h 89"/>
                    <a:gd name="T38" fmla="*/ 355 w 121"/>
                    <a:gd name="T39" fmla="*/ 347 h 89"/>
                    <a:gd name="T40" fmla="*/ 323 w 121"/>
                    <a:gd name="T41" fmla="*/ 320 h 89"/>
                    <a:gd name="T42" fmla="*/ 323 w 121"/>
                    <a:gd name="T43" fmla="*/ 288 h 89"/>
                    <a:gd name="T44" fmla="*/ 306 w 121"/>
                    <a:gd name="T45" fmla="*/ 260 h 89"/>
                    <a:gd name="T46" fmla="*/ 277 w 121"/>
                    <a:gd name="T47" fmla="*/ 249 h 89"/>
                    <a:gd name="T48" fmla="*/ 247 w 121"/>
                    <a:gd name="T49" fmla="*/ 249 h 89"/>
                    <a:gd name="T50" fmla="*/ 214 w 121"/>
                    <a:gd name="T51" fmla="*/ 249 h 89"/>
                    <a:gd name="T52" fmla="*/ 185 w 121"/>
                    <a:gd name="T53" fmla="*/ 240 h 89"/>
                    <a:gd name="T54" fmla="*/ 156 w 121"/>
                    <a:gd name="T55" fmla="*/ 230 h 89"/>
                    <a:gd name="T56" fmla="*/ 128 w 121"/>
                    <a:gd name="T57" fmla="*/ 221 h 89"/>
                    <a:gd name="T58" fmla="*/ 97 w 121"/>
                    <a:gd name="T59" fmla="*/ 199 h 89"/>
                    <a:gd name="T60" fmla="*/ 87 w 121"/>
                    <a:gd name="T61" fmla="*/ 171 h 89"/>
                    <a:gd name="T62" fmla="*/ 77 w 121"/>
                    <a:gd name="T63" fmla="*/ 142 h 89"/>
                    <a:gd name="T64" fmla="*/ 48 w 121"/>
                    <a:gd name="T65" fmla="*/ 132 h 89"/>
                    <a:gd name="T66" fmla="*/ 28 w 121"/>
                    <a:gd name="T67" fmla="*/ 103 h 89"/>
                    <a:gd name="T68" fmla="*/ 0 w 121"/>
                    <a:gd name="T69" fmla="*/ 81 h 89"/>
                    <a:gd name="T70" fmla="*/ 28 w 121"/>
                    <a:gd name="T71" fmla="*/ 62 h 89"/>
                    <a:gd name="T72" fmla="*/ 48 w 121"/>
                    <a:gd name="T73" fmla="*/ 29 h 89"/>
                    <a:gd name="T74" fmla="*/ 77 w 121"/>
                    <a:gd name="T75" fmla="*/ 21 h 89"/>
                    <a:gd name="T76" fmla="*/ 117 w 121"/>
                    <a:gd name="T77" fmla="*/ 0 h 89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21"/>
                    <a:gd name="T118" fmla="*/ 0 h 89"/>
                    <a:gd name="T119" fmla="*/ 121 w 121"/>
                    <a:gd name="T120" fmla="*/ 89 h 89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21" h="89">
                      <a:moveTo>
                        <a:pt x="30" y="0"/>
                      </a:moveTo>
                      <a:lnTo>
                        <a:pt x="43" y="3"/>
                      </a:lnTo>
                      <a:lnTo>
                        <a:pt x="48" y="11"/>
                      </a:lnTo>
                      <a:lnTo>
                        <a:pt x="50" y="19"/>
                      </a:lnTo>
                      <a:lnTo>
                        <a:pt x="50" y="26"/>
                      </a:lnTo>
                      <a:lnTo>
                        <a:pt x="55" y="34"/>
                      </a:lnTo>
                      <a:lnTo>
                        <a:pt x="63" y="39"/>
                      </a:lnTo>
                      <a:lnTo>
                        <a:pt x="71" y="41"/>
                      </a:lnTo>
                      <a:lnTo>
                        <a:pt x="81" y="44"/>
                      </a:lnTo>
                      <a:lnTo>
                        <a:pt x="88" y="46"/>
                      </a:lnTo>
                      <a:lnTo>
                        <a:pt x="98" y="46"/>
                      </a:lnTo>
                      <a:lnTo>
                        <a:pt x="106" y="51"/>
                      </a:lnTo>
                      <a:lnTo>
                        <a:pt x="114" y="54"/>
                      </a:lnTo>
                      <a:lnTo>
                        <a:pt x="119" y="62"/>
                      </a:lnTo>
                      <a:lnTo>
                        <a:pt x="121" y="69"/>
                      </a:lnTo>
                      <a:lnTo>
                        <a:pt x="121" y="77"/>
                      </a:lnTo>
                      <a:lnTo>
                        <a:pt x="114" y="84"/>
                      </a:lnTo>
                      <a:lnTo>
                        <a:pt x="106" y="89"/>
                      </a:lnTo>
                      <a:lnTo>
                        <a:pt x="98" y="89"/>
                      </a:lnTo>
                      <a:lnTo>
                        <a:pt x="91" y="89"/>
                      </a:lnTo>
                      <a:lnTo>
                        <a:pt x="83" y="82"/>
                      </a:lnTo>
                      <a:lnTo>
                        <a:pt x="83" y="74"/>
                      </a:lnTo>
                      <a:lnTo>
                        <a:pt x="78" y="67"/>
                      </a:lnTo>
                      <a:lnTo>
                        <a:pt x="71" y="64"/>
                      </a:lnTo>
                      <a:lnTo>
                        <a:pt x="63" y="64"/>
                      </a:lnTo>
                      <a:lnTo>
                        <a:pt x="55" y="64"/>
                      </a:lnTo>
                      <a:lnTo>
                        <a:pt x="48" y="62"/>
                      </a:lnTo>
                      <a:lnTo>
                        <a:pt x="40" y="59"/>
                      </a:lnTo>
                      <a:lnTo>
                        <a:pt x="33" y="57"/>
                      </a:lnTo>
                      <a:lnTo>
                        <a:pt x="25" y="51"/>
                      </a:lnTo>
                      <a:lnTo>
                        <a:pt x="22" y="44"/>
                      </a:lnTo>
                      <a:lnTo>
                        <a:pt x="20" y="36"/>
                      </a:lnTo>
                      <a:lnTo>
                        <a:pt x="12" y="34"/>
                      </a:lnTo>
                      <a:lnTo>
                        <a:pt x="7" y="26"/>
                      </a:lnTo>
                      <a:lnTo>
                        <a:pt x="0" y="21"/>
                      </a:lnTo>
                      <a:lnTo>
                        <a:pt x="7" y="16"/>
                      </a:lnTo>
                      <a:lnTo>
                        <a:pt x="12" y="8"/>
                      </a:lnTo>
                      <a:lnTo>
                        <a:pt x="20" y="6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540" name="Group 136"/>
              <p:cNvGrpSpPr>
                <a:grpSpLocks/>
              </p:cNvGrpSpPr>
              <p:nvPr/>
            </p:nvGrpSpPr>
            <p:grpSpPr bwMode="auto">
              <a:xfrm rot="-2345643">
                <a:off x="4724" y="2220"/>
                <a:ext cx="288" cy="208"/>
                <a:chOff x="3508" y="1056"/>
                <a:chExt cx="572" cy="339"/>
              </a:xfrm>
            </p:grpSpPr>
            <p:sp>
              <p:nvSpPr>
                <p:cNvPr id="22541" name="Freeform 137"/>
                <p:cNvSpPr>
                  <a:spLocks/>
                </p:cNvSpPr>
                <p:nvPr/>
              </p:nvSpPr>
              <p:spPr bwMode="auto">
                <a:xfrm>
                  <a:off x="3617" y="1056"/>
                  <a:ext cx="463" cy="293"/>
                </a:xfrm>
                <a:custGeom>
                  <a:avLst/>
                  <a:gdLst>
                    <a:gd name="T0" fmla="*/ 108 w 330"/>
                    <a:gd name="T1" fmla="*/ 0 h 209"/>
                    <a:gd name="T2" fmla="*/ 146 w 330"/>
                    <a:gd name="T3" fmla="*/ 29 h 209"/>
                    <a:gd name="T4" fmla="*/ 160 w 330"/>
                    <a:gd name="T5" fmla="*/ 88 h 209"/>
                    <a:gd name="T6" fmla="*/ 219 w 330"/>
                    <a:gd name="T7" fmla="*/ 118 h 209"/>
                    <a:gd name="T8" fmla="*/ 275 w 330"/>
                    <a:gd name="T9" fmla="*/ 126 h 209"/>
                    <a:gd name="T10" fmla="*/ 335 w 330"/>
                    <a:gd name="T11" fmla="*/ 126 h 209"/>
                    <a:gd name="T12" fmla="*/ 391 w 330"/>
                    <a:gd name="T13" fmla="*/ 146 h 209"/>
                    <a:gd name="T14" fmla="*/ 411 w 330"/>
                    <a:gd name="T15" fmla="*/ 219 h 209"/>
                    <a:gd name="T16" fmla="*/ 372 w 330"/>
                    <a:gd name="T17" fmla="*/ 268 h 209"/>
                    <a:gd name="T18" fmla="*/ 391 w 330"/>
                    <a:gd name="T19" fmla="*/ 300 h 209"/>
                    <a:gd name="T20" fmla="*/ 459 w 330"/>
                    <a:gd name="T21" fmla="*/ 300 h 209"/>
                    <a:gd name="T22" fmla="*/ 516 w 330"/>
                    <a:gd name="T23" fmla="*/ 300 h 209"/>
                    <a:gd name="T24" fmla="*/ 595 w 330"/>
                    <a:gd name="T25" fmla="*/ 300 h 209"/>
                    <a:gd name="T26" fmla="*/ 651 w 330"/>
                    <a:gd name="T27" fmla="*/ 321 h 209"/>
                    <a:gd name="T28" fmla="*/ 693 w 330"/>
                    <a:gd name="T29" fmla="*/ 377 h 209"/>
                    <a:gd name="T30" fmla="*/ 664 w 330"/>
                    <a:gd name="T31" fmla="*/ 436 h 209"/>
                    <a:gd name="T32" fmla="*/ 700 w 330"/>
                    <a:gd name="T33" fmla="*/ 474 h 209"/>
                    <a:gd name="T34" fmla="*/ 780 w 330"/>
                    <a:gd name="T35" fmla="*/ 493 h 209"/>
                    <a:gd name="T36" fmla="*/ 859 w 330"/>
                    <a:gd name="T37" fmla="*/ 493 h 209"/>
                    <a:gd name="T38" fmla="*/ 919 w 330"/>
                    <a:gd name="T39" fmla="*/ 493 h 209"/>
                    <a:gd name="T40" fmla="*/ 982 w 330"/>
                    <a:gd name="T41" fmla="*/ 507 h 209"/>
                    <a:gd name="T42" fmla="*/ 1035 w 330"/>
                    <a:gd name="T43" fmla="*/ 547 h 209"/>
                    <a:gd name="T44" fmla="*/ 1007 w 330"/>
                    <a:gd name="T45" fmla="*/ 603 h 209"/>
                    <a:gd name="T46" fmla="*/ 1055 w 330"/>
                    <a:gd name="T47" fmla="*/ 632 h 209"/>
                    <a:gd name="T48" fmla="*/ 1132 w 330"/>
                    <a:gd name="T49" fmla="*/ 632 h 209"/>
                    <a:gd name="T50" fmla="*/ 1221 w 330"/>
                    <a:gd name="T51" fmla="*/ 660 h 209"/>
                    <a:gd name="T52" fmla="*/ 1270 w 330"/>
                    <a:gd name="T53" fmla="*/ 711 h 209"/>
                    <a:gd name="T54" fmla="*/ 1280 w 330"/>
                    <a:gd name="T55" fmla="*/ 768 h 209"/>
                    <a:gd name="T56" fmla="*/ 1212 w 330"/>
                    <a:gd name="T57" fmla="*/ 808 h 209"/>
                    <a:gd name="T58" fmla="*/ 1152 w 330"/>
                    <a:gd name="T59" fmla="*/ 788 h 209"/>
                    <a:gd name="T60" fmla="*/ 1152 w 330"/>
                    <a:gd name="T61" fmla="*/ 732 h 209"/>
                    <a:gd name="T62" fmla="*/ 1094 w 330"/>
                    <a:gd name="T63" fmla="*/ 711 h 209"/>
                    <a:gd name="T64" fmla="*/ 1035 w 330"/>
                    <a:gd name="T65" fmla="*/ 700 h 209"/>
                    <a:gd name="T66" fmla="*/ 978 w 330"/>
                    <a:gd name="T67" fmla="*/ 700 h 209"/>
                    <a:gd name="T68" fmla="*/ 919 w 330"/>
                    <a:gd name="T69" fmla="*/ 700 h 209"/>
                    <a:gd name="T70" fmla="*/ 859 w 330"/>
                    <a:gd name="T71" fmla="*/ 672 h 209"/>
                    <a:gd name="T72" fmla="*/ 868 w 330"/>
                    <a:gd name="T73" fmla="*/ 603 h 209"/>
                    <a:gd name="T74" fmla="*/ 859 w 330"/>
                    <a:gd name="T75" fmla="*/ 564 h 209"/>
                    <a:gd name="T76" fmla="*/ 797 w 330"/>
                    <a:gd name="T77" fmla="*/ 564 h 209"/>
                    <a:gd name="T78" fmla="*/ 741 w 330"/>
                    <a:gd name="T79" fmla="*/ 564 h 209"/>
                    <a:gd name="T80" fmla="*/ 664 w 330"/>
                    <a:gd name="T81" fmla="*/ 564 h 209"/>
                    <a:gd name="T82" fmla="*/ 605 w 330"/>
                    <a:gd name="T83" fmla="*/ 533 h 209"/>
                    <a:gd name="T84" fmla="*/ 575 w 330"/>
                    <a:gd name="T85" fmla="*/ 474 h 209"/>
                    <a:gd name="T86" fmla="*/ 575 w 330"/>
                    <a:gd name="T87" fmla="*/ 416 h 209"/>
                    <a:gd name="T88" fmla="*/ 585 w 330"/>
                    <a:gd name="T89" fmla="*/ 357 h 209"/>
                    <a:gd name="T90" fmla="*/ 516 w 330"/>
                    <a:gd name="T91" fmla="*/ 328 h 209"/>
                    <a:gd name="T92" fmla="*/ 459 w 330"/>
                    <a:gd name="T93" fmla="*/ 338 h 209"/>
                    <a:gd name="T94" fmla="*/ 391 w 330"/>
                    <a:gd name="T95" fmla="*/ 338 h 209"/>
                    <a:gd name="T96" fmla="*/ 314 w 330"/>
                    <a:gd name="T97" fmla="*/ 321 h 209"/>
                    <a:gd name="T98" fmla="*/ 275 w 330"/>
                    <a:gd name="T99" fmla="*/ 268 h 209"/>
                    <a:gd name="T100" fmla="*/ 275 w 330"/>
                    <a:gd name="T101" fmla="*/ 210 h 209"/>
                    <a:gd name="T102" fmla="*/ 255 w 330"/>
                    <a:gd name="T103" fmla="*/ 165 h 209"/>
                    <a:gd name="T104" fmla="*/ 199 w 330"/>
                    <a:gd name="T105" fmla="*/ 146 h 209"/>
                    <a:gd name="T106" fmla="*/ 116 w 330"/>
                    <a:gd name="T107" fmla="*/ 137 h 209"/>
                    <a:gd name="T108" fmla="*/ 58 w 330"/>
                    <a:gd name="T109" fmla="*/ 108 h 209"/>
                    <a:gd name="T110" fmla="*/ 0 w 330"/>
                    <a:gd name="T111" fmla="*/ 60 h 209"/>
                    <a:gd name="T112" fmla="*/ 69 w 330"/>
                    <a:gd name="T113" fmla="*/ 0 h 2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30"/>
                    <a:gd name="T172" fmla="*/ 0 h 209"/>
                    <a:gd name="T173" fmla="*/ 330 w 330"/>
                    <a:gd name="T174" fmla="*/ 209 h 2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30" h="209">
                      <a:moveTo>
                        <a:pt x="18" y="0"/>
                      </a:moveTo>
                      <a:lnTo>
                        <a:pt x="28" y="0"/>
                      </a:lnTo>
                      <a:lnTo>
                        <a:pt x="36" y="0"/>
                      </a:lnTo>
                      <a:lnTo>
                        <a:pt x="38" y="8"/>
                      </a:lnTo>
                      <a:lnTo>
                        <a:pt x="43" y="16"/>
                      </a:lnTo>
                      <a:lnTo>
                        <a:pt x="41" y="23"/>
                      </a:lnTo>
                      <a:lnTo>
                        <a:pt x="48" y="28"/>
                      </a:lnTo>
                      <a:lnTo>
                        <a:pt x="56" y="31"/>
                      </a:lnTo>
                      <a:lnTo>
                        <a:pt x="63" y="33"/>
                      </a:lnTo>
                      <a:lnTo>
                        <a:pt x="71" y="33"/>
                      </a:lnTo>
                      <a:lnTo>
                        <a:pt x="79" y="33"/>
                      </a:lnTo>
                      <a:lnTo>
                        <a:pt x="86" y="33"/>
                      </a:lnTo>
                      <a:lnTo>
                        <a:pt x="94" y="36"/>
                      </a:lnTo>
                      <a:lnTo>
                        <a:pt x="101" y="38"/>
                      </a:lnTo>
                      <a:lnTo>
                        <a:pt x="106" y="48"/>
                      </a:lnTo>
                      <a:lnTo>
                        <a:pt x="106" y="56"/>
                      </a:lnTo>
                      <a:lnTo>
                        <a:pt x="96" y="61"/>
                      </a:lnTo>
                      <a:lnTo>
                        <a:pt x="96" y="69"/>
                      </a:lnTo>
                      <a:lnTo>
                        <a:pt x="94" y="75"/>
                      </a:lnTo>
                      <a:lnTo>
                        <a:pt x="101" y="78"/>
                      </a:lnTo>
                      <a:lnTo>
                        <a:pt x="110" y="78"/>
                      </a:lnTo>
                      <a:lnTo>
                        <a:pt x="118" y="78"/>
                      </a:lnTo>
                      <a:lnTo>
                        <a:pt x="125" y="78"/>
                      </a:lnTo>
                      <a:lnTo>
                        <a:pt x="133" y="78"/>
                      </a:lnTo>
                      <a:lnTo>
                        <a:pt x="143" y="78"/>
                      </a:lnTo>
                      <a:lnTo>
                        <a:pt x="153" y="78"/>
                      </a:lnTo>
                      <a:lnTo>
                        <a:pt x="161" y="78"/>
                      </a:lnTo>
                      <a:lnTo>
                        <a:pt x="168" y="83"/>
                      </a:lnTo>
                      <a:lnTo>
                        <a:pt x="176" y="90"/>
                      </a:lnTo>
                      <a:lnTo>
                        <a:pt x="179" y="98"/>
                      </a:lnTo>
                      <a:lnTo>
                        <a:pt x="173" y="105"/>
                      </a:lnTo>
                      <a:lnTo>
                        <a:pt x="171" y="113"/>
                      </a:lnTo>
                      <a:lnTo>
                        <a:pt x="171" y="121"/>
                      </a:lnTo>
                      <a:lnTo>
                        <a:pt x="181" y="123"/>
                      </a:lnTo>
                      <a:lnTo>
                        <a:pt x="189" y="128"/>
                      </a:lnTo>
                      <a:lnTo>
                        <a:pt x="201" y="128"/>
                      </a:lnTo>
                      <a:lnTo>
                        <a:pt x="211" y="128"/>
                      </a:lnTo>
                      <a:lnTo>
                        <a:pt x="222" y="128"/>
                      </a:lnTo>
                      <a:lnTo>
                        <a:pt x="229" y="128"/>
                      </a:lnTo>
                      <a:lnTo>
                        <a:pt x="237" y="128"/>
                      </a:lnTo>
                      <a:lnTo>
                        <a:pt x="247" y="128"/>
                      </a:lnTo>
                      <a:lnTo>
                        <a:pt x="254" y="131"/>
                      </a:lnTo>
                      <a:lnTo>
                        <a:pt x="262" y="133"/>
                      </a:lnTo>
                      <a:lnTo>
                        <a:pt x="267" y="141"/>
                      </a:lnTo>
                      <a:lnTo>
                        <a:pt x="267" y="148"/>
                      </a:lnTo>
                      <a:lnTo>
                        <a:pt x="260" y="156"/>
                      </a:lnTo>
                      <a:lnTo>
                        <a:pt x="262" y="164"/>
                      </a:lnTo>
                      <a:lnTo>
                        <a:pt x="272" y="164"/>
                      </a:lnTo>
                      <a:lnTo>
                        <a:pt x="282" y="164"/>
                      </a:lnTo>
                      <a:lnTo>
                        <a:pt x="292" y="164"/>
                      </a:lnTo>
                      <a:lnTo>
                        <a:pt x="305" y="166"/>
                      </a:lnTo>
                      <a:lnTo>
                        <a:pt x="315" y="171"/>
                      </a:lnTo>
                      <a:lnTo>
                        <a:pt x="323" y="176"/>
                      </a:lnTo>
                      <a:lnTo>
                        <a:pt x="328" y="184"/>
                      </a:lnTo>
                      <a:lnTo>
                        <a:pt x="330" y="192"/>
                      </a:lnTo>
                      <a:lnTo>
                        <a:pt x="330" y="199"/>
                      </a:lnTo>
                      <a:lnTo>
                        <a:pt x="323" y="204"/>
                      </a:lnTo>
                      <a:lnTo>
                        <a:pt x="313" y="209"/>
                      </a:lnTo>
                      <a:lnTo>
                        <a:pt x="305" y="209"/>
                      </a:lnTo>
                      <a:lnTo>
                        <a:pt x="297" y="204"/>
                      </a:lnTo>
                      <a:lnTo>
                        <a:pt x="297" y="197"/>
                      </a:lnTo>
                      <a:lnTo>
                        <a:pt x="297" y="189"/>
                      </a:lnTo>
                      <a:lnTo>
                        <a:pt x="290" y="184"/>
                      </a:lnTo>
                      <a:lnTo>
                        <a:pt x="282" y="184"/>
                      </a:lnTo>
                      <a:lnTo>
                        <a:pt x="275" y="181"/>
                      </a:lnTo>
                      <a:lnTo>
                        <a:pt x="267" y="181"/>
                      </a:lnTo>
                      <a:lnTo>
                        <a:pt x="260" y="181"/>
                      </a:lnTo>
                      <a:lnTo>
                        <a:pt x="252" y="181"/>
                      </a:lnTo>
                      <a:lnTo>
                        <a:pt x="244" y="181"/>
                      </a:lnTo>
                      <a:lnTo>
                        <a:pt x="237" y="181"/>
                      </a:lnTo>
                      <a:lnTo>
                        <a:pt x="229" y="176"/>
                      </a:lnTo>
                      <a:lnTo>
                        <a:pt x="222" y="174"/>
                      </a:lnTo>
                      <a:lnTo>
                        <a:pt x="222" y="164"/>
                      </a:lnTo>
                      <a:lnTo>
                        <a:pt x="224" y="156"/>
                      </a:lnTo>
                      <a:lnTo>
                        <a:pt x="232" y="151"/>
                      </a:lnTo>
                      <a:lnTo>
                        <a:pt x="222" y="146"/>
                      </a:lnTo>
                      <a:lnTo>
                        <a:pt x="214" y="146"/>
                      </a:lnTo>
                      <a:lnTo>
                        <a:pt x="206" y="146"/>
                      </a:lnTo>
                      <a:lnTo>
                        <a:pt x="199" y="146"/>
                      </a:lnTo>
                      <a:lnTo>
                        <a:pt x="191" y="146"/>
                      </a:lnTo>
                      <a:lnTo>
                        <a:pt x="181" y="146"/>
                      </a:lnTo>
                      <a:lnTo>
                        <a:pt x="171" y="146"/>
                      </a:lnTo>
                      <a:lnTo>
                        <a:pt x="163" y="141"/>
                      </a:lnTo>
                      <a:lnTo>
                        <a:pt x="156" y="138"/>
                      </a:lnTo>
                      <a:lnTo>
                        <a:pt x="151" y="131"/>
                      </a:lnTo>
                      <a:lnTo>
                        <a:pt x="148" y="123"/>
                      </a:lnTo>
                      <a:lnTo>
                        <a:pt x="148" y="116"/>
                      </a:lnTo>
                      <a:lnTo>
                        <a:pt x="148" y="108"/>
                      </a:lnTo>
                      <a:lnTo>
                        <a:pt x="148" y="100"/>
                      </a:lnTo>
                      <a:lnTo>
                        <a:pt x="151" y="93"/>
                      </a:lnTo>
                      <a:lnTo>
                        <a:pt x="141" y="88"/>
                      </a:lnTo>
                      <a:lnTo>
                        <a:pt x="133" y="85"/>
                      </a:lnTo>
                      <a:lnTo>
                        <a:pt x="125" y="88"/>
                      </a:lnTo>
                      <a:lnTo>
                        <a:pt x="118" y="88"/>
                      </a:lnTo>
                      <a:lnTo>
                        <a:pt x="109" y="88"/>
                      </a:lnTo>
                      <a:lnTo>
                        <a:pt x="101" y="88"/>
                      </a:lnTo>
                      <a:lnTo>
                        <a:pt x="94" y="88"/>
                      </a:lnTo>
                      <a:lnTo>
                        <a:pt x="81" y="83"/>
                      </a:lnTo>
                      <a:lnTo>
                        <a:pt x="74" y="78"/>
                      </a:lnTo>
                      <a:lnTo>
                        <a:pt x="71" y="69"/>
                      </a:lnTo>
                      <a:lnTo>
                        <a:pt x="71" y="61"/>
                      </a:lnTo>
                      <a:lnTo>
                        <a:pt x="71" y="54"/>
                      </a:lnTo>
                      <a:lnTo>
                        <a:pt x="74" y="46"/>
                      </a:lnTo>
                      <a:lnTo>
                        <a:pt x="66" y="43"/>
                      </a:lnTo>
                      <a:lnTo>
                        <a:pt x="58" y="38"/>
                      </a:lnTo>
                      <a:lnTo>
                        <a:pt x="51" y="38"/>
                      </a:lnTo>
                      <a:lnTo>
                        <a:pt x="38" y="36"/>
                      </a:lnTo>
                      <a:lnTo>
                        <a:pt x="30" y="36"/>
                      </a:lnTo>
                      <a:lnTo>
                        <a:pt x="23" y="36"/>
                      </a:lnTo>
                      <a:lnTo>
                        <a:pt x="15" y="28"/>
                      </a:lnTo>
                      <a:lnTo>
                        <a:pt x="8" y="26"/>
                      </a:lnTo>
                      <a:lnTo>
                        <a:pt x="0" y="16"/>
                      </a:lnTo>
                      <a:lnTo>
                        <a:pt x="0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2" name="Freeform 138"/>
                <p:cNvSpPr>
                  <a:spLocks/>
                </p:cNvSpPr>
                <p:nvPr/>
              </p:nvSpPr>
              <p:spPr bwMode="auto">
                <a:xfrm>
                  <a:off x="3539" y="1102"/>
                  <a:ext cx="464" cy="293"/>
                </a:xfrm>
                <a:custGeom>
                  <a:avLst/>
                  <a:gdLst>
                    <a:gd name="T0" fmla="*/ 108 w 331"/>
                    <a:gd name="T1" fmla="*/ 0 h 209"/>
                    <a:gd name="T2" fmla="*/ 146 w 331"/>
                    <a:gd name="T3" fmla="*/ 29 h 209"/>
                    <a:gd name="T4" fmla="*/ 157 w 331"/>
                    <a:gd name="T5" fmla="*/ 88 h 209"/>
                    <a:gd name="T6" fmla="*/ 219 w 331"/>
                    <a:gd name="T7" fmla="*/ 118 h 209"/>
                    <a:gd name="T8" fmla="*/ 275 w 331"/>
                    <a:gd name="T9" fmla="*/ 126 h 209"/>
                    <a:gd name="T10" fmla="*/ 334 w 331"/>
                    <a:gd name="T11" fmla="*/ 126 h 209"/>
                    <a:gd name="T12" fmla="*/ 393 w 331"/>
                    <a:gd name="T13" fmla="*/ 146 h 209"/>
                    <a:gd name="T14" fmla="*/ 412 w 331"/>
                    <a:gd name="T15" fmla="*/ 219 h 209"/>
                    <a:gd name="T16" fmla="*/ 376 w 331"/>
                    <a:gd name="T17" fmla="*/ 268 h 209"/>
                    <a:gd name="T18" fmla="*/ 393 w 331"/>
                    <a:gd name="T19" fmla="*/ 297 h 209"/>
                    <a:gd name="T20" fmla="*/ 454 w 331"/>
                    <a:gd name="T21" fmla="*/ 297 h 209"/>
                    <a:gd name="T22" fmla="*/ 513 w 331"/>
                    <a:gd name="T23" fmla="*/ 297 h 209"/>
                    <a:gd name="T24" fmla="*/ 596 w 331"/>
                    <a:gd name="T25" fmla="*/ 297 h 209"/>
                    <a:gd name="T26" fmla="*/ 652 w 331"/>
                    <a:gd name="T27" fmla="*/ 321 h 209"/>
                    <a:gd name="T28" fmla="*/ 691 w 331"/>
                    <a:gd name="T29" fmla="*/ 377 h 209"/>
                    <a:gd name="T30" fmla="*/ 660 w 331"/>
                    <a:gd name="T31" fmla="*/ 436 h 209"/>
                    <a:gd name="T32" fmla="*/ 700 w 331"/>
                    <a:gd name="T33" fmla="*/ 474 h 209"/>
                    <a:gd name="T34" fmla="*/ 781 w 331"/>
                    <a:gd name="T35" fmla="*/ 493 h 209"/>
                    <a:gd name="T36" fmla="*/ 857 w 331"/>
                    <a:gd name="T37" fmla="*/ 493 h 209"/>
                    <a:gd name="T38" fmla="*/ 914 w 331"/>
                    <a:gd name="T39" fmla="*/ 493 h 209"/>
                    <a:gd name="T40" fmla="*/ 983 w 331"/>
                    <a:gd name="T41" fmla="*/ 507 h 209"/>
                    <a:gd name="T42" fmla="*/ 1030 w 331"/>
                    <a:gd name="T43" fmla="*/ 547 h 209"/>
                    <a:gd name="T44" fmla="*/ 1002 w 331"/>
                    <a:gd name="T45" fmla="*/ 603 h 209"/>
                    <a:gd name="T46" fmla="*/ 1050 w 331"/>
                    <a:gd name="T47" fmla="*/ 632 h 209"/>
                    <a:gd name="T48" fmla="*/ 1131 w 331"/>
                    <a:gd name="T49" fmla="*/ 632 h 209"/>
                    <a:gd name="T50" fmla="*/ 1221 w 331"/>
                    <a:gd name="T51" fmla="*/ 660 h 209"/>
                    <a:gd name="T52" fmla="*/ 1267 w 331"/>
                    <a:gd name="T53" fmla="*/ 711 h 209"/>
                    <a:gd name="T54" fmla="*/ 1277 w 331"/>
                    <a:gd name="T55" fmla="*/ 768 h 209"/>
                    <a:gd name="T56" fmla="*/ 1208 w 331"/>
                    <a:gd name="T57" fmla="*/ 808 h 209"/>
                    <a:gd name="T58" fmla="*/ 1151 w 331"/>
                    <a:gd name="T59" fmla="*/ 788 h 209"/>
                    <a:gd name="T60" fmla="*/ 1151 w 331"/>
                    <a:gd name="T61" fmla="*/ 732 h 209"/>
                    <a:gd name="T62" fmla="*/ 1095 w 331"/>
                    <a:gd name="T63" fmla="*/ 711 h 209"/>
                    <a:gd name="T64" fmla="*/ 1030 w 331"/>
                    <a:gd name="T65" fmla="*/ 700 h 209"/>
                    <a:gd name="T66" fmla="*/ 973 w 331"/>
                    <a:gd name="T67" fmla="*/ 700 h 209"/>
                    <a:gd name="T68" fmla="*/ 914 w 331"/>
                    <a:gd name="T69" fmla="*/ 700 h 209"/>
                    <a:gd name="T70" fmla="*/ 857 w 331"/>
                    <a:gd name="T71" fmla="*/ 672 h 209"/>
                    <a:gd name="T72" fmla="*/ 865 w 331"/>
                    <a:gd name="T73" fmla="*/ 603 h 209"/>
                    <a:gd name="T74" fmla="*/ 857 w 331"/>
                    <a:gd name="T75" fmla="*/ 564 h 209"/>
                    <a:gd name="T76" fmla="*/ 800 w 331"/>
                    <a:gd name="T77" fmla="*/ 564 h 209"/>
                    <a:gd name="T78" fmla="*/ 740 w 331"/>
                    <a:gd name="T79" fmla="*/ 564 h 209"/>
                    <a:gd name="T80" fmla="*/ 660 w 331"/>
                    <a:gd name="T81" fmla="*/ 564 h 209"/>
                    <a:gd name="T82" fmla="*/ 603 w 331"/>
                    <a:gd name="T83" fmla="*/ 533 h 209"/>
                    <a:gd name="T84" fmla="*/ 571 w 331"/>
                    <a:gd name="T85" fmla="*/ 474 h 209"/>
                    <a:gd name="T86" fmla="*/ 571 w 331"/>
                    <a:gd name="T87" fmla="*/ 416 h 209"/>
                    <a:gd name="T88" fmla="*/ 583 w 331"/>
                    <a:gd name="T89" fmla="*/ 357 h 209"/>
                    <a:gd name="T90" fmla="*/ 513 w 331"/>
                    <a:gd name="T91" fmla="*/ 328 h 209"/>
                    <a:gd name="T92" fmla="*/ 454 w 331"/>
                    <a:gd name="T93" fmla="*/ 338 h 209"/>
                    <a:gd name="T94" fmla="*/ 393 w 331"/>
                    <a:gd name="T95" fmla="*/ 338 h 209"/>
                    <a:gd name="T96" fmla="*/ 314 w 331"/>
                    <a:gd name="T97" fmla="*/ 321 h 209"/>
                    <a:gd name="T98" fmla="*/ 275 w 331"/>
                    <a:gd name="T99" fmla="*/ 268 h 209"/>
                    <a:gd name="T100" fmla="*/ 275 w 331"/>
                    <a:gd name="T101" fmla="*/ 205 h 209"/>
                    <a:gd name="T102" fmla="*/ 255 w 331"/>
                    <a:gd name="T103" fmla="*/ 165 h 209"/>
                    <a:gd name="T104" fmla="*/ 196 w 331"/>
                    <a:gd name="T105" fmla="*/ 146 h 209"/>
                    <a:gd name="T106" fmla="*/ 118 w 331"/>
                    <a:gd name="T107" fmla="*/ 137 h 209"/>
                    <a:gd name="T108" fmla="*/ 60 w 331"/>
                    <a:gd name="T109" fmla="*/ 108 h 209"/>
                    <a:gd name="T110" fmla="*/ 0 w 331"/>
                    <a:gd name="T111" fmla="*/ 57 h 209"/>
                    <a:gd name="T112" fmla="*/ 69 w 331"/>
                    <a:gd name="T113" fmla="*/ 0 h 2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31"/>
                    <a:gd name="T172" fmla="*/ 0 h 209"/>
                    <a:gd name="T173" fmla="*/ 331 w 331"/>
                    <a:gd name="T174" fmla="*/ 209 h 2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31" h="209">
                      <a:moveTo>
                        <a:pt x="18" y="0"/>
                      </a:moveTo>
                      <a:lnTo>
                        <a:pt x="28" y="0"/>
                      </a:lnTo>
                      <a:lnTo>
                        <a:pt x="36" y="0"/>
                      </a:lnTo>
                      <a:lnTo>
                        <a:pt x="38" y="8"/>
                      </a:lnTo>
                      <a:lnTo>
                        <a:pt x="43" y="15"/>
                      </a:lnTo>
                      <a:lnTo>
                        <a:pt x="41" y="23"/>
                      </a:lnTo>
                      <a:lnTo>
                        <a:pt x="49" y="28"/>
                      </a:lnTo>
                      <a:lnTo>
                        <a:pt x="56" y="31"/>
                      </a:lnTo>
                      <a:lnTo>
                        <a:pt x="64" y="33"/>
                      </a:lnTo>
                      <a:lnTo>
                        <a:pt x="71" y="33"/>
                      </a:lnTo>
                      <a:lnTo>
                        <a:pt x="79" y="33"/>
                      </a:lnTo>
                      <a:lnTo>
                        <a:pt x="86" y="33"/>
                      </a:lnTo>
                      <a:lnTo>
                        <a:pt x="94" y="36"/>
                      </a:lnTo>
                      <a:lnTo>
                        <a:pt x="102" y="38"/>
                      </a:lnTo>
                      <a:lnTo>
                        <a:pt x="107" y="48"/>
                      </a:lnTo>
                      <a:lnTo>
                        <a:pt x="107" y="56"/>
                      </a:lnTo>
                      <a:lnTo>
                        <a:pt x="97" y="61"/>
                      </a:lnTo>
                      <a:lnTo>
                        <a:pt x="97" y="69"/>
                      </a:lnTo>
                      <a:lnTo>
                        <a:pt x="94" y="75"/>
                      </a:lnTo>
                      <a:lnTo>
                        <a:pt x="102" y="77"/>
                      </a:lnTo>
                      <a:lnTo>
                        <a:pt x="111" y="77"/>
                      </a:lnTo>
                      <a:lnTo>
                        <a:pt x="118" y="77"/>
                      </a:lnTo>
                      <a:lnTo>
                        <a:pt x="126" y="77"/>
                      </a:lnTo>
                      <a:lnTo>
                        <a:pt x="133" y="77"/>
                      </a:lnTo>
                      <a:lnTo>
                        <a:pt x="143" y="77"/>
                      </a:lnTo>
                      <a:lnTo>
                        <a:pt x="154" y="77"/>
                      </a:lnTo>
                      <a:lnTo>
                        <a:pt x="161" y="77"/>
                      </a:lnTo>
                      <a:lnTo>
                        <a:pt x="169" y="83"/>
                      </a:lnTo>
                      <a:lnTo>
                        <a:pt x="176" y="90"/>
                      </a:lnTo>
                      <a:lnTo>
                        <a:pt x="179" y="98"/>
                      </a:lnTo>
                      <a:lnTo>
                        <a:pt x="174" y="105"/>
                      </a:lnTo>
                      <a:lnTo>
                        <a:pt x="171" y="113"/>
                      </a:lnTo>
                      <a:lnTo>
                        <a:pt x="171" y="121"/>
                      </a:lnTo>
                      <a:lnTo>
                        <a:pt x="181" y="123"/>
                      </a:lnTo>
                      <a:lnTo>
                        <a:pt x="189" y="128"/>
                      </a:lnTo>
                      <a:lnTo>
                        <a:pt x="202" y="128"/>
                      </a:lnTo>
                      <a:lnTo>
                        <a:pt x="212" y="128"/>
                      </a:lnTo>
                      <a:lnTo>
                        <a:pt x="222" y="128"/>
                      </a:lnTo>
                      <a:lnTo>
                        <a:pt x="229" y="128"/>
                      </a:lnTo>
                      <a:lnTo>
                        <a:pt x="237" y="128"/>
                      </a:lnTo>
                      <a:lnTo>
                        <a:pt x="247" y="128"/>
                      </a:lnTo>
                      <a:lnTo>
                        <a:pt x="255" y="131"/>
                      </a:lnTo>
                      <a:lnTo>
                        <a:pt x="262" y="133"/>
                      </a:lnTo>
                      <a:lnTo>
                        <a:pt x="267" y="141"/>
                      </a:lnTo>
                      <a:lnTo>
                        <a:pt x="267" y="148"/>
                      </a:lnTo>
                      <a:lnTo>
                        <a:pt x="260" y="156"/>
                      </a:lnTo>
                      <a:lnTo>
                        <a:pt x="262" y="164"/>
                      </a:lnTo>
                      <a:lnTo>
                        <a:pt x="272" y="164"/>
                      </a:lnTo>
                      <a:lnTo>
                        <a:pt x="283" y="164"/>
                      </a:lnTo>
                      <a:lnTo>
                        <a:pt x="293" y="164"/>
                      </a:lnTo>
                      <a:lnTo>
                        <a:pt x="305" y="166"/>
                      </a:lnTo>
                      <a:lnTo>
                        <a:pt x="316" y="171"/>
                      </a:lnTo>
                      <a:lnTo>
                        <a:pt x="323" y="176"/>
                      </a:lnTo>
                      <a:lnTo>
                        <a:pt x="328" y="184"/>
                      </a:lnTo>
                      <a:lnTo>
                        <a:pt x="331" y="191"/>
                      </a:lnTo>
                      <a:lnTo>
                        <a:pt x="331" y="199"/>
                      </a:lnTo>
                      <a:lnTo>
                        <a:pt x="323" y="204"/>
                      </a:lnTo>
                      <a:lnTo>
                        <a:pt x="313" y="209"/>
                      </a:lnTo>
                      <a:lnTo>
                        <a:pt x="305" y="209"/>
                      </a:lnTo>
                      <a:lnTo>
                        <a:pt x="298" y="204"/>
                      </a:lnTo>
                      <a:lnTo>
                        <a:pt x="298" y="196"/>
                      </a:lnTo>
                      <a:lnTo>
                        <a:pt x="298" y="189"/>
                      </a:lnTo>
                      <a:lnTo>
                        <a:pt x="290" y="184"/>
                      </a:lnTo>
                      <a:lnTo>
                        <a:pt x="283" y="184"/>
                      </a:lnTo>
                      <a:lnTo>
                        <a:pt x="275" y="181"/>
                      </a:lnTo>
                      <a:lnTo>
                        <a:pt x="267" y="181"/>
                      </a:lnTo>
                      <a:lnTo>
                        <a:pt x="260" y="181"/>
                      </a:lnTo>
                      <a:lnTo>
                        <a:pt x="252" y="181"/>
                      </a:lnTo>
                      <a:lnTo>
                        <a:pt x="245" y="181"/>
                      </a:lnTo>
                      <a:lnTo>
                        <a:pt x="237" y="181"/>
                      </a:lnTo>
                      <a:lnTo>
                        <a:pt x="229" y="176"/>
                      </a:lnTo>
                      <a:lnTo>
                        <a:pt x="222" y="174"/>
                      </a:lnTo>
                      <a:lnTo>
                        <a:pt x="222" y="164"/>
                      </a:lnTo>
                      <a:lnTo>
                        <a:pt x="224" y="156"/>
                      </a:lnTo>
                      <a:lnTo>
                        <a:pt x="232" y="151"/>
                      </a:lnTo>
                      <a:lnTo>
                        <a:pt x="222" y="146"/>
                      </a:lnTo>
                      <a:lnTo>
                        <a:pt x="214" y="146"/>
                      </a:lnTo>
                      <a:lnTo>
                        <a:pt x="207" y="146"/>
                      </a:lnTo>
                      <a:lnTo>
                        <a:pt x="199" y="146"/>
                      </a:lnTo>
                      <a:lnTo>
                        <a:pt x="192" y="146"/>
                      </a:lnTo>
                      <a:lnTo>
                        <a:pt x="181" y="146"/>
                      </a:lnTo>
                      <a:lnTo>
                        <a:pt x="171" y="146"/>
                      </a:lnTo>
                      <a:lnTo>
                        <a:pt x="164" y="141"/>
                      </a:lnTo>
                      <a:lnTo>
                        <a:pt x="156" y="138"/>
                      </a:lnTo>
                      <a:lnTo>
                        <a:pt x="151" y="131"/>
                      </a:lnTo>
                      <a:lnTo>
                        <a:pt x="148" y="123"/>
                      </a:lnTo>
                      <a:lnTo>
                        <a:pt x="148" y="115"/>
                      </a:lnTo>
                      <a:lnTo>
                        <a:pt x="148" y="108"/>
                      </a:lnTo>
                      <a:lnTo>
                        <a:pt x="148" y="100"/>
                      </a:lnTo>
                      <a:lnTo>
                        <a:pt x="151" y="93"/>
                      </a:lnTo>
                      <a:lnTo>
                        <a:pt x="141" y="88"/>
                      </a:lnTo>
                      <a:lnTo>
                        <a:pt x="133" y="85"/>
                      </a:lnTo>
                      <a:lnTo>
                        <a:pt x="126" y="88"/>
                      </a:lnTo>
                      <a:lnTo>
                        <a:pt x="118" y="88"/>
                      </a:lnTo>
                      <a:lnTo>
                        <a:pt x="109" y="88"/>
                      </a:lnTo>
                      <a:lnTo>
                        <a:pt x="102" y="88"/>
                      </a:lnTo>
                      <a:lnTo>
                        <a:pt x="94" y="88"/>
                      </a:lnTo>
                      <a:lnTo>
                        <a:pt x="81" y="83"/>
                      </a:lnTo>
                      <a:lnTo>
                        <a:pt x="74" y="77"/>
                      </a:lnTo>
                      <a:lnTo>
                        <a:pt x="71" y="69"/>
                      </a:lnTo>
                      <a:lnTo>
                        <a:pt x="71" y="61"/>
                      </a:lnTo>
                      <a:lnTo>
                        <a:pt x="71" y="53"/>
                      </a:lnTo>
                      <a:lnTo>
                        <a:pt x="74" y="46"/>
                      </a:lnTo>
                      <a:lnTo>
                        <a:pt x="66" y="43"/>
                      </a:lnTo>
                      <a:lnTo>
                        <a:pt x="59" y="38"/>
                      </a:lnTo>
                      <a:lnTo>
                        <a:pt x="51" y="38"/>
                      </a:lnTo>
                      <a:lnTo>
                        <a:pt x="38" y="36"/>
                      </a:lnTo>
                      <a:lnTo>
                        <a:pt x="31" y="36"/>
                      </a:lnTo>
                      <a:lnTo>
                        <a:pt x="23" y="36"/>
                      </a:lnTo>
                      <a:lnTo>
                        <a:pt x="16" y="28"/>
                      </a:lnTo>
                      <a:lnTo>
                        <a:pt x="8" y="26"/>
                      </a:lnTo>
                      <a:lnTo>
                        <a:pt x="0" y="15"/>
                      </a:lnTo>
                      <a:lnTo>
                        <a:pt x="0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3" name="Freeform 139"/>
                <p:cNvSpPr>
                  <a:spLocks/>
                </p:cNvSpPr>
                <p:nvPr/>
              </p:nvSpPr>
              <p:spPr bwMode="auto">
                <a:xfrm>
                  <a:off x="3508" y="1192"/>
                  <a:ext cx="170" cy="125"/>
                </a:xfrm>
                <a:custGeom>
                  <a:avLst/>
                  <a:gdLst>
                    <a:gd name="T0" fmla="*/ 117 w 121"/>
                    <a:gd name="T1" fmla="*/ 0 h 89"/>
                    <a:gd name="T2" fmla="*/ 166 w 121"/>
                    <a:gd name="T3" fmla="*/ 11 h 89"/>
                    <a:gd name="T4" fmla="*/ 185 w 121"/>
                    <a:gd name="T5" fmla="*/ 41 h 89"/>
                    <a:gd name="T6" fmla="*/ 194 w 121"/>
                    <a:gd name="T7" fmla="*/ 74 h 89"/>
                    <a:gd name="T8" fmla="*/ 194 w 121"/>
                    <a:gd name="T9" fmla="*/ 103 h 89"/>
                    <a:gd name="T10" fmla="*/ 214 w 121"/>
                    <a:gd name="T11" fmla="*/ 132 h 89"/>
                    <a:gd name="T12" fmla="*/ 247 w 121"/>
                    <a:gd name="T13" fmla="*/ 152 h 89"/>
                    <a:gd name="T14" fmla="*/ 277 w 121"/>
                    <a:gd name="T15" fmla="*/ 160 h 89"/>
                    <a:gd name="T16" fmla="*/ 316 w 121"/>
                    <a:gd name="T17" fmla="*/ 171 h 89"/>
                    <a:gd name="T18" fmla="*/ 343 w 121"/>
                    <a:gd name="T19" fmla="*/ 180 h 89"/>
                    <a:gd name="T20" fmla="*/ 384 w 121"/>
                    <a:gd name="T21" fmla="*/ 180 h 89"/>
                    <a:gd name="T22" fmla="*/ 413 w 121"/>
                    <a:gd name="T23" fmla="*/ 199 h 89"/>
                    <a:gd name="T24" fmla="*/ 444 w 121"/>
                    <a:gd name="T25" fmla="*/ 211 h 89"/>
                    <a:gd name="T26" fmla="*/ 464 w 121"/>
                    <a:gd name="T27" fmla="*/ 240 h 89"/>
                    <a:gd name="T28" fmla="*/ 472 w 121"/>
                    <a:gd name="T29" fmla="*/ 268 h 89"/>
                    <a:gd name="T30" fmla="*/ 472 w 121"/>
                    <a:gd name="T31" fmla="*/ 299 h 89"/>
                    <a:gd name="T32" fmla="*/ 444 w 121"/>
                    <a:gd name="T33" fmla="*/ 327 h 89"/>
                    <a:gd name="T34" fmla="*/ 413 w 121"/>
                    <a:gd name="T35" fmla="*/ 347 h 89"/>
                    <a:gd name="T36" fmla="*/ 384 w 121"/>
                    <a:gd name="T37" fmla="*/ 347 h 89"/>
                    <a:gd name="T38" fmla="*/ 355 w 121"/>
                    <a:gd name="T39" fmla="*/ 347 h 89"/>
                    <a:gd name="T40" fmla="*/ 323 w 121"/>
                    <a:gd name="T41" fmla="*/ 320 h 89"/>
                    <a:gd name="T42" fmla="*/ 323 w 121"/>
                    <a:gd name="T43" fmla="*/ 288 h 89"/>
                    <a:gd name="T44" fmla="*/ 306 w 121"/>
                    <a:gd name="T45" fmla="*/ 260 h 89"/>
                    <a:gd name="T46" fmla="*/ 277 w 121"/>
                    <a:gd name="T47" fmla="*/ 249 h 89"/>
                    <a:gd name="T48" fmla="*/ 247 w 121"/>
                    <a:gd name="T49" fmla="*/ 249 h 89"/>
                    <a:gd name="T50" fmla="*/ 214 w 121"/>
                    <a:gd name="T51" fmla="*/ 249 h 89"/>
                    <a:gd name="T52" fmla="*/ 185 w 121"/>
                    <a:gd name="T53" fmla="*/ 240 h 89"/>
                    <a:gd name="T54" fmla="*/ 156 w 121"/>
                    <a:gd name="T55" fmla="*/ 230 h 89"/>
                    <a:gd name="T56" fmla="*/ 128 w 121"/>
                    <a:gd name="T57" fmla="*/ 221 h 89"/>
                    <a:gd name="T58" fmla="*/ 97 w 121"/>
                    <a:gd name="T59" fmla="*/ 199 h 89"/>
                    <a:gd name="T60" fmla="*/ 87 w 121"/>
                    <a:gd name="T61" fmla="*/ 171 h 89"/>
                    <a:gd name="T62" fmla="*/ 77 w 121"/>
                    <a:gd name="T63" fmla="*/ 142 h 89"/>
                    <a:gd name="T64" fmla="*/ 48 w 121"/>
                    <a:gd name="T65" fmla="*/ 132 h 89"/>
                    <a:gd name="T66" fmla="*/ 28 w 121"/>
                    <a:gd name="T67" fmla="*/ 103 h 89"/>
                    <a:gd name="T68" fmla="*/ 0 w 121"/>
                    <a:gd name="T69" fmla="*/ 81 h 89"/>
                    <a:gd name="T70" fmla="*/ 28 w 121"/>
                    <a:gd name="T71" fmla="*/ 62 h 89"/>
                    <a:gd name="T72" fmla="*/ 48 w 121"/>
                    <a:gd name="T73" fmla="*/ 29 h 89"/>
                    <a:gd name="T74" fmla="*/ 77 w 121"/>
                    <a:gd name="T75" fmla="*/ 21 h 89"/>
                    <a:gd name="T76" fmla="*/ 117 w 121"/>
                    <a:gd name="T77" fmla="*/ 0 h 89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21"/>
                    <a:gd name="T118" fmla="*/ 0 h 89"/>
                    <a:gd name="T119" fmla="*/ 121 w 121"/>
                    <a:gd name="T120" fmla="*/ 89 h 89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21" h="89">
                      <a:moveTo>
                        <a:pt x="30" y="0"/>
                      </a:moveTo>
                      <a:lnTo>
                        <a:pt x="43" y="3"/>
                      </a:lnTo>
                      <a:lnTo>
                        <a:pt x="48" y="11"/>
                      </a:lnTo>
                      <a:lnTo>
                        <a:pt x="50" y="19"/>
                      </a:lnTo>
                      <a:lnTo>
                        <a:pt x="50" y="26"/>
                      </a:lnTo>
                      <a:lnTo>
                        <a:pt x="55" y="34"/>
                      </a:lnTo>
                      <a:lnTo>
                        <a:pt x="63" y="39"/>
                      </a:lnTo>
                      <a:lnTo>
                        <a:pt x="71" y="41"/>
                      </a:lnTo>
                      <a:lnTo>
                        <a:pt x="81" y="44"/>
                      </a:lnTo>
                      <a:lnTo>
                        <a:pt x="88" y="46"/>
                      </a:lnTo>
                      <a:lnTo>
                        <a:pt x="98" y="46"/>
                      </a:lnTo>
                      <a:lnTo>
                        <a:pt x="106" y="51"/>
                      </a:lnTo>
                      <a:lnTo>
                        <a:pt x="114" y="54"/>
                      </a:lnTo>
                      <a:lnTo>
                        <a:pt x="119" y="62"/>
                      </a:lnTo>
                      <a:lnTo>
                        <a:pt x="121" y="69"/>
                      </a:lnTo>
                      <a:lnTo>
                        <a:pt x="121" y="77"/>
                      </a:lnTo>
                      <a:lnTo>
                        <a:pt x="114" y="84"/>
                      </a:lnTo>
                      <a:lnTo>
                        <a:pt x="106" y="89"/>
                      </a:lnTo>
                      <a:lnTo>
                        <a:pt x="98" y="89"/>
                      </a:lnTo>
                      <a:lnTo>
                        <a:pt x="91" y="89"/>
                      </a:lnTo>
                      <a:lnTo>
                        <a:pt x="83" y="82"/>
                      </a:lnTo>
                      <a:lnTo>
                        <a:pt x="83" y="74"/>
                      </a:lnTo>
                      <a:lnTo>
                        <a:pt x="78" y="67"/>
                      </a:lnTo>
                      <a:lnTo>
                        <a:pt x="71" y="64"/>
                      </a:lnTo>
                      <a:lnTo>
                        <a:pt x="63" y="64"/>
                      </a:lnTo>
                      <a:lnTo>
                        <a:pt x="55" y="64"/>
                      </a:lnTo>
                      <a:lnTo>
                        <a:pt x="48" y="62"/>
                      </a:lnTo>
                      <a:lnTo>
                        <a:pt x="40" y="59"/>
                      </a:lnTo>
                      <a:lnTo>
                        <a:pt x="33" y="57"/>
                      </a:lnTo>
                      <a:lnTo>
                        <a:pt x="25" y="51"/>
                      </a:lnTo>
                      <a:lnTo>
                        <a:pt x="22" y="44"/>
                      </a:lnTo>
                      <a:lnTo>
                        <a:pt x="20" y="36"/>
                      </a:lnTo>
                      <a:lnTo>
                        <a:pt x="12" y="34"/>
                      </a:lnTo>
                      <a:lnTo>
                        <a:pt x="7" y="26"/>
                      </a:lnTo>
                      <a:lnTo>
                        <a:pt x="0" y="21"/>
                      </a:lnTo>
                      <a:lnTo>
                        <a:pt x="7" y="16"/>
                      </a:lnTo>
                      <a:lnTo>
                        <a:pt x="12" y="8"/>
                      </a:lnTo>
                      <a:lnTo>
                        <a:pt x="20" y="6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&amp; Print Invoice (Optional)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AS-PS-180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Allocations and Shipping</a:t>
            </a:r>
            <a:endParaRPr lang="en-US" dirty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AS-PS-010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 this section you will learn how to:</a:t>
            </a:r>
          </a:p>
          <a:p>
            <a:r>
              <a:rPr lang="en-US" dirty="0" smtClean="0"/>
              <a:t>Process Standard Allocations and Shipping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Order Shipping Label Print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AS-PS-190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690688" y="1917563"/>
            <a:ext cx="5762625" cy="3052762"/>
            <a:chOff x="1690688" y="2166938"/>
            <a:chExt cx="5762625" cy="3052762"/>
          </a:xfrm>
        </p:grpSpPr>
        <p:pic>
          <p:nvPicPr>
            <p:cNvPr id="24580" name="Picture 2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90688" y="2166938"/>
              <a:ext cx="5762625" cy="3000375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24581" name="Rectangle 22"/>
            <p:cNvSpPr>
              <a:spLocks noChangeArrowheads="1"/>
            </p:cNvSpPr>
            <p:nvPr/>
          </p:nvSpPr>
          <p:spPr bwMode="auto">
            <a:xfrm>
              <a:off x="2914650" y="3267075"/>
              <a:ext cx="485775" cy="904875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95255" name="Rectangle 23"/>
            <p:cNvSpPr>
              <a:spLocks noChangeArrowheads="1"/>
            </p:cNvSpPr>
            <p:nvPr/>
          </p:nvSpPr>
          <p:spPr bwMode="auto">
            <a:xfrm>
              <a:off x="4286250" y="4448175"/>
              <a:ext cx="1962150" cy="7715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0" tIns="91440" rIns="0" bIns="91440" anchor="ctr" anchorCtr="1"/>
            <a:lstStyle/>
            <a:p>
              <a:pPr>
                <a:defRPr/>
              </a:pPr>
              <a:r>
                <a:rPr lang="en-US" sz="1600">
                  <a:latin typeface="+mj-lt"/>
                </a:rPr>
                <a:t>Prints 1 of 3, 2 of 3, 3 of 3, etc</a:t>
              </a:r>
            </a:p>
          </p:txBody>
        </p:sp>
        <p:cxnSp>
          <p:nvCxnSpPr>
            <p:cNvPr id="24583" name="AutoShape 24"/>
            <p:cNvCxnSpPr>
              <a:cxnSpLocks noChangeShapeType="1"/>
              <a:stCxn id="24581" idx="3"/>
              <a:endCxn id="95255" idx="1"/>
            </p:cNvCxnSpPr>
            <p:nvPr/>
          </p:nvCxnSpPr>
          <p:spPr bwMode="auto">
            <a:xfrm>
              <a:off x="3416300" y="3719513"/>
              <a:ext cx="869950" cy="1114425"/>
            </a:xfrm>
            <a:prstGeom prst="bentConnector3">
              <a:avLst>
                <a:gd name="adj1" fmla="val 49088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itle 10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Shipments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AS-PS-200</a:t>
            </a:r>
          </a:p>
        </p:txBody>
      </p:sp>
      <p:grpSp>
        <p:nvGrpSpPr>
          <p:cNvPr id="105" name="Group 104"/>
          <p:cNvGrpSpPr/>
          <p:nvPr/>
        </p:nvGrpSpPr>
        <p:grpSpPr>
          <a:xfrm>
            <a:off x="1048063" y="1661013"/>
            <a:ext cx="7053262" cy="3671887"/>
            <a:chOff x="1166813" y="2147888"/>
            <a:chExt cx="7053262" cy="3671887"/>
          </a:xfrm>
        </p:grpSpPr>
        <p:grpSp>
          <p:nvGrpSpPr>
            <p:cNvPr id="25604" name="Group 186"/>
            <p:cNvGrpSpPr>
              <a:grpSpLocks/>
            </p:cNvGrpSpPr>
            <p:nvPr/>
          </p:nvGrpSpPr>
          <p:grpSpPr bwMode="auto">
            <a:xfrm>
              <a:off x="4333875" y="3389313"/>
              <a:ext cx="3886200" cy="2430462"/>
              <a:chOff x="3168" y="2477"/>
              <a:chExt cx="2640" cy="1651"/>
            </a:xfrm>
          </p:grpSpPr>
          <p:grpSp>
            <p:nvGrpSpPr>
              <p:cNvPr id="25638" name="Group 187"/>
              <p:cNvGrpSpPr>
                <a:grpSpLocks/>
              </p:cNvGrpSpPr>
              <p:nvPr/>
            </p:nvGrpSpPr>
            <p:grpSpPr bwMode="auto">
              <a:xfrm>
                <a:off x="4032" y="2681"/>
                <a:ext cx="1776" cy="1207"/>
                <a:chOff x="2613" y="785"/>
                <a:chExt cx="2571" cy="2479"/>
              </a:xfrm>
            </p:grpSpPr>
            <p:sp>
              <p:nvSpPr>
                <p:cNvPr id="25683" name="Freeform 188"/>
                <p:cNvSpPr>
                  <a:spLocks/>
                </p:cNvSpPr>
                <p:nvPr/>
              </p:nvSpPr>
              <p:spPr bwMode="auto">
                <a:xfrm>
                  <a:off x="2635" y="818"/>
                  <a:ext cx="2522" cy="2413"/>
                </a:xfrm>
                <a:custGeom>
                  <a:avLst/>
                  <a:gdLst>
                    <a:gd name="T0" fmla="*/ 1307 w 928"/>
                    <a:gd name="T1" fmla="*/ 7421 h 888"/>
                    <a:gd name="T2" fmla="*/ 7748 w 928"/>
                    <a:gd name="T3" fmla="*/ 4253 h 888"/>
                    <a:gd name="T4" fmla="*/ 11884 w 928"/>
                    <a:gd name="T5" fmla="*/ 2606 h 888"/>
                    <a:gd name="T6" fmla="*/ 15716 w 928"/>
                    <a:gd name="T7" fmla="*/ 1424 h 888"/>
                    <a:gd name="T8" fmla="*/ 18872 w 928"/>
                    <a:gd name="T9" fmla="*/ 0 h 888"/>
                    <a:gd name="T10" fmla="*/ 19972 w 928"/>
                    <a:gd name="T11" fmla="*/ 223 h 888"/>
                    <a:gd name="T12" fmla="*/ 23405 w 928"/>
                    <a:gd name="T13" fmla="*/ 2829 h 888"/>
                    <a:gd name="T14" fmla="*/ 28968 w 928"/>
                    <a:gd name="T15" fmla="*/ 6543 h 888"/>
                    <a:gd name="T16" fmla="*/ 33118 w 928"/>
                    <a:gd name="T17" fmla="*/ 9171 h 888"/>
                    <a:gd name="T18" fmla="*/ 37474 w 928"/>
                    <a:gd name="T19" fmla="*/ 11114 h 888"/>
                    <a:gd name="T20" fmla="*/ 44018 w 928"/>
                    <a:gd name="T21" fmla="*/ 14185 h 888"/>
                    <a:gd name="T22" fmla="*/ 50622 w 928"/>
                    <a:gd name="T23" fmla="*/ 17233 h 888"/>
                    <a:gd name="T24" fmla="*/ 50296 w 928"/>
                    <a:gd name="T25" fmla="*/ 17337 h 888"/>
                    <a:gd name="T26" fmla="*/ 50084 w 928"/>
                    <a:gd name="T27" fmla="*/ 18638 h 888"/>
                    <a:gd name="T28" fmla="*/ 49418 w 928"/>
                    <a:gd name="T29" fmla="*/ 20763 h 888"/>
                    <a:gd name="T30" fmla="*/ 48975 w 928"/>
                    <a:gd name="T31" fmla="*/ 29934 h 888"/>
                    <a:gd name="T32" fmla="*/ 49315 w 928"/>
                    <a:gd name="T33" fmla="*/ 33426 h 888"/>
                    <a:gd name="T34" fmla="*/ 49418 w 928"/>
                    <a:gd name="T35" fmla="*/ 38100 h 888"/>
                    <a:gd name="T36" fmla="*/ 49092 w 928"/>
                    <a:gd name="T37" fmla="*/ 39747 h 888"/>
                    <a:gd name="T38" fmla="*/ 46206 w 928"/>
                    <a:gd name="T39" fmla="*/ 41054 h 888"/>
                    <a:gd name="T40" fmla="*/ 42268 w 928"/>
                    <a:gd name="T41" fmla="*/ 42154 h 888"/>
                    <a:gd name="T42" fmla="*/ 37792 w 928"/>
                    <a:gd name="T43" fmla="*/ 43461 h 888"/>
                    <a:gd name="T44" fmla="*/ 32452 w 928"/>
                    <a:gd name="T45" fmla="*/ 46350 h 888"/>
                    <a:gd name="T46" fmla="*/ 29085 w 928"/>
                    <a:gd name="T47" fmla="*/ 48418 h 888"/>
                    <a:gd name="T48" fmla="*/ 28103 w 928"/>
                    <a:gd name="T49" fmla="*/ 47434 h 888"/>
                    <a:gd name="T50" fmla="*/ 24831 w 928"/>
                    <a:gd name="T51" fmla="*/ 44703 h 888"/>
                    <a:gd name="T52" fmla="*/ 20075 w 928"/>
                    <a:gd name="T53" fmla="*/ 40950 h 888"/>
                    <a:gd name="T54" fmla="*/ 14735 w 928"/>
                    <a:gd name="T55" fmla="*/ 37342 h 888"/>
                    <a:gd name="T56" fmla="*/ 9593 w 928"/>
                    <a:gd name="T57" fmla="*/ 33752 h 888"/>
                    <a:gd name="T58" fmla="*/ 6987 w 928"/>
                    <a:gd name="T59" fmla="*/ 31684 h 888"/>
                    <a:gd name="T60" fmla="*/ 2185 w 928"/>
                    <a:gd name="T61" fmla="*/ 28288 h 888"/>
                    <a:gd name="T62" fmla="*/ 0 w 928"/>
                    <a:gd name="T63" fmla="*/ 26442 h 888"/>
                    <a:gd name="T64" fmla="*/ 443 w 928"/>
                    <a:gd name="T65" fmla="*/ 19301 h 888"/>
                    <a:gd name="T66" fmla="*/ 538 w 928"/>
                    <a:gd name="T67" fmla="*/ 12981 h 888"/>
                    <a:gd name="T68" fmla="*/ 761 w 928"/>
                    <a:gd name="T69" fmla="*/ 10796 h 888"/>
                    <a:gd name="T70" fmla="*/ 1307 w 928"/>
                    <a:gd name="T71" fmla="*/ 7421 h 88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28"/>
                    <a:gd name="T109" fmla="*/ 0 h 888"/>
                    <a:gd name="T110" fmla="*/ 928 w 928"/>
                    <a:gd name="T111" fmla="*/ 888 h 88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28" h="888">
                      <a:moveTo>
                        <a:pt x="24" y="136"/>
                      </a:moveTo>
                      <a:lnTo>
                        <a:pt x="142" y="78"/>
                      </a:lnTo>
                      <a:lnTo>
                        <a:pt x="218" y="48"/>
                      </a:lnTo>
                      <a:lnTo>
                        <a:pt x="288" y="26"/>
                      </a:lnTo>
                      <a:lnTo>
                        <a:pt x="346" y="0"/>
                      </a:lnTo>
                      <a:lnTo>
                        <a:pt x="366" y="4"/>
                      </a:lnTo>
                      <a:lnTo>
                        <a:pt x="429" y="52"/>
                      </a:lnTo>
                      <a:lnTo>
                        <a:pt x="531" y="120"/>
                      </a:lnTo>
                      <a:lnTo>
                        <a:pt x="607" y="168"/>
                      </a:lnTo>
                      <a:lnTo>
                        <a:pt x="687" y="204"/>
                      </a:lnTo>
                      <a:lnTo>
                        <a:pt x="807" y="260"/>
                      </a:lnTo>
                      <a:lnTo>
                        <a:pt x="928" y="316"/>
                      </a:lnTo>
                      <a:lnTo>
                        <a:pt x="922" y="318"/>
                      </a:lnTo>
                      <a:lnTo>
                        <a:pt x="918" y="342"/>
                      </a:lnTo>
                      <a:lnTo>
                        <a:pt x="906" y="381"/>
                      </a:lnTo>
                      <a:lnTo>
                        <a:pt x="898" y="549"/>
                      </a:lnTo>
                      <a:lnTo>
                        <a:pt x="904" y="613"/>
                      </a:lnTo>
                      <a:lnTo>
                        <a:pt x="906" y="699"/>
                      </a:lnTo>
                      <a:lnTo>
                        <a:pt x="900" y="729"/>
                      </a:lnTo>
                      <a:lnTo>
                        <a:pt x="847" y="753"/>
                      </a:lnTo>
                      <a:lnTo>
                        <a:pt x="775" y="773"/>
                      </a:lnTo>
                      <a:lnTo>
                        <a:pt x="693" y="797"/>
                      </a:lnTo>
                      <a:lnTo>
                        <a:pt x="595" y="850"/>
                      </a:lnTo>
                      <a:lnTo>
                        <a:pt x="533" y="888"/>
                      </a:lnTo>
                      <a:lnTo>
                        <a:pt x="515" y="870"/>
                      </a:lnTo>
                      <a:lnTo>
                        <a:pt x="455" y="820"/>
                      </a:lnTo>
                      <a:lnTo>
                        <a:pt x="368" y="751"/>
                      </a:lnTo>
                      <a:lnTo>
                        <a:pt x="270" y="685"/>
                      </a:lnTo>
                      <a:lnTo>
                        <a:pt x="176" y="619"/>
                      </a:lnTo>
                      <a:lnTo>
                        <a:pt x="128" y="581"/>
                      </a:lnTo>
                      <a:lnTo>
                        <a:pt x="40" y="519"/>
                      </a:lnTo>
                      <a:lnTo>
                        <a:pt x="0" y="485"/>
                      </a:lnTo>
                      <a:lnTo>
                        <a:pt x="8" y="354"/>
                      </a:lnTo>
                      <a:lnTo>
                        <a:pt x="10" y="238"/>
                      </a:lnTo>
                      <a:lnTo>
                        <a:pt x="14" y="198"/>
                      </a:lnTo>
                      <a:lnTo>
                        <a:pt x="24" y="136"/>
                      </a:lnTo>
                      <a:close/>
                    </a:path>
                  </a:pathLst>
                </a:custGeom>
                <a:solidFill>
                  <a:srgbClr val="99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5684" name="Group 189"/>
                <p:cNvGrpSpPr>
                  <a:grpSpLocks/>
                </p:cNvGrpSpPr>
                <p:nvPr/>
              </p:nvGrpSpPr>
              <p:grpSpPr bwMode="auto">
                <a:xfrm>
                  <a:off x="2907" y="1465"/>
                  <a:ext cx="2098" cy="1582"/>
                  <a:chOff x="2907" y="1465"/>
                  <a:chExt cx="2098" cy="1582"/>
                </a:xfrm>
              </p:grpSpPr>
              <p:sp>
                <p:nvSpPr>
                  <p:cNvPr id="25698" name="Freeform 190"/>
                  <p:cNvSpPr>
                    <a:spLocks/>
                  </p:cNvSpPr>
                  <p:nvPr/>
                </p:nvSpPr>
                <p:spPr bwMode="auto">
                  <a:xfrm>
                    <a:off x="2907" y="1465"/>
                    <a:ext cx="1144" cy="720"/>
                  </a:xfrm>
                  <a:custGeom>
                    <a:avLst/>
                    <a:gdLst>
                      <a:gd name="T0" fmla="*/ 0 w 421"/>
                      <a:gd name="T1" fmla="*/ 0 h 265"/>
                      <a:gd name="T2" fmla="*/ 4579 w 421"/>
                      <a:gd name="T3" fmla="*/ 2606 h 265"/>
                      <a:gd name="T4" fmla="*/ 8668 w 421"/>
                      <a:gd name="T5" fmla="*/ 5176 h 265"/>
                      <a:gd name="T6" fmla="*/ 14008 w 421"/>
                      <a:gd name="T7" fmla="*/ 8341 h 265"/>
                      <a:gd name="T8" fmla="*/ 19684 w 421"/>
                      <a:gd name="T9" fmla="*/ 11612 h 265"/>
                      <a:gd name="T10" fmla="*/ 22956 w 421"/>
                      <a:gd name="T11" fmla="*/ 13680 h 265"/>
                      <a:gd name="T12" fmla="*/ 22633 w 421"/>
                      <a:gd name="T13" fmla="*/ 14438 h 265"/>
                      <a:gd name="T14" fmla="*/ 21752 w 421"/>
                      <a:gd name="T15" fmla="*/ 14343 h 265"/>
                      <a:gd name="T16" fmla="*/ 18261 w 421"/>
                      <a:gd name="T17" fmla="*/ 11832 h 265"/>
                      <a:gd name="T18" fmla="*/ 12701 w 421"/>
                      <a:gd name="T19" fmla="*/ 8667 h 265"/>
                      <a:gd name="T20" fmla="*/ 6986 w 421"/>
                      <a:gd name="T21" fmla="*/ 4953 h 265"/>
                      <a:gd name="T22" fmla="*/ 1965 w 421"/>
                      <a:gd name="T23" fmla="*/ 1845 h 265"/>
                      <a:gd name="T24" fmla="*/ 1647 w 421"/>
                      <a:gd name="T25" fmla="*/ 1964 h 265"/>
                      <a:gd name="T26" fmla="*/ 0 w 421"/>
                      <a:gd name="T27" fmla="*/ 0 h 265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421"/>
                      <a:gd name="T43" fmla="*/ 0 h 265"/>
                      <a:gd name="T44" fmla="*/ 421 w 421"/>
                      <a:gd name="T45" fmla="*/ 265 h 265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421" h="265">
                        <a:moveTo>
                          <a:pt x="0" y="0"/>
                        </a:moveTo>
                        <a:lnTo>
                          <a:pt x="84" y="48"/>
                        </a:lnTo>
                        <a:lnTo>
                          <a:pt x="159" y="95"/>
                        </a:lnTo>
                        <a:lnTo>
                          <a:pt x="257" y="153"/>
                        </a:lnTo>
                        <a:lnTo>
                          <a:pt x="361" y="213"/>
                        </a:lnTo>
                        <a:lnTo>
                          <a:pt x="421" y="251"/>
                        </a:lnTo>
                        <a:lnTo>
                          <a:pt x="415" y="265"/>
                        </a:lnTo>
                        <a:lnTo>
                          <a:pt x="399" y="263"/>
                        </a:lnTo>
                        <a:lnTo>
                          <a:pt x="335" y="217"/>
                        </a:lnTo>
                        <a:lnTo>
                          <a:pt x="233" y="159"/>
                        </a:lnTo>
                        <a:lnTo>
                          <a:pt x="128" y="91"/>
                        </a:lnTo>
                        <a:lnTo>
                          <a:pt x="36" y="34"/>
                        </a:lnTo>
                        <a:lnTo>
                          <a:pt x="30" y="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99" name="Freeform 191"/>
                  <p:cNvSpPr>
                    <a:spLocks/>
                  </p:cNvSpPr>
                  <p:nvPr/>
                </p:nvSpPr>
                <p:spPr bwMode="auto">
                  <a:xfrm>
                    <a:off x="4151" y="1793"/>
                    <a:ext cx="854" cy="332"/>
                  </a:xfrm>
                  <a:custGeom>
                    <a:avLst/>
                    <a:gdLst>
                      <a:gd name="T0" fmla="*/ 223 w 314"/>
                      <a:gd name="T1" fmla="*/ 5701 h 122"/>
                      <a:gd name="T2" fmla="*/ 6903 w 314"/>
                      <a:gd name="T3" fmla="*/ 3287 h 122"/>
                      <a:gd name="T4" fmla="*/ 12250 w 314"/>
                      <a:gd name="T5" fmla="*/ 1429 h 122"/>
                      <a:gd name="T6" fmla="*/ 17183 w 314"/>
                      <a:gd name="T7" fmla="*/ 0 h 122"/>
                      <a:gd name="T8" fmla="*/ 16960 w 314"/>
                      <a:gd name="T9" fmla="*/ 667 h 122"/>
                      <a:gd name="T10" fmla="*/ 14447 w 314"/>
                      <a:gd name="T11" fmla="*/ 1755 h 122"/>
                      <a:gd name="T12" fmla="*/ 14001 w 314"/>
                      <a:gd name="T13" fmla="*/ 1652 h 122"/>
                      <a:gd name="T14" fmla="*/ 6340 w 314"/>
                      <a:gd name="T15" fmla="*/ 4392 h 122"/>
                      <a:gd name="T16" fmla="*/ 6013 w 314"/>
                      <a:gd name="T17" fmla="*/ 4392 h 122"/>
                      <a:gd name="T18" fmla="*/ 666 w 314"/>
                      <a:gd name="T19" fmla="*/ 6686 h 122"/>
                      <a:gd name="T20" fmla="*/ 0 w 314"/>
                      <a:gd name="T21" fmla="*/ 6147 h 122"/>
                      <a:gd name="T22" fmla="*/ 223 w 314"/>
                      <a:gd name="T23" fmla="*/ 5701 h 12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14"/>
                      <a:gd name="T37" fmla="*/ 0 h 122"/>
                      <a:gd name="T38" fmla="*/ 314 w 314"/>
                      <a:gd name="T39" fmla="*/ 122 h 12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14" h="122">
                        <a:moveTo>
                          <a:pt x="4" y="104"/>
                        </a:moveTo>
                        <a:lnTo>
                          <a:pt x="126" y="60"/>
                        </a:lnTo>
                        <a:lnTo>
                          <a:pt x="224" y="26"/>
                        </a:lnTo>
                        <a:lnTo>
                          <a:pt x="314" y="0"/>
                        </a:lnTo>
                        <a:lnTo>
                          <a:pt x="310" y="12"/>
                        </a:lnTo>
                        <a:lnTo>
                          <a:pt x="264" y="32"/>
                        </a:lnTo>
                        <a:lnTo>
                          <a:pt x="256" y="30"/>
                        </a:lnTo>
                        <a:lnTo>
                          <a:pt x="116" y="80"/>
                        </a:lnTo>
                        <a:lnTo>
                          <a:pt x="110" y="80"/>
                        </a:lnTo>
                        <a:lnTo>
                          <a:pt x="12" y="122"/>
                        </a:lnTo>
                        <a:lnTo>
                          <a:pt x="0" y="112"/>
                        </a:lnTo>
                        <a:lnTo>
                          <a:pt x="4" y="104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700" name="Freeform 192"/>
                  <p:cNvSpPr>
                    <a:spLocks/>
                  </p:cNvSpPr>
                  <p:nvPr/>
                </p:nvSpPr>
                <p:spPr bwMode="auto">
                  <a:xfrm>
                    <a:off x="4197" y="2261"/>
                    <a:ext cx="305" cy="323"/>
                  </a:xfrm>
                  <a:custGeom>
                    <a:avLst/>
                    <a:gdLst>
                      <a:gd name="T0" fmla="*/ 0 w 112"/>
                      <a:gd name="T1" fmla="*/ 0 h 119"/>
                      <a:gd name="T2" fmla="*/ 2647 w 112"/>
                      <a:gd name="T3" fmla="*/ 1998 h 119"/>
                      <a:gd name="T4" fmla="*/ 5169 w 112"/>
                      <a:gd name="T5" fmla="*/ 4723 h 119"/>
                      <a:gd name="T6" fmla="*/ 6163 w 112"/>
                      <a:gd name="T7" fmla="*/ 5798 h 119"/>
                      <a:gd name="T8" fmla="*/ 5719 w 112"/>
                      <a:gd name="T9" fmla="*/ 6460 h 119"/>
                      <a:gd name="T10" fmla="*/ 3094 w 112"/>
                      <a:gd name="T11" fmla="*/ 3957 h 119"/>
                      <a:gd name="T12" fmla="*/ 103 w 112"/>
                      <a:gd name="T13" fmla="*/ 383 h 119"/>
                      <a:gd name="T14" fmla="*/ 0 w 112"/>
                      <a:gd name="T15" fmla="*/ 0 h 11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12"/>
                      <a:gd name="T25" fmla="*/ 0 h 119"/>
                      <a:gd name="T26" fmla="*/ 112 w 112"/>
                      <a:gd name="T27" fmla="*/ 119 h 11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12" h="119">
                        <a:moveTo>
                          <a:pt x="0" y="0"/>
                        </a:moveTo>
                        <a:lnTo>
                          <a:pt x="48" y="37"/>
                        </a:lnTo>
                        <a:lnTo>
                          <a:pt x="94" y="87"/>
                        </a:lnTo>
                        <a:lnTo>
                          <a:pt x="112" y="107"/>
                        </a:lnTo>
                        <a:lnTo>
                          <a:pt x="104" y="119"/>
                        </a:lnTo>
                        <a:lnTo>
                          <a:pt x="56" y="73"/>
                        </a:lnTo>
                        <a:lnTo>
                          <a:pt x="2" y="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701" name="Freeform 193"/>
                  <p:cNvSpPr>
                    <a:spLocks/>
                  </p:cNvSpPr>
                  <p:nvPr/>
                </p:nvSpPr>
                <p:spPr bwMode="auto">
                  <a:xfrm>
                    <a:off x="4706" y="2060"/>
                    <a:ext cx="271" cy="522"/>
                  </a:xfrm>
                  <a:custGeom>
                    <a:avLst/>
                    <a:gdLst>
                      <a:gd name="T0" fmla="*/ 1829 w 100"/>
                      <a:gd name="T1" fmla="*/ 5788 h 192"/>
                      <a:gd name="T2" fmla="*/ 317 w 100"/>
                      <a:gd name="T3" fmla="*/ 8197 h 192"/>
                      <a:gd name="T4" fmla="*/ 0 w 100"/>
                      <a:gd name="T5" fmla="*/ 7879 h 192"/>
                      <a:gd name="T6" fmla="*/ 220 w 100"/>
                      <a:gd name="T7" fmla="*/ 6897 h 192"/>
                      <a:gd name="T8" fmla="*/ 1734 w 100"/>
                      <a:gd name="T9" fmla="*/ 4480 h 192"/>
                      <a:gd name="T10" fmla="*/ 3444 w 100"/>
                      <a:gd name="T11" fmla="*/ 2292 h 192"/>
                      <a:gd name="T12" fmla="*/ 4957 w 100"/>
                      <a:gd name="T13" fmla="*/ 0 h 192"/>
                      <a:gd name="T14" fmla="*/ 5179 w 100"/>
                      <a:gd name="T15" fmla="*/ 666 h 192"/>
                      <a:gd name="T16" fmla="*/ 4003 w 100"/>
                      <a:gd name="T17" fmla="*/ 2735 h 192"/>
                      <a:gd name="T18" fmla="*/ 2366 w 100"/>
                      <a:gd name="T19" fmla="*/ 4924 h 192"/>
                      <a:gd name="T20" fmla="*/ 3664 w 100"/>
                      <a:gd name="T21" fmla="*/ 6675 h 192"/>
                      <a:gd name="T22" fmla="*/ 4854 w 100"/>
                      <a:gd name="T23" fmla="*/ 8743 h 192"/>
                      <a:gd name="T24" fmla="*/ 5390 w 100"/>
                      <a:gd name="T25" fmla="*/ 10489 h 192"/>
                      <a:gd name="T26" fmla="*/ 3783 w 100"/>
                      <a:gd name="T27" fmla="*/ 8300 h 192"/>
                      <a:gd name="T28" fmla="*/ 2585 w 100"/>
                      <a:gd name="T29" fmla="*/ 6452 h 192"/>
                      <a:gd name="T30" fmla="*/ 1829 w 100"/>
                      <a:gd name="T31" fmla="*/ 5788 h 19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0"/>
                      <a:gd name="T49" fmla="*/ 0 h 192"/>
                      <a:gd name="T50" fmla="*/ 100 w 100"/>
                      <a:gd name="T51" fmla="*/ 192 h 192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0" h="192">
                        <a:moveTo>
                          <a:pt x="34" y="106"/>
                        </a:moveTo>
                        <a:lnTo>
                          <a:pt x="6" y="150"/>
                        </a:lnTo>
                        <a:lnTo>
                          <a:pt x="0" y="144"/>
                        </a:lnTo>
                        <a:lnTo>
                          <a:pt x="4" y="126"/>
                        </a:lnTo>
                        <a:lnTo>
                          <a:pt x="32" y="82"/>
                        </a:lnTo>
                        <a:lnTo>
                          <a:pt x="64" y="42"/>
                        </a:lnTo>
                        <a:lnTo>
                          <a:pt x="92" y="0"/>
                        </a:lnTo>
                        <a:lnTo>
                          <a:pt x="96" y="12"/>
                        </a:lnTo>
                        <a:lnTo>
                          <a:pt x="74" y="50"/>
                        </a:lnTo>
                        <a:lnTo>
                          <a:pt x="44" y="90"/>
                        </a:lnTo>
                        <a:lnTo>
                          <a:pt x="68" y="122"/>
                        </a:lnTo>
                        <a:lnTo>
                          <a:pt x="90" y="160"/>
                        </a:lnTo>
                        <a:lnTo>
                          <a:pt x="100" y="192"/>
                        </a:lnTo>
                        <a:lnTo>
                          <a:pt x="70" y="152"/>
                        </a:lnTo>
                        <a:lnTo>
                          <a:pt x="48" y="118"/>
                        </a:lnTo>
                        <a:lnTo>
                          <a:pt x="34" y="106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702" name="Freeform 194"/>
                  <p:cNvSpPr>
                    <a:spLocks/>
                  </p:cNvSpPr>
                  <p:nvPr/>
                </p:nvSpPr>
                <p:spPr bwMode="auto">
                  <a:xfrm>
                    <a:off x="4176" y="2503"/>
                    <a:ext cx="190" cy="435"/>
                  </a:xfrm>
                  <a:custGeom>
                    <a:avLst/>
                    <a:gdLst>
                      <a:gd name="T0" fmla="*/ 3360 w 70"/>
                      <a:gd name="T1" fmla="*/ 0 h 160"/>
                      <a:gd name="T2" fmla="*/ 3803 w 70"/>
                      <a:gd name="T3" fmla="*/ 538 h 160"/>
                      <a:gd name="T4" fmla="*/ 1843 w 70"/>
                      <a:gd name="T5" fmla="*/ 4804 h 160"/>
                      <a:gd name="T6" fmla="*/ 537 w 70"/>
                      <a:gd name="T7" fmla="*/ 8743 h 160"/>
                      <a:gd name="T8" fmla="*/ 0 w 70"/>
                      <a:gd name="T9" fmla="*/ 8743 h 160"/>
                      <a:gd name="T10" fmla="*/ 0 w 70"/>
                      <a:gd name="T11" fmla="*/ 8080 h 160"/>
                      <a:gd name="T12" fmla="*/ 1297 w 70"/>
                      <a:gd name="T13" fmla="*/ 4383 h 160"/>
                      <a:gd name="T14" fmla="*/ 2823 w 70"/>
                      <a:gd name="T15" fmla="*/ 1427 h 160"/>
                      <a:gd name="T16" fmla="*/ 3360 w 70"/>
                      <a:gd name="T17" fmla="*/ 0 h 16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0"/>
                      <a:gd name="T28" fmla="*/ 0 h 160"/>
                      <a:gd name="T29" fmla="*/ 70 w 70"/>
                      <a:gd name="T30" fmla="*/ 160 h 16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0" h="160">
                        <a:moveTo>
                          <a:pt x="62" y="0"/>
                        </a:moveTo>
                        <a:lnTo>
                          <a:pt x="70" y="10"/>
                        </a:lnTo>
                        <a:lnTo>
                          <a:pt x="34" y="88"/>
                        </a:lnTo>
                        <a:lnTo>
                          <a:pt x="10" y="160"/>
                        </a:lnTo>
                        <a:lnTo>
                          <a:pt x="0" y="160"/>
                        </a:lnTo>
                        <a:lnTo>
                          <a:pt x="0" y="148"/>
                        </a:lnTo>
                        <a:lnTo>
                          <a:pt x="24" y="80"/>
                        </a:lnTo>
                        <a:lnTo>
                          <a:pt x="52" y="26"/>
                        </a:lnTo>
                        <a:lnTo>
                          <a:pt x="6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703" name="Freeform 195"/>
                  <p:cNvSpPr>
                    <a:spLocks/>
                  </p:cNvSpPr>
                  <p:nvPr/>
                </p:nvSpPr>
                <p:spPr bwMode="auto">
                  <a:xfrm>
                    <a:off x="3996" y="2261"/>
                    <a:ext cx="82" cy="786"/>
                  </a:xfrm>
                  <a:custGeom>
                    <a:avLst/>
                    <a:gdLst>
                      <a:gd name="T0" fmla="*/ 1225 w 30"/>
                      <a:gd name="T1" fmla="*/ 0 h 289"/>
                      <a:gd name="T2" fmla="*/ 1673 w 30"/>
                      <a:gd name="T3" fmla="*/ 326 h 289"/>
                      <a:gd name="T4" fmla="*/ 1225 w 30"/>
                      <a:gd name="T5" fmla="*/ 3625 h 289"/>
                      <a:gd name="T6" fmla="*/ 1225 w 30"/>
                      <a:gd name="T7" fmla="*/ 3944 h 289"/>
                      <a:gd name="T8" fmla="*/ 897 w 30"/>
                      <a:gd name="T9" fmla="*/ 9802 h 289"/>
                      <a:gd name="T10" fmla="*/ 1000 w 30"/>
                      <a:gd name="T11" fmla="*/ 15269 h 289"/>
                      <a:gd name="T12" fmla="*/ 672 w 30"/>
                      <a:gd name="T13" fmla="*/ 15815 h 289"/>
                      <a:gd name="T14" fmla="*/ 0 w 30"/>
                      <a:gd name="T15" fmla="*/ 15489 h 289"/>
                      <a:gd name="T16" fmla="*/ 0 w 30"/>
                      <a:gd name="T17" fmla="*/ 11991 h 289"/>
                      <a:gd name="T18" fmla="*/ 328 w 30"/>
                      <a:gd name="T19" fmla="*/ 5953 h 289"/>
                      <a:gd name="T20" fmla="*/ 672 w 30"/>
                      <a:gd name="T21" fmla="*/ 1428 h 289"/>
                      <a:gd name="T22" fmla="*/ 1225 w 30"/>
                      <a:gd name="T23" fmla="*/ 0 h 289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289"/>
                      <a:gd name="T38" fmla="*/ 30 w 30"/>
                      <a:gd name="T39" fmla="*/ 289 h 289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289">
                        <a:moveTo>
                          <a:pt x="22" y="0"/>
                        </a:moveTo>
                        <a:lnTo>
                          <a:pt x="30" y="6"/>
                        </a:lnTo>
                        <a:lnTo>
                          <a:pt x="22" y="66"/>
                        </a:lnTo>
                        <a:lnTo>
                          <a:pt x="22" y="72"/>
                        </a:lnTo>
                        <a:lnTo>
                          <a:pt x="16" y="179"/>
                        </a:lnTo>
                        <a:lnTo>
                          <a:pt x="18" y="279"/>
                        </a:lnTo>
                        <a:lnTo>
                          <a:pt x="12" y="289"/>
                        </a:lnTo>
                        <a:lnTo>
                          <a:pt x="0" y="283"/>
                        </a:lnTo>
                        <a:lnTo>
                          <a:pt x="0" y="219"/>
                        </a:lnTo>
                        <a:lnTo>
                          <a:pt x="6" y="109"/>
                        </a:lnTo>
                        <a:lnTo>
                          <a:pt x="12" y="2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85" name="Group 196"/>
                <p:cNvGrpSpPr>
                  <a:grpSpLocks/>
                </p:cNvGrpSpPr>
                <p:nvPr/>
              </p:nvGrpSpPr>
              <p:grpSpPr bwMode="auto">
                <a:xfrm>
                  <a:off x="3453" y="1318"/>
                  <a:ext cx="878" cy="519"/>
                  <a:chOff x="3453" y="1318"/>
                  <a:chExt cx="878" cy="519"/>
                </a:xfrm>
              </p:grpSpPr>
              <p:sp>
                <p:nvSpPr>
                  <p:cNvPr id="25695" name="Freeform 197"/>
                  <p:cNvSpPr>
                    <a:spLocks/>
                  </p:cNvSpPr>
                  <p:nvPr/>
                </p:nvSpPr>
                <p:spPr bwMode="auto">
                  <a:xfrm>
                    <a:off x="3621" y="1318"/>
                    <a:ext cx="710" cy="448"/>
                  </a:xfrm>
                  <a:custGeom>
                    <a:avLst/>
                    <a:gdLst>
                      <a:gd name="T0" fmla="*/ 1205 w 261"/>
                      <a:gd name="T1" fmla="*/ 0 h 165"/>
                      <a:gd name="T2" fmla="*/ 1651 w 261"/>
                      <a:gd name="T3" fmla="*/ 318 h 165"/>
                      <a:gd name="T4" fmla="*/ 1755 w 261"/>
                      <a:gd name="T5" fmla="*/ 980 h 165"/>
                      <a:gd name="T6" fmla="*/ 2413 w 261"/>
                      <a:gd name="T7" fmla="*/ 1298 h 165"/>
                      <a:gd name="T8" fmla="*/ 3055 w 261"/>
                      <a:gd name="T9" fmla="*/ 1423 h 165"/>
                      <a:gd name="T10" fmla="*/ 3721 w 261"/>
                      <a:gd name="T11" fmla="*/ 1423 h 165"/>
                      <a:gd name="T12" fmla="*/ 4388 w 261"/>
                      <a:gd name="T13" fmla="*/ 1621 h 165"/>
                      <a:gd name="T14" fmla="*/ 4611 w 261"/>
                      <a:gd name="T15" fmla="*/ 2381 h 165"/>
                      <a:gd name="T16" fmla="*/ 4168 w 261"/>
                      <a:gd name="T17" fmla="*/ 2941 h 165"/>
                      <a:gd name="T18" fmla="*/ 4388 w 261"/>
                      <a:gd name="T19" fmla="*/ 3326 h 165"/>
                      <a:gd name="T20" fmla="*/ 5092 w 261"/>
                      <a:gd name="T21" fmla="*/ 3326 h 165"/>
                      <a:gd name="T22" fmla="*/ 5756 w 261"/>
                      <a:gd name="T23" fmla="*/ 3326 h 165"/>
                      <a:gd name="T24" fmla="*/ 6624 w 261"/>
                      <a:gd name="T25" fmla="*/ 3326 h 165"/>
                      <a:gd name="T26" fmla="*/ 7290 w 261"/>
                      <a:gd name="T27" fmla="*/ 3524 h 165"/>
                      <a:gd name="T28" fmla="*/ 7734 w 261"/>
                      <a:gd name="T29" fmla="*/ 4179 h 165"/>
                      <a:gd name="T30" fmla="*/ 7386 w 261"/>
                      <a:gd name="T31" fmla="*/ 4844 h 165"/>
                      <a:gd name="T32" fmla="*/ 7829 w 261"/>
                      <a:gd name="T33" fmla="*/ 5265 h 165"/>
                      <a:gd name="T34" fmla="*/ 8719 w 261"/>
                      <a:gd name="T35" fmla="*/ 5485 h 165"/>
                      <a:gd name="T36" fmla="*/ 9584 w 261"/>
                      <a:gd name="T37" fmla="*/ 5485 h 165"/>
                      <a:gd name="T38" fmla="*/ 10250 w 261"/>
                      <a:gd name="T39" fmla="*/ 5485 h 165"/>
                      <a:gd name="T40" fmla="*/ 11012 w 261"/>
                      <a:gd name="T41" fmla="*/ 5604 h 165"/>
                      <a:gd name="T42" fmla="*/ 11550 w 261"/>
                      <a:gd name="T43" fmla="*/ 6022 h 165"/>
                      <a:gd name="T44" fmla="*/ 11232 w 261"/>
                      <a:gd name="T45" fmla="*/ 6687 h 165"/>
                      <a:gd name="T46" fmla="*/ 11773 w 261"/>
                      <a:gd name="T47" fmla="*/ 7002 h 165"/>
                      <a:gd name="T48" fmla="*/ 12639 w 261"/>
                      <a:gd name="T49" fmla="*/ 7002 h 165"/>
                      <a:gd name="T50" fmla="*/ 13631 w 261"/>
                      <a:gd name="T51" fmla="*/ 7342 h 165"/>
                      <a:gd name="T52" fmla="*/ 14195 w 261"/>
                      <a:gd name="T53" fmla="*/ 7888 h 165"/>
                      <a:gd name="T54" fmla="*/ 14290 w 261"/>
                      <a:gd name="T55" fmla="*/ 8528 h 165"/>
                      <a:gd name="T56" fmla="*/ 13528 w 261"/>
                      <a:gd name="T57" fmla="*/ 8965 h 165"/>
                      <a:gd name="T58" fmla="*/ 12862 w 261"/>
                      <a:gd name="T59" fmla="*/ 8751 h 165"/>
                      <a:gd name="T60" fmla="*/ 12862 w 261"/>
                      <a:gd name="T61" fmla="*/ 8110 h 165"/>
                      <a:gd name="T62" fmla="*/ 12217 w 261"/>
                      <a:gd name="T63" fmla="*/ 7888 h 165"/>
                      <a:gd name="T64" fmla="*/ 11550 w 261"/>
                      <a:gd name="T65" fmla="*/ 7763 h 165"/>
                      <a:gd name="T66" fmla="*/ 10892 w 261"/>
                      <a:gd name="T67" fmla="*/ 7763 h 165"/>
                      <a:gd name="T68" fmla="*/ 10250 w 261"/>
                      <a:gd name="T69" fmla="*/ 7763 h 165"/>
                      <a:gd name="T70" fmla="*/ 9584 w 261"/>
                      <a:gd name="T71" fmla="*/ 7445 h 165"/>
                      <a:gd name="T72" fmla="*/ 9679 w 261"/>
                      <a:gd name="T73" fmla="*/ 6687 h 165"/>
                      <a:gd name="T74" fmla="*/ 9584 w 261"/>
                      <a:gd name="T75" fmla="*/ 6245 h 165"/>
                      <a:gd name="T76" fmla="*/ 8917 w 261"/>
                      <a:gd name="T77" fmla="*/ 6245 h 165"/>
                      <a:gd name="T78" fmla="*/ 8272 w 261"/>
                      <a:gd name="T79" fmla="*/ 6245 h 165"/>
                      <a:gd name="T80" fmla="*/ 7386 w 261"/>
                      <a:gd name="T81" fmla="*/ 6245 h 165"/>
                      <a:gd name="T82" fmla="*/ 6741 w 261"/>
                      <a:gd name="T83" fmla="*/ 5927 h 165"/>
                      <a:gd name="T84" fmla="*/ 6401 w 261"/>
                      <a:gd name="T85" fmla="*/ 5265 h 165"/>
                      <a:gd name="T86" fmla="*/ 6401 w 261"/>
                      <a:gd name="T87" fmla="*/ 4621 h 165"/>
                      <a:gd name="T88" fmla="*/ 6521 w 261"/>
                      <a:gd name="T89" fmla="*/ 3967 h 165"/>
                      <a:gd name="T90" fmla="*/ 5756 w 261"/>
                      <a:gd name="T91" fmla="*/ 3641 h 165"/>
                      <a:gd name="T92" fmla="*/ 5092 w 261"/>
                      <a:gd name="T93" fmla="*/ 3744 h 165"/>
                      <a:gd name="T94" fmla="*/ 4388 w 261"/>
                      <a:gd name="T95" fmla="*/ 3744 h 165"/>
                      <a:gd name="T96" fmla="*/ 3501 w 261"/>
                      <a:gd name="T97" fmla="*/ 3524 h 165"/>
                      <a:gd name="T98" fmla="*/ 3055 w 261"/>
                      <a:gd name="T99" fmla="*/ 2941 h 165"/>
                      <a:gd name="T100" fmla="*/ 3055 w 261"/>
                      <a:gd name="T101" fmla="*/ 2286 h 165"/>
                      <a:gd name="T102" fmla="*/ 2843 w 261"/>
                      <a:gd name="T103" fmla="*/ 1844 h 165"/>
                      <a:gd name="T104" fmla="*/ 2198 w 261"/>
                      <a:gd name="T105" fmla="*/ 1621 h 165"/>
                      <a:gd name="T106" fmla="*/ 1308 w 261"/>
                      <a:gd name="T107" fmla="*/ 1518 h 165"/>
                      <a:gd name="T108" fmla="*/ 666 w 261"/>
                      <a:gd name="T109" fmla="*/ 1203 h 165"/>
                      <a:gd name="T110" fmla="*/ 0 w 261"/>
                      <a:gd name="T111" fmla="*/ 662 h 165"/>
                      <a:gd name="T112" fmla="*/ 762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96" name="Freeform 198"/>
                  <p:cNvSpPr>
                    <a:spLocks/>
                  </p:cNvSpPr>
                  <p:nvPr/>
                </p:nvSpPr>
                <p:spPr bwMode="auto">
                  <a:xfrm>
                    <a:off x="3502" y="1388"/>
                    <a:ext cx="709" cy="449"/>
                  </a:xfrm>
                  <a:custGeom>
                    <a:avLst/>
                    <a:gdLst>
                      <a:gd name="T0" fmla="*/ 1203 w 261"/>
                      <a:gd name="T1" fmla="*/ 0 h 165"/>
                      <a:gd name="T2" fmla="*/ 1624 w 261"/>
                      <a:gd name="T3" fmla="*/ 327 h 165"/>
                      <a:gd name="T4" fmla="*/ 1741 w 261"/>
                      <a:gd name="T5" fmla="*/ 985 h 165"/>
                      <a:gd name="T6" fmla="*/ 2407 w 261"/>
                      <a:gd name="T7" fmla="*/ 1312 h 165"/>
                      <a:gd name="T8" fmla="*/ 3048 w 261"/>
                      <a:gd name="T9" fmla="*/ 1429 h 165"/>
                      <a:gd name="T10" fmla="*/ 3711 w 261"/>
                      <a:gd name="T11" fmla="*/ 1429 h 165"/>
                      <a:gd name="T12" fmla="*/ 4346 w 261"/>
                      <a:gd name="T13" fmla="*/ 1652 h 165"/>
                      <a:gd name="T14" fmla="*/ 4566 w 261"/>
                      <a:gd name="T15" fmla="*/ 2422 h 165"/>
                      <a:gd name="T16" fmla="*/ 4132 w 261"/>
                      <a:gd name="T17" fmla="*/ 2961 h 165"/>
                      <a:gd name="T18" fmla="*/ 4346 w 261"/>
                      <a:gd name="T19" fmla="*/ 3347 h 165"/>
                      <a:gd name="T20" fmla="*/ 5069 w 261"/>
                      <a:gd name="T21" fmla="*/ 3347 h 165"/>
                      <a:gd name="T22" fmla="*/ 5713 w 261"/>
                      <a:gd name="T23" fmla="*/ 3347 h 165"/>
                      <a:gd name="T24" fmla="*/ 6598 w 261"/>
                      <a:gd name="T25" fmla="*/ 3347 h 165"/>
                      <a:gd name="T26" fmla="*/ 7239 w 261"/>
                      <a:gd name="T27" fmla="*/ 3570 h 165"/>
                      <a:gd name="T28" fmla="*/ 7674 w 261"/>
                      <a:gd name="T29" fmla="*/ 4229 h 165"/>
                      <a:gd name="T30" fmla="*/ 7356 w 261"/>
                      <a:gd name="T31" fmla="*/ 4879 h 165"/>
                      <a:gd name="T32" fmla="*/ 7777 w 261"/>
                      <a:gd name="T33" fmla="*/ 5317 h 165"/>
                      <a:gd name="T34" fmla="*/ 8663 w 261"/>
                      <a:gd name="T35" fmla="*/ 5538 h 165"/>
                      <a:gd name="T36" fmla="*/ 9519 w 261"/>
                      <a:gd name="T37" fmla="*/ 5538 h 165"/>
                      <a:gd name="T38" fmla="*/ 10184 w 261"/>
                      <a:gd name="T39" fmla="*/ 5538 h 165"/>
                      <a:gd name="T40" fmla="*/ 10945 w 261"/>
                      <a:gd name="T41" fmla="*/ 5644 h 165"/>
                      <a:gd name="T42" fmla="*/ 11491 w 261"/>
                      <a:gd name="T43" fmla="*/ 6087 h 165"/>
                      <a:gd name="T44" fmla="*/ 11165 w 261"/>
                      <a:gd name="T45" fmla="*/ 6754 h 165"/>
                      <a:gd name="T46" fmla="*/ 11703 w 261"/>
                      <a:gd name="T47" fmla="*/ 7072 h 165"/>
                      <a:gd name="T48" fmla="*/ 12588 w 261"/>
                      <a:gd name="T49" fmla="*/ 7072 h 165"/>
                      <a:gd name="T50" fmla="*/ 13547 w 261"/>
                      <a:gd name="T51" fmla="*/ 7396 h 165"/>
                      <a:gd name="T52" fmla="*/ 14109 w 261"/>
                      <a:gd name="T53" fmla="*/ 7960 h 165"/>
                      <a:gd name="T54" fmla="*/ 14213 w 261"/>
                      <a:gd name="T55" fmla="*/ 8604 h 165"/>
                      <a:gd name="T56" fmla="*/ 13452 w 261"/>
                      <a:gd name="T57" fmla="*/ 9048 h 165"/>
                      <a:gd name="T58" fmla="*/ 12789 w 261"/>
                      <a:gd name="T59" fmla="*/ 8828 h 165"/>
                      <a:gd name="T60" fmla="*/ 12789 w 261"/>
                      <a:gd name="T61" fmla="*/ 8161 h 165"/>
                      <a:gd name="T62" fmla="*/ 12145 w 261"/>
                      <a:gd name="T63" fmla="*/ 7960 h 165"/>
                      <a:gd name="T64" fmla="*/ 11491 w 261"/>
                      <a:gd name="T65" fmla="*/ 7843 h 165"/>
                      <a:gd name="T66" fmla="*/ 10847 w 261"/>
                      <a:gd name="T67" fmla="*/ 7843 h 165"/>
                      <a:gd name="T68" fmla="*/ 10184 w 261"/>
                      <a:gd name="T69" fmla="*/ 7843 h 165"/>
                      <a:gd name="T70" fmla="*/ 9519 w 261"/>
                      <a:gd name="T71" fmla="*/ 7516 h 165"/>
                      <a:gd name="T72" fmla="*/ 9643 w 261"/>
                      <a:gd name="T73" fmla="*/ 6754 h 165"/>
                      <a:gd name="T74" fmla="*/ 9519 w 261"/>
                      <a:gd name="T75" fmla="*/ 6308 h 165"/>
                      <a:gd name="T76" fmla="*/ 8877 w 261"/>
                      <a:gd name="T77" fmla="*/ 6308 h 165"/>
                      <a:gd name="T78" fmla="*/ 8220 w 261"/>
                      <a:gd name="T79" fmla="*/ 6308 h 165"/>
                      <a:gd name="T80" fmla="*/ 7356 w 261"/>
                      <a:gd name="T81" fmla="*/ 6308 h 165"/>
                      <a:gd name="T82" fmla="*/ 6693 w 261"/>
                      <a:gd name="T83" fmla="*/ 5984 h 165"/>
                      <a:gd name="T84" fmla="*/ 6376 w 261"/>
                      <a:gd name="T85" fmla="*/ 5317 h 165"/>
                      <a:gd name="T86" fmla="*/ 6376 w 261"/>
                      <a:gd name="T87" fmla="*/ 4659 h 165"/>
                      <a:gd name="T88" fmla="*/ 6471 w 261"/>
                      <a:gd name="T89" fmla="*/ 4014 h 165"/>
                      <a:gd name="T90" fmla="*/ 5713 w 261"/>
                      <a:gd name="T91" fmla="*/ 3665 h 165"/>
                      <a:gd name="T92" fmla="*/ 5069 w 261"/>
                      <a:gd name="T93" fmla="*/ 3791 h 165"/>
                      <a:gd name="T94" fmla="*/ 4346 w 261"/>
                      <a:gd name="T95" fmla="*/ 3791 h 165"/>
                      <a:gd name="T96" fmla="*/ 3491 w 261"/>
                      <a:gd name="T97" fmla="*/ 3570 h 165"/>
                      <a:gd name="T98" fmla="*/ 3048 w 261"/>
                      <a:gd name="T99" fmla="*/ 2961 h 165"/>
                      <a:gd name="T100" fmla="*/ 3048 w 261"/>
                      <a:gd name="T101" fmla="*/ 2297 h 165"/>
                      <a:gd name="T102" fmla="*/ 2825 w 261"/>
                      <a:gd name="T103" fmla="*/ 1872 h 165"/>
                      <a:gd name="T104" fmla="*/ 2184 w 261"/>
                      <a:gd name="T105" fmla="*/ 1652 h 165"/>
                      <a:gd name="T106" fmla="*/ 1307 w 261"/>
                      <a:gd name="T107" fmla="*/ 1532 h 165"/>
                      <a:gd name="T108" fmla="*/ 663 w 261"/>
                      <a:gd name="T109" fmla="*/ 1208 h 165"/>
                      <a:gd name="T110" fmla="*/ 0 w 261"/>
                      <a:gd name="T111" fmla="*/ 667 h 165"/>
                      <a:gd name="T112" fmla="*/ 761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97" name="Freeform 199"/>
                  <p:cNvSpPr>
                    <a:spLocks/>
                  </p:cNvSpPr>
                  <p:nvPr/>
                </p:nvSpPr>
                <p:spPr bwMode="auto">
                  <a:xfrm>
                    <a:off x="3453" y="1524"/>
                    <a:ext cx="261" cy="193"/>
                  </a:xfrm>
                  <a:custGeom>
                    <a:avLst/>
                    <a:gdLst>
                      <a:gd name="T0" fmla="*/ 1308 w 96"/>
                      <a:gd name="T1" fmla="*/ 0 h 71"/>
                      <a:gd name="T2" fmla="*/ 1849 w 96"/>
                      <a:gd name="T3" fmla="*/ 163 h 71"/>
                      <a:gd name="T4" fmla="*/ 2069 w 96"/>
                      <a:gd name="T5" fmla="*/ 481 h 71"/>
                      <a:gd name="T6" fmla="*/ 2189 w 96"/>
                      <a:gd name="T7" fmla="*/ 821 h 71"/>
                      <a:gd name="T8" fmla="*/ 2189 w 96"/>
                      <a:gd name="T9" fmla="*/ 1144 h 71"/>
                      <a:gd name="T10" fmla="*/ 2409 w 96"/>
                      <a:gd name="T11" fmla="*/ 1462 h 71"/>
                      <a:gd name="T12" fmla="*/ 2735 w 96"/>
                      <a:gd name="T13" fmla="*/ 1685 h 71"/>
                      <a:gd name="T14" fmla="*/ 3053 w 96"/>
                      <a:gd name="T15" fmla="*/ 1810 h 71"/>
                      <a:gd name="T16" fmla="*/ 3496 w 96"/>
                      <a:gd name="T17" fmla="*/ 1906 h 71"/>
                      <a:gd name="T18" fmla="*/ 3823 w 96"/>
                      <a:gd name="T19" fmla="*/ 2033 h 71"/>
                      <a:gd name="T20" fmla="*/ 4258 w 96"/>
                      <a:gd name="T21" fmla="*/ 2033 h 71"/>
                      <a:gd name="T22" fmla="*/ 4584 w 96"/>
                      <a:gd name="T23" fmla="*/ 2232 h 71"/>
                      <a:gd name="T24" fmla="*/ 4924 w 96"/>
                      <a:gd name="T25" fmla="*/ 2349 h 71"/>
                      <a:gd name="T26" fmla="*/ 5144 w 96"/>
                      <a:gd name="T27" fmla="*/ 2675 h 71"/>
                      <a:gd name="T28" fmla="*/ 5247 w 96"/>
                      <a:gd name="T29" fmla="*/ 3015 h 71"/>
                      <a:gd name="T30" fmla="*/ 5247 w 96"/>
                      <a:gd name="T31" fmla="*/ 3333 h 71"/>
                      <a:gd name="T32" fmla="*/ 4924 w 96"/>
                      <a:gd name="T33" fmla="*/ 3659 h 71"/>
                      <a:gd name="T34" fmla="*/ 4584 w 96"/>
                      <a:gd name="T35" fmla="*/ 3879 h 71"/>
                      <a:gd name="T36" fmla="*/ 4258 w 96"/>
                      <a:gd name="T37" fmla="*/ 3879 h 71"/>
                      <a:gd name="T38" fmla="*/ 3939 w 96"/>
                      <a:gd name="T39" fmla="*/ 3879 h 71"/>
                      <a:gd name="T40" fmla="*/ 3600 w 96"/>
                      <a:gd name="T41" fmla="*/ 3556 h 71"/>
                      <a:gd name="T42" fmla="*/ 3600 w 96"/>
                      <a:gd name="T43" fmla="*/ 3213 h 71"/>
                      <a:gd name="T44" fmla="*/ 3393 w 96"/>
                      <a:gd name="T45" fmla="*/ 2890 h 71"/>
                      <a:gd name="T46" fmla="*/ 3053 w 96"/>
                      <a:gd name="T47" fmla="*/ 2794 h 71"/>
                      <a:gd name="T48" fmla="*/ 2735 w 96"/>
                      <a:gd name="T49" fmla="*/ 2794 h 71"/>
                      <a:gd name="T50" fmla="*/ 2409 w 96"/>
                      <a:gd name="T51" fmla="*/ 2794 h 71"/>
                      <a:gd name="T52" fmla="*/ 2069 w 96"/>
                      <a:gd name="T53" fmla="*/ 2675 h 71"/>
                      <a:gd name="T54" fmla="*/ 1751 w 96"/>
                      <a:gd name="T55" fmla="*/ 2572 h 71"/>
                      <a:gd name="T56" fmla="*/ 1427 w 96"/>
                      <a:gd name="T57" fmla="*/ 2452 h 71"/>
                      <a:gd name="T58" fmla="*/ 1087 w 96"/>
                      <a:gd name="T59" fmla="*/ 2232 h 71"/>
                      <a:gd name="T60" fmla="*/ 984 w 96"/>
                      <a:gd name="T61" fmla="*/ 1906 h 71"/>
                      <a:gd name="T62" fmla="*/ 886 w 96"/>
                      <a:gd name="T63" fmla="*/ 1587 h 71"/>
                      <a:gd name="T64" fmla="*/ 538 w 96"/>
                      <a:gd name="T65" fmla="*/ 1462 h 71"/>
                      <a:gd name="T66" fmla="*/ 326 w 96"/>
                      <a:gd name="T67" fmla="*/ 1144 h 71"/>
                      <a:gd name="T68" fmla="*/ 0 w 96"/>
                      <a:gd name="T69" fmla="*/ 924 h 71"/>
                      <a:gd name="T70" fmla="*/ 326 w 96"/>
                      <a:gd name="T71" fmla="*/ 701 h 71"/>
                      <a:gd name="T72" fmla="*/ 538 w 96"/>
                      <a:gd name="T73" fmla="*/ 383 h 71"/>
                      <a:gd name="T74" fmla="*/ 886 w 96"/>
                      <a:gd name="T75" fmla="*/ 280 h 71"/>
                      <a:gd name="T76" fmla="*/ 1308 w 96"/>
                      <a:gd name="T77" fmla="*/ 0 h 71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71"/>
                      <a:gd name="T119" fmla="*/ 96 w 96"/>
                      <a:gd name="T120" fmla="*/ 71 h 71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71">
                        <a:moveTo>
                          <a:pt x="24" y="0"/>
                        </a:moveTo>
                        <a:lnTo>
                          <a:pt x="34" y="3"/>
                        </a:lnTo>
                        <a:lnTo>
                          <a:pt x="38" y="9"/>
                        </a:lnTo>
                        <a:lnTo>
                          <a:pt x="40" y="15"/>
                        </a:lnTo>
                        <a:lnTo>
                          <a:pt x="40" y="21"/>
                        </a:lnTo>
                        <a:lnTo>
                          <a:pt x="44" y="27"/>
                        </a:lnTo>
                        <a:lnTo>
                          <a:pt x="50" y="31"/>
                        </a:lnTo>
                        <a:lnTo>
                          <a:pt x="56" y="33"/>
                        </a:lnTo>
                        <a:lnTo>
                          <a:pt x="64" y="35"/>
                        </a:lnTo>
                        <a:lnTo>
                          <a:pt x="70" y="37"/>
                        </a:lnTo>
                        <a:lnTo>
                          <a:pt x="78" y="37"/>
                        </a:lnTo>
                        <a:lnTo>
                          <a:pt x="84" y="41"/>
                        </a:lnTo>
                        <a:lnTo>
                          <a:pt x="90" y="43"/>
                        </a:lnTo>
                        <a:lnTo>
                          <a:pt x="94" y="49"/>
                        </a:lnTo>
                        <a:lnTo>
                          <a:pt x="96" y="55"/>
                        </a:lnTo>
                        <a:lnTo>
                          <a:pt x="96" y="61"/>
                        </a:lnTo>
                        <a:lnTo>
                          <a:pt x="90" y="67"/>
                        </a:lnTo>
                        <a:lnTo>
                          <a:pt x="84" y="71"/>
                        </a:lnTo>
                        <a:lnTo>
                          <a:pt x="78" y="71"/>
                        </a:lnTo>
                        <a:lnTo>
                          <a:pt x="72" y="71"/>
                        </a:lnTo>
                        <a:lnTo>
                          <a:pt x="66" y="65"/>
                        </a:lnTo>
                        <a:lnTo>
                          <a:pt x="66" y="59"/>
                        </a:lnTo>
                        <a:lnTo>
                          <a:pt x="62" y="53"/>
                        </a:lnTo>
                        <a:lnTo>
                          <a:pt x="56" y="51"/>
                        </a:lnTo>
                        <a:lnTo>
                          <a:pt x="50" y="51"/>
                        </a:lnTo>
                        <a:lnTo>
                          <a:pt x="44" y="51"/>
                        </a:lnTo>
                        <a:lnTo>
                          <a:pt x="38" y="49"/>
                        </a:lnTo>
                        <a:lnTo>
                          <a:pt x="32" y="47"/>
                        </a:lnTo>
                        <a:lnTo>
                          <a:pt x="26" y="45"/>
                        </a:lnTo>
                        <a:lnTo>
                          <a:pt x="20" y="41"/>
                        </a:lnTo>
                        <a:lnTo>
                          <a:pt x="18" y="35"/>
                        </a:lnTo>
                        <a:lnTo>
                          <a:pt x="16" y="29"/>
                        </a:lnTo>
                        <a:lnTo>
                          <a:pt x="10" y="27"/>
                        </a:lnTo>
                        <a:lnTo>
                          <a:pt x="6" y="21"/>
                        </a:lnTo>
                        <a:lnTo>
                          <a:pt x="0" y="17"/>
                        </a:lnTo>
                        <a:lnTo>
                          <a:pt x="6" y="13"/>
                        </a:lnTo>
                        <a:lnTo>
                          <a:pt x="10" y="7"/>
                        </a:lnTo>
                        <a:lnTo>
                          <a:pt x="16" y="5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86" name="Group 200"/>
                <p:cNvGrpSpPr>
                  <a:grpSpLocks/>
                </p:cNvGrpSpPr>
                <p:nvPr/>
              </p:nvGrpSpPr>
              <p:grpSpPr bwMode="auto">
                <a:xfrm>
                  <a:off x="4532" y="1560"/>
                  <a:ext cx="375" cy="206"/>
                  <a:chOff x="4532" y="1560"/>
                  <a:chExt cx="375" cy="206"/>
                </a:xfrm>
              </p:grpSpPr>
              <p:sp>
                <p:nvSpPr>
                  <p:cNvPr id="25693" name="Freeform 201"/>
                  <p:cNvSpPr>
                    <a:spLocks/>
                  </p:cNvSpPr>
                  <p:nvPr/>
                </p:nvSpPr>
                <p:spPr bwMode="auto">
                  <a:xfrm>
                    <a:off x="4630" y="1560"/>
                    <a:ext cx="277" cy="206"/>
                  </a:xfrm>
                  <a:custGeom>
                    <a:avLst/>
                    <a:gdLst>
                      <a:gd name="T0" fmla="*/ 1518 w 102"/>
                      <a:gd name="T1" fmla="*/ 0 h 76"/>
                      <a:gd name="T2" fmla="*/ 5545 w 102"/>
                      <a:gd name="T3" fmla="*/ 2152 h 76"/>
                      <a:gd name="T4" fmla="*/ 5325 w 102"/>
                      <a:gd name="T5" fmla="*/ 2586 h 76"/>
                      <a:gd name="T6" fmla="*/ 4785 w 102"/>
                      <a:gd name="T7" fmla="*/ 3247 h 76"/>
                      <a:gd name="T8" fmla="*/ 318 w 102"/>
                      <a:gd name="T9" fmla="*/ 4098 h 76"/>
                      <a:gd name="T10" fmla="*/ 0 w 102"/>
                      <a:gd name="T11" fmla="*/ 3445 h 76"/>
                      <a:gd name="T12" fmla="*/ 3924 w 102"/>
                      <a:gd name="T13" fmla="*/ 2271 h 76"/>
                      <a:gd name="T14" fmla="*/ 538 w 102"/>
                      <a:gd name="T15" fmla="*/ 653 h 76"/>
                      <a:gd name="T16" fmla="*/ 760 w 102"/>
                      <a:gd name="T17" fmla="*/ 220 h 76"/>
                      <a:gd name="T18" fmla="*/ 1518 w 102"/>
                      <a:gd name="T19" fmla="*/ 0 h 7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2"/>
                      <a:gd name="T31" fmla="*/ 0 h 76"/>
                      <a:gd name="T32" fmla="*/ 102 w 102"/>
                      <a:gd name="T33" fmla="*/ 76 h 7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2" h="76">
                        <a:moveTo>
                          <a:pt x="28" y="0"/>
                        </a:moveTo>
                        <a:lnTo>
                          <a:pt x="102" y="40"/>
                        </a:lnTo>
                        <a:lnTo>
                          <a:pt x="98" y="48"/>
                        </a:lnTo>
                        <a:lnTo>
                          <a:pt x="88" y="60"/>
                        </a:lnTo>
                        <a:lnTo>
                          <a:pt x="6" y="76"/>
                        </a:lnTo>
                        <a:lnTo>
                          <a:pt x="0" y="64"/>
                        </a:lnTo>
                        <a:lnTo>
                          <a:pt x="72" y="42"/>
                        </a:lnTo>
                        <a:lnTo>
                          <a:pt x="10" y="12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94" name="Freeform 202"/>
                  <p:cNvSpPr>
                    <a:spLocks/>
                  </p:cNvSpPr>
                  <p:nvPr/>
                </p:nvSpPr>
                <p:spPr bwMode="auto">
                  <a:xfrm>
                    <a:off x="4532" y="1573"/>
                    <a:ext cx="212" cy="182"/>
                  </a:xfrm>
                  <a:custGeom>
                    <a:avLst/>
                    <a:gdLst>
                      <a:gd name="T0" fmla="*/ 3495 w 78"/>
                      <a:gd name="T1" fmla="*/ 0 h 67"/>
                      <a:gd name="T2" fmla="*/ 1087 w 78"/>
                      <a:gd name="T3" fmla="*/ 481 h 67"/>
                      <a:gd name="T4" fmla="*/ 0 w 78"/>
                      <a:gd name="T5" fmla="*/ 820 h 67"/>
                      <a:gd name="T6" fmla="*/ 223 w 78"/>
                      <a:gd name="T7" fmla="*/ 1366 h 67"/>
                      <a:gd name="T8" fmla="*/ 2068 w 78"/>
                      <a:gd name="T9" fmla="*/ 3645 h 67"/>
                      <a:gd name="T10" fmla="*/ 3052 w 78"/>
                      <a:gd name="T11" fmla="*/ 3328 h 67"/>
                      <a:gd name="T12" fmla="*/ 1530 w 78"/>
                      <a:gd name="T13" fmla="*/ 1144 h 67"/>
                      <a:gd name="T14" fmla="*/ 4256 w 78"/>
                      <a:gd name="T15" fmla="*/ 598 h 67"/>
                      <a:gd name="T16" fmla="*/ 3495 w 78"/>
                      <a:gd name="T17" fmla="*/ 0 h 6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8"/>
                      <a:gd name="T28" fmla="*/ 0 h 67"/>
                      <a:gd name="T29" fmla="*/ 78 w 78"/>
                      <a:gd name="T30" fmla="*/ 67 h 6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8" h="67">
                        <a:moveTo>
                          <a:pt x="64" y="0"/>
                        </a:moveTo>
                        <a:lnTo>
                          <a:pt x="20" y="9"/>
                        </a:lnTo>
                        <a:lnTo>
                          <a:pt x="0" y="15"/>
                        </a:lnTo>
                        <a:lnTo>
                          <a:pt x="4" y="25"/>
                        </a:lnTo>
                        <a:lnTo>
                          <a:pt x="38" y="67"/>
                        </a:lnTo>
                        <a:lnTo>
                          <a:pt x="56" y="61"/>
                        </a:lnTo>
                        <a:lnTo>
                          <a:pt x="28" y="21"/>
                        </a:lnTo>
                        <a:lnTo>
                          <a:pt x="78" y="11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87" name="Group 203"/>
                <p:cNvGrpSpPr>
                  <a:grpSpLocks/>
                </p:cNvGrpSpPr>
                <p:nvPr/>
              </p:nvGrpSpPr>
              <p:grpSpPr bwMode="auto">
                <a:xfrm>
                  <a:off x="3415" y="905"/>
                  <a:ext cx="554" cy="293"/>
                  <a:chOff x="3415" y="905"/>
                  <a:chExt cx="554" cy="293"/>
                </a:xfrm>
              </p:grpSpPr>
              <p:sp>
                <p:nvSpPr>
                  <p:cNvPr id="25691" name="Freeform 204"/>
                  <p:cNvSpPr>
                    <a:spLocks/>
                  </p:cNvSpPr>
                  <p:nvPr/>
                </p:nvSpPr>
                <p:spPr bwMode="auto">
                  <a:xfrm>
                    <a:off x="3529" y="905"/>
                    <a:ext cx="440" cy="293"/>
                  </a:xfrm>
                  <a:custGeom>
                    <a:avLst/>
                    <a:gdLst>
                      <a:gd name="T0" fmla="*/ 760 w 162"/>
                      <a:gd name="T1" fmla="*/ 0 h 108"/>
                      <a:gd name="T2" fmla="*/ 1040 w 162"/>
                      <a:gd name="T3" fmla="*/ 220 h 108"/>
                      <a:gd name="T4" fmla="*/ 1084 w 162"/>
                      <a:gd name="T5" fmla="*/ 662 h 108"/>
                      <a:gd name="T6" fmla="*/ 1461 w 162"/>
                      <a:gd name="T7" fmla="*/ 860 h 108"/>
                      <a:gd name="T8" fmla="*/ 1904 w 162"/>
                      <a:gd name="T9" fmla="*/ 920 h 108"/>
                      <a:gd name="T10" fmla="*/ 2287 w 162"/>
                      <a:gd name="T11" fmla="*/ 920 h 108"/>
                      <a:gd name="T12" fmla="*/ 2721 w 162"/>
                      <a:gd name="T13" fmla="*/ 1082 h 108"/>
                      <a:gd name="T14" fmla="*/ 2825 w 162"/>
                      <a:gd name="T15" fmla="*/ 1576 h 108"/>
                      <a:gd name="T16" fmla="*/ 2567 w 162"/>
                      <a:gd name="T17" fmla="*/ 1899 h 108"/>
                      <a:gd name="T18" fmla="*/ 2721 w 162"/>
                      <a:gd name="T19" fmla="*/ 2216 h 108"/>
                      <a:gd name="T20" fmla="*/ 3164 w 162"/>
                      <a:gd name="T21" fmla="*/ 2216 h 108"/>
                      <a:gd name="T22" fmla="*/ 3585 w 162"/>
                      <a:gd name="T23" fmla="*/ 2216 h 108"/>
                      <a:gd name="T24" fmla="*/ 4131 w 162"/>
                      <a:gd name="T25" fmla="*/ 2216 h 108"/>
                      <a:gd name="T26" fmla="*/ 4509 w 162"/>
                      <a:gd name="T27" fmla="*/ 2333 h 108"/>
                      <a:gd name="T28" fmla="*/ 4788 w 162"/>
                      <a:gd name="T29" fmla="*/ 2754 h 108"/>
                      <a:gd name="T30" fmla="*/ 4566 w 162"/>
                      <a:gd name="T31" fmla="*/ 3193 h 108"/>
                      <a:gd name="T32" fmla="*/ 4845 w 162"/>
                      <a:gd name="T33" fmla="*/ 3475 h 108"/>
                      <a:gd name="T34" fmla="*/ 5391 w 162"/>
                      <a:gd name="T35" fmla="*/ 3635 h 108"/>
                      <a:gd name="T36" fmla="*/ 5932 w 162"/>
                      <a:gd name="T37" fmla="*/ 3635 h 108"/>
                      <a:gd name="T38" fmla="*/ 6315 w 162"/>
                      <a:gd name="T39" fmla="*/ 3635 h 108"/>
                      <a:gd name="T40" fmla="*/ 6809 w 162"/>
                      <a:gd name="T41" fmla="*/ 3673 h 108"/>
                      <a:gd name="T42" fmla="*/ 7132 w 162"/>
                      <a:gd name="T43" fmla="*/ 3953 h 108"/>
                      <a:gd name="T44" fmla="*/ 6972 w 162"/>
                      <a:gd name="T45" fmla="*/ 4395 h 108"/>
                      <a:gd name="T46" fmla="*/ 7295 w 162"/>
                      <a:gd name="T47" fmla="*/ 4615 h 108"/>
                      <a:gd name="T48" fmla="*/ 7833 w 162"/>
                      <a:gd name="T49" fmla="*/ 4615 h 108"/>
                      <a:gd name="T50" fmla="*/ 8431 w 162"/>
                      <a:gd name="T51" fmla="*/ 4813 h 108"/>
                      <a:gd name="T52" fmla="*/ 8757 w 162"/>
                      <a:gd name="T53" fmla="*/ 5152 h 108"/>
                      <a:gd name="T54" fmla="*/ 8816 w 162"/>
                      <a:gd name="T55" fmla="*/ 5572 h 108"/>
                      <a:gd name="T56" fmla="*/ 8374 w 162"/>
                      <a:gd name="T57" fmla="*/ 5852 h 108"/>
                      <a:gd name="T58" fmla="*/ 7953 w 162"/>
                      <a:gd name="T59" fmla="*/ 5749 h 108"/>
                      <a:gd name="T60" fmla="*/ 7953 w 162"/>
                      <a:gd name="T61" fmla="*/ 5315 h 108"/>
                      <a:gd name="T62" fmla="*/ 7575 w 162"/>
                      <a:gd name="T63" fmla="*/ 5152 h 108"/>
                      <a:gd name="T64" fmla="*/ 7132 w 162"/>
                      <a:gd name="T65" fmla="*/ 5092 h 108"/>
                      <a:gd name="T66" fmla="*/ 6749 w 162"/>
                      <a:gd name="T67" fmla="*/ 5092 h 108"/>
                      <a:gd name="T68" fmla="*/ 6315 w 162"/>
                      <a:gd name="T69" fmla="*/ 5092 h 108"/>
                      <a:gd name="T70" fmla="*/ 5932 w 162"/>
                      <a:gd name="T71" fmla="*/ 4872 h 108"/>
                      <a:gd name="T72" fmla="*/ 5989 w 162"/>
                      <a:gd name="T73" fmla="*/ 4395 h 108"/>
                      <a:gd name="T74" fmla="*/ 5932 w 162"/>
                      <a:gd name="T75" fmla="*/ 4116 h 108"/>
                      <a:gd name="T76" fmla="*/ 5546 w 162"/>
                      <a:gd name="T77" fmla="*/ 4116 h 108"/>
                      <a:gd name="T78" fmla="*/ 5112 w 162"/>
                      <a:gd name="T79" fmla="*/ 4116 h 108"/>
                      <a:gd name="T80" fmla="*/ 4566 w 162"/>
                      <a:gd name="T81" fmla="*/ 4116 h 108"/>
                      <a:gd name="T82" fmla="*/ 4191 w 162"/>
                      <a:gd name="T83" fmla="*/ 3893 h 108"/>
                      <a:gd name="T84" fmla="*/ 3968 w 162"/>
                      <a:gd name="T85" fmla="*/ 3475 h 108"/>
                      <a:gd name="T86" fmla="*/ 3968 w 162"/>
                      <a:gd name="T87" fmla="*/ 3033 h 108"/>
                      <a:gd name="T88" fmla="*/ 4028 w 162"/>
                      <a:gd name="T89" fmla="*/ 2599 h 108"/>
                      <a:gd name="T90" fmla="*/ 3585 w 162"/>
                      <a:gd name="T91" fmla="*/ 2377 h 108"/>
                      <a:gd name="T92" fmla="*/ 3164 w 162"/>
                      <a:gd name="T93" fmla="*/ 2496 h 108"/>
                      <a:gd name="T94" fmla="*/ 2721 w 162"/>
                      <a:gd name="T95" fmla="*/ 2496 h 108"/>
                      <a:gd name="T96" fmla="*/ 2184 w 162"/>
                      <a:gd name="T97" fmla="*/ 2333 h 108"/>
                      <a:gd name="T98" fmla="*/ 1904 w 162"/>
                      <a:gd name="T99" fmla="*/ 1899 h 108"/>
                      <a:gd name="T100" fmla="*/ 1904 w 162"/>
                      <a:gd name="T101" fmla="*/ 1517 h 108"/>
                      <a:gd name="T102" fmla="*/ 1741 w 162"/>
                      <a:gd name="T103" fmla="*/ 1199 h 108"/>
                      <a:gd name="T104" fmla="*/ 1363 w 162"/>
                      <a:gd name="T105" fmla="*/ 1082 h 108"/>
                      <a:gd name="T106" fmla="*/ 818 w 162"/>
                      <a:gd name="T107" fmla="*/ 979 h 108"/>
                      <a:gd name="T108" fmla="*/ 443 w 162"/>
                      <a:gd name="T109" fmla="*/ 817 h 108"/>
                      <a:gd name="T110" fmla="*/ 0 w 162"/>
                      <a:gd name="T111" fmla="*/ 442 h 108"/>
                      <a:gd name="T112" fmla="*/ 481 w 162"/>
                      <a:gd name="T113" fmla="*/ 0 h 10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62"/>
                      <a:gd name="T172" fmla="*/ 0 h 108"/>
                      <a:gd name="T173" fmla="*/ 162 w 162"/>
                      <a:gd name="T174" fmla="*/ 108 h 10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62" h="108">
                        <a:moveTo>
                          <a:pt x="9" y="0"/>
                        </a:moveTo>
                        <a:lnTo>
                          <a:pt x="14" y="0"/>
                        </a:lnTo>
                        <a:lnTo>
                          <a:pt x="18" y="0"/>
                        </a:lnTo>
                        <a:lnTo>
                          <a:pt x="19" y="4"/>
                        </a:lnTo>
                        <a:lnTo>
                          <a:pt x="21" y="8"/>
                        </a:lnTo>
                        <a:lnTo>
                          <a:pt x="20" y="12"/>
                        </a:lnTo>
                        <a:lnTo>
                          <a:pt x="24" y="15"/>
                        </a:lnTo>
                        <a:lnTo>
                          <a:pt x="27" y="16"/>
                        </a:lnTo>
                        <a:lnTo>
                          <a:pt x="31" y="17"/>
                        </a:lnTo>
                        <a:lnTo>
                          <a:pt x="35" y="17"/>
                        </a:lnTo>
                        <a:lnTo>
                          <a:pt x="39" y="17"/>
                        </a:lnTo>
                        <a:lnTo>
                          <a:pt x="42" y="17"/>
                        </a:lnTo>
                        <a:lnTo>
                          <a:pt x="46" y="18"/>
                        </a:lnTo>
                        <a:lnTo>
                          <a:pt x="50" y="20"/>
                        </a:lnTo>
                        <a:lnTo>
                          <a:pt x="52" y="25"/>
                        </a:lnTo>
                        <a:lnTo>
                          <a:pt x="52" y="29"/>
                        </a:lnTo>
                        <a:lnTo>
                          <a:pt x="47" y="31"/>
                        </a:lnTo>
                        <a:lnTo>
                          <a:pt x="47" y="35"/>
                        </a:lnTo>
                        <a:lnTo>
                          <a:pt x="46" y="39"/>
                        </a:lnTo>
                        <a:lnTo>
                          <a:pt x="50" y="41"/>
                        </a:lnTo>
                        <a:lnTo>
                          <a:pt x="55" y="41"/>
                        </a:lnTo>
                        <a:lnTo>
                          <a:pt x="58" y="41"/>
                        </a:lnTo>
                        <a:lnTo>
                          <a:pt x="62" y="41"/>
                        </a:lnTo>
                        <a:lnTo>
                          <a:pt x="66" y="41"/>
                        </a:lnTo>
                        <a:lnTo>
                          <a:pt x="71" y="41"/>
                        </a:lnTo>
                        <a:lnTo>
                          <a:pt x="76" y="41"/>
                        </a:lnTo>
                        <a:lnTo>
                          <a:pt x="79" y="41"/>
                        </a:lnTo>
                        <a:lnTo>
                          <a:pt x="83" y="43"/>
                        </a:lnTo>
                        <a:lnTo>
                          <a:pt x="87" y="47"/>
                        </a:lnTo>
                        <a:lnTo>
                          <a:pt x="88" y="51"/>
                        </a:lnTo>
                        <a:lnTo>
                          <a:pt x="86" y="55"/>
                        </a:lnTo>
                        <a:lnTo>
                          <a:pt x="84" y="59"/>
                        </a:lnTo>
                        <a:lnTo>
                          <a:pt x="84" y="63"/>
                        </a:lnTo>
                        <a:lnTo>
                          <a:pt x="89" y="64"/>
                        </a:lnTo>
                        <a:lnTo>
                          <a:pt x="93" y="67"/>
                        </a:lnTo>
                        <a:lnTo>
                          <a:pt x="99" y="67"/>
                        </a:lnTo>
                        <a:lnTo>
                          <a:pt x="104" y="67"/>
                        </a:lnTo>
                        <a:lnTo>
                          <a:pt x="109" y="67"/>
                        </a:lnTo>
                        <a:lnTo>
                          <a:pt x="113" y="67"/>
                        </a:lnTo>
                        <a:lnTo>
                          <a:pt x="116" y="67"/>
                        </a:lnTo>
                        <a:lnTo>
                          <a:pt x="121" y="67"/>
                        </a:lnTo>
                        <a:lnTo>
                          <a:pt x="125" y="68"/>
                        </a:lnTo>
                        <a:lnTo>
                          <a:pt x="129" y="69"/>
                        </a:lnTo>
                        <a:lnTo>
                          <a:pt x="131" y="73"/>
                        </a:lnTo>
                        <a:lnTo>
                          <a:pt x="131" y="77"/>
                        </a:lnTo>
                        <a:lnTo>
                          <a:pt x="128" y="81"/>
                        </a:lnTo>
                        <a:lnTo>
                          <a:pt x="129" y="85"/>
                        </a:lnTo>
                        <a:lnTo>
                          <a:pt x="134" y="85"/>
                        </a:lnTo>
                        <a:lnTo>
                          <a:pt x="139" y="85"/>
                        </a:lnTo>
                        <a:lnTo>
                          <a:pt x="144" y="85"/>
                        </a:lnTo>
                        <a:lnTo>
                          <a:pt x="150" y="86"/>
                        </a:lnTo>
                        <a:lnTo>
                          <a:pt x="155" y="89"/>
                        </a:lnTo>
                        <a:lnTo>
                          <a:pt x="158" y="91"/>
                        </a:lnTo>
                        <a:lnTo>
                          <a:pt x="161" y="95"/>
                        </a:lnTo>
                        <a:lnTo>
                          <a:pt x="162" y="99"/>
                        </a:lnTo>
                        <a:lnTo>
                          <a:pt x="162" y="103"/>
                        </a:lnTo>
                        <a:lnTo>
                          <a:pt x="158" y="106"/>
                        </a:lnTo>
                        <a:lnTo>
                          <a:pt x="154" y="108"/>
                        </a:lnTo>
                        <a:lnTo>
                          <a:pt x="150" y="108"/>
                        </a:lnTo>
                        <a:lnTo>
                          <a:pt x="146" y="106"/>
                        </a:lnTo>
                        <a:lnTo>
                          <a:pt x="146" y="102"/>
                        </a:lnTo>
                        <a:lnTo>
                          <a:pt x="146" y="98"/>
                        </a:lnTo>
                        <a:lnTo>
                          <a:pt x="142" y="95"/>
                        </a:lnTo>
                        <a:lnTo>
                          <a:pt x="139" y="95"/>
                        </a:lnTo>
                        <a:lnTo>
                          <a:pt x="135" y="94"/>
                        </a:lnTo>
                        <a:lnTo>
                          <a:pt x="131" y="94"/>
                        </a:lnTo>
                        <a:lnTo>
                          <a:pt x="128" y="94"/>
                        </a:lnTo>
                        <a:lnTo>
                          <a:pt x="124" y="94"/>
                        </a:lnTo>
                        <a:lnTo>
                          <a:pt x="120" y="94"/>
                        </a:lnTo>
                        <a:lnTo>
                          <a:pt x="116" y="94"/>
                        </a:lnTo>
                        <a:lnTo>
                          <a:pt x="113" y="91"/>
                        </a:lnTo>
                        <a:lnTo>
                          <a:pt x="109" y="90"/>
                        </a:lnTo>
                        <a:lnTo>
                          <a:pt x="109" y="85"/>
                        </a:lnTo>
                        <a:lnTo>
                          <a:pt x="110" y="81"/>
                        </a:lnTo>
                        <a:lnTo>
                          <a:pt x="114" y="78"/>
                        </a:lnTo>
                        <a:lnTo>
                          <a:pt x="109" y="76"/>
                        </a:lnTo>
                        <a:lnTo>
                          <a:pt x="105" y="76"/>
                        </a:lnTo>
                        <a:lnTo>
                          <a:pt x="102" y="76"/>
                        </a:lnTo>
                        <a:lnTo>
                          <a:pt x="98" y="76"/>
                        </a:lnTo>
                        <a:lnTo>
                          <a:pt x="94" y="76"/>
                        </a:lnTo>
                        <a:lnTo>
                          <a:pt x="89" y="76"/>
                        </a:lnTo>
                        <a:lnTo>
                          <a:pt x="84" y="76"/>
                        </a:lnTo>
                        <a:lnTo>
                          <a:pt x="81" y="73"/>
                        </a:lnTo>
                        <a:lnTo>
                          <a:pt x="77" y="72"/>
                        </a:lnTo>
                        <a:lnTo>
                          <a:pt x="74" y="68"/>
                        </a:lnTo>
                        <a:lnTo>
                          <a:pt x="73" y="64"/>
                        </a:lnTo>
                        <a:lnTo>
                          <a:pt x="73" y="60"/>
                        </a:lnTo>
                        <a:lnTo>
                          <a:pt x="73" y="56"/>
                        </a:lnTo>
                        <a:lnTo>
                          <a:pt x="73" y="52"/>
                        </a:lnTo>
                        <a:lnTo>
                          <a:pt x="74" y="48"/>
                        </a:lnTo>
                        <a:lnTo>
                          <a:pt x="69" y="46"/>
                        </a:lnTo>
                        <a:lnTo>
                          <a:pt x="66" y="44"/>
                        </a:lnTo>
                        <a:lnTo>
                          <a:pt x="62" y="46"/>
                        </a:lnTo>
                        <a:lnTo>
                          <a:pt x="58" y="46"/>
                        </a:lnTo>
                        <a:lnTo>
                          <a:pt x="53" y="46"/>
                        </a:lnTo>
                        <a:lnTo>
                          <a:pt x="50" y="46"/>
                        </a:lnTo>
                        <a:lnTo>
                          <a:pt x="46" y="46"/>
                        </a:lnTo>
                        <a:lnTo>
                          <a:pt x="40" y="43"/>
                        </a:lnTo>
                        <a:lnTo>
                          <a:pt x="36" y="41"/>
                        </a:lnTo>
                        <a:lnTo>
                          <a:pt x="35" y="35"/>
                        </a:lnTo>
                        <a:lnTo>
                          <a:pt x="35" y="31"/>
                        </a:lnTo>
                        <a:lnTo>
                          <a:pt x="35" y="28"/>
                        </a:lnTo>
                        <a:lnTo>
                          <a:pt x="36" y="24"/>
                        </a:lnTo>
                        <a:lnTo>
                          <a:pt x="32" y="22"/>
                        </a:lnTo>
                        <a:lnTo>
                          <a:pt x="29" y="20"/>
                        </a:lnTo>
                        <a:lnTo>
                          <a:pt x="25" y="20"/>
                        </a:lnTo>
                        <a:lnTo>
                          <a:pt x="19" y="18"/>
                        </a:lnTo>
                        <a:lnTo>
                          <a:pt x="15" y="18"/>
                        </a:lnTo>
                        <a:lnTo>
                          <a:pt x="11" y="18"/>
                        </a:lnTo>
                        <a:lnTo>
                          <a:pt x="8" y="15"/>
                        </a:lnTo>
                        <a:lnTo>
                          <a:pt x="4" y="13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92" name="Freeform 205"/>
                  <p:cNvSpPr>
                    <a:spLocks/>
                  </p:cNvSpPr>
                  <p:nvPr/>
                </p:nvSpPr>
                <p:spPr bwMode="auto">
                  <a:xfrm>
                    <a:off x="3415" y="948"/>
                    <a:ext cx="179" cy="147"/>
                  </a:xfrm>
                  <a:custGeom>
                    <a:avLst/>
                    <a:gdLst>
                      <a:gd name="T0" fmla="*/ 919 w 66"/>
                      <a:gd name="T1" fmla="*/ 0 h 54"/>
                      <a:gd name="T2" fmla="*/ 1237 w 66"/>
                      <a:gd name="T3" fmla="*/ 163 h 54"/>
                      <a:gd name="T4" fmla="*/ 1418 w 66"/>
                      <a:gd name="T5" fmla="*/ 387 h 54"/>
                      <a:gd name="T6" fmla="*/ 1516 w 66"/>
                      <a:gd name="T7" fmla="*/ 667 h 54"/>
                      <a:gd name="T8" fmla="*/ 1516 w 66"/>
                      <a:gd name="T9" fmla="*/ 890 h 54"/>
                      <a:gd name="T10" fmla="*/ 1619 w 66"/>
                      <a:gd name="T11" fmla="*/ 1149 h 54"/>
                      <a:gd name="T12" fmla="*/ 1839 w 66"/>
                      <a:gd name="T13" fmla="*/ 1312 h 54"/>
                      <a:gd name="T14" fmla="*/ 2110 w 66"/>
                      <a:gd name="T15" fmla="*/ 1372 h 54"/>
                      <a:gd name="T16" fmla="*/ 2376 w 66"/>
                      <a:gd name="T17" fmla="*/ 1489 h 54"/>
                      <a:gd name="T18" fmla="*/ 2595 w 66"/>
                      <a:gd name="T19" fmla="*/ 1535 h 54"/>
                      <a:gd name="T20" fmla="*/ 2913 w 66"/>
                      <a:gd name="T21" fmla="*/ 1535 h 54"/>
                      <a:gd name="T22" fmla="*/ 3132 w 66"/>
                      <a:gd name="T23" fmla="*/ 1696 h 54"/>
                      <a:gd name="T24" fmla="*/ 3355 w 66"/>
                      <a:gd name="T25" fmla="*/ 1816 h 54"/>
                      <a:gd name="T26" fmla="*/ 3509 w 66"/>
                      <a:gd name="T27" fmla="*/ 2039 h 54"/>
                      <a:gd name="T28" fmla="*/ 3566 w 66"/>
                      <a:gd name="T29" fmla="*/ 2298 h 54"/>
                      <a:gd name="T30" fmla="*/ 3566 w 66"/>
                      <a:gd name="T31" fmla="*/ 2521 h 54"/>
                      <a:gd name="T32" fmla="*/ 3355 w 66"/>
                      <a:gd name="T33" fmla="*/ 2801 h 54"/>
                      <a:gd name="T34" fmla="*/ 3132 w 66"/>
                      <a:gd name="T35" fmla="*/ 2965 h 54"/>
                      <a:gd name="T36" fmla="*/ 2913 w 66"/>
                      <a:gd name="T37" fmla="*/ 2965 h 54"/>
                      <a:gd name="T38" fmla="*/ 2715 w 66"/>
                      <a:gd name="T39" fmla="*/ 2965 h 54"/>
                      <a:gd name="T40" fmla="*/ 2435 w 66"/>
                      <a:gd name="T41" fmla="*/ 2681 h 54"/>
                      <a:gd name="T42" fmla="*/ 2435 w 66"/>
                      <a:gd name="T43" fmla="*/ 2483 h 54"/>
                      <a:gd name="T44" fmla="*/ 2332 w 66"/>
                      <a:gd name="T45" fmla="*/ 2202 h 54"/>
                      <a:gd name="T46" fmla="*/ 2110 w 66"/>
                      <a:gd name="T47" fmla="*/ 2142 h 54"/>
                      <a:gd name="T48" fmla="*/ 1839 w 66"/>
                      <a:gd name="T49" fmla="*/ 2142 h 54"/>
                      <a:gd name="T50" fmla="*/ 1619 w 66"/>
                      <a:gd name="T51" fmla="*/ 2142 h 54"/>
                      <a:gd name="T52" fmla="*/ 1418 w 66"/>
                      <a:gd name="T53" fmla="*/ 2039 h 54"/>
                      <a:gd name="T54" fmla="*/ 1199 w 66"/>
                      <a:gd name="T55" fmla="*/ 1979 h 54"/>
                      <a:gd name="T56" fmla="*/ 979 w 66"/>
                      <a:gd name="T57" fmla="*/ 1876 h 54"/>
                      <a:gd name="T58" fmla="*/ 757 w 66"/>
                      <a:gd name="T59" fmla="*/ 1696 h 54"/>
                      <a:gd name="T60" fmla="*/ 662 w 66"/>
                      <a:gd name="T61" fmla="*/ 1489 h 54"/>
                      <a:gd name="T62" fmla="*/ 597 w 66"/>
                      <a:gd name="T63" fmla="*/ 1209 h 54"/>
                      <a:gd name="T64" fmla="*/ 382 w 66"/>
                      <a:gd name="T65" fmla="*/ 1149 h 54"/>
                      <a:gd name="T66" fmla="*/ 220 w 66"/>
                      <a:gd name="T67" fmla="*/ 890 h 54"/>
                      <a:gd name="T68" fmla="*/ 0 w 66"/>
                      <a:gd name="T69" fmla="*/ 705 h 54"/>
                      <a:gd name="T70" fmla="*/ 220 w 66"/>
                      <a:gd name="T71" fmla="*/ 547 h 54"/>
                      <a:gd name="T72" fmla="*/ 382 w 66"/>
                      <a:gd name="T73" fmla="*/ 327 h 54"/>
                      <a:gd name="T74" fmla="*/ 597 w 66"/>
                      <a:gd name="T75" fmla="*/ 223 h 54"/>
                      <a:gd name="T76" fmla="*/ 919 w 66"/>
                      <a:gd name="T77" fmla="*/ 0 h 5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4"/>
                      <a:gd name="T119" fmla="*/ 66 w 66"/>
                      <a:gd name="T120" fmla="*/ 54 h 5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4">
                        <a:moveTo>
                          <a:pt x="17" y="0"/>
                        </a:moveTo>
                        <a:lnTo>
                          <a:pt x="23" y="3"/>
                        </a:lnTo>
                        <a:lnTo>
                          <a:pt x="26" y="7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30" y="21"/>
                        </a:lnTo>
                        <a:lnTo>
                          <a:pt x="34" y="24"/>
                        </a:lnTo>
                        <a:lnTo>
                          <a:pt x="39" y="25"/>
                        </a:lnTo>
                        <a:lnTo>
                          <a:pt x="44" y="27"/>
                        </a:lnTo>
                        <a:lnTo>
                          <a:pt x="48" y="28"/>
                        </a:lnTo>
                        <a:lnTo>
                          <a:pt x="54" y="28"/>
                        </a:lnTo>
                        <a:lnTo>
                          <a:pt x="58" y="31"/>
                        </a:lnTo>
                        <a:lnTo>
                          <a:pt x="62" y="33"/>
                        </a:lnTo>
                        <a:lnTo>
                          <a:pt x="65" y="37"/>
                        </a:lnTo>
                        <a:lnTo>
                          <a:pt x="66" y="42"/>
                        </a:lnTo>
                        <a:lnTo>
                          <a:pt x="66" y="46"/>
                        </a:lnTo>
                        <a:lnTo>
                          <a:pt x="62" y="51"/>
                        </a:lnTo>
                        <a:lnTo>
                          <a:pt x="58" y="54"/>
                        </a:lnTo>
                        <a:lnTo>
                          <a:pt x="54" y="54"/>
                        </a:lnTo>
                        <a:lnTo>
                          <a:pt x="50" y="54"/>
                        </a:lnTo>
                        <a:lnTo>
                          <a:pt x="45" y="49"/>
                        </a:lnTo>
                        <a:lnTo>
                          <a:pt x="45" y="45"/>
                        </a:lnTo>
                        <a:lnTo>
                          <a:pt x="43" y="40"/>
                        </a:lnTo>
                        <a:lnTo>
                          <a:pt x="39" y="39"/>
                        </a:lnTo>
                        <a:lnTo>
                          <a:pt x="34" y="39"/>
                        </a:lnTo>
                        <a:lnTo>
                          <a:pt x="30" y="39"/>
                        </a:lnTo>
                        <a:lnTo>
                          <a:pt x="26" y="37"/>
                        </a:lnTo>
                        <a:lnTo>
                          <a:pt x="22" y="36"/>
                        </a:lnTo>
                        <a:lnTo>
                          <a:pt x="18" y="34"/>
                        </a:lnTo>
                        <a:lnTo>
                          <a:pt x="14" y="31"/>
                        </a:lnTo>
                        <a:lnTo>
                          <a:pt x="12" y="27"/>
                        </a:lnTo>
                        <a:lnTo>
                          <a:pt x="11" y="22"/>
                        </a:lnTo>
                        <a:lnTo>
                          <a:pt x="7" y="21"/>
                        </a:lnTo>
                        <a:lnTo>
                          <a:pt x="4" y="16"/>
                        </a:lnTo>
                        <a:lnTo>
                          <a:pt x="0" y="13"/>
                        </a:lnTo>
                        <a:lnTo>
                          <a:pt x="4" y="10"/>
                        </a:lnTo>
                        <a:lnTo>
                          <a:pt x="7" y="6"/>
                        </a:lnTo>
                        <a:lnTo>
                          <a:pt x="11" y="4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88" name="Group 206"/>
                <p:cNvGrpSpPr>
                  <a:grpSpLocks/>
                </p:cNvGrpSpPr>
                <p:nvPr/>
              </p:nvGrpSpPr>
              <p:grpSpPr bwMode="auto">
                <a:xfrm>
                  <a:off x="2613" y="785"/>
                  <a:ext cx="2571" cy="2479"/>
                  <a:chOff x="2613" y="785"/>
                  <a:chExt cx="2571" cy="2479"/>
                </a:xfrm>
              </p:grpSpPr>
              <p:sp>
                <p:nvSpPr>
                  <p:cNvPr id="25689" name="Freeform 207"/>
                  <p:cNvSpPr>
                    <a:spLocks/>
                  </p:cNvSpPr>
                  <p:nvPr/>
                </p:nvSpPr>
                <p:spPr bwMode="auto">
                  <a:xfrm>
                    <a:off x="2613" y="785"/>
                    <a:ext cx="2571" cy="2479"/>
                  </a:xfrm>
                  <a:custGeom>
                    <a:avLst/>
                    <a:gdLst>
                      <a:gd name="T0" fmla="*/ 1530 w 946"/>
                      <a:gd name="T1" fmla="*/ 11025 h 912"/>
                      <a:gd name="T2" fmla="*/ 1204 w 946"/>
                      <a:gd name="T3" fmla="*/ 19661 h 912"/>
                      <a:gd name="T4" fmla="*/ 2408 w 946"/>
                      <a:gd name="T5" fmla="*/ 28218 h 912"/>
                      <a:gd name="T6" fmla="*/ 9056 w 946"/>
                      <a:gd name="T7" fmla="*/ 32917 h 912"/>
                      <a:gd name="T8" fmla="*/ 14795 w 946"/>
                      <a:gd name="T9" fmla="*/ 37394 h 912"/>
                      <a:gd name="T10" fmla="*/ 22867 w 946"/>
                      <a:gd name="T11" fmla="*/ 42861 h 912"/>
                      <a:gd name="T12" fmla="*/ 28642 w 946"/>
                      <a:gd name="T13" fmla="*/ 47501 h 912"/>
                      <a:gd name="T14" fmla="*/ 30491 w 946"/>
                      <a:gd name="T15" fmla="*/ 48145 h 912"/>
                      <a:gd name="T16" fmla="*/ 36391 w 946"/>
                      <a:gd name="T17" fmla="*/ 44826 h 912"/>
                      <a:gd name="T18" fmla="*/ 40810 w 946"/>
                      <a:gd name="T19" fmla="*/ 42736 h 912"/>
                      <a:gd name="T20" fmla="*/ 45389 w 946"/>
                      <a:gd name="T21" fmla="*/ 41656 h 912"/>
                      <a:gd name="T22" fmla="*/ 49200 w 946"/>
                      <a:gd name="T23" fmla="*/ 40009 h 912"/>
                      <a:gd name="T24" fmla="*/ 49422 w 946"/>
                      <a:gd name="T25" fmla="*/ 34888 h 912"/>
                      <a:gd name="T26" fmla="*/ 49104 w 946"/>
                      <a:gd name="T27" fmla="*/ 27353 h 912"/>
                      <a:gd name="T28" fmla="*/ 49200 w 946"/>
                      <a:gd name="T29" fmla="*/ 21346 h 912"/>
                      <a:gd name="T30" fmla="*/ 49865 w 946"/>
                      <a:gd name="T31" fmla="*/ 18236 h 912"/>
                      <a:gd name="T32" fmla="*/ 37478 w 946"/>
                      <a:gd name="T33" fmla="*/ 12332 h 912"/>
                      <a:gd name="T34" fmla="*/ 27987 w 946"/>
                      <a:gd name="T35" fmla="*/ 6768 h 912"/>
                      <a:gd name="T36" fmla="*/ 20016 w 946"/>
                      <a:gd name="T37" fmla="*/ 1530 h 912"/>
                      <a:gd name="T38" fmla="*/ 18171 w 946"/>
                      <a:gd name="T39" fmla="*/ 1742 h 912"/>
                      <a:gd name="T40" fmla="*/ 13051 w 946"/>
                      <a:gd name="T41" fmla="*/ 3716 h 912"/>
                      <a:gd name="T42" fmla="*/ 7968 w 946"/>
                      <a:gd name="T43" fmla="*/ 5784 h 912"/>
                      <a:gd name="T44" fmla="*/ 7629 w 946"/>
                      <a:gd name="T45" fmla="*/ 4700 h 912"/>
                      <a:gd name="T46" fmla="*/ 14013 w 946"/>
                      <a:gd name="T47" fmla="*/ 2512 h 912"/>
                      <a:gd name="T48" fmla="*/ 19152 w 946"/>
                      <a:gd name="T49" fmla="*/ 0 h 912"/>
                      <a:gd name="T50" fmla="*/ 21560 w 946"/>
                      <a:gd name="T51" fmla="*/ 1087 h 912"/>
                      <a:gd name="T52" fmla="*/ 29191 w 946"/>
                      <a:gd name="T53" fmla="*/ 6450 h 912"/>
                      <a:gd name="T54" fmla="*/ 37921 w 946"/>
                      <a:gd name="T55" fmla="*/ 11571 h 912"/>
                      <a:gd name="T56" fmla="*/ 47256 w 946"/>
                      <a:gd name="T57" fmla="*/ 15605 h 912"/>
                      <a:gd name="T58" fmla="*/ 51608 w 946"/>
                      <a:gd name="T59" fmla="*/ 18236 h 912"/>
                      <a:gd name="T60" fmla="*/ 50529 w 946"/>
                      <a:gd name="T61" fmla="*/ 20911 h 912"/>
                      <a:gd name="T62" fmla="*/ 49865 w 946"/>
                      <a:gd name="T63" fmla="*/ 30403 h 912"/>
                      <a:gd name="T64" fmla="*/ 50404 w 946"/>
                      <a:gd name="T65" fmla="*/ 39368 h 912"/>
                      <a:gd name="T66" fmla="*/ 49762 w 946"/>
                      <a:gd name="T67" fmla="*/ 41213 h 912"/>
                      <a:gd name="T68" fmla="*/ 43098 w 946"/>
                      <a:gd name="T69" fmla="*/ 43402 h 912"/>
                      <a:gd name="T70" fmla="*/ 36812 w 946"/>
                      <a:gd name="T71" fmla="*/ 45247 h 912"/>
                      <a:gd name="T72" fmla="*/ 30173 w 946"/>
                      <a:gd name="T73" fmla="*/ 49466 h 912"/>
                      <a:gd name="T74" fmla="*/ 28199 w 946"/>
                      <a:gd name="T75" fmla="*/ 48928 h 912"/>
                      <a:gd name="T76" fmla="*/ 23628 w 946"/>
                      <a:gd name="T77" fmla="*/ 44383 h 912"/>
                      <a:gd name="T78" fmla="*/ 17182 w 946"/>
                      <a:gd name="T79" fmla="*/ 40232 h 912"/>
                      <a:gd name="T80" fmla="*/ 11344 w 946"/>
                      <a:gd name="T81" fmla="*/ 35872 h 912"/>
                      <a:gd name="T82" fmla="*/ 6544 w 946"/>
                      <a:gd name="T83" fmla="*/ 32377 h 912"/>
                      <a:gd name="T84" fmla="*/ 666 w 946"/>
                      <a:gd name="T85" fmla="*/ 28114 h 912"/>
                      <a:gd name="T86" fmla="*/ 318 w 946"/>
                      <a:gd name="T87" fmla="*/ 25285 h 912"/>
                      <a:gd name="T88" fmla="*/ 443 w 946"/>
                      <a:gd name="T89" fmla="*/ 14200 h 91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946"/>
                      <a:gd name="T136" fmla="*/ 0 h 912"/>
                      <a:gd name="T137" fmla="*/ 946 w 946"/>
                      <a:gd name="T138" fmla="*/ 912 h 91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946" h="912">
                        <a:moveTo>
                          <a:pt x="20" y="196"/>
                        </a:moveTo>
                        <a:lnTo>
                          <a:pt x="28" y="202"/>
                        </a:lnTo>
                        <a:lnTo>
                          <a:pt x="24" y="354"/>
                        </a:lnTo>
                        <a:lnTo>
                          <a:pt x="22" y="360"/>
                        </a:lnTo>
                        <a:lnTo>
                          <a:pt x="28" y="501"/>
                        </a:lnTo>
                        <a:lnTo>
                          <a:pt x="44" y="517"/>
                        </a:lnTo>
                        <a:lnTo>
                          <a:pt x="100" y="563"/>
                        </a:lnTo>
                        <a:lnTo>
                          <a:pt x="166" y="603"/>
                        </a:lnTo>
                        <a:lnTo>
                          <a:pt x="208" y="637"/>
                        </a:lnTo>
                        <a:lnTo>
                          <a:pt x="271" y="685"/>
                        </a:lnTo>
                        <a:lnTo>
                          <a:pt x="331" y="727"/>
                        </a:lnTo>
                        <a:lnTo>
                          <a:pt x="419" y="785"/>
                        </a:lnTo>
                        <a:lnTo>
                          <a:pt x="493" y="838"/>
                        </a:lnTo>
                        <a:lnTo>
                          <a:pt x="525" y="870"/>
                        </a:lnTo>
                        <a:lnTo>
                          <a:pt x="541" y="884"/>
                        </a:lnTo>
                        <a:lnTo>
                          <a:pt x="559" y="882"/>
                        </a:lnTo>
                        <a:lnTo>
                          <a:pt x="601" y="856"/>
                        </a:lnTo>
                        <a:lnTo>
                          <a:pt x="667" y="821"/>
                        </a:lnTo>
                        <a:lnTo>
                          <a:pt x="710" y="795"/>
                        </a:lnTo>
                        <a:lnTo>
                          <a:pt x="748" y="783"/>
                        </a:lnTo>
                        <a:lnTo>
                          <a:pt x="802" y="773"/>
                        </a:lnTo>
                        <a:lnTo>
                          <a:pt x="832" y="763"/>
                        </a:lnTo>
                        <a:lnTo>
                          <a:pt x="878" y="747"/>
                        </a:lnTo>
                        <a:lnTo>
                          <a:pt x="902" y="733"/>
                        </a:lnTo>
                        <a:lnTo>
                          <a:pt x="910" y="685"/>
                        </a:lnTo>
                        <a:lnTo>
                          <a:pt x="906" y="639"/>
                        </a:lnTo>
                        <a:lnTo>
                          <a:pt x="900" y="569"/>
                        </a:lnTo>
                        <a:lnTo>
                          <a:pt x="900" y="501"/>
                        </a:lnTo>
                        <a:lnTo>
                          <a:pt x="902" y="443"/>
                        </a:lnTo>
                        <a:lnTo>
                          <a:pt x="902" y="391"/>
                        </a:lnTo>
                        <a:lnTo>
                          <a:pt x="914" y="356"/>
                        </a:lnTo>
                        <a:lnTo>
                          <a:pt x="914" y="334"/>
                        </a:lnTo>
                        <a:lnTo>
                          <a:pt x="902" y="320"/>
                        </a:lnTo>
                        <a:lnTo>
                          <a:pt x="687" y="226"/>
                        </a:lnTo>
                        <a:lnTo>
                          <a:pt x="611" y="186"/>
                        </a:lnTo>
                        <a:lnTo>
                          <a:pt x="513" y="124"/>
                        </a:lnTo>
                        <a:lnTo>
                          <a:pt x="431" y="70"/>
                        </a:lnTo>
                        <a:lnTo>
                          <a:pt x="367" y="28"/>
                        </a:lnTo>
                        <a:lnTo>
                          <a:pt x="355" y="24"/>
                        </a:lnTo>
                        <a:lnTo>
                          <a:pt x="333" y="32"/>
                        </a:lnTo>
                        <a:lnTo>
                          <a:pt x="287" y="50"/>
                        </a:lnTo>
                        <a:lnTo>
                          <a:pt x="239" y="68"/>
                        </a:lnTo>
                        <a:lnTo>
                          <a:pt x="194" y="80"/>
                        </a:lnTo>
                        <a:lnTo>
                          <a:pt x="146" y="106"/>
                        </a:lnTo>
                        <a:lnTo>
                          <a:pt x="138" y="98"/>
                        </a:lnTo>
                        <a:lnTo>
                          <a:pt x="140" y="86"/>
                        </a:lnTo>
                        <a:lnTo>
                          <a:pt x="198" y="64"/>
                        </a:lnTo>
                        <a:lnTo>
                          <a:pt x="257" y="46"/>
                        </a:lnTo>
                        <a:lnTo>
                          <a:pt x="305" y="26"/>
                        </a:lnTo>
                        <a:lnTo>
                          <a:pt x="351" y="0"/>
                        </a:lnTo>
                        <a:lnTo>
                          <a:pt x="367" y="2"/>
                        </a:lnTo>
                        <a:lnTo>
                          <a:pt x="395" y="20"/>
                        </a:lnTo>
                        <a:lnTo>
                          <a:pt x="461" y="72"/>
                        </a:lnTo>
                        <a:lnTo>
                          <a:pt x="535" y="118"/>
                        </a:lnTo>
                        <a:lnTo>
                          <a:pt x="621" y="176"/>
                        </a:lnTo>
                        <a:lnTo>
                          <a:pt x="695" y="212"/>
                        </a:lnTo>
                        <a:lnTo>
                          <a:pt x="774" y="244"/>
                        </a:lnTo>
                        <a:lnTo>
                          <a:pt x="866" y="286"/>
                        </a:lnTo>
                        <a:lnTo>
                          <a:pt x="940" y="322"/>
                        </a:lnTo>
                        <a:lnTo>
                          <a:pt x="946" y="334"/>
                        </a:lnTo>
                        <a:lnTo>
                          <a:pt x="944" y="340"/>
                        </a:lnTo>
                        <a:lnTo>
                          <a:pt x="926" y="383"/>
                        </a:lnTo>
                        <a:lnTo>
                          <a:pt x="918" y="457"/>
                        </a:lnTo>
                        <a:lnTo>
                          <a:pt x="914" y="557"/>
                        </a:lnTo>
                        <a:lnTo>
                          <a:pt x="926" y="653"/>
                        </a:lnTo>
                        <a:lnTo>
                          <a:pt x="924" y="721"/>
                        </a:lnTo>
                        <a:lnTo>
                          <a:pt x="920" y="749"/>
                        </a:lnTo>
                        <a:lnTo>
                          <a:pt x="912" y="755"/>
                        </a:lnTo>
                        <a:lnTo>
                          <a:pt x="858" y="775"/>
                        </a:lnTo>
                        <a:lnTo>
                          <a:pt x="790" y="795"/>
                        </a:lnTo>
                        <a:lnTo>
                          <a:pt x="722" y="809"/>
                        </a:lnTo>
                        <a:lnTo>
                          <a:pt x="675" y="829"/>
                        </a:lnTo>
                        <a:lnTo>
                          <a:pt x="603" y="876"/>
                        </a:lnTo>
                        <a:lnTo>
                          <a:pt x="553" y="906"/>
                        </a:lnTo>
                        <a:lnTo>
                          <a:pt x="535" y="912"/>
                        </a:lnTo>
                        <a:lnTo>
                          <a:pt x="517" y="896"/>
                        </a:lnTo>
                        <a:lnTo>
                          <a:pt x="483" y="856"/>
                        </a:lnTo>
                        <a:lnTo>
                          <a:pt x="433" y="813"/>
                        </a:lnTo>
                        <a:lnTo>
                          <a:pt x="371" y="771"/>
                        </a:lnTo>
                        <a:lnTo>
                          <a:pt x="315" y="737"/>
                        </a:lnTo>
                        <a:lnTo>
                          <a:pt x="261" y="695"/>
                        </a:lnTo>
                        <a:lnTo>
                          <a:pt x="208" y="657"/>
                        </a:lnTo>
                        <a:lnTo>
                          <a:pt x="166" y="621"/>
                        </a:lnTo>
                        <a:lnTo>
                          <a:pt x="120" y="593"/>
                        </a:lnTo>
                        <a:lnTo>
                          <a:pt x="56" y="551"/>
                        </a:lnTo>
                        <a:lnTo>
                          <a:pt x="12" y="515"/>
                        </a:lnTo>
                        <a:lnTo>
                          <a:pt x="0" y="501"/>
                        </a:lnTo>
                        <a:lnTo>
                          <a:pt x="6" y="463"/>
                        </a:lnTo>
                        <a:lnTo>
                          <a:pt x="10" y="348"/>
                        </a:lnTo>
                        <a:lnTo>
                          <a:pt x="8" y="260"/>
                        </a:lnTo>
                        <a:lnTo>
                          <a:pt x="20" y="19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90" name="Freeform 208"/>
                  <p:cNvSpPr>
                    <a:spLocks/>
                  </p:cNvSpPr>
                  <p:nvPr/>
                </p:nvSpPr>
                <p:spPr bwMode="auto">
                  <a:xfrm>
                    <a:off x="2641" y="1019"/>
                    <a:ext cx="390" cy="399"/>
                  </a:xfrm>
                  <a:custGeom>
                    <a:avLst/>
                    <a:gdLst>
                      <a:gd name="T0" fmla="*/ 355 w 390"/>
                      <a:gd name="T1" fmla="*/ 0 h 399"/>
                      <a:gd name="T2" fmla="*/ 314 w 390"/>
                      <a:gd name="T3" fmla="*/ 13 h 399"/>
                      <a:gd name="T4" fmla="*/ 293 w 390"/>
                      <a:gd name="T5" fmla="*/ 22 h 399"/>
                      <a:gd name="T6" fmla="*/ 278 w 390"/>
                      <a:gd name="T7" fmla="*/ 28 h 399"/>
                      <a:gd name="T8" fmla="*/ 233 w 390"/>
                      <a:gd name="T9" fmla="*/ 52 h 399"/>
                      <a:gd name="T10" fmla="*/ 188 w 390"/>
                      <a:gd name="T11" fmla="*/ 79 h 399"/>
                      <a:gd name="T12" fmla="*/ 155 w 390"/>
                      <a:gd name="T13" fmla="*/ 88 h 399"/>
                      <a:gd name="T14" fmla="*/ 116 w 390"/>
                      <a:gd name="T15" fmla="*/ 106 h 399"/>
                      <a:gd name="T16" fmla="*/ 85 w 390"/>
                      <a:gd name="T17" fmla="*/ 115 h 399"/>
                      <a:gd name="T18" fmla="*/ 62 w 390"/>
                      <a:gd name="T19" fmla="*/ 121 h 399"/>
                      <a:gd name="T20" fmla="*/ 35 w 390"/>
                      <a:gd name="T21" fmla="*/ 130 h 399"/>
                      <a:gd name="T22" fmla="*/ 19 w 390"/>
                      <a:gd name="T23" fmla="*/ 136 h 399"/>
                      <a:gd name="T24" fmla="*/ 8 w 390"/>
                      <a:gd name="T25" fmla="*/ 172 h 399"/>
                      <a:gd name="T26" fmla="*/ 4 w 390"/>
                      <a:gd name="T27" fmla="*/ 246 h 399"/>
                      <a:gd name="T28" fmla="*/ 10 w 390"/>
                      <a:gd name="T29" fmla="*/ 343 h 399"/>
                      <a:gd name="T30" fmla="*/ 43 w 390"/>
                      <a:gd name="T31" fmla="*/ 391 h 399"/>
                      <a:gd name="T32" fmla="*/ 49 w 390"/>
                      <a:gd name="T33" fmla="*/ 327 h 399"/>
                      <a:gd name="T34" fmla="*/ 55 w 390"/>
                      <a:gd name="T35" fmla="*/ 246 h 399"/>
                      <a:gd name="T36" fmla="*/ 61 w 390"/>
                      <a:gd name="T37" fmla="*/ 171 h 399"/>
                      <a:gd name="T38" fmla="*/ 79 w 390"/>
                      <a:gd name="T39" fmla="*/ 168 h 399"/>
                      <a:gd name="T40" fmla="*/ 157 w 390"/>
                      <a:gd name="T41" fmla="*/ 129 h 399"/>
                      <a:gd name="T42" fmla="*/ 196 w 390"/>
                      <a:gd name="T43" fmla="*/ 111 h 399"/>
                      <a:gd name="T44" fmla="*/ 223 w 390"/>
                      <a:gd name="T45" fmla="*/ 102 h 399"/>
                      <a:gd name="T46" fmla="*/ 254 w 390"/>
                      <a:gd name="T47" fmla="*/ 93 h 399"/>
                      <a:gd name="T48" fmla="*/ 305 w 390"/>
                      <a:gd name="T49" fmla="*/ 78 h 399"/>
                      <a:gd name="T50" fmla="*/ 331 w 390"/>
                      <a:gd name="T51" fmla="*/ 69 h 399"/>
                      <a:gd name="T52" fmla="*/ 361 w 390"/>
                      <a:gd name="T53" fmla="*/ 54 h 399"/>
                      <a:gd name="T54" fmla="*/ 385 w 390"/>
                      <a:gd name="T55" fmla="*/ 40 h 399"/>
                      <a:gd name="T56" fmla="*/ 379 w 390"/>
                      <a:gd name="T57" fmla="*/ 25 h 399"/>
                      <a:gd name="T58" fmla="*/ 370 w 390"/>
                      <a:gd name="T59" fmla="*/ 18 h 399"/>
                      <a:gd name="T60" fmla="*/ 355 w 390"/>
                      <a:gd name="T61" fmla="*/ 0 h 399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390"/>
                      <a:gd name="T94" fmla="*/ 0 h 399"/>
                      <a:gd name="T95" fmla="*/ 390 w 390"/>
                      <a:gd name="T96" fmla="*/ 399 h 399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390" h="399">
                        <a:moveTo>
                          <a:pt x="355" y="0"/>
                        </a:moveTo>
                        <a:cubicBezTo>
                          <a:pt x="342" y="5"/>
                          <a:pt x="328" y="11"/>
                          <a:pt x="314" y="13"/>
                        </a:cubicBezTo>
                        <a:cubicBezTo>
                          <a:pt x="307" y="17"/>
                          <a:pt x="301" y="20"/>
                          <a:pt x="293" y="22"/>
                        </a:cubicBezTo>
                        <a:cubicBezTo>
                          <a:pt x="281" y="28"/>
                          <a:pt x="287" y="26"/>
                          <a:pt x="278" y="28"/>
                        </a:cubicBezTo>
                        <a:cubicBezTo>
                          <a:pt x="264" y="35"/>
                          <a:pt x="248" y="49"/>
                          <a:pt x="233" y="52"/>
                        </a:cubicBezTo>
                        <a:cubicBezTo>
                          <a:pt x="227" y="56"/>
                          <a:pt x="192" y="78"/>
                          <a:pt x="188" y="79"/>
                        </a:cubicBezTo>
                        <a:cubicBezTo>
                          <a:pt x="179" y="84"/>
                          <a:pt x="166" y="87"/>
                          <a:pt x="155" y="88"/>
                        </a:cubicBezTo>
                        <a:cubicBezTo>
                          <a:pt x="142" y="93"/>
                          <a:pt x="129" y="103"/>
                          <a:pt x="116" y="106"/>
                        </a:cubicBezTo>
                        <a:cubicBezTo>
                          <a:pt x="106" y="111"/>
                          <a:pt x="96" y="113"/>
                          <a:pt x="85" y="115"/>
                        </a:cubicBezTo>
                        <a:cubicBezTo>
                          <a:pt x="78" y="118"/>
                          <a:pt x="70" y="120"/>
                          <a:pt x="62" y="121"/>
                        </a:cubicBezTo>
                        <a:cubicBezTo>
                          <a:pt x="53" y="125"/>
                          <a:pt x="45" y="128"/>
                          <a:pt x="35" y="130"/>
                        </a:cubicBezTo>
                        <a:cubicBezTo>
                          <a:pt x="30" y="134"/>
                          <a:pt x="26" y="135"/>
                          <a:pt x="19" y="136"/>
                        </a:cubicBezTo>
                        <a:cubicBezTo>
                          <a:pt x="6" y="144"/>
                          <a:pt x="11" y="159"/>
                          <a:pt x="8" y="172"/>
                        </a:cubicBezTo>
                        <a:cubicBezTo>
                          <a:pt x="6" y="198"/>
                          <a:pt x="5" y="216"/>
                          <a:pt x="4" y="246"/>
                        </a:cubicBezTo>
                        <a:cubicBezTo>
                          <a:pt x="5" y="280"/>
                          <a:pt x="4" y="311"/>
                          <a:pt x="10" y="343"/>
                        </a:cubicBezTo>
                        <a:cubicBezTo>
                          <a:pt x="11" y="399"/>
                          <a:pt x="0" y="399"/>
                          <a:pt x="43" y="391"/>
                        </a:cubicBezTo>
                        <a:cubicBezTo>
                          <a:pt x="53" y="372"/>
                          <a:pt x="46" y="348"/>
                          <a:pt x="49" y="327"/>
                        </a:cubicBezTo>
                        <a:cubicBezTo>
                          <a:pt x="51" y="300"/>
                          <a:pt x="50" y="273"/>
                          <a:pt x="55" y="246"/>
                        </a:cubicBezTo>
                        <a:cubicBezTo>
                          <a:pt x="56" y="231"/>
                          <a:pt x="57" y="177"/>
                          <a:pt x="61" y="171"/>
                        </a:cubicBezTo>
                        <a:cubicBezTo>
                          <a:pt x="64" y="166"/>
                          <a:pt x="79" y="168"/>
                          <a:pt x="79" y="168"/>
                        </a:cubicBezTo>
                        <a:cubicBezTo>
                          <a:pt x="103" y="156"/>
                          <a:pt x="130" y="134"/>
                          <a:pt x="157" y="129"/>
                        </a:cubicBezTo>
                        <a:cubicBezTo>
                          <a:pt x="167" y="121"/>
                          <a:pt x="183" y="113"/>
                          <a:pt x="196" y="111"/>
                        </a:cubicBezTo>
                        <a:cubicBezTo>
                          <a:pt x="203" y="105"/>
                          <a:pt x="214" y="104"/>
                          <a:pt x="223" y="102"/>
                        </a:cubicBezTo>
                        <a:cubicBezTo>
                          <a:pt x="232" y="97"/>
                          <a:pt x="244" y="94"/>
                          <a:pt x="254" y="93"/>
                        </a:cubicBezTo>
                        <a:cubicBezTo>
                          <a:pt x="268" y="86"/>
                          <a:pt x="290" y="81"/>
                          <a:pt x="305" y="78"/>
                        </a:cubicBezTo>
                        <a:cubicBezTo>
                          <a:pt x="313" y="75"/>
                          <a:pt x="323" y="70"/>
                          <a:pt x="331" y="69"/>
                        </a:cubicBezTo>
                        <a:cubicBezTo>
                          <a:pt x="340" y="63"/>
                          <a:pt x="350" y="56"/>
                          <a:pt x="361" y="54"/>
                        </a:cubicBezTo>
                        <a:cubicBezTo>
                          <a:pt x="368" y="49"/>
                          <a:pt x="377" y="44"/>
                          <a:pt x="385" y="40"/>
                        </a:cubicBezTo>
                        <a:cubicBezTo>
                          <a:pt x="390" y="33"/>
                          <a:pt x="385" y="29"/>
                          <a:pt x="379" y="25"/>
                        </a:cubicBezTo>
                        <a:cubicBezTo>
                          <a:pt x="376" y="23"/>
                          <a:pt x="370" y="18"/>
                          <a:pt x="370" y="18"/>
                        </a:cubicBezTo>
                        <a:cubicBezTo>
                          <a:pt x="367" y="10"/>
                          <a:pt x="363" y="3"/>
                          <a:pt x="355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 w="381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25639" name="Group 209"/>
              <p:cNvGrpSpPr>
                <a:grpSpLocks/>
              </p:cNvGrpSpPr>
              <p:nvPr/>
            </p:nvGrpSpPr>
            <p:grpSpPr bwMode="auto">
              <a:xfrm>
                <a:off x="3168" y="2921"/>
                <a:ext cx="1776" cy="1207"/>
                <a:chOff x="2613" y="785"/>
                <a:chExt cx="2571" cy="2479"/>
              </a:xfrm>
            </p:grpSpPr>
            <p:sp>
              <p:nvSpPr>
                <p:cNvPr id="25662" name="Freeform 210"/>
                <p:cNvSpPr>
                  <a:spLocks/>
                </p:cNvSpPr>
                <p:nvPr/>
              </p:nvSpPr>
              <p:spPr bwMode="auto">
                <a:xfrm>
                  <a:off x="2635" y="818"/>
                  <a:ext cx="2522" cy="2413"/>
                </a:xfrm>
                <a:custGeom>
                  <a:avLst/>
                  <a:gdLst>
                    <a:gd name="T0" fmla="*/ 1307 w 928"/>
                    <a:gd name="T1" fmla="*/ 7421 h 888"/>
                    <a:gd name="T2" fmla="*/ 7748 w 928"/>
                    <a:gd name="T3" fmla="*/ 4253 h 888"/>
                    <a:gd name="T4" fmla="*/ 11884 w 928"/>
                    <a:gd name="T5" fmla="*/ 2606 h 888"/>
                    <a:gd name="T6" fmla="*/ 15716 w 928"/>
                    <a:gd name="T7" fmla="*/ 1424 h 888"/>
                    <a:gd name="T8" fmla="*/ 18872 w 928"/>
                    <a:gd name="T9" fmla="*/ 0 h 888"/>
                    <a:gd name="T10" fmla="*/ 19972 w 928"/>
                    <a:gd name="T11" fmla="*/ 223 h 888"/>
                    <a:gd name="T12" fmla="*/ 23405 w 928"/>
                    <a:gd name="T13" fmla="*/ 2829 h 888"/>
                    <a:gd name="T14" fmla="*/ 28968 w 928"/>
                    <a:gd name="T15" fmla="*/ 6543 h 888"/>
                    <a:gd name="T16" fmla="*/ 33118 w 928"/>
                    <a:gd name="T17" fmla="*/ 9171 h 888"/>
                    <a:gd name="T18" fmla="*/ 37474 w 928"/>
                    <a:gd name="T19" fmla="*/ 11114 h 888"/>
                    <a:gd name="T20" fmla="*/ 44018 w 928"/>
                    <a:gd name="T21" fmla="*/ 14185 h 888"/>
                    <a:gd name="T22" fmla="*/ 50622 w 928"/>
                    <a:gd name="T23" fmla="*/ 17233 h 888"/>
                    <a:gd name="T24" fmla="*/ 50296 w 928"/>
                    <a:gd name="T25" fmla="*/ 17337 h 888"/>
                    <a:gd name="T26" fmla="*/ 50084 w 928"/>
                    <a:gd name="T27" fmla="*/ 18638 h 888"/>
                    <a:gd name="T28" fmla="*/ 49418 w 928"/>
                    <a:gd name="T29" fmla="*/ 20763 h 888"/>
                    <a:gd name="T30" fmla="*/ 48975 w 928"/>
                    <a:gd name="T31" fmla="*/ 29934 h 888"/>
                    <a:gd name="T32" fmla="*/ 49315 w 928"/>
                    <a:gd name="T33" fmla="*/ 33426 h 888"/>
                    <a:gd name="T34" fmla="*/ 49418 w 928"/>
                    <a:gd name="T35" fmla="*/ 38100 h 888"/>
                    <a:gd name="T36" fmla="*/ 49092 w 928"/>
                    <a:gd name="T37" fmla="*/ 39747 h 888"/>
                    <a:gd name="T38" fmla="*/ 46206 w 928"/>
                    <a:gd name="T39" fmla="*/ 41054 h 888"/>
                    <a:gd name="T40" fmla="*/ 42268 w 928"/>
                    <a:gd name="T41" fmla="*/ 42154 h 888"/>
                    <a:gd name="T42" fmla="*/ 37792 w 928"/>
                    <a:gd name="T43" fmla="*/ 43461 h 888"/>
                    <a:gd name="T44" fmla="*/ 32452 w 928"/>
                    <a:gd name="T45" fmla="*/ 46350 h 888"/>
                    <a:gd name="T46" fmla="*/ 29085 w 928"/>
                    <a:gd name="T47" fmla="*/ 48418 h 888"/>
                    <a:gd name="T48" fmla="*/ 28103 w 928"/>
                    <a:gd name="T49" fmla="*/ 47434 h 888"/>
                    <a:gd name="T50" fmla="*/ 24831 w 928"/>
                    <a:gd name="T51" fmla="*/ 44703 h 888"/>
                    <a:gd name="T52" fmla="*/ 20075 w 928"/>
                    <a:gd name="T53" fmla="*/ 40950 h 888"/>
                    <a:gd name="T54" fmla="*/ 14735 w 928"/>
                    <a:gd name="T55" fmla="*/ 37342 h 888"/>
                    <a:gd name="T56" fmla="*/ 9593 w 928"/>
                    <a:gd name="T57" fmla="*/ 33752 h 888"/>
                    <a:gd name="T58" fmla="*/ 6987 w 928"/>
                    <a:gd name="T59" fmla="*/ 31684 h 888"/>
                    <a:gd name="T60" fmla="*/ 2185 w 928"/>
                    <a:gd name="T61" fmla="*/ 28288 h 888"/>
                    <a:gd name="T62" fmla="*/ 0 w 928"/>
                    <a:gd name="T63" fmla="*/ 26442 h 888"/>
                    <a:gd name="T64" fmla="*/ 443 w 928"/>
                    <a:gd name="T65" fmla="*/ 19301 h 888"/>
                    <a:gd name="T66" fmla="*/ 538 w 928"/>
                    <a:gd name="T67" fmla="*/ 12981 h 888"/>
                    <a:gd name="T68" fmla="*/ 761 w 928"/>
                    <a:gd name="T69" fmla="*/ 10796 h 888"/>
                    <a:gd name="T70" fmla="*/ 1307 w 928"/>
                    <a:gd name="T71" fmla="*/ 7421 h 88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28"/>
                    <a:gd name="T109" fmla="*/ 0 h 888"/>
                    <a:gd name="T110" fmla="*/ 928 w 928"/>
                    <a:gd name="T111" fmla="*/ 888 h 88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28" h="888">
                      <a:moveTo>
                        <a:pt x="24" y="136"/>
                      </a:moveTo>
                      <a:lnTo>
                        <a:pt x="142" y="78"/>
                      </a:lnTo>
                      <a:lnTo>
                        <a:pt x="218" y="48"/>
                      </a:lnTo>
                      <a:lnTo>
                        <a:pt x="288" y="26"/>
                      </a:lnTo>
                      <a:lnTo>
                        <a:pt x="346" y="0"/>
                      </a:lnTo>
                      <a:lnTo>
                        <a:pt x="366" y="4"/>
                      </a:lnTo>
                      <a:lnTo>
                        <a:pt x="429" y="52"/>
                      </a:lnTo>
                      <a:lnTo>
                        <a:pt x="531" y="120"/>
                      </a:lnTo>
                      <a:lnTo>
                        <a:pt x="607" y="168"/>
                      </a:lnTo>
                      <a:lnTo>
                        <a:pt x="687" y="204"/>
                      </a:lnTo>
                      <a:lnTo>
                        <a:pt x="807" y="260"/>
                      </a:lnTo>
                      <a:lnTo>
                        <a:pt x="928" y="316"/>
                      </a:lnTo>
                      <a:lnTo>
                        <a:pt x="922" y="318"/>
                      </a:lnTo>
                      <a:lnTo>
                        <a:pt x="918" y="342"/>
                      </a:lnTo>
                      <a:lnTo>
                        <a:pt x="906" y="381"/>
                      </a:lnTo>
                      <a:lnTo>
                        <a:pt x="898" y="549"/>
                      </a:lnTo>
                      <a:lnTo>
                        <a:pt x="904" y="613"/>
                      </a:lnTo>
                      <a:lnTo>
                        <a:pt x="906" y="699"/>
                      </a:lnTo>
                      <a:lnTo>
                        <a:pt x="900" y="729"/>
                      </a:lnTo>
                      <a:lnTo>
                        <a:pt x="847" y="753"/>
                      </a:lnTo>
                      <a:lnTo>
                        <a:pt x="775" y="773"/>
                      </a:lnTo>
                      <a:lnTo>
                        <a:pt x="693" y="797"/>
                      </a:lnTo>
                      <a:lnTo>
                        <a:pt x="595" y="850"/>
                      </a:lnTo>
                      <a:lnTo>
                        <a:pt x="533" y="888"/>
                      </a:lnTo>
                      <a:lnTo>
                        <a:pt x="515" y="870"/>
                      </a:lnTo>
                      <a:lnTo>
                        <a:pt x="455" y="820"/>
                      </a:lnTo>
                      <a:lnTo>
                        <a:pt x="368" y="751"/>
                      </a:lnTo>
                      <a:lnTo>
                        <a:pt x="270" y="685"/>
                      </a:lnTo>
                      <a:lnTo>
                        <a:pt x="176" y="619"/>
                      </a:lnTo>
                      <a:lnTo>
                        <a:pt x="128" y="581"/>
                      </a:lnTo>
                      <a:lnTo>
                        <a:pt x="40" y="519"/>
                      </a:lnTo>
                      <a:lnTo>
                        <a:pt x="0" y="485"/>
                      </a:lnTo>
                      <a:lnTo>
                        <a:pt x="8" y="354"/>
                      </a:lnTo>
                      <a:lnTo>
                        <a:pt x="10" y="238"/>
                      </a:lnTo>
                      <a:lnTo>
                        <a:pt x="14" y="198"/>
                      </a:lnTo>
                      <a:lnTo>
                        <a:pt x="24" y="136"/>
                      </a:lnTo>
                      <a:close/>
                    </a:path>
                  </a:pathLst>
                </a:custGeom>
                <a:solidFill>
                  <a:srgbClr val="99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5663" name="Group 211"/>
                <p:cNvGrpSpPr>
                  <a:grpSpLocks/>
                </p:cNvGrpSpPr>
                <p:nvPr/>
              </p:nvGrpSpPr>
              <p:grpSpPr bwMode="auto">
                <a:xfrm>
                  <a:off x="2907" y="1465"/>
                  <a:ext cx="2098" cy="1582"/>
                  <a:chOff x="2907" y="1465"/>
                  <a:chExt cx="2098" cy="1582"/>
                </a:xfrm>
              </p:grpSpPr>
              <p:sp>
                <p:nvSpPr>
                  <p:cNvPr id="25677" name="Freeform 212"/>
                  <p:cNvSpPr>
                    <a:spLocks/>
                  </p:cNvSpPr>
                  <p:nvPr/>
                </p:nvSpPr>
                <p:spPr bwMode="auto">
                  <a:xfrm>
                    <a:off x="2907" y="1465"/>
                    <a:ext cx="1144" cy="720"/>
                  </a:xfrm>
                  <a:custGeom>
                    <a:avLst/>
                    <a:gdLst>
                      <a:gd name="T0" fmla="*/ 0 w 421"/>
                      <a:gd name="T1" fmla="*/ 0 h 265"/>
                      <a:gd name="T2" fmla="*/ 4579 w 421"/>
                      <a:gd name="T3" fmla="*/ 2606 h 265"/>
                      <a:gd name="T4" fmla="*/ 8668 w 421"/>
                      <a:gd name="T5" fmla="*/ 5176 h 265"/>
                      <a:gd name="T6" fmla="*/ 14008 w 421"/>
                      <a:gd name="T7" fmla="*/ 8341 h 265"/>
                      <a:gd name="T8" fmla="*/ 19684 w 421"/>
                      <a:gd name="T9" fmla="*/ 11612 h 265"/>
                      <a:gd name="T10" fmla="*/ 22956 w 421"/>
                      <a:gd name="T11" fmla="*/ 13680 h 265"/>
                      <a:gd name="T12" fmla="*/ 22633 w 421"/>
                      <a:gd name="T13" fmla="*/ 14438 h 265"/>
                      <a:gd name="T14" fmla="*/ 21752 w 421"/>
                      <a:gd name="T15" fmla="*/ 14343 h 265"/>
                      <a:gd name="T16" fmla="*/ 18261 w 421"/>
                      <a:gd name="T17" fmla="*/ 11832 h 265"/>
                      <a:gd name="T18" fmla="*/ 12701 w 421"/>
                      <a:gd name="T19" fmla="*/ 8667 h 265"/>
                      <a:gd name="T20" fmla="*/ 6986 w 421"/>
                      <a:gd name="T21" fmla="*/ 4953 h 265"/>
                      <a:gd name="T22" fmla="*/ 1965 w 421"/>
                      <a:gd name="T23" fmla="*/ 1845 h 265"/>
                      <a:gd name="T24" fmla="*/ 1647 w 421"/>
                      <a:gd name="T25" fmla="*/ 1964 h 265"/>
                      <a:gd name="T26" fmla="*/ 0 w 421"/>
                      <a:gd name="T27" fmla="*/ 0 h 265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421"/>
                      <a:gd name="T43" fmla="*/ 0 h 265"/>
                      <a:gd name="T44" fmla="*/ 421 w 421"/>
                      <a:gd name="T45" fmla="*/ 265 h 265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421" h="265">
                        <a:moveTo>
                          <a:pt x="0" y="0"/>
                        </a:moveTo>
                        <a:lnTo>
                          <a:pt x="84" y="48"/>
                        </a:lnTo>
                        <a:lnTo>
                          <a:pt x="159" y="95"/>
                        </a:lnTo>
                        <a:lnTo>
                          <a:pt x="257" y="153"/>
                        </a:lnTo>
                        <a:lnTo>
                          <a:pt x="361" y="213"/>
                        </a:lnTo>
                        <a:lnTo>
                          <a:pt x="421" y="251"/>
                        </a:lnTo>
                        <a:lnTo>
                          <a:pt x="415" y="265"/>
                        </a:lnTo>
                        <a:lnTo>
                          <a:pt x="399" y="263"/>
                        </a:lnTo>
                        <a:lnTo>
                          <a:pt x="335" y="217"/>
                        </a:lnTo>
                        <a:lnTo>
                          <a:pt x="233" y="159"/>
                        </a:lnTo>
                        <a:lnTo>
                          <a:pt x="128" y="91"/>
                        </a:lnTo>
                        <a:lnTo>
                          <a:pt x="36" y="34"/>
                        </a:lnTo>
                        <a:lnTo>
                          <a:pt x="30" y="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78" name="Freeform 213"/>
                  <p:cNvSpPr>
                    <a:spLocks/>
                  </p:cNvSpPr>
                  <p:nvPr/>
                </p:nvSpPr>
                <p:spPr bwMode="auto">
                  <a:xfrm>
                    <a:off x="4151" y="1793"/>
                    <a:ext cx="854" cy="332"/>
                  </a:xfrm>
                  <a:custGeom>
                    <a:avLst/>
                    <a:gdLst>
                      <a:gd name="T0" fmla="*/ 223 w 314"/>
                      <a:gd name="T1" fmla="*/ 5701 h 122"/>
                      <a:gd name="T2" fmla="*/ 6903 w 314"/>
                      <a:gd name="T3" fmla="*/ 3287 h 122"/>
                      <a:gd name="T4" fmla="*/ 12250 w 314"/>
                      <a:gd name="T5" fmla="*/ 1429 h 122"/>
                      <a:gd name="T6" fmla="*/ 17183 w 314"/>
                      <a:gd name="T7" fmla="*/ 0 h 122"/>
                      <a:gd name="T8" fmla="*/ 16960 w 314"/>
                      <a:gd name="T9" fmla="*/ 667 h 122"/>
                      <a:gd name="T10" fmla="*/ 14447 w 314"/>
                      <a:gd name="T11" fmla="*/ 1755 h 122"/>
                      <a:gd name="T12" fmla="*/ 14001 w 314"/>
                      <a:gd name="T13" fmla="*/ 1652 h 122"/>
                      <a:gd name="T14" fmla="*/ 6340 w 314"/>
                      <a:gd name="T15" fmla="*/ 4392 h 122"/>
                      <a:gd name="T16" fmla="*/ 6013 w 314"/>
                      <a:gd name="T17" fmla="*/ 4392 h 122"/>
                      <a:gd name="T18" fmla="*/ 666 w 314"/>
                      <a:gd name="T19" fmla="*/ 6686 h 122"/>
                      <a:gd name="T20" fmla="*/ 0 w 314"/>
                      <a:gd name="T21" fmla="*/ 6147 h 122"/>
                      <a:gd name="T22" fmla="*/ 223 w 314"/>
                      <a:gd name="T23" fmla="*/ 5701 h 12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14"/>
                      <a:gd name="T37" fmla="*/ 0 h 122"/>
                      <a:gd name="T38" fmla="*/ 314 w 314"/>
                      <a:gd name="T39" fmla="*/ 122 h 12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14" h="122">
                        <a:moveTo>
                          <a:pt x="4" y="104"/>
                        </a:moveTo>
                        <a:lnTo>
                          <a:pt x="126" y="60"/>
                        </a:lnTo>
                        <a:lnTo>
                          <a:pt x="224" y="26"/>
                        </a:lnTo>
                        <a:lnTo>
                          <a:pt x="314" y="0"/>
                        </a:lnTo>
                        <a:lnTo>
                          <a:pt x="310" y="12"/>
                        </a:lnTo>
                        <a:lnTo>
                          <a:pt x="264" y="32"/>
                        </a:lnTo>
                        <a:lnTo>
                          <a:pt x="256" y="30"/>
                        </a:lnTo>
                        <a:lnTo>
                          <a:pt x="116" y="80"/>
                        </a:lnTo>
                        <a:lnTo>
                          <a:pt x="110" y="80"/>
                        </a:lnTo>
                        <a:lnTo>
                          <a:pt x="12" y="122"/>
                        </a:lnTo>
                        <a:lnTo>
                          <a:pt x="0" y="112"/>
                        </a:lnTo>
                        <a:lnTo>
                          <a:pt x="4" y="104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79" name="Freeform 214"/>
                  <p:cNvSpPr>
                    <a:spLocks/>
                  </p:cNvSpPr>
                  <p:nvPr/>
                </p:nvSpPr>
                <p:spPr bwMode="auto">
                  <a:xfrm>
                    <a:off x="4197" y="2261"/>
                    <a:ext cx="305" cy="323"/>
                  </a:xfrm>
                  <a:custGeom>
                    <a:avLst/>
                    <a:gdLst>
                      <a:gd name="T0" fmla="*/ 0 w 112"/>
                      <a:gd name="T1" fmla="*/ 0 h 119"/>
                      <a:gd name="T2" fmla="*/ 2647 w 112"/>
                      <a:gd name="T3" fmla="*/ 1998 h 119"/>
                      <a:gd name="T4" fmla="*/ 5169 w 112"/>
                      <a:gd name="T5" fmla="*/ 4723 h 119"/>
                      <a:gd name="T6" fmla="*/ 6163 w 112"/>
                      <a:gd name="T7" fmla="*/ 5798 h 119"/>
                      <a:gd name="T8" fmla="*/ 5719 w 112"/>
                      <a:gd name="T9" fmla="*/ 6460 h 119"/>
                      <a:gd name="T10" fmla="*/ 3094 w 112"/>
                      <a:gd name="T11" fmla="*/ 3957 h 119"/>
                      <a:gd name="T12" fmla="*/ 103 w 112"/>
                      <a:gd name="T13" fmla="*/ 383 h 119"/>
                      <a:gd name="T14" fmla="*/ 0 w 112"/>
                      <a:gd name="T15" fmla="*/ 0 h 11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12"/>
                      <a:gd name="T25" fmla="*/ 0 h 119"/>
                      <a:gd name="T26" fmla="*/ 112 w 112"/>
                      <a:gd name="T27" fmla="*/ 119 h 11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12" h="119">
                        <a:moveTo>
                          <a:pt x="0" y="0"/>
                        </a:moveTo>
                        <a:lnTo>
                          <a:pt x="48" y="37"/>
                        </a:lnTo>
                        <a:lnTo>
                          <a:pt x="94" y="87"/>
                        </a:lnTo>
                        <a:lnTo>
                          <a:pt x="112" y="107"/>
                        </a:lnTo>
                        <a:lnTo>
                          <a:pt x="104" y="119"/>
                        </a:lnTo>
                        <a:lnTo>
                          <a:pt x="56" y="73"/>
                        </a:lnTo>
                        <a:lnTo>
                          <a:pt x="2" y="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80" name="Freeform 215"/>
                  <p:cNvSpPr>
                    <a:spLocks/>
                  </p:cNvSpPr>
                  <p:nvPr/>
                </p:nvSpPr>
                <p:spPr bwMode="auto">
                  <a:xfrm>
                    <a:off x="4706" y="2060"/>
                    <a:ext cx="271" cy="522"/>
                  </a:xfrm>
                  <a:custGeom>
                    <a:avLst/>
                    <a:gdLst>
                      <a:gd name="T0" fmla="*/ 1829 w 100"/>
                      <a:gd name="T1" fmla="*/ 5788 h 192"/>
                      <a:gd name="T2" fmla="*/ 317 w 100"/>
                      <a:gd name="T3" fmla="*/ 8197 h 192"/>
                      <a:gd name="T4" fmla="*/ 0 w 100"/>
                      <a:gd name="T5" fmla="*/ 7879 h 192"/>
                      <a:gd name="T6" fmla="*/ 220 w 100"/>
                      <a:gd name="T7" fmla="*/ 6897 h 192"/>
                      <a:gd name="T8" fmla="*/ 1734 w 100"/>
                      <a:gd name="T9" fmla="*/ 4480 h 192"/>
                      <a:gd name="T10" fmla="*/ 3444 w 100"/>
                      <a:gd name="T11" fmla="*/ 2292 h 192"/>
                      <a:gd name="T12" fmla="*/ 4957 w 100"/>
                      <a:gd name="T13" fmla="*/ 0 h 192"/>
                      <a:gd name="T14" fmla="*/ 5179 w 100"/>
                      <a:gd name="T15" fmla="*/ 666 h 192"/>
                      <a:gd name="T16" fmla="*/ 4003 w 100"/>
                      <a:gd name="T17" fmla="*/ 2735 h 192"/>
                      <a:gd name="T18" fmla="*/ 2366 w 100"/>
                      <a:gd name="T19" fmla="*/ 4924 h 192"/>
                      <a:gd name="T20" fmla="*/ 3664 w 100"/>
                      <a:gd name="T21" fmla="*/ 6675 h 192"/>
                      <a:gd name="T22" fmla="*/ 4854 w 100"/>
                      <a:gd name="T23" fmla="*/ 8743 h 192"/>
                      <a:gd name="T24" fmla="*/ 5390 w 100"/>
                      <a:gd name="T25" fmla="*/ 10489 h 192"/>
                      <a:gd name="T26" fmla="*/ 3783 w 100"/>
                      <a:gd name="T27" fmla="*/ 8300 h 192"/>
                      <a:gd name="T28" fmla="*/ 2585 w 100"/>
                      <a:gd name="T29" fmla="*/ 6452 h 192"/>
                      <a:gd name="T30" fmla="*/ 1829 w 100"/>
                      <a:gd name="T31" fmla="*/ 5788 h 19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0"/>
                      <a:gd name="T49" fmla="*/ 0 h 192"/>
                      <a:gd name="T50" fmla="*/ 100 w 100"/>
                      <a:gd name="T51" fmla="*/ 192 h 192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0" h="192">
                        <a:moveTo>
                          <a:pt x="34" y="106"/>
                        </a:moveTo>
                        <a:lnTo>
                          <a:pt x="6" y="150"/>
                        </a:lnTo>
                        <a:lnTo>
                          <a:pt x="0" y="144"/>
                        </a:lnTo>
                        <a:lnTo>
                          <a:pt x="4" y="126"/>
                        </a:lnTo>
                        <a:lnTo>
                          <a:pt x="32" y="82"/>
                        </a:lnTo>
                        <a:lnTo>
                          <a:pt x="64" y="42"/>
                        </a:lnTo>
                        <a:lnTo>
                          <a:pt x="92" y="0"/>
                        </a:lnTo>
                        <a:lnTo>
                          <a:pt x="96" y="12"/>
                        </a:lnTo>
                        <a:lnTo>
                          <a:pt x="74" y="50"/>
                        </a:lnTo>
                        <a:lnTo>
                          <a:pt x="44" y="90"/>
                        </a:lnTo>
                        <a:lnTo>
                          <a:pt x="68" y="122"/>
                        </a:lnTo>
                        <a:lnTo>
                          <a:pt x="90" y="160"/>
                        </a:lnTo>
                        <a:lnTo>
                          <a:pt x="100" y="192"/>
                        </a:lnTo>
                        <a:lnTo>
                          <a:pt x="70" y="152"/>
                        </a:lnTo>
                        <a:lnTo>
                          <a:pt x="48" y="118"/>
                        </a:lnTo>
                        <a:lnTo>
                          <a:pt x="34" y="106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81" name="Freeform 216"/>
                  <p:cNvSpPr>
                    <a:spLocks/>
                  </p:cNvSpPr>
                  <p:nvPr/>
                </p:nvSpPr>
                <p:spPr bwMode="auto">
                  <a:xfrm>
                    <a:off x="4176" y="2503"/>
                    <a:ext cx="190" cy="435"/>
                  </a:xfrm>
                  <a:custGeom>
                    <a:avLst/>
                    <a:gdLst>
                      <a:gd name="T0" fmla="*/ 3360 w 70"/>
                      <a:gd name="T1" fmla="*/ 0 h 160"/>
                      <a:gd name="T2" fmla="*/ 3803 w 70"/>
                      <a:gd name="T3" fmla="*/ 538 h 160"/>
                      <a:gd name="T4" fmla="*/ 1843 w 70"/>
                      <a:gd name="T5" fmla="*/ 4804 h 160"/>
                      <a:gd name="T6" fmla="*/ 537 w 70"/>
                      <a:gd name="T7" fmla="*/ 8743 h 160"/>
                      <a:gd name="T8" fmla="*/ 0 w 70"/>
                      <a:gd name="T9" fmla="*/ 8743 h 160"/>
                      <a:gd name="T10" fmla="*/ 0 w 70"/>
                      <a:gd name="T11" fmla="*/ 8080 h 160"/>
                      <a:gd name="T12" fmla="*/ 1297 w 70"/>
                      <a:gd name="T13" fmla="*/ 4383 h 160"/>
                      <a:gd name="T14" fmla="*/ 2823 w 70"/>
                      <a:gd name="T15" fmla="*/ 1427 h 160"/>
                      <a:gd name="T16" fmla="*/ 3360 w 70"/>
                      <a:gd name="T17" fmla="*/ 0 h 16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0"/>
                      <a:gd name="T28" fmla="*/ 0 h 160"/>
                      <a:gd name="T29" fmla="*/ 70 w 70"/>
                      <a:gd name="T30" fmla="*/ 160 h 16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0" h="160">
                        <a:moveTo>
                          <a:pt x="62" y="0"/>
                        </a:moveTo>
                        <a:lnTo>
                          <a:pt x="70" y="10"/>
                        </a:lnTo>
                        <a:lnTo>
                          <a:pt x="34" y="88"/>
                        </a:lnTo>
                        <a:lnTo>
                          <a:pt x="10" y="160"/>
                        </a:lnTo>
                        <a:lnTo>
                          <a:pt x="0" y="160"/>
                        </a:lnTo>
                        <a:lnTo>
                          <a:pt x="0" y="148"/>
                        </a:lnTo>
                        <a:lnTo>
                          <a:pt x="24" y="80"/>
                        </a:lnTo>
                        <a:lnTo>
                          <a:pt x="52" y="26"/>
                        </a:lnTo>
                        <a:lnTo>
                          <a:pt x="6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82" name="Freeform 217"/>
                  <p:cNvSpPr>
                    <a:spLocks/>
                  </p:cNvSpPr>
                  <p:nvPr/>
                </p:nvSpPr>
                <p:spPr bwMode="auto">
                  <a:xfrm>
                    <a:off x="3996" y="2261"/>
                    <a:ext cx="82" cy="786"/>
                  </a:xfrm>
                  <a:custGeom>
                    <a:avLst/>
                    <a:gdLst>
                      <a:gd name="T0" fmla="*/ 1225 w 30"/>
                      <a:gd name="T1" fmla="*/ 0 h 289"/>
                      <a:gd name="T2" fmla="*/ 1673 w 30"/>
                      <a:gd name="T3" fmla="*/ 326 h 289"/>
                      <a:gd name="T4" fmla="*/ 1225 w 30"/>
                      <a:gd name="T5" fmla="*/ 3625 h 289"/>
                      <a:gd name="T6" fmla="*/ 1225 w 30"/>
                      <a:gd name="T7" fmla="*/ 3944 h 289"/>
                      <a:gd name="T8" fmla="*/ 897 w 30"/>
                      <a:gd name="T9" fmla="*/ 9802 h 289"/>
                      <a:gd name="T10" fmla="*/ 1000 w 30"/>
                      <a:gd name="T11" fmla="*/ 15269 h 289"/>
                      <a:gd name="T12" fmla="*/ 672 w 30"/>
                      <a:gd name="T13" fmla="*/ 15815 h 289"/>
                      <a:gd name="T14" fmla="*/ 0 w 30"/>
                      <a:gd name="T15" fmla="*/ 15489 h 289"/>
                      <a:gd name="T16" fmla="*/ 0 w 30"/>
                      <a:gd name="T17" fmla="*/ 11991 h 289"/>
                      <a:gd name="T18" fmla="*/ 328 w 30"/>
                      <a:gd name="T19" fmla="*/ 5953 h 289"/>
                      <a:gd name="T20" fmla="*/ 672 w 30"/>
                      <a:gd name="T21" fmla="*/ 1428 h 289"/>
                      <a:gd name="T22" fmla="*/ 1225 w 30"/>
                      <a:gd name="T23" fmla="*/ 0 h 289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289"/>
                      <a:gd name="T38" fmla="*/ 30 w 30"/>
                      <a:gd name="T39" fmla="*/ 289 h 289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289">
                        <a:moveTo>
                          <a:pt x="22" y="0"/>
                        </a:moveTo>
                        <a:lnTo>
                          <a:pt x="30" y="6"/>
                        </a:lnTo>
                        <a:lnTo>
                          <a:pt x="22" y="66"/>
                        </a:lnTo>
                        <a:lnTo>
                          <a:pt x="22" y="72"/>
                        </a:lnTo>
                        <a:lnTo>
                          <a:pt x="16" y="179"/>
                        </a:lnTo>
                        <a:lnTo>
                          <a:pt x="18" y="279"/>
                        </a:lnTo>
                        <a:lnTo>
                          <a:pt x="12" y="289"/>
                        </a:lnTo>
                        <a:lnTo>
                          <a:pt x="0" y="283"/>
                        </a:lnTo>
                        <a:lnTo>
                          <a:pt x="0" y="219"/>
                        </a:lnTo>
                        <a:lnTo>
                          <a:pt x="6" y="109"/>
                        </a:lnTo>
                        <a:lnTo>
                          <a:pt x="12" y="2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64" name="Group 218"/>
                <p:cNvGrpSpPr>
                  <a:grpSpLocks/>
                </p:cNvGrpSpPr>
                <p:nvPr/>
              </p:nvGrpSpPr>
              <p:grpSpPr bwMode="auto">
                <a:xfrm>
                  <a:off x="3453" y="1318"/>
                  <a:ext cx="878" cy="519"/>
                  <a:chOff x="3453" y="1318"/>
                  <a:chExt cx="878" cy="519"/>
                </a:xfrm>
              </p:grpSpPr>
              <p:sp>
                <p:nvSpPr>
                  <p:cNvPr id="25674" name="Freeform 219"/>
                  <p:cNvSpPr>
                    <a:spLocks/>
                  </p:cNvSpPr>
                  <p:nvPr/>
                </p:nvSpPr>
                <p:spPr bwMode="auto">
                  <a:xfrm>
                    <a:off x="3621" y="1318"/>
                    <a:ext cx="710" cy="448"/>
                  </a:xfrm>
                  <a:custGeom>
                    <a:avLst/>
                    <a:gdLst>
                      <a:gd name="T0" fmla="*/ 1205 w 261"/>
                      <a:gd name="T1" fmla="*/ 0 h 165"/>
                      <a:gd name="T2" fmla="*/ 1651 w 261"/>
                      <a:gd name="T3" fmla="*/ 318 h 165"/>
                      <a:gd name="T4" fmla="*/ 1755 w 261"/>
                      <a:gd name="T5" fmla="*/ 980 h 165"/>
                      <a:gd name="T6" fmla="*/ 2413 w 261"/>
                      <a:gd name="T7" fmla="*/ 1298 h 165"/>
                      <a:gd name="T8" fmla="*/ 3055 w 261"/>
                      <a:gd name="T9" fmla="*/ 1423 h 165"/>
                      <a:gd name="T10" fmla="*/ 3721 w 261"/>
                      <a:gd name="T11" fmla="*/ 1423 h 165"/>
                      <a:gd name="T12" fmla="*/ 4388 w 261"/>
                      <a:gd name="T13" fmla="*/ 1621 h 165"/>
                      <a:gd name="T14" fmla="*/ 4611 w 261"/>
                      <a:gd name="T15" fmla="*/ 2381 h 165"/>
                      <a:gd name="T16" fmla="*/ 4168 w 261"/>
                      <a:gd name="T17" fmla="*/ 2941 h 165"/>
                      <a:gd name="T18" fmla="*/ 4388 w 261"/>
                      <a:gd name="T19" fmla="*/ 3326 h 165"/>
                      <a:gd name="T20" fmla="*/ 5092 w 261"/>
                      <a:gd name="T21" fmla="*/ 3326 h 165"/>
                      <a:gd name="T22" fmla="*/ 5756 w 261"/>
                      <a:gd name="T23" fmla="*/ 3326 h 165"/>
                      <a:gd name="T24" fmla="*/ 6624 w 261"/>
                      <a:gd name="T25" fmla="*/ 3326 h 165"/>
                      <a:gd name="T26" fmla="*/ 7290 w 261"/>
                      <a:gd name="T27" fmla="*/ 3524 h 165"/>
                      <a:gd name="T28" fmla="*/ 7734 w 261"/>
                      <a:gd name="T29" fmla="*/ 4179 h 165"/>
                      <a:gd name="T30" fmla="*/ 7386 w 261"/>
                      <a:gd name="T31" fmla="*/ 4844 h 165"/>
                      <a:gd name="T32" fmla="*/ 7829 w 261"/>
                      <a:gd name="T33" fmla="*/ 5265 h 165"/>
                      <a:gd name="T34" fmla="*/ 8719 w 261"/>
                      <a:gd name="T35" fmla="*/ 5485 h 165"/>
                      <a:gd name="T36" fmla="*/ 9584 w 261"/>
                      <a:gd name="T37" fmla="*/ 5485 h 165"/>
                      <a:gd name="T38" fmla="*/ 10250 w 261"/>
                      <a:gd name="T39" fmla="*/ 5485 h 165"/>
                      <a:gd name="T40" fmla="*/ 11012 w 261"/>
                      <a:gd name="T41" fmla="*/ 5604 h 165"/>
                      <a:gd name="T42" fmla="*/ 11550 w 261"/>
                      <a:gd name="T43" fmla="*/ 6022 h 165"/>
                      <a:gd name="T44" fmla="*/ 11232 w 261"/>
                      <a:gd name="T45" fmla="*/ 6687 h 165"/>
                      <a:gd name="T46" fmla="*/ 11773 w 261"/>
                      <a:gd name="T47" fmla="*/ 7002 h 165"/>
                      <a:gd name="T48" fmla="*/ 12639 w 261"/>
                      <a:gd name="T49" fmla="*/ 7002 h 165"/>
                      <a:gd name="T50" fmla="*/ 13631 w 261"/>
                      <a:gd name="T51" fmla="*/ 7342 h 165"/>
                      <a:gd name="T52" fmla="*/ 14195 w 261"/>
                      <a:gd name="T53" fmla="*/ 7888 h 165"/>
                      <a:gd name="T54" fmla="*/ 14290 w 261"/>
                      <a:gd name="T55" fmla="*/ 8528 h 165"/>
                      <a:gd name="T56" fmla="*/ 13528 w 261"/>
                      <a:gd name="T57" fmla="*/ 8965 h 165"/>
                      <a:gd name="T58" fmla="*/ 12862 w 261"/>
                      <a:gd name="T59" fmla="*/ 8751 h 165"/>
                      <a:gd name="T60" fmla="*/ 12862 w 261"/>
                      <a:gd name="T61" fmla="*/ 8110 h 165"/>
                      <a:gd name="T62" fmla="*/ 12217 w 261"/>
                      <a:gd name="T63" fmla="*/ 7888 h 165"/>
                      <a:gd name="T64" fmla="*/ 11550 w 261"/>
                      <a:gd name="T65" fmla="*/ 7763 h 165"/>
                      <a:gd name="T66" fmla="*/ 10892 w 261"/>
                      <a:gd name="T67" fmla="*/ 7763 h 165"/>
                      <a:gd name="T68" fmla="*/ 10250 w 261"/>
                      <a:gd name="T69" fmla="*/ 7763 h 165"/>
                      <a:gd name="T70" fmla="*/ 9584 w 261"/>
                      <a:gd name="T71" fmla="*/ 7445 h 165"/>
                      <a:gd name="T72" fmla="*/ 9679 w 261"/>
                      <a:gd name="T73" fmla="*/ 6687 h 165"/>
                      <a:gd name="T74" fmla="*/ 9584 w 261"/>
                      <a:gd name="T75" fmla="*/ 6245 h 165"/>
                      <a:gd name="T76" fmla="*/ 8917 w 261"/>
                      <a:gd name="T77" fmla="*/ 6245 h 165"/>
                      <a:gd name="T78" fmla="*/ 8272 w 261"/>
                      <a:gd name="T79" fmla="*/ 6245 h 165"/>
                      <a:gd name="T80" fmla="*/ 7386 w 261"/>
                      <a:gd name="T81" fmla="*/ 6245 h 165"/>
                      <a:gd name="T82" fmla="*/ 6741 w 261"/>
                      <a:gd name="T83" fmla="*/ 5927 h 165"/>
                      <a:gd name="T84" fmla="*/ 6401 w 261"/>
                      <a:gd name="T85" fmla="*/ 5265 h 165"/>
                      <a:gd name="T86" fmla="*/ 6401 w 261"/>
                      <a:gd name="T87" fmla="*/ 4621 h 165"/>
                      <a:gd name="T88" fmla="*/ 6521 w 261"/>
                      <a:gd name="T89" fmla="*/ 3967 h 165"/>
                      <a:gd name="T90" fmla="*/ 5756 w 261"/>
                      <a:gd name="T91" fmla="*/ 3641 h 165"/>
                      <a:gd name="T92" fmla="*/ 5092 w 261"/>
                      <a:gd name="T93" fmla="*/ 3744 h 165"/>
                      <a:gd name="T94" fmla="*/ 4388 w 261"/>
                      <a:gd name="T95" fmla="*/ 3744 h 165"/>
                      <a:gd name="T96" fmla="*/ 3501 w 261"/>
                      <a:gd name="T97" fmla="*/ 3524 h 165"/>
                      <a:gd name="T98" fmla="*/ 3055 w 261"/>
                      <a:gd name="T99" fmla="*/ 2941 h 165"/>
                      <a:gd name="T100" fmla="*/ 3055 w 261"/>
                      <a:gd name="T101" fmla="*/ 2286 h 165"/>
                      <a:gd name="T102" fmla="*/ 2843 w 261"/>
                      <a:gd name="T103" fmla="*/ 1844 h 165"/>
                      <a:gd name="T104" fmla="*/ 2198 w 261"/>
                      <a:gd name="T105" fmla="*/ 1621 h 165"/>
                      <a:gd name="T106" fmla="*/ 1308 w 261"/>
                      <a:gd name="T107" fmla="*/ 1518 h 165"/>
                      <a:gd name="T108" fmla="*/ 666 w 261"/>
                      <a:gd name="T109" fmla="*/ 1203 h 165"/>
                      <a:gd name="T110" fmla="*/ 0 w 261"/>
                      <a:gd name="T111" fmla="*/ 662 h 165"/>
                      <a:gd name="T112" fmla="*/ 762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75" name="Freeform 220"/>
                  <p:cNvSpPr>
                    <a:spLocks/>
                  </p:cNvSpPr>
                  <p:nvPr/>
                </p:nvSpPr>
                <p:spPr bwMode="auto">
                  <a:xfrm>
                    <a:off x="3502" y="1388"/>
                    <a:ext cx="709" cy="449"/>
                  </a:xfrm>
                  <a:custGeom>
                    <a:avLst/>
                    <a:gdLst>
                      <a:gd name="T0" fmla="*/ 1203 w 261"/>
                      <a:gd name="T1" fmla="*/ 0 h 165"/>
                      <a:gd name="T2" fmla="*/ 1624 w 261"/>
                      <a:gd name="T3" fmla="*/ 327 h 165"/>
                      <a:gd name="T4" fmla="*/ 1741 w 261"/>
                      <a:gd name="T5" fmla="*/ 985 h 165"/>
                      <a:gd name="T6" fmla="*/ 2407 w 261"/>
                      <a:gd name="T7" fmla="*/ 1312 h 165"/>
                      <a:gd name="T8" fmla="*/ 3048 w 261"/>
                      <a:gd name="T9" fmla="*/ 1429 h 165"/>
                      <a:gd name="T10" fmla="*/ 3711 w 261"/>
                      <a:gd name="T11" fmla="*/ 1429 h 165"/>
                      <a:gd name="T12" fmla="*/ 4346 w 261"/>
                      <a:gd name="T13" fmla="*/ 1652 h 165"/>
                      <a:gd name="T14" fmla="*/ 4566 w 261"/>
                      <a:gd name="T15" fmla="*/ 2422 h 165"/>
                      <a:gd name="T16" fmla="*/ 4132 w 261"/>
                      <a:gd name="T17" fmla="*/ 2961 h 165"/>
                      <a:gd name="T18" fmla="*/ 4346 w 261"/>
                      <a:gd name="T19" fmla="*/ 3347 h 165"/>
                      <a:gd name="T20" fmla="*/ 5069 w 261"/>
                      <a:gd name="T21" fmla="*/ 3347 h 165"/>
                      <a:gd name="T22" fmla="*/ 5713 w 261"/>
                      <a:gd name="T23" fmla="*/ 3347 h 165"/>
                      <a:gd name="T24" fmla="*/ 6598 w 261"/>
                      <a:gd name="T25" fmla="*/ 3347 h 165"/>
                      <a:gd name="T26" fmla="*/ 7239 w 261"/>
                      <a:gd name="T27" fmla="*/ 3570 h 165"/>
                      <a:gd name="T28" fmla="*/ 7674 w 261"/>
                      <a:gd name="T29" fmla="*/ 4229 h 165"/>
                      <a:gd name="T30" fmla="*/ 7356 w 261"/>
                      <a:gd name="T31" fmla="*/ 4879 h 165"/>
                      <a:gd name="T32" fmla="*/ 7777 w 261"/>
                      <a:gd name="T33" fmla="*/ 5317 h 165"/>
                      <a:gd name="T34" fmla="*/ 8663 w 261"/>
                      <a:gd name="T35" fmla="*/ 5538 h 165"/>
                      <a:gd name="T36" fmla="*/ 9519 w 261"/>
                      <a:gd name="T37" fmla="*/ 5538 h 165"/>
                      <a:gd name="T38" fmla="*/ 10184 w 261"/>
                      <a:gd name="T39" fmla="*/ 5538 h 165"/>
                      <a:gd name="T40" fmla="*/ 10945 w 261"/>
                      <a:gd name="T41" fmla="*/ 5644 h 165"/>
                      <a:gd name="T42" fmla="*/ 11491 w 261"/>
                      <a:gd name="T43" fmla="*/ 6087 h 165"/>
                      <a:gd name="T44" fmla="*/ 11165 w 261"/>
                      <a:gd name="T45" fmla="*/ 6754 h 165"/>
                      <a:gd name="T46" fmla="*/ 11703 w 261"/>
                      <a:gd name="T47" fmla="*/ 7072 h 165"/>
                      <a:gd name="T48" fmla="*/ 12588 w 261"/>
                      <a:gd name="T49" fmla="*/ 7072 h 165"/>
                      <a:gd name="T50" fmla="*/ 13547 w 261"/>
                      <a:gd name="T51" fmla="*/ 7396 h 165"/>
                      <a:gd name="T52" fmla="*/ 14109 w 261"/>
                      <a:gd name="T53" fmla="*/ 7960 h 165"/>
                      <a:gd name="T54" fmla="*/ 14213 w 261"/>
                      <a:gd name="T55" fmla="*/ 8604 h 165"/>
                      <a:gd name="T56" fmla="*/ 13452 w 261"/>
                      <a:gd name="T57" fmla="*/ 9048 h 165"/>
                      <a:gd name="T58" fmla="*/ 12789 w 261"/>
                      <a:gd name="T59" fmla="*/ 8828 h 165"/>
                      <a:gd name="T60" fmla="*/ 12789 w 261"/>
                      <a:gd name="T61" fmla="*/ 8161 h 165"/>
                      <a:gd name="T62" fmla="*/ 12145 w 261"/>
                      <a:gd name="T63" fmla="*/ 7960 h 165"/>
                      <a:gd name="T64" fmla="*/ 11491 w 261"/>
                      <a:gd name="T65" fmla="*/ 7843 h 165"/>
                      <a:gd name="T66" fmla="*/ 10847 w 261"/>
                      <a:gd name="T67" fmla="*/ 7843 h 165"/>
                      <a:gd name="T68" fmla="*/ 10184 w 261"/>
                      <a:gd name="T69" fmla="*/ 7843 h 165"/>
                      <a:gd name="T70" fmla="*/ 9519 w 261"/>
                      <a:gd name="T71" fmla="*/ 7516 h 165"/>
                      <a:gd name="T72" fmla="*/ 9643 w 261"/>
                      <a:gd name="T73" fmla="*/ 6754 h 165"/>
                      <a:gd name="T74" fmla="*/ 9519 w 261"/>
                      <a:gd name="T75" fmla="*/ 6308 h 165"/>
                      <a:gd name="T76" fmla="*/ 8877 w 261"/>
                      <a:gd name="T77" fmla="*/ 6308 h 165"/>
                      <a:gd name="T78" fmla="*/ 8220 w 261"/>
                      <a:gd name="T79" fmla="*/ 6308 h 165"/>
                      <a:gd name="T80" fmla="*/ 7356 w 261"/>
                      <a:gd name="T81" fmla="*/ 6308 h 165"/>
                      <a:gd name="T82" fmla="*/ 6693 w 261"/>
                      <a:gd name="T83" fmla="*/ 5984 h 165"/>
                      <a:gd name="T84" fmla="*/ 6376 w 261"/>
                      <a:gd name="T85" fmla="*/ 5317 h 165"/>
                      <a:gd name="T86" fmla="*/ 6376 w 261"/>
                      <a:gd name="T87" fmla="*/ 4659 h 165"/>
                      <a:gd name="T88" fmla="*/ 6471 w 261"/>
                      <a:gd name="T89" fmla="*/ 4014 h 165"/>
                      <a:gd name="T90" fmla="*/ 5713 w 261"/>
                      <a:gd name="T91" fmla="*/ 3665 h 165"/>
                      <a:gd name="T92" fmla="*/ 5069 w 261"/>
                      <a:gd name="T93" fmla="*/ 3791 h 165"/>
                      <a:gd name="T94" fmla="*/ 4346 w 261"/>
                      <a:gd name="T95" fmla="*/ 3791 h 165"/>
                      <a:gd name="T96" fmla="*/ 3491 w 261"/>
                      <a:gd name="T97" fmla="*/ 3570 h 165"/>
                      <a:gd name="T98" fmla="*/ 3048 w 261"/>
                      <a:gd name="T99" fmla="*/ 2961 h 165"/>
                      <a:gd name="T100" fmla="*/ 3048 w 261"/>
                      <a:gd name="T101" fmla="*/ 2297 h 165"/>
                      <a:gd name="T102" fmla="*/ 2825 w 261"/>
                      <a:gd name="T103" fmla="*/ 1872 h 165"/>
                      <a:gd name="T104" fmla="*/ 2184 w 261"/>
                      <a:gd name="T105" fmla="*/ 1652 h 165"/>
                      <a:gd name="T106" fmla="*/ 1307 w 261"/>
                      <a:gd name="T107" fmla="*/ 1532 h 165"/>
                      <a:gd name="T108" fmla="*/ 663 w 261"/>
                      <a:gd name="T109" fmla="*/ 1208 h 165"/>
                      <a:gd name="T110" fmla="*/ 0 w 261"/>
                      <a:gd name="T111" fmla="*/ 667 h 165"/>
                      <a:gd name="T112" fmla="*/ 761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76" name="Freeform 221"/>
                  <p:cNvSpPr>
                    <a:spLocks/>
                  </p:cNvSpPr>
                  <p:nvPr/>
                </p:nvSpPr>
                <p:spPr bwMode="auto">
                  <a:xfrm>
                    <a:off x="3453" y="1524"/>
                    <a:ext cx="261" cy="193"/>
                  </a:xfrm>
                  <a:custGeom>
                    <a:avLst/>
                    <a:gdLst>
                      <a:gd name="T0" fmla="*/ 1308 w 96"/>
                      <a:gd name="T1" fmla="*/ 0 h 71"/>
                      <a:gd name="T2" fmla="*/ 1849 w 96"/>
                      <a:gd name="T3" fmla="*/ 163 h 71"/>
                      <a:gd name="T4" fmla="*/ 2069 w 96"/>
                      <a:gd name="T5" fmla="*/ 481 h 71"/>
                      <a:gd name="T6" fmla="*/ 2189 w 96"/>
                      <a:gd name="T7" fmla="*/ 821 h 71"/>
                      <a:gd name="T8" fmla="*/ 2189 w 96"/>
                      <a:gd name="T9" fmla="*/ 1144 h 71"/>
                      <a:gd name="T10" fmla="*/ 2409 w 96"/>
                      <a:gd name="T11" fmla="*/ 1462 h 71"/>
                      <a:gd name="T12" fmla="*/ 2735 w 96"/>
                      <a:gd name="T13" fmla="*/ 1685 h 71"/>
                      <a:gd name="T14" fmla="*/ 3053 w 96"/>
                      <a:gd name="T15" fmla="*/ 1810 h 71"/>
                      <a:gd name="T16" fmla="*/ 3496 w 96"/>
                      <a:gd name="T17" fmla="*/ 1906 h 71"/>
                      <a:gd name="T18" fmla="*/ 3823 w 96"/>
                      <a:gd name="T19" fmla="*/ 2033 h 71"/>
                      <a:gd name="T20" fmla="*/ 4258 w 96"/>
                      <a:gd name="T21" fmla="*/ 2033 h 71"/>
                      <a:gd name="T22" fmla="*/ 4584 w 96"/>
                      <a:gd name="T23" fmla="*/ 2232 h 71"/>
                      <a:gd name="T24" fmla="*/ 4924 w 96"/>
                      <a:gd name="T25" fmla="*/ 2349 h 71"/>
                      <a:gd name="T26" fmla="*/ 5144 w 96"/>
                      <a:gd name="T27" fmla="*/ 2675 h 71"/>
                      <a:gd name="T28" fmla="*/ 5247 w 96"/>
                      <a:gd name="T29" fmla="*/ 3015 h 71"/>
                      <a:gd name="T30" fmla="*/ 5247 w 96"/>
                      <a:gd name="T31" fmla="*/ 3333 h 71"/>
                      <a:gd name="T32" fmla="*/ 4924 w 96"/>
                      <a:gd name="T33" fmla="*/ 3659 h 71"/>
                      <a:gd name="T34" fmla="*/ 4584 w 96"/>
                      <a:gd name="T35" fmla="*/ 3879 h 71"/>
                      <a:gd name="T36" fmla="*/ 4258 w 96"/>
                      <a:gd name="T37" fmla="*/ 3879 h 71"/>
                      <a:gd name="T38" fmla="*/ 3939 w 96"/>
                      <a:gd name="T39" fmla="*/ 3879 h 71"/>
                      <a:gd name="T40" fmla="*/ 3600 w 96"/>
                      <a:gd name="T41" fmla="*/ 3556 h 71"/>
                      <a:gd name="T42" fmla="*/ 3600 w 96"/>
                      <a:gd name="T43" fmla="*/ 3213 h 71"/>
                      <a:gd name="T44" fmla="*/ 3393 w 96"/>
                      <a:gd name="T45" fmla="*/ 2890 h 71"/>
                      <a:gd name="T46" fmla="*/ 3053 w 96"/>
                      <a:gd name="T47" fmla="*/ 2794 h 71"/>
                      <a:gd name="T48" fmla="*/ 2735 w 96"/>
                      <a:gd name="T49" fmla="*/ 2794 h 71"/>
                      <a:gd name="T50" fmla="*/ 2409 w 96"/>
                      <a:gd name="T51" fmla="*/ 2794 h 71"/>
                      <a:gd name="T52" fmla="*/ 2069 w 96"/>
                      <a:gd name="T53" fmla="*/ 2675 h 71"/>
                      <a:gd name="T54" fmla="*/ 1751 w 96"/>
                      <a:gd name="T55" fmla="*/ 2572 h 71"/>
                      <a:gd name="T56" fmla="*/ 1427 w 96"/>
                      <a:gd name="T57" fmla="*/ 2452 h 71"/>
                      <a:gd name="T58" fmla="*/ 1087 w 96"/>
                      <a:gd name="T59" fmla="*/ 2232 h 71"/>
                      <a:gd name="T60" fmla="*/ 984 w 96"/>
                      <a:gd name="T61" fmla="*/ 1906 h 71"/>
                      <a:gd name="T62" fmla="*/ 886 w 96"/>
                      <a:gd name="T63" fmla="*/ 1587 h 71"/>
                      <a:gd name="T64" fmla="*/ 538 w 96"/>
                      <a:gd name="T65" fmla="*/ 1462 h 71"/>
                      <a:gd name="T66" fmla="*/ 326 w 96"/>
                      <a:gd name="T67" fmla="*/ 1144 h 71"/>
                      <a:gd name="T68" fmla="*/ 0 w 96"/>
                      <a:gd name="T69" fmla="*/ 924 h 71"/>
                      <a:gd name="T70" fmla="*/ 326 w 96"/>
                      <a:gd name="T71" fmla="*/ 701 h 71"/>
                      <a:gd name="T72" fmla="*/ 538 w 96"/>
                      <a:gd name="T73" fmla="*/ 383 h 71"/>
                      <a:gd name="T74" fmla="*/ 886 w 96"/>
                      <a:gd name="T75" fmla="*/ 280 h 71"/>
                      <a:gd name="T76" fmla="*/ 1308 w 96"/>
                      <a:gd name="T77" fmla="*/ 0 h 71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71"/>
                      <a:gd name="T119" fmla="*/ 96 w 96"/>
                      <a:gd name="T120" fmla="*/ 71 h 71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71">
                        <a:moveTo>
                          <a:pt x="24" y="0"/>
                        </a:moveTo>
                        <a:lnTo>
                          <a:pt x="34" y="3"/>
                        </a:lnTo>
                        <a:lnTo>
                          <a:pt x="38" y="9"/>
                        </a:lnTo>
                        <a:lnTo>
                          <a:pt x="40" y="15"/>
                        </a:lnTo>
                        <a:lnTo>
                          <a:pt x="40" y="21"/>
                        </a:lnTo>
                        <a:lnTo>
                          <a:pt x="44" y="27"/>
                        </a:lnTo>
                        <a:lnTo>
                          <a:pt x="50" y="31"/>
                        </a:lnTo>
                        <a:lnTo>
                          <a:pt x="56" y="33"/>
                        </a:lnTo>
                        <a:lnTo>
                          <a:pt x="64" y="35"/>
                        </a:lnTo>
                        <a:lnTo>
                          <a:pt x="70" y="37"/>
                        </a:lnTo>
                        <a:lnTo>
                          <a:pt x="78" y="37"/>
                        </a:lnTo>
                        <a:lnTo>
                          <a:pt x="84" y="41"/>
                        </a:lnTo>
                        <a:lnTo>
                          <a:pt x="90" y="43"/>
                        </a:lnTo>
                        <a:lnTo>
                          <a:pt x="94" y="49"/>
                        </a:lnTo>
                        <a:lnTo>
                          <a:pt x="96" y="55"/>
                        </a:lnTo>
                        <a:lnTo>
                          <a:pt x="96" y="61"/>
                        </a:lnTo>
                        <a:lnTo>
                          <a:pt x="90" y="67"/>
                        </a:lnTo>
                        <a:lnTo>
                          <a:pt x="84" y="71"/>
                        </a:lnTo>
                        <a:lnTo>
                          <a:pt x="78" y="71"/>
                        </a:lnTo>
                        <a:lnTo>
                          <a:pt x="72" y="71"/>
                        </a:lnTo>
                        <a:lnTo>
                          <a:pt x="66" y="65"/>
                        </a:lnTo>
                        <a:lnTo>
                          <a:pt x="66" y="59"/>
                        </a:lnTo>
                        <a:lnTo>
                          <a:pt x="62" y="53"/>
                        </a:lnTo>
                        <a:lnTo>
                          <a:pt x="56" y="51"/>
                        </a:lnTo>
                        <a:lnTo>
                          <a:pt x="50" y="51"/>
                        </a:lnTo>
                        <a:lnTo>
                          <a:pt x="44" y="51"/>
                        </a:lnTo>
                        <a:lnTo>
                          <a:pt x="38" y="49"/>
                        </a:lnTo>
                        <a:lnTo>
                          <a:pt x="32" y="47"/>
                        </a:lnTo>
                        <a:lnTo>
                          <a:pt x="26" y="45"/>
                        </a:lnTo>
                        <a:lnTo>
                          <a:pt x="20" y="41"/>
                        </a:lnTo>
                        <a:lnTo>
                          <a:pt x="18" y="35"/>
                        </a:lnTo>
                        <a:lnTo>
                          <a:pt x="16" y="29"/>
                        </a:lnTo>
                        <a:lnTo>
                          <a:pt x="10" y="27"/>
                        </a:lnTo>
                        <a:lnTo>
                          <a:pt x="6" y="21"/>
                        </a:lnTo>
                        <a:lnTo>
                          <a:pt x="0" y="17"/>
                        </a:lnTo>
                        <a:lnTo>
                          <a:pt x="6" y="13"/>
                        </a:lnTo>
                        <a:lnTo>
                          <a:pt x="10" y="7"/>
                        </a:lnTo>
                        <a:lnTo>
                          <a:pt x="16" y="5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65" name="Group 222"/>
                <p:cNvGrpSpPr>
                  <a:grpSpLocks/>
                </p:cNvGrpSpPr>
                <p:nvPr/>
              </p:nvGrpSpPr>
              <p:grpSpPr bwMode="auto">
                <a:xfrm>
                  <a:off x="4532" y="1560"/>
                  <a:ext cx="375" cy="206"/>
                  <a:chOff x="4532" y="1560"/>
                  <a:chExt cx="375" cy="206"/>
                </a:xfrm>
              </p:grpSpPr>
              <p:sp>
                <p:nvSpPr>
                  <p:cNvPr id="25672" name="Freeform 223"/>
                  <p:cNvSpPr>
                    <a:spLocks/>
                  </p:cNvSpPr>
                  <p:nvPr/>
                </p:nvSpPr>
                <p:spPr bwMode="auto">
                  <a:xfrm>
                    <a:off x="4630" y="1560"/>
                    <a:ext cx="277" cy="206"/>
                  </a:xfrm>
                  <a:custGeom>
                    <a:avLst/>
                    <a:gdLst>
                      <a:gd name="T0" fmla="*/ 1518 w 102"/>
                      <a:gd name="T1" fmla="*/ 0 h 76"/>
                      <a:gd name="T2" fmla="*/ 5545 w 102"/>
                      <a:gd name="T3" fmla="*/ 2152 h 76"/>
                      <a:gd name="T4" fmla="*/ 5325 w 102"/>
                      <a:gd name="T5" fmla="*/ 2586 h 76"/>
                      <a:gd name="T6" fmla="*/ 4785 w 102"/>
                      <a:gd name="T7" fmla="*/ 3247 h 76"/>
                      <a:gd name="T8" fmla="*/ 318 w 102"/>
                      <a:gd name="T9" fmla="*/ 4098 h 76"/>
                      <a:gd name="T10" fmla="*/ 0 w 102"/>
                      <a:gd name="T11" fmla="*/ 3445 h 76"/>
                      <a:gd name="T12" fmla="*/ 3924 w 102"/>
                      <a:gd name="T13" fmla="*/ 2271 h 76"/>
                      <a:gd name="T14" fmla="*/ 538 w 102"/>
                      <a:gd name="T15" fmla="*/ 653 h 76"/>
                      <a:gd name="T16" fmla="*/ 760 w 102"/>
                      <a:gd name="T17" fmla="*/ 220 h 76"/>
                      <a:gd name="T18" fmla="*/ 1518 w 102"/>
                      <a:gd name="T19" fmla="*/ 0 h 7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2"/>
                      <a:gd name="T31" fmla="*/ 0 h 76"/>
                      <a:gd name="T32" fmla="*/ 102 w 102"/>
                      <a:gd name="T33" fmla="*/ 76 h 7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2" h="76">
                        <a:moveTo>
                          <a:pt x="28" y="0"/>
                        </a:moveTo>
                        <a:lnTo>
                          <a:pt x="102" y="40"/>
                        </a:lnTo>
                        <a:lnTo>
                          <a:pt x="98" y="48"/>
                        </a:lnTo>
                        <a:lnTo>
                          <a:pt x="88" y="60"/>
                        </a:lnTo>
                        <a:lnTo>
                          <a:pt x="6" y="76"/>
                        </a:lnTo>
                        <a:lnTo>
                          <a:pt x="0" y="64"/>
                        </a:lnTo>
                        <a:lnTo>
                          <a:pt x="72" y="42"/>
                        </a:lnTo>
                        <a:lnTo>
                          <a:pt x="10" y="12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73" name="Freeform 224"/>
                  <p:cNvSpPr>
                    <a:spLocks/>
                  </p:cNvSpPr>
                  <p:nvPr/>
                </p:nvSpPr>
                <p:spPr bwMode="auto">
                  <a:xfrm>
                    <a:off x="4532" y="1573"/>
                    <a:ext cx="212" cy="182"/>
                  </a:xfrm>
                  <a:custGeom>
                    <a:avLst/>
                    <a:gdLst>
                      <a:gd name="T0" fmla="*/ 3495 w 78"/>
                      <a:gd name="T1" fmla="*/ 0 h 67"/>
                      <a:gd name="T2" fmla="*/ 1087 w 78"/>
                      <a:gd name="T3" fmla="*/ 481 h 67"/>
                      <a:gd name="T4" fmla="*/ 0 w 78"/>
                      <a:gd name="T5" fmla="*/ 820 h 67"/>
                      <a:gd name="T6" fmla="*/ 223 w 78"/>
                      <a:gd name="T7" fmla="*/ 1366 h 67"/>
                      <a:gd name="T8" fmla="*/ 2068 w 78"/>
                      <a:gd name="T9" fmla="*/ 3645 h 67"/>
                      <a:gd name="T10" fmla="*/ 3052 w 78"/>
                      <a:gd name="T11" fmla="*/ 3328 h 67"/>
                      <a:gd name="T12" fmla="*/ 1530 w 78"/>
                      <a:gd name="T13" fmla="*/ 1144 h 67"/>
                      <a:gd name="T14" fmla="*/ 4256 w 78"/>
                      <a:gd name="T15" fmla="*/ 598 h 67"/>
                      <a:gd name="T16" fmla="*/ 3495 w 78"/>
                      <a:gd name="T17" fmla="*/ 0 h 6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8"/>
                      <a:gd name="T28" fmla="*/ 0 h 67"/>
                      <a:gd name="T29" fmla="*/ 78 w 78"/>
                      <a:gd name="T30" fmla="*/ 67 h 6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8" h="67">
                        <a:moveTo>
                          <a:pt x="64" y="0"/>
                        </a:moveTo>
                        <a:lnTo>
                          <a:pt x="20" y="9"/>
                        </a:lnTo>
                        <a:lnTo>
                          <a:pt x="0" y="15"/>
                        </a:lnTo>
                        <a:lnTo>
                          <a:pt x="4" y="25"/>
                        </a:lnTo>
                        <a:lnTo>
                          <a:pt x="38" y="67"/>
                        </a:lnTo>
                        <a:lnTo>
                          <a:pt x="56" y="61"/>
                        </a:lnTo>
                        <a:lnTo>
                          <a:pt x="28" y="21"/>
                        </a:lnTo>
                        <a:lnTo>
                          <a:pt x="78" y="11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66" name="Group 225"/>
                <p:cNvGrpSpPr>
                  <a:grpSpLocks/>
                </p:cNvGrpSpPr>
                <p:nvPr/>
              </p:nvGrpSpPr>
              <p:grpSpPr bwMode="auto">
                <a:xfrm>
                  <a:off x="3415" y="905"/>
                  <a:ext cx="554" cy="293"/>
                  <a:chOff x="3415" y="905"/>
                  <a:chExt cx="554" cy="293"/>
                </a:xfrm>
              </p:grpSpPr>
              <p:sp>
                <p:nvSpPr>
                  <p:cNvPr id="25670" name="Freeform 226"/>
                  <p:cNvSpPr>
                    <a:spLocks/>
                  </p:cNvSpPr>
                  <p:nvPr/>
                </p:nvSpPr>
                <p:spPr bwMode="auto">
                  <a:xfrm>
                    <a:off x="3529" y="905"/>
                    <a:ext cx="440" cy="293"/>
                  </a:xfrm>
                  <a:custGeom>
                    <a:avLst/>
                    <a:gdLst>
                      <a:gd name="T0" fmla="*/ 760 w 162"/>
                      <a:gd name="T1" fmla="*/ 0 h 108"/>
                      <a:gd name="T2" fmla="*/ 1040 w 162"/>
                      <a:gd name="T3" fmla="*/ 220 h 108"/>
                      <a:gd name="T4" fmla="*/ 1084 w 162"/>
                      <a:gd name="T5" fmla="*/ 662 h 108"/>
                      <a:gd name="T6" fmla="*/ 1461 w 162"/>
                      <a:gd name="T7" fmla="*/ 860 h 108"/>
                      <a:gd name="T8" fmla="*/ 1904 w 162"/>
                      <a:gd name="T9" fmla="*/ 920 h 108"/>
                      <a:gd name="T10" fmla="*/ 2287 w 162"/>
                      <a:gd name="T11" fmla="*/ 920 h 108"/>
                      <a:gd name="T12" fmla="*/ 2721 w 162"/>
                      <a:gd name="T13" fmla="*/ 1082 h 108"/>
                      <a:gd name="T14" fmla="*/ 2825 w 162"/>
                      <a:gd name="T15" fmla="*/ 1576 h 108"/>
                      <a:gd name="T16" fmla="*/ 2567 w 162"/>
                      <a:gd name="T17" fmla="*/ 1899 h 108"/>
                      <a:gd name="T18" fmla="*/ 2721 w 162"/>
                      <a:gd name="T19" fmla="*/ 2216 h 108"/>
                      <a:gd name="T20" fmla="*/ 3164 w 162"/>
                      <a:gd name="T21" fmla="*/ 2216 h 108"/>
                      <a:gd name="T22" fmla="*/ 3585 w 162"/>
                      <a:gd name="T23" fmla="*/ 2216 h 108"/>
                      <a:gd name="T24" fmla="*/ 4131 w 162"/>
                      <a:gd name="T25" fmla="*/ 2216 h 108"/>
                      <a:gd name="T26" fmla="*/ 4509 w 162"/>
                      <a:gd name="T27" fmla="*/ 2333 h 108"/>
                      <a:gd name="T28" fmla="*/ 4788 w 162"/>
                      <a:gd name="T29" fmla="*/ 2754 h 108"/>
                      <a:gd name="T30" fmla="*/ 4566 w 162"/>
                      <a:gd name="T31" fmla="*/ 3193 h 108"/>
                      <a:gd name="T32" fmla="*/ 4845 w 162"/>
                      <a:gd name="T33" fmla="*/ 3475 h 108"/>
                      <a:gd name="T34" fmla="*/ 5391 w 162"/>
                      <a:gd name="T35" fmla="*/ 3635 h 108"/>
                      <a:gd name="T36" fmla="*/ 5932 w 162"/>
                      <a:gd name="T37" fmla="*/ 3635 h 108"/>
                      <a:gd name="T38" fmla="*/ 6315 w 162"/>
                      <a:gd name="T39" fmla="*/ 3635 h 108"/>
                      <a:gd name="T40" fmla="*/ 6809 w 162"/>
                      <a:gd name="T41" fmla="*/ 3673 h 108"/>
                      <a:gd name="T42" fmla="*/ 7132 w 162"/>
                      <a:gd name="T43" fmla="*/ 3953 h 108"/>
                      <a:gd name="T44" fmla="*/ 6972 w 162"/>
                      <a:gd name="T45" fmla="*/ 4395 h 108"/>
                      <a:gd name="T46" fmla="*/ 7295 w 162"/>
                      <a:gd name="T47" fmla="*/ 4615 h 108"/>
                      <a:gd name="T48" fmla="*/ 7833 w 162"/>
                      <a:gd name="T49" fmla="*/ 4615 h 108"/>
                      <a:gd name="T50" fmla="*/ 8431 w 162"/>
                      <a:gd name="T51" fmla="*/ 4813 h 108"/>
                      <a:gd name="T52" fmla="*/ 8757 w 162"/>
                      <a:gd name="T53" fmla="*/ 5152 h 108"/>
                      <a:gd name="T54" fmla="*/ 8816 w 162"/>
                      <a:gd name="T55" fmla="*/ 5572 h 108"/>
                      <a:gd name="T56" fmla="*/ 8374 w 162"/>
                      <a:gd name="T57" fmla="*/ 5852 h 108"/>
                      <a:gd name="T58" fmla="*/ 7953 w 162"/>
                      <a:gd name="T59" fmla="*/ 5749 h 108"/>
                      <a:gd name="T60" fmla="*/ 7953 w 162"/>
                      <a:gd name="T61" fmla="*/ 5315 h 108"/>
                      <a:gd name="T62" fmla="*/ 7575 w 162"/>
                      <a:gd name="T63" fmla="*/ 5152 h 108"/>
                      <a:gd name="T64" fmla="*/ 7132 w 162"/>
                      <a:gd name="T65" fmla="*/ 5092 h 108"/>
                      <a:gd name="T66" fmla="*/ 6749 w 162"/>
                      <a:gd name="T67" fmla="*/ 5092 h 108"/>
                      <a:gd name="T68" fmla="*/ 6315 w 162"/>
                      <a:gd name="T69" fmla="*/ 5092 h 108"/>
                      <a:gd name="T70" fmla="*/ 5932 w 162"/>
                      <a:gd name="T71" fmla="*/ 4872 h 108"/>
                      <a:gd name="T72" fmla="*/ 5989 w 162"/>
                      <a:gd name="T73" fmla="*/ 4395 h 108"/>
                      <a:gd name="T74" fmla="*/ 5932 w 162"/>
                      <a:gd name="T75" fmla="*/ 4116 h 108"/>
                      <a:gd name="T76" fmla="*/ 5546 w 162"/>
                      <a:gd name="T77" fmla="*/ 4116 h 108"/>
                      <a:gd name="T78" fmla="*/ 5112 w 162"/>
                      <a:gd name="T79" fmla="*/ 4116 h 108"/>
                      <a:gd name="T80" fmla="*/ 4566 w 162"/>
                      <a:gd name="T81" fmla="*/ 4116 h 108"/>
                      <a:gd name="T82" fmla="*/ 4191 w 162"/>
                      <a:gd name="T83" fmla="*/ 3893 h 108"/>
                      <a:gd name="T84" fmla="*/ 3968 w 162"/>
                      <a:gd name="T85" fmla="*/ 3475 h 108"/>
                      <a:gd name="T86" fmla="*/ 3968 w 162"/>
                      <a:gd name="T87" fmla="*/ 3033 h 108"/>
                      <a:gd name="T88" fmla="*/ 4028 w 162"/>
                      <a:gd name="T89" fmla="*/ 2599 h 108"/>
                      <a:gd name="T90" fmla="*/ 3585 w 162"/>
                      <a:gd name="T91" fmla="*/ 2377 h 108"/>
                      <a:gd name="T92" fmla="*/ 3164 w 162"/>
                      <a:gd name="T93" fmla="*/ 2496 h 108"/>
                      <a:gd name="T94" fmla="*/ 2721 w 162"/>
                      <a:gd name="T95" fmla="*/ 2496 h 108"/>
                      <a:gd name="T96" fmla="*/ 2184 w 162"/>
                      <a:gd name="T97" fmla="*/ 2333 h 108"/>
                      <a:gd name="T98" fmla="*/ 1904 w 162"/>
                      <a:gd name="T99" fmla="*/ 1899 h 108"/>
                      <a:gd name="T100" fmla="*/ 1904 w 162"/>
                      <a:gd name="T101" fmla="*/ 1517 h 108"/>
                      <a:gd name="T102" fmla="*/ 1741 w 162"/>
                      <a:gd name="T103" fmla="*/ 1199 h 108"/>
                      <a:gd name="T104" fmla="*/ 1363 w 162"/>
                      <a:gd name="T105" fmla="*/ 1082 h 108"/>
                      <a:gd name="T106" fmla="*/ 818 w 162"/>
                      <a:gd name="T107" fmla="*/ 979 h 108"/>
                      <a:gd name="T108" fmla="*/ 443 w 162"/>
                      <a:gd name="T109" fmla="*/ 817 h 108"/>
                      <a:gd name="T110" fmla="*/ 0 w 162"/>
                      <a:gd name="T111" fmla="*/ 442 h 108"/>
                      <a:gd name="T112" fmla="*/ 481 w 162"/>
                      <a:gd name="T113" fmla="*/ 0 h 10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62"/>
                      <a:gd name="T172" fmla="*/ 0 h 108"/>
                      <a:gd name="T173" fmla="*/ 162 w 162"/>
                      <a:gd name="T174" fmla="*/ 108 h 10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62" h="108">
                        <a:moveTo>
                          <a:pt x="9" y="0"/>
                        </a:moveTo>
                        <a:lnTo>
                          <a:pt x="14" y="0"/>
                        </a:lnTo>
                        <a:lnTo>
                          <a:pt x="18" y="0"/>
                        </a:lnTo>
                        <a:lnTo>
                          <a:pt x="19" y="4"/>
                        </a:lnTo>
                        <a:lnTo>
                          <a:pt x="21" y="8"/>
                        </a:lnTo>
                        <a:lnTo>
                          <a:pt x="20" y="12"/>
                        </a:lnTo>
                        <a:lnTo>
                          <a:pt x="24" y="15"/>
                        </a:lnTo>
                        <a:lnTo>
                          <a:pt x="27" y="16"/>
                        </a:lnTo>
                        <a:lnTo>
                          <a:pt x="31" y="17"/>
                        </a:lnTo>
                        <a:lnTo>
                          <a:pt x="35" y="17"/>
                        </a:lnTo>
                        <a:lnTo>
                          <a:pt x="39" y="17"/>
                        </a:lnTo>
                        <a:lnTo>
                          <a:pt x="42" y="17"/>
                        </a:lnTo>
                        <a:lnTo>
                          <a:pt x="46" y="18"/>
                        </a:lnTo>
                        <a:lnTo>
                          <a:pt x="50" y="20"/>
                        </a:lnTo>
                        <a:lnTo>
                          <a:pt x="52" y="25"/>
                        </a:lnTo>
                        <a:lnTo>
                          <a:pt x="52" y="29"/>
                        </a:lnTo>
                        <a:lnTo>
                          <a:pt x="47" y="31"/>
                        </a:lnTo>
                        <a:lnTo>
                          <a:pt x="47" y="35"/>
                        </a:lnTo>
                        <a:lnTo>
                          <a:pt x="46" y="39"/>
                        </a:lnTo>
                        <a:lnTo>
                          <a:pt x="50" y="41"/>
                        </a:lnTo>
                        <a:lnTo>
                          <a:pt x="55" y="41"/>
                        </a:lnTo>
                        <a:lnTo>
                          <a:pt x="58" y="41"/>
                        </a:lnTo>
                        <a:lnTo>
                          <a:pt x="62" y="41"/>
                        </a:lnTo>
                        <a:lnTo>
                          <a:pt x="66" y="41"/>
                        </a:lnTo>
                        <a:lnTo>
                          <a:pt x="71" y="41"/>
                        </a:lnTo>
                        <a:lnTo>
                          <a:pt x="76" y="41"/>
                        </a:lnTo>
                        <a:lnTo>
                          <a:pt x="79" y="41"/>
                        </a:lnTo>
                        <a:lnTo>
                          <a:pt x="83" y="43"/>
                        </a:lnTo>
                        <a:lnTo>
                          <a:pt x="87" y="47"/>
                        </a:lnTo>
                        <a:lnTo>
                          <a:pt x="88" y="51"/>
                        </a:lnTo>
                        <a:lnTo>
                          <a:pt x="86" y="55"/>
                        </a:lnTo>
                        <a:lnTo>
                          <a:pt x="84" y="59"/>
                        </a:lnTo>
                        <a:lnTo>
                          <a:pt x="84" y="63"/>
                        </a:lnTo>
                        <a:lnTo>
                          <a:pt x="89" y="64"/>
                        </a:lnTo>
                        <a:lnTo>
                          <a:pt x="93" y="67"/>
                        </a:lnTo>
                        <a:lnTo>
                          <a:pt x="99" y="67"/>
                        </a:lnTo>
                        <a:lnTo>
                          <a:pt x="104" y="67"/>
                        </a:lnTo>
                        <a:lnTo>
                          <a:pt x="109" y="67"/>
                        </a:lnTo>
                        <a:lnTo>
                          <a:pt x="113" y="67"/>
                        </a:lnTo>
                        <a:lnTo>
                          <a:pt x="116" y="67"/>
                        </a:lnTo>
                        <a:lnTo>
                          <a:pt x="121" y="67"/>
                        </a:lnTo>
                        <a:lnTo>
                          <a:pt x="125" y="68"/>
                        </a:lnTo>
                        <a:lnTo>
                          <a:pt x="129" y="69"/>
                        </a:lnTo>
                        <a:lnTo>
                          <a:pt x="131" y="73"/>
                        </a:lnTo>
                        <a:lnTo>
                          <a:pt x="131" y="77"/>
                        </a:lnTo>
                        <a:lnTo>
                          <a:pt x="128" y="81"/>
                        </a:lnTo>
                        <a:lnTo>
                          <a:pt x="129" y="85"/>
                        </a:lnTo>
                        <a:lnTo>
                          <a:pt x="134" y="85"/>
                        </a:lnTo>
                        <a:lnTo>
                          <a:pt x="139" y="85"/>
                        </a:lnTo>
                        <a:lnTo>
                          <a:pt x="144" y="85"/>
                        </a:lnTo>
                        <a:lnTo>
                          <a:pt x="150" y="86"/>
                        </a:lnTo>
                        <a:lnTo>
                          <a:pt x="155" y="89"/>
                        </a:lnTo>
                        <a:lnTo>
                          <a:pt x="158" y="91"/>
                        </a:lnTo>
                        <a:lnTo>
                          <a:pt x="161" y="95"/>
                        </a:lnTo>
                        <a:lnTo>
                          <a:pt x="162" y="99"/>
                        </a:lnTo>
                        <a:lnTo>
                          <a:pt x="162" y="103"/>
                        </a:lnTo>
                        <a:lnTo>
                          <a:pt x="158" y="106"/>
                        </a:lnTo>
                        <a:lnTo>
                          <a:pt x="154" y="108"/>
                        </a:lnTo>
                        <a:lnTo>
                          <a:pt x="150" y="108"/>
                        </a:lnTo>
                        <a:lnTo>
                          <a:pt x="146" y="106"/>
                        </a:lnTo>
                        <a:lnTo>
                          <a:pt x="146" y="102"/>
                        </a:lnTo>
                        <a:lnTo>
                          <a:pt x="146" y="98"/>
                        </a:lnTo>
                        <a:lnTo>
                          <a:pt x="142" y="95"/>
                        </a:lnTo>
                        <a:lnTo>
                          <a:pt x="139" y="95"/>
                        </a:lnTo>
                        <a:lnTo>
                          <a:pt x="135" y="94"/>
                        </a:lnTo>
                        <a:lnTo>
                          <a:pt x="131" y="94"/>
                        </a:lnTo>
                        <a:lnTo>
                          <a:pt x="128" y="94"/>
                        </a:lnTo>
                        <a:lnTo>
                          <a:pt x="124" y="94"/>
                        </a:lnTo>
                        <a:lnTo>
                          <a:pt x="120" y="94"/>
                        </a:lnTo>
                        <a:lnTo>
                          <a:pt x="116" y="94"/>
                        </a:lnTo>
                        <a:lnTo>
                          <a:pt x="113" y="91"/>
                        </a:lnTo>
                        <a:lnTo>
                          <a:pt x="109" y="90"/>
                        </a:lnTo>
                        <a:lnTo>
                          <a:pt x="109" y="85"/>
                        </a:lnTo>
                        <a:lnTo>
                          <a:pt x="110" y="81"/>
                        </a:lnTo>
                        <a:lnTo>
                          <a:pt x="114" y="78"/>
                        </a:lnTo>
                        <a:lnTo>
                          <a:pt x="109" y="76"/>
                        </a:lnTo>
                        <a:lnTo>
                          <a:pt x="105" y="76"/>
                        </a:lnTo>
                        <a:lnTo>
                          <a:pt x="102" y="76"/>
                        </a:lnTo>
                        <a:lnTo>
                          <a:pt x="98" y="76"/>
                        </a:lnTo>
                        <a:lnTo>
                          <a:pt x="94" y="76"/>
                        </a:lnTo>
                        <a:lnTo>
                          <a:pt x="89" y="76"/>
                        </a:lnTo>
                        <a:lnTo>
                          <a:pt x="84" y="76"/>
                        </a:lnTo>
                        <a:lnTo>
                          <a:pt x="81" y="73"/>
                        </a:lnTo>
                        <a:lnTo>
                          <a:pt x="77" y="72"/>
                        </a:lnTo>
                        <a:lnTo>
                          <a:pt x="74" y="68"/>
                        </a:lnTo>
                        <a:lnTo>
                          <a:pt x="73" y="64"/>
                        </a:lnTo>
                        <a:lnTo>
                          <a:pt x="73" y="60"/>
                        </a:lnTo>
                        <a:lnTo>
                          <a:pt x="73" y="56"/>
                        </a:lnTo>
                        <a:lnTo>
                          <a:pt x="73" y="52"/>
                        </a:lnTo>
                        <a:lnTo>
                          <a:pt x="74" y="48"/>
                        </a:lnTo>
                        <a:lnTo>
                          <a:pt x="69" y="46"/>
                        </a:lnTo>
                        <a:lnTo>
                          <a:pt x="66" y="44"/>
                        </a:lnTo>
                        <a:lnTo>
                          <a:pt x="62" y="46"/>
                        </a:lnTo>
                        <a:lnTo>
                          <a:pt x="58" y="46"/>
                        </a:lnTo>
                        <a:lnTo>
                          <a:pt x="53" y="46"/>
                        </a:lnTo>
                        <a:lnTo>
                          <a:pt x="50" y="46"/>
                        </a:lnTo>
                        <a:lnTo>
                          <a:pt x="46" y="46"/>
                        </a:lnTo>
                        <a:lnTo>
                          <a:pt x="40" y="43"/>
                        </a:lnTo>
                        <a:lnTo>
                          <a:pt x="36" y="41"/>
                        </a:lnTo>
                        <a:lnTo>
                          <a:pt x="35" y="35"/>
                        </a:lnTo>
                        <a:lnTo>
                          <a:pt x="35" y="31"/>
                        </a:lnTo>
                        <a:lnTo>
                          <a:pt x="35" y="28"/>
                        </a:lnTo>
                        <a:lnTo>
                          <a:pt x="36" y="24"/>
                        </a:lnTo>
                        <a:lnTo>
                          <a:pt x="32" y="22"/>
                        </a:lnTo>
                        <a:lnTo>
                          <a:pt x="29" y="20"/>
                        </a:lnTo>
                        <a:lnTo>
                          <a:pt x="25" y="20"/>
                        </a:lnTo>
                        <a:lnTo>
                          <a:pt x="19" y="18"/>
                        </a:lnTo>
                        <a:lnTo>
                          <a:pt x="15" y="18"/>
                        </a:lnTo>
                        <a:lnTo>
                          <a:pt x="11" y="18"/>
                        </a:lnTo>
                        <a:lnTo>
                          <a:pt x="8" y="15"/>
                        </a:lnTo>
                        <a:lnTo>
                          <a:pt x="4" y="13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71" name="Freeform 227"/>
                  <p:cNvSpPr>
                    <a:spLocks/>
                  </p:cNvSpPr>
                  <p:nvPr/>
                </p:nvSpPr>
                <p:spPr bwMode="auto">
                  <a:xfrm>
                    <a:off x="3415" y="948"/>
                    <a:ext cx="179" cy="147"/>
                  </a:xfrm>
                  <a:custGeom>
                    <a:avLst/>
                    <a:gdLst>
                      <a:gd name="T0" fmla="*/ 919 w 66"/>
                      <a:gd name="T1" fmla="*/ 0 h 54"/>
                      <a:gd name="T2" fmla="*/ 1237 w 66"/>
                      <a:gd name="T3" fmla="*/ 163 h 54"/>
                      <a:gd name="T4" fmla="*/ 1418 w 66"/>
                      <a:gd name="T5" fmla="*/ 387 h 54"/>
                      <a:gd name="T6" fmla="*/ 1516 w 66"/>
                      <a:gd name="T7" fmla="*/ 667 h 54"/>
                      <a:gd name="T8" fmla="*/ 1516 w 66"/>
                      <a:gd name="T9" fmla="*/ 890 h 54"/>
                      <a:gd name="T10" fmla="*/ 1619 w 66"/>
                      <a:gd name="T11" fmla="*/ 1149 h 54"/>
                      <a:gd name="T12" fmla="*/ 1839 w 66"/>
                      <a:gd name="T13" fmla="*/ 1312 h 54"/>
                      <a:gd name="T14" fmla="*/ 2110 w 66"/>
                      <a:gd name="T15" fmla="*/ 1372 h 54"/>
                      <a:gd name="T16" fmla="*/ 2376 w 66"/>
                      <a:gd name="T17" fmla="*/ 1489 h 54"/>
                      <a:gd name="T18" fmla="*/ 2595 w 66"/>
                      <a:gd name="T19" fmla="*/ 1535 h 54"/>
                      <a:gd name="T20" fmla="*/ 2913 w 66"/>
                      <a:gd name="T21" fmla="*/ 1535 h 54"/>
                      <a:gd name="T22" fmla="*/ 3132 w 66"/>
                      <a:gd name="T23" fmla="*/ 1696 h 54"/>
                      <a:gd name="T24" fmla="*/ 3355 w 66"/>
                      <a:gd name="T25" fmla="*/ 1816 h 54"/>
                      <a:gd name="T26" fmla="*/ 3509 w 66"/>
                      <a:gd name="T27" fmla="*/ 2039 h 54"/>
                      <a:gd name="T28" fmla="*/ 3566 w 66"/>
                      <a:gd name="T29" fmla="*/ 2298 h 54"/>
                      <a:gd name="T30" fmla="*/ 3566 w 66"/>
                      <a:gd name="T31" fmla="*/ 2521 h 54"/>
                      <a:gd name="T32" fmla="*/ 3355 w 66"/>
                      <a:gd name="T33" fmla="*/ 2801 h 54"/>
                      <a:gd name="T34" fmla="*/ 3132 w 66"/>
                      <a:gd name="T35" fmla="*/ 2965 h 54"/>
                      <a:gd name="T36" fmla="*/ 2913 w 66"/>
                      <a:gd name="T37" fmla="*/ 2965 h 54"/>
                      <a:gd name="T38" fmla="*/ 2715 w 66"/>
                      <a:gd name="T39" fmla="*/ 2965 h 54"/>
                      <a:gd name="T40" fmla="*/ 2435 w 66"/>
                      <a:gd name="T41" fmla="*/ 2681 h 54"/>
                      <a:gd name="T42" fmla="*/ 2435 w 66"/>
                      <a:gd name="T43" fmla="*/ 2483 h 54"/>
                      <a:gd name="T44" fmla="*/ 2332 w 66"/>
                      <a:gd name="T45" fmla="*/ 2202 h 54"/>
                      <a:gd name="T46" fmla="*/ 2110 w 66"/>
                      <a:gd name="T47" fmla="*/ 2142 h 54"/>
                      <a:gd name="T48" fmla="*/ 1839 w 66"/>
                      <a:gd name="T49" fmla="*/ 2142 h 54"/>
                      <a:gd name="T50" fmla="*/ 1619 w 66"/>
                      <a:gd name="T51" fmla="*/ 2142 h 54"/>
                      <a:gd name="T52" fmla="*/ 1418 w 66"/>
                      <a:gd name="T53" fmla="*/ 2039 h 54"/>
                      <a:gd name="T54" fmla="*/ 1199 w 66"/>
                      <a:gd name="T55" fmla="*/ 1979 h 54"/>
                      <a:gd name="T56" fmla="*/ 979 w 66"/>
                      <a:gd name="T57" fmla="*/ 1876 h 54"/>
                      <a:gd name="T58" fmla="*/ 757 w 66"/>
                      <a:gd name="T59" fmla="*/ 1696 h 54"/>
                      <a:gd name="T60" fmla="*/ 662 w 66"/>
                      <a:gd name="T61" fmla="*/ 1489 h 54"/>
                      <a:gd name="T62" fmla="*/ 597 w 66"/>
                      <a:gd name="T63" fmla="*/ 1209 h 54"/>
                      <a:gd name="T64" fmla="*/ 382 w 66"/>
                      <a:gd name="T65" fmla="*/ 1149 h 54"/>
                      <a:gd name="T66" fmla="*/ 220 w 66"/>
                      <a:gd name="T67" fmla="*/ 890 h 54"/>
                      <a:gd name="T68" fmla="*/ 0 w 66"/>
                      <a:gd name="T69" fmla="*/ 705 h 54"/>
                      <a:gd name="T70" fmla="*/ 220 w 66"/>
                      <a:gd name="T71" fmla="*/ 547 h 54"/>
                      <a:gd name="T72" fmla="*/ 382 w 66"/>
                      <a:gd name="T73" fmla="*/ 327 h 54"/>
                      <a:gd name="T74" fmla="*/ 597 w 66"/>
                      <a:gd name="T75" fmla="*/ 223 h 54"/>
                      <a:gd name="T76" fmla="*/ 919 w 66"/>
                      <a:gd name="T77" fmla="*/ 0 h 5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4"/>
                      <a:gd name="T119" fmla="*/ 66 w 66"/>
                      <a:gd name="T120" fmla="*/ 54 h 5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4">
                        <a:moveTo>
                          <a:pt x="17" y="0"/>
                        </a:moveTo>
                        <a:lnTo>
                          <a:pt x="23" y="3"/>
                        </a:lnTo>
                        <a:lnTo>
                          <a:pt x="26" y="7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30" y="21"/>
                        </a:lnTo>
                        <a:lnTo>
                          <a:pt x="34" y="24"/>
                        </a:lnTo>
                        <a:lnTo>
                          <a:pt x="39" y="25"/>
                        </a:lnTo>
                        <a:lnTo>
                          <a:pt x="44" y="27"/>
                        </a:lnTo>
                        <a:lnTo>
                          <a:pt x="48" y="28"/>
                        </a:lnTo>
                        <a:lnTo>
                          <a:pt x="54" y="28"/>
                        </a:lnTo>
                        <a:lnTo>
                          <a:pt x="58" y="31"/>
                        </a:lnTo>
                        <a:lnTo>
                          <a:pt x="62" y="33"/>
                        </a:lnTo>
                        <a:lnTo>
                          <a:pt x="65" y="37"/>
                        </a:lnTo>
                        <a:lnTo>
                          <a:pt x="66" y="42"/>
                        </a:lnTo>
                        <a:lnTo>
                          <a:pt x="66" y="46"/>
                        </a:lnTo>
                        <a:lnTo>
                          <a:pt x="62" y="51"/>
                        </a:lnTo>
                        <a:lnTo>
                          <a:pt x="58" y="54"/>
                        </a:lnTo>
                        <a:lnTo>
                          <a:pt x="54" y="54"/>
                        </a:lnTo>
                        <a:lnTo>
                          <a:pt x="50" y="54"/>
                        </a:lnTo>
                        <a:lnTo>
                          <a:pt x="45" y="49"/>
                        </a:lnTo>
                        <a:lnTo>
                          <a:pt x="45" y="45"/>
                        </a:lnTo>
                        <a:lnTo>
                          <a:pt x="43" y="40"/>
                        </a:lnTo>
                        <a:lnTo>
                          <a:pt x="39" y="39"/>
                        </a:lnTo>
                        <a:lnTo>
                          <a:pt x="34" y="39"/>
                        </a:lnTo>
                        <a:lnTo>
                          <a:pt x="30" y="39"/>
                        </a:lnTo>
                        <a:lnTo>
                          <a:pt x="26" y="37"/>
                        </a:lnTo>
                        <a:lnTo>
                          <a:pt x="22" y="36"/>
                        </a:lnTo>
                        <a:lnTo>
                          <a:pt x="18" y="34"/>
                        </a:lnTo>
                        <a:lnTo>
                          <a:pt x="14" y="31"/>
                        </a:lnTo>
                        <a:lnTo>
                          <a:pt x="12" y="27"/>
                        </a:lnTo>
                        <a:lnTo>
                          <a:pt x="11" y="22"/>
                        </a:lnTo>
                        <a:lnTo>
                          <a:pt x="7" y="21"/>
                        </a:lnTo>
                        <a:lnTo>
                          <a:pt x="4" y="16"/>
                        </a:lnTo>
                        <a:lnTo>
                          <a:pt x="0" y="13"/>
                        </a:lnTo>
                        <a:lnTo>
                          <a:pt x="4" y="10"/>
                        </a:lnTo>
                        <a:lnTo>
                          <a:pt x="7" y="6"/>
                        </a:lnTo>
                        <a:lnTo>
                          <a:pt x="11" y="4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67" name="Group 228"/>
                <p:cNvGrpSpPr>
                  <a:grpSpLocks/>
                </p:cNvGrpSpPr>
                <p:nvPr/>
              </p:nvGrpSpPr>
              <p:grpSpPr bwMode="auto">
                <a:xfrm>
                  <a:off x="2613" y="785"/>
                  <a:ext cx="2571" cy="2479"/>
                  <a:chOff x="2613" y="785"/>
                  <a:chExt cx="2571" cy="2479"/>
                </a:xfrm>
              </p:grpSpPr>
              <p:sp>
                <p:nvSpPr>
                  <p:cNvPr id="25668" name="Freeform 229"/>
                  <p:cNvSpPr>
                    <a:spLocks/>
                  </p:cNvSpPr>
                  <p:nvPr/>
                </p:nvSpPr>
                <p:spPr bwMode="auto">
                  <a:xfrm>
                    <a:off x="2613" y="785"/>
                    <a:ext cx="2571" cy="2479"/>
                  </a:xfrm>
                  <a:custGeom>
                    <a:avLst/>
                    <a:gdLst>
                      <a:gd name="T0" fmla="*/ 1530 w 946"/>
                      <a:gd name="T1" fmla="*/ 11025 h 912"/>
                      <a:gd name="T2" fmla="*/ 1204 w 946"/>
                      <a:gd name="T3" fmla="*/ 19661 h 912"/>
                      <a:gd name="T4" fmla="*/ 2408 w 946"/>
                      <a:gd name="T5" fmla="*/ 28218 h 912"/>
                      <a:gd name="T6" fmla="*/ 9056 w 946"/>
                      <a:gd name="T7" fmla="*/ 32917 h 912"/>
                      <a:gd name="T8" fmla="*/ 14795 w 946"/>
                      <a:gd name="T9" fmla="*/ 37394 h 912"/>
                      <a:gd name="T10" fmla="*/ 22867 w 946"/>
                      <a:gd name="T11" fmla="*/ 42861 h 912"/>
                      <a:gd name="T12" fmla="*/ 28642 w 946"/>
                      <a:gd name="T13" fmla="*/ 47501 h 912"/>
                      <a:gd name="T14" fmla="*/ 30491 w 946"/>
                      <a:gd name="T15" fmla="*/ 48145 h 912"/>
                      <a:gd name="T16" fmla="*/ 36391 w 946"/>
                      <a:gd name="T17" fmla="*/ 44826 h 912"/>
                      <a:gd name="T18" fmla="*/ 40810 w 946"/>
                      <a:gd name="T19" fmla="*/ 42736 h 912"/>
                      <a:gd name="T20" fmla="*/ 45389 w 946"/>
                      <a:gd name="T21" fmla="*/ 41656 h 912"/>
                      <a:gd name="T22" fmla="*/ 49200 w 946"/>
                      <a:gd name="T23" fmla="*/ 40009 h 912"/>
                      <a:gd name="T24" fmla="*/ 49422 w 946"/>
                      <a:gd name="T25" fmla="*/ 34888 h 912"/>
                      <a:gd name="T26" fmla="*/ 49104 w 946"/>
                      <a:gd name="T27" fmla="*/ 27353 h 912"/>
                      <a:gd name="T28" fmla="*/ 49200 w 946"/>
                      <a:gd name="T29" fmla="*/ 21346 h 912"/>
                      <a:gd name="T30" fmla="*/ 49865 w 946"/>
                      <a:gd name="T31" fmla="*/ 18236 h 912"/>
                      <a:gd name="T32" fmla="*/ 37478 w 946"/>
                      <a:gd name="T33" fmla="*/ 12332 h 912"/>
                      <a:gd name="T34" fmla="*/ 27987 w 946"/>
                      <a:gd name="T35" fmla="*/ 6768 h 912"/>
                      <a:gd name="T36" fmla="*/ 20016 w 946"/>
                      <a:gd name="T37" fmla="*/ 1530 h 912"/>
                      <a:gd name="T38" fmla="*/ 18171 w 946"/>
                      <a:gd name="T39" fmla="*/ 1742 h 912"/>
                      <a:gd name="T40" fmla="*/ 13051 w 946"/>
                      <a:gd name="T41" fmla="*/ 3716 h 912"/>
                      <a:gd name="T42" fmla="*/ 7968 w 946"/>
                      <a:gd name="T43" fmla="*/ 5784 h 912"/>
                      <a:gd name="T44" fmla="*/ 7629 w 946"/>
                      <a:gd name="T45" fmla="*/ 4700 h 912"/>
                      <a:gd name="T46" fmla="*/ 14013 w 946"/>
                      <a:gd name="T47" fmla="*/ 2512 h 912"/>
                      <a:gd name="T48" fmla="*/ 19152 w 946"/>
                      <a:gd name="T49" fmla="*/ 0 h 912"/>
                      <a:gd name="T50" fmla="*/ 21560 w 946"/>
                      <a:gd name="T51" fmla="*/ 1087 h 912"/>
                      <a:gd name="T52" fmla="*/ 29191 w 946"/>
                      <a:gd name="T53" fmla="*/ 6450 h 912"/>
                      <a:gd name="T54" fmla="*/ 37921 w 946"/>
                      <a:gd name="T55" fmla="*/ 11571 h 912"/>
                      <a:gd name="T56" fmla="*/ 47256 w 946"/>
                      <a:gd name="T57" fmla="*/ 15605 h 912"/>
                      <a:gd name="T58" fmla="*/ 51608 w 946"/>
                      <a:gd name="T59" fmla="*/ 18236 h 912"/>
                      <a:gd name="T60" fmla="*/ 50529 w 946"/>
                      <a:gd name="T61" fmla="*/ 20911 h 912"/>
                      <a:gd name="T62" fmla="*/ 49865 w 946"/>
                      <a:gd name="T63" fmla="*/ 30403 h 912"/>
                      <a:gd name="T64" fmla="*/ 50404 w 946"/>
                      <a:gd name="T65" fmla="*/ 39368 h 912"/>
                      <a:gd name="T66" fmla="*/ 49762 w 946"/>
                      <a:gd name="T67" fmla="*/ 41213 h 912"/>
                      <a:gd name="T68" fmla="*/ 43098 w 946"/>
                      <a:gd name="T69" fmla="*/ 43402 h 912"/>
                      <a:gd name="T70" fmla="*/ 36812 w 946"/>
                      <a:gd name="T71" fmla="*/ 45247 h 912"/>
                      <a:gd name="T72" fmla="*/ 30173 w 946"/>
                      <a:gd name="T73" fmla="*/ 49466 h 912"/>
                      <a:gd name="T74" fmla="*/ 28199 w 946"/>
                      <a:gd name="T75" fmla="*/ 48928 h 912"/>
                      <a:gd name="T76" fmla="*/ 23628 w 946"/>
                      <a:gd name="T77" fmla="*/ 44383 h 912"/>
                      <a:gd name="T78" fmla="*/ 17182 w 946"/>
                      <a:gd name="T79" fmla="*/ 40232 h 912"/>
                      <a:gd name="T80" fmla="*/ 11344 w 946"/>
                      <a:gd name="T81" fmla="*/ 35872 h 912"/>
                      <a:gd name="T82" fmla="*/ 6544 w 946"/>
                      <a:gd name="T83" fmla="*/ 32377 h 912"/>
                      <a:gd name="T84" fmla="*/ 666 w 946"/>
                      <a:gd name="T85" fmla="*/ 28114 h 912"/>
                      <a:gd name="T86" fmla="*/ 318 w 946"/>
                      <a:gd name="T87" fmla="*/ 25285 h 912"/>
                      <a:gd name="T88" fmla="*/ 443 w 946"/>
                      <a:gd name="T89" fmla="*/ 14200 h 91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946"/>
                      <a:gd name="T136" fmla="*/ 0 h 912"/>
                      <a:gd name="T137" fmla="*/ 946 w 946"/>
                      <a:gd name="T138" fmla="*/ 912 h 91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946" h="912">
                        <a:moveTo>
                          <a:pt x="20" y="196"/>
                        </a:moveTo>
                        <a:lnTo>
                          <a:pt x="28" y="202"/>
                        </a:lnTo>
                        <a:lnTo>
                          <a:pt x="24" y="354"/>
                        </a:lnTo>
                        <a:lnTo>
                          <a:pt x="22" y="360"/>
                        </a:lnTo>
                        <a:lnTo>
                          <a:pt x="28" y="501"/>
                        </a:lnTo>
                        <a:lnTo>
                          <a:pt x="44" y="517"/>
                        </a:lnTo>
                        <a:lnTo>
                          <a:pt x="100" y="563"/>
                        </a:lnTo>
                        <a:lnTo>
                          <a:pt x="166" y="603"/>
                        </a:lnTo>
                        <a:lnTo>
                          <a:pt x="208" y="637"/>
                        </a:lnTo>
                        <a:lnTo>
                          <a:pt x="271" y="685"/>
                        </a:lnTo>
                        <a:lnTo>
                          <a:pt x="331" y="727"/>
                        </a:lnTo>
                        <a:lnTo>
                          <a:pt x="419" y="785"/>
                        </a:lnTo>
                        <a:lnTo>
                          <a:pt x="493" y="838"/>
                        </a:lnTo>
                        <a:lnTo>
                          <a:pt x="525" y="870"/>
                        </a:lnTo>
                        <a:lnTo>
                          <a:pt x="541" y="884"/>
                        </a:lnTo>
                        <a:lnTo>
                          <a:pt x="559" y="882"/>
                        </a:lnTo>
                        <a:lnTo>
                          <a:pt x="601" y="856"/>
                        </a:lnTo>
                        <a:lnTo>
                          <a:pt x="667" y="821"/>
                        </a:lnTo>
                        <a:lnTo>
                          <a:pt x="710" y="795"/>
                        </a:lnTo>
                        <a:lnTo>
                          <a:pt x="748" y="783"/>
                        </a:lnTo>
                        <a:lnTo>
                          <a:pt x="802" y="773"/>
                        </a:lnTo>
                        <a:lnTo>
                          <a:pt x="832" y="763"/>
                        </a:lnTo>
                        <a:lnTo>
                          <a:pt x="878" y="747"/>
                        </a:lnTo>
                        <a:lnTo>
                          <a:pt x="902" y="733"/>
                        </a:lnTo>
                        <a:lnTo>
                          <a:pt x="910" y="685"/>
                        </a:lnTo>
                        <a:lnTo>
                          <a:pt x="906" y="639"/>
                        </a:lnTo>
                        <a:lnTo>
                          <a:pt x="900" y="569"/>
                        </a:lnTo>
                        <a:lnTo>
                          <a:pt x="900" y="501"/>
                        </a:lnTo>
                        <a:lnTo>
                          <a:pt x="902" y="443"/>
                        </a:lnTo>
                        <a:lnTo>
                          <a:pt x="902" y="391"/>
                        </a:lnTo>
                        <a:lnTo>
                          <a:pt x="914" y="356"/>
                        </a:lnTo>
                        <a:lnTo>
                          <a:pt x="914" y="334"/>
                        </a:lnTo>
                        <a:lnTo>
                          <a:pt x="902" y="320"/>
                        </a:lnTo>
                        <a:lnTo>
                          <a:pt x="687" y="226"/>
                        </a:lnTo>
                        <a:lnTo>
                          <a:pt x="611" y="186"/>
                        </a:lnTo>
                        <a:lnTo>
                          <a:pt x="513" y="124"/>
                        </a:lnTo>
                        <a:lnTo>
                          <a:pt x="431" y="70"/>
                        </a:lnTo>
                        <a:lnTo>
                          <a:pt x="367" y="28"/>
                        </a:lnTo>
                        <a:lnTo>
                          <a:pt x="355" y="24"/>
                        </a:lnTo>
                        <a:lnTo>
                          <a:pt x="333" y="32"/>
                        </a:lnTo>
                        <a:lnTo>
                          <a:pt x="287" y="50"/>
                        </a:lnTo>
                        <a:lnTo>
                          <a:pt x="239" y="68"/>
                        </a:lnTo>
                        <a:lnTo>
                          <a:pt x="194" y="80"/>
                        </a:lnTo>
                        <a:lnTo>
                          <a:pt x="146" y="106"/>
                        </a:lnTo>
                        <a:lnTo>
                          <a:pt x="138" y="98"/>
                        </a:lnTo>
                        <a:lnTo>
                          <a:pt x="140" y="86"/>
                        </a:lnTo>
                        <a:lnTo>
                          <a:pt x="198" y="64"/>
                        </a:lnTo>
                        <a:lnTo>
                          <a:pt x="257" y="46"/>
                        </a:lnTo>
                        <a:lnTo>
                          <a:pt x="305" y="26"/>
                        </a:lnTo>
                        <a:lnTo>
                          <a:pt x="351" y="0"/>
                        </a:lnTo>
                        <a:lnTo>
                          <a:pt x="367" y="2"/>
                        </a:lnTo>
                        <a:lnTo>
                          <a:pt x="395" y="20"/>
                        </a:lnTo>
                        <a:lnTo>
                          <a:pt x="461" y="72"/>
                        </a:lnTo>
                        <a:lnTo>
                          <a:pt x="535" y="118"/>
                        </a:lnTo>
                        <a:lnTo>
                          <a:pt x="621" y="176"/>
                        </a:lnTo>
                        <a:lnTo>
                          <a:pt x="695" y="212"/>
                        </a:lnTo>
                        <a:lnTo>
                          <a:pt x="774" y="244"/>
                        </a:lnTo>
                        <a:lnTo>
                          <a:pt x="866" y="286"/>
                        </a:lnTo>
                        <a:lnTo>
                          <a:pt x="940" y="322"/>
                        </a:lnTo>
                        <a:lnTo>
                          <a:pt x="946" y="334"/>
                        </a:lnTo>
                        <a:lnTo>
                          <a:pt x="944" y="340"/>
                        </a:lnTo>
                        <a:lnTo>
                          <a:pt x="926" y="383"/>
                        </a:lnTo>
                        <a:lnTo>
                          <a:pt x="918" y="457"/>
                        </a:lnTo>
                        <a:lnTo>
                          <a:pt x="914" y="557"/>
                        </a:lnTo>
                        <a:lnTo>
                          <a:pt x="926" y="653"/>
                        </a:lnTo>
                        <a:lnTo>
                          <a:pt x="924" y="721"/>
                        </a:lnTo>
                        <a:lnTo>
                          <a:pt x="920" y="749"/>
                        </a:lnTo>
                        <a:lnTo>
                          <a:pt x="912" y="755"/>
                        </a:lnTo>
                        <a:lnTo>
                          <a:pt x="858" y="775"/>
                        </a:lnTo>
                        <a:lnTo>
                          <a:pt x="790" y="795"/>
                        </a:lnTo>
                        <a:lnTo>
                          <a:pt x="722" y="809"/>
                        </a:lnTo>
                        <a:lnTo>
                          <a:pt x="675" y="829"/>
                        </a:lnTo>
                        <a:lnTo>
                          <a:pt x="603" y="876"/>
                        </a:lnTo>
                        <a:lnTo>
                          <a:pt x="553" y="906"/>
                        </a:lnTo>
                        <a:lnTo>
                          <a:pt x="535" y="912"/>
                        </a:lnTo>
                        <a:lnTo>
                          <a:pt x="517" y="896"/>
                        </a:lnTo>
                        <a:lnTo>
                          <a:pt x="483" y="856"/>
                        </a:lnTo>
                        <a:lnTo>
                          <a:pt x="433" y="813"/>
                        </a:lnTo>
                        <a:lnTo>
                          <a:pt x="371" y="771"/>
                        </a:lnTo>
                        <a:lnTo>
                          <a:pt x="315" y="737"/>
                        </a:lnTo>
                        <a:lnTo>
                          <a:pt x="261" y="695"/>
                        </a:lnTo>
                        <a:lnTo>
                          <a:pt x="208" y="657"/>
                        </a:lnTo>
                        <a:lnTo>
                          <a:pt x="166" y="621"/>
                        </a:lnTo>
                        <a:lnTo>
                          <a:pt x="120" y="593"/>
                        </a:lnTo>
                        <a:lnTo>
                          <a:pt x="56" y="551"/>
                        </a:lnTo>
                        <a:lnTo>
                          <a:pt x="12" y="515"/>
                        </a:lnTo>
                        <a:lnTo>
                          <a:pt x="0" y="501"/>
                        </a:lnTo>
                        <a:lnTo>
                          <a:pt x="6" y="463"/>
                        </a:lnTo>
                        <a:lnTo>
                          <a:pt x="10" y="348"/>
                        </a:lnTo>
                        <a:lnTo>
                          <a:pt x="8" y="260"/>
                        </a:lnTo>
                        <a:lnTo>
                          <a:pt x="20" y="19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69" name="Freeform 230"/>
                  <p:cNvSpPr>
                    <a:spLocks/>
                  </p:cNvSpPr>
                  <p:nvPr/>
                </p:nvSpPr>
                <p:spPr bwMode="auto">
                  <a:xfrm>
                    <a:off x="2641" y="1019"/>
                    <a:ext cx="390" cy="399"/>
                  </a:xfrm>
                  <a:custGeom>
                    <a:avLst/>
                    <a:gdLst>
                      <a:gd name="T0" fmla="*/ 355 w 390"/>
                      <a:gd name="T1" fmla="*/ 0 h 399"/>
                      <a:gd name="T2" fmla="*/ 314 w 390"/>
                      <a:gd name="T3" fmla="*/ 13 h 399"/>
                      <a:gd name="T4" fmla="*/ 293 w 390"/>
                      <a:gd name="T5" fmla="*/ 22 h 399"/>
                      <a:gd name="T6" fmla="*/ 278 w 390"/>
                      <a:gd name="T7" fmla="*/ 28 h 399"/>
                      <a:gd name="T8" fmla="*/ 233 w 390"/>
                      <a:gd name="T9" fmla="*/ 52 h 399"/>
                      <a:gd name="T10" fmla="*/ 188 w 390"/>
                      <a:gd name="T11" fmla="*/ 79 h 399"/>
                      <a:gd name="T12" fmla="*/ 155 w 390"/>
                      <a:gd name="T13" fmla="*/ 88 h 399"/>
                      <a:gd name="T14" fmla="*/ 116 w 390"/>
                      <a:gd name="T15" fmla="*/ 106 h 399"/>
                      <a:gd name="T16" fmla="*/ 85 w 390"/>
                      <a:gd name="T17" fmla="*/ 115 h 399"/>
                      <a:gd name="T18" fmla="*/ 62 w 390"/>
                      <a:gd name="T19" fmla="*/ 121 h 399"/>
                      <a:gd name="T20" fmla="*/ 35 w 390"/>
                      <a:gd name="T21" fmla="*/ 130 h 399"/>
                      <a:gd name="T22" fmla="*/ 19 w 390"/>
                      <a:gd name="T23" fmla="*/ 136 h 399"/>
                      <a:gd name="T24" fmla="*/ 8 w 390"/>
                      <a:gd name="T25" fmla="*/ 172 h 399"/>
                      <a:gd name="T26" fmla="*/ 4 w 390"/>
                      <a:gd name="T27" fmla="*/ 246 h 399"/>
                      <a:gd name="T28" fmla="*/ 10 w 390"/>
                      <a:gd name="T29" fmla="*/ 343 h 399"/>
                      <a:gd name="T30" fmla="*/ 43 w 390"/>
                      <a:gd name="T31" fmla="*/ 391 h 399"/>
                      <a:gd name="T32" fmla="*/ 49 w 390"/>
                      <a:gd name="T33" fmla="*/ 327 h 399"/>
                      <a:gd name="T34" fmla="*/ 55 w 390"/>
                      <a:gd name="T35" fmla="*/ 246 h 399"/>
                      <a:gd name="T36" fmla="*/ 61 w 390"/>
                      <a:gd name="T37" fmla="*/ 171 h 399"/>
                      <a:gd name="T38" fmla="*/ 79 w 390"/>
                      <a:gd name="T39" fmla="*/ 168 h 399"/>
                      <a:gd name="T40" fmla="*/ 157 w 390"/>
                      <a:gd name="T41" fmla="*/ 129 h 399"/>
                      <a:gd name="T42" fmla="*/ 196 w 390"/>
                      <a:gd name="T43" fmla="*/ 111 h 399"/>
                      <a:gd name="T44" fmla="*/ 223 w 390"/>
                      <a:gd name="T45" fmla="*/ 102 h 399"/>
                      <a:gd name="T46" fmla="*/ 254 w 390"/>
                      <a:gd name="T47" fmla="*/ 93 h 399"/>
                      <a:gd name="T48" fmla="*/ 305 w 390"/>
                      <a:gd name="T49" fmla="*/ 78 h 399"/>
                      <a:gd name="T50" fmla="*/ 331 w 390"/>
                      <a:gd name="T51" fmla="*/ 69 h 399"/>
                      <a:gd name="T52" fmla="*/ 361 w 390"/>
                      <a:gd name="T53" fmla="*/ 54 h 399"/>
                      <a:gd name="T54" fmla="*/ 385 w 390"/>
                      <a:gd name="T55" fmla="*/ 40 h 399"/>
                      <a:gd name="T56" fmla="*/ 379 w 390"/>
                      <a:gd name="T57" fmla="*/ 25 h 399"/>
                      <a:gd name="T58" fmla="*/ 370 w 390"/>
                      <a:gd name="T59" fmla="*/ 18 h 399"/>
                      <a:gd name="T60" fmla="*/ 355 w 390"/>
                      <a:gd name="T61" fmla="*/ 0 h 399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390"/>
                      <a:gd name="T94" fmla="*/ 0 h 399"/>
                      <a:gd name="T95" fmla="*/ 390 w 390"/>
                      <a:gd name="T96" fmla="*/ 399 h 399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390" h="399">
                        <a:moveTo>
                          <a:pt x="355" y="0"/>
                        </a:moveTo>
                        <a:cubicBezTo>
                          <a:pt x="342" y="5"/>
                          <a:pt x="328" y="11"/>
                          <a:pt x="314" y="13"/>
                        </a:cubicBezTo>
                        <a:cubicBezTo>
                          <a:pt x="307" y="17"/>
                          <a:pt x="301" y="20"/>
                          <a:pt x="293" y="22"/>
                        </a:cubicBezTo>
                        <a:cubicBezTo>
                          <a:pt x="281" y="28"/>
                          <a:pt x="287" y="26"/>
                          <a:pt x="278" y="28"/>
                        </a:cubicBezTo>
                        <a:cubicBezTo>
                          <a:pt x="264" y="35"/>
                          <a:pt x="248" y="49"/>
                          <a:pt x="233" y="52"/>
                        </a:cubicBezTo>
                        <a:cubicBezTo>
                          <a:pt x="227" y="56"/>
                          <a:pt x="192" y="78"/>
                          <a:pt x="188" y="79"/>
                        </a:cubicBezTo>
                        <a:cubicBezTo>
                          <a:pt x="179" y="84"/>
                          <a:pt x="166" y="87"/>
                          <a:pt x="155" y="88"/>
                        </a:cubicBezTo>
                        <a:cubicBezTo>
                          <a:pt x="142" y="93"/>
                          <a:pt x="129" y="103"/>
                          <a:pt x="116" y="106"/>
                        </a:cubicBezTo>
                        <a:cubicBezTo>
                          <a:pt x="106" y="111"/>
                          <a:pt x="96" y="113"/>
                          <a:pt x="85" y="115"/>
                        </a:cubicBezTo>
                        <a:cubicBezTo>
                          <a:pt x="78" y="118"/>
                          <a:pt x="70" y="120"/>
                          <a:pt x="62" y="121"/>
                        </a:cubicBezTo>
                        <a:cubicBezTo>
                          <a:pt x="53" y="125"/>
                          <a:pt x="45" y="128"/>
                          <a:pt x="35" y="130"/>
                        </a:cubicBezTo>
                        <a:cubicBezTo>
                          <a:pt x="30" y="134"/>
                          <a:pt x="26" y="135"/>
                          <a:pt x="19" y="136"/>
                        </a:cubicBezTo>
                        <a:cubicBezTo>
                          <a:pt x="6" y="144"/>
                          <a:pt x="11" y="159"/>
                          <a:pt x="8" y="172"/>
                        </a:cubicBezTo>
                        <a:cubicBezTo>
                          <a:pt x="6" y="198"/>
                          <a:pt x="5" y="216"/>
                          <a:pt x="4" y="246"/>
                        </a:cubicBezTo>
                        <a:cubicBezTo>
                          <a:pt x="5" y="280"/>
                          <a:pt x="4" y="311"/>
                          <a:pt x="10" y="343"/>
                        </a:cubicBezTo>
                        <a:cubicBezTo>
                          <a:pt x="11" y="399"/>
                          <a:pt x="0" y="399"/>
                          <a:pt x="43" y="391"/>
                        </a:cubicBezTo>
                        <a:cubicBezTo>
                          <a:pt x="53" y="372"/>
                          <a:pt x="46" y="348"/>
                          <a:pt x="49" y="327"/>
                        </a:cubicBezTo>
                        <a:cubicBezTo>
                          <a:pt x="51" y="300"/>
                          <a:pt x="50" y="273"/>
                          <a:pt x="55" y="246"/>
                        </a:cubicBezTo>
                        <a:cubicBezTo>
                          <a:pt x="56" y="231"/>
                          <a:pt x="57" y="177"/>
                          <a:pt x="61" y="171"/>
                        </a:cubicBezTo>
                        <a:cubicBezTo>
                          <a:pt x="64" y="166"/>
                          <a:pt x="79" y="168"/>
                          <a:pt x="79" y="168"/>
                        </a:cubicBezTo>
                        <a:cubicBezTo>
                          <a:pt x="103" y="156"/>
                          <a:pt x="130" y="134"/>
                          <a:pt x="157" y="129"/>
                        </a:cubicBezTo>
                        <a:cubicBezTo>
                          <a:pt x="167" y="121"/>
                          <a:pt x="183" y="113"/>
                          <a:pt x="196" y="111"/>
                        </a:cubicBezTo>
                        <a:cubicBezTo>
                          <a:pt x="203" y="105"/>
                          <a:pt x="214" y="104"/>
                          <a:pt x="223" y="102"/>
                        </a:cubicBezTo>
                        <a:cubicBezTo>
                          <a:pt x="232" y="97"/>
                          <a:pt x="244" y="94"/>
                          <a:pt x="254" y="93"/>
                        </a:cubicBezTo>
                        <a:cubicBezTo>
                          <a:pt x="268" y="86"/>
                          <a:pt x="290" y="81"/>
                          <a:pt x="305" y="78"/>
                        </a:cubicBezTo>
                        <a:cubicBezTo>
                          <a:pt x="313" y="75"/>
                          <a:pt x="323" y="70"/>
                          <a:pt x="331" y="69"/>
                        </a:cubicBezTo>
                        <a:cubicBezTo>
                          <a:pt x="340" y="63"/>
                          <a:pt x="350" y="56"/>
                          <a:pt x="361" y="54"/>
                        </a:cubicBezTo>
                        <a:cubicBezTo>
                          <a:pt x="368" y="49"/>
                          <a:pt x="377" y="44"/>
                          <a:pt x="385" y="40"/>
                        </a:cubicBezTo>
                        <a:cubicBezTo>
                          <a:pt x="390" y="33"/>
                          <a:pt x="385" y="29"/>
                          <a:pt x="379" y="25"/>
                        </a:cubicBezTo>
                        <a:cubicBezTo>
                          <a:pt x="376" y="23"/>
                          <a:pt x="370" y="18"/>
                          <a:pt x="370" y="18"/>
                        </a:cubicBezTo>
                        <a:cubicBezTo>
                          <a:pt x="367" y="10"/>
                          <a:pt x="363" y="3"/>
                          <a:pt x="355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 w="381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25640" name="Group 231"/>
              <p:cNvGrpSpPr>
                <a:grpSpLocks/>
              </p:cNvGrpSpPr>
              <p:nvPr/>
            </p:nvGrpSpPr>
            <p:grpSpPr bwMode="auto">
              <a:xfrm>
                <a:off x="3696" y="2477"/>
                <a:ext cx="1440" cy="979"/>
                <a:chOff x="2613" y="785"/>
                <a:chExt cx="2571" cy="2479"/>
              </a:xfrm>
            </p:grpSpPr>
            <p:sp>
              <p:nvSpPr>
                <p:cNvPr id="25641" name="Freeform 232"/>
                <p:cNvSpPr>
                  <a:spLocks/>
                </p:cNvSpPr>
                <p:nvPr/>
              </p:nvSpPr>
              <p:spPr bwMode="auto">
                <a:xfrm>
                  <a:off x="2635" y="818"/>
                  <a:ext cx="2522" cy="2413"/>
                </a:xfrm>
                <a:custGeom>
                  <a:avLst/>
                  <a:gdLst>
                    <a:gd name="T0" fmla="*/ 1307 w 928"/>
                    <a:gd name="T1" fmla="*/ 7421 h 888"/>
                    <a:gd name="T2" fmla="*/ 7748 w 928"/>
                    <a:gd name="T3" fmla="*/ 4253 h 888"/>
                    <a:gd name="T4" fmla="*/ 11884 w 928"/>
                    <a:gd name="T5" fmla="*/ 2606 h 888"/>
                    <a:gd name="T6" fmla="*/ 15716 w 928"/>
                    <a:gd name="T7" fmla="*/ 1424 h 888"/>
                    <a:gd name="T8" fmla="*/ 18872 w 928"/>
                    <a:gd name="T9" fmla="*/ 0 h 888"/>
                    <a:gd name="T10" fmla="*/ 19972 w 928"/>
                    <a:gd name="T11" fmla="*/ 223 h 888"/>
                    <a:gd name="T12" fmla="*/ 23405 w 928"/>
                    <a:gd name="T13" fmla="*/ 2829 h 888"/>
                    <a:gd name="T14" fmla="*/ 28968 w 928"/>
                    <a:gd name="T15" fmla="*/ 6543 h 888"/>
                    <a:gd name="T16" fmla="*/ 33118 w 928"/>
                    <a:gd name="T17" fmla="*/ 9171 h 888"/>
                    <a:gd name="T18" fmla="*/ 37474 w 928"/>
                    <a:gd name="T19" fmla="*/ 11114 h 888"/>
                    <a:gd name="T20" fmla="*/ 44018 w 928"/>
                    <a:gd name="T21" fmla="*/ 14185 h 888"/>
                    <a:gd name="T22" fmla="*/ 50622 w 928"/>
                    <a:gd name="T23" fmla="*/ 17233 h 888"/>
                    <a:gd name="T24" fmla="*/ 50296 w 928"/>
                    <a:gd name="T25" fmla="*/ 17337 h 888"/>
                    <a:gd name="T26" fmla="*/ 50084 w 928"/>
                    <a:gd name="T27" fmla="*/ 18638 h 888"/>
                    <a:gd name="T28" fmla="*/ 49418 w 928"/>
                    <a:gd name="T29" fmla="*/ 20763 h 888"/>
                    <a:gd name="T30" fmla="*/ 48975 w 928"/>
                    <a:gd name="T31" fmla="*/ 29934 h 888"/>
                    <a:gd name="T32" fmla="*/ 49315 w 928"/>
                    <a:gd name="T33" fmla="*/ 33426 h 888"/>
                    <a:gd name="T34" fmla="*/ 49418 w 928"/>
                    <a:gd name="T35" fmla="*/ 38100 h 888"/>
                    <a:gd name="T36" fmla="*/ 49092 w 928"/>
                    <a:gd name="T37" fmla="*/ 39747 h 888"/>
                    <a:gd name="T38" fmla="*/ 46206 w 928"/>
                    <a:gd name="T39" fmla="*/ 41054 h 888"/>
                    <a:gd name="T40" fmla="*/ 42268 w 928"/>
                    <a:gd name="T41" fmla="*/ 42154 h 888"/>
                    <a:gd name="T42" fmla="*/ 37792 w 928"/>
                    <a:gd name="T43" fmla="*/ 43461 h 888"/>
                    <a:gd name="T44" fmla="*/ 32452 w 928"/>
                    <a:gd name="T45" fmla="*/ 46350 h 888"/>
                    <a:gd name="T46" fmla="*/ 29085 w 928"/>
                    <a:gd name="T47" fmla="*/ 48418 h 888"/>
                    <a:gd name="T48" fmla="*/ 28103 w 928"/>
                    <a:gd name="T49" fmla="*/ 47434 h 888"/>
                    <a:gd name="T50" fmla="*/ 24831 w 928"/>
                    <a:gd name="T51" fmla="*/ 44703 h 888"/>
                    <a:gd name="T52" fmla="*/ 20075 w 928"/>
                    <a:gd name="T53" fmla="*/ 40950 h 888"/>
                    <a:gd name="T54" fmla="*/ 14735 w 928"/>
                    <a:gd name="T55" fmla="*/ 37342 h 888"/>
                    <a:gd name="T56" fmla="*/ 9593 w 928"/>
                    <a:gd name="T57" fmla="*/ 33752 h 888"/>
                    <a:gd name="T58" fmla="*/ 6987 w 928"/>
                    <a:gd name="T59" fmla="*/ 31684 h 888"/>
                    <a:gd name="T60" fmla="*/ 2185 w 928"/>
                    <a:gd name="T61" fmla="*/ 28288 h 888"/>
                    <a:gd name="T62" fmla="*/ 0 w 928"/>
                    <a:gd name="T63" fmla="*/ 26442 h 888"/>
                    <a:gd name="T64" fmla="*/ 443 w 928"/>
                    <a:gd name="T65" fmla="*/ 19301 h 888"/>
                    <a:gd name="T66" fmla="*/ 538 w 928"/>
                    <a:gd name="T67" fmla="*/ 12981 h 888"/>
                    <a:gd name="T68" fmla="*/ 761 w 928"/>
                    <a:gd name="T69" fmla="*/ 10796 h 888"/>
                    <a:gd name="T70" fmla="*/ 1307 w 928"/>
                    <a:gd name="T71" fmla="*/ 7421 h 88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28"/>
                    <a:gd name="T109" fmla="*/ 0 h 888"/>
                    <a:gd name="T110" fmla="*/ 928 w 928"/>
                    <a:gd name="T111" fmla="*/ 888 h 88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28" h="888">
                      <a:moveTo>
                        <a:pt x="24" y="136"/>
                      </a:moveTo>
                      <a:lnTo>
                        <a:pt x="142" y="78"/>
                      </a:lnTo>
                      <a:lnTo>
                        <a:pt x="218" y="48"/>
                      </a:lnTo>
                      <a:lnTo>
                        <a:pt x="288" y="26"/>
                      </a:lnTo>
                      <a:lnTo>
                        <a:pt x="346" y="0"/>
                      </a:lnTo>
                      <a:lnTo>
                        <a:pt x="366" y="4"/>
                      </a:lnTo>
                      <a:lnTo>
                        <a:pt x="429" y="52"/>
                      </a:lnTo>
                      <a:lnTo>
                        <a:pt x="531" y="120"/>
                      </a:lnTo>
                      <a:lnTo>
                        <a:pt x="607" y="168"/>
                      </a:lnTo>
                      <a:lnTo>
                        <a:pt x="687" y="204"/>
                      </a:lnTo>
                      <a:lnTo>
                        <a:pt x="807" y="260"/>
                      </a:lnTo>
                      <a:lnTo>
                        <a:pt x="928" y="316"/>
                      </a:lnTo>
                      <a:lnTo>
                        <a:pt x="922" y="318"/>
                      </a:lnTo>
                      <a:lnTo>
                        <a:pt x="918" y="342"/>
                      </a:lnTo>
                      <a:lnTo>
                        <a:pt x="906" y="381"/>
                      </a:lnTo>
                      <a:lnTo>
                        <a:pt x="898" y="549"/>
                      </a:lnTo>
                      <a:lnTo>
                        <a:pt x="904" y="613"/>
                      </a:lnTo>
                      <a:lnTo>
                        <a:pt x="906" y="699"/>
                      </a:lnTo>
                      <a:lnTo>
                        <a:pt x="900" y="729"/>
                      </a:lnTo>
                      <a:lnTo>
                        <a:pt x="847" y="753"/>
                      </a:lnTo>
                      <a:lnTo>
                        <a:pt x="775" y="773"/>
                      </a:lnTo>
                      <a:lnTo>
                        <a:pt x="693" y="797"/>
                      </a:lnTo>
                      <a:lnTo>
                        <a:pt x="595" y="850"/>
                      </a:lnTo>
                      <a:lnTo>
                        <a:pt x="533" y="888"/>
                      </a:lnTo>
                      <a:lnTo>
                        <a:pt x="515" y="870"/>
                      </a:lnTo>
                      <a:lnTo>
                        <a:pt x="455" y="820"/>
                      </a:lnTo>
                      <a:lnTo>
                        <a:pt x="368" y="751"/>
                      </a:lnTo>
                      <a:lnTo>
                        <a:pt x="270" y="685"/>
                      </a:lnTo>
                      <a:lnTo>
                        <a:pt x="176" y="619"/>
                      </a:lnTo>
                      <a:lnTo>
                        <a:pt x="128" y="581"/>
                      </a:lnTo>
                      <a:lnTo>
                        <a:pt x="40" y="519"/>
                      </a:lnTo>
                      <a:lnTo>
                        <a:pt x="0" y="485"/>
                      </a:lnTo>
                      <a:lnTo>
                        <a:pt x="8" y="354"/>
                      </a:lnTo>
                      <a:lnTo>
                        <a:pt x="10" y="238"/>
                      </a:lnTo>
                      <a:lnTo>
                        <a:pt x="14" y="198"/>
                      </a:lnTo>
                      <a:lnTo>
                        <a:pt x="24" y="136"/>
                      </a:lnTo>
                      <a:close/>
                    </a:path>
                  </a:pathLst>
                </a:custGeom>
                <a:solidFill>
                  <a:srgbClr val="99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5642" name="Group 233"/>
                <p:cNvGrpSpPr>
                  <a:grpSpLocks/>
                </p:cNvGrpSpPr>
                <p:nvPr/>
              </p:nvGrpSpPr>
              <p:grpSpPr bwMode="auto">
                <a:xfrm>
                  <a:off x="2907" y="1465"/>
                  <a:ext cx="2098" cy="1582"/>
                  <a:chOff x="2907" y="1465"/>
                  <a:chExt cx="2098" cy="1582"/>
                </a:xfrm>
              </p:grpSpPr>
              <p:sp>
                <p:nvSpPr>
                  <p:cNvPr id="25656" name="Freeform 234"/>
                  <p:cNvSpPr>
                    <a:spLocks/>
                  </p:cNvSpPr>
                  <p:nvPr/>
                </p:nvSpPr>
                <p:spPr bwMode="auto">
                  <a:xfrm>
                    <a:off x="2907" y="1465"/>
                    <a:ext cx="1144" cy="720"/>
                  </a:xfrm>
                  <a:custGeom>
                    <a:avLst/>
                    <a:gdLst>
                      <a:gd name="T0" fmla="*/ 0 w 421"/>
                      <a:gd name="T1" fmla="*/ 0 h 265"/>
                      <a:gd name="T2" fmla="*/ 4579 w 421"/>
                      <a:gd name="T3" fmla="*/ 2606 h 265"/>
                      <a:gd name="T4" fmla="*/ 8668 w 421"/>
                      <a:gd name="T5" fmla="*/ 5176 h 265"/>
                      <a:gd name="T6" fmla="*/ 14008 w 421"/>
                      <a:gd name="T7" fmla="*/ 8341 h 265"/>
                      <a:gd name="T8" fmla="*/ 19684 w 421"/>
                      <a:gd name="T9" fmla="*/ 11612 h 265"/>
                      <a:gd name="T10" fmla="*/ 22956 w 421"/>
                      <a:gd name="T11" fmla="*/ 13680 h 265"/>
                      <a:gd name="T12" fmla="*/ 22633 w 421"/>
                      <a:gd name="T13" fmla="*/ 14438 h 265"/>
                      <a:gd name="T14" fmla="*/ 21752 w 421"/>
                      <a:gd name="T15" fmla="*/ 14343 h 265"/>
                      <a:gd name="T16" fmla="*/ 18261 w 421"/>
                      <a:gd name="T17" fmla="*/ 11832 h 265"/>
                      <a:gd name="T18" fmla="*/ 12701 w 421"/>
                      <a:gd name="T19" fmla="*/ 8667 h 265"/>
                      <a:gd name="T20" fmla="*/ 6986 w 421"/>
                      <a:gd name="T21" fmla="*/ 4953 h 265"/>
                      <a:gd name="T22" fmla="*/ 1965 w 421"/>
                      <a:gd name="T23" fmla="*/ 1845 h 265"/>
                      <a:gd name="T24" fmla="*/ 1647 w 421"/>
                      <a:gd name="T25" fmla="*/ 1964 h 265"/>
                      <a:gd name="T26" fmla="*/ 0 w 421"/>
                      <a:gd name="T27" fmla="*/ 0 h 265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421"/>
                      <a:gd name="T43" fmla="*/ 0 h 265"/>
                      <a:gd name="T44" fmla="*/ 421 w 421"/>
                      <a:gd name="T45" fmla="*/ 265 h 265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421" h="265">
                        <a:moveTo>
                          <a:pt x="0" y="0"/>
                        </a:moveTo>
                        <a:lnTo>
                          <a:pt x="84" y="48"/>
                        </a:lnTo>
                        <a:lnTo>
                          <a:pt x="159" y="95"/>
                        </a:lnTo>
                        <a:lnTo>
                          <a:pt x="257" y="153"/>
                        </a:lnTo>
                        <a:lnTo>
                          <a:pt x="361" y="213"/>
                        </a:lnTo>
                        <a:lnTo>
                          <a:pt x="421" y="251"/>
                        </a:lnTo>
                        <a:lnTo>
                          <a:pt x="415" y="265"/>
                        </a:lnTo>
                        <a:lnTo>
                          <a:pt x="399" y="263"/>
                        </a:lnTo>
                        <a:lnTo>
                          <a:pt x="335" y="217"/>
                        </a:lnTo>
                        <a:lnTo>
                          <a:pt x="233" y="159"/>
                        </a:lnTo>
                        <a:lnTo>
                          <a:pt x="128" y="91"/>
                        </a:lnTo>
                        <a:lnTo>
                          <a:pt x="36" y="34"/>
                        </a:lnTo>
                        <a:lnTo>
                          <a:pt x="30" y="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7" name="Freeform 235"/>
                  <p:cNvSpPr>
                    <a:spLocks/>
                  </p:cNvSpPr>
                  <p:nvPr/>
                </p:nvSpPr>
                <p:spPr bwMode="auto">
                  <a:xfrm>
                    <a:off x="4151" y="1793"/>
                    <a:ext cx="854" cy="332"/>
                  </a:xfrm>
                  <a:custGeom>
                    <a:avLst/>
                    <a:gdLst>
                      <a:gd name="T0" fmla="*/ 223 w 314"/>
                      <a:gd name="T1" fmla="*/ 5701 h 122"/>
                      <a:gd name="T2" fmla="*/ 6903 w 314"/>
                      <a:gd name="T3" fmla="*/ 3287 h 122"/>
                      <a:gd name="T4" fmla="*/ 12250 w 314"/>
                      <a:gd name="T5" fmla="*/ 1429 h 122"/>
                      <a:gd name="T6" fmla="*/ 17183 w 314"/>
                      <a:gd name="T7" fmla="*/ 0 h 122"/>
                      <a:gd name="T8" fmla="*/ 16960 w 314"/>
                      <a:gd name="T9" fmla="*/ 667 h 122"/>
                      <a:gd name="T10" fmla="*/ 14447 w 314"/>
                      <a:gd name="T11" fmla="*/ 1755 h 122"/>
                      <a:gd name="T12" fmla="*/ 14001 w 314"/>
                      <a:gd name="T13" fmla="*/ 1652 h 122"/>
                      <a:gd name="T14" fmla="*/ 6340 w 314"/>
                      <a:gd name="T15" fmla="*/ 4392 h 122"/>
                      <a:gd name="T16" fmla="*/ 6013 w 314"/>
                      <a:gd name="T17" fmla="*/ 4392 h 122"/>
                      <a:gd name="T18" fmla="*/ 666 w 314"/>
                      <a:gd name="T19" fmla="*/ 6686 h 122"/>
                      <a:gd name="T20" fmla="*/ 0 w 314"/>
                      <a:gd name="T21" fmla="*/ 6147 h 122"/>
                      <a:gd name="T22" fmla="*/ 223 w 314"/>
                      <a:gd name="T23" fmla="*/ 5701 h 12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14"/>
                      <a:gd name="T37" fmla="*/ 0 h 122"/>
                      <a:gd name="T38" fmla="*/ 314 w 314"/>
                      <a:gd name="T39" fmla="*/ 122 h 12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14" h="122">
                        <a:moveTo>
                          <a:pt x="4" y="104"/>
                        </a:moveTo>
                        <a:lnTo>
                          <a:pt x="126" y="60"/>
                        </a:lnTo>
                        <a:lnTo>
                          <a:pt x="224" y="26"/>
                        </a:lnTo>
                        <a:lnTo>
                          <a:pt x="314" y="0"/>
                        </a:lnTo>
                        <a:lnTo>
                          <a:pt x="310" y="12"/>
                        </a:lnTo>
                        <a:lnTo>
                          <a:pt x="264" y="32"/>
                        </a:lnTo>
                        <a:lnTo>
                          <a:pt x="256" y="30"/>
                        </a:lnTo>
                        <a:lnTo>
                          <a:pt x="116" y="80"/>
                        </a:lnTo>
                        <a:lnTo>
                          <a:pt x="110" y="80"/>
                        </a:lnTo>
                        <a:lnTo>
                          <a:pt x="12" y="122"/>
                        </a:lnTo>
                        <a:lnTo>
                          <a:pt x="0" y="112"/>
                        </a:lnTo>
                        <a:lnTo>
                          <a:pt x="4" y="104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8" name="Freeform 236"/>
                  <p:cNvSpPr>
                    <a:spLocks/>
                  </p:cNvSpPr>
                  <p:nvPr/>
                </p:nvSpPr>
                <p:spPr bwMode="auto">
                  <a:xfrm>
                    <a:off x="4197" y="2261"/>
                    <a:ext cx="305" cy="323"/>
                  </a:xfrm>
                  <a:custGeom>
                    <a:avLst/>
                    <a:gdLst>
                      <a:gd name="T0" fmla="*/ 0 w 112"/>
                      <a:gd name="T1" fmla="*/ 0 h 119"/>
                      <a:gd name="T2" fmla="*/ 2647 w 112"/>
                      <a:gd name="T3" fmla="*/ 1998 h 119"/>
                      <a:gd name="T4" fmla="*/ 5169 w 112"/>
                      <a:gd name="T5" fmla="*/ 4723 h 119"/>
                      <a:gd name="T6" fmla="*/ 6163 w 112"/>
                      <a:gd name="T7" fmla="*/ 5798 h 119"/>
                      <a:gd name="T8" fmla="*/ 5719 w 112"/>
                      <a:gd name="T9" fmla="*/ 6460 h 119"/>
                      <a:gd name="T10" fmla="*/ 3094 w 112"/>
                      <a:gd name="T11" fmla="*/ 3957 h 119"/>
                      <a:gd name="T12" fmla="*/ 103 w 112"/>
                      <a:gd name="T13" fmla="*/ 383 h 119"/>
                      <a:gd name="T14" fmla="*/ 0 w 112"/>
                      <a:gd name="T15" fmla="*/ 0 h 11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12"/>
                      <a:gd name="T25" fmla="*/ 0 h 119"/>
                      <a:gd name="T26" fmla="*/ 112 w 112"/>
                      <a:gd name="T27" fmla="*/ 119 h 11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12" h="119">
                        <a:moveTo>
                          <a:pt x="0" y="0"/>
                        </a:moveTo>
                        <a:lnTo>
                          <a:pt x="48" y="37"/>
                        </a:lnTo>
                        <a:lnTo>
                          <a:pt x="94" y="87"/>
                        </a:lnTo>
                        <a:lnTo>
                          <a:pt x="112" y="107"/>
                        </a:lnTo>
                        <a:lnTo>
                          <a:pt x="104" y="119"/>
                        </a:lnTo>
                        <a:lnTo>
                          <a:pt x="56" y="73"/>
                        </a:lnTo>
                        <a:lnTo>
                          <a:pt x="2" y="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9" name="Freeform 237"/>
                  <p:cNvSpPr>
                    <a:spLocks/>
                  </p:cNvSpPr>
                  <p:nvPr/>
                </p:nvSpPr>
                <p:spPr bwMode="auto">
                  <a:xfrm>
                    <a:off x="4706" y="2060"/>
                    <a:ext cx="271" cy="522"/>
                  </a:xfrm>
                  <a:custGeom>
                    <a:avLst/>
                    <a:gdLst>
                      <a:gd name="T0" fmla="*/ 1829 w 100"/>
                      <a:gd name="T1" fmla="*/ 5788 h 192"/>
                      <a:gd name="T2" fmla="*/ 317 w 100"/>
                      <a:gd name="T3" fmla="*/ 8197 h 192"/>
                      <a:gd name="T4" fmla="*/ 0 w 100"/>
                      <a:gd name="T5" fmla="*/ 7879 h 192"/>
                      <a:gd name="T6" fmla="*/ 220 w 100"/>
                      <a:gd name="T7" fmla="*/ 6897 h 192"/>
                      <a:gd name="T8" fmla="*/ 1734 w 100"/>
                      <a:gd name="T9" fmla="*/ 4480 h 192"/>
                      <a:gd name="T10" fmla="*/ 3444 w 100"/>
                      <a:gd name="T11" fmla="*/ 2292 h 192"/>
                      <a:gd name="T12" fmla="*/ 4957 w 100"/>
                      <a:gd name="T13" fmla="*/ 0 h 192"/>
                      <a:gd name="T14" fmla="*/ 5179 w 100"/>
                      <a:gd name="T15" fmla="*/ 666 h 192"/>
                      <a:gd name="T16" fmla="*/ 4003 w 100"/>
                      <a:gd name="T17" fmla="*/ 2735 h 192"/>
                      <a:gd name="T18" fmla="*/ 2366 w 100"/>
                      <a:gd name="T19" fmla="*/ 4924 h 192"/>
                      <a:gd name="T20" fmla="*/ 3664 w 100"/>
                      <a:gd name="T21" fmla="*/ 6675 h 192"/>
                      <a:gd name="T22" fmla="*/ 4854 w 100"/>
                      <a:gd name="T23" fmla="*/ 8743 h 192"/>
                      <a:gd name="T24" fmla="*/ 5390 w 100"/>
                      <a:gd name="T25" fmla="*/ 10489 h 192"/>
                      <a:gd name="T26" fmla="*/ 3783 w 100"/>
                      <a:gd name="T27" fmla="*/ 8300 h 192"/>
                      <a:gd name="T28" fmla="*/ 2585 w 100"/>
                      <a:gd name="T29" fmla="*/ 6452 h 192"/>
                      <a:gd name="T30" fmla="*/ 1829 w 100"/>
                      <a:gd name="T31" fmla="*/ 5788 h 19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0"/>
                      <a:gd name="T49" fmla="*/ 0 h 192"/>
                      <a:gd name="T50" fmla="*/ 100 w 100"/>
                      <a:gd name="T51" fmla="*/ 192 h 192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0" h="192">
                        <a:moveTo>
                          <a:pt x="34" y="106"/>
                        </a:moveTo>
                        <a:lnTo>
                          <a:pt x="6" y="150"/>
                        </a:lnTo>
                        <a:lnTo>
                          <a:pt x="0" y="144"/>
                        </a:lnTo>
                        <a:lnTo>
                          <a:pt x="4" y="126"/>
                        </a:lnTo>
                        <a:lnTo>
                          <a:pt x="32" y="82"/>
                        </a:lnTo>
                        <a:lnTo>
                          <a:pt x="64" y="42"/>
                        </a:lnTo>
                        <a:lnTo>
                          <a:pt x="92" y="0"/>
                        </a:lnTo>
                        <a:lnTo>
                          <a:pt x="96" y="12"/>
                        </a:lnTo>
                        <a:lnTo>
                          <a:pt x="74" y="50"/>
                        </a:lnTo>
                        <a:lnTo>
                          <a:pt x="44" y="90"/>
                        </a:lnTo>
                        <a:lnTo>
                          <a:pt x="68" y="122"/>
                        </a:lnTo>
                        <a:lnTo>
                          <a:pt x="90" y="160"/>
                        </a:lnTo>
                        <a:lnTo>
                          <a:pt x="100" y="192"/>
                        </a:lnTo>
                        <a:lnTo>
                          <a:pt x="70" y="152"/>
                        </a:lnTo>
                        <a:lnTo>
                          <a:pt x="48" y="118"/>
                        </a:lnTo>
                        <a:lnTo>
                          <a:pt x="34" y="106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60" name="Freeform 238"/>
                  <p:cNvSpPr>
                    <a:spLocks/>
                  </p:cNvSpPr>
                  <p:nvPr/>
                </p:nvSpPr>
                <p:spPr bwMode="auto">
                  <a:xfrm>
                    <a:off x="4176" y="2503"/>
                    <a:ext cx="190" cy="435"/>
                  </a:xfrm>
                  <a:custGeom>
                    <a:avLst/>
                    <a:gdLst>
                      <a:gd name="T0" fmla="*/ 3360 w 70"/>
                      <a:gd name="T1" fmla="*/ 0 h 160"/>
                      <a:gd name="T2" fmla="*/ 3803 w 70"/>
                      <a:gd name="T3" fmla="*/ 538 h 160"/>
                      <a:gd name="T4" fmla="*/ 1843 w 70"/>
                      <a:gd name="T5" fmla="*/ 4804 h 160"/>
                      <a:gd name="T6" fmla="*/ 537 w 70"/>
                      <a:gd name="T7" fmla="*/ 8743 h 160"/>
                      <a:gd name="T8" fmla="*/ 0 w 70"/>
                      <a:gd name="T9" fmla="*/ 8743 h 160"/>
                      <a:gd name="T10" fmla="*/ 0 w 70"/>
                      <a:gd name="T11" fmla="*/ 8080 h 160"/>
                      <a:gd name="T12" fmla="*/ 1297 w 70"/>
                      <a:gd name="T13" fmla="*/ 4383 h 160"/>
                      <a:gd name="T14" fmla="*/ 2823 w 70"/>
                      <a:gd name="T15" fmla="*/ 1427 h 160"/>
                      <a:gd name="T16" fmla="*/ 3360 w 70"/>
                      <a:gd name="T17" fmla="*/ 0 h 16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0"/>
                      <a:gd name="T28" fmla="*/ 0 h 160"/>
                      <a:gd name="T29" fmla="*/ 70 w 70"/>
                      <a:gd name="T30" fmla="*/ 160 h 16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0" h="160">
                        <a:moveTo>
                          <a:pt x="62" y="0"/>
                        </a:moveTo>
                        <a:lnTo>
                          <a:pt x="70" y="10"/>
                        </a:lnTo>
                        <a:lnTo>
                          <a:pt x="34" y="88"/>
                        </a:lnTo>
                        <a:lnTo>
                          <a:pt x="10" y="160"/>
                        </a:lnTo>
                        <a:lnTo>
                          <a:pt x="0" y="160"/>
                        </a:lnTo>
                        <a:lnTo>
                          <a:pt x="0" y="148"/>
                        </a:lnTo>
                        <a:lnTo>
                          <a:pt x="24" y="80"/>
                        </a:lnTo>
                        <a:lnTo>
                          <a:pt x="52" y="26"/>
                        </a:lnTo>
                        <a:lnTo>
                          <a:pt x="6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61" name="Freeform 239"/>
                  <p:cNvSpPr>
                    <a:spLocks/>
                  </p:cNvSpPr>
                  <p:nvPr/>
                </p:nvSpPr>
                <p:spPr bwMode="auto">
                  <a:xfrm>
                    <a:off x="3996" y="2261"/>
                    <a:ext cx="82" cy="786"/>
                  </a:xfrm>
                  <a:custGeom>
                    <a:avLst/>
                    <a:gdLst>
                      <a:gd name="T0" fmla="*/ 1225 w 30"/>
                      <a:gd name="T1" fmla="*/ 0 h 289"/>
                      <a:gd name="T2" fmla="*/ 1673 w 30"/>
                      <a:gd name="T3" fmla="*/ 326 h 289"/>
                      <a:gd name="T4" fmla="*/ 1225 w 30"/>
                      <a:gd name="T5" fmla="*/ 3625 h 289"/>
                      <a:gd name="T6" fmla="*/ 1225 w 30"/>
                      <a:gd name="T7" fmla="*/ 3944 h 289"/>
                      <a:gd name="T8" fmla="*/ 897 w 30"/>
                      <a:gd name="T9" fmla="*/ 9802 h 289"/>
                      <a:gd name="T10" fmla="*/ 1000 w 30"/>
                      <a:gd name="T11" fmla="*/ 15269 h 289"/>
                      <a:gd name="T12" fmla="*/ 672 w 30"/>
                      <a:gd name="T13" fmla="*/ 15815 h 289"/>
                      <a:gd name="T14" fmla="*/ 0 w 30"/>
                      <a:gd name="T15" fmla="*/ 15489 h 289"/>
                      <a:gd name="T16" fmla="*/ 0 w 30"/>
                      <a:gd name="T17" fmla="*/ 11991 h 289"/>
                      <a:gd name="T18" fmla="*/ 328 w 30"/>
                      <a:gd name="T19" fmla="*/ 5953 h 289"/>
                      <a:gd name="T20" fmla="*/ 672 w 30"/>
                      <a:gd name="T21" fmla="*/ 1428 h 289"/>
                      <a:gd name="T22" fmla="*/ 1225 w 30"/>
                      <a:gd name="T23" fmla="*/ 0 h 289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289"/>
                      <a:gd name="T38" fmla="*/ 30 w 30"/>
                      <a:gd name="T39" fmla="*/ 289 h 289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289">
                        <a:moveTo>
                          <a:pt x="22" y="0"/>
                        </a:moveTo>
                        <a:lnTo>
                          <a:pt x="30" y="6"/>
                        </a:lnTo>
                        <a:lnTo>
                          <a:pt x="22" y="66"/>
                        </a:lnTo>
                        <a:lnTo>
                          <a:pt x="22" y="72"/>
                        </a:lnTo>
                        <a:lnTo>
                          <a:pt x="16" y="179"/>
                        </a:lnTo>
                        <a:lnTo>
                          <a:pt x="18" y="279"/>
                        </a:lnTo>
                        <a:lnTo>
                          <a:pt x="12" y="289"/>
                        </a:lnTo>
                        <a:lnTo>
                          <a:pt x="0" y="283"/>
                        </a:lnTo>
                        <a:lnTo>
                          <a:pt x="0" y="219"/>
                        </a:lnTo>
                        <a:lnTo>
                          <a:pt x="6" y="109"/>
                        </a:lnTo>
                        <a:lnTo>
                          <a:pt x="12" y="2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43" name="Group 240"/>
                <p:cNvGrpSpPr>
                  <a:grpSpLocks/>
                </p:cNvGrpSpPr>
                <p:nvPr/>
              </p:nvGrpSpPr>
              <p:grpSpPr bwMode="auto">
                <a:xfrm>
                  <a:off x="3453" y="1318"/>
                  <a:ext cx="878" cy="519"/>
                  <a:chOff x="3453" y="1318"/>
                  <a:chExt cx="878" cy="519"/>
                </a:xfrm>
              </p:grpSpPr>
              <p:sp>
                <p:nvSpPr>
                  <p:cNvPr id="25653" name="Freeform 241"/>
                  <p:cNvSpPr>
                    <a:spLocks/>
                  </p:cNvSpPr>
                  <p:nvPr/>
                </p:nvSpPr>
                <p:spPr bwMode="auto">
                  <a:xfrm>
                    <a:off x="3621" y="1318"/>
                    <a:ext cx="710" cy="448"/>
                  </a:xfrm>
                  <a:custGeom>
                    <a:avLst/>
                    <a:gdLst>
                      <a:gd name="T0" fmla="*/ 1205 w 261"/>
                      <a:gd name="T1" fmla="*/ 0 h 165"/>
                      <a:gd name="T2" fmla="*/ 1651 w 261"/>
                      <a:gd name="T3" fmla="*/ 318 h 165"/>
                      <a:gd name="T4" fmla="*/ 1755 w 261"/>
                      <a:gd name="T5" fmla="*/ 980 h 165"/>
                      <a:gd name="T6" fmla="*/ 2413 w 261"/>
                      <a:gd name="T7" fmla="*/ 1298 h 165"/>
                      <a:gd name="T8" fmla="*/ 3055 w 261"/>
                      <a:gd name="T9" fmla="*/ 1423 h 165"/>
                      <a:gd name="T10" fmla="*/ 3721 w 261"/>
                      <a:gd name="T11" fmla="*/ 1423 h 165"/>
                      <a:gd name="T12" fmla="*/ 4388 w 261"/>
                      <a:gd name="T13" fmla="*/ 1621 h 165"/>
                      <a:gd name="T14" fmla="*/ 4611 w 261"/>
                      <a:gd name="T15" fmla="*/ 2381 h 165"/>
                      <a:gd name="T16" fmla="*/ 4168 w 261"/>
                      <a:gd name="T17" fmla="*/ 2941 h 165"/>
                      <a:gd name="T18" fmla="*/ 4388 w 261"/>
                      <a:gd name="T19" fmla="*/ 3326 h 165"/>
                      <a:gd name="T20" fmla="*/ 5092 w 261"/>
                      <a:gd name="T21" fmla="*/ 3326 h 165"/>
                      <a:gd name="T22" fmla="*/ 5756 w 261"/>
                      <a:gd name="T23" fmla="*/ 3326 h 165"/>
                      <a:gd name="T24" fmla="*/ 6624 w 261"/>
                      <a:gd name="T25" fmla="*/ 3326 h 165"/>
                      <a:gd name="T26" fmla="*/ 7290 w 261"/>
                      <a:gd name="T27" fmla="*/ 3524 h 165"/>
                      <a:gd name="T28" fmla="*/ 7734 w 261"/>
                      <a:gd name="T29" fmla="*/ 4179 h 165"/>
                      <a:gd name="T30" fmla="*/ 7386 w 261"/>
                      <a:gd name="T31" fmla="*/ 4844 h 165"/>
                      <a:gd name="T32" fmla="*/ 7829 w 261"/>
                      <a:gd name="T33" fmla="*/ 5265 h 165"/>
                      <a:gd name="T34" fmla="*/ 8719 w 261"/>
                      <a:gd name="T35" fmla="*/ 5485 h 165"/>
                      <a:gd name="T36" fmla="*/ 9584 w 261"/>
                      <a:gd name="T37" fmla="*/ 5485 h 165"/>
                      <a:gd name="T38" fmla="*/ 10250 w 261"/>
                      <a:gd name="T39" fmla="*/ 5485 h 165"/>
                      <a:gd name="T40" fmla="*/ 11012 w 261"/>
                      <a:gd name="T41" fmla="*/ 5604 h 165"/>
                      <a:gd name="T42" fmla="*/ 11550 w 261"/>
                      <a:gd name="T43" fmla="*/ 6022 h 165"/>
                      <a:gd name="T44" fmla="*/ 11232 w 261"/>
                      <a:gd name="T45" fmla="*/ 6687 h 165"/>
                      <a:gd name="T46" fmla="*/ 11773 w 261"/>
                      <a:gd name="T47" fmla="*/ 7002 h 165"/>
                      <a:gd name="T48" fmla="*/ 12639 w 261"/>
                      <a:gd name="T49" fmla="*/ 7002 h 165"/>
                      <a:gd name="T50" fmla="*/ 13631 w 261"/>
                      <a:gd name="T51" fmla="*/ 7342 h 165"/>
                      <a:gd name="T52" fmla="*/ 14195 w 261"/>
                      <a:gd name="T53" fmla="*/ 7888 h 165"/>
                      <a:gd name="T54" fmla="*/ 14290 w 261"/>
                      <a:gd name="T55" fmla="*/ 8528 h 165"/>
                      <a:gd name="T56" fmla="*/ 13528 w 261"/>
                      <a:gd name="T57" fmla="*/ 8965 h 165"/>
                      <a:gd name="T58" fmla="*/ 12862 w 261"/>
                      <a:gd name="T59" fmla="*/ 8751 h 165"/>
                      <a:gd name="T60" fmla="*/ 12862 w 261"/>
                      <a:gd name="T61" fmla="*/ 8110 h 165"/>
                      <a:gd name="T62" fmla="*/ 12217 w 261"/>
                      <a:gd name="T63" fmla="*/ 7888 h 165"/>
                      <a:gd name="T64" fmla="*/ 11550 w 261"/>
                      <a:gd name="T65" fmla="*/ 7763 h 165"/>
                      <a:gd name="T66" fmla="*/ 10892 w 261"/>
                      <a:gd name="T67" fmla="*/ 7763 h 165"/>
                      <a:gd name="T68" fmla="*/ 10250 w 261"/>
                      <a:gd name="T69" fmla="*/ 7763 h 165"/>
                      <a:gd name="T70" fmla="*/ 9584 w 261"/>
                      <a:gd name="T71" fmla="*/ 7445 h 165"/>
                      <a:gd name="T72" fmla="*/ 9679 w 261"/>
                      <a:gd name="T73" fmla="*/ 6687 h 165"/>
                      <a:gd name="T74" fmla="*/ 9584 w 261"/>
                      <a:gd name="T75" fmla="*/ 6245 h 165"/>
                      <a:gd name="T76" fmla="*/ 8917 w 261"/>
                      <a:gd name="T77" fmla="*/ 6245 h 165"/>
                      <a:gd name="T78" fmla="*/ 8272 w 261"/>
                      <a:gd name="T79" fmla="*/ 6245 h 165"/>
                      <a:gd name="T80" fmla="*/ 7386 w 261"/>
                      <a:gd name="T81" fmla="*/ 6245 h 165"/>
                      <a:gd name="T82" fmla="*/ 6741 w 261"/>
                      <a:gd name="T83" fmla="*/ 5927 h 165"/>
                      <a:gd name="T84" fmla="*/ 6401 w 261"/>
                      <a:gd name="T85" fmla="*/ 5265 h 165"/>
                      <a:gd name="T86" fmla="*/ 6401 w 261"/>
                      <a:gd name="T87" fmla="*/ 4621 h 165"/>
                      <a:gd name="T88" fmla="*/ 6521 w 261"/>
                      <a:gd name="T89" fmla="*/ 3967 h 165"/>
                      <a:gd name="T90" fmla="*/ 5756 w 261"/>
                      <a:gd name="T91" fmla="*/ 3641 h 165"/>
                      <a:gd name="T92" fmla="*/ 5092 w 261"/>
                      <a:gd name="T93" fmla="*/ 3744 h 165"/>
                      <a:gd name="T94" fmla="*/ 4388 w 261"/>
                      <a:gd name="T95" fmla="*/ 3744 h 165"/>
                      <a:gd name="T96" fmla="*/ 3501 w 261"/>
                      <a:gd name="T97" fmla="*/ 3524 h 165"/>
                      <a:gd name="T98" fmla="*/ 3055 w 261"/>
                      <a:gd name="T99" fmla="*/ 2941 h 165"/>
                      <a:gd name="T100" fmla="*/ 3055 w 261"/>
                      <a:gd name="T101" fmla="*/ 2286 h 165"/>
                      <a:gd name="T102" fmla="*/ 2843 w 261"/>
                      <a:gd name="T103" fmla="*/ 1844 h 165"/>
                      <a:gd name="T104" fmla="*/ 2198 w 261"/>
                      <a:gd name="T105" fmla="*/ 1621 h 165"/>
                      <a:gd name="T106" fmla="*/ 1308 w 261"/>
                      <a:gd name="T107" fmla="*/ 1518 h 165"/>
                      <a:gd name="T108" fmla="*/ 666 w 261"/>
                      <a:gd name="T109" fmla="*/ 1203 h 165"/>
                      <a:gd name="T110" fmla="*/ 0 w 261"/>
                      <a:gd name="T111" fmla="*/ 662 h 165"/>
                      <a:gd name="T112" fmla="*/ 762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4" name="Freeform 242"/>
                  <p:cNvSpPr>
                    <a:spLocks/>
                  </p:cNvSpPr>
                  <p:nvPr/>
                </p:nvSpPr>
                <p:spPr bwMode="auto">
                  <a:xfrm>
                    <a:off x="3502" y="1388"/>
                    <a:ext cx="709" cy="449"/>
                  </a:xfrm>
                  <a:custGeom>
                    <a:avLst/>
                    <a:gdLst>
                      <a:gd name="T0" fmla="*/ 1203 w 261"/>
                      <a:gd name="T1" fmla="*/ 0 h 165"/>
                      <a:gd name="T2" fmla="*/ 1624 w 261"/>
                      <a:gd name="T3" fmla="*/ 327 h 165"/>
                      <a:gd name="T4" fmla="*/ 1741 w 261"/>
                      <a:gd name="T5" fmla="*/ 985 h 165"/>
                      <a:gd name="T6" fmla="*/ 2407 w 261"/>
                      <a:gd name="T7" fmla="*/ 1312 h 165"/>
                      <a:gd name="T8" fmla="*/ 3048 w 261"/>
                      <a:gd name="T9" fmla="*/ 1429 h 165"/>
                      <a:gd name="T10" fmla="*/ 3711 w 261"/>
                      <a:gd name="T11" fmla="*/ 1429 h 165"/>
                      <a:gd name="T12" fmla="*/ 4346 w 261"/>
                      <a:gd name="T13" fmla="*/ 1652 h 165"/>
                      <a:gd name="T14" fmla="*/ 4566 w 261"/>
                      <a:gd name="T15" fmla="*/ 2422 h 165"/>
                      <a:gd name="T16" fmla="*/ 4132 w 261"/>
                      <a:gd name="T17" fmla="*/ 2961 h 165"/>
                      <a:gd name="T18" fmla="*/ 4346 w 261"/>
                      <a:gd name="T19" fmla="*/ 3347 h 165"/>
                      <a:gd name="T20" fmla="*/ 5069 w 261"/>
                      <a:gd name="T21" fmla="*/ 3347 h 165"/>
                      <a:gd name="T22" fmla="*/ 5713 w 261"/>
                      <a:gd name="T23" fmla="*/ 3347 h 165"/>
                      <a:gd name="T24" fmla="*/ 6598 w 261"/>
                      <a:gd name="T25" fmla="*/ 3347 h 165"/>
                      <a:gd name="T26" fmla="*/ 7239 w 261"/>
                      <a:gd name="T27" fmla="*/ 3570 h 165"/>
                      <a:gd name="T28" fmla="*/ 7674 w 261"/>
                      <a:gd name="T29" fmla="*/ 4229 h 165"/>
                      <a:gd name="T30" fmla="*/ 7356 w 261"/>
                      <a:gd name="T31" fmla="*/ 4879 h 165"/>
                      <a:gd name="T32" fmla="*/ 7777 w 261"/>
                      <a:gd name="T33" fmla="*/ 5317 h 165"/>
                      <a:gd name="T34" fmla="*/ 8663 w 261"/>
                      <a:gd name="T35" fmla="*/ 5538 h 165"/>
                      <a:gd name="T36" fmla="*/ 9519 w 261"/>
                      <a:gd name="T37" fmla="*/ 5538 h 165"/>
                      <a:gd name="T38" fmla="*/ 10184 w 261"/>
                      <a:gd name="T39" fmla="*/ 5538 h 165"/>
                      <a:gd name="T40" fmla="*/ 10945 w 261"/>
                      <a:gd name="T41" fmla="*/ 5644 h 165"/>
                      <a:gd name="T42" fmla="*/ 11491 w 261"/>
                      <a:gd name="T43" fmla="*/ 6087 h 165"/>
                      <a:gd name="T44" fmla="*/ 11165 w 261"/>
                      <a:gd name="T45" fmla="*/ 6754 h 165"/>
                      <a:gd name="T46" fmla="*/ 11703 w 261"/>
                      <a:gd name="T47" fmla="*/ 7072 h 165"/>
                      <a:gd name="T48" fmla="*/ 12588 w 261"/>
                      <a:gd name="T49" fmla="*/ 7072 h 165"/>
                      <a:gd name="T50" fmla="*/ 13547 w 261"/>
                      <a:gd name="T51" fmla="*/ 7396 h 165"/>
                      <a:gd name="T52" fmla="*/ 14109 w 261"/>
                      <a:gd name="T53" fmla="*/ 7960 h 165"/>
                      <a:gd name="T54" fmla="*/ 14213 w 261"/>
                      <a:gd name="T55" fmla="*/ 8604 h 165"/>
                      <a:gd name="T56" fmla="*/ 13452 w 261"/>
                      <a:gd name="T57" fmla="*/ 9048 h 165"/>
                      <a:gd name="T58" fmla="*/ 12789 w 261"/>
                      <a:gd name="T59" fmla="*/ 8828 h 165"/>
                      <a:gd name="T60" fmla="*/ 12789 w 261"/>
                      <a:gd name="T61" fmla="*/ 8161 h 165"/>
                      <a:gd name="T62" fmla="*/ 12145 w 261"/>
                      <a:gd name="T63" fmla="*/ 7960 h 165"/>
                      <a:gd name="T64" fmla="*/ 11491 w 261"/>
                      <a:gd name="T65" fmla="*/ 7843 h 165"/>
                      <a:gd name="T66" fmla="*/ 10847 w 261"/>
                      <a:gd name="T67" fmla="*/ 7843 h 165"/>
                      <a:gd name="T68" fmla="*/ 10184 w 261"/>
                      <a:gd name="T69" fmla="*/ 7843 h 165"/>
                      <a:gd name="T70" fmla="*/ 9519 w 261"/>
                      <a:gd name="T71" fmla="*/ 7516 h 165"/>
                      <a:gd name="T72" fmla="*/ 9643 w 261"/>
                      <a:gd name="T73" fmla="*/ 6754 h 165"/>
                      <a:gd name="T74" fmla="*/ 9519 w 261"/>
                      <a:gd name="T75" fmla="*/ 6308 h 165"/>
                      <a:gd name="T76" fmla="*/ 8877 w 261"/>
                      <a:gd name="T77" fmla="*/ 6308 h 165"/>
                      <a:gd name="T78" fmla="*/ 8220 w 261"/>
                      <a:gd name="T79" fmla="*/ 6308 h 165"/>
                      <a:gd name="T80" fmla="*/ 7356 w 261"/>
                      <a:gd name="T81" fmla="*/ 6308 h 165"/>
                      <a:gd name="T82" fmla="*/ 6693 w 261"/>
                      <a:gd name="T83" fmla="*/ 5984 h 165"/>
                      <a:gd name="T84" fmla="*/ 6376 w 261"/>
                      <a:gd name="T85" fmla="*/ 5317 h 165"/>
                      <a:gd name="T86" fmla="*/ 6376 w 261"/>
                      <a:gd name="T87" fmla="*/ 4659 h 165"/>
                      <a:gd name="T88" fmla="*/ 6471 w 261"/>
                      <a:gd name="T89" fmla="*/ 4014 h 165"/>
                      <a:gd name="T90" fmla="*/ 5713 w 261"/>
                      <a:gd name="T91" fmla="*/ 3665 h 165"/>
                      <a:gd name="T92" fmla="*/ 5069 w 261"/>
                      <a:gd name="T93" fmla="*/ 3791 h 165"/>
                      <a:gd name="T94" fmla="*/ 4346 w 261"/>
                      <a:gd name="T95" fmla="*/ 3791 h 165"/>
                      <a:gd name="T96" fmla="*/ 3491 w 261"/>
                      <a:gd name="T97" fmla="*/ 3570 h 165"/>
                      <a:gd name="T98" fmla="*/ 3048 w 261"/>
                      <a:gd name="T99" fmla="*/ 2961 h 165"/>
                      <a:gd name="T100" fmla="*/ 3048 w 261"/>
                      <a:gd name="T101" fmla="*/ 2297 h 165"/>
                      <a:gd name="T102" fmla="*/ 2825 w 261"/>
                      <a:gd name="T103" fmla="*/ 1872 h 165"/>
                      <a:gd name="T104" fmla="*/ 2184 w 261"/>
                      <a:gd name="T105" fmla="*/ 1652 h 165"/>
                      <a:gd name="T106" fmla="*/ 1307 w 261"/>
                      <a:gd name="T107" fmla="*/ 1532 h 165"/>
                      <a:gd name="T108" fmla="*/ 663 w 261"/>
                      <a:gd name="T109" fmla="*/ 1208 h 165"/>
                      <a:gd name="T110" fmla="*/ 0 w 261"/>
                      <a:gd name="T111" fmla="*/ 667 h 165"/>
                      <a:gd name="T112" fmla="*/ 761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5" name="Freeform 243"/>
                  <p:cNvSpPr>
                    <a:spLocks/>
                  </p:cNvSpPr>
                  <p:nvPr/>
                </p:nvSpPr>
                <p:spPr bwMode="auto">
                  <a:xfrm>
                    <a:off x="3453" y="1524"/>
                    <a:ext cx="261" cy="193"/>
                  </a:xfrm>
                  <a:custGeom>
                    <a:avLst/>
                    <a:gdLst>
                      <a:gd name="T0" fmla="*/ 1308 w 96"/>
                      <a:gd name="T1" fmla="*/ 0 h 71"/>
                      <a:gd name="T2" fmla="*/ 1849 w 96"/>
                      <a:gd name="T3" fmla="*/ 163 h 71"/>
                      <a:gd name="T4" fmla="*/ 2069 w 96"/>
                      <a:gd name="T5" fmla="*/ 481 h 71"/>
                      <a:gd name="T6" fmla="*/ 2189 w 96"/>
                      <a:gd name="T7" fmla="*/ 821 h 71"/>
                      <a:gd name="T8" fmla="*/ 2189 w 96"/>
                      <a:gd name="T9" fmla="*/ 1144 h 71"/>
                      <a:gd name="T10" fmla="*/ 2409 w 96"/>
                      <a:gd name="T11" fmla="*/ 1462 h 71"/>
                      <a:gd name="T12" fmla="*/ 2735 w 96"/>
                      <a:gd name="T13" fmla="*/ 1685 h 71"/>
                      <a:gd name="T14" fmla="*/ 3053 w 96"/>
                      <a:gd name="T15" fmla="*/ 1810 h 71"/>
                      <a:gd name="T16" fmla="*/ 3496 w 96"/>
                      <a:gd name="T17" fmla="*/ 1906 h 71"/>
                      <a:gd name="T18" fmla="*/ 3823 w 96"/>
                      <a:gd name="T19" fmla="*/ 2033 h 71"/>
                      <a:gd name="T20" fmla="*/ 4258 w 96"/>
                      <a:gd name="T21" fmla="*/ 2033 h 71"/>
                      <a:gd name="T22" fmla="*/ 4584 w 96"/>
                      <a:gd name="T23" fmla="*/ 2232 h 71"/>
                      <a:gd name="T24" fmla="*/ 4924 w 96"/>
                      <a:gd name="T25" fmla="*/ 2349 h 71"/>
                      <a:gd name="T26" fmla="*/ 5144 w 96"/>
                      <a:gd name="T27" fmla="*/ 2675 h 71"/>
                      <a:gd name="T28" fmla="*/ 5247 w 96"/>
                      <a:gd name="T29" fmla="*/ 3015 h 71"/>
                      <a:gd name="T30" fmla="*/ 5247 w 96"/>
                      <a:gd name="T31" fmla="*/ 3333 h 71"/>
                      <a:gd name="T32" fmla="*/ 4924 w 96"/>
                      <a:gd name="T33" fmla="*/ 3659 h 71"/>
                      <a:gd name="T34" fmla="*/ 4584 w 96"/>
                      <a:gd name="T35" fmla="*/ 3879 h 71"/>
                      <a:gd name="T36" fmla="*/ 4258 w 96"/>
                      <a:gd name="T37" fmla="*/ 3879 h 71"/>
                      <a:gd name="T38" fmla="*/ 3939 w 96"/>
                      <a:gd name="T39" fmla="*/ 3879 h 71"/>
                      <a:gd name="T40" fmla="*/ 3600 w 96"/>
                      <a:gd name="T41" fmla="*/ 3556 h 71"/>
                      <a:gd name="T42" fmla="*/ 3600 w 96"/>
                      <a:gd name="T43" fmla="*/ 3213 h 71"/>
                      <a:gd name="T44" fmla="*/ 3393 w 96"/>
                      <a:gd name="T45" fmla="*/ 2890 h 71"/>
                      <a:gd name="T46" fmla="*/ 3053 w 96"/>
                      <a:gd name="T47" fmla="*/ 2794 h 71"/>
                      <a:gd name="T48" fmla="*/ 2735 w 96"/>
                      <a:gd name="T49" fmla="*/ 2794 h 71"/>
                      <a:gd name="T50" fmla="*/ 2409 w 96"/>
                      <a:gd name="T51" fmla="*/ 2794 h 71"/>
                      <a:gd name="T52" fmla="*/ 2069 w 96"/>
                      <a:gd name="T53" fmla="*/ 2675 h 71"/>
                      <a:gd name="T54" fmla="*/ 1751 w 96"/>
                      <a:gd name="T55" fmla="*/ 2572 h 71"/>
                      <a:gd name="T56" fmla="*/ 1427 w 96"/>
                      <a:gd name="T57" fmla="*/ 2452 h 71"/>
                      <a:gd name="T58" fmla="*/ 1087 w 96"/>
                      <a:gd name="T59" fmla="*/ 2232 h 71"/>
                      <a:gd name="T60" fmla="*/ 984 w 96"/>
                      <a:gd name="T61" fmla="*/ 1906 h 71"/>
                      <a:gd name="T62" fmla="*/ 886 w 96"/>
                      <a:gd name="T63" fmla="*/ 1587 h 71"/>
                      <a:gd name="T64" fmla="*/ 538 w 96"/>
                      <a:gd name="T65" fmla="*/ 1462 h 71"/>
                      <a:gd name="T66" fmla="*/ 326 w 96"/>
                      <a:gd name="T67" fmla="*/ 1144 h 71"/>
                      <a:gd name="T68" fmla="*/ 0 w 96"/>
                      <a:gd name="T69" fmla="*/ 924 h 71"/>
                      <a:gd name="T70" fmla="*/ 326 w 96"/>
                      <a:gd name="T71" fmla="*/ 701 h 71"/>
                      <a:gd name="T72" fmla="*/ 538 w 96"/>
                      <a:gd name="T73" fmla="*/ 383 h 71"/>
                      <a:gd name="T74" fmla="*/ 886 w 96"/>
                      <a:gd name="T75" fmla="*/ 280 h 71"/>
                      <a:gd name="T76" fmla="*/ 1308 w 96"/>
                      <a:gd name="T77" fmla="*/ 0 h 71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71"/>
                      <a:gd name="T119" fmla="*/ 96 w 96"/>
                      <a:gd name="T120" fmla="*/ 71 h 71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71">
                        <a:moveTo>
                          <a:pt x="24" y="0"/>
                        </a:moveTo>
                        <a:lnTo>
                          <a:pt x="34" y="3"/>
                        </a:lnTo>
                        <a:lnTo>
                          <a:pt x="38" y="9"/>
                        </a:lnTo>
                        <a:lnTo>
                          <a:pt x="40" y="15"/>
                        </a:lnTo>
                        <a:lnTo>
                          <a:pt x="40" y="21"/>
                        </a:lnTo>
                        <a:lnTo>
                          <a:pt x="44" y="27"/>
                        </a:lnTo>
                        <a:lnTo>
                          <a:pt x="50" y="31"/>
                        </a:lnTo>
                        <a:lnTo>
                          <a:pt x="56" y="33"/>
                        </a:lnTo>
                        <a:lnTo>
                          <a:pt x="64" y="35"/>
                        </a:lnTo>
                        <a:lnTo>
                          <a:pt x="70" y="37"/>
                        </a:lnTo>
                        <a:lnTo>
                          <a:pt x="78" y="37"/>
                        </a:lnTo>
                        <a:lnTo>
                          <a:pt x="84" y="41"/>
                        </a:lnTo>
                        <a:lnTo>
                          <a:pt x="90" y="43"/>
                        </a:lnTo>
                        <a:lnTo>
                          <a:pt x="94" y="49"/>
                        </a:lnTo>
                        <a:lnTo>
                          <a:pt x="96" y="55"/>
                        </a:lnTo>
                        <a:lnTo>
                          <a:pt x="96" y="61"/>
                        </a:lnTo>
                        <a:lnTo>
                          <a:pt x="90" y="67"/>
                        </a:lnTo>
                        <a:lnTo>
                          <a:pt x="84" y="71"/>
                        </a:lnTo>
                        <a:lnTo>
                          <a:pt x="78" y="71"/>
                        </a:lnTo>
                        <a:lnTo>
                          <a:pt x="72" y="71"/>
                        </a:lnTo>
                        <a:lnTo>
                          <a:pt x="66" y="65"/>
                        </a:lnTo>
                        <a:lnTo>
                          <a:pt x="66" y="59"/>
                        </a:lnTo>
                        <a:lnTo>
                          <a:pt x="62" y="53"/>
                        </a:lnTo>
                        <a:lnTo>
                          <a:pt x="56" y="51"/>
                        </a:lnTo>
                        <a:lnTo>
                          <a:pt x="50" y="51"/>
                        </a:lnTo>
                        <a:lnTo>
                          <a:pt x="44" y="51"/>
                        </a:lnTo>
                        <a:lnTo>
                          <a:pt x="38" y="49"/>
                        </a:lnTo>
                        <a:lnTo>
                          <a:pt x="32" y="47"/>
                        </a:lnTo>
                        <a:lnTo>
                          <a:pt x="26" y="45"/>
                        </a:lnTo>
                        <a:lnTo>
                          <a:pt x="20" y="41"/>
                        </a:lnTo>
                        <a:lnTo>
                          <a:pt x="18" y="35"/>
                        </a:lnTo>
                        <a:lnTo>
                          <a:pt x="16" y="29"/>
                        </a:lnTo>
                        <a:lnTo>
                          <a:pt x="10" y="27"/>
                        </a:lnTo>
                        <a:lnTo>
                          <a:pt x="6" y="21"/>
                        </a:lnTo>
                        <a:lnTo>
                          <a:pt x="0" y="17"/>
                        </a:lnTo>
                        <a:lnTo>
                          <a:pt x="6" y="13"/>
                        </a:lnTo>
                        <a:lnTo>
                          <a:pt x="10" y="7"/>
                        </a:lnTo>
                        <a:lnTo>
                          <a:pt x="16" y="5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44" name="Group 244"/>
                <p:cNvGrpSpPr>
                  <a:grpSpLocks/>
                </p:cNvGrpSpPr>
                <p:nvPr/>
              </p:nvGrpSpPr>
              <p:grpSpPr bwMode="auto">
                <a:xfrm>
                  <a:off x="4532" y="1560"/>
                  <a:ext cx="375" cy="206"/>
                  <a:chOff x="4532" y="1560"/>
                  <a:chExt cx="375" cy="206"/>
                </a:xfrm>
              </p:grpSpPr>
              <p:sp>
                <p:nvSpPr>
                  <p:cNvPr id="25651" name="Freeform 245"/>
                  <p:cNvSpPr>
                    <a:spLocks/>
                  </p:cNvSpPr>
                  <p:nvPr/>
                </p:nvSpPr>
                <p:spPr bwMode="auto">
                  <a:xfrm>
                    <a:off x="4630" y="1560"/>
                    <a:ext cx="277" cy="206"/>
                  </a:xfrm>
                  <a:custGeom>
                    <a:avLst/>
                    <a:gdLst>
                      <a:gd name="T0" fmla="*/ 1518 w 102"/>
                      <a:gd name="T1" fmla="*/ 0 h 76"/>
                      <a:gd name="T2" fmla="*/ 5545 w 102"/>
                      <a:gd name="T3" fmla="*/ 2152 h 76"/>
                      <a:gd name="T4" fmla="*/ 5325 w 102"/>
                      <a:gd name="T5" fmla="*/ 2586 h 76"/>
                      <a:gd name="T6" fmla="*/ 4785 w 102"/>
                      <a:gd name="T7" fmla="*/ 3247 h 76"/>
                      <a:gd name="T8" fmla="*/ 318 w 102"/>
                      <a:gd name="T9" fmla="*/ 4098 h 76"/>
                      <a:gd name="T10" fmla="*/ 0 w 102"/>
                      <a:gd name="T11" fmla="*/ 3445 h 76"/>
                      <a:gd name="T12" fmla="*/ 3924 w 102"/>
                      <a:gd name="T13" fmla="*/ 2271 h 76"/>
                      <a:gd name="T14" fmla="*/ 538 w 102"/>
                      <a:gd name="T15" fmla="*/ 653 h 76"/>
                      <a:gd name="T16" fmla="*/ 760 w 102"/>
                      <a:gd name="T17" fmla="*/ 220 h 76"/>
                      <a:gd name="T18" fmla="*/ 1518 w 102"/>
                      <a:gd name="T19" fmla="*/ 0 h 7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2"/>
                      <a:gd name="T31" fmla="*/ 0 h 76"/>
                      <a:gd name="T32" fmla="*/ 102 w 102"/>
                      <a:gd name="T33" fmla="*/ 76 h 7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2" h="76">
                        <a:moveTo>
                          <a:pt x="28" y="0"/>
                        </a:moveTo>
                        <a:lnTo>
                          <a:pt x="102" y="40"/>
                        </a:lnTo>
                        <a:lnTo>
                          <a:pt x="98" y="48"/>
                        </a:lnTo>
                        <a:lnTo>
                          <a:pt x="88" y="60"/>
                        </a:lnTo>
                        <a:lnTo>
                          <a:pt x="6" y="76"/>
                        </a:lnTo>
                        <a:lnTo>
                          <a:pt x="0" y="64"/>
                        </a:lnTo>
                        <a:lnTo>
                          <a:pt x="72" y="42"/>
                        </a:lnTo>
                        <a:lnTo>
                          <a:pt x="10" y="12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2" name="Freeform 246"/>
                  <p:cNvSpPr>
                    <a:spLocks/>
                  </p:cNvSpPr>
                  <p:nvPr/>
                </p:nvSpPr>
                <p:spPr bwMode="auto">
                  <a:xfrm>
                    <a:off x="4532" y="1573"/>
                    <a:ext cx="212" cy="182"/>
                  </a:xfrm>
                  <a:custGeom>
                    <a:avLst/>
                    <a:gdLst>
                      <a:gd name="T0" fmla="*/ 3495 w 78"/>
                      <a:gd name="T1" fmla="*/ 0 h 67"/>
                      <a:gd name="T2" fmla="*/ 1087 w 78"/>
                      <a:gd name="T3" fmla="*/ 481 h 67"/>
                      <a:gd name="T4" fmla="*/ 0 w 78"/>
                      <a:gd name="T5" fmla="*/ 820 h 67"/>
                      <a:gd name="T6" fmla="*/ 223 w 78"/>
                      <a:gd name="T7" fmla="*/ 1366 h 67"/>
                      <a:gd name="T8" fmla="*/ 2068 w 78"/>
                      <a:gd name="T9" fmla="*/ 3645 h 67"/>
                      <a:gd name="T10" fmla="*/ 3052 w 78"/>
                      <a:gd name="T11" fmla="*/ 3328 h 67"/>
                      <a:gd name="T12" fmla="*/ 1530 w 78"/>
                      <a:gd name="T13" fmla="*/ 1144 h 67"/>
                      <a:gd name="T14" fmla="*/ 4256 w 78"/>
                      <a:gd name="T15" fmla="*/ 598 h 67"/>
                      <a:gd name="T16" fmla="*/ 3495 w 78"/>
                      <a:gd name="T17" fmla="*/ 0 h 6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8"/>
                      <a:gd name="T28" fmla="*/ 0 h 67"/>
                      <a:gd name="T29" fmla="*/ 78 w 78"/>
                      <a:gd name="T30" fmla="*/ 67 h 6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8" h="67">
                        <a:moveTo>
                          <a:pt x="64" y="0"/>
                        </a:moveTo>
                        <a:lnTo>
                          <a:pt x="20" y="9"/>
                        </a:lnTo>
                        <a:lnTo>
                          <a:pt x="0" y="15"/>
                        </a:lnTo>
                        <a:lnTo>
                          <a:pt x="4" y="25"/>
                        </a:lnTo>
                        <a:lnTo>
                          <a:pt x="38" y="67"/>
                        </a:lnTo>
                        <a:lnTo>
                          <a:pt x="56" y="61"/>
                        </a:lnTo>
                        <a:lnTo>
                          <a:pt x="28" y="21"/>
                        </a:lnTo>
                        <a:lnTo>
                          <a:pt x="78" y="11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45" name="Group 247"/>
                <p:cNvGrpSpPr>
                  <a:grpSpLocks/>
                </p:cNvGrpSpPr>
                <p:nvPr/>
              </p:nvGrpSpPr>
              <p:grpSpPr bwMode="auto">
                <a:xfrm>
                  <a:off x="3415" y="905"/>
                  <a:ext cx="554" cy="293"/>
                  <a:chOff x="3415" y="905"/>
                  <a:chExt cx="554" cy="293"/>
                </a:xfrm>
              </p:grpSpPr>
              <p:sp>
                <p:nvSpPr>
                  <p:cNvPr id="25649" name="Freeform 248"/>
                  <p:cNvSpPr>
                    <a:spLocks/>
                  </p:cNvSpPr>
                  <p:nvPr/>
                </p:nvSpPr>
                <p:spPr bwMode="auto">
                  <a:xfrm>
                    <a:off x="3529" y="905"/>
                    <a:ext cx="440" cy="293"/>
                  </a:xfrm>
                  <a:custGeom>
                    <a:avLst/>
                    <a:gdLst>
                      <a:gd name="T0" fmla="*/ 760 w 162"/>
                      <a:gd name="T1" fmla="*/ 0 h 108"/>
                      <a:gd name="T2" fmla="*/ 1040 w 162"/>
                      <a:gd name="T3" fmla="*/ 220 h 108"/>
                      <a:gd name="T4" fmla="*/ 1084 w 162"/>
                      <a:gd name="T5" fmla="*/ 662 h 108"/>
                      <a:gd name="T6" fmla="*/ 1461 w 162"/>
                      <a:gd name="T7" fmla="*/ 860 h 108"/>
                      <a:gd name="T8" fmla="*/ 1904 w 162"/>
                      <a:gd name="T9" fmla="*/ 920 h 108"/>
                      <a:gd name="T10" fmla="*/ 2287 w 162"/>
                      <a:gd name="T11" fmla="*/ 920 h 108"/>
                      <a:gd name="T12" fmla="*/ 2721 w 162"/>
                      <a:gd name="T13" fmla="*/ 1082 h 108"/>
                      <a:gd name="T14" fmla="*/ 2825 w 162"/>
                      <a:gd name="T15" fmla="*/ 1576 h 108"/>
                      <a:gd name="T16" fmla="*/ 2567 w 162"/>
                      <a:gd name="T17" fmla="*/ 1899 h 108"/>
                      <a:gd name="T18" fmla="*/ 2721 w 162"/>
                      <a:gd name="T19" fmla="*/ 2216 h 108"/>
                      <a:gd name="T20" fmla="*/ 3164 w 162"/>
                      <a:gd name="T21" fmla="*/ 2216 h 108"/>
                      <a:gd name="T22" fmla="*/ 3585 w 162"/>
                      <a:gd name="T23" fmla="*/ 2216 h 108"/>
                      <a:gd name="T24" fmla="*/ 4131 w 162"/>
                      <a:gd name="T25" fmla="*/ 2216 h 108"/>
                      <a:gd name="T26" fmla="*/ 4509 w 162"/>
                      <a:gd name="T27" fmla="*/ 2333 h 108"/>
                      <a:gd name="T28" fmla="*/ 4788 w 162"/>
                      <a:gd name="T29" fmla="*/ 2754 h 108"/>
                      <a:gd name="T30" fmla="*/ 4566 w 162"/>
                      <a:gd name="T31" fmla="*/ 3193 h 108"/>
                      <a:gd name="T32" fmla="*/ 4845 w 162"/>
                      <a:gd name="T33" fmla="*/ 3475 h 108"/>
                      <a:gd name="T34" fmla="*/ 5391 w 162"/>
                      <a:gd name="T35" fmla="*/ 3635 h 108"/>
                      <a:gd name="T36" fmla="*/ 5932 w 162"/>
                      <a:gd name="T37" fmla="*/ 3635 h 108"/>
                      <a:gd name="T38" fmla="*/ 6315 w 162"/>
                      <a:gd name="T39" fmla="*/ 3635 h 108"/>
                      <a:gd name="T40" fmla="*/ 6809 w 162"/>
                      <a:gd name="T41" fmla="*/ 3673 h 108"/>
                      <a:gd name="T42" fmla="*/ 7132 w 162"/>
                      <a:gd name="T43" fmla="*/ 3953 h 108"/>
                      <a:gd name="T44" fmla="*/ 6972 w 162"/>
                      <a:gd name="T45" fmla="*/ 4395 h 108"/>
                      <a:gd name="T46" fmla="*/ 7295 w 162"/>
                      <a:gd name="T47" fmla="*/ 4615 h 108"/>
                      <a:gd name="T48" fmla="*/ 7833 w 162"/>
                      <a:gd name="T49" fmla="*/ 4615 h 108"/>
                      <a:gd name="T50" fmla="*/ 8431 w 162"/>
                      <a:gd name="T51" fmla="*/ 4813 h 108"/>
                      <a:gd name="T52" fmla="*/ 8757 w 162"/>
                      <a:gd name="T53" fmla="*/ 5152 h 108"/>
                      <a:gd name="T54" fmla="*/ 8816 w 162"/>
                      <a:gd name="T55" fmla="*/ 5572 h 108"/>
                      <a:gd name="T56" fmla="*/ 8374 w 162"/>
                      <a:gd name="T57" fmla="*/ 5852 h 108"/>
                      <a:gd name="T58" fmla="*/ 7953 w 162"/>
                      <a:gd name="T59" fmla="*/ 5749 h 108"/>
                      <a:gd name="T60" fmla="*/ 7953 w 162"/>
                      <a:gd name="T61" fmla="*/ 5315 h 108"/>
                      <a:gd name="T62" fmla="*/ 7575 w 162"/>
                      <a:gd name="T63" fmla="*/ 5152 h 108"/>
                      <a:gd name="T64" fmla="*/ 7132 w 162"/>
                      <a:gd name="T65" fmla="*/ 5092 h 108"/>
                      <a:gd name="T66" fmla="*/ 6749 w 162"/>
                      <a:gd name="T67" fmla="*/ 5092 h 108"/>
                      <a:gd name="T68" fmla="*/ 6315 w 162"/>
                      <a:gd name="T69" fmla="*/ 5092 h 108"/>
                      <a:gd name="T70" fmla="*/ 5932 w 162"/>
                      <a:gd name="T71" fmla="*/ 4872 h 108"/>
                      <a:gd name="T72" fmla="*/ 5989 w 162"/>
                      <a:gd name="T73" fmla="*/ 4395 h 108"/>
                      <a:gd name="T74" fmla="*/ 5932 w 162"/>
                      <a:gd name="T75" fmla="*/ 4116 h 108"/>
                      <a:gd name="T76" fmla="*/ 5546 w 162"/>
                      <a:gd name="T77" fmla="*/ 4116 h 108"/>
                      <a:gd name="T78" fmla="*/ 5112 w 162"/>
                      <a:gd name="T79" fmla="*/ 4116 h 108"/>
                      <a:gd name="T80" fmla="*/ 4566 w 162"/>
                      <a:gd name="T81" fmla="*/ 4116 h 108"/>
                      <a:gd name="T82" fmla="*/ 4191 w 162"/>
                      <a:gd name="T83" fmla="*/ 3893 h 108"/>
                      <a:gd name="T84" fmla="*/ 3968 w 162"/>
                      <a:gd name="T85" fmla="*/ 3475 h 108"/>
                      <a:gd name="T86" fmla="*/ 3968 w 162"/>
                      <a:gd name="T87" fmla="*/ 3033 h 108"/>
                      <a:gd name="T88" fmla="*/ 4028 w 162"/>
                      <a:gd name="T89" fmla="*/ 2599 h 108"/>
                      <a:gd name="T90" fmla="*/ 3585 w 162"/>
                      <a:gd name="T91" fmla="*/ 2377 h 108"/>
                      <a:gd name="T92" fmla="*/ 3164 w 162"/>
                      <a:gd name="T93" fmla="*/ 2496 h 108"/>
                      <a:gd name="T94" fmla="*/ 2721 w 162"/>
                      <a:gd name="T95" fmla="*/ 2496 h 108"/>
                      <a:gd name="T96" fmla="*/ 2184 w 162"/>
                      <a:gd name="T97" fmla="*/ 2333 h 108"/>
                      <a:gd name="T98" fmla="*/ 1904 w 162"/>
                      <a:gd name="T99" fmla="*/ 1899 h 108"/>
                      <a:gd name="T100" fmla="*/ 1904 w 162"/>
                      <a:gd name="T101" fmla="*/ 1517 h 108"/>
                      <a:gd name="T102" fmla="*/ 1741 w 162"/>
                      <a:gd name="T103" fmla="*/ 1199 h 108"/>
                      <a:gd name="T104" fmla="*/ 1363 w 162"/>
                      <a:gd name="T105" fmla="*/ 1082 h 108"/>
                      <a:gd name="T106" fmla="*/ 818 w 162"/>
                      <a:gd name="T107" fmla="*/ 979 h 108"/>
                      <a:gd name="T108" fmla="*/ 443 w 162"/>
                      <a:gd name="T109" fmla="*/ 817 h 108"/>
                      <a:gd name="T110" fmla="*/ 0 w 162"/>
                      <a:gd name="T111" fmla="*/ 442 h 108"/>
                      <a:gd name="T112" fmla="*/ 481 w 162"/>
                      <a:gd name="T113" fmla="*/ 0 h 10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62"/>
                      <a:gd name="T172" fmla="*/ 0 h 108"/>
                      <a:gd name="T173" fmla="*/ 162 w 162"/>
                      <a:gd name="T174" fmla="*/ 108 h 10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62" h="108">
                        <a:moveTo>
                          <a:pt x="9" y="0"/>
                        </a:moveTo>
                        <a:lnTo>
                          <a:pt x="14" y="0"/>
                        </a:lnTo>
                        <a:lnTo>
                          <a:pt x="18" y="0"/>
                        </a:lnTo>
                        <a:lnTo>
                          <a:pt x="19" y="4"/>
                        </a:lnTo>
                        <a:lnTo>
                          <a:pt x="21" y="8"/>
                        </a:lnTo>
                        <a:lnTo>
                          <a:pt x="20" y="12"/>
                        </a:lnTo>
                        <a:lnTo>
                          <a:pt x="24" y="15"/>
                        </a:lnTo>
                        <a:lnTo>
                          <a:pt x="27" y="16"/>
                        </a:lnTo>
                        <a:lnTo>
                          <a:pt x="31" y="17"/>
                        </a:lnTo>
                        <a:lnTo>
                          <a:pt x="35" y="17"/>
                        </a:lnTo>
                        <a:lnTo>
                          <a:pt x="39" y="17"/>
                        </a:lnTo>
                        <a:lnTo>
                          <a:pt x="42" y="17"/>
                        </a:lnTo>
                        <a:lnTo>
                          <a:pt x="46" y="18"/>
                        </a:lnTo>
                        <a:lnTo>
                          <a:pt x="50" y="20"/>
                        </a:lnTo>
                        <a:lnTo>
                          <a:pt x="52" y="25"/>
                        </a:lnTo>
                        <a:lnTo>
                          <a:pt x="52" y="29"/>
                        </a:lnTo>
                        <a:lnTo>
                          <a:pt x="47" y="31"/>
                        </a:lnTo>
                        <a:lnTo>
                          <a:pt x="47" y="35"/>
                        </a:lnTo>
                        <a:lnTo>
                          <a:pt x="46" y="39"/>
                        </a:lnTo>
                        <a:lnTo>
                          <a:pt x="50" y="41"/>
                        </a:lnTo>
                        <a:lnTo>
                          <a:pt x="55" y="41"/>
                        </a:lnTo>
                        <a:lnTo>
                          <a:pt x="58" y="41"/>
                        </a:lnTo>
                        <a:lnTo>
                          <a:pt x="62" y="41"/>
                        </a:lnTo>
                        <a:lnTo>
                          <a:pt x="66" y="41"/>
                        </a:lnTo>
                        <a:lnTo>
                          <a:pt x="71" y="41"/>
                        </a:lnTo>
                        <a:lnTo>
                          <a:pt x="76" y="41"/>
                        </a:lnTo>
                        <a:lnTo>
                          <a:pt x="79" y="41"/>
                        </a:lnTo>
                        <a:lnTo>
                          <a:pt x="83" y="43"/>
                        </a:lnTo>
                        <a:lnTo>
                          <a:pt x="87" y="47"/>
                        </a:lnTo>
                        <a:lnTo>
                          <a:pt x="88" y="51"/>
                        </a:lnTo>
                        <a:lnTo>
                          <a:pt x="86" y="55"/>
                        </a:lnTo>
                        <a:lnTo>
                          <a:pt x="84" y="59"/>
                        </a:lnTo>
                        <a:lnTo>
                          <a:pt x="84" y="63"/>
                        </a:lnTo>
                        <a:lnTo>
                          <a:pt x="89" y="64"/>
                        </a:lnTo>
                        <a:lnTo>
                          <a:pt x="93" y="67"/>
                        </a:lnTo>
                        <a:lnTo>
                          <a:pt x="99" y="67"/>
                        </a:lnTo>
                        <a:lnTo>
                          <a:pt x="104" y="67"/>
                        </a:lnTo>
                        <a:lnTo>
                          <a:pt x="109" y="67"/>
                        </a:lnTo>
                        <a:lnTo>
                          <a:pt x="113" y="67"/>
                        </a:lnTo>
                        <a:lnTo>
                          <a:pt x="116" y="67"/>
                        </a:lnTo>
                        <a:lnTo>
                          <a:pt x="121" y="67"/>
                        </a:lnTo>
                        <a:lnTo>
                          <a:pt x="125" y="68"/>
                        </a:lnTo>
                        <a:lnTo>
                          <a:pt x="129" y="69"/>
                        </a:lnTo>
                        <a:lnTo>
                          <a:pt x="131" y="73"/>
                        </a:lnTo>
                        <a:lnTo>
                          <a:pt x="131" y="77"/>
                        </a:lnTo>
                        <a:lnTo>
                          <a:pt x="128" y="81"/>
                        </a:lnTo>
                        <a:lnTo>
                          <a:pt x="129" y="85"/>
                        </a:lnTo>
                        <a:lnTo>
                          <a:pt x="134" y="85"/>
                        </a:lnTo>
                        <a:lnTo>
                          <a:pt x="139" y="85"/>
                        </a:lnTo>
                        <a:lnTo>
                          <a:pt x="144" y="85"/>
                        </a:lnTo>
                        <a:lnTo>
                          <a:pt x="150" y="86"/>
                        </a:lnTo>
                        <a:lnTo>
                          <a:pt x="155" y="89"/>
                        </a:lnTo>
                        <a:lnTo>
                          <a:pt x="158" y="91"/>
                        </a:lnTo>
                        <a:lnTo>
                          <a:pt x="161" y="95"/>
                        </a:lnTo>
                        <a:lnTo>
                          <a:pt x="162" y="99"/>
                        </a:lnTo>
                        <a:lnTo>
                          <a:pt x="162" y="103"/>
                        </a:lnTo>
                        <a:lnTo>
                          <a:pt x="158" y="106"/>
                        </a:lnTo>
                        <a:lnTo>
                          <a:pt x="154" y="108"/>
                        </a:lnTo>
                        <a:lnTo>
                          <a:pt x="150" y="108"/>
                        </a:lnTo>
                        <a:lnTo>
                          <a:pt x="146" y="106"/>
                        </a:lnTo>
                        <a:lnTo>
                          <a:pt x="146" y="102"/>
                        </a:lnTo>
                        <a:lnTo>
                          <a:pt x="146" y="98"/>
                        </a:lnTo>
                        <a:lnTo>
                          <a:pt x="142" y="95"/>
                        </a:lnTo>
                        <a:lnTo>
                          <a:pt x="139" y="95"/>
                        </a:lnTo>
                        <a:lnTo>
                          <a:pt x="135" y="94"/>
                        </a:lnTo>
                        <a:lnTo>
                          <a:pt x="131" y="94"/>
                        </a:lnTo>
                        <a:lnTo>
                          <a:pt x="128" y="94"/>
                        </a:lnTo>
                        <a:lnTo>
                          <a:pt x="124" y="94"/>
                        </a:lnTo>
                        <a:lnTo>
                          <a:pt x="120" y="94"/>
                        </a:lnTo>
                        <a:lnTo>
                          <a:pt x="116" y="94"/>
                        </a:lnTo>
                        <a:lnTo>
                          <a:pt x="113" y="91"/>
                        </a:lnTo>
                        <a:lnTo>
                          <a:pt x="109" y="90"/>
                        </a:lnTo>
                        <a:lnTo>
                          <a:pt x="109" y="85"/>
                        </a:lnTo>
                        <a:lnTo>
                          <a:pt x="110" y="81"/>
                        </a:lnTo>
                        <a:lnTo>
                          <a:pt x="114" y="78"/>
                        </a:lnTo>
                        <a:lnTo>
                          <a:pt x="109" y="76"/>
                        </a:lnTo>
                        <a:lnTo>
                          <a:pt x="105" y="76"/>
                        </a:lnTo>
                        <a:lnTo>
                          <a:pt x="102" y="76"/>
                        </a:lnTo>
                        <a:lnTo>
                          <a:pt x="98" y="76"/>
                        </a:lnTo>
                        <a:lnTo>
                          <a:pt x="94" y="76"/>
                        </a:lnTo>
                        <a:lnTo>
                          <a:pt x="89" y="76"/>
                        </a:lnTo>
                        <a:lnTo>
                          <a:pt x="84" y="76"/>
                        </a:lnTo>
                        <a:lnTo>
                          <a:pt x="81" y="73"/>
                        </a:lnTo>
                        <a:lnTo>
                          <a:pt x="77" y="72"/>
                        </a:lnTo>
                        <a:lnTo>
                          <a:pt x="74" y="68"/>
                        </a:lnTo>
                        <a:lnTo>
                          <a:pt x="73" y="64"/>
                        </a:lnTo>
                        <a:lnTo>
                          <a:pt x="73" y="60"/>
                        </a:lnTo>
                        <a:lnTo>
                          <a:pt x="73" y="56"/>
                        </a:lnTo>
                        <a:lnTo>
                          <a:pt x="73" y="52"/>
                        </a:lnTo>
                        <a:lnTo>
                          <a:pt x="74" y="48"/>
                        </a:lnTo>
                        <a:lnTo>
                          <a:pt x="69" y="46"/>
                        </a:lnTo>
                        <a:lnTo>
                          <a:pt x="66" y="44"/>
                        </a:lnTo>
                        <a:lnTo>
                          <a:pt x="62" y="46"/>
                        </a:lnTo>
                        <a:lnTo>
                          <a:pt x="58" y="46"/>
                        </a:lnTo>
                        <a:lnTo>
                          <a:pt x="53" y="46"/>
                        </a:lnTo>
                        <a:lnTo>
                          <a:pt x="50" y="46"/>
                        </a:lnTo>
                        <a:lnTo>
                          <a:pt x="46" y="46"/>
                        </a:lnTo>
                        <a:lnTo>
                          <a:pt x="40" y="43"/>
                        </a:lnTo>
                        <a:lnTo>
                          <a:pt x="36" y="41"/>
                        </a:lnTo>
                        <a:lnTo>
                          <a:pt x="35" y="35"/>
                        </a:lnTo>
                        <a:lnTo>
                          <a:pt x="35" y="31"/>
                        </a:lnTo>
                        <a:lnTo>
                          <a:pt x="35" y="28"/>
                        </a:lnTo>
                        <a:lnTo>
                          <a:pt x="36" y="24"/>
                        </a:lnTo>
                        <a:lnTo>
                          <a:pt x="32" y="22"/>
                        </a:lnTo>
                        <a:lnTo>
                          <a:pt x="29" y="20"/>
                        </a:lnTo>
                        <a:lnTo>
                          <a:pt x="25" y="20"/>
                        </a:lnTo>
                        <a:lnTo>
                          <a:pt x="19" y="18"/>
                        </a:lnTo>
                        <a:lnTo>
                          <a:pt x="15" y="18"/>
                        </a:lnTo>
                        <a:lnTo>
                          <a:pt x="11" y="18"/>
                        </a:lnTo>
                        <a:lnTo>
                          <a:pt x="8" y="15"/>
                        </a:lnTo>
                        <a:lnTo>
                          <a:pt x="4" y="13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0" name="Freeform 249"/>
                  <p:cNvSpPr>
                    <a:spLocks/>
                  </p:cNvSpPr>
                  <p:nvPr/>
                </p:nvSpPr>
                <p:spPr bwMode="auto">
                  <a:xfrm>
                    <a:off x="3415" y="948"/>
                    <a:ext cx="179" cy="147"/>
                  </a:xfrm>
                  <a:custGeom>
                    <a:avLst/>
                    <a:gdLst>
                      <a:gd name="T0" fmla="*/ 919 w 66"/>
                      <a:gd name="T1" fmla="*/ 0 h 54"/>
                      <a:gd name="T2" fmla="*/ 1237 w 66"/>
                      <a:gd name="T3" fmla="*/ 163 h 54"/>
                      <a:gd name="T4" fmla="*/ 1418 w 66"/>
                      <a:gd name="T5" fmla="*/ 387 h 54"/>
                      <a:gd name="T6" fmla="*/ 1516 w 66"/>
                      <a:gd name="T7" fmla="*/ 667 h 54"/>
                      <a:gd name="T8" fmla="*/ 1516 w 66"/>
                      <a:gd name="T9" fmla="*/ 890 h 54"/>
                      <a:gd name="T10" fmla="*/ 1619 w 66"/>
                      <a:gd name="T11" fmla="*/ 1149 h 54"/>
                      <a:gd name="T12" fmla="*/ 1839 w 66"/>
                      <a:gd name="T13" fmla="*/ 1312 h 54"/>
                      <a:gd name="T14" fmla="*/ 2110 w 66"/>
                      <a:gd name="T15" fmla="*/ 1372 h 54"/>
                      <a:gd name="T16" fmla="*/ 2376 w 66"/>
                      <a:gd name="T17" fmla="*/ 1489 h 54"/>
                      <a:gd name="T18" fmla="*/ 2595 w 66"/>
                      <a:gd name="T19" fmla="*/ 1535 h 54"/>
                      <a:gd name="T20" fmla="*/ 2913 w 66"/>
                      <a:gd name="T21" fmla="*/ 1535 h 54"/>
                      <a:gd name="T22" fmla="*/ 3132 w 66"/>
                      <a:gd name="T23" fmla="*/ 1696 h 54"/>
                      <a:gd name="T24" fmla="*/ 3355 w 66"/>
                      <a:gd name="T25" fmla="*/ 1816 h 54"/>
                      <a:gd name="T26" fmla="*/ 3509 w 66"/>
                      <a:gd name="T27" fmla="*/ 2039 h 54"/>
                      <a:gd name="T28" fmla="*/ 3566 w 66"/>
                      <a:gd name="T29" fmla="*/ 2298 h 54"/>
                      <a:gd name="T30" fmla="*/ 3566 w 66"/>
                      <a:gd name="T31" fmla="*/ 2521 h 54"/>
                      <a:gd name="T32" fmla="*/ 3355 w 66"/>
                      <a:gd name="T33" fmla="*/ 2801 h 54"/>
                      <a:gd name="T34" fmla="*/ 3132 w 66"/>
                      <a:gd name="T35" fmla="*/ 2965 h 54"/>
                      <a:gd name="T36" fmla="*/ 2913 w 66"/>
                      <a:gd name="T37" fmla="*/ 2965 h 54"/>
                      <a:gd name="T38" fmla="*/ 2715 w 66"/>
                      <a:gd name="T39" fmla="*/ 2965 h 54"/>
                      <a:gd name="T40" fmla="*/ 2435 w 66"/>
                      <a:gd name="T41" fmla="*/ 2681 h 54"/>
                      <a:gd name="T42" fmla="*/ 2435 w 66"/>
                      <a:gd name="T43" fmla="*/ 2483 h 54"/>
                      <a:gd name="T44" fmla="*/ 2332 w 66"/>
                      <a:gd name="T45" fmla="*/ 2202 h 54"/>
                      <a:gd name="T46" fmla="*/ 2110 w 66"/>
                      <a:gd name="T47" fmla="*/ 2142 h 54"/>
                      <a:gd name="T48" fmla="*/ 1839 w 66"/>
                      <a:gd name="T49" fmla="*/ 2142 h 54"/>
                      <a:gd name="T50" fmla="*/ 1619 w 66"/>
                      <a:gd name="T51" fmla="*/ 2142 h 54"/>
                      <a:gd name="T52" fmla="*/ 1418 w 66"/>
                      <a:gd name="T53" fmla="*/ 2039 h 54"/>
                      <a:gd name="T54" fmla="*/ 1199 w 66"/>
                      <a:gd name="T55" fmla="*/ 1979 h 54"/>
                      <a:gd name="T56" fmla="*/ 979 w 66"/>
                      <a:gd name="T57" fmla="*/ 1876 h 54"/>
                      <a:gd name="T58" fmla="*/ 757 w 66"/>
                      <a:gd name="T59" fmla="*/ 1696 h 54"/>
                      <a:gd name="T60" fmla="*/ 662 w 66"/>
                      <a:gd name="T61" fmla="*/ 1489 h 54"/>
                      <a:gd name="T62" fmla="*/ 597 w 66"/>
                      <a:gd name="T63" fmla="*/ 1209 h 54"/>
                      <a:gd name="T64" fmla="*/ 382 w 66"/>
                      <a:gd name="T65" fmla="*/ 1149 h 54"/>
                      <a:gd name="T66" fmla="*/ 220 w 66"/>
                      <a:gd name="T67" fmla="*/ 890 h 54"/>
                      <a:gd name="T68" fmla="*/ 0 w 66"/>
                      <a:gd name="T69" fmla="*/ 705 h 54"/>
                      <a:gd name="T70" fmla="*/ 220 w 66"/>
                      <a:gd name="T71" fmla="*/ 547 h 54"/>
                      <a:gd name="T72" fmla="*/ 382 w 66"/>
                      <a:gd name="T73" fmla="*/ 327 h 54"/>
                      <a:gd name="T74" fmla="*/ 597 w 66"/>
                      <a:gd name="T75" fmla="*/ 223 h 54"/>
                      <a:gd name="T76" fmla="*/ 919 w 66"/>
                      <a:gd name="T77" fmla="*/ 0 h 5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4"/>
                      <a:gd name="T119" fmla="*/ 66 w 66"/>
                      <a:gd name="T120" fmla="*/ 54 h 5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4">
                        <a:moveTo>
                          <a:pt x="17" y="0"/>
                        </a:moveTo>
                        <a:lnTo>
                          <a:pt x="23" y="3"/>
                        </a:lnTo>
                        <a:lnTo>
                          <a:pt x="26" y="7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30" y="21"/>
                        </a:lnTo>
                        <a:lnTo>
                          <a:pt x="34" y="24"/>
                        </a:lnTo>
                        <a:lnTo>
                          <a:pt x="39" y="25"/>
                        </a:lnTo>
                        <a:lnTo>
                          <a:pt x="44" y="27"/>
                        </a:lnTo>
                        <a:lnTo>
                          <a:pt x="48" y="28"/>
                        </a:lnTo>
                        <a:lnTo>
                          <a:pt x="54" y="28"/>
                        </a:lnTo>
                        <a:lnTo>
                          <a:pt x="58" y="31"/>
                        </a:lnTo>
                        <a:lnTo>
                          <a:pt x="62" y="33"/>
                        </a:lnTo>
                        <a:lnTo>
                          <a:pt x="65" y="37"/>
                        </a:lnTo>
                        <a:lnTo>
                          <a:pt x="66" y="42"/>
                        </a:lnTo>
                        <a:lnTo>
                          <a:pt x="66" y="46"/>
                        </a:lnTo>
                        <a:lnTo>
                          <a:pt x="62" y="51"/>
                        </a:lnTo>
                        <a:lnTo>
                          <a:pt x="58" y="54"/>
                        </a:lnTo>
                        <a:lnTo>
                          <a:pt x="54" y="54"/>
                        </a:lnTo>
                        <a:lnTo>
                          <a:pt x="50" y="54"/>
                        </a:lnTo>
                        <a:lnTo>
                          <a:pt x="45" y="49"/>
                        </a:lnTo>
                        <a:lnTo>
                          <a:pt x="45" y="45"/>
                        </a:lnTo>
                        <a:lnTo>
                          <a:pt x="43" y="40"/>
                        </a:lnTo>
                        <a:lnTo>
                          <a:pt x="39" y="39"/>
                        </a:lnTo>
                        <a:lnTo>
                          <a:pt x="34" y="39"/>
                        </a:lnTo>
                        <a:lnTo>
                          <a:pt x="30" y="39"/>
                        </a:lnTo>
                        <a:lnTo>
                          <a:pt x="26" y="37"/>
                        </a:lnTo>
                        <a:lnTo>
                          <a:pt x="22" y="36"/>
                        </a:lnTo>
                        <a:lnTo>
                          <a:pt x="18" y="34"/>
                        </a:lnTo>
                        <a:lnTo>
                          <a:pt x="14" y="31"/>
                        </a:lnTo>
                        <a:lnTo>
                          <a:pt x="12" y="27"/>
                        </a:lnTo>
                        <a:lnTo>
                          <a:pt x="11" y="22"/>
                        </a:lnTo>
                        <a:lnTo>
                          <a:pt x="7" y="21"/>
                        </a:lnTo>
                        <a:lnTo>
                          <a:pt x="4" y="16"/>
                        </a:lnTo>
                        <a:lnTo>
                          <a:pt x="0" y="13"/>
                        </a:lnTo>
                        <a:lnTo>
                          <a:pt x="4" y="10"/>
                        </a:lnTo>
                        <a:lnTo>
                          <a:pt x="7" y="6"/>
                        </a:lnTo>
                        <a:lnTo>
                          <a:pt x="11" y="4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46" name="Group 250"/>
                <p:cNvGrpSpPr>
                  <a:grpSpLocks/>
                </p:cNvGrpSpPr>
                <p:nvPr/>
              </p:nvGrpSpPr>
              <p:grpSpPr bwMode="auto">
                <a:xfrm>
                  <a:off x="2613" y="785"/>
                  <a:ext cx="2571" cy="2479"/>
                  <a:chOff x="2613" y="785"/>
                  <a:chExt cx="2571" cy="2479"/>
                </a:xfrm>
              </p:grpSpPr>
              <p:sp>
                <p:nvSpPr>
                  <p:cNvPr id="25647" name="Freeform 251"/>
                  <p:cNvSpPr>
                    <a:spLocks/>
                  </p:cNvSpPr>
                  <p:nvPr/>
                </p:nvSpPr>
                <p:spPr bwMode="auto">
                  <a:xfrm>
                    <a:off x="2613" y="785"/>
                    <a:ext cx="2571" cy="2479"/>
                  </a:xfrm>
                  <a:custGeom>
                    <a:avLst/>
                    <a:gdLst>
                      <a:gd name="T0" fmla="*/ 1530 w 946"/>
                      <a:gd name="T1" fmla="*/ 11025 h 912"/>
                      <a:gd name="T2" fmla="*/ 1204 w 946"/>
                      <a:gd name="T3" fmla="*/ 19661 h 912"/>
                      <a:gd name="T4" fmla="*/ 2408 w 946"/>
                      <a:gd name="T5" fmla="*/ 28218 h 912"/>
                      <a:gd name="T6" fmla="*/ 9056 w 946"/>
                      <a:gd name="T7" fmla="*/ 32917 h 912"/>
                      <a:gd name="T8" fmla="*/ 14795 w 946"/>
                      <a:gd name="T9" fmla="*/ 37394 h 912"/>
                      <a:gd name="T10" fmla="*/ 22867 w 946"/>
                      <a:gd name="T11" fmla="*/ 42861 h 912"/>
                      <a:gd name="T12" fmla="*/ 28642 w 946"/>
                      <a:gd name="T13" fmla="*/ 47501 h 912"/>
                      <a:gd name="T14" fmla="*/ 30491 w 946"/>
                      <a:gd name="T15" fmla="*/ 48145 h 912"/>
                      <a:gd name="T16" fmla="*/ 36391 w 946"/>
                      <a:gd name="T17" fmla="*/ 44826 h 912"/>
                      <a:gd name="T18" fmla="*/ 40810 w 946"/>
                      <a:gd name="T19" fmla="*/ 42736 h 912"/>
                      <a:gd name="T20" fmla="*/ 45389 w 946"/>
                      <a:gd name="T21" fmla="*/ 41656 h 912"/>
                      <a:gd name="T22" fmla="*/ 49200 w 946"/>
                      <a:gd name="T23" fmla="*/ 40009 h 912"/>
                      <a:gd name="T24" fmla="*/ 49422 w 946"/>
                      <a:gd name="T25" fmla="*/ 34888 h 912"/>
                      <a:gd name="T26" fmla="*/ 49104 w 946"/>
                      <a:gd name="T27" fmla="*/ 27353 h 912"/>
                      <a:gd name="T28" fmla="*/ 49200 w 946"/>
                      <a:gd name="T29" fmla="*/ 21346 h 912"/>
                      <a:gd name="T30" fmla="*/ 49865 w 946"/>
                      <a:gd name="T31" fmla="*/ 18236 h 912"/>
                      <a:gd name="T32" fmla="*/ 37478 w 946"/>
                      <a:gd name="T33" fmla="*/ 12332 h 912"/>
                      <a:gd name="T34" fmla="*/ 27987 w 946"/>
                      <a:gd name="T35" fmla="*/ 6768 h 912"/>
                      <a:gd name="T36" fmla="*/ 20016 w 946"/>
                      <a:gd name="T37" fmla="*/ 1530 h 912"/>
                      <a:gd name="T38" fmla="*/ 18171 w 946"/>
                      <a:gd name="T39" fmla="*/ 1742 h 912"/>
                      <a:gd name="T40" fmla="*/ 13051 w 946"/>
                      <a:gd name="T41" fmla="*/ 3716 h 912"/>
                      <a:gd name="T42" fmla="*/ 7968 w 946"/>
                      <a:gd name="T43" fmla="*/ 5784 h 912"/>
                      <a:gd name="T44" fmla="*/ 7629 w 946"/>
                      <a:gd name="T45" fmla="*/ 4700 h 912"/>
                      <a:gd name="T46" fmla="*/ 14013 w 946"/>
                      <a:gd name="T47" fmla="*/ 2512 h 912"/>
                      <a:gd name="T48" fmla="*/ 19152 w 946"/>
                      <a:gd name="T49" fmla="*/ 0 h 912"/>
                      <a:gd name="T50" fmla="*/ 21560 w 946"/>
                      <a:gd name="T51" fmla="*/ 1087 h 912"/>
                      <a:gd name="T52" fmla="*/ 29191 w 946"/>
                      <a:gd name="T53" fmla="*/ 6450 h 912"/>
                      <a:gd name="T54" fmla="*/ 37921 w 946"/>
                      <a:gd name="T55" fmla="*/ 11571 h 912"/>
                      <a:gd name="T56" fmla="*/ 47256 w 946"/>
                      <a:gd name="T57" fmla="*/ 15605 h 912"/>
                      <a:gd name="T58" fmla="*/ 51608 w 946"/>
                      <a:gd name="T59" fmla="*/ 18236 h 912"/>
                      <a:gd name="T60" fmla="*/ 50529 w 946"/>
                      <a:gd name="T61" fmla="*/ 20911 h 912"/>
                      <a:gd name="T62" fmla="*/ 49865 w 946"/>
                      <a:gd name="T63" fmla="*/ 30403 h 912"/>
                      <a:gd name="T64" fmla="*/ 50404 w 946"/>
                      <a:gd name="T65" fmla="*/ 39368 h 912"/>
                      <a:gd name="T66" fmla="*/ 49762 w 946"/>
                      <a:gd name="T67" fmla="*/ 41213 h 912"/>
                      <a:gd name="T68" fmla="*/ 43098 w 946"/>
                      <a:gd name="T69" fmla="*/ 43402 h 912"/>
                      <a:gd name="T70" fmla="*/ 36812 w 946"/>
                      <a:gd name="T71" fmla="*/ 45247 h 912"/>
                      <a:gd name="T72" fmla="*/ 30173 w 946"/>
                      <a:gd name="T73" fmla="*/ 49466 h 912"/>
                      <a:gd name="T74" fmla="*/ 28199 w 946"/>
                      <a:gd name="T75" fmla="*/ 48928 h 912"/>
                      <a:gd name="T76" fmla="*/ 23628 w 946"/>
                      <a:gd name="T77" fmla="*/ 44383 h 912"/>
                      <a:gd name="T78" fmla="*/ 17182 w 946"/>
                      <a:gd name="T79" fmla="*/ 40232 h 912"/>
                      <a:gd name="T80" fmla="*/ 11344 w 946"/>
                      <a:gd name="T81" fmla="*/ 35872 h 912"/>
                      <a:gd name="T82" fmla="*/ 6544 w 946"/>
                      <a:gd name="T83" fmla="*/ 32377 h 912"/>
                      <a:gd name="T84" fmla="*/ 666 w 946"/>
                      <a:gd name="T85" fmla="*/ 28114 h 912"/>
                      <a:gd name="T86" fmla="*/ 318 w 946"/>
                      <a:gd name="T87" fmla="*/ 25285 h 912"/>
                      <a:gd name="T88" fmla="*/ 443 w 946"/>
                      <a:gd name="T89" fmla="*/ 14200 h 91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946"/>
                      <a:gd name="T136" fmla="*/ 0 h 912"/>
                      <a:gd name="T137" fmla="*/ 946 w 946"/>
                      <a:gd name="T138" fmla="*/ 912 h 91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946" h="912">
                        <a:moveTo>
                          <a:pt x="20" y="196"/>
                        </a:moveTo>
                        <a:lnTo>
                          <a:pt x="28" y="202"/>
                        </a:lnTo>
                        <a:lnTo>
                          <a:pt x="24" y="354"/>
                        </a:lnTo>
                        <a:lnTo>
                          <a:pt x="22" y="360"/>
                        </a:lnTo>
                        <a:lnTo>
                          <a:pt x="28" y="501"/>
                        </a:lnTo>
                        <a:lnTo>
                          <a:pt x="44" y="517"/>
                        </a:lnTo>
                        <a:lnTo>
                          <a:pt x="100" y="563"/>
                        </a:lnTo>
                        <a:lnTo>
                          <a:pt x="166" y="603"/>
                        </a:lnTo>
                        <a:lnTo>
                          <a:pt x="208" y="637"/>
                        </a:lnTo>
                        <a:lnTo>
                          <a:pt x="271" y="685"/>
                        </a:lnTo>
                        <a:lnTo>
                          <a:pt x="331" y="727"/>
                        </a:lnTo>
                        <a:lnTo>
                          <a:pt x="419" y="785"/>
                        </a:lnTo>
                        <a:lnTo>
                          <a:pt x="493" y="838"/>
                        </a:lnTo>
                        <a:lnTo>
                          <a:pt x="525" y="870"/>
                        </a:lnTo>
                        <a:lnTo>
                          <a:pt x="541" y="884"/>
                        </a:lnTo>
                        <a:lnTo>
                          <a:pt x="559" y="882"/>
                        </a:lnTo>
                        <a:lnTo>
                          <a:pt x="601" y="856"/>
                        </a:lnTo>
                        <a:lnTo>
                          <a:pt x="667" y="821"/>
                        </a:lnTo>
                        <a:lnTo>
                          <a:pt x="710" y="795"/>
                        </a:lnTo>
                        <a:lnTo>
                          <a:pt x="748" y="783"/>
                        </a:lnTo>
                        <a:lnTo>
                          <a:pt x="802" y="773"/>
                        </a:lnTo>
                        <a:lnTo>
                          <a:pt x="832" y="763"/>
                        </a:lnTo>
                        <a:lnTo>
                          <a:pt x="878" y="747"/>
                        </a:lnTo>
                        <a:lnTo>
                          <a:pt x="902" y="733"/>
                        </a:lnTo>
                        <a:lnTo>
                          <a:pt x="910" y="685"/>
                        </a:lnTo>
                        <a:lnTo>
                          <a:pt x="906" y="639"/>
                        </a:lnTo>
                        <a:lnTo>
                          <a:pt x="900" y="569"/>
                        </a:lnTo>
                        <a:lnTo>
                          <a:pt x="900" y="501"/>
                        </a:lnTo>
                        <a:lnTo>
                          <a:pt x="902" y="443"/>
                        </a:lnTo>
                        <a:lnTo>
                          <a:pt x="902" y="391"/>
                        </a:lnTo>
                        <a:lnTo>
                          <a:pt x="914" y="356"/>
                        </a:lnTo>
                        <a:lnTo>
                          <a:pt x="914" y="334"/>
                        </a:lnTo>
                        <a:lnTo>
                          <a:pt x="902" y="320"/>
                        </a:lnTo>
                        <a:lnTo>
                          <a:pt x="687" y="226"/>
                        </a:lnTo>
                        <a:lnTo>
                          <a:pt x="611" y="186"/>
                        </a:lnTo>
                        <a:lnTo>
                          <a:pt x="513" y="124"/>
                        </a:lnTo>
                        <a:lnTo>
                          <a:pt x="431" y="70"/>
                        </a:lnTo>
                        <a:lnTo>
                          <a:pt x="367" y="28"/>
                        </a:lnTo>
                        <a:lnTo>
                          <a:pt x="355" y="24"/>
                        </a:lnTo>
                        <a:lnTo>
                          <a:pt x="333" y="32"/>
                        </a:lnTo>
                        <a:lnTo>
                          <a:pt x="287" y="50"/>
                        </a:lnTo>
                        <a:lnTo>
                          <a:pt x="239" y="68"/>
                        </a:lnTo>
                        <a:lnTo>
                          <a:pt x="194" y="80"/>
                        </a:lnTo>
                        <a:lnTo>
                          <a:pt x="146" y="106"/>
                        </a:lnTo>
                        <a:lnTo>
                          <a:pt x="138" y="98"/>
                        </a:lnTo>
                        <a:lnTo>
                          <a:pt x="140" y="86"/>
                        </a:lnTo>
                        <a:lnTo>
                          <a:pt x="198" y="64"/>
                        </a:lnTo>
                        <a:lnTo>
                          <a:pt x="257" y="46"/>
                        </a:lnTo>
                        <a:lnTo>
                          <a:pt x="305" y="26"/>
                        </a:lnTo>
                        <a:lnTo>
                          <a:pt x="351" y="0"/>
                        </a:lnTo>
                        <a:lnTo>
                          <a:pt x="367" y="2"/>
                        </a:lnTo>
                        <a:lnTo>
                          <a:pt x="395" y="20"/>
                        </a:lnTo>
                        <a:lnTo>
                          <a:pt x="461" y="72"/>
                        </a:lnTo>
                        <a:lnTo>
                          <a:pt x="535" y="118"/>
                        </a:lnTo>
                        <a:lnTo>
                          <a:pt x="621" y="176"/>
                        </a:lnTo>
                        <a:lnTo>
                          <a:pt x="695" y="212"/>
                        </a:lnTo>
                        <a:lnTo>
                          <a:pt x="774" y="244"/>
                        </a:lnTo>
                        <a:lnTo>
                          <a:pt x="866" y="286"/>
                        </a:lnTo>
                        <a:lnTo>
                          <a:pt x="940" y="322"/>
                        </a:lnTo>
                        <a:lnTo>
                          <a:pt x="946" y="334"/>
                        </a:lnTo>
                        <a:lnTo>
                          <a:pt x="944" y="340"/>
                        </a:lnTo>
                        <a:lnTo>
                          <a:pt x="926" y="383"/>
                        </a:lnTo>
                        <a:lnTo>
                          <a:pt x="918" y="457"/>
                        </a:lnTo>
                        <a:lnTo>
                          <a:pt x="914" y="557"/>
                        </a:lnTo>
                        <a:lnTo>
                          <a:pt x="926" y="653"/>
                        </a:lnTo>
                        <a:lnTo>
                          <a:pt x="924" y="721"/>
                        </a:lnTo>
                        <a:lnTo>
                          <a:pt x="920" y="749"/>
                        </a:lnTo>
                        <a:lnTo>
                          <a:pt x="912" y="755"/>
                        </a:lnTo>
                        <a:lnTo>
                          <a:pt x="858" y="775"/>
                        </a:lnTo>
                        <a:lnTo>
                          <a:pt x="790" y="795"/>
                        </a:lnTo>
                        <a:lnTo>
                          <a:pt x="722" y="809"/>
                        </a:lnTo>
                        <a:lnTo>
                          <a:pt x="675" y="829"/>
                        </a:lnTo>
                        <a:lnTo>
                          <a:pt x="603" y="876"/>
                        </a:lnTo>
                        <a:lnTo>
                          <a:pt x="553" y="906"/>
                        </a:lnTo>
                        <a:lnTo>
                          <a:pt x="535" y="912"/>
                        </a:lnTo>
                        <a:lnTo>
                          <a:pt x="517" y="896"/>
                        </a:lnTo>
                        <a:lnTo>
                          <a:pt x="483" y="856"/>
                        </a:lnTo>
                        <a:lnTo>
                          <a:pt x="433" y="813"/>
                        </a:lnTo>
                        <a:lnTo>
                          <a:pt x="371" y="771"/>
                        </a:lnTo>
                        <a:lnTo>
                          <a:pt x="315" y="737"/>
                        </a:lnTo>
                        <a:lnTo>
                          <a:pt x="261" y="695"/>
                        </a:lnTo>
                        <a:lnTo>
                          <a:pt x="208" y="657"/>
                        </a:lnTo>
                        <a:lnTo>
                          <a:pt x="166" y="621"/>
                        </a:lnTo>
                        <a:lnTo>
                          <a:pt x="120" y="593"/>
                        </a:lnTo>
                        <a:lnTo>
                          <a:pt x="56" y="551"/>
                        </a:lnTo>
                        <a:lnTo>
                          <a:pt x="12" y="515"/>
                        </a:lnTo>
                        <a:lnTo>
                          <a:pt x="0" y="501"/>
                        </a:lnTo>
                        <a:lnTo>
                          <a:pt x="6" y="463"/>
                        </a:lnTo>
                        <a:lnTo>
                          <a:pt x="10" y="348"/>
                        </a:lnTo>
                        <a:lnTo>
                          <a:pt x="8" y="260"/>
                        </a:lnTo>
                        <a:lnTo>
                          <a:pt x="20" y="19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48" name="Freeform 252"/>
                  <p:cNvSpPr>
                    <a:spLocks/>
                  </p:cNvSpPr>
                  <p:nvPr/>
                </p:nvSpPr>
                <p:spPr bwMode="auto">
                  <a:xfrm>
                    <a:off x="2641" y="1019"/>
                    <a:ext cx="390" cy="399"/>
                  </a:xfrm>
                  <a:custGeom>
                    <a:avLst/>
                    <a:gdLst>
                      <a:gd name="T0" fmla="*/ 355 w 390"/>
                      <a:gd name="T1" fmla="*/ 0 h 399"/>
                      <a:gd name="T2" fmla="*/ 314 w 390"/>
                      <a:gd name="T3" fmla="*/ 13 h 399"/>
                      <a:gd name="T4" fmla="*/ 293 w 390"/>
                      <a:gd name="T5" fmla="*/ 22 h 399"/>
                      <a:gd name="T6" fmla="*/ 278 w 390"/>
                      <a:gd name="T7" fmla="*/ 28 h 399"/>
                      <a:gd name="T8" fmla="*/ 233 w 390"/>
                      <a:gd name="T9" fmla="*/ 52 h 399"/>
                      <a:gd name="T10" fmla="*/ 188 w 390"/>
                      <a:gd name="T11" fmla="*/ 79 h 399"/>
                      <a:gd name="T12" fmla="*/ 155 w 390"/>
                      <a:gd name="T13" fmla="*/ 88 h 399"/>
                      <a:gd name="T14" fmla="*/ 116 w 390"/>
                      <a:gd name="T15" fmla="*/ 106 h 399"/>
                      <a:gd name="T16" fmla="*/ 85 w 390"/>
                      <a:gd name="T17" fmla="*/ 115 h 399"/>
                      <a:gd name="T18" fmla="*/ 62 w 390"/>
                      <a:gd name="T19" fmla="*/ 121 h 399"/>
                      <a:gd name="T20" fmla="*/ 35 w 390"/>
                      <a:gd name="T21" fmla="*/ 130 h 399"/>
                      <a:gd name="T22" fmla="*/ 19 w 390"/>
                      <a:gd name="T23" fmla="*/ 136 h 399"/>
                      <a:gd name="T24" fmla="*/ 8 w 390"/>
                      <a:gd name="T25" fmla="*/ 172 h 399"/>
                      <a:gd name="T26" fmla="*/ 4 w 390"/>
                      <a:gd name="T27" fmla="*/ 246 h 399"/>
                      <a:gd name="T28" fmla="*/ 10 w 390"/>
                      <a:gd name="T29" fmla="*/ 343 h 399"/>
                      <a:gd name="T30" fmla="*/ 43 w 390"/>
                      <a:gd name="T31" fmla="*/ 391 h 399"/>
                      <a:gd name="T32" fmla="*/ 49 w 390"/>
                      <a:gd name="T33" fmla="*/ 327 h 399"/>
                      <a:gd name="T34" fmla="*/ 55 w 390"/>
                      <a:gd name="T35" fmla="*/ 246 h 399"/>
                      <a:gd name="T36" fmla="*/ 61 w 390"/>
                      <a:gd name="T37" fmla="*/ 171 h 399"/>
                      <a:gd name="T38" fmla="*/ 79 w 390"/>
                      <a:gd name="T39" fmla="*/ 168 h 399"/>
                      <a:gd name="T40" fmla="*/ 157 w 390"/>
                      <a:gd name="T41" fmla="*/ 129 h 399"/>
                      <a:gd name="T42" fmla="*/ 196 w 390"/>
                      <a:gd name="T43" fmla="*/ 111 h 399"/>
                      <a:gd name="T44" fmla="*/ 223 w 390"/>
                      <a:gd name="T45" fmla="*/ 102 h 399"/>
                      <a:gd name="T46" fmla="*/ 254 w 390"/>
                      <a:gd name="T47" fmla="*/ 93 h 399"/>
                      <a:gd name="T48" fmla="*/ 305 w 390"/>
                      <a:gd name="T49" fmla="*/ 78 h 399"/>
                      <a:gd name="T50" fmla="*/ 331 w 390"/>
                      <a:gd name="T51" fmla="*/ 69 h 399"/>
                      <a:gd name="T52" fmla="*/ 361 w 390"/>
                      <a:gd name="T53" fmla="*/ 54 h 399"/>
                      <a:gd name="T54" fmla="*/ 385 w 390"/>
                      <a:gd name="T55" fmla="*/ 40 h 399"/>
                      <a:gd name="T56" fmla="*/ 379 w 390"/>
                      <a:gd name="T57" fmla="*/ 25 h 399"/>
                      <a:gd name="T58" fmla="*/ 370 w 390"/>
                      <a:gd name="T59" fmla="*/ 18 h 399"/>
                      <a:gd name="T60" fmla="*/ 355 w 390"/>
                      <a:gd name="T61" fmla="*/ 0 h 399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390"/>
                      <a:gd name="T94" fmla="*/ 0 h 399"/>
                      <a:gd name="T95" fmla="*/ 390 w 390"/>
                      <a:gd name="T96" fmla="*/ 399 h 399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390" h="399">
                        <a:moveTo>
                          <a:pt x="355" y="0"/>
                        </a:moveTo>
                        <a:cubicBezTo>
                          <a:pt x="342" y="5"/>
                          <a:pt x="328" y="11"/>
                          <a:pt x="314" y="13"/>
                        </a:cubicBezTo>
                        <a:cubicBezTo>
                          <a:pt x="307" y="17"/>
                          <a:pt x="301" y="20"/>
                          <a:pt x="293" y="22"/>
                        </a:cubicBezTo>
                        <a:cubicBezTo>
                          <a:pt x="281" y="28"/>
                          <a:pt x="287" y="26"/>
                          <a:pt x="278" y="28"/>
                        </a:cubicBezTo>
                        <a:cubicBezTo>
                          <a:pt x="264" y="35"/>
                          <a:pt x="248" y="49"/>
                          <a:pt x="233" y="52"/>
                        </a:cubicBezTo>
                        <a:cubicBezTo>
                          <a:pt x="227" y="56"/>
                          <a:pt x="192" y="78"/>
                          <a:pt x="188" y="79"/>
                        </a:cubicBezTo>
                        <a:cubicBezTo>
                          <a:pt x="179" y="84"/>
                          <a:pt x="166" y="87"/>
                          <a:pt x="155" y="88"/>
                        </a:cubicBezTo>
                        <a:cubicBezTo>
                          <a:pt x="142" y="93"/>
                          <a:pt x="129" y="103"/>
                          <a:pt x="116" y="106"/>
                        </a:cubicBezTo>
                        <a:cubicBezTo>
                          <a:pt x="106" y="111"/>
                          <a:pt x="96" y="113"/>
                          <a:pt x="85" y="115"/>
                        </a:cubicBezTo>
                        <a:cubicBezTo>
                          <a:pt x="78" y="118"/>
                          <a:pt x="70" y="120"/>
                          <a:pt x="62" y="121"/>
                        </a:cubicBezTo>
                        <a:cubicBezTo>
                          <a:pt x="53" y="125"/>
                          <a:pt x="45" y="128"/>
                          <a:pt x="35" y="130"/>
                        </a:cubicBezTo>
                        <a:cubicBezTo>
                          <a:pt x="30" y="134"/>
                          <a:pt x="26" y="135"/>
                          <a:pt x="19" y="136"/>
                        </a:cubicBezTo>
                        <a:cubicBezTo>
                          <a:pt x="6" y="144"/>
                          <a:pt x="11" y="159"/>
                          <a:pt x="8" y="172"/>
                        </a:cubicBezTo>
                        <a:cubicBezTo>
                          <a:pt x="6" y="198"/>
                          <a:pt x="5" y="216"/>
                          <a:pt x="4" y="246"/>
                        </a:cubicBezTo>
                        <a:cubicBezTo>
                          <a:pt x="5" y="280"/>
                          <a:pt x="4" y="311"/>
                          <a:pt x="10" y="343"/>
                        </a:cubicBezTo>
                        <a:cubicBezTo>
                          <a:pt x="11" y="399"/>
                          <a:pt x="0" y="399"/>
                          <a:pt x="43" y="391"/>
                        </a:cubicBezTo>
                        <a:cubicBezTo>
                          <a:pt x="53" y="372"/>
                          <a:pt x="46" y="348"/>
                          <a:pt x="49" y="327"/>
                        </a:cubicBezTo>
                        <a:cubicBezTo>
                          <a:pt x="51" y="300"/>
                          <a:pt x="50" y="273"/>
                          <a:pt x="55" y="246"/>
                        </a:cubicBezTo>
                        <a:cubicBezTo>
                          <a:pt x="56" y="231"/>
                          <a:pt x="57" y="177"/>
                          <a:pt x="61" y="171"/>
                        </a:cubicBezTo>
                        <a:cubicBezTo>
                          <a:pt x="64" y="166"/>
                          <a:pt x="79" y="168"/>
                          <a:pt x="79" y="168"/>
                        </a:cubicBezTo>
                        <a:cubicBezTo>
                          <a:pt x="103" y="156"/>
                          <a:pt x="130" y="134"/>
                          <a:pt x="157" y="129"/>
                        </a:cubicBezTo>
                        <a:cubicBezTo>
                          <a:pt x="167" y="121"/>
                          <a:pt x="183" y="113"/>
                          <a:pt x="196" y="111"/>
                        </a:cubicBezTo>
                        <a:cubicBezTo>
                          <a:pt x="203" y="105"/>
                          <a:pt x="214" y="104"/>
                          <a:pt x="223" y="102"/>
                        </a:cubicBezTo>
                        <a:cubicBezTo>
                          <a:pt x="232" y="97"/>
                          <a:pt x="244" y="94"/>
                          <a:pt x="254" y="93"/>
                        </a:cubicBezTo>
                        <a:cubicBezTo>
                          <a:pt x="268" y="86"/>
                          <a:pt x="290" y="81"/>
                          <a:pt x="305" y="78"/>
                        </a:cubicBezTo>
                        <a:cubicBezTo>
                          <a:pt x="313" y="75"/>
                          <a:pt x="323" y="70"/>
                          <a:pt x="331" y="69"/>
                        </a:cubicBezTo>
                        <a:cubicBezTo>
                          <a:pt x="340" y="63"/>
                          <a:pt x="350" y="56"/>
                          <a:pt x="361" y="54"/>
                        </a:cubicBezTo>
                        <a:cubicBezTo>
                          <a:pt x="368" y="49"/>
                          <a:pt x="377" y="44"/>
                          <a:pt x="385" y="40"/>
                        </a:cubicBezTo>
                        <a:cubicBezTo>
                          <a:pt x="390" y="33"/>
                          <a:pt x="385" y="29"/>
                          <a:pt x="379" y="25"/>
                        </a:cubicBezTo>
                        <a:cubicBezTo>
                          <a:pt x="376" y="23"/>
                          <a:pt x="370" y="18"/>
                          <a:pt x="370" y="18"/>
                        </a:cubicBezTo>
                        <a:cubicBezTo>
                          <a:pt x="367" y="10"/>
                          <a:pt x="363" y="3"/>
                          <a:pt x="355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 w="381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grpSp>
          <p:nvGrpSpPr>
            <p:cNvPr id="25605" name="Group 253"/>
            <p:cNvGrpSpPr>
              <a:grpSpLocks/>
            </p:cNvGrpSpPr>
            <p:nvPr/>
          </p:nvGrpSpPr>
          <p:grpSpPr bwMode="auto">
            <a:xfrm>
              <a:off x="1166813" y="2147888"/>
              <a:ext cx="3629025" cy="3629025"/>
              <a:chOff x="663" y="1353"/>
              <a:chExt cx="2286" cy="2286"/>
            </a:xfrm>
          </p:grpSpPr>
          <p:grpSp>
            <p:nvGrpSpPr>
              <p:cNvPr id="25606" name="Group 254"/>
              <p:cNvGrpSpPr>
                <a:grpSpLocks/>
              </p:cNvGrpSpPr>
              <p:nvPr/>
            </p:nvGrpSpPr>
            <p:grpSpPr bwMode="auto">
              <a:xfrm>
                <a:off x="663" y="1353"/>
                <a:ext cx="2286" cy="2286"/>
                <a:chOff x="1731" y="1299"/>
                <a:chExt cx="2286" cy="2286"/>
              </a:xfrm>
            </p:grpSpPr>
            <p:sp>
              <p:nvSpPr>
                <p:cNvPr id="25608" name="Freeform 255"/>
                <p:cNvSpPr>
                  <a:spLocks/>
                </p:cNvSpPr>
                <p:nvPr/>
              </p:nvSpPr>
              <p:spPr bwMode="auto">
                <a:xfrm>
                  <a:off x="2320" y="3359"/>
                  <a:ext cx="1103" cy="13"/>
                </a:xfrm>
                <a:custGeom>
                  <a:avLst/>
                  <a:gdLst>
                    <a:gd name="T0" fmla="*/ 34 w 1103"/>
                    <a:gd name="T1" fmla="*/ 13 h 13"/>
                    <a:gd name="T2" fmla="*/ 272 w 1103"/>
                    <a:gd name="T3" fmla="*/ 13 h 13"/>
                    <a:gd name="T4" fmla="*/ 272 w 1103"/>
                    <a:gd name="T5" fmla="*/ 13 h 13"/>
                    <a:gd name="T6" fmla="*/ 832 w 1103"/>
                    <a:gd name="T7" fmla="*/ 13 h 13"/>
                    <a:gd name="T8" fmla="*/ 832 w 1103"/>
                    <a:gd name="T9" fmla="*/ 13 h 13"/>
                    <a:gd name="T10" fmla="*/ 1103 w 1103"/>
                    <a:gd name="T11" fmla="*/ 13 h 13"/>
                    <a:gd name="T12" fmla="*/ 1103 w 1103"/>
                    <a:gd name="T13" fmla="*/ 13 h 13"/>
                    <a:gd name="T14" fmla="*/ 1099 w 1103"/>
                    <a:gd name="T15" fmla="*/ 4 h 13"/>
                    <a:gd name="T16" fmla="*/ 1095 w 1103"/>
                    <a:gd name="T17" fmla="*/ 0 h 13"/>
                    <a:gd name="T18" fmla="*/ 828 w 1103"/>
                    <a:gd name="T19" fmla="*/ 0 h 13"/>
                    <a:gd name="T20" fmla="*/ 828 w 1103"/>
                    <a:gd name="T21" fmla="*/ 0 h 13"/>
                    <a:gd name="T22" fmla="*/ 276 w 1103"/>
                    <a:gd name="T23" fmla="*/ 0 h 13"/>
                    <a:gd name="T24" fmla="*/ 276 w 1103"/>
                    <a:gd name="T25" fmla="*/ 0 h 13"/>
                    <a:gd name="T26" fmla="*/ 42 w 1103"/>
                    <a:gd name="T27" fmla="*/ 0 h 13"/>
                    <a:gd name="T28" fmla="*/ 9 w 1103"/>
                    <a:gd name="T29" fmla="*/ 0 h 13"/>
                    <a:gd name="T30" fmla="*/ 9 w 1103"/>
                    <a:gd name="T31" fmla="*/ 0 h 13"/>
                    <a:gd name="T32" fmla="*/ 5 w 1103"/>
                    <a:gd name="T33" fmla="*/ 4 h 13"/>
                    <a:gd name="T34" fmla="*/ 0 w 1103"/>
                    <a:gd name="T35" fmla="*/ 13 h 13"/>
                    <a:gd name="T36" fmla="*/ 0 w 1103"/>
                    <a:gd name="T37" fmla="*/ 13 h 13"/>
                    <a:gd name="T38" fmla="*/ 0 w 1103"/>
                    <a:gd name="T39" fmla="*/ 13 h 13"/>
                    <a:gd name="T40" fmla="*/ 34 w 1103"/>
                    <a:gd name="T41" fmla="*/ 13 h 13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103"/>
                    <a:gd name="T64" fmla="*/ 0 h 13"/>
                    <a:gd name="T65" fmla="*/ 1103 w 1103"/>
                    <a:gd name="T66" fmla="*/ 13 h 13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103" h="13">
                      <a:moveTo>
                        <a:pt x="34" y="13"/>
                      </a:moveTo>
                      <a:lnTo>
                        <a:pt x="272" y="13"/>
                      </a:lnTo>
                      <a:lnTo>
                        <a:pt x="832" y="13"/>
                      </a:lnTo>
                      <a:lnTo>
                        <a:pt x="1103" y="13"/>
                      </a:lnTo>
                      <a:lnTo>
                        <a:pt x="1099" y="4"/>
                      </a:lnTo>
                      <a:lnTo>
                        <a:pt x="1095" y="0"/>
                      </a:lnTo>
                      <a:lnTo>
                        <a:pt x="828" y="0"/>
                      </a:lnTo>
                      <a:lnTo>
                        <a:pt x="276" y="0"/>
                      </a:lnTo>
                      <a:lnTo>
                        <a:pt x="42" y="0"/>
                      </a:lnTo>
                      <a:lnTo>
                        <a:pt x="9" y="0"/>
                      </a:lnTo>
                      <a:lnTo>
                        <a:pt x="5" y="4"/>
                      </a:lnTo>
                      <a:lnTo>
                        <a:pt x="0" y="13"/>
                      </a:lnTo>
                      <a:lnTo>
                        <a:pt x="34" y="13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09" name="Freeform 256"/>
                <p:cNvSpPr>
                  <a:spLocks noEditPoints="1"/>
                </p:cNvSpPr>
                <p:nvPr/>
              </p:nvSpPr>
              <p:spPr bwMode="auto">
                <a:xfrm>
                  <a:off x="3148" y="3359"/>
                  <a:ext cx="313" cy="121"/>
                </a:xfrm>
                <a:custGeom>
                  <a:avLst/>
                  <a:gdLst>
                    <a:gd name="T0" fmla="*/ 225 w 313"/>
                    <a:gd name="T1" fmla="*/ 0 h 121"/>
                    <a:gd name="T2" fmla="*/ 225 w 313"/>
                    <a:gd name="T3" fmla="*/ 0 h 121"/>
                    <a:gd name="T4" fmla="*/ 0 w 313"/>
                    <a:gd name="T5" fmla="*/ 0 h 121"/>
                    <a:gd name="T6" fmla="*/ 225 w 313"/>
                    <a:gd name="T7" fmla="*/ 0 h 121"/>
                    <a:gd name="T8" fmla="*/ 280 w 313"/>
                    <a:gd name="T9" fmla="*/ 17 h 121"/>
                    <a:gd name="T10" fmla="*/ 280 w 313"/>
                    <a:gd name="T11" fmla="*/ 17 h 121"/>
                    <a:gd name="T12" fmla="*/ 275 w 313"/>
                    <a:gd name="T13" fmla="*/ 4 h 121"/>
                    <a:gd name="T14" fmla="*/ 267 w 313"/>
                    <a:gd name="T15" fmla="*/ 4 h 121"/>
                    <a:gd name="T16" fmla="*/ 242 w 313"/>
                    <a:gd name="T17" fmla="*/ 13 h 121"/>
                    <a:gd name="T18" fmla="*/ 242 w 313"/>
                    <a:gd name="T19" fmla="*/ 13 h 121"/>
                    <a:gd name="T20" fmla="*/ 246 w 313"/>
                    <a:gd name="T21" fmla="*/ 17 h 121"/>
                    <a:gd name="T22" fmla="*/ 246 w 313"/>
                    <a:gd name="T23" fmla="*/ 17 h 121"/>
                    <a:gd name="T24" fmla="*/ 280 w 313"/>
                    <a:gd name="T25" fmla="*/ 117 h 121"/>
                    <a:gd name="T26" fmla="*/ 280 w 313"/>
                    <a:gd name="T27" fmla="*/ 117 h 121"/>
                    <a:gd name="T28" fmla="*/ 275 w 313"/>
                    <a:gd name="T29" fmla="*/ 121 h 121"/>
                    <a:gd name="T30" fmla="*/ 275 w 313"/>
                    <a:gd name="T31" fmla="*/ 121 h 121"/>
                    <a:gd name="T32" fmla="*/ 267 w 313"/>
                    <a:gd name="T33" fmla="*/ 121 h 121"/>
                    <a:gd name="T34" fmla="*/ 300 w 313"/>
                    <a:gd name="T35" fmla="*/ 121 h 121"/>
                    <a:gd name="T36" fmla="*/ 300 w 313"/>
                    <a:gd name="T37" fmla="*/ 121 h 121"/>
                    <a:gd name="T38" fmla="*/ 309 w 313"/>
                    <a:gd name="T39" fmla="*/ 121 h 121"/>
                    <a:gd name="T40" fmla="*/ 309 w 313"/>
                    <a:gd name="T41" fmla="*/ 121 h 121"/>
                    <a:gd name="T42" fmla="*/ 313 w 313"/>
                    <a:gd name="T43" fmla="*/ 117 h 121"/>
                    <a:gd name="T44" fmla="*/ 313 w 313"/>
                    <a:gd name="T45" fmla="*/ 117 h 121"/>
                    <a:gd name="T46" fmla="*/ 280 w 313"/>
                    <a:gd name="T47" fmla="*/ 17 h 121"/>
                    <a:gd name="T48" fmla="*/ 280 w 313"/>
                    <a:gd name="T49" fmla="*/ 17 h 121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13"/>
                    <a:gd name="T76" fmla="*/ 0 h 121"/>
                    <a:gd name="T77" fmla="*/ 313 w 313"/>
                    <a:gd name="T78" fmla="*/ 121 h 121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13" h="121">
                      <a:moveTo>
                        <a:pt x="225" y="0"/>
                      </a:moveTo>
                      <a:lnTo>
                        <a:pt x="225" y="0"/>
                      </a:lnTo>
                      <a:lnTo>
                        <a:pt x="0" y="0"/>
                      </a:lnTo>
                      <a:lnTo>
                        <a:pt x="225" y="0"/>
                      </a:lnTo>
                      <a:close/>
                      <a:moveTo>
                        <a:pt x="280" y="17"/>
                      </a:moveTo>
                      <a:lnTo>
                        <a:pt x="280" y="17"/>
                      </a:lnTo>
                      <a:lnTo>
                        <a:pt x="275" y="4"/>
                      </a:lnTo>
                      <a:lnTo>
                        <a:pt x="267" y="4"/>
                      </a:lnTo>
                      <a:lnTo>
                        <a:pt x="242" y="13"/>
                      </a:lnTo>
                      <a:lnTo>
                        <a:pt x="246" y="17"/>
                      </a:lnTo>
                      <a:lnTo>
                        <a:pt x="280" y="117"/>
                      </a:lnTo>
                      <a:lnTo>
                        <a:pt x="275" y="121"/>
                      </a:lnTo>
                      <a:lnTo>
                        <a:pt x="267" y="121"/>
                      </a:lnTo>
                      <a:lnTo>
                        <a:pt x="300" y="121"/>
                      </a:lnTo>
                      <a:lnTo>
                        <a:pt x="309" y="121"/>
                      </a:lnTo>
                      <a:lnTo>
                        <a:pt x="313" y="117"/>
                      </a:lnTo>
                      <a:lnTo>
                        <a:pt x="280" y="17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0" name="Freeform 257"/>
                <p:cNvSpPr>
                  <a:spLocks/>
                </p:cNvSpPr>
                <p:nvPr/>
              </p:nvSpPr>
              <p:spPr bwMode="auto">
                <a:xfrm>
                  <a:off x="1731" y="1299"/>
                  <a:ext cx="2286" cy="2286"/>
                </a:xfrm>
                <a:custGeom>
                  <a:avLst/>
                  <a:gdLst>
                    <a:gd name="T0" fmla="*/ 113 w 2286"/>
                    <a:gd name="T1" fmla="*/ 0 h 2286"/>
                    <a:gd name="T2" fmla="*/ 67 w 2286"/>
                    <a:gd name="T3" fmla="*/ 13 h 2286"/>
                    <a:gd name="T4" fmla="*/ 30 w 2286"/>
                    <a:gd name="T5" fmla="*/ 34 h 2286"/>
                    <a:gd name="T6" fmla="*/ 9 w 2286"/>
                    <a:gd name="T7" fmla="*/ 71 h 2286"/>
                    <a:gd name="T8" fmla="*/ 0 w 2286"/>
                    <a:gd name="T9" fmla="*/ 117 h 2286"/>
                    <a:gd name="T10" fmla="*/ 0 w 2286"/>
                    <a:gd name="T11" fmla="*/ 1571 h 2286"/>
                    <a:gd name="T12" fmla="*/ 9 w 2286"/>
                    <a:gd name="T13" fmla="*/ 1617 h 2286"/>
                    <a:gd name="T14" fmla="*/ 30 w 2286"/>
                    <a:gd name="T15" fmla="*/ 1655 h 2286"/>
                    <a:gd name="T16" fmla="*/ 67 w 2286"/>
                    <a:gd name="T17" fmla="*/ 1676 h 2286"/>
                    <a:gd name="T18" fmla="*/ 113 w 2286"/>
                    <a:gd name="T19" fmla="*/ 1684 h 2286"/>
                    <a:gd name="T20" fmla="*/ 857 w 2286"/>
                    <a:gd name="T21" fmla="*/ 1684 h 2286"/>
                    <a:gd name="T22" fmla="*/ 832 w 2286"/>
                    <a:gd name="T23" fmla="*/ 1960 h 2286"/>
                    <a:gd name="T24" fmla="*/ 594 w 2286"/>
                    <a:gd name="T25" fmla="*/ 1956 h 2286"/>
                    <a:gd name="T26" fmla="*/ 589 w 2286"/>
                    <a:gd name="T27" fmla="*/ 1960 h 2286"/>
                    <a:gd name="T28" fmla="*/ 552 w 2286"/>
                    <a:gd name="T29" fmla="*/ 1968 h 2286"/>
                    <a:gd name="T30" fmla="*/ 523 w 2286"/>
                    <a:gd name="T31" fmla="*/ 1985 h 2286"/>
                    <a:gd name="T32" fmla="*/ 502 w 2286"/>
                    <a:gd name="T33" fmla="*/ 2014 h 2286"/>
                    <a:gd name="T34" fmla="*/ 485 w 2286"/>
                    <a:gd name="T35" fmla="*/ 2048 h 2286"/>
                    <a:gd name="T36" fmla="*/ 481 w 2286"/>
                    <a:gd name="T37" fmla="*/ 2060 h 2286"/>
                    <a:gd name="T38" fmla="*/ 456 w 2286"/>
                    <a:gd name="T39" fmla="*/ 2148 h 2286"/>
                    <a:gd name="T40" fmla="*/ 452 w 2286"/>
                    <a:gd name="T41" fmla="*/ 2156 h 2286"/>
                    <a:gd name="T42" fmla="*/ 447 w 2286"/>
                    <a:gd name="T43" fmla="*/ 2177 h 2286"/>
                    <a:gd name="T44" fmla="*/ 456 w 2286"/>
                    <a:gd name="T45" fmla="*/ 2215 h 2286"/>
                    <a:gd name="T46" fmla="*/ 472 w 2286"/>
                    <a:gd name="T47" fmla="*/ 2248 h 2286"/>
                    <a:gd name="T48" fmla="*/ 493 w 2286"/>
                    <a:gd name="T49" fmla="*/ 2265 h 2286"/>
                    <a:gd name="T50" fmla="*/ 539 w 2286"/>
                    <a:gd name="T51" fmla="*/ 2286 h 2286"/>
                    <a:gd name="T52" fmla="*/ 1717 w 2286"/>
                    <a:gd name="T53" fmla="*/ 2286 h 2286"/>
                    <a:gd name="T54" fmla="*/ 1743 w 2286"/>
                    <a:gd name="T55" fmla="*/ 2286 h 2286"/>
                    <a:gd name="T56" fmla="*/ 1784 w 2286"/>
                    <a:gd name="T57" fmla="*/ 2265 h 2286"/>
                    <a:gd name="T58" fmla="*/ 1805 w 2286"/>
                    <a:gd name="T59" fmla="*/ 2252 h 2286"/>
                    <a:gd name="T60" fmla="*/ 1826 w 2286"/>
                    <a:gd name="T61" fmla="*/ 2210 h 2286"/>
                    <a:gd name="T62" fmla="*/ 1830 w 2286"/>
                    <a:gd name="T63" fmla="*/ 2164 h 2286"/>
                    <a:gd name="T64" fmla="*/ 1826 w 2286"/>
                    <a:gd name="T65" fmla="*/ 2148 h 2286"/>
                    <a:gd name="T66" fmla="*/ 1793 w 2286"/>
                    <a:gd name="T67" fmla="*/ 2043 h 2286"/>
                    <a:gd name="T68" fmla="*/ 1797 w 2286"/>
                    <a:gd name="T69" fmla="*/ 2048 h 2286"/>
                    <a:gd name="T70" fmla="*/ 1776 w 2286"/>
                    <a:gd name="T71" fmla="*/ 2002 h 2286"/>
                    <a:gd name="T72" fmla="*/ 1747 w 2286"/>
                    <a:gd name="T73" fmla="*/ 1976 h 2286"/>
                    <a:gd name="T74" fmla="*/ 1692 w 2286"/>
                    <a:gd name="T75" fmla="*/ 1960 h 2286"/>
                    <a:gd name="T76" fmla="*/ 1692 w 2286"/>
                    <a:gd name="T77" fmla="*/ 1960 h 2286"/>
                    <a:gd name="T78" fmla="*/ 1450 w 2286"/>
                    <a:gd name="T79" fmla="*/ 1960 h 2286"/>
                    <a:gd name="T80" fmla="*/ 1425 w 2286"/>
                    <a:gd name="T81" fmla="*/ 1684 h 2286"/>
                    <a:gd name="T82" fmla="*/ 2169 w 2286"/>
                    <a:gd name="T83" fmla="*/ 1684 h 2286"/>
                    <a:gd name="T84" fmla="*/ 2215 w 2286"/>
                    <a:gd name="T85" fmla="*/ 1676 h 2286"/>
                    <a:gd name="T86" fmla="*/ 2252 w 2286"/>
                    <a:gd name="T87" fmla="*/ 1655 h 2286"/>
                    <a:gd name="T88" fmla="*/ 2273 w 2286"/>
                    <a:gd name="T89" fmla="*/ 1617 h 2286"/>
                    <a:gd name="T90" fmla="*/ 2286 w 2286"/>
                    <a:gd name="T91" fmla="*/ 1571 h 2286"/>
                    <a:gd name="T92" fmla="*/ 2286 w 2286"/>
                    <a:gd name="T93" fmla="*/ 117 h 2286"/>
                    <a:gd name="T94" fmla="*/ 2273 w 2286"/>
                    <a:gd name="T95" fmla="*/ 71 h 2286"/>
                    <a:gd name="T96" fmla="*/ 2252 w 2286"/>
                    <a:gd name="T97" fmla="*/ 34 h 2286"/>
                    <a:gd name="T98" fmla="*/ 2215 w 2286"/>
                    <a:gd name="T99" fmla="*/ 13 h 2286"/>
                    <a:gd name="T100" fmla="*/ 2169 w 2286"/>
                    <a:gd name="T101" fmla="*/ 0 h 228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286"/>
                    <a:gd name="T154" fmla="*/ 0 h 2286"/>
                    <a:gd name="T155" fmla="*/ 2286 w 2286"/>
                    <a:gd name="T156" fmla="*/ 2286 h 228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286" h="2286">
                      <a:moveTo>
                        <a:pt x="113" y="0"/>
                      </a:moveTo>
                      <a:lnTo>
                        <a:pt x="113" y="0"/>
                      </a:lnTo>
                      <a:lnTo>
                        <a:pt x="88" y="5"/>
                      </a:lnTo>
                      <a:lnTo>
                        <a:pt x="67" y="13"/>
                      </a:lnTo>
                      <a:lnTo>
                        <a:pt x="50" y="21"/>
                      </a:lnTo>
                      <a:lnTo>
                        <a:pt x="30" y="34"/>
                      </a:lnTo>
                      <a:lnTo>
                        <a:pt x="17" y="55"/>
                      </a:lnTo>
                      <a:lnTo>
                        <a:pt x="9" y="71"/>
                      </a:lnTo>
                      <a:lnTo>
                        <a:pt x="0" y="92"/>
                      </a:lnTo>
                      <a:lnTo>
                        <a:pt x="0" y="117"/>
                      </a:lnTo>
                      <a:lnTo>
                        <a:pt x="0" y="1571"/>
                      </a:lnTo>
                      <a:lnTo>
                        <a:pt x="0" y="1596"/>
                      </a:lnTo>
                      <a:lnTo>
                        <a:pt x="9" y="1617"/>
                      </a:lnTo>
                      <a:lnTo>
                        <a:pt x="17" y="1634"/>
                      </a:lnTo>
                      <a:lnTo>
                        <a:pt x="30" y="1655"/>
                      </a:lnTo>
                      <a:lnTo>
                        <a:pt x="50" y="1667"/>
                      </a:lnTo>
                      <a:lnTo>
                        <a:pt x="67" y="1676"/>
                      </a:lnTo>
                      <a:lnTo>
                        <a:pt x="88" y="1684"/>
                      </a:lnTo>
                      <a:lnTo>
                        <a:pt x="113" y="1684"/>
                      </a:lnTo>
                      <a:lnTo>
                        <a:pt x="857" y="1684"/>
                      </a:lnTo>
                      <a:lnTo>
                        <a:pt x="832" y="1960"/>
                      </a:lnTo>
                      <a:lnTo>
                        <a:pt x="594" y="1956"/>
                      </a:lnTo>
                      <a:lnTo>
                        <a:pt x="589" y="1960"/>
                      </a:lnTo>
                      <a:lnTo>
                        <a:pt x="569" y="1960"/>
                      </a:lnTo>
                      <a:lnTo>
                        <a:pt x="552" y="1968"/>
                      </a:lnTo>
                      <a:lnTo>
                        <a:pt x="539" y="1976"/>
                      </a:lnTo>
                      <a:lnTo>
                        <a:pt x="523" y="1985"/>
                      </a:lnTo>
                      <a:lnTo>
                        <a:pt x="510" y="1997"/>
                      </a:lnTo>
                      <a:lnTo>
                        <a:pt x="502" y="2014"/>
                      </a:lnTo>
                      <a:lnTo>
                        <a:pt x="493" y="2027"/>
                      </a:lnTo>
                      <a:lnTo>
                        <a:pt x="485" y="2048"/>
                      </a:lnTo>
                      <a:lnTo>
                        <a:pt x="481" y="2060"/>
                      </a:lnTo>
                      <a:lnTo>
                        <a:pt x="456" y="2148"/>
                      </a:lnTo>
                      <a:lnTo>
                        <a:pt x="452" y="2156"/>
                      </a:lnTo>
                      <a:lnTo>
                        <a:pt x="447" y="2177"/>
                      </a:lnTo>
                      <a:lnTo>
                        <a:pt x="452" y="2198"/>
                      </a:lnTo>
                      <a:lnTo>
                        <a:pt x="456" y="2215"/>
                      </a:lnTo>
                      <a:lnTo>
                        <a:pt x="464" y="2231"/>
                      </a:lnTo>
                      <a:lnTo>
                        <a:pt x="472" y="2248"/>
                      </a:lnTo>
                      <a:lnTo>
                        <a:pt x="493" y="2265"/>
                      </a:lnTo>
                      <a:lnTo>
                        <a:pt x="514" y="2277"/>
                      </a:lnTo>
                      <a:lnTo>
                        <a:pt x="539" y="2286"/>
                      </a:lnTo>
                      <a:lnTo>
                        <a:pt x="564" y="2286"/>
                      </a:lnTo>
                      <a:lnTo>
                        <a:pt x="1717" y="2286"/>
                      </a:lnTo>
                      <a:lnTo>
                        <a:pt x="1743" y="2286"/>
                      </a:lnTo>
                      <a:lnTo>
                        <a:pt x="1763" y="2277"/>
                      </a:lnTo>
                      <a:lnTo>
                        <a:pt x="1784" y="2265"/>
                      </a:lnTo>
                      <a:lnTo>
                        <a:pt x="1805" y="2252"/>
                      </a:lnTo>
                      <a:lnTo>
                        <a:pt x="1818" y="2231"/>
                      </a:lnTo>
                      <a:lnTo>
                        <a:pt x="1826" y="2210"/>
                      </a:lnTo>
                      <a:lnTo>
                        <a:pt x="1830" y="2190"/>
                      </a:lnTo>
                      <a:lnTo>
                        <a:pt x="1830" y="2164"/>
                      </a:lnTo>
                      <a:lnTo>
                        <a:pt x="1826" y="2148"/>
                      </a:lnTo>
                      <a:lnTo>
                        <a:pt x="1793" y="2043"/>
                      </a:lnTo>
                      <a:lnTo>
                        <a:pt x="1797" y="2048"/>
                      </a:lnTo>
                      <a:lnTo>
                        <a:pt x="1784" y="2022"/>
                      </a:lnTo>
                      <a:lnTo>
                        <a:pt x="1776" y="2002"/>
                      </a:lnTo>
                      <a:lnTo>
                        <a:pt x="1763" y="1989"/>
                      </a:lnTo>
                      <a:lnTo>
                        <a:pt x="1747" y="1976"/>
                      </a:lnTo>
                      <a:lnTo>
                        <a:pt x="1717" y="1964"/>
                      </a:lnTo>
                      <a:lnTo>
                        <a:pt x="1692" y="1960"/>
                      </a:lnTo>
                      <a:lnTo>
                        <a:pt x="1450" y="1960"/>
                      </a:lnTo>
                      <a:lnTo>
                        <a:pt x="1425" y="1684"/>
                      </a:lnTo>
                      <a:lnTo>
                        <a:pt x="2169" y="1684"/>
                      </a:lnTo>
                      <a:lnTo>
                        <a:pt x="2194" y="1684"/>
                      </a:lnTo>
                      <a:lnTo>
                        <a:pt x="2215" y="1676"/>
                      </a:lnTo>
                      <a:lnTo>
                        <a:pt x="2231" y="1667"/>
                      </a:lnTo>
                      <a:lnTo>
                        <a:pt x="2252" y="1655"/>
                      </a:lnTo>
                      <a:lnTo>
                        <a:pt x="2265" y="1634"/>
                      </a:lnTo>
                      <a:lnTo>
                        <a:pt x="2273" y="1617"/>
                      </a:lnTo>
                      <a:lnTo>
                        <a:pt x="2281" y="1596"/>
                      </a:lnTo>
                      <a:lnTo>
                        <a:pt x="2286" y="1571"/>
                      </a:lnTo>
                      <a:lnTo>
                        <a:pt x="2286" y="117"/>
                      </a:lnTo>
                      <a:lnTo>
                        <a:pt x="2281" y="92"/>
                      </a:lnTo>
                      <a:lnTo>
                        <a:pt x="2273" y="71"/>
                      </a:lnTo>
                      <a:lnTo>
                        <a:pt x="2265" y="55"/>
                      </a:lnTo>
                      <a:lnTo>
                        <a:pt x="2252" y="34"/>
                      </a:lnTo>
                      <a:lnTo>
                        <a:pt x="2231" y="21"/>
                      </a:lnTo>
                      <a:lnTo>
                        <a:pt x="2215" y="13"/>
                      </a:lnTo>
                      <a:lnTo>
                        <a:pt x="2194" y="5"/>
                      </a:lnTo>
                      <a:lnTo>
                        <a:pt x="2169" y="0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1" name="Freeform 258"/>
                <p:cNvSpPr>
                  <a:spLocks/>
                </p:cNvSpPr>
                <p:nvPr/>
              </p:nvSpPr>
              <p:spPr bwMode="auto">
                <a:xfrm>
                  <a:off x="1781" y="1349"/>
                  <a:ext cx="2186" cy="2186"/>
                </a:xfrm>
                <a:custGeom>
                  <a:avLst/>
                  <a:gdLst>
                    <a:gd name="T0" fmla="*/ 63 w 2186"/>
                    <a:gd name="T1" fmla="*/ 0 h 2186"/>
                    <a:gd name="T2" fmla="*/ 38 w 2186"/>
                    <a:gd name="T3" fmla="*/ 9 h 2186"/>
                    <a:gd name="T4" fmla="*/ 5 w 2186"/>
                    <a:gd name="T5" fmla="*/ 42 h 2186"/>
                    <a:gd name="T6" fmla="*/ 0 w 2186"/>
                    <a:gd name="T7" fmla="*/ 67 h 2186"/>
                    <a:gd name="T8" fmla="*/ 0 w 2186"/>
                    <a:gd name="T9" fmla="*/ 1521 h 2186"/>
                    <a:gd name="T10" fmla="*/ 5 w 2186"/>
                    <a:gd name="T11" fmla="*/ 1546 h 2186"/>
                    <a:gd name="T12" fmla="*/ 38 w 2186"/>
                    <a:gd name="T13" fmla="*/ 1580 h 2186"/>
                    <a:gd name="T14" fmla="*/ 63 w 2186"/>
                    <a:gd name="T15" fmla="*/ 1584 h 2186"/>
                    <a:gd name="T16" fmla="*/ 865 w 2186"/>
                    <a:gd name="T17" fmla="*/ 1584 h 2186"/>
                    <a:gd name="T18" fmla="*/ 828 w 2186"/>
                    <a:gd name="T19" fmla="*/ 1960 h 2186"/>
                    <a:gd name="T20" fmla="*/ 544 w 2186"/>
                    <a:gd name="T21" fmla="*/ 1956 h 2186"/>
                    <a:gd name="T22" fmla="*/ 544 w 2186"/>
                    <a:gd name="T23" fmla="*/ 1960 h 2186"/>
                    <a:gd name="T24" fmla="*/ 510 w 2186"/>
                    <a:gd name="T25" fmla="*/ 1972 h 2186"/>
                    <a:gd name="T26" fmla="*/ 485 w 2186"/>
                    <a:gd name="T27" fmla="*/ 2010 h 2186"/>
                    <a:gd name="T28" fmla="*/ 481 w 2186"/>
                    <a:gd name="T29" fmla="*/ 2027 h 2186"/>
                    <a:gd name="T30" fmla="*/ 452 w 2186"/>
                    <a:gd name="T31" fmla="*/ 2110 h 2186"/>
                    <a:gd name="T32" fmla="*/ 452 w 2186"/>
                    <a:gd name="T33" fmla="*/ 2119 h 2186"/>
                    <a:gd name="T34" fmla="*/ 448 w 2186"/>
                    <a:gd name="T35" fmla="*/ 2127 h 2186"/>
                    <a:gd name="T36" fmla="*/ 464 w 2186"/>
                    <a:gd name="T37" fmla="*/ 2165 h 2186"/>
                    <a:gd name="T38" fmla="*/ 473 w 2186"/>
                    <a:gd name="T39" fmla="*/ 2173 h 2186"/>
                    <a:gd name="T40" fmla="*/ 498 w 2186"/>
                    <a:gd name="T41" fmla="*/ 2186 h 2186"/>
                    <a:gd name="T42" fmla="*/ 1667 w 2186"/>
                    <a:gd name="T43" fmla="*/ 2186 h 2186"/>
                    <a:gd name="T44" fmla="*/ 1684 w 2186"/>
                    <a:gd name="T45" fmla="*/ 2186 h 2186"/>
                    <a:gd name="T46" fmla="*/ 1705 w 2186"/>
                    <a:gd name="T47" fmla="*/ 2177 h 2186"/>
                    <a:gd name="T48" fmla="*/ 1718 w 2186"/>
                    <a:gd name="T49" fmla="*/ 2169 h 2186"/>
                    <a:gd name="T50" fmla="*/ 1730 w 2186"/>
                    <a:gd name="T51" fmla="*/ 2144 h 2186"/>
                    <a:gd name="T52" fmla="*/ 1730 w 2186"/>
                    <a:gd name="T53" fmla="*/ 2119 h 2186"/>
                    <a:gd name="T54" fmla="*/ 1730 w 2186"/>
                    <a:gd name="T55" fmla="*/ 2110 h 2186"/>
                    <a:gd name="T56" fmla="*/ 1697 w 2186"/>
                    <a:gd name="T57" fmla="*/ 2010 h 2186"/>
                    <a:gd name="T58" fmla="*/ 1693 w 2186"/>
                    <a:gd name="T59" fmla="*/ 1998 h 2186"/>
                    <a:gd name="T60" fmla="*/ 1667 w 2186"/>
                    <a:gd name="T61" fmla="*/ 1968 h 2186"/>
                    <a:gd name="T62" fmla="*/ 1638 w 2186"/>
                    <a:gd name="T63" fmla="*/ 1960 h 2186"/>
                    <a:gd name="T64" fmla="*/ 1638 w 2186"/>
                    <a:gd name="T65" fmla="*/ 1960 h 2186"/>
                    <a:gd name="T66" fmla="*/ 1354 w 2186"/>
                    <a:gd name="T67" fmla="*/ 1960 h 2186"/>
                    <a:gd name="T68" fmla="*/ 1317 w 2186"/>
                    <a:gd name="T69" fmla="*/ 1584 h 2186"/>
                    <a:gd name="T70" fmla="*/ 2119 w 2186"/>
                    <a:gd name="T71" fmla="*/ 1584 h 2186"/>
                    <a:gd name="T72" fmla="*/ 2144 w 2186"/>
                    <a:gd name="T73" fmla="*/ 1580 h 2186"/>
                    <a:gd name="T74" fmla="*/ 2177 w 2186"/>
                    <a:gd name="T75" fmla="*/ 1546 h 2186"/>
                    <a:gd name="T76" fmla="*/ 2186 w 2186"/>
                    <a:gd name="T77" fmla="*/ 1521 h 2186"/>
                    <a:gd name="T78" fmla="*/ 2186 w 2186"/>
                    <a:gd name="T79" fmla="*/ 67 h 2186"/>
                    <a:gd name="T80" fmla="*/ 2177 w 2186"/>
                    <a:gd name="T81" fmla="*/ 42 h 2186"/>
                    <a:gd name="T82" fmla="*/ 2144 w 2186"/>
                    <a:gd name="T83" fmla="*/ 9 h 2186"/>
                    <a:gd name="T84" fmla="*/ 2119 w 2186"/>
                    <a:gd name="T85" fmla="*/ 0 h 218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186"/>
                    <a:gd name="T130" fmla="*/ 0 h 2186"/>
                    <a:gd name="T131" fmla="*/ 2186 w 2186"/>
                    <a:gd name="T132" fmla="*/ 2186 h 218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186" h="2186">
                      <a:moveTo>
                        <a:pt x="63" y="0"/>
                      </a:moveTo>
                      <a:lnTo>
                        <a:pt x="63" y="0"/>
                      </a:lnTo>
                      <a:lnTo>
                        <a:pt x="51" y="5"/>
                      </a:lnTo>
                      <a:lnTo>
                        <a:pt x="38" y="9"/>
                      </a:lnTo>
                      <a:lnTo>
                        <a:pt x="17" y="21"/>
                      </a:lnTo>
                      <a:lnTo>
                        <a:pt x="5" y="42"/>
                      </a:lnTo>
                      <a:lnTo>
                        <a:pt x="0" y="55"/>
                      </a:lnTo>
                      <a:lnTo>
                        <a:pt x="0" y="67"/>
                      </a:lnTo>
                      <a:lnTo>
                        <a:pt x="0" y="1521"/>
                      </a:lnTo>
                      <a:lnTo>
                        <a:pt x="0" y="1534"/>
                      </a:lnTo>
                      <a:lnTo>
                        <a:pt x="5" y="1546"/>
                      </a:lnTo>
                      <a:lnTo>
                        <a:pt x="17" y="1567"/>
                      </a:lnTo>
                      <a:lnTo>
                        <a:pt x="38" y="1580"/>
                      </a:lnTo>
                      <a:lnTo>
                        <a:pt x="51" y="1584"/>
                      </a:lnTo>
                      <a:lnTo>
                        <a:pt x="63" y="1584"/>
                      </a:lnTo>
                      <a:lnTo>
                        <a:pt x="865" y="1584"/>
                      </a:lnTo>
                      <a:lnTo>
                        <a:pt x="828" y="1960"/>
                      </a:lnTo>
                      <a:lnTo>
                        <a:pt x="544" y="1956"/>
                      </a:lnTo>
                      <a:lnTo>
                        <a:pt x="544" y="1960"/>
                      </a:lnTo>
                      <a:lnTo>
                        <a:pt x="527" y="1960"/>
                      </a:lnTo>
                      <a:lnTo>
                        <a:pt x="510" y="1972"/>
                      </a:lnTo>
                      <a:lnTo>
                        <a:pt x="498" y="1985"/>
                      </a:lnTo>
                      <a:lnTo>
                        <a:pt x="485" y="2010"/>
                      </a:lnTo>
                      <a:lnTo>
                        <a:pt x="481" y="2027"/>
                      </a:lnTo>
                      <a:lnTo>
                        <a:pt x="452" y="2110"/>
                      </a:lnTo>
                      <a:lnTo>
                        <a:pt x="452" y="2119"/>
                      </a:lnTo>
                      <a:lnTo>
                        <a:pt x="448" y="2127"/>
                      </a:lnTo>
                      <a:lnTo>
                        <a:pt x="452" y="2148"/>
                      </a:lnTo>
                      <a:lnTo>
                        <a:pt x="464" y="2165"/>
                      </a:lnTo>
                      <a:lnTo>
                        <a:pt x="473" y="2173"/>
                      </a:lnTo>
                      <a:lnTo>
                        <a:pt x="485" y="2181"/>
                      </a:lnTo>
                      <a:lnTo>
                        <a:pt x="498" y="2186"/>
                      </a:lnTo>
                      <a:lnTo>
                        <a:pt x="514" y="2186"/>
                      </a:lnTo>
                      <a:lnTo>
                        <a:pt x="1667" y="2186"/>
                      </a:lnTo>
                      <a:lnTo>
                        <a:pt x="1684" y="2186"/>
                      </a:lnTo>
                      <a:lnTo>
                        <a:pt x="1697" y="2181"/>
                      </a:lnTo>
                      <a:lnTo>
                        <a:pt x="1705" y="2177"/>
                      </a:lnTo>
                      <a:lnTo>
                        <a:pt x="1718" y="2169"/>
                      </a:lnTo>
                      <a:lnTo>
                        <a:pt x="1726" y="2156"/>
                      </a:lnTo>
                      <a:lnTo>
                        <a:pt x="1730" y="2144"/>
                      </a:lnTo>
                      <a:lnTo>
                        <a:pt x="1730" y="2131"/>
                      </a:lnTo>
                      <a:lnTo>
                        <a:pt x="1730" y="2119"/>
                      </a:lnTo>
                      <a:lnTo>
                        <a:pt x="1730" y="2110"/>
                      </a:lnTo>
                      <a:lnTo>
                        <a:pt x="1697" y="2010"/>
                      </a:lnTo>
                      <a:lnTo>
                        <a:pt x="1693" y="1998"/>
                      </a:lnTo>
                      <a:lnTo>
                        <a:pt x="1684" y="1981"/>
                      </a:lnTo>
                      <a:lnTo>
                        <a:pt x="1667" y="1968"/>
                      </a:lnTo>
                      <a:lnTo>
                        <a:pt x="1655" y="1960"/>
                      </a:lnTo>
                      <a:lnTo>
                        <a:pt x="1638" y="1960"/>
                      </a:lnTo>
                      <a:lnTo>
                        <a:pt x="1354" y="1960"/>
                      </a:lnTo>
                      <a:lnTo>
                        <a:pt x="1317" y="1584"/>
                      </a:lnTo>
                      <a:lnTo>
                        <a:pt x="2119" y="1584"/>
                      </a:lnTo>
                      <a:lnTo>
                        <a:pt x="2131" y="1584"/>
                      </a:lnTo>
                      <a:lnTo>
                        <a:pt x="2144" y="1580"/>
                      </a:lnTo>
                      <a:lnTo>
                        <a:pt x="2165" y="1567"/>
                      </a:lnTo>
                      <a:lnTo>
                        <a:pt x="2177" y="1546"/>
                      </a:lnTo>
                      <a:lnTo>
                        <a:pt x="2181" y="1534"/>
                      </a:lnTo>
                      <a:lnTo>
                        <a:pt x="2186" y="1521"/>
                      </a:lnTo>
                      <a:lnTo>
                        <a:pt x="2186" y="67"/>
                      </a:lnTo>
                      <a:lnTo>
                        <a:pt x="2181" y="55"/>
                      </a:lnTo>
                      <a:lnTo>
                        <a:pt x="2177" y="42"/>
                      </a:lnTo>
                      <a:lnTo>
                        <a:pt x="2165" y="21"/>
                      </a:lnTo>
                      <a:lnTo>
                        <a:pt x="2144" y="9"/>
                      </a:lnTo>
                      <a:lnTo>
                        <a:pt x="2131" y="5"/>
                      </a:lnTo>
                      <a:lnTo>
                        <a:pt x="2119" y="0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2" name="Freeform 259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1475"/>
                </a:xfrm>
                <a:custGeom>
                  <a:avLst/>
                  <a:gdLst>
                    <a:gd name="T0" fmla="*/ 2064 w 2076"/>
                    <a:gd name="T1" fmla="*/ 0 h 1475"/>
                    <a:gd name="T2" fmla="*/ 8 w 2076"/>
                    <a:gd name="T3" fmla="*/ 0 h 1475"/>
                    <a:gd name="T4" fmla="*/ 8 w 2076"/>
                    <a:gd name="T5" fmla="*/ 0 h 1475"/>
                    <a:gd name="T6" fmla="*/ 0 w 2076"/>
                    <a:gd name="T7" fmla="*/ 4 h 1475"/>
                    <a:gd name="T8" fmla="*/ 0 w 2076"/>
                    <a:gd name="T9" fmla="*/ 12 h 1475"/>
                    <a:gd name="T10" fmla="*/ 0 w 2076"/>
                    <a:gd name="T11" fmla="*/ 1466 h 1475"/>
                    <a:gd name="T12" fmla="*/ 0 w 2076"/>
                    <a:gd name="T13" fmla="*/ 1466 h 1475"/>
                    <a:gd name="T14" fmla="*/ 0 w 2076"/>
                    <a:gd name="T15" fmla="*/ 1475 h 1475"/>
                    <a:gd name="T16" fmla="*/ 8 w 2076"/>
                    <a:gd name="T17" fmla="*/ 1475 h 1475"/>
                    <a:gd name="T18" fmla="*/ 840 w 2076"/>
                    <a:gd name="T19" fmla="*/ 1475 h 1475"/>
                    <a:gd name="T20" fmla="*/ 1220 w 2076"/>
                    <a:gd name="T21" fmla="*/ 1475 h 1475"/>
                    <a:gd name="T22" fmla="*/ 1232 w 2076"/>
                    <a:gd name="T23" fmla="*/ 1475 h 1475"/>
                    <a:gd name="T24" fmla="*/ 2064 w 2076"/>
                    <a:gd name="T25" fmla="*/ 1475 h 1475"/>
                    <a:gd name="T26" fmla="*/ 2064 w 2076"/>
                    <a:gd name="T27" fmla="*/ 1475 h 1475"/>
                    <a:gd name="T28" fmla="*/ 2072 w 2076"/>
                    <a:gd name="T29" fmla="*/ 1475 h 1475"/>
                    <a:gd name="T30" fmla="*/ 2076 w 2076"/>
                    <a:gd name="T31" fmla="*/ 1466 h 1475"/>
                    <a:gd name="T32" fmla="*/ 2076 w 2076"/>
                    <a:gd name="T33" fmla="*/ 12 h 1475"/>
                    <a:gd name="T34" fmla="*/ 2076 w 2076"/>
                    <a:gd name="T35" fmla="*/ 12 h 1475"/>
                    <a:gd name="T36" fmla="*/ 2072 w 2076"/>
                    <a:gd name="T37" fmla="*/ 4 h 1475"/>
                    <a:gd name="T38" fmla="*/ 2064 w 2076"/>
                    <a:gd name="T39" fmla="*/ 0 h 1475"/>
                    <a:gd name="T40" fmla="*/ 2064 w 2076"/>
                    <a:gd name="T41" fmla="*/ 0 h 147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76"/>
                    <a:gd name="T64" fmla="*/ 0 h 1475"/>
                    <a:gd name="T65" fmla="*/ 2076 w 2076"/>
                    <a:gd name="T66" fmla="*/ 1475 h 147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76" h="147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1466"/>
                      </a:lnTo>
                      <a:lnTo>
                        <a:pt x="0" y="1475"/>
                      </a:lnTo>
                      <a:lnTo>
                        <a:pt x="8" y="1475"/>
                      </a:lnTo>
                      <a:lnTo>
                        <a:pt x="840" y="1475"/>
                      </a:lnTo>
                      <a:lnTo>
                        <a:pt x="1220" y="1475"/>
                      </a:lnTo>
                      <a:lnTo>
                        <a:pt x="1232" y="1475"/>
                      </a:lnTo>
                      <a:lnTo>
                        <a:pt x="2064" y="1475"/>
                      </a:lnTo>
                      <a:lnTo>
                        <a:pt x="2072" y="1475"/>
                      </a:lnTo>
                      <a:lnTo>
                        <a:pt x="2076" y="1466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3" name="Rectangle 260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66666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25614" name="Freeform 261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301" cy="0"/>
                </a:xfrm>
                <a:custGeom>
                  <a:avLst/>
                  <a:gdLst>
                    <a:gd name="T0" fmla="*/ 268 w 301"/>
                    <a:gd name="T1" fmla="*/ 301 w 301"/>
                    <a:gd name="T2" fmla="*/ 301 w 301"/>
                    <a:gd name="T3" fmla="*/ 0 w 301"/>
                    <a:gd name="T4" fmla="*/ 0 w 301"/>
                    <a:gd name="T5" fmla="*/ 268 w 301"/>
                    <a:gd name="T6" fmla="*/ 268 w 301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w 301"/>
                    <a:gd name="T15" fmla="*/ 301 w 301"/>
                  </a:gdLst>
                  <a:ahLst/>
                  <a:cxnLst>
                    <a:cxn ang="T7">
                      <a:pos x="T0" y="0"/>
                    </a:cxn>
                    <a:cxn ang="T8">
                      <a:pos x="T1" y="0"/>
                    </a:cxn>
                    <a:cxn ang="T9">
                      <a:pos x="T2" y="0"/>
                    </a:cxn>
                    <a:cxn ang="T10">
                      <a:pos x="T3" y="0"/>
                    </a:cxn>
                    <a:cxn ang="T11">
                      <a:pos x="T4" y="0"/>
                    </a:cxn>
                    <a:cxn ang="T12">
                      <a:pos x="T5" y="0"/>
                    </a:cxn>
                    <a:cxn ang="T13">
                      <a:pos x="T6" y="0"/>
                    </a:cxn>
                  </a:cxnLst>
                  <a:rect l="T14" t="0" r="T15" b="0"/>
                  <a:pathLst>
                    <a:path w="301">
                      <a:moveTo>
                        <a:pt x="268" y="0"/>
                      </a:moveTo>
                      <a:lnTo>
                        <a:pt x="301" y="0"/>
                      </a:lnTo>
                      <a:lnTo>
                        <a:pt x="0" y="0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5" name="Freeform 262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268" cy="0"/>
                </a:xfrm>
                <a:custGeom>
                  <a:avLst/>
                  <a:gdLst>
                    <a:gd name="T0" fmla="*/ 234 w 268"/>
                    <a:gd name="T1" fmla="*/ 268 w 268"/>
                    <a:gd name="T2" fmla="*/ 268 w 268"/>
                    <a:gd name="T3" fmla="*/ 0 w 268"/>
                    <a:gd name="T4" fmla="*/ 0 w 268"/>
                    <a:gd name="T5" fmla="*/ 0 w 268"/>
                    <a:gd name="T6" fmla="*/ 234 w 268"/>
                    <a:gd name="T7" fmla="*/ 234 w 26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w 268"/>
                    <a:gd name="T17" fmla="*/ 268 w 268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T16" t="0" r="T17" b="0"/>
                  <a:pathLst>
                    <a:path w="268">
                      <a:moveTo>
                        <a:pt x="234" y="0"/>
                      </a:moveTo>
                      <a:lnTo>
                        <a:pt x="268" y="0"/>
                      </a:lnTo>
                      <a:lnTo>
                        <a:pt x="0" y="0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6" name="Rectangle 263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7F7F7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25617" name="Freeform 264"/>
                <p:cNvSpPr>
                  <a:spLocks/>
                </p:cNvSpPr>
                <p:nvPr/>
              </p:nvSpPr>
              <p:spPr bwMode="auto">
                <a:xfrm>
                  <a:off x="2316" y="3359"/>
                  <a:ext cx="1112" cy="121"/>
                </a:xfrm>
                <a:custGeom>
                  <a:avLst/>
                  <a:gdLst>
                    <a:gd name="T0" fmla="*/ 1112 w 1112"/>
                    <a:gd name="T1" fmla="*/ 117 h 121"/>
                    <a:gd name="T2" fmla="*/ 1112 w 1112"/>
                    <a:gd name="T3" fmla="*/ 117 h 121"/>
                    <a:gd name="T4" fmla="*/ 1082 w 1112"/>
                    <a:gd name="T5" fmla="*/ 17 h 121"/>
                    <a:gd name="T6" fmla="*/ 1082 w 1112"/>
                    <a:gd name="T7" fmla="*/ 17 h 121"/>
                    <a:gd name="T8" fmla="*/ 1078 w 1112"/>
                    <a:gd name="T9" fmla="*/ 8 h 121"/>
                    <a:gd name="T10" fmla="*/ 1074 w 1112"/>
                    <a:gd name="T11" fmla="*/ 4 h 121"/>
                    <a:gd name="T12" fmla="*/ 1066 w 1112"/>
                    <a:gd name="T13" fmla="*/ 0 h 121"/>
                    <a:gd name="T14" fmla="*/ 832 w 1112"/>
                    <a:gd name="T15" fmla="*/ 0 h 121"/>
                    <a:gd name="T16" fmla="*/ 832 w 1112"/>
                    <a:gd name="T17" fmla="*/ 0 h 121"/>
                    <a:gd name="T18" fmla="*/ 798 w 1112"/>
                    <a:gd name="T19" fmla="*/ 0 h 121"/>
                    <a:gd name="T20" fmla="*/ 765 w 1112"/>
                    <a:gd name="T21" fmla="*/ 0 h 121"/>
                    <a:gd name="T22" fmla="*/ 347 w 1112"/>
                    <a:gd name="T23" fmla="*/ 0 h 121"/>
                    <a:gd name="T24" fmla="*/ 314 w 1112"/>
                    <a:gd name="T25" fmla="*/ 0 h 121"/>
                    <a:gd name="T26" fmla="*/ 280 w 1112"/>
                    <a:gd name="T27" fmla="*/ 0 h 121"/>
                    <a:gd name="T28" fmla="*/ 280 w 1112"/>
                    <a:gd name="T29" fmla="*/ 0 h 121"/>
                    <a:gd name="T30" fmla="*/ 46 w 1112"/>
                    <a:gd name="T31" fmla="*/ 0 h 121"/>
                    <a:gd name="T32" fmla="*/ 46 w 1112"/>
                    <a:gd name="T33" fmla="*/ 0 h 121"/>
                    <a:gd name="T34" fmla="*/ 42 w 1112"/>
                    <a:gd name="T35" fmla="*/ 4 h 121"/>
                    <a:gd name="T36" fmla="*/ 34 w 1112"/>
                    <a:gd name="T37" fmla="*/ 17 h 121"/>
                    <a:gd name="T38" fmla="*/ 34 w 1112"/>
                    <a:gd name="T39" fmla="*/ 17 h 121"/>
                    <a:gd name="T40" fmla="*/ 0 w 1112"/>
                    <a:gd name="T41" fmla="*/ 117 h 121"/>
                    <a:gd name="T42" fmla="*/ 0 w 1112"/>
                    <a:gd name="T43" fmla="*/ 117 h 121"/>
                    <a:gd name="T44" fmla="*/ 0 w 1112"/>
                    <a:gd name="T45" fmla="*/ 117 h 121"/>
                    <a:gd name="T46" fmla="*/ 0 w 1112"/>
                    <a:gd name="T47" fmla="*/ 117 h 121"/>
                    <a:gd name="T48" fmla="*/ 4 w 1112"/>
                    <a:gd name="T49" fmla="*/ 121 h 121"/>
                    <a:gd name="T50" fmla="*/ 4 w 1112"/>
                    <a:gd name="T51" fmla="*/ 121 h 121"/>
                    <a:gd name="T52" fmla="*/ 13 w 1112"/>
                    <a:gd name="T53" fmla="*/ 121 h 121"/>
                    <a:gd name="T54" fmla="*/ 1099 w 1112"/>
                    <a:gd name="T55" fmla="*/ 121 h 121"/>
                    <a:gd name="T56" fmla="*/ 1099 w 1112"/>
                    <a:gd name="T57" fmla="*/ 121 h 121"/>
                    <a:gd name="T58" fmla="*/ 1107 w 1112"/>
                    <a:gd name="T59" fmla="*/ 121 h 121"/>
                    <a:gd name="T60" fmla="*/ 1107 w 1112"/>
                    <a:gd name="T61" fmla="*/ 121 h 121"/>
                    <a:gd name="T62" fmla="*/ 1112 w 1112"/>
                    <a:gd name="T63" fmla="*/ 117 h 121"/>
                    <a:gd name="T64" fmla="*/ 1112 w 1112"/>
                    <a:gd name="T65" fmla="*/ 117 h 12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112"/>
                    <a:gd name="T100" fmla="*/ 0 h 121"/>
                    <a:gd name="T101" fmla="*/ 1112 w 1112"/>
                    <a:gd name="T102" fmla="*/ 121 h 12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112" h="121">
                      <a:moveTo>
                        <a:pt x="1112" y="117"/>
                      </a:moveTo>
                      <a:lnTo>
                        <a:pt x="1112" y="117"/>
                      </a:lnTo>
                      <a:lnTo>
                        <a:pt x="1082" y="17"/>
                      </a:lnTo>
                      <a:lnTo>
                        <a:pt x="1078" y="8"/>
                      </a:lnTo>
                      <a:lnTo>
                        <a:pt x="1074" y="4"/>
                      </a:lnTo>
                      <a:lnTo>
                        <a:pt x="1066" y="0"/>
                      </a:lnTo>
                      <a:lnTo>
                        <a:pt x="832" y="0"/>
                      </a:lnTo>
                      <a:lnTo>
                        <a:pt x="798" y="0"/>
                      </a:lnTo>
                      <a:lnTo>
                        <a:pt x="765" y="0"/>
                      </a:lnTo>
                      <a:lnTo>
                        <a:pt x="347" y="0"/>
                      </a:lnTo>
                      <a:lnTo>
                        <a:pt x="314" y="0"/>
                      </a:lnTo>
                      <a:lnTo>
                        <a:pt x="280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4" y="17"/>
                      </a:lnTo>
                      <a:lnTo>
                        <a:pt x="0" y="117"/>
                      </a:lnTo>
                      <a:lnTo>
                        <a:pt x="4" y="121"/>
                      </a:lnTo>
                      <a:lnTo>
                        <a:pt x="13" y="121"/>
                      </a:lnTo>
                      <a:lnTo>
                        <a:pt x="1099" y="121"/>
                      </a:lnTo>
                      <a:lnTo>
                        <a:pt x="1107" y="121"/>
                      </a:lnTo>
                      <a:lnTo>
                        <a:pt x="1112" y="11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8" name="Freeform 265"/>
                <p:cNvSpPr>
                  <a:spLocks noEditPoints="1"/>
                </p:cNvSpPr>
                <p:nvPr/>
              </p:nvSpPr>
              <p:spPr bwMode="auto">
                <a:xfrm>
                  <a:off x="1807" y="1375"/>
                  <a:ext cx="2134" cy="2134"/>
                </a:xfrm>
                <a:custGeom>
                  <a:avLst/>
                  <a:gdLst>
                    <a:gd name="T0" fmla="*/ 2105 w 2134"/>
                    <a:gd name="T1" fmla="*/ 1495 h 2134"/>
                    <a:gd name="T2" fmla="*/ 2093 w 2134"/>
                    <a:gd name="T3" fmla="*/ 1504 h 2134"/>
                    <a:gd name="T4" fmla="*/ 1249 w 2134"/>
                    <a:gd name="T5" fmla="*/ 1504 h 2134"/>
                    <a:gd name="T6" fmla="*/ 37 w 2134"/>
                    <a:gd name="T7" fmla="*/ 1504 h 2134"/>
                    <a:gd name="T8" fmla="*/ 29 w 2134"/>
                    <a:gd name="T9" fmla="*/ 1504 h 2134"/>
                    <a:gd name="T10" fmla="*/ 29 w 2134"/>
                    <a:gd name="T11" fmla="*/ 41 h 2134"/>
                    <a:gd name="T12" fmla="*/ 29 w 2134"/>
                    <a:gd name="T13" fmla="*/ 33 h 2134"/>
                    <a:gd name="T14" fmla="*/ 2093 w 2134"/>
                    <a:gd name="T15" fmla="*/ 29 h 2134"/>
                    <a:gd name="T16" fmla="*/ 2101 w 2134"/>
                    <a:gd name="T17" fmla="*/ 33 h 2134"/>
                    <a:gd name="T18" fmla="*/ 2105 w 2134"/>
                    <a:gd name="T19" fmla="*/ 1495 h 2134"/>
                    <a:gd name="T20" fmla="*/ 1274 w 2134"/>
                    <a:gd name="T21" fmla="*/ 1955 h 2134"/>
                    <a:gd name="T22" fmla="*/ 856 w 2134"/>
                    <a:gd name="T23" fmla="*/ 1955 h 2134"/>
                    <a:gd name="T24" fmla="*/ 894 w 2134"/>
                    <a:gd name="T25" fmla="*/ 1533 h 2134"/>
                    <a:gd name="T26" fmla="*/ 1236 w 2134"/>
                    <a:gd name="T27" fmla="*/ 1533 h 2134"/>
                    <a:gd name="T28" fmla="*/ 1274 w 2134"/>
                    <a:gd name="T29" fmla="*/ 1955 h 2134"/>
                    <a:gd name="T30" fmla="*/ 1608 w 2134"/>
                    <a:gd name="T31" fmla="*/ 1984 h 2134"/>
                    <a:gd name="T32" fmla="*/ 1621 w 2134"/>
                    <a:gd name="T33" fmla="*/ 2001 h 2134"/>
                    <a:gd name="T34" fmla="*/ 1654 w 2134"/>
                    <a:gd name="T35" fmla="*/ 2101 h 2134"/>
                    <a:gd name="T36" fmla="*/ 1650 w 2134"/>
                    <a:gd name="T37" fmla="*/ 2105 h 2134"/>
                    <a:gd name="T38" fmla="*/ 1641 w 2134"/>
                    <a:gd name="T39" fmla="*/ 2105 h 2134"/>
                    <a:gd name="T40" fmla="*/ 488 w 2134"/>
                    <a:gd name="T41" fmla="*/ 2105 h 2134"/>
                    <a:gd name="T42" fmla="*/ 480 w 2134"/>
                    <a:gd name="T43" fmla="*/ 2105 h 2134"/>
                    <a:gd name="T44" fmla="*/ 476 w 2134"/>
                    <a:gd name="T45" fmla="*/ 2101 h 2134"/>
                    <a:gd name="T46" fmla="*/ 476 w 2134"/>
                    <a:gd name="T47" fmla="*/ 2101 h 2134"/>
                    <a:gd name="T48" fmla="*/ 509 w 2134"/>
                    <a:gd name="T49" fmla="*/ 2001 h 2134"/>
                    <a:gd name="T50" fmla="*/ 522 w 2134"/>
                    <a:gd name="T51" fmla="*/ 1984 h 2134"/>
                    <a:gd name="T52" fmla="*/ 823 w 2134"/>
                    <a:gd name="T53" fmla="*/ 1984 h 2134"/>
                    <a:gd name="T54" fmla="*/ 1307 w 2134"/>
                    <a:gd name="T55" fmla="*/ 1984 h 2134"/>
                    <a:gd name="T56" fmla="*/ 2093 w 2134"/>
                    <a:gd name="T57" fmla="*/ 0 h 2134"/>
                    <a:gd name="T58" fmla="*/ 37 w 2134"/>
                    <a:gd name="T59" fmla="*/ 0 h 2134"/>
                    <a:gd name="T60" fmla="*/ 8 w 2134"/>
                    <a:gd name="T61" fmla="*/ 12 h 2134"/>
                    <a:gd name="T62" fmla="*/ 0 w 2134"/>
                    <a:gd name="T63" fmla="*/ 41 h 2134"/>
                    <a:gd name="T64" fmla="*/ 0 w 2134"/>
                    <a:gd name="T65" fmla="*/ 1495 h 2134"/>
                    <a:gd name="T66" fmla="*/ 8 w 2134"/>
                    <a:gd name="T67" fmla="*/ 1524 h 2134"/>
                    <a:gd name="T68" fmla="*/ 37 w 2134"/>
                    <a:gd name="T69" fmla="*/ 1533 h 2134"/>
                    <a:gd name="T70" fmla="*/ 827 w 2134"/>
                    <a:gd name="T71" fmla="*/ 1959 h 2134"/>
                    <a:gd name="T72" fmla="*/ 522 w 2134"/>
                    <a:gd name="T73" fmla="*/ 1955 h 2134"/>
                    <a:gd name="T74" fmla="*/ 497 w 2134"/>
                    <a:gd name="T75" fmla="*/ 1967 h 2134"/>
                    <a:gd name="T76" fmla="*/ 484 w 2134"/>
                    <a:gd name="T77" fmla="*/ 1992 h 2134"/>
                    <a:gd name="T78" fmla="*/ 451 w 2134"/>
                    <a:gd name="T79" fmla="*/ 2093 h 2134"/>
                    <a:gd name="T80" fmla="*/ 451 w 2134"/>
                    <a:gd name="T81" fmla="*/ 2097 h 2134"/>
                    <a:gd name="T82" fmla="*/ 451 w 2134"/>
                    <a:gd name="T83" fmla="*/ 2114 h 2134"/>
                    <a:gd name="T84" fmla="*/ 455 w 2134"/>
                    <a:gd name="T85" fmla="*/ 2122 h 2134"/>
                    <a:gd name="T86" fmla="*/ 488 w 2134"/>
                    <a:gd name="T87" fmla="*/ 2134 h 2134"/>
                    <a:gd name="T88" fmla="*/ 1641 w 2134"/>
                    <a:gd name="T89" fmla="*/ 2134 h 2134"/>
                    <a:gd name="T90" fmla="*/ 1671 w 2134"/>
                    <a:gd name="T91" fmla="*/ 2122 h 2134"/>
                    <a:gd name="T92" fmla="*/ 1679 w 2134"/>
                    <a:gd name="T93" fmla="*/ 2109 h 2134"/>
                    <a:gd name="T94" fmla="*/ 1679 w 2134"/>
                    <a:gd name="T95" fmla="*/ 2097 h 2134"/>
                    <a:gd name="T96" fmla="*/ 1646 w 2134"/>
                    <a:gd name="T97" fmla="*/ 1992 h 2134"/>
                    <a:gd name="T98" fmla="*/ 1646 w 2134"/>
                    <a:gd name="T99" fmla="*/ 1980 h 2134"/>
                    <a:gd name="T100" fmla="*/ 1629 w 2134"/>
                    <a:gd name="T101" fmla="*/ 1963 h 2134"/>
                    <a:gd name="T102" fmla="*/ 1303 w 2134"/>
                    <a:gd name="T103" fmla="*/ 1959 h 2134"/>
                    <a:gd name="T104" fmla="*/ 2093 w 2134"/>
                    <a:gd name="T105" fmla="*/ 1533 h 2134"/>
                    <a:gd name="T106" fmla="*/ 2109 w 2134"/>
                    <a:gd name="T107" fmla="*/ 1533 h 2134"/>
                    <a:gd name="T108" fmla="*/ 2130 w 2134"/>
                    <a:gd name="T109" fmla="*/ 1512 h 2134"/>
                    <a:gd name="T110" fmla="*/ 2134 w 2134"/>
                    <a:gd name="T111" fmla="*/ 41 h 2134"/>
                    <a:gd name="T112" fmla="*/ 2130 w 2134"/>
                    <a:gd name="T113" fmla="*/ 25 h 2134"/>
                    <a:gd name="T114" fmla="*/ 2109 w 2134"/>
                    <a:gd name="T115" fmla="*/ 4 h 2134"/>
                    <a:gd name="T116" fmla="*/ 2093 w 2134"/>
                    <a:gd name="T117" fmla="*/ 0 h 213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134"/>
                    <a:gd name="T178" fmla="*/ 0 h 2134"/>
                    <a:gd name="T179" fmla="*/ 2134 w 2134"/>
                    <a:gd name="T180" fmla="*/ 2134 h 213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134" h="2134">
                      <a:moveTo>
                        <a:pt x="2105" y="1495"/>
                      </a:moveTo>
                      <a:lnTo>
                        <a:pt x="2105" y="1495"/>
                      </a:lnTo>
                      <a:lnTo>
                        <a:pt x="2101" y="1504"/>
                      </a:lnTo>
                      <a:lnTo>
                        <a:pt x="2093" y="1504"/>
                      </a:lnTo>
                      <a:lnTo>
                        <a:pt x="1261" y="1504"/>
                      </a:lnTo>
                      <a:lnTo>
                        <a:pt x="1249" y="1504"/>
                      </a:lnTo>
                      <a:lnTo>
                        <a:pt x="869" y="1504"/>
                      </a:lnTo>
                      <a:lnTo>
                        <a:pt x="37" y="1504"/>
                      </a:lnTo>
                      <a:lnTo>
                        <a:pt x="29" y="1504"/>
                      </a:lnTo>
                      <a:lnTo>
                        <a:pt x="29" y="1495"/>
                      </a:lnTo>
                      <a:lnTo>
                        <a:pt x="29" y="41"/>
                      </a:lnTo>
                      <a:lnTo>
                        <a:pt x="29" y="33"/>
                      </a:lnTo>
                      <a:lnTo>
                        <a:pt x="37" y="29"/>
                      </a:lnTo>
                      <a:lnTo>
                        <a:pt x="2093" y="29"/>
                      </a:lnTo>
                      <a:lnTo>
                        <a:pt x="2101" y="33"/>
                      </a:lnTo>
                      <a:lnTo>
                        <a:pt x="2105" y="41"/>
                      </a:lnTo>
                      <a:lnTo>
                        <a:pt x="2105" y="1495"/>
                      </a:lnTo>
                      <a:close/>
                      <a:moveTo>
                        <a:pt x="1274" y="1955"/>
                      </a:moveTo>
                      <a:lnTo>
                        <a:pt x="1274" y="1955"/>
                      </a:lnTo>
                      <a:lnTo>
                        <a:pt x="856" y="1955"/>
                      </a:lnTo>
                      <a:lnTo>
                        <a:pt x="894" y="1533"/>
                      </a:lnTo>
                      <a:lnTo>
                        <a:pt x="1236" y="1533"/>
                      </a:lnTo>
                      <a:lnTo>
                        <a:pt x="1274" y="1955"/>
                      </a:lnTo>
                      <a:close/>
                      <a:moveTo>
                        <a:pt x="1608" y="1984"/>
                      </a:moveTo>
                      <a:lnTo>
                        <a:pt x="1608" y="1984"/>
                      </a:lnTo>
                      <a:lnTo>
                        <a:pt x="1616" y="1988"/>
                      </a:lnTo>
                      <a:lnTo>
                        <a:pt x="1621" y="2001"/>
                      </a:lnTo>
                      <a:lnTo>
                        <a:pt x="1654" y="2101"/>
                      </a:lnTo>
                      <a:lnTo>
                        <a:pt x="1650" y="2105"/>
                      </a:lnTo>
                      <a:lnTo>
                        <a:pt x="1641" y="2105"/>
                      </a:lnTo>
                      <a:lnTo>
                        <a:pt x="488" y="2105"/>
                      </a:lnTo>
                      <a:lnTo>
                        <a:pt x="480" y="2105"/>
                      </a:lnTo>
                      <a:lnTo>
                        <a:pt x="476" y="2101"/>
                      </a:lnTo>
                      <a:lnTo>
                        <a:pt x="509" y="2001"/>
                      </a:lnTo>
                      <a:lnTo>
                        <a:pt x="518" y="1988"/>
                      </a:lnTo>
                      <a:lnTo>
                        <a:pt x="522" y="1984"/>
                      </a:lnTo>
                      <a:lnTo>
                        <a:pt x="823" y="1984"/>
                      </a:lnTo>
                      <a:lnTo>
                        <a:pt x="1307" y="1984"/>
                      </a:lnTo>
                      <a:lnTo>
                        <a:pt x="1608" y="1984"/>
                      </a:lnTo>
                      <a:close/>
                      <a:moveTo>
                        <a:pt x="2093" y="0"/>
                      </a:moveTo>
                      <a:lnTo>
                        <a:pt x="37" y="0"/>
                      </a:lnTo>
                      <a:lnTo>
                        <a:pt x="20" y="4"/>
                      </a:lnTo>
                      <a:lnTo>
                        <a:pt x="8" y="12"/>
                      </a:lnTo>
                      <a:lnTo>
                        <a:pt x="0" y="25"/>
                      </a:lnTo>
                      <a:lnTo>
                        <a:pt x="0" y="41"/>
                      </a:lnTo>
                      <a:lnTo>
                        <a:pt x="0" y="1495"/>
                      </a:lnTo>
                      <a:lnTo>
                        <a:pt x="0" y="1512"/>
                      </a:lnTo>
                      <a:lnTo>
                        <a:pt x="8" y="1524"/>
                      </a:lnTo>
                      <a:lnTo>
                        <a:pt x="20" y="1533"/>
                      </a:lnTo>
                      <a:lnTo>
                        <a:pt x="37" y="1533"/>
                      </a:lnTo>
                      <a:lnTo>
                        <a:pt x="864" y="1533"/>
                      </a:lnTo>
                      <a:lnTo>
                        <a:pt x="827" y="1959"/>
                      </a:lnTo>
                      <a:lnTo>
                        <a:pt x="522" y="1955"/>
                      </a:lnTo>
                      <a:lnTo>
                        <a:pt x="509" y="1959"/>
                      </a:lnTo>
                      <a:lnTo>
                        <a:pt x="497" y="1967"/>
                      </a:lnTo>
                      <a:lnTo>
                        <a:pt x="488" y="1976"/>
                      </a:lnTo>
                      <a:lnTo>
                        <a:pt x="484" y="1992"/>
                      </a:lnTo>
                      <a:lnTo>
                        <a:pt x="451" y="2093"/>
                      </a:lnTo>
                      <a:lnTo>
                        <a:pt x="451" y="2097"/>
                      </a:lnTo>
                      <a:lnTo>
                        <a:pt x="451" y="2114"/>
                      </a:lnTo>
                      <a:lnTo>
                        <a:pt x="455" y="2122"/>
                      </a:lnTo>
                      <a:lnTo>
                        <a:pt x="467" y="2134"/>
                      </a:lnTo>
                      <a:lnTo>
                        <a:pt x="488" y="2134"/>
                      </a:lnTo>
                      <a:lnTo>
                        <a:pt x="1641" y="2134"/>
                      </a:lnTo>
                      <a:lnTo>
                        <a:pt x="1658" y="2134"/>
                      </a:lnTo>
                      <a:lnTo>
                        <a:pt x="1671" y="2122"/>
                      </a:lnTo>
                      <a:lnTo>
                        <a:pt x="1679" y="2109"/>
                      </a:lnTo>
                      <a:lnTo>
                        <a:pt x="1679" y="2097"/>
                      </a:lnTo>
                      <a:lnTo>
                        <a:pt x="1679" y="2093"/>
                      </a:lnTo>
                      <a:lnTo>
                        <a:pt x="1646" y="1992"/>
                      </a:lnTo>
                      <a:lnTo>
                        <a:pt x="1646" y="1980"/>
                      </a:lnTo>
                      <a:lnTo>
                        <a:pt x="1637" y="1972"/>
                      </a:lnTo>
                      <a:lnTo>
                        <a:pt x="1629" y="1963"/>
                      </a:lnTo>
                      <a:lnTo>
                        <a:pt x="1612" y="1959"/>
                      </a:lnTo>
                      <a:lnTo>
                        <a:pt x="1303" y="1959"/>
                      </a:lnTo>
                      <a:lnTo>
                        <a:pt x="1265" y="1533"/>
                      </a:lnTo>
                      <a:lnTo>
                        <a:pt x="2093" y="1533"/>
                      </a:lnTo>
                      <a:lnTo>
                        <a:pt x="2109" y="1533"/>
                      </a:lnTo>
                      <a:lnTo>
                        <a:pt x="2122" y="1524"/>
                      </a:lnTo>
                      <a:lnTo>
                        <a:pt x="2130" y="1512"/>
                      </a:lnTo>
                      <a:lnTo>
                        <a:pt x="2134" y="1495"/>
                      </a:lnTo>
                      <a:lnTo>
                        <a:pt x="2134" y="41"/>
                      </a:lnTo>
                      <a:lnTo>
                        <a:pt x="2130" y="25"/>
                      </a:lnTo>
                      <a:lnTo>
                        <a:pt x="2122" y="12"/>
                      </a:lnTo>
                      <a:lnTo>
                        <a:pt x="2109" y="4"/>
                      </a:lnTo>
                      <a:lnTo>
                        <a:pt x="209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9" name="Freeform 266"/>
                <p:cNvSpPr>
                  <a:spLocks/>
                </p:cNvSpPr>
                <p:nvPr/>
              </p:nvSpPr>
              <p:spPr bwMode="auto">
                <a:xfrm>
                  <a:off x="3202" y="2782"/>
                  <a:ext cx="673" cy="72"/>
                </a:xfrm>
                <a:custGeom>
                  <a:avLst/>
                  <a:gdLst>
                    <a:gd name="T0" fmla="*/ 17 w 673"/>
                    <a:gd name="T1" fmla="*/ 0 h 72"/>
                    <a:gd name="T2" fmla="*/ 17 w 673"/>
                    <a:gd name="T3" fmla="*/ 0 h 72"/>
                    <a:gd name="T4" fmla="*/ 12 w 673"/>
                    <a:gd name="T5" fmla="*/ 0 h 72"/>
                    <a:gd name="T6" fmla="*/ 8 w 673"/>
                    <a:gd name="T7" fmla="*/ 5 h 72"/>
                    <a:gd name="T8" fmla="*/ 4 w 673"/>
                    <a:gd name="T9" fmla="*/ 9 h 72"/>
                    <a:gd name="T10" fmla="*/ 0 w 673"/>
                    <a:gd name="T11" fmla="*/ 17 h 72"/>
                    <a:gd name="T12" fmla="*/ 0 w 673"/>
                    <a:gd name="T13" fmla="*/ 55 h 72"/>
                    <a:gd name="T14" fmla="*/ 0 w 673"/>
                    <a:gd name="T15" fmla="*/ 55 h 72"/>
                    <a:gd name="T16" fmla="*/ 4 w 673"/>
                    <a:gd name="T17" fmla="*/ 63 h 72"/>
                    <a:gd name="T18" fmla="*/ 8 w 673"/>
                    <a:gd name="T19" fmla="*/ 67 h 72"/>
                    <a:gd name="T20" fmla="*/ 12 w 673"/>
                    <a:gd name="T21" fmla="*/ 72 h 72"/>
                    <a:gd name="T22" fmla="*/ 17 w 673"/>
                    <a:gd name="T23" fmla="*/ 72 h 72"/>
                    <a:gd name="T24" fmla="*/ 656 w 673"/>
                    <a:gd name="T25" fmla="*/ 72 h 72"/>
                    <a:gd name="T26" fmla="*/ 656 w 673"/>
                    <a:gd name="T27" fmla="*/ 72 h 72"/>
                    <a:gd name="T28" fmla="*/ 664 w 673"/>
                    <a:gd name="T29" fmla="*/ 72 h 72"/>
                    <a:gd name="T30" fmla="*/ 668 w 673"/>
                    <a:gd name="T31" fmla="*/ 67 h 72"/>
                    <a:gd name="T32" fmla="*/ 673 w 673"/>
                    <a:gd name="T33" fmla="*/ 63 h 72"/>
                    <a:gd name="T34" fmla="*/ 673 w 673"/>
                    <a:gd name="T35" fmla="*/ 55 h 72"/>
                    <a:gd name="T36" fmla="*/ 673 w 673"/>
                    <a:gd name="T37" fmla="*/ 17 h 72"/>
                    <a:gd name="T38" fmla="*/ 673 w 673"/>
                    <a:gd name="T39" fmla="*/ 17 h 72"/>
                    <a:gd name="T40" fmla="*/ 673 w 673"/>
                    <a:gd name="T41" fmla="*/ 9 h 72"/>
                    <a:gd name="T42" fmla="*/ 668 w 673"/>
                    <a:gd name="T43" fmla="*/ 5 h 72"/>
                    <a:gd name="T44" fmla="*/ 664 w 673"/>
                    <a:gd name="T45" fmla="*/ 0 h 72"/>
                    <a:gd name="T46" fmla="*/ 656 w 673"/>
                    <a:gd name="T47" fmla="*/ 0 h 72"/>
                    <a:gd name="T48" fmla="*/ 17 w 673"/>
                    <a:gd name="T49" fmla="*/ 0 h 7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73"/>
                    <a:gd name="T76" fmla="*/ 0 h 72"/>
                    <a:gd name="T77" fmla="*/ 673 w 673"/>
                    <a:gd name="T78" fmla="*/ 72 h 7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73" h="72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2" y="0"/>
                      </a:lnTo>
                      <a:lnTo>
                        <a:pt x="8" y="5"/>
                      </a:lnTo>
                      <a:lnTo>
                        <a:pt x="4" y="9"/>
                      </a:lnTo>
                      <a:lnTo>
                        <a:pt x="0" y="17"/>
                      </a:lnTo>
                      <a:lnTo>
                        <a:pt x="0" y="55"/>
                      </a:lnTo>
                      <a:lnTo>
                        <a:pt x="4" y="63"/>
                      </a:lnTo>
                      <a:lnTo>
                        <a:pt x="8" y="67"/>
                      </a:lnTo>
                      <a:lnTo>
                        <a:pt x="12" y="72"/>
                      </a:lnTo>
                      <a:lnTo>
                        <a:pt x="17" y="72"/>
                      </a:lnTo>
                      <a:lnTo>
                        <a:pt x="656" y="72"/>
                      </a:lnTo>
                      <a:lnTo>
                        <a:pt x="664" y="72"/>
                      </a:lnTo>
                      <a:lnTo>
                        <a:pt x="668" y="67"/>
                      </a:lnTo>
                      <a:lnTo>
                        <a:pt x="673" y="63"/>
                      </a:lnTo>
                      <a:lnTo>
                        <a:pt x="673" y="55"/>
                      </a:lnTo>
                      <a:lnTo>
                        <a:pt x="673" y="17"/>
                      </a:lnTo>
                      <a:lnTo>
                        <a:pt x="673" y="9"/>
                      </a:lnTo>
                      <a:lnTo>
                        <a:pt x="668" y="5"/>
                      </a:lnTo>
                      <a:lnTo>
                        <a:pt x="664" y="0"/>
                      </a:lnTo>
                      <a:lnTo>
                        <a:pt x="656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0" name="Freeform 267"/>
                <p:cNvSpPr>
                  <a:spLocks noEditPoints="1"/>
                </p:cNvSpPr>
                <p:nvPr/>
              </p:nvSpPr>
              <p:spPr bwMode="auto">
                <a:xfrm>
                  <a:off x="3210" y="2791"/>
                  <a:ext cx="656" cy="54"/>
                </a:xfrm>
                <a:custGeom>
                  <a:avLst/>
                  <a:gdLst>
                    <a:gd name="T0" fmla="*/ 640 w 656"/>
                    <a:gd name="T1" fmla="*/ 37 h 54"/>
                    <a:gd name="T2" fmla="*/ 527 w 656"/>
                    <a:gd name="T3" fmla="*/ 37 h 54"/>
                    <a:gd name="T4" fmla="*/ 527 w 656"/>
                    <a:gd name="T5" fmla="*/ 17 h 54"/>
                    <a:gd name="T6" fmla="*/ 640 w 656"/>
                    <a:gd name="T7" fmla="*/ 17 h 54"/>
                    <a:gd name="T8" fmla="*/ 640 w 656"/>
                    <a:gd name="T9" fmla="*/ 37 h 54"/>
                    <a:gd name="T10" fmla="*/ 510 w 656"/>
                    <a:gd name="T11" fmla="*/ 37 h 54"/>
                    <a:gd name="T12" fmla="*/ 401 w 656"/>
                    <a:gd name="T13" fmla="*/ 37 h 54"/>
                    <a:gd name="T14" fmla="*/ 401 w 656"/>
                    <a:gd name="T15" fmla="*/ 17 h 54"/>
                    <a:gd name="T16" fmla="*/ 510 w 656"/>
                    <a:gd name="T17" fmla="*/ 17 h 54"/>
                    <a:gd name="T18" fmla="*/ 510 w 656"/>
                    <a:gd name="T19" fmla="*/ 37 h 54"/>
                    <a:gd name="T20" fmla="*/ 385 w 656"/>
                    <a:gd name="T21" fmla="*/ 37 h 54"/>
                    <a:gd name="T22" fmla="*/ 272 w 656"/>
                    <a:gd name="T23" fmla="*/ 37 h 54"/>
                    <a:gd name="T24" fmla="*/ 272 w 656"/>
                    <a:gd name="T25" fmla="*/ 17 h 54"/>
                    <a:gd name="T26" fmla="*/ 385 w 656"/>
                    <a:gd name="T27" fmla="*/ 17 h 54"/>
                    <a:gd name="T28" fmla="*/ 385 w 656"/>
                    <a:gd name="T29" fmla="*/ 37 h 54"/>
                    <a:gd name="T30" fmla="*/ 255 w 656"/>
                    <a:gd name="T31" fmla="*/ 37 h 54"/>
                    <a:gd name="T32" fmla="*/ 147 w 656"/>
                    <a:gd name="T33" fmla="*/ 37 h 54"/>
                    <a:gd name="T34" fmla="*/ 147 w 656"/>
                    <a:gd name="T35" fmla="*/ 17 h 54"/>
                    <a:gd name="T36" fmla="*/ 255 w 656"/>
                    <a:gd name="T37" fmla="*/ 17 h 54"/>
                    <a:gd name="T38" fmla="*/ 255 w 656"/>
                    <a:gd name="T39" fmla="*/ 37 h 54"/>
                    <a:gd name="T40" fmla="*/ 130 w 656"/>
                    <a:gd name="T41" fmla="*/ 37 h 54"/>
                    <a:gd name="T42" fmla="*/ 17 w 656"/>
                    <a:gd name="T43" fmla="*/ 37 h 54"/>
                    <a:gd name="T44" fmla="*/ 17 w 656"/>
                    <a:gd name="T45" fmla="*/ 17 h 54"/>
                    <a:gd name="T46" fmla="*/ 130 w 656"/>
                    <a:gd name="T47" fmla="*/ 17 h 54"/>
                    <a:gd name="T48" fmla="*/ 130 w 656"/>
                    <a:gd name="T49" fmla="*/ 37 h 54"/>
                    <a:gd name="T50" fmla="*/ 648 w 656"/>
                    <a:gd name="T51" fmla="*/ 0 h 54"/>
                    <a:gd name="T52" fmla="*/ 9 w 656"/>
                    <a:gd name="T53" fmla="*/ 0 h 54"/>
                    <a:gd name="T54" fmla="*/ 9 w 656"/>
                    <a:gd name="T55" fmla="*/ 0 h 54"/>
                    <a:gd name="T56" fmla="*/ 4 w 656"/>
                    <a:gd name="T57" fmla="*/ 0 h 54"/>
                    <a:gd name="T58" fmla="*/ 0 w 656"/>
                    <a:gd name="T59" fmla="*/ 8 h 54"/>
                    <a:gd name="T60" fmla="*/ 0 w 656"/>
                    <a:gd name="T61" fmla="*/ 46 h 54"/>
                    <a:gd name="T62" fmla="*/ 0 w 656"/>
                    <a:gd name="T63" fmla="*/ 46 h 54"/>
                    <a:gd name="T64" fmla="*/ 4 w 656"/>
                    <a:gd name="T65" fmla="*/ 54 h 54"/>
                    <a:gd name="T66" fmla="*/ 9 w 656"/>
                    <a:gd name="T67" fmla="*/ 54 h 54"/>
                    <a:gd name="T68" fmla="*/ 648 w 656"/>
                    <a:gd name="T69" fmla="*/ 54 h 54"/>
                    <a:gd name="T70" fmla="*/ 648 w 656"/>
                    <a:gd name="T71" fmla="*/ 54 h 54"/>
                    <a:gd name="T72" fmla="*/ 652 w 656"/>
                    <a:gd name="T73" fmla="*/ 54 h 54"/>
                    <a:gd name="T74" fmla="*/ 656 w 656"/>
                    <a:gd name="T75" fmla="*/ 46 h 54"/>
                    <a:gd name="T76" fmla="*/ 656 w 656"/>
                    <a:gd name="T77" fmla="*/ 8 h 54"/>
                    <a:gd name="T78" fmla="*/ 656 w 656"/>
                    <a:gd name="T79" fmla="*/ 8 h 54"/>
                    <a:gd name="T80" fmla="*/ 652 w 656"/>
                    <a:gd name="T81" fmla="*/ 0 h 54"/>
                    <a:gd name="T82" fmla="*/ 648 w 656"/>
                    <a:gd name="T83" fmla="*/ 0 h 54"/>
                    <a:gd name="T84" fmla="*/ 648 w 656"/>
                    <a:gd name="T85" fmla="*/ 0 h 5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56"/>
                    <a:gd name="T130" fmla="*/ 0 h 54"/>
                    <a:gd name="T131" fmla="*/ 656 w 656"/>
                    <a:gd name="T132" fmla="*/ 54 h 5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56" h="54">
                      <a:moveTo>
                        <a:pt x="640" y="37"/>
                      </a:moveTo>
                      <a:lnTo>
                        <a:pt x="527" y="37"/>
                      </a:lnTo>
                      <a:lnTo>
                        <a:pt x="527" y="17"/>
                      </a:lnTo>
                      <a:lnTo>
                        <a:pt x="640" y="17"/>
                      </a:lnTo>
                      <a:lnTo>
                        <a:pt x="640" y="37"/>
                      </a:lnTo>
                      <a:close/>
                      <a:moveTo>
                        <a:pt x="510" y="37"/>
                      </a:moveTo>
                      <a:lnTo>
                        <a:pt x="401" y="37"/>
                      </a:lnTo>
                      <a:lnTo>
                        <a:pt x="401" y="17"/>
                      </a:lnTo>
                      <a:lnTo>
                        <a:pt x="510" y="17"/>
                      </a:lnTo>
                      <a:lnTo>
                        <a:pt x="510" y="37"/>
                      </a:lnTo>
                      <a:close/>
                      <a:moveTo>
                        <a:pt x="385" y="37"/>
                      </a:moveTo>
                      <a:lnTo>
                        <a:pt x="272" y="37"/>
                      </a:lnTo>
                      <a:lnTo>
                        <a:pt x="272" y="17"/>
                      </a:lnTo>
                      <a:lnTo>
                        <a:pt x="385" y="17"/>
                      </a:lnTo>
                      <a:lnTo>
                        <a:pt x="385" y="37"/>
                      </a:lnTo>
                      <a:close/>
                      <a:moveTo>
                        <a:pt x="255" y="37"/>
                      </a:moveTo>
                      <a:lnTo>
                        <a:pt x="147" y="37"/>
                      </a:lnTo>
                      <a:lnTo>
                        <a:pt x="147" y="17"/>
                      </a:lnTo>
                      <a:lnTo>
                        <a:pt x="255" y="17"/>
                      </a:lnTo>
                      <a:lnTo>
                        <a:pt x="255" y="37"/>
                      </a:lnTo>
                      <a:close/>
                      <a:moveTo>
                        <a:pt x="130" y="37"/>
                      </a:moveTo>
                      <a:lnTo>
                        <a:pt x="17" y="37"/>
                      </a:lnTo>
                      <a:lnTo>
                        <a:pt x="17" y="17"/>
                      </a:lnTo>
                      <a:lnTo>
                        <a:pt x="130" y="17"/>
                      </a:lnTo>
                      <a:lnTo>
                        <a:pt x="130" y="37"/>
                      </a:lnTo>
                      <a:close/>
                      <a:moveTo>
                        <a:pt x="648" y="0"/>
                      </a:move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0" y="46"/>
                      </a:lnTo>
                      <a:lnTo>
                        <a:pt x="4" y="54"/>
                      </a:lnTo>
                      <a:lnTo>
                        <a:pt x="9" y="54"/>
                      </a:lnTo>
                      <a:lnTo>
                        <a:pt x="648" y="54"/>
                      </a:lnTo>
                      <a:lnTo>
                        <a:pt x="652" y="54"/>
                      </a:lnTo>
                      <a:lnTo>
                        <a:pt x="656" y="46"/>
                      </a:lnTo>
                      <a:lnTo>
                        <a:pt x="656" y="8"/>
                      </a:lnTo>
                      <a:lnTo>
                        <a:pt x="652" y="0"/>
                      </a:lnTo>
                      <a:lnTo>
                        <a:pt x="64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1" name="Freeform 268"/>
                <p:cNvSpPr>
                  <a:spLocks noEditPoints="1"/>
                </p:cNvSpPr>
                <p:nvPr/>
              </p:nvSpPr>
              <p:spPr bwMode="auto">
                <a:xfrm>
                  <a:off x="3227" y="2808"/>
                  <a:ext cx="623" cy="20"/>
                </a:xfrm>
                <a:custGeom>
                  <a:avLst/>
                  <a:gdLst>
                    <a:gd name="T0" fmla="*/ 623 w 623"/>
                    <a:gd name="T1" fmla="*/ 20 h 20"/>
                    <a:gd name="T2" fmla="*/ 510 w 623"/>
                    <a:gd name="T3" fmla="*/ 20 h 20"/>
                    <a:gd name="T4" fmla="*/ 510 w 623"/>
                    <a:gd name="T5" fmla="*/ 0 h 20"/>
                    <a:gd name="T6" fmla="*/ 623 w 623"/>
                    <a:gd name="T7" fmla="*/ 0 h 20"/>
                    <a:gd name="T8" fmla="*/ 623 w 623"/>
                    <a:gd name="T9" fmla="*/ 20 h 20"/>
                    <a:gd name="T10" fmla="*/ 493 w 623"/>
                    <a:gd name="T11" fmla="*/ 20 h 20"/>
                    <a:gd name="T12" fmla="*/ 384 w 623"/>
                    <a:gd name="T13" fmla="*/ 20 h 20"/>
                    <a:gd name="T14" fmla="*/ 384 w 623"/>
                    <a:gd name="T15" fmla="*/ 0 h 20"/>
                    <a:gd name="T16" fmla="*/ 493 w 623"/>
                    <a:gd name="T17" fmla="*/ 0 h 20"/>
                    <a:gd name="T18" fmla="*/ 493 w 623"/>
                    <a:gd name="T19" fmla="*/ 20 h 20"/>
                    <a:gd name="T20" fmla="*/ 368 w 623"/>
                    <a:gd name="T21" fmla="*/ 20 h 20"/>
                    <a:gd name="T22" fmla="*/ 255 w 623"/>
                    <a:gd name="T23" fmla="*/ 20 h 20"/>
                    <a:gd name="T24" fmla="*/ 255 w 623"/>
                    <a:gd name="T25" fmla="*/ 0 h 20"/>
                    <a:gd name="T26" fmla="*/ 368 w 623"/>
                    <a:gd name="T27" fmla="*/ 0 h 20"/>
                    <a:gd name="T28" fmla="*/ 368 w 623"/>
                    <a:gd name="T29" fmla="*/ 20 h 20"/>
                    <a:gd name="T30" fmla="*/ 238 w 623"/>
                    <a:gd name="T31" fmla="*/ 20 h 20"/>
                    <a:gd name="T32" fmla="*/ 130 w 623"/>
                    <a:gd name="T33" fmla="*/ 20 h 20"/>
                    <a:gd name="T34" fmla="*/ 130 w 623"/>
                    <a:gd name="T35" fmla="*/ 0 h 20"/>
                    <a:gd name="T36" fmla="*/ 238 w 623"/>
                    <a:gd name="T37" fmla="*/ 0 h 20"/>
                    <a:gd name="T38" fmla="*/ 238 w 623"/>
                    <a:gd name="T39" fmla="*/ 20 h 20"/>
                    <a:gd name="T40" fmla="*/ 113 w 623"/>
                    <a:gd name="T41" fmla="*/ 20 h 20"/>
                    <a:gd name="T42" fmla="*/ 0 w 623"/>
                    <a:gd name="T43" fmla="*/ 20 h 20"/>
                    <a:gd name="T44" fmla="*/ 0 w 623"/>
                    <a:gd name="T45" fmla="*/ 0 h 20"/>
                    <a:gd name="T46" fmla="*/ 113 w 623"/>
                    <a:gd name="T47" fmla="*/ 0 h 20"/>
                    <a:gd name="T48" fmla="*/ 113 w 623"/>
                    <a:gd name="T49" fmla="*/ 20 h 2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20"/>
                    <a:gd name="T77" fmla="*/ 623 w 623"/>
                    <a:gd name="T78" fmla="*/ 20 h 2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20">
                      <a:moveTo>
                        <a:pt x="623" y="20"/>
                      </a:moveTo>
                      <a:lnTo>
                        <a:pt x="510" y="20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20"/>
                      </a:lnTo>
                      <a:close/>
                      <a:moveTo>
                        <a:pt x="493" y="20"/>
                      </a:moveTo>
                      <a:lnTo>
                        <a:pt x="384" y="20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20"/>
                      </a:lnTo>
                      <a:close/>
                      <a:moveTo>
                        <a:pt x="368" y="20"/>
                      </a:moveTo>
                      <a:lnTo>
                        <a:pt x="255" y="20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20"/>
                      </a:lnTo>
                      <a:close/>
                      <a:moveTo>
                        <a:pt x="238" y="20"/>
                      </a:moveTo>
                      <a:lnTo>
                        <a:pt x="130" y="20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20"/>
                      </a:lnTo>
                      <a:close/>
                      <a:moveTo>
                        <a:pt x="113" y="20"/>
                      </a:moveTo>
                      <a:lnTo>
                        <a:pt x="0" y="20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2" name="Freeform 269"/>
                <p:cNvSpPr>
                  <a:spLocks noEditPoints="1"/>
                </p:cNvSpPr>
                <p:nvPr/>
              </p:nvSpPr>
              <p:spPr bwMode="auto">
                <a:xfrm>
                  <a:off x="3227" y="2812"/>
                  <a:ext cx="623" cy="16"/>
                </a:xfrm>
                <a:custGeom>
                  <a:avLst/>
                  <a:gdLst>
                    <a:gd name="T0" fmla="*/ 623 w 623"/>
                    <a:gd name="T1" fmla="*/ 16 h 16"/>
                    <a:gd name="T2" fmla="*/ 510 w 623"/>
                    <a:gd name="T3" fmla="*/ 16 h 16"/>
                    <a:gd name="T4" fmla="*/ 510 w 623"/>
                    <a:gd name="T5" fmla="*/ 0 h 16"/>
                    <a:gd name="T6" fmla="*/ 623 w 623"/>
                    <a:gd name="T7" fmla="*/ 0 h 16"/>
                    <a:gd name="T8" fmla="*/ 623 w 623"/>
                    <a:gd name="T9" fmla="*/ 16 h 16"/>
                    <a:gd name="T10" fmla="*/ 493 w 623"/>
                    <a:gd name="T11" fmla="*/ 16 h 16"/>
                    <a:gd name="T12" fmla="*/ 384 w 623"/>
                    <a:gd name="T13" fmla="*/ 16 h 16"/>
                    <a:gd name="T14" fmla="*/ 384 w 623"/>
                    <a:gd name="T15" fmla="*/ 0 h 16"/>
                    <a:gd name="T16" fmla="*/ 493 w 623"/>
                    <a:gd name="T17" fmla="*/ 0 h 16"/>
                    <a:gd name="T18" fmla="*/ 493 w 623"/>
                    <a:gd name="T19" fmla="*/ 16 h 16"/>
                    <a:gd name="T20" fmla="*/ 368 w 623"/>
                    <a:gd name="T21" fmla="*/ 16 h 16"/>
                    <a:gd name="T22" fmla="*/ 255 w 623"/>
                    <a:gd name="T23" fmla="*/ 16 h 16"/>
                    <a:gd name="T24" fmla="*/ 255 w 623"/>
                    <a:gd name="T25" fmla="*/ 0 h 16"/>
                    <a:gd name="T26" fmla="*/ 368 w 623"/>
                    <a:gd name="T27" fmla="*/ 0 h 16"/>
                    <a:gd name="T28" fmla="*/ 368 w 623"/>
                    <a:gd name="T29" fmla="*/ 16 h 16"/>
                    <a:gd name="T30" fmla="*/ 238 w 623"/>
                    <a:gd name="T31" fmla="*/ 16 h 16"/>
                    <a:gd name="T32" fmla="*/ 130 w 623"/>
                    <a:gd name="T33" fmla="*/ 16 h 16"/>
                    <a:gd name="T34" fmla="*/ 130 w 623"/>
                    <a:gd name="T35" fmla="*/ 0 h 16"/>
                    <a:gd name="T36" fmla="*/ 238 w 623"/>
                    <a:gd name="T37" fmla="*/ 0 h 16"/>
                    <a:gd name="T38" fmla="*/ 238 w 623"/>
                    <a:gd name="T39" fmla="*/ 16 h 16"/>
                    <a:gd name="T40" fmla="*/ 113 w 623"/>
                    <a:gd name="T41" fmla="*/ 16 h 16"/>
                    <a:gd name="T42" fmla="*/ 0 w 623"/>
                    <a:gd name="T43" fmla="*/ 16 h 16"/>
                    <a:gd name="T44" fmla="*/ 0 w 623"/>
                    <a:gd name="T45" fmla="*/ 0 h 16"/>
                    <a:gd name="T46" fmla="*/ 113 w 623"/>
                    <a:gd name="T47" fmla="*/ 0 h 16"/>
                    <a:gd name="T48" fmla="*/ 113 w 623"/>
                    <a:gd name="T49" fmla="*/ 16 h 1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16"/>
                    <a:gd name="T77" fmla="*/ 623 w 623"/>
                    <a:gd name="T78" fmla="*/ 16 h 1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16">
                      <a:moveTo>
                        <a:pt x="623" y="16"/>
                      </a:moveTo>
                      <a:lnTo>
                        <a:pt x="510" y="16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16"/>
                      </a:lnTo>
                      <a:close/>
                      <a:moveTo>
                        <a:pt x="493" y="16"/>
                      </a:moveTo>
                      <a:lnTo>
                        <a:pt x="384" y="16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16"/>
                      </a:lnTo>
                      <a:close/>
                      <a:moveTo>
                        <a:pt x="368" y="16"/>
                      </a:moveTo>
                      <a:lnTo>
                        <a:pt x="255" y="16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16"/>
                      </a:lnTo>
                      <a:close/>
                      <a:moveTo>
                        <a:pt x="238" y="16"/>
                      </a:moveTo>
                      <a:lnTo>
                        <a:pt x="130" y="16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16"/>
                      </a:lnTo>
                      <a:close/>
                      <a:moveTo>
                        <a:pt x="113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6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3" name="Freeform 270"/>
                <p:cNvSpPr>
                  <a:spLocks/>
                </p:cNvSpPr>
                <p:nvPr/>
              </p:nvSpPr>
              <p:spPr bwMode="auto">
                <a:xfrm>
                  <a:off x="2663" y="2933"/>
                  <a:ext cx="418" cy="397"/>
                </a:xfrm>
                <a:custGeom>
                  <a:avLst/>
                  <a:gdLst>
                    <a:gd name="T0" fmla="*/ 0 w 418"/>
                    <a:gd name="T1" fmla="*/ 397 h 397"/>
                    <a:gd name="T2" fmla="*/ 0 w 418"/>
                    <a:gd name="T3" fmla="*/ 397 h 397"/>
                    <a:gd name="T4" fmla="*/ 418 w 418"/>
                    <a:gd name="T5" fmla="*/ 397 h 397"/>
                    <a:gd name="T6" fmla="*/ 418 w 418"/>
                    <a:gd name="T7" fmla="*/ 397 h 397"/>
                    <a:gd name="T8" fmla="*/ 380 w 418"/>
                    <a:gd name="T9" fmla="*/ 0 h 397"/>
                    <a:gd name="T10" fmla="*/ 38 w 418"/>
                    <a:gd name="T11" fmla="*/ 0 h 397"/>
                    <a:gd name="T12" fmla="*/ 38 w 418"/>
                    <a:gd name="T13" fmla="*/ 0 h 397"/>
                    <a:gd name="T14" fmla="*/ 0 w 418"/>
                    <a:gd name="T15" fmla="*/ 397 h 397"/>
                    <a:gd name="T16" fmla="*/ 0 w 418"/>
                    <a:gd name="T17" fmla="*/ 397 h 3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18"/>
                    <a:gd name="T28" fmla="*/ 0 h 397"/>
                    <a:gd name="T29" fmla="*/ 418 w 418"/>
                    <a:gd name="T30" fmla="*/ 397 h 3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18" h="397">
                      <a:moveTo>
                        <a:pt x="0" y="397"/>
                      </a:moveTo>
                      <a:lnTo>
                        <a:pt x="0" y="397"/>
                      </a:lnTo>
                      <a:lnTo>
                        <a:pt x="418" y="397"/>
                      </a:lnTo>
                      <a:lnTo>
                        <a:pt x="380" y="0"/>
                      </a:lnTo>
                      <a:lnTo>
                        <a:pt x="38" y="0"/>
                      </a:lnTo>
                      <a:lnTo>
                        <a:pt x="0" y="39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4" name="Freeform 271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25"/>
                </a:xfrm>
                <a:custGeom>
                  <a:avLst/>
                  <a:gdLst>
                    <a:gd name="T0" fmla="*/ 2064 w 2076"/>
                    <a:gd name="T1" fmla="*/ 0 h 25"/>
                    <a:gd name="T2" fmla="*/ 8 w 2076"/>
                    <a:gd name="T3" fmla="*/ 0 h 25"/>
                    <a:gd name="T4" fmla="*/ 8 w 2076"/>
                    <a:gd name="T5" fmla="*/ 0 h 25"/>
                    <a:gd name="T6" fmla="*/ 0 w 2076"/>
                    <a:gd name="T7" fmla="*/ 4 h 25"/>
                    <a:gd name="T8" fmla="*/ 0 w 2076"/>
                    <a:gd name="T9" fmla="*/ 12 h 25"/>
                    <a:gd name="T10" fmla="*/ 0 w 2076"/>
                    <a:gd name="T11" fmla="*/ 25 h 25"/>
                    <a:gd name="T12" fmla="*/ 0 w 2076"/>
                    <a:gd name="T13" fmla="*/ 25 h 25"/>
                    <a:gd name="T14" fmla="*/ 0 w 2076"/>
                    <a:gd name="T15" fmla="*/ 17 h 25"/>
                    <a:gd name="T16" fmla="*/ 8 w 2076"/>
                    <a:gd name="T17" fmla="*/ 17 h 25"/>
                    <a:gd name="T18" fmla="*/ 2064 w 2076"/>
                    <a:gd name="T19" fmla="*/ 17 h 25"/>
                    <a:gd name="T20" fmla="*/ 2064 w 2076"/>
                    <a:gd name="T21" fmla="*/ 17 h 25"/>
                    <a:gd name="T22" fmla="*/ 2072 w 2076"/>
                    <a:gd name="T23" fmla="*/ 17 h 25"/>
                    <a:gd name="T24" fmla="*/ 2076 w 2076"/>
                    <a:gd name="T25" fmla="*/ 25 h 25"/>
                    <a:gd name="T26" fmla="*/ 2076 w 2076"/>
                    <a:gd name="T27" fmla="*/ 12 h 25"/>
                    <a:gd name="T28" fmla="*/ 2076 w 2076"/>
                    <a:gd name="T29" fmla="*/ 12 h 25"/>
                    <a:gd name="T30" fmla="*/ 2072 w 2076"/>
                    <a:gd name="T31" fmla="*/ 4 h 25"/>
                    <a:gd name="T32" fmla="*/ 2064 w 2076"/>
                    <a:gd name="T33" fmla="*/ 0 h 25"/>
                    <a:gd name="T34" fmla="*/ 2064 w 2076"/>
                    <a:gd name="T35" fmla="*/ 0 h 2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076"/>
                    <a:gd name="T55" fmla="*/ 0 h 25"/>
                    <a:gd name="T56" fmla="*/ 2076 w 2076"/>
                    <a:gd name="T57" fmla="*/ 25 h 25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076" h="2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25"/>
                      </a:lnTo>
                      <a:lnTo>
                        <a:pt x="0" y="17"/>
                      </a:lnTo>
                      <a:lnTo>
                        <a:pt x="8" y="17"/>
                      </a:lnTo>
                      <a:lnTo>
                        <a:pt x="2064" y="17"/>
                      </a:lnTo>
                      <a:lnTo>
                        <a:pt x="2072" y="17"/>
                      </a:lnTo>
                      <a:lnTo>
                        <a:pt x="2076" y="25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5" name="Freeform 272"/>
                <p:cNvSpPr>
                  <a:spLocks/>
                </p:cNvSpPr>
                <p:nvPr/>
              </p:nvSpPr>
              <p:spPr bwMode="auto">
                <a:xfrm>
                  <a:off x="1836" y="2858"/>
                  <a:ext cx="2076" cy="21"/>
                </a:xfrm>
                <a:custGeom>
                  <a:avLst/>
                  <a:gdLst>
                    <a:gd name="T0" fmla="*/ 2064 w 2076"/>
                    <a:gd name="T1" fmla="*/ 8 h 21"/>
                    <a:gd name="T2" fmla="*/ 1232 w 2076"/>
                    <a:gd name="T3" fmla="*/ 8 h 21"/>
                    <a:gd name="T4" fmla="*/ 1220 w 2076"/>
                    <a:gd name="T5" fmla="*/ 8 h 21"/>
                    <a:gd name="T6" fmla="*/ 840 w 2076"/>
                    <a:gd name="T7" fmla="*/ 8 h 21"/>
                    <a:gd name="T8" fmla="*/ 8 w 2076"/>
                    <a:gd name="T9" fmla="*/ 8 h 21"/>
                    <a:gd name="T10" fmla="*/ 8 w 2076"/>
                    <a:gd name="T11" fmla="*/ 8 h 21"/>
                    <a:gd name="T12" fmla="*/ 0 w 2076"/>
                    <a:gd name="T13" fmla="*/ 8 h 21"/>
                    <a:gd name="T14" fmla="*/ 0 w 2076"/>
                    <a:gd name="T15" fmla="*/ 0 h 21"/>
                    <a:gd name="T16" fmla="*/ 0 w 2076"/>
                    <a:gd name="T17" fmla="*/ 16 h 21"/>
                    <a:gd name="T18" fmla="*/ 0 w 2076"/>
                    <a:gd name="T19" fmla="*/ 16 h 21"/>
                    <a:gd name="T20" fmla="*/ 0 w 2076"/>
                    <a:gd name="T21" fmla="*/ 21 h 21"/>
                    <a:gd name="T22" fmla="*/ 8 w 2076"/>
                    <a:gd name="T23" fmla="*/ 21 h 21"/>
                    <a:gd name="T24" fmla="*/ 840 w 2076"/>
                    <a:gd name="T25" fmla="*/ 21 h 21"/>
                    <a:gd name="T26" fmla="*/ 1220 w 2076"/>
                    <a:gd name="T27" fmla="*/ 21 h 21"/>
                    <a:gd name="T28" fmla="*/ 1232 w 2076"/>
                    <a:gd name="T29" fmla="*/ 21 h 21"/>
                    <a:gd name="T30" fmla="*/ 2064 w 2076"/>
                    <a:gd name="T31" fmla="*/ 21 h 21"/>
                    <a:gd name="T32" fmla="*/ 2064 w 2076"/>
                    <a:gd name="T33" fmla="*/ 21 h 21"/>
                    <a:gd name="T34" fmla="*/ 2072 w 2076"/>
                    <a:gd name="T35" fmla="*/ 21 h 21"/>
                    <a:gd name="T36" fmla="*/ 2076 w 2076"/>
                    <a:gd name="T37" fmla="*/ 16 h 21"/>
                    <a:gd name="T38" fmla="*/ 2076 w 2076"/>
                    <a:gd name="T39" fmla="*/ 0 h 21"/>
                    <a:gd name="T40" fmla="*/ 2076 w 2076"/>
                    <a:gd name="T41" fmla="*/ 0 h 21"/>
                    <a:gd name="T42" fmla="*/ 2072 w 2076"/>
                    <a:gd name="T43" fmla="*/ 8 h 21"/>
                    <a:gd name="T44" fmla="*/ 2064 w 2076"/>
                    <a:gd name="T45" fmla="*/ 8 h 21"/>
                    <a:gd name="T46" fmla="*/ 2064 w 2076"/>
                    <a:gd name="T47" fmla="*/ 8 h 2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076"/>
                    <a:gd name="T73" fmla="*/ 0 h 21"/>
                    <a:gd name="T74" fmla="*/ 2076 w 2076"/>
                    <a:gd name="T75" fmla="*/ 21 h 2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076" h="21">
                      <a:moveTo>
                        <a:pt x="2064" y="8"/>
                      </a:moveTo>
                      <a:lnTo>
                        <a:pt x="1232" y="8"/>
                      </a:lnTo>
                      <a:lnTo>
                        <a:pt x="1220" y="8"/>
                      </a:lnTo>
                      <a:lnTo>
                        <a:pt x="840" y="8"/>
                      </a:lnTo>
                      <a:lnTo>
                        <a:pt x="8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21"/>
                      </a:lnTo>
                      <a:lnTo>
                        <a:pt x="8" y="21"/>
                      </a:lnTo>
                      <a:lnTo>
                        <a:pt x="840" y="21"/>
                      </a:lnTo>
                      <a:lnTo>
                        <a:pt x="1220" y="21"/>
                      </a:lnTo>
                      <a:lnTo>
                        <a:pt x="1232" y="21"/>
                      </a:lnTo>
                      <a:lnTo>
                        <a:pt x="2064" y="21"/>
                      </a:lnTo>
                      <a:lnTo>
                        <a:pt x="2072" y="21"/>
                      </a:lnTo>
                      <a:lnTo>
                        <a:pt x="2076" y="16"/>
                      </a:lnTo>
                      <a:lnTo>
                        <a:pt x="2076" y="0"/>
                      </a:lnTo>
                      <a:lnTo>
                        <a:pt x="2072" y="8"/>
                      </a:lnTo>
                      <a:lnTo>
                        <a:pt x="206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6" name="Freeform 273"/>
                <p:cNvSpPr>
                  <a:spLocks/>
                </p:cNvSpPr>
                <p:nvPr/>
              </p:nvSpPr>
              <p:spPr bwMode="auto">
                <a:xfrm>
                  <a:off x="2688" y="2908"/>
                  <a:ext cx="380" cy="284"/>
                </a:xfrm>
                <a:custGeom>
                  <a:avLst/>
                  <a:gdLst>
                    <a:gd name="T0" fmla="*/ 355 w 380"/>
                    <a:gd name="T1" fmla="*/ 0 h 284"/>
                    <a:gd name="T2" fmla="*/ 13 w 380"/>
                    <a:gd name="T3" fmla="*/ 0 h 284"/>
                    <a:gd name="T4" fmla="*/ 13 w 380"/>
                    <a:gd name="T5" fmla="*/ 0 h 284"/>
                    <a:gd name="T6" fmla="*/ 0 w 380"/>
                    <a:gd name="T7" fmla="*/ 138 h 284"/>
                    <a:gd name="T8" fmla="*/ 380 w 380"/>
                    <a:gd name="T9" fmla="*/ 284 h 284"/>
                    <a:gd name="T10" fmla="*/ 380 w 380"/>
                    <a:gd name="T11" fmla="*/ 284 h 284"/>
                    <a:gd name="T12" fmla="*/ 355 w 380"/>
                    <a:gd name="T13" fmla="*/ 0 h 284"/>
                    <a:gd name="T14" fmla="*/ 355 w 380"/>
                    <a:gd name="T15" fmla="*/ 0 h 28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0"/>
                    <a:gd name="T25" fmla="*/ 0 h 284"/>
                    <a:gd name="T26" fmla="*/ 380 w 380"/>
                    <a:gd name="T27" fmla="*/ 284 h 28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0" h="284">
                      <a:moveTo>
                        <a:pt x="355" y="0"/>
                      </a:moveTo>
                      <a:lnTo>
                        <a:pt x="13" y="0"/>
                      </a:lnTo>
                      <a:lnTo>
                        <a:pt x="0" y="138"/>
                      </a:lnTo>
                      <a:lnTo>
                        <a:pt x="380" y="284"/>
                      </a:lnTo>
                      <a:lnTo>
                        <a:pt x="355" y="0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7" name="Freeform 274"/>
                <p:cNvSpPr>
                  <a:spLocks/>
                </p:cNvSpPr>
                <p:nvPr/>
              </p:nvSpPr>
              <p:spPr bwMode="auto">
                <a:xfrm>
                  <a:off x="2684" y="3108"/>
                  <a:ext cx="322" cy="205"/>
                </a:xfrm>
                <a:custGeom>
                  <a:avLst/>
                  <a:gdLst>
                    <a:gd name="T0" fmla="*/ 21 w 322"/>
                    <a:gd name="T1" fmla="*/ 0 h 205"/>
                    <a:gd name="T2" fmla="*/ 0 w 322"/>
                    <a:gd name="T3" fmla="*/ 205 h 205"/>
                    <a:gd name="T4" fmla="*/ 322 w 322"/>
                    <a:gd name="T5" fmla="*/ 205 h 205"/>
                    <a:gd name="T6" fmla="*/ 21 w 322"/>
                    <a:gd name="T7" fmla="*/ 172 h 205"/>
                    <a:gd name="T8" fmla="*/ 21 w 322"/>
                    <a:gd name="T9" fmla="*/ 0 h 2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2"/>
                    <a:gd name="T16" fmla="*/ 0 h 205"/>
                    <a:gd name="T17" fmla="*/ 322 w 322"/>
                    <a:gd name="T18" fmla="*/ 205 h 2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2" h="205">
                      <a:moveTo>
                        <a:pt x="21" y="0"/>
                      </a:moveTo>
                      <a:lnTo>
                        <a:pt x="0" y="205"/>
                      </a:lnTo>
                      <a:lnTo>
                        <a:pt x="322" y="205"/>
                      </a:lnTo>
                      <a:lnTo>
                        <a:pt x="21" y="17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5628" name="Group 275"/>
                <p:cNvGrpSpPr>
                  <a:grpSpLocks/>
                </p:cNvGrpSpPr>
                <p:nvPr/>
              </p:nvGrpSpPr>
              <p:grpSpPr bwMode="auto">
                <a:xfrm>
                  <a:off x="1869" y="1441"/>
                  <a:ext cx="2006" cy="1329"/>
                  <a:chOff x="1869" y="1441"/>
                  <a:chExt cx="2006" cy="1329"/>
                </a:xfrm>
              </p:grpSpPr>
              <p:sp>
                <p:nvSpPr>
                  <p:cNvPr id="25630" name="Freeform 276"/>
                  <p:cNvSpPr>
                    <a:spLocks/>
                  </p:cNvSpPr>
                  <p:nvPr/>
                </p:nvSpPr>
                <p:spPr bwMode="auto">
                  <a:xfrm>
                    <a:off x="1869" y="1441"/>
                    <a:ext cx="2006" cy="1329"/>
                  </a:xfrm>
                  <a:custGeom>
                    <a:avLst/>
                    <a:gdLst>
                      <a:gd name="T0" fmla="*/ 1989 w 2006"/>
                      <a:gd name="T1" fmla="*/ 0 h 1329"/>
                      <a:gd name="T2" fmla="*/ 0 w 2006"/>
                      <a:gd name="T3" fmla="*/ 0 h 1329"/>
                      <a:gd name="T4" fmla="*/ 0 w 2006"/>
                      <a:gd name="T5" fmla="*/ 1329 h 1329"/>
                      <a:gd name="T6" fmla="*/ 2006 w 2006"/>
                      <a:gd name="T7" fmla="*/ 1329 h 1329"/>
                      <a:gd name="T8" fmla="*/ 2006 w 2006"/>
                      <a:gd name="T9" fmla="*/ 0 h 1329"/>
                      <a:gd name="T10" fmla="*/ 1989 w 2006"/>
                      <a:gd name="T11" fmla="*/ 0 h 1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006"/>
                      <a:gd name="T19" fmla="*/ 0 h 1329"/>
                      <a:gd name="T20" fmla="*/ 2006 w 2006"/>
                      <a:gd name="T21" fmla="*/ 1329 h 1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006" h="1329">
                        <a:moveTo>
                          <a:pt x="1989" y="0"/>
                        </a:moveTo>
                        <a:lnTo>
                          <a:pt x="0" y="0"/>
                        </a:lnTo>
                        <a:lnTo>
                          <a:pt x="0" y="1329"/>
                        </a:lnTo>
                        <a:lnTo>
                          <a:pt x="2006" y="1329"/>
                        </a:lnTo>
                        <a:lnTo>
                          <a:pt x="2006" y="0"/>
                        </a:lnTo>
                        <a:lnTo>
                          <a:pt x="1989" y="0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31" name="Freeform 277"/>
                  <p:cNvSpPr>
                    <a:spLocks noEditPoints="1"/>
                  </p:cNvSpPr>
                  <p:nvPr/>
                </p:nvSpPr>
                <p:spPr bwMode="auto">
                  <a:xfrm>
                    <a:off x="1886" y="1458"/>
                    <a:ext cx="1972" cy="1295"/>
                  </a:xfrm>
                  <a:custGeom>
                    <a:avLst/>
                    <a:gdLst>
                      <a:gd name="T0" fmla="*/ 1955 w 1972"/>
                      <a:gd name="T1" fmla="*/ 17 h 1295"/>
                      <a:gd name="T2" fmla="*/ 1955 w 1972"/>
                      <a:gd name="T3" fmla="*/ 17 h 1295"/>
                      <a:gd name="T4" fmla="*/ 1955 w 1972"/>
                      <a:gd name="T5" fmla="*/ 1279 h 1295"/>
                      <a:gd name="T6" fmla="*/ 1955 w 1972"/>
                      <a:gd name="T7" fmla="*/ 1279 h 1295"/>
                      <a:gd name="T8" fmla="*/ 17 w 1972"/>
                      <a:gd name="T9" fmla="*/ 1279 h 1295"/>
                      <a:gd name="T10" fmla="*/ 17 w 1972"/>
                      <a:gd name="T11" fmla="*/ 1279 h 1295"/>
                      <a:gd name="T12" fmla="*/ 17 w 1972"/>
                      <a:gd name="T13" fmla="*/ 17 h 1295"/>
                      <a:gd name="T14" fmla="*/ 17 w 1972"/>
                      <a:gd name="T15" fmla="*/ 17 h 1295"/>
                      <a:gd name="T16" fmla="*/ 1955 w 1972"/>
                      <a:gd name="T17" fmla="*/ 17 h 1295"/>
                      <a:gd name="T18" fmla="*/ 1955 w 1972"/>
                      <a:gd name="T19" fmla="*/ 17 h 1295"/>
                      <a:gd name="T20" fmla="*/ 1964 w 1972"/>
                      <a:gd name="T21" fmla="*/ 0 h 1295"/>
                      <a:gd name="T22" fmla="*/ 0 w 1972"/>
                      <a:gd name="T23" fmla="*/ 0 h 1295"/>
                      <a:gd name="T24" fmla="*/ 0 w 1972"/>
                      <a:gd name="T25" fmla="*/ 1295 h 1295"/>
                      <a:gd name="T26" fmla="*/ 1972 w 1972"/>
                      <a:gd name="T27" fmla="*/ 1295 h 1295"/>
                      <a:gd name="T28" fmla="*/ 1972 w 1972"/>
                      <a:gd name="T29" fmla="*/ 0 h 1295"/>
                      <a:gd name="T30" fmla="*/ 1964 w 1972"/>
                      <a:gd name="T31" fmla="*/ 0 h 129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972"/>
                      <a:gd name="T49" fmla="*/ 0 h 1295"/>
                      <a:gd name="T50" fmla="*/ 1972 w 1972"/>
                      <a:gd name="T51" fmla="*/ 1295 h 129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972" h="1295">
                        <a:moveTo>
                          <a:pt x="1955" y="17"/>
                        </a:moveTo>
                        <a:lnTo>
                          <a:pt x="1955" y="17"/>
                        </a:lnTo>
                        <a:lnTo>
                          <a:pt x="1955" y="1279"/>
                        </a:lnTo>
                        <a:lnTo>
                          <a:pt x="17" y="1279"/>
                        </a:lnTo>
                        <a:lnTo>
                          <a:pt x="17" y="17"/>
                        </a:lnTo>
                        <a:lnTo>
                          <a:pt x="1955" y="17"/>
                        </a:lnTo>
                        <a:close/>
                        <a:moveTo>
                          <a:pt x="1964" y="0"/>
                        </a:moveTo>
                        <a:lnTo>
                          <a:pt x="0" y="0"/>
                        </a:lnTo>
                        <a:lnTo>
                          <a:pt x="0" y="1295"/>
                        </a:lnTo>
                        <a:lnTo>
                          <a:pt x="1972" y="1295"/>
                        </a:lnTo>
                        <a:lnTo>
                          <a:pt x="1972" y="0"/>
                        </a:lnTo>
                        <a:lnTo>
                          <a:pt x="19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25632" name="Group 278"/>
                  <p:cNvGrpSpPr>
                    <a:grpSpLocks/>
                  </p:cNvGrpSpPr>
                  <p:nvPr/>
                </p:nvGrpSpPr>
                <p:grpSpPr bwMode="auto">
                  <a:xfrm>
                    <a:off x="1903" y="1475"/>
                    <a:ext cx="1938" cy="1262"/>
                    <a:chOff x="1903" y="1475"/>
                    <a:chExt cx="1938" cy="1262"/>
                  </a:xfrm>
                </p:grpSpPr>
                <p:sp>
                  <p:nvSpPr>
                    <p:cNvPr id="25633" name="Freeform 279"/>
                    <p:cNvSpPr>
                      <a:spLocks/>
                    </p:cNvSpPr>
                    <p:nvPr/>
                  </p:nvSpPr>
                  <p:spPr bwMode="auto">
                    <a:xfrm>
                      <a:off x="1903" y="1475"/>
                      <a:ext cx="1938" cy="1262"/>
                    </a:xfrm>
                    <a:custGeom>
                      <a:avLst/>
                      <a:gdLst>
                        <a:gd name="T0" fmla="*/ 1938 w 1938"/>
                        <a:gd name="T1" fmla="*/ 0 h 1262"/>
                        <a:gd name="T2" fmla="*/ 1938 w 1938"/>
                        <a:gd name="T3" fmla="*/ 0 h 1262"/>
                        <a:gd name="T4" fmla="*/ 1938 w 1938"/>
                        <a:gd name="T5" fmla="*/ 1262 h 1262"/>
                        <a:gd name="T6" fmla="*/ 1938 w 1938"/>
                        <a:gd name="T7" fmla="*/ 1262 h 1262"/>
                        <a:gd name="T8" fmla="*/ 0 w 1938"/>
                        <a:gd name="T9" fmla="*/ 1262 h 1262"/>
                        <a:gd name="T10" fmla="*/ 0 w 1938"/>
                        <a:gd name="T11" fmla="*/ 1262 h 1262"/>
                        <a:gd name="T12" fmla="*/ 0 w 1938"/>
                        <a:gd name="T13" fmla="*/ 0 h 1262"/>
                        <a:gd name="T14" fmla="*/ 0 w 1938"/>
                        <a:gd name="T15" fmla="*/ 0 h 1262"/>
                        <a:gd name="T16" fmla="*/ 1938 w 1938"/>
                        <a:gd name="T17" fmla="*/ 0 h 1262"/>
                        <a:gd name="T18" fmla="*/ 1938 w 1938"/>
                        <a:gd name="T19" fmla="*/ 0 h 1262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938"/>
                        <a:gd name="T31" fmla="*/ 0 h 1262"/>
                        <a:gd name="T32" fmla="*/ 1938 w 1938"/>
                        <a:gd name="T33" fmla="*/ 1262 h 1262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938" h="1262">
                          <a:moveTo>
                            <a:pt x="1938" y="0"/>
                          </a:moveTo>
                          <a:lnTo>
                            <a:pt x="1938" y="0"/>
                          </a:lnTo>
                          <a:lnTo>
                            <a:pt x="1938" y="1262"/>
                          </a:lnTo>
                          <a:lnTo>
                            <a:pt x="0" y="1262"/>
                          </a:lnTo>
                          <a:lnTo>
                            <a:pt x="0" y="0"/>
                          </a:lnTo>
                          <a:lnTo>
                            <a:pt x="1938" y="0"/>
                          </a:ln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634" name="Freeform 280"/>
                    <p:cNvSpPr>
                      <a:spLocks/>
                    </p:cNvSpPr>
                    <p:nvPr/>
                  </p:nvSpPr>
                  <p:spPr bwMode="auto">
                    <a:xfrm>
                      <a:off x="2224" y="1508"/>
                      <a:ext cx="1584" cy="1195"/>
                    </a:xfrm>
                    <a:custGeom>
                      <a:avLst/>
                      <a:gdLst>
                        <a:gd name="T0" fmla="*/ 0 w 1584"/>
                        <a:gd name="T1" fmla="*/ 0 h 1195"/>
                        <a:gd name="T2" fmla="*/ 0 w 1584"/>
                        <a:gd name="T3" fmla="*/ 0 h 1195"/>
                        <a:gd name="T4" fmla="*/ 1584 w 1584"/>
                        <a:gd name="T5" fmla="*/ 0 h 1195"/>
                        <a:gd name="T6" fmla="*/ 1584 w 1584"/>
                        <a:gd name="T7" fmla="*/ 0 h 1195"/>
                        <a:gd name="T8" fmla="*/ 1584 w 1584"/>
                        <a:gd name="T9" fmla="*/ 1195 h 1195"/>
                        <a:gd name="T10" fmla="*/ 1584 w 1584"/>
                        <a:gd name="T11" fmla="*/ 1195 h 1195"/>
                        <a:gd name="T12" fmla="*/ 1145 w 1584"/>
                        <a:gd name="T13" fmla="*/ 1195 h 1195"/>
                        <a:gd name="T14" fmla="*/ 1145 w 1584"/>
                        <a:gd name="T15" fmla="*/ 1195 h 1195"/>
                        <a:gd name="T16" fmla="*/ 1107 w 1584"/>
                        <a:gd name="T17" fmla="*/ 1137 h 1195"/>
                        <a:gd name="T18" fmla="*/ 1070 w 1584"/>
                        <a:gd name="T19" fmla="*/ 1078 h 1195"/>
                        <a:gd name="T20" fmla="*/ 1028 w 1584"/>
                        <a:gd name="T21" fmla="*/ 1028 h 1195"/>
                        <a:gd name="T22" fmla="*/ 986 w 1584"/>
                        <a:gd name="T23" fmla="*/ 978 h 1195"/>
                        <a:gd name="T24" fmla="*/ 945 w 1584"/>
                        <a:gd name="T25" fmla="*/ 932 h 1195"/>
                        <a:gd name="T26" fmla="*/ 903 w 1584"/>
                        <a:gd name="T27" fmla="*/ 886 h 1195"/>
                        <a:gd name="T28" fmla="*/ 819 w 1584"/>
                        <a:gd name="T29" fmla="*/ 811 h 1195"/>
                        <a:gd name="T30" fmla="*/ 731 w 1584"/>
                        <a:gd name="T31" fmla="*/ 740 h 1195"/>
                        <a:gd name="T32" fmla="*/ 644 w 1584"/>
                        <a:gd name="T33" fmla="*/ 677 h 1195"/>
                        <a:gd name="T34" fmla="*/ 472 w 1584"/>
                        <a:gd name="T35" fmla="*/ 564 h 1195"/>
                        <a:gd name="T36" fmla="*/ 389 w 1584"/>
                        <a:gd name="T37" fmla="*/ 510 h 1195"/>
                        <a:gd name="T38" fmla="*/ 314 w 1584"/>
                        <a:gd name="T39" fmla="*/ 456 h 1195"/>
                        <a:gd name="T40" fmla="*/ 243 w 1584"/>
                        <a:gd name="T41" fmla="*/ 397 h 1195"/>
                        <a:gd name="T42" fmla="*/ 176 w 1584"/>
                        <a:gd name="T43" fmla="*/ 334 h 1195"/>
                        <a:gd name="T44" fmla="*/ 147 w 1584"/>
                        <a:gd name="T45" fmla="*/ 301 h 1195"/>
                        <a:gd name="T46" fmla="*/ 117 w 1584"/>
                        <a:gd name="T47" fmla="*/ 263 h 1195"/>
                        <a:gd name="T48" fmla="*/ 92 w 1584"/>
                        <a:gd name="T49" fmla="*/ 226 h 1195"/>
                        <a:gd name="T50" fmla="*/ 67 w 1584"/>
                        <a:gd name="T51" fmla="*/ 188 h 1195"/>
                        <a:gd name="T52" fmla="*/ 46 w 1584"/>
                        <a:gd name="T53" fmla="*/ 146 h 1195"/>
                        <a:gd name="T54" fmla="*/ 30 w 1584"/>
                        <a:gd name="T55" fmla="*/ 101 h 1195"/>
                        <a:gd name="T56" fmla="*/ 13 w 1584"/>
                        <a:gd name="T57" fmla="*/ 50 h 1195"/>
                        <a:gd name="T58" fmla="*/ 0 w 1584"/>
                        <a:gd name="T59" fmla="*/ 0 h 1195"/>
                        <a:gd name="T60" fmla="*/ 0 w 1584"/>
                        <a:gd name="T61" fmla="*/ 0 h 1195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1584"/>
                        <a:gd name="T94" fmla="*/ 0 h 1195"/>
                        <a:gd name="T95" fmla="*/ 1584 w 1584"/>
                        <a:gd name="T96" fmla="*/ 1195 h 1195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1584" h="1195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1584" y="0"/>
                          </a:lnTo>
                          <a:lnTo>
                            <a:pt x="1584" y="1195"/>
                          </a:lnTo>
                          <a:lnTo>
                            <a:pt x="1145" y="1195"/>
                          </a:lnTo>
                          <a:lnTo>
                            <a:pt x="1107" y="1137"/>
                          </a:lnTo>
                          <a:lnTo>
                            <a:pt x="1070" y="1078"/>
                          </a:lnTo>
                          <a:lnTo>
                            <a:pt x="1028" y="1028"/>
                          </a:lnTo>
                          <a:lnTo>
                            <a:pt x="986" y="978"/>
                          </a:lnTo>
                          <a:lnTo>
                            <a:pt x="945" y="932"/>
                          </a:lnTo>
                          <a:lnTo>
                            <a:pt x="903" y="886"/>
                          </a:lnTo>
                          <a:lnTo>
                            <a:pt x="819" y="811"/>
                          </a:lnTo>
                          <a:lnTo>
                            <a:pt x="731" y="740"/>
                          </a:lnTo>
                          <a:lnTo>
                            <a:pt x="644" y="677"/>
                          </a:lnTo>
                          <a:lnTo>
                            <a:pt x="472" y="564"/>
                          </a:lnTo>
                          <a:lnTo>
                            <a:pt x="389" y="510"/>
                          </a:lnTo>
                          <a:lnTo>
                            <a:pt x="314" y="456"/>
                          </a:lnTo>
                          <a:lnTo>
                            <a:pt x="243" y="397"/>
                          </a:lnTo>
                          <a:lnTo>
                            <a:pt x="176" y="334"/>
                          </a:lnTo>
                          <a:lnTo>
                            <a:pt x="147" y="301"/>
                          </a:lnTo>
                          <a:lnTo>
                            <a:pt x="117" y="263"/>
                          </a:lnTo>
                          <a:lnTo>
                            <a:pt x="92" y="226"/>
                          </a:lnTo>
                          <a:lnTo>
                            <a:pt x="67" y="188"/>
                          </a:lnTo>
                          <a:lnTo>
                            <a:pt x="46" y="146"/>
                          </a:lnTo>
                          <a:lnTo>
                            <a:pt x="30" y="101"/>
                          </a:lnTo>
                          <a:lnTo>
                            <a:pt x="13" y="5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6D94CD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635" name="Freeform 281"/>
                    <p:cNvSpPr>
                      <a:spLocks/>
                    </p:cNvSpPr>
                    <p:nvPr/>
                  </p:nvSpPr>
                  <p:spPr bwMode="auto">
                    <a:xfrm>
                      <a:off x="3628" y="1588"/>
                      <a:ext cx="113" cy="196"/>
                    </a:xfrm>
                    <a:custGeom>
                      <a:avLst/>
                      <a:gdLst>
                        <a:gd name="T0" fmla="*/ 113 w 113"/>
                        <a:gd name="T1" fmla="*/ 100 h 196"/>
                        <a:gd name="T2" fmla="*/ 113 w 113"/>
                        <a:gd name="T3" fmla="*/ 100 h 196"/>
                        <a:gd name="T4" fmla="*/ 109 w 113"/>
                        <a:gd name="T5" fmla="*/ 137 h 196"/>
                        <a:gd name="T6" fmla="*/ 96 w 113"/>
                        <a:gd name="T7" fmla="*/ 171 h 196"/>
                        <a:gd name="T8" fmla="*/ 88 w 113"/>
                        <a:gd name="T9" fmla="*/ 179 h 196"/>
                        <a:gd name="T10" fmla="*/ 75 w 113"/>
                        <a:gd name="T11" fmla="*/ 192 h 196"/>
                        <a:gd name="T12" fmla="*/ 67 w 113"/>
                        <a:gd name="T13" fmla="*/ 196 h 196"/>
                        <a:gd name="T14" fmla="*/ 54 w 113"/>
                        <a:gd name="T15" fmla="*/ 196 h 196"/>
                        <a:gd name="T16" fmla="*/ 54 w 113"/>
                        <a:gd name="T17" fmla="*/ 196 h 196"/>
                        <a:gd name="T18" fmla="*/ 42 w 113"/>
                        <a:gd name="T19" fmla="*/ 196 h 196"/>
                        <a:gd name="T20" fmla="*/ 34 w 113"/>
                        <a:gd name="T21" fmla="*/ 192 h 196"/>
                        <a:gd name="T22" fmla="*/ 25 w 113"/>
                        <a:gd name="T23" fmla="*/ 179 h 196"/>
                        <a:gd name="T24" fmla="*/ 17 w 113"/>
                        <a:gd name="T25" fmla="*/ 171 h 196"/>
                        <a:gd name="T26" fmla="*/ 4 w 113"/>
                        <a:gd name="T27" fmla="*/ 137 h 196"/>
                        <a:gd name="T28" fmla="*/ 0 w 113"/>
                        <a:gd name="T29" fmla="*/ 100 h 196"/>
                        <a:gd name="T30" fmla="*/ 0 w 113"/>
                        <a:gd name="T31" fmla="*/ 100 h 196"/>
                        <a:gd name="T32" fmla="*/ 4 w 113"/>
                        <a:gd name="T33" fmla="*/ 62 h 196"/>
                        <a:gd name="T34" fmla="*/ 17 w 113"/>
                        <a:gd name="T35" fmla="*/ 29 h 196"/>
                        <a:gd name="T36" fmla="*/ 25 w 113"/>
                        <a:gd name="T37" fmla="*/ 16 h 196"/>
                        <a:gd name="T38" fmla="*/ 34 w 113"/>
                        <a:gd name="T39" fmla="*/ 8 h 196"/>
                        <a:gd name="T40" fmla="*/ 42 w 113"/>
                        <a:gd name="T41" fmla="*/ 4 h 196"/>
                        <a:gd name="T42" fmla="*/ 54 w 113"/>
                        <a:gd name="T43" fmla="*/ 0 h 196"/>
                        <a:gd name="T44" fmla="*/ 54 w 113"/>
                        <a:gd name="T45" fmla="*/ 0 h 196"/>
                        <a:gd name="T46" fmla="*/ 67 w 113"/>
                        <a:gd name="T47" fmla="*/ 4 h 196"/>
                        <a:gd name="T48" fmla="*/ 75 w 113"/>
                        <a:gd name="T49" fmla="*/ 8 h 196"/>
                        <a:gd name="T50" fmla="*/ 88 w 113"/>
                        <a:gd name="T51" fmla="*/ 16 h 196"/>
                        <a:gd name="T52" fmla="*/ 96 w 113"/>
                        <a:gd name="T53" fmla="*/ 29 h 196"/>
                        <a:gd name="T54" fmla="*/ 109 w 113"/>
                        <a:gd name="T55" fmla="*/ 62 h 196"/>
                        <a:gd name="T56" fmla="*/ 113 w 113"/>
                        <a:gd name="T57" fmla="*/ 100 h 196"/>
                        <a:gd name="T58" fmla="*/ 113 w 113"/>
                        <a:gd name="T59" fmla="*/ 100 h 19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w 113"/>
                        <a:gd name="T91" fmla="*/ 0 h 196"/>
                        <a:gd name="T92" fmla="*/ 113 w 113"/>
                        <a:gd name="T93" fmla="*/ 196 h 196"/>
                      </a:gdLst>
                      <a:ahLst/>
                      <a:cxnLst>
                        <a:cxn ang="T60">
                          <a:pos x="T0" y="T1"/>
                        </a:cxn>
                        <a:cxn ang="T61">
                          <a:pos x="T2" y="T3"/>
                        </a:cxn>
                        <a:cxn ang="T62">
                          <a:pos x="T4" y="T5"/>
                        </a:cxn>
                        <a:cxn ang="T63">
                          <a:pos x="T6" y="T7"/>
                        </a:cxn>
                        <a:cxn ang="T64">
                          <a:pos x="T8" y="T9"/>
                        </a:cxn>
                        <a:cxn ang="T65">
                          <a:pos x="T10" y="T11"/>
                        </a:cxn>
                        <a:cxn ang="T66">
                          <a:pos x="T12" y="T13"/>
                        </a:cxn>
                        <a:cxn ang="T67">
                          <a:pos x="T14" y="T15"/>
                        </a:cxn>
                        <a:cxn ang="T68">
                          <a:pos x="T16" y="T17"/>
                        </a:cxn>
                        <a:cxn ang="T69">
                          <a:pos x="T18" y="T19"/>
                        </a:cxn>
                        <a:cxn ang="T70">
                          <a:pos x="T20" y="T21"/>
                        </a:cxn>
                        <a:cxn ang="T71">
                          <a:pos x="T22" y="T23"/>
                        </a:cxn>
                        <a:cxn ang="T72">
                          <a:pos x="T24" y="T25"/>
                        </a:cxn>
                        <a:cxn ang="T73">
                          <a:pos x="T26" y="T27"/>
                        </a:cxn>
                        <a:cxn ang="T74">
                          <a:pos x="T28" y="T29"/>
                        </a:cxn>
                        <a:cxn ang="T75">
                          <a:pos x="T30" y="T31"/>
                        </a:cxn>
                        <a:cxn ang="T76">
                          <a:pos x="T32" y="T33"/>
                        </a:cxn>
                        <a:cxn ang="T77">
                          <a:pos x="T34" y="T35"/>
                        </a:cxn>
                        <a:cxn ang="T78">
                          <a:pos x="T36" y="T37"/>
                        </a:cxn>
                        <a:cxn ang="T79">
                          <a:pos x="T38" y="T39"/>
                        </a:cxn>
                        <a:cxn ang="T80">
                          <a:pos x="T40" y="T41"/>
                        </a:cxn>
                        <a:cxn ang="T81">
                          <a:pos x="T42" y="T43"/>
                        </a:cxn>
                        <a:cxn ang="T82">
                          <a:pos x="T44" y="T45"/>
                        </a:cxn>
                        <a:cxn ang="T83">
                          <a:pos x="T46" y="T47"/>
                        </a:cxn>
                        <a:cxn ang="T84">
                          <a:pos x="T48" y="T49"/>
                        </a:cxn>
                        <a:cxn ang="T85">
                          <a:pos x="T50" y="T51"/>
                        </a:cxn>
                        <a:cxn ang="T86">
                          <a:pos x="T52" y="T53"/>
                        </a:cxn>
                        <a:cxn ang="T87">
                          <a:pos x="T54" y="T55"/>
                        </a:cxn>
                        <a:cxn ang="T88">
                          <a:pos x="T56" y="T57"/>
                        </a:cxn>
                        <a:cxn ang="T89">
                          <a:pos x="T58" y="T59"/>
                        </a:cxn>
                      </a:cxnLst>
                      <a:rect l="T90" t="T91" r="T92" b="T93"/>
                      <a:pathLst>
                        <a:path w="113" h="196">
                          <a:moveTo>
                            <a:pt x="113" y="100"/>
                          </a:moveTo>
                          <a:lnTo>
                            <a:pt x="113" y="100"/>
                          </a:lnTo>
                          <a:lnTo>
                            <a:pt x="109" y="137"/>
                          </a:lnTo>
                          <a:lnTo>
                            <a:pt x="96" y="171"/>
                          </a:lnTo>
                          <a:lnTo>
                            <a:pt x="88" y="179"/>
                          </a:lnTo>
                          <a:lnTo>
                            <a:pt x="75" y="192"/>
                          </a:lnTo>
                          <a:lnTo>
                            <a:pt x="67" y="196"/>
                          </a:lnTo>
                          <a:lnTo>
                            <a:pt x="54" y="196"/>
                          </a:lnTo>
                          <a:lnTo>
                            <a:pt x="42" y="196"/>
                          </a:lnTo>
                          <a:lnTo>
                            <a:pt x="34" y="192"/>
                          </a:lnTo>
                          <a:lnTo>
                            <a:pt x="25" y="179"/>
                          </a:lnTo>
                          <a:lnTo>
                            <a:pt x="17" y="171"/>
                          </a:lnTo>
                          <a:lnTo>
                            <a:pt x="4" y="137"/>
                          </a:lnTo>
                          <a:lnTo>
                            <a:pt x="0" y="100"/>
                          </a:lnTo>
                          <a:lnTo>
                            <a:pt x="4" y="62"/>
                          </a:lnTo>
                          <a:lnTo>
                            <a:pt x="17" y="29"/>
                          </a:lnTo>
                          <a:lnTo>
                            <a:pt x="25" y="16"/>
                          </a:lnTo>
                          <a:lnTo>
                            <a:pt x="34" y="8"/>
                          </a:lnTo>
                          <a:lnTo>
                            <a:pt x="42" y="4"/>
                          </a:lnTo>
                          <a:lnTo>
                            <a:pt x="54" y="0"/>
                          </a:lnTo>
                          <a:lnTo>
                            <a:pt x="67" y="4"/>
                          </a:lnTo>
                          <a:lnTo>
                            <a:pt x="75" y="8"/>
                          </a:lnTo>
                          <a:lnTo>
                            <a:pt x="88" y="16"/>
                          </a:lnTo>
                          <a:lnTo>
                            <a:pt x="96" y="29"/>
                          </a:lnTo>
                          <a:lnTo>
                            <a:pt x="109" y="62"/>
                          </a:lnTo>
                          <a:lnTo>
                            <a:pt x="113" y="100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636" name="Freeform 282"/>
                    <p:cNvSpPr>
                      <a:spLocks/>
                    </p:cNvSpPr>
                    <p:nvPr/>
                  </p:nvSpPr>
                  <p:spPr bwMode="auto">
                    <a:xfrm>
                      <a:off x="3511" y="1625"/>
                      <a:ext cx="54" cy="113"/>
                    </a:xfrm>
                    <a:custGeom>
                      <a:avLst/>
                      <a:gdLst>
                        <a:gd name="T0" fmla="*/ 54 w 54"/>
                        <a:gd name="T1" fmla="*/ 59 h 113"/>
                        <a:gd name="T2" fmla="*/ 54 w 54"/>
                        <a:gd name="T3" fmla="*/ 59 h 113"/>
                        <a:gd name="T4" fmla="*/ 54 w 54"/>
                        <a:gd name="T5" fmla="*/ 80 h 113"/>
                        <a:gd name="T6" fmla="*/ 46 w 54"/>
                        <a:gd name="T7" fmla="*/ 96 h 113"/>
                        <a:gd name="T8" fmla="*/ 38 w 54"/>
                        <a:gd name="T9" fmla="*/ 109 h 113"/>
                        <a:gd name="T10" fmla="*/ 29 w 54"/>
                        <a:gd name="T11" fmla="*/ 113 h 113"/>
                        <a:gd name="T12" fmla="*/ 29 w 54"/>
                        <a:gd name="T13" fmla="*/ 113 h 113"/>
                        <a:gd name="T14" fmla="*/ 17 w 54"/>
                        <a:gd name="T15" fmla="*/ 109 h 113"/>
                        <a:gd name="T16" fmla="*/ 8 w 54"/>
                        <a:gd name="T17" fmla="*/ 96 h 113"/>
                        <a:gd name="T18" fmla="*/ 4 w 54"/>
                        <a:gd name="T19" fmla="*/ 80 h 113"/>
                        <a:gd name="T20" fmla="*/ 0 w 54"/>
                        <a:gd name="T21" fmla="*/ 59 h 113"/>
                        <a:gd name="T22" fmla="*/ 0 w 54"/>
                        <a:gd name="T23" fmla="*/ 59 h 113"/>
                        <a:gd name="T24" fmla="*/ 4 w 54"/>
                        <a:gd name="T25" fmla="*/ 34 h 113"/>
                        <a:gd name="T26" fmla="*/ 8 w 54"/>
                        <a:gd name="T27" fmla="*/ 17 h 113"/>
                        <a:gd name="T28" fmla="*/ 17 w 54"/>
                        <a:gd name="T29" fmla="*/ 4 h 113"/>
                        <a:gd name="T30" fmla="*/ 29 w 54"/>
                        <a:gd name="T31" fmla="*/ 0 h 113"/>
                        <a:gd name="T32" fmla="*/ 29 w 54"/>
                        <a:gd name="T33" fmla="*/ 0 h 113"/>
                        <a:gd name="T34" fmla="*/ 38 w 54"/>
                        <a:gd name="T35" fmla="*/ 4 h 113"/>
                        <a:gd name="T36" fmla="*/ 46 w 54"/>
                        <a:gd name="T37" fmla="*/ 17 h 113"/>
                        <a:gd name="T38" fmla="*/ 54 w 54"/>
                        <a:gd name="T39" fmla="*/ 34 h 113"/>
                        <a:gd name="T40" fmla="*/ 54 w 54"/>
                        <a:gd name="T41" fmla="*/ 59 h 113"/>
                        <a:gd name="T42" fmla="*/ 54 w 54"/>
                        <a:gd name="T43" fmla="*/ 59 h 113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54"/>
                        <a:gd name="T67" fmla="*/ 0 h 113"/>
                        <a:gd name="T68" fmla="*/ 54 w 54"/>
                        <a:gd name="T69" fmla="*/ 113 h 113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54" h="113">
                          <a:moveTo>
                            <a:pt x="54" y="59"/>
                          </a:moveTo>
                          <a:lnTo>
                            <a:pt x="54" y="59"/>
                          </a:lnTo>
                          <a:lnTo>
                            <a:pt x="54" y="80"/>
                          </a:lnTo>
                          <a:lnTo>
                            <a:pt x="46" y="96"/>
                          </a:lnTo>
                          <a:lnTo>
                            <a:pt x="38" y="109"/>
                          </a:lnTo>
                          <a:lnTo>
                            <a:pt x="29" y="113"/>
                          </a:lnTo>
                          <a:lnTo>
                            <a:pt x="17" y="109"/>
                          </a:lnTo>
                          <a:lnTo>
                            <a:pt x="8" y="96"/>
                          </a:lnTo>
                          <a:lnTo>
                            <a:pt x="4" y="80"/>
                          </a:lnTo>
                          <a:lnTo>
                            <a:pt x="0" y="59"/>
                          </a:lnTo>
                          <a:lnTo>
                            <a:pt x="4" y="34"/>
                          </a:lnTo>
                          <a:lnTo>
                            <a:pt x="8" y="17"/>
                          </a:lnTo>
                          <a:lnTo>
                            <a:pt x="17" y="4"/>
                          </a:lnTo>
                          <a:lnTo>
                            <a:pt x="29" y="0"/>
                          </a:lnTo>
                          <a:lnTo>
                            <a:pt x="38" y="4"/>
                          </a:lnTo>
                          <a:lnTo>
                            <a:pt x="46" y="17"/>
                          </a:lnTo>
                          <a:lnTo>
                            <a:pt x="54" y="34"/>
                          </a:lnTo>
                          <a:lnTo>
                            <a:pt x="54" y="59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637" name="Freeform 283"/>
                    <p:cNvSpPr>
                      <a:spLocks/>
                    </p:cNvSpPr>
                    <p:nvPr/>
                  </p:nvSpPr>
                  <p:spPr bwMode="auto">
                    <a:xfrm>
                      <a:off x="1903" y="2210"/>
                      <a:ext cx="639" cy="527"/>
                    </a:xfrm>
                    <a:custGeom>
                      <a:avLst/>
                      <a:gdLst>
                        <a:gd name="T0" fmla="*/ 238 w 639"/>
                        <a:gd name="T1" fmla="*/ 155 h 527"/>
                        <a:gd name="T2" fmla="*/ 238 w 639"/>
                        <a:gd name="T3" fmla="*/ 155 h 527"/>
                        <a:gd name="T4" fmla="*/ 179 w 639"/>
                        <a:gd name="T5" fmla="*/ 125 h 527"/>
                        <a:gd name="T6" fmla="*/ 117 w 639"/>
                        <a:gd name="T7" fmla="*/ 88 h 527"/>
                        <a:gd name="T8" fmla="*/ 58 w 639"/>
                        <a:gd name="T9" fmla="*/ 46 h 527"/>
                        <a:gd name="T10" fmla="*/ 0 w 639"/>
                        <a:gd name="T11" fmla="*/ 0 h 527"/>
                        <a:gd name="T12" fmla="*/ 0 w 639"/>
                        <a:gd name="T13" fmla="*/ 0 h 527"/>
                        <a:gd name="T14" fmla="*/ 0 w 639"/>
                        <a:gd name="T15" fmla="*/ 527 h 527"/>
                        <a:gd name="T16" fmla="*/ 0 w 639"/>
                        <a:gd name="T17" fmla="*/ 527 h 527"/>
                        <a:gd name="T18" fmla="*/ 639 w 639"/>
                        <a:gd name="T19" fmla="*/ 527 h 527"/>
                        <a:gd name="T20" fmla="*/ 639 w 639"/>
                        <a:gd name="T21" fmla="*/ 527 h 527"/>
                        <a:gd name="T22" fmla="*/ 631 w 639"/>
                        <a:gd name="T23" fmla="*/ 472 h 527"/>
                        <a:gd name="T24" fmla="*/ 614 w 639"/>
                        <a:gd name="T25" fmla="*/ 418 h 527"/>
                        <a:gd name="T26" fmla="*/ 593 w 639"/>
                        <a:gd name="T27" fmla="*/ 368 h 527"/>
                        <a:gd name="T28" fmla="*/ 580 w 639"/>
                        <a:gd name="T29" fmla="*/ 347 h 527"/>
                        <a:gd name="T30" fmla="*/ 568 w 639"/>
                        <a:gd name="T31" fmla="*/ 322 h 527"/>
                        <a:gd name="T32" fmla="*/ 568 w 639"/>
                        <a:gd name="T33" fmla="*/ 322 h 527"/>
                        <a:gd name="T34" fmla="*/ 534 w 639"/>
                        <a:gd name="T35" fmla="*/ 288 h 527"/>
                        <a:gd name="T36" fmla="*/ 497 w 639"/>
                        <a:gd name="T37" fmla="*/ 259 h 527"/>
                        <a:gd name="T38" fmla="*/ 459 w 639"/>
                        <a:gd name="T39" fmla="*/ 238 h 527"/>
                        <a:gd name="T40" fmla="*/ 413 w 639"/>
                        <a:gd name="T41" fmla="*/ 222 h 527"/>
                        <a:gd name="T42" fmla="*/ 326 w 639"/>
                        <a:gd name="T43" fmla="*/ 188 h 527"/>
                        <a:gd name="T44" fmla="*/ 284 w 639"/>
                        <a:gd name="T45" fmla="*/ 171 h 527"/>
                        <a:gd name="T46" fmla="*/ 238 w 639"/>
                        <a:gd name="T47" fmla="*/ 155 h 527"/>
                        <a:gd name="T48" fmla="*/ 238 w 639"/>
                        <a:gd name="T49" fmla="*/ 155 h 527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639"/>
                        <a:gd name="T76" fmla="*/ 0 h 527"/>
                        <a:gd name="T77" fmla="*/ 639 w 639"/>
                        <a:gd name="T78" fmla="*/ 527 h 527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639" h="527">
                          <a:moveTo>
                            <a:pt x="238" y="155"/>
                          </a:moveTo>
                          <a:lnTo>
                            <a:pt x="238" y="155"/>
                          </a:lnTo>
                          <a:lnTo>
                            <a:pt x="179" y="125"/>
                          </a:lnTo>
                          <a:lnTo>
                            <a:pt x="117" y="88"/>
                          </a:lnTo>
                          <a:lnTo>
                            <a:pt x="58" y="46"/>
                          </a:lnTo>
                          <a:lnTo>
                            <a:pt x="0" y="0"/>
                          </a:lnTo>
                          <a:lnTo>
                            <a:pt x="0" y="527"/>
                          </a:lnTo>
                          <a:lnTo>
                            <a:pt x="639" y="527"/>
                          </a:lnTo>
                          <a:lnTo>
                            <a:pt x="631" y="472"/>
                          </a:lnTo>
                          <a:lnTo>
                            <a:pt x="614" y="418"/>
                          </a:lnTo>
                          <a:lnTo>
                            <a:pt x="593" y="368"/>
                          </a:lnTo>
                          <a:lnTo>
                            <a:pt x="580" y="347"/>
                          </a:lnTo>
                          <a:lnTo>
                            <a:pt x="568" y="322"/>
                          </a:lnTo>
                          <a:lnTo>
                            <a:pt x="534" y="288"/>
                          </a:lnTo>
                          <a:lnTo>
                            <a:pt x="497" y="259"/>
                          </a:lnTo>
                          <a:lnTo>
                            <a:pt x="459" y="238"/>
                          </a:lnTo>
                          <a:lnTo>
                            <a:pt x="413" y="222"/>
                          </a:lnTo>
                          <a:lnTo>
                            <a:pt x="326" y="188"/>
                          </a:lnTo>
                          <a:lnTo>
                            <a:pt x="284" y="171"/>
                          </a:lnTo>
                          <a:lnTo>
                            <a:pt x="238" y="155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25629" name="Freeform 284"/>
                <p:cNvSpPr>
                  <a:spLocks/>
                </p:cNvSpPr>
                <p:nvPr/>
              </p:nvSpPr>
              <p:spPr bwMode="auto">
                <a:xfrm>
                  <a:off x="2283" y="3359"/>
                  <a:ext cx="83" cy="121"/>
                </a:xfrm>
                <a:custGeom>
                  <a:avLst/>
                  <a:gdLst>
                    <a:gd name="T0" fmla="*/ 37 w 83"/>
                    <a:gd name="T1" fmla="*/ 117 h 121"/>
                    <a:gd name="T2" fmla="*/ 37 w 83"/>
                    <a:gd name="T3" fmla="*/ 117 h 121"/>
                    <a:gd name="T4" fmla="*/ 37 w 83"/>
                    <a:gd name="T5" fmla="*/ 117 h 121"/>
                    <a:gd name="T6" fmla="*/ 37 w 83"/>
                    <a:gd name="T7" fmla="*/ 117 h 121"/>
                    <a:gd name="T8" fmla="*/ 71 w 83"/>
                    <a:gd name="T9" fmla="*/ 17 h 121"/>
                    <a:gd name="T10" fmla="*/ 71 w 83"/>
                    <a:gd name="T11" fmla="*/ 17 h 121"/>
                    <a:gd name="T12" fmla="*/ 75 w 83"/>
                    <a:gd name="T13" fmla="*/ 4 h 121"/>
                    <a:gd name="T14" fmla="*/ 83 w 83"/>
                    <a:gd name="T15" fmla="*/ 0 h 121"/>
                    <a:gd name="T16" fmla="*/ 46 w 83"/>
                    <a:gd name="T17" fmla="*/ 0 h 121"/>
                    <a:gd name="T18" fmla="*/ 46 w 83"/>
                    <a:gd name="T19" fmla="*/ 0 h 121"/>
                    <a:gd name="T20" fmla="*/ 42 w 83"/>
                    <a:gd name="T21" fmla="*/ 4 h 121"/>
                    <a:gd name="T22" fmla="*/ 33 w 83"/>
                    <a:gd name="T23" fmla="*/ 17 h 121"/>
                    <a:gd name="T24" fmla="*/ 33 w 83"/>
                    <a:gd name="T25" fmla="*/ 17 h 121"/>
                    <a:gd name="T26" fmla="*/ 0 w 83"/>
                    <a:gd name="T27" fmla="*/ 117 h 121"/>
                    <a:gd name="T28" fmla="*/ 0 w 83"/>
                    <a:gd name="T29" fmla="*/ 117 h 121"/>
                    <a:gd name="T30" fmla="*/ 0 w 83"/>
                    <a:gd name="T31" fmla="*/ 117 h 121"/>
                    <a:gd name="T32" fmla="*/ 0 w 83"/>
                    <a:gd name="T33" fmla="*/ 117 h 121"/>
                    <a:gd name="T34" fmla="*/ 0 w 83"/>
                    <a:gd name="T35" fmla="*/ 121 h 121"/>
                    <a:gd name="T36" fmla="*/ 0 w 83"/>
                    <a:gd name="T37" fmla="*/ 121 h 121"/>
                    <a:gd name="T38" fmla="*/ 8 w 83"/>
                    <a:gd name="T39" fmla="*/ 121 h 121"/>
                    <a:gd name="T40" fmla="*/ 50 w 83"/>
                    <a:gd name="T41" fmla="*/ 121 h 121"/>
                    <a:gd name="T42" fmla="*/ 50 w 83"/>
                    <a:gd name="T43" fmla="*/ 121 h 121"/>
                    <a:gd name="T44" fmla="*/ 37 w 83"/>
                    <a:gd name="T45" fmla="*/ 121 h 121"/>
                    <a:gd name="T46" fmla="*/ 37 w 83"/>
                    <a:gd name="T47" fmla="*/ 121 h 121"/>
                    <a:gd name="T48" fmla="*/ 37 w 83"/>
                    <a:gd name="T49" fmla="*/ 117 h 121"/>
                    <a:gd name="T50" fmla="*/ 37 w 83"/>
                    <a:gd name="T51" fmla="*/ 117 h 12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83"/>
                    <a:gd name="T79" fmla="*/ 0 h 121"/>
                    <a:gd name="T80" fmla="*/ 83 w 83"/>
                    <a:gd name="T81" fmla="*/ 121 h 12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83" h="121">
                      <a:moveTo>
                        <a:pt x="37" y="117"/>
                      </a:moveTo>
                      <a:lnTo>
                        <a:pt x="37" y="117"/>
                      </a:lnTo>
                      <a:lnTo>
                        <a:pt x="71" y="17"/>
                      </a:lnTo>
                      <a:lnTo>
                        <a:pt x="75" y="4"/>
                      </a:lnTo>
                      <a:lnTo>
                        <a:pt x="83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3" y="17"/>
                      </a:lnTo>
                      <a:lnTo>
                        <a:pt x="0" y="117"/>
                      </a:lnTo>
                      <a:lnTo>
                        <a:pt x="0" y="121"/>
                      </a:lnTo>
                      <a:lnTo>
                        <a:pt x="8" y="121"/>
                      </a:lnTo>
                      <a:lnTo>
                        <a:pt x="50" y="121"/>
                      </a:lnTo>
                      <a:lnTo>
                        <a:pt x="37" y="121"/>
                      </a:lnTo>
                      <a:lnTo>
                        <a:pt x="37" y="117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96541" name="Text Box 285"/>
              <p:cNvSpPr txBox="1">
                <a:spLocks noChangeArrowheads="1"/>
              </p:cNvSpPr>
              <p:nvPr/>
            </p:nvSpPr>
            <p:spPr bwMode="auto">
              <a:xfrm>
                <a:off x="833" y="1531"/>
                <a:ext cx="1931" cy="125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chemeClr val="bg1"/>
                </a:outerShdw>
              </a:effectLst>
            </p:spPr>
            <p:txBody>
              <a:bodyPr lIns="0" tIns="0" rIns="0" bIns="0" anchor="ctr"/>
              <a:lstStyle/>
              <a:p>
                <a:pPr marL="233363" indent="-233363" eaLnBrk="0" hangingPunct="0">
                  <a:buClr>
                    <a:schemeClr val="tx1"/>
                  </a:buClr>
                  <a:buSzPct val="125000"/>
                  <a:buFont typeface="Monotype Sorts" pitchFamily="2" charset="2"/>
                  <a:buChar char="3"/>
                </a:pPr>
                <a:r>
                  <a:rPr kumimoji="1" lang="en-US" altLang="zh-CN" sz="2400" b="1" dirty="0">
                    <a:latin typeface="+mj-lt"/>
                    <a:ea typeface="宋体" charset="-122"/>
                  </a:rPr>
                  <a:t> </a:t>
                </a:r>
                <a:r>
                  <a:rPr kumimoji="1" lang="en-US" altLang="zh-CN" b="1" dirty="0">
                    <a:latin typeface="+mj-lt"/>
                    <a:ea typeface="宋体" charset="-122"/>
                  </a:rPr>
                  <a:t>SHIPPED</a:t>
                </a:r>
              </a:p>
              <a:p>
                <a:pPr marL="233363" indent="-233363" eaLnBrk="0" hangingPunct="0">
                  <a:buClr>
                    <a:schemeClr val="tx1"/>
                  </a:buClr>
                  <a:buSzPct val="125000"/>
                  <a:buFont typeface="Monotype Sorts" pitchFamily="2" charset="2"/>
                  <a:buChar char="3"/>
                </a:pPr>
                <a:endParaRPr kumimoji="1" lang="en-US" altLang="zh-CN" sz="1000" b="1" dirty="0">
                  <a:latin typeface="+mj-lt"/>
                  <a:ea typeface="宋体" charset="-122"/>
                </a:endParaRPr>
              </a:p>
              <a:p>
                <a:pPr marL="233363" indent="-233363" eaLnBrk="0" hangingPunct="0">
                  <a:buClr>
                    <a:schemeClr val="tx1"/>
                  </a:buClr>
                  <a:buSzPct val="125000"/>
                  <a:buFont typeface="Monotype Sorts" pitchFamily="2" charset="2"/>
                  <a:buChar char="3"/>
                </a:pPr>
                <a:r>
                  <a:rPr kumimoji="1" lang="en-US" altLang="zh-CN" sz="2400" b="1" dirty="0">
                    <a:latin typeface="+mj-lt"/>
                    <a:ea typeface="宋体" charset="-122"/>
                  </a:rPr>
                  <a:t> </a:t>
                </a:r>
                <a:r>
                  <a:rPr kumimoji="1" lang="en-US" altLang="zh-CN" b="1" dirty="0">
                    <a:latin typeface="+mj-lt"/>
                    <a:ea typeface="宋体" charset="-122"/>
                  </a:rPr>
                  <a:t>SHIPPED</a:t>
                </a:r>
              </a:p>
              <a:p>
                <a:pPr marL="233363" indent="-233363" eaLnBrk="0" hangingPunct="0">
                  <a:buClr>
                    <a:schemeClr val="tx1"/>
                  </a:buClr>
                  <a:buSzPct val="125000"/>
                  <a:buFont typeface="Monotype Sorts" pitchFamily="2" charset="2"/>
                  <a:buChar char="3"/>
                </a:pPr>
                <a:endParaRPr kumimoji="1" lang="en-US" altLang="zh-CN" sz="1000" b="1" dirty="0">
                  <a:latin typeface="+mj-lt"/>
                  <a:ea typeface="宋体" charset="-122"/>
                </a:endParaRPr>
              </a:p>
              <a:p>
                <a:pPr marL="233363" indent="-233363" eaLnBrk="0" hangingPunct="0">
                  <a:buClr>
                    <a:schemeClr val="tx1"/>
                  </a:buClr>
                  <a:buSzPct val="125000"/>
                  <a:buFont typeface="Monotype Sorts" pitchFamily="2" charset="2"/>
                  <a:buChar char="2"/>
                </a:pPr>
                <a:r>
                  <a:rPr kumimoji="1" lang="en-US" altLang="zh-CN" sz="2400" b="1" dirty="0">
                    <a:latin typeface="+mj-lt"/>
                    <a:ea typeface="宋体" charset="-122"/>
                  </a:rPr>
                  <a:t> </a:t>
                </a:r>
                <a:r>
                  <a:rPr kumimoji="1" lang="en-US" altLang="zh-CN" b="1" dirty="0">
                    <a:latin typeface="+mj-lt"/>
                    <a:ea typeface="宋体" charset="-122"/>
                  </a:rPr>
                  <a:t>SHIPPED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&amp; Print Invoice 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AS-PS-210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Sales Order Shipments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AS-PS-220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15950" y="998200"/>
            <a:ext cx="7899400" cy="5113338"/>
            <a:chOff x="615950" y="1473200"/>
            <a:chExt cx="7899400" cy="5113338"/>
          </a:xfrm>
        </p:grpSpPr>
        <p:pic>
          <p:nvPicPr>
            <p:cNvPr id="27651" name="Picture 1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5950" y="1473200"/>
              <a:ext cx="7899400" cy="5113338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27652" name="Rectangle 5"/>
            <p:cNvSpPr>
              <a:spLocks noChangeArrowheads="1"/>
            </p:cNvSpPr>
            <p:nvPr/>
          </p:nvSpPr>
          <p:spPr bwMode="auto">
            <a:xfrm>
              <a:off x="2155825" y="2416175"/>
              <a:ext cx="2276475" cy="4572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7653" name="Rectangle 9"/>
            <p:cNvSpPr>
              <a:spLocks noChangeArrowheads="1"/>
            </p:cNvSpPr>
            <p:nvPr/>
          </p:nvSpPr>
          <p:spPr bwMode="auto">
            <a:xfrm>
              <a:off x="925513" y="5649913"/>
              <a:ext cx="2214562" cy="3175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itle 9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Bill of Lading</a:t>
            </a:r>
            <a:endParaRPr lang="en-US" dirty="0"/>
          </a:p>
        </p:txBody>
      </p:sp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AS-PS-230</a:t>
            </a:r>
          </a:p>
        </p:txBody>
      </p:sp>
      <p:grpSp>
        <p:nvGrpSpPr>
          <p:cNvPr id="100" name="Group 99"/>
          <p:cNvGrpSpPr/>
          <p:nvPr/>
        </p:nvGrpSpPr>
        <p:grpSpPr>
          <a:xfrm>
            <a:off x="320800" y="875263"/>
            <a:ext cx="8491538" cy="5183187"/>
            <a:chOff x="368300" y="1385888"/>
            <a:chExt cx="8491538" cy="5183187"/>
          </a:xfrm>
        </p:grpSpPr>
        <p:grpSp>
          <p:nvGrpSpPr>
            <p:cNvPr id="28676" name="Group 324"/>
            <p:cNvGrpSpPr>
              <a:grpSpLocks/>
            </p:cNvGrpSpPr>
            <p:nvPr/>
          </p:nvGrpSpPr>
          <p:grpSpPr bwMode="auto">
            <a:xfrm>
              <a:off x="368300" y="1385888"/>
              <a:ext cx="2597150" cy="4289425"/>
              <a:chOff x="88" y="811"/>
              <a:chExt cx="1636" cy="2444"/>
            </a:xfrm>
          </p:grpSpPr>
          <p:grpSp>
            <p:nvGrpSpPr>
              <p:cNvPr id="28730" name="Group 325"/>
              <p:cNvGrpSpPr>
                <a:grpSpLocks/>
              </p:cNvGrpSpPr>
              <p:nvPr/>
            </p:nvGrpSpPr>
            <p:grpSpPr bwMode="auto">
              <a:xfrm>
                <a:off x="88" y="811"/>
                <a:ext cx="1636" cy="2444"/>
                <a:chOff x="4230" y="2418"/>
                <a:chExt cx="1064" cy="1589"/>
              </a:xfrm>
            </p:grpSpPr>
            <p:sp>
              <p:nvSpPr>
                <p:cNvPr id="28732" name="Freeform 326"/>
                <p:cNvSpPr>
                  <a:spLocks/>
                </p:cNvSpPr>
                <p:nvPr/>
              </p:nvSpPr>
              <p:spPr bwMode="auto">
                <a:xfrm>
                  <a:off x="4423" y="2439"/>
                  <a:ext cx="678" cy="333"/>
                </a:xfrm>
                <a:custGeom>
                  <a:avLst/>
                  <a:gdLst>
                    <a:gd name="T0" fmla="*/ 0 w 678"/>
                    <a:gd name="T1" fmla="*/ 333 h 333"/>
                    <a:gd name="T2" fmla="*/ 678 w 678"/>
                    <a:gd name="T3" fmla="*/ 333 h 333"/>
                    <a:gd name="T4" fmla="*/ 678 w 678"/>
                    <a:gd name="T5" fmla="*/ 333 h 333"/>
                    <a:gd name="T6" fmla="*/ 675 w 678"/>
                    <a:gd name="T7" fmla="*/ 322 h 333"/>
                    <a:gd name="T8" fmla="*/ 670 w 678"/>
                    <a:gd name="T9" fmla="*/ 310 h 333"/>
                    <a:gd name="T10" fmla="*/ 661 w 678"/>
                    <a:gd name="T11" fmla="*/ 304 h 333"/>
                    <a:gd name="T12" fmla="*/ 652 w 678"/>
                    <a:gd name="T13" fmla="*/ 298 h 333"/>
                    <a:gd name="T14" fmla="*/ 637 w 678"/>
                    <a:gd name="T15" fmla="*/ 292 h 333"/>
                    <a:gd name="T16" fmla="*/ 629 w 678"/>
                    <a:gd name="T17" fmla="*/ 289 h 333"/>
                    <a:gd name="T18" fmla="*/ 444 w 678"/>
                    <a:gd name="T19" fmla="*/ 249 h 333"/>
                    <a:gd name="T20" fmla="*/ 444 w 678"/>
                    <a:gd name="T21" fmla="*/ 249 h 333"/>
                    <a:gd name="T22" fmla="*/ 444 w 678"/>
                    <a:gd name="T23" fmla="*/ 170 h 333"/>
                    <a:gd name="T24" fmla="*/ 444 w 678"/>
                    <a:gd name="T25" fmla="*/ 170 h 333"/>
                    <a:gd name="T26" fmla="*/ 386 w 678"/>
                    <a:gd name="T27" fmla="*/ 140 h 333"/>
                    <a:gd name="T28" fmla="*/ 395 w 678"/>
                    <a:gd name="T29" fmla="*/ 129 h 333"/>
                    <a:gd name="T30" fmla="*/ 395 w 678"/>
                    <a:gd name="T31" fmla="*/ 129 h 333"/>
                    <a:gd name="T32" fmla="*/ 403 w 678"/>
                    <a:gd name="T33" fmla="*/ 117 h 333"/>
                    <a:gd name="T34" fmla="*/ 409 w 678"/>
                    <a:gd name="T35" fmla="*/ 105 h 333"/>
                    <a:gd name="T36" fmla="*/ 415 w 678"/>
                    <a:gd name="T37" fmla="*/ 91 h 333"/>
                    <a:gd name="T38" fmla="*/ 415 w 678"/>
                    <a:gd name="T39" fmla="*/ 76 h 333"/>
                    <a:gd name="T40" fmla="*/ 415 w 678"/>
                    <a:gd name="T41" fmla="*/ 76 h 333"/>
                    <a:gd name="T42" fmla="*/ 415 w 678"/>
                    <a:gd name="T43" fmla="*/ 61 h 333"/>
                    <a:gd name="T44" fmla="*/ 409 w 678"/>
                    <a:gd name="T45" fmla="*/ 47 h 333"/>
                    <a:gd name="T46" fmla="*/ 403 w 678"/>
                    <a:gd name="T47" fmla="*/ 32 h 333"/>
                    <a:gd name="T48" fmla="*/ 395 w 678"/>
                    <a:gd name="T49" fmla="*/ 20 h 333"/>
                    <a:gd name="T50" fmla="*/ 383 w 678"/>
                    <a:gd name="T51" fmla="*/ 12 h 333"/>
                    <a:gd name="T52" fmla="*/ 368 w 678"/>
                    <a:gd name="T53" fmla="*/ 6 h 333"/>
                    <a:gd name="T54" fmla="*/ 354 w 678"/>
                    <a:gd name="T55" fmla="*/ 0 h 333"/>
                    <a:gd name="T56" fmla="*/ 339 w 678"/>
                    <a:gd name="T57" fmla="*/ 0 h 333"/>
                    <a:gd name="T58" fmla="*/ 339 w 678"/>
                    <a:gd name="T59" fmla="*/ 0 h 333"/>
                    <a:gd name="T60" fmla="*/ 324 w 678"/>
                    <a:gd name="T61" fmla="*/ 0 h 333"/>
                    <a:gd name="T62" fmla="*/ 310 w 678"/>
                    <a:gd name="T63" fmla="*/ 6 h 333"/>
                    <a:gd name="T64" fmla="*/ 295 w 678"/>
                    <a:gd name="T65" fmla="*/ 12 h 333"/>
                    <a:gd name="T66" fmla="*/ 283 w 678"/>
                    <a:gd name="T67" fmla="*/ 20 h 333"/>
                    <a:gd name="T68" fmla="*/ 275 w 678"/>
                    <a:gd name="T69" fmla="*/ 32 h 333"/>
                    <a:gd name="T70" fmla="*/ 269 w 678"/>
                    <a:gd name="T71" fmla="*/ 47 h 333"/>
                    <a:gd name="T72" fmla="*/ 263 w 678"/>
                    <a:gd name="T73" fmla="*/ 61 h 333"/>
                    <a:gd name="T74" fmla="*/ 263 w 678"/>
                    <a:gd name="T75" fmla="*/ 76 h 333"/>
                    <a:gd name="T76" fmla="*/ 263 w 678"/>
                    <a:gd name="T77" fmla="*/ 76 h 333"/>
                    <a:gd name="T78" fmla="*/ 263 w 678"/>
                    <a:gd name="T79" fmla="*/ 91 h 333"/>
                    <a:gd name="T80" fmla="*/ 269 w 678"/>
                    <a:gd name="T81" fmla="*/ 105 h 333"/>
                    <a:gd name="T82" fmla="*/ 275 w 678"/>
                    <a:gd name="T83" fmla="*/ 117 h 333"/>
                    <a:gd name="T84" fmla="*/ 283 w 678"/>
                    <a:gd name="T85" fmla="*/ 129 h 333"/>
                    <a:gd name="T86" fmla="*/ 292 w 678"/>
                    <a:gd name="T87" fmla="*/ 140 h 333"/>
                    <a:gd name="T88" fmla="*/ 280 w 678"/>
                    <a:gd name="T89" fmla="*/ 146 h 333"/>
                    <a:gd name="T90" fmla="*/ 280 w 678"/>
                    <a:gd name="T91" fmla="*/ 146 h 333"/>
                    <a:gd name="T92" fmla="*/ 234 w 678"/>
                    <a:gd name="T93" fmla="*/ 170 h 333"/>
                    <a:gd name="T94" fmla="*/ 234 w 678"/>
                    <a:gd name="T95" fmla="*/ 170 h 333"/>
                    <a:gd name="T96" fmla="*/ 234 w 678"/>
                    <a:gd name="T97" fmla="*/ 249 h 333"/>
                    <a:gd name="T98" fmla="*/ 225 w 678"/>
                    <a:gd name="T99" fmla="*/ 251 h 333"/>
                    <a:gd name="T100" fmla="*/ 225 w 678"/>
                    <a:gd name="T101" fmla="*/ 251 h 333"/>
                    <a:gd name="T102" fmla="*/ 49 w 678"/>
                    <a:gd name="T103" fmla="*/ 289 h 333"/>
                    <a:gd name="T104" fmla="*/ 49 w 678"/>
                    <a:gd name="T105" fmla="*/ 289 h 333"/>
                    <a:gd name="T106" fmla="*/ 41 w 678"/>
                    <a:gd name="T107" fmla="*/ 292 h 333"/>
                    <a:gd name="T108" fmla="*/ 26 w 678"/>
                    <a:gd name="T109" fmla="*/ 298 h 333"/>
                    <a:gd name="T110" fmla="*/ 17 w 678"/>
                    <a:gd name="T111" fmla="*/ 304 h 333"/>
                    <a:gd name="T112" fmla="*/ 8 w 678"/>
                    <a:gd name="T113" fmla="*/ 310 h 333"/>
                    <a:gd name="T114" fmla="*/ 3 w 678"/>
                    <a:gd name="T115" fmla="*/ 322 h 333"/>
                    <a:gd name="T116" fmla="*/ 0 w 678"/>
                    <a:gd name="T117" fmla="*/ 333 h 333"/>
                    <a:gd name="T118" fmla="*/ 0 w 678"/>
                    <a:gd name="T119" fmla="*/ 333 h 33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78"/>
                    <a:gd name="T181" fmla="*/ 0 h 333"/>
                    <a:gd name="T182" fmla="*/ 678 w 678"/>
                    <a:gd name="T183" fmla="*/ 333 h 33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78" h="333">
                      <a:moveTo>
                        <a:pt x="0" y="333"/>
                      </a:moveTo>
                      <a:lnTo>
                        <a:pt x="678" y="333"/>
                      </a:lnTo>
                      <a:lnTo>
                        <a:pt x="675" y="322"/>
                      </a:lnTo>
                      <a:lnTo>
                        <a:pt x="670" y="310"/>
                      </a:lnTo>
                      <a:lnTo>
                        <a:pt x="661" y="304"/>
                      </a:lnTo>
                      <a:lnTo>
                        <a:pt x="652" y="298"/>
                      </a:lnTo>
                      <a:lnTo>
                        <a:pt x="637" y="292"/>
                      </a:lnTo>
                      <a:lnTo>
                        <a:pt x="629" y="289"/>
                      </a:lnTo>
                      <a:lnTo>
                        <a:pt x="444" y="249"/>
                      </a:lnTo>
                      <a:lnTo>
                        <a:pt x="444" y="170"/>
                      </a:lnTo>
                      <a:lnTo>
                        <a:pt x="386" y="140"/>
                      </a:lnTo>
                      <a:lnTo>
                        <a:pt x="395" y="129"/>
                      </a:lnTo>
                      <a:lnTo>
                        <a:pt x="403" y="117"/>
                      </a:lnTo>
                      <a:lnTo>
                        <a:pt x="409" y="105"/>
                      </a:lnTo>
                      <a:lnTo>
                        <a:pt x="415" y="91"/>
                      </a:lnTo>
                      <a:lnTo>
                        <a:pt x="415" y="76"/>
                      </a:lnTo>
                      <a:lnTo>
                        <a:pt x="415" y="61"/>
                      </a:lnTo>
                      <a:lnTo>
                        <a:pt x="409" y="47"/>
                      </a:lnTo>
                      <a:lnTo>
                        <a:pt x="403" y="32"/>
                      </a:lnTo>
                      <a:lnTo>
                        <a:pt x="395" y="20"/>
                      </a:lnTo>
                      <a:lnTo>
                        <a:pt x="383" y="12"/>
                      </a:lnTo>
                      <a:lnTo>
                        <a:pt x="368" y="6"/>
                      </a:lnTo>
                      <a:lnTo>
                        <a:pt x="354" y="0"/>
                      </a:lnTo>
                      <a:lnTo>
                        <a:pt x="339" y="0"/>
                      </a:lnTo>
                      <a:lnTo>
                        <a:pt x="324" y="0"/>
                      </a:lnTo>
                      <a:lnTo>
                        <a:pt x="310" y="6"/>
                      </a:lnTo>
                      <a:lnTo>
                        <a:pt x="295" y="12"/>
                      </a:lnTo>
                      <a:lnTo>
                        <a:pt x="283" y="20"/>
                      </a:lnTo>
                      <a:lnTo>
                        <a:pt x="275" y="32"/>
                      </a:lnTo>
                      <a:lnTo>
                        <a:pt x="269" y="47"/>
                      </a:lnTo>
                      <a:lnTo>
                        <a:pt x="263" y="61"/>
                      </a:lnTo>
                      <a:lnTo>
                        <a:pt x="263" y="76"/>
                      </a:lnTo>
                      <a:lnTo>
                        <a:pt x="263" y="91"/>
                      </a:lnTo>
                      <a:lnTo>
                        <a:pt x="269" y="105"/>
                      </a:lnTo>
                      <a:lnTo>
                        <a:pt x="275" y="117"/>
                      </a:lnTo>
                      <a:lnTo>
                        <a:pt x="283" y="129"/>
                      </a:lnTo>
                      <a:lnTo>
                        <a:pt x="292" y="140"/>
                      </a:lnTo>
                      <a:lnTo>
                        <a:pt x="280" y="146"/>
                      </a:lnTo>
                      <a:lnTo>
                        <a:pt x="234" y="170"/>
                      </a:lnTo>
                      <a:lnTo>
                        <a:pt x="234" y="249"/>
                      </a:lnTo>
                      <a:lnTo>
                        <a:pt x="225" y="251"/>
                      </a:lnTo>
                      <a:lnTo>
                        <a:pt x="49" y="289"/>
                      </a:lnTo>
                      <a:lnTo>
                        <a:pt x="41" y="292"/>
                      </a:lnTo>
                      <a:lnTo>
                        <a:pt x="26" y="298"/>
                      </a:lnTo>
                      <a:lnTo>
                        <a:pt x="17" y="304"/>
                      </a:lnTo>
                      <a:lnTo>
                        <a:pt x="8" y="310"/>
                      </a:lnTo>
                      <a:lnTo>
                        <a:pt x="3" y="322"/>
                      </a:lnTo>
                      <a:lnTo>
                        <a:pt x="0" y="33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3" name="Freeform 327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1024" cy="1372"/>
                </a:xfrm>
                <a:custGeom>
                  <a:avLst/>
                  <a:gdLst>
                    <a:gd name="T0" fmla="*/ 983 w 1024"/>
                    <a:gd name="T1" fmla="*/ 0 h 1372"/>
                    <a:gd name="T2" fmla="*/ 638 w 1024"/>
                    <a:gd name="T3" fmla="*/ 0 h 1372"/>
                    <a:gd name="T4" fmla="*/ 638 w 1024"/>
                    <a:gd name="T5" fmla="*/ 0 h 1372"/>
                    <a:gd name="T6" fmla="*/ 638 w 1024"/>
                    <a:gd name="T7" fmla="*/ 59 h 1372"/>
                    <a:gd name="T8" fmla="*/ 638 w 1024"/>
                    <a:gd name="T9" fmla="*/ 59 h 1372"/>
                    <a:gd name="T10" fmla="*/ 752 w 1024"/>
                    <a:gd name="T11" fmla="*/ 82 h 1372"/>
                    <a:gd name="T12" fmla="*/ 963 w 1024"/>
                    <a:gd name="T13" fmla="*/ 82 h 1372"/>
                    <a:gd name="T14" fmla="*/ 968 w 1024"/>
                    <a:gd name="T15" fmla="*/ 82 h 1372"/>
                    <a:gd name="T16" fmla="*/ 968 w 1024"/>
                    <a:gd name="T17" fmla="*/ 1287 h 1372"/>
                    <a:gd name="T18" fmla="*/ 56 w 1024"/>
                    <a:gd name="T19" fmla="*/ 1287 h 1372"/>
                    <a:gd name="T20" fmla="*/ 56 w 1024"/>
                    <a:gd name="T21" fmla="*/ 82 h 1372"/>
                    <a:gd name="T22" fmla="*/ 269 w 1024"/>
                    <a:gd name="T23" fmla="*/ 82 h 1372"/>
                    <a:gd name="T24" fmla="*/ 269 w 1024"/>
                    <a:gd name="T25" fmla="*/ 82 h 1372"/>
                    <a:gd name="T26" fmla="*/ 386 w 1024"/>
                    <a:gd name="T27" fmla="*/ 59 h 1372"/>
                    <a:gd name="T28" fmla="*/ 386 w 1024"/>
                    <a:gd name="T29" fmla="*/ 59 h 1372"/>
                    <a:gd name="T30" fmla="*/ 386 w 1024"/>
                    <a:gd name="T31" fmla="*/ 0 h 1372"/>
                    <a:gd name="T32" fmla="*/ 41 w 1024"/>
                    <a:gd name="T33" fmla="*/ 0 h 1372"/>
                    <a:gd name="T34" fmla="*/ 41 w 1024"/>
                    <a:gd name="T35" fmla="*/ 0 h 1372"/>
                    <a:gd name="T36" fmla="*/ 26 w 1024"/>
                    <a:gd name="T37" fmla="*/ 0 h 1372"/>
                    <a:gd name="T38" fmla="*/ 18 w 1024"/>
                    <a:gd name="T39" fmla="*/ 6 h 1372"/>
                    <a:gd name="T40" fmla="*/ 12 w 1024"/>
                    <a:gd name="T41" fmla="*/ 12 h 1372"/>
                    <a:gd name="T42" fmla="*/ 6 w 1024"/>
                    <a:gd name="T43" fmla="*/ 18 h 1372"/>
                    <a:gd name="T44" fmla="*/ 0 w 1024"/>
                    <a:gd name="T45" fmla="*/ 33 h 1372"/>
                    <a:gd name="T46" fmla="*/ 0 w 1024"/>
                    <a:gd name="T47" fmla="*/ 38 h 1372"/>
                    <a:gd name="T48" fmla="*/ 0 w 1024"/>
                    <a:gd name="T49" fmla="*/ 1331 h 1372"/>
                    <a:gd name="T50" fmla="*/ 0 w 1024"/>
                    <a:gd name="T51" fmla="*/ 1331 h 1372"/>
                    <a:gd name="T52" fmla="*/ 3 w 1024"/>
                    <a:gd name="T53" fmla="*/ 1343 h 1372"/>
                    <a:gd name="T54" fmla="*/ 6 w 1024"/>
                    <a:gd name="T55" fmla="*/ 1354 h 1372"/>
                    <a:gd name="T56" fmla="*/ 12 w 1024"/>
                    <a:gd name="T57" fmla="*/ 1360 h 1372"/>
                    <a:gd name="T58" fmla="*/ 18 w 1024"/>
                    <a:gd name="T59" fmla="*/ 1366 h 1372"/>
                    <a:gd name="T60" fmla="*/ 32 w 1024"/>
                    <a:gd name="T61" fmla="*/ 1369 h 1372"/>
                    <a:gd name="T62" fmla="*/ 41 w 1024"/>
                    <a:gd name="T63" fmla="*/ 1372 h 1372"/>
                    <a:gd name="T64" fmla="*/ 983 w 1024"/>
                    <a:gd name="T65" fmla="*/ 1372 h 1372"/>
                    <a:gd name="T66" fmla="*/ 983 w 1024"/>
                    <a:gd name="T67" fmla="*/ 1372 h 1372"/>
                    <a:gd name="T68" fmla="*/ 998 w 1024"/>
                    <a:gd name="T69" fmla="*/ 1369 h 1372"/>
                    <a:gd name="T70" fmla="*/ 1006 w 1024"/>
                    <a:gd name="T71" fmla="*/ 1366 h 1372"/>
                    <a:gd name="T72" fmla="*/ 1012 w 1024"/>
                    <a:gd name="T73" fmla="*/ 1360 h 1372"/>
                    <a:gd name="T74" fmla="*/ 1018 w 1024"/>
                    <a:gd name="T75" fmla="*/ 1352 h 1372"/>
                    <a:gd name="T76" fmla="*/ 1024 w 1024"/>
                    <a:gd name="T77" fmla="*/ 1340 h 1372"/>
                    <a:gd name="T78" fmla="*/ 1024 w 1024"/>
                    <a:gd name="T79" fmla="*/ 1331 h 1372"/>
                    <a:gd name="T80" fmla="*/ 1024 w 1024"/>
                    <a:gd name="T81" fmla="*/ 38 h 1372"/>
                    <a:gd name="T82" fmla="*/ 1024 w 1024"/>
                    <a:gd name="T83" fmla="*/ 38 h 1372"/>
                    <a:gd name="T84" fmla="*/ 1021 w 1024"/>
                    <a:gd name="T85" fmla="*/ 27 h 1372"/>
                    <a:gd name="T86" fmla="*/ 1018 w 1024"/>
                    <a:gd name="T87" fmla="*/ 18 h 1372"/>
                    <a:gd name="T88" fmla="*/ 1012 w 1024"/>
                    <a:gd name="T89" fmla="*/ 9 h 1372"/>
                    <a:gd name="T90" fmla="*/ 1006 w 1024"/>
                    <a:gd name="T91" fmla="*/ 6 h 1372"/>
                    <a:gd name="T92" fmla="*/ 992 w 1024"/>
                    <a:gd name="T93" fmla="*/ 0 h 1372"/>
                    <a:gd name="T94" fmla="*/ 983 w 1024"/>
                    <a:gd name="T95" fmla="*/ 0 h 1372"/>
                    <a:gd name="T96" fmla="*/ 983 w 1024"/>
                    <a:gd name="T97" fmla="*/ 0 h 137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024"/>
                    <a:gd name="T148" fmla="*/ 0 h 1372"/>
                    <a:gd name="T149" fmla="*/ 1024 w 1024"/>
                    <a:gd name="T150" fmla="*/ 1372 h 137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024" h="1372">
                      <a:moveTo>
                        <a:pt x="983" y="0"/>
                      </a:moveTo>
                      <a:lnTo>
                        <a:pt x="638" y="0"/>
                      </a:lnTo>
                      <a:lnTo>
                        <a:pt x="638" y="59"/>
                      </a:lnTo>
                      <a:lnTo>
                        <a:pt x="752" y="82"/>
                      </a:lnTo>
                      <a:lnTo>
                        <a:pt x="963" y="82"/>
                      </a:lnTo>
                      <a:lnTo>
                        <a:pt x="968" y="82"/>
                      </a:lnTo>
                      <a:lnTo>
                        <a:pt x="968" y="1287"/>
                      </a:lnTo>
                      <a:lnTo>
                        <a:pt x="56" y="1287"/>
                      </a:lnTo>
                      <a:lnTo>
                        <a:pt x="56" y="82"/>
                      </a:lnTo>
                      <a:lnTo>
                        <a:pt x="269" y="82"/>
                      </a:lnTo>
                      <a:lnTo>
                        <a:pt x="386" y="5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983" y="1372"/>
                      </a:lnTo>
                      <a:lnTo>
                        <a:pt x="998" y="1369"/>
                      </a:lnTo>
                      <a:lnTo>
                        <a:pt x="1006" y="1366"/>
                      </a:lnTo>
                      <a:lnTo>
                        <a:pt x="1012" y="1360"/>
                      </a:lnTo>
                      <a:lnTo>
                        <a:pt x="1018" y="1352"/>
                      </a:lnTo>
                      <a:lnTo>
                        <a:pt x="1024" y="1340"/>
                      </a:lnTo>
                      <a:lnTo>
                        <a:pt x="1024" y="1331"/>
                      </a:lnTo>
                      <a:lnTo>
                        <a:pt x="1024" y="38"/>
                      </a:lnTo>
                      <a:lnTo>
                        <a:pt x="1021" y="27"/>
                      </a:lnTo>
                      <a:lnTo>
                        <a:pt x="1018" y="18"/>
                      </a:lnTo>
                      <a:lnTo>
                        <a:pt x="1012" y="9"/>
                      </a:lnTo>
                      <a:lnTo>
                        <a:pt x="1006" y="6"/>
                      </a:lnTo>
                      <a:lnTo>
                        <a:pt x="992" y="0"/>
                      </a:lnTo>
                      <a:lnTo>
                        <a:pt x="983" y="0"/>
                      </a:lnTo>
                      <a:close/>
                    </a:path>
                  </a:pathLst>
                </a:custGeom>
                <a:solidFill>
                  <a:srgbClr val="7D5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4" name="Freeform 328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53" cy="1372"/>
                </a:xfrm>
                <a:custGeom>
                  <a:avLst/>
                  <a:gdLst>
                    <a:gd name="T0" fmla="*/ 12 w 53"/>
                    <a:gd name="T1" fmla="*/ 1331 h 1372"/>
                    <a:gd name="T2" fmla="*/ 12 w 53"/>
                    <a:gd name="T3" fmla="*/ 38 h 1372"/>
                    <a:gd name="T4" fmla="*/ 12 w 53"/>
                    <a:gd name="T5" fmla="*/ 38 h 1372"/>
                    <a:gd name="T6" fmla="*/ 12 w 53"/>
                    <a:gd name="T7" fmla="*/ 33 h 1372"/>
                    <a:gd name="T8" fmla="*/ 18 w 53"/>
                    <a:gd name="T9" fmla="*/ 18 h 1372"/>
                    <a:gd name="T10" fmla="*/ 23 w 53"/>
                    <a:gd name="T11" fmla="*/ 12 h 1372"/>
                    <a:gd name="T12" fmla="*/ 29 w 53"/>
                    <a:gd name="T13" fmla="*/ 6 h 1372"/>
                    <a:gd name="T14" fmla="*/ 38 w 53"/>
                    <a:gd name="T15" fmla="*/ 0 h 1372"/>
                    <a:gd name="T16" fmla="*/ 53 w 53"/>
                    <a:gd name="T17" fmla="*/ 0 h 1372"/>
                    <a:gd name="T18" fmla="*/ 41 w 53"/>
                    <a:gd name="T19" fmla="*/ 0 h 1372"/>
                    <a:gd name="T20" fmla="*/ 41 w 53"/>
                    <a:gd name="T21" fmla="*/ 0 h 1372"/>
                    <a:gd name="T22" fmla="*/ 26 w 53"/>
                    <a:gd name="T23" fmla="*/ 0 h 1372"/>
                    <a:gd name="T24" fmla="*/ 18 w 53"/>
                    <a:gd name="T25" fmla="*/ 6 h 1372"/>
                    <a:gd name="T26" fmla="*/ 12 w 53"/>
                    <a:gd name="T27" fmla="*/ 12 h 1372"/>
                    <a:gd name="T28" fmla="*/ 6 w 53"/>
                    <a:gd name="T29" fmla="*/ 18 h 1372"/>
                    <a:gd name="T30" fmla="*/ 0 w 53"/>
                    <a:gd name="T31" fmla="*/ 33 h 1372"/>
                    <a:gd name="T32" fmla="*/ 0 w 53"/>
                    <a:gd name="T33" fmla="*/ 38 h 1372"/>
                    <a:gd name="T34" fmla="*/ 0 w 53"/>
                    <a:gd name="T35" fmla="*/ 1331 h 1372"/>
                    <a:gd name="T36" fmla="*/ 0 w 53"/>
                    <a:gd name="T37" fmla="*/ 1331 h 1372"/>
                    <a:gd name="T38" fmla="*/ 3 w 53"/>
                    <a:gd name="T39" fmla="*/ 1343 h 1372"/>
                    <a:gd name="T40" fmla="*/ 6 w 53"/>
                    <a:gd name="T41" fmla="*/ 1354 h 1372"/>
                    <a:gd name="T42" fmla="*/ 12 w 53"/>
                    <a:gd name="T43" fmla="*/ 1360 h 1372"/>
                    <a:gd name="T44" fmla="*/ 18 w 53"/>
                    <a:gd name="T45" fmla="*/ 1366 h 1372"/>
                    <a:gd name="T46" fmla="*/ 32 w 53"/>
                    <a:gd name="T47" fmla="*/ 1369 h 1372"/>
                    <a:gd name="T48" fmla="*/ 41 w 53"/>
                    <a:gd name="T49" fmla="*/ 1372 h 1372"/>
                    <a:gd name="T50" fmla="*/ 53 w 53"/>
                    <a:gd name="T51" fmla="*/ 1372 h 1372"/>
                    <a:gd name="T52" fmla="*/ 53 w 53"/>
                    <a:gd name="T53" fmla="*/ 1372 h 1372"/>
                    <a:gd name="T54" fmla="*/ 44 w 53"/>
                    <a:gd name="T55" fmla="*/ 1369 h 1372"/>
                    <a:gd name="T56" fmla="*/ 29 w 53"/>
                    <a:gd name="T57" fmla="*/ 1366 h 1372"/>
                    <a:gd name="T58" fmla="*/ 23 w 53"/>
                    <a:gd name="T59" fmla="*/ 1360 h 1372"/>
                    <a:gd name="T60" fmla="*/ 18 w 53"/>
                    <a:gd name="T61" fmla="*/ 1354 h 1372"/>
                    <a:gd name="T62" fmla="*/ 15 w 53"/>
                    <a:gd name="T63" fmla="*/ 1343 h 1372"/>
                    <a:gd name="T64" fmla="*/ 12 w 53"/>
                    <a:gd name="T65" fmla="*/ 1331 h 1372"/>
                    <a:gd name="T66" fmla="*/ 12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12" y="1331"/>
                      </a:moveTo>
                      <a:lnTo>
                        <a:pt x="12" y="38"/>
                      </a:lnTo>
                      <a:lnTo>
                        <a:pt x="12" y="33"/>
                      </a:lnTo>
                      <a:lnTo>
                        <a:pt x="18" y="18"/>
                      </a:lnTo>
                      <a:lnTo>
                        <a:pt x="23" y="12"/>
                      </a:lnTo>
                      <a:lnTo>
                        <a:pt x="29" y="6"/>
                      </a:lnTo>
                      <a:lnTo>
                        <a:pt x="38" y="0"/>
                      </a:lnTo>
                      <a:lnTo>
                        <a:pt x="53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53" y="1372"/>
                      </a:lnTo>
                      <a:lnTo>
                        <a:pt x="44" y="1369"/>
                      </a:lnTo>
                      <a:lnTo>
                        <a:pt x="29" y="1366"/>
                      </a:lnTo>
                      <a:lnTo>
                        <a:pt x="23" y="1360"/>
                      </a:lnTo>
                      <a:lnTo>
                        <a:pt x="18" y="1354"/>
                      </a:lnTo>
                      <a:lnTo>
                        <a:pt x="15" y="1343"/>
                      </a:lnTo>
                      <a:lnTo>
                        <a:pt x="12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5" name="Freeform 329"/>
                <p:cNvSpPr>
                  <a:spLocks/>
                </p:cNvSpPr>
                <p:nvPr/>
              </p:nvSpPr>
              <p:spPr bwMode="auto">
                <a:xfrm>
                  <a:off x="5221" y="2614"/>
                  <a:ext cx="53" cy="1372"/>
                </a:xfrm>
                <a:custGeom>
                  <a:avLst/>
                  <a:gdLst>
                    <a:gd name="T0" fmla="*/ 41 w 53"/>
                    <a:gd name="T1" fmla="*/ 1331 h 1372"/>
                    <a:gd name="T2" fmla="*/ 41 w 53"/>
                    <a:gd name="T3" fmla="*/ 38 h 1372"/>
                    <a:gd name="T4" fmla="*/ 41 w 53"/>
                    <a:gd name="T5" fmla="*/ 38 h 1372"/>
                    <a:gd name="T6" fmla="*/ 41 w 53"/>
                    <a:gd name="T7" fmla="*/ 33 h 1372"/>
                    <a:gd name="T8" fmla="*/ 35 w 53"/>
                    <a:gd name="T9" fmla="*/ 18 h 1372"/>
                    <a:gd name="T10" fmla="*/ 30 w 53"/>
                    <a:gd name="T11" fmla="*/ 12 h 1372"/>
                    <a:gd name="T12" fmla="*/ 24 w 53"/>
                    <a:gd name="T13" fmla="*/ 6 h 1372"/>
                    <a:gd name="T14" fmla="*/ 15 w 53"/>
                    <a:gd name="T15" fmla="*/ 0 h 1372"/>
                    <a:gd name="T16" fmla="*/ 0 w 53"/>
                    <a:gd name="T17" fmla="*/ 0 h 1372"/>
                    <a:gd name="T18" fmla="*/ 12 w 53"/>
                    <a:gd name="T19" fmla="*/ 0 h 1372"/>
                    <a:gd name="T20" fmla="*/ 12 w 53"/>
                    <a:gd name="T21" fmla="*/ 0 h 1372"/>
                    <a:gd name="T22" fmla="*/ 27 w 53"/>
                    <a:gd name="T23" fmla="*/ 0 h 1372"/>
                    <a:gd name="T24" fmla="*/ 35 w 53"/>
                    <a:gd name="T25" fmla="*/ 6 h 1372"/>
                    <a:gd name="T26" fmla="*/ 41 w 53"/>
                    <a:gd name="T27" fmla="*/ 12 h 1372"/>
                    <a:gd name="T28" fmla="*/ 47 w 53"/>
                    <a:gd name="T29" fmla="*/ 18 h 1372"/>
                    <a:gd name="T30" fmla="*/ 53 w 53"/>
                    <a:gd name="T31" fmla="*/ 33 h 1372"/>
                    <a:gd name="T32" fmla="*/ 53 w 53"/>
                    <a:gd name="T33" fmla="*/ 38 h 1372"/>
                    <a:gd name="T34" fmla="*/ 53 w 53"/>
                    <a:gd name="T35" fmla="*/ 1331 h 1372"/>
                    <a:gd name="T36" fmla="*/ 53 w 53"/>
                    <a:gd name="T37" fmla="*/ 1331 h 1372"/>
                    <a:gd name="T38" fmla="*/ 50 w 53"/>
                    <a:gd name="T39" fmla="*/ 1343 h 1372"/>
                    <a:gd name="T40" fmla="*/ 47 w 53"/>
                    <a:gd name="T41" fmla="*/ 1354 h 1372"/>
                    <a:gd name="T42" fmla="*/ 41 w 53"/>
                    <a:gd name="T43" fmla="*/ 1360 h 1372"/>
                    <a:gd name="T44" fmla="*/ 35 w 53"/>
                    <a:gd name="T45" fmla="*/ 1366 h 1372"/>
                    <a:gd name="T46" fmla="*/ 21 w 53"/>
                    <a:gd name="T47" fmla="*/ 1369 h 1372"/>
                    <a:gd name="T48" fmla="*/ 12 w 53"/>
                    <a:gd name="T49" fmla="*/ 1372 h 1372"/>
                    <a:gd name="T50" fmla="*/ 0 w 53"/>
                    <a:gd name="T51" fmla="*/ 1372 h 1372"/>
                    <a:gd name="T52" fmla="*/ 0 w 53"/>
                    <a:gd name="T53" fmla="*/ 1372 h 1372"/>
                    <a:gd name="T54" fmla="*/ 9 w 53"/>
                    <a:gd name="T55" fmla="*/ 1369 h 1372"/>
                    <a:gd name="T56" fmla="*/ 24 w 53"/>
                    <a:gd name="T57" fmla="*/ 1366 h 1372"/>
                    <a:gd name="T58" fmla="*/ 30 w 53"/>
                    <a:gd name="T59" fmla="*/ 1360 h 1372"/>
                    <a:gd name="T60" fmla="*/ 35 w 53"/>
                    <a:gd name="T61" fmla="*/ 1354 h 1372"/>
                    <a:gd name="T62" fmla="*/ 38 w 53"/>
                    <a:gd name="T63" fmla="*/ 1343 h 1372"/>
                    <a:gd name="T64" fmla="*/ 41 w 53"/>
                    <a:gd name="T65" fmla="*/ 1331 h 1372"/>
                    <a:gd name="T66" fmla="*/ 41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41" y="1331"/>
                      </a:moveTo>
                      <a:lnTo>
                        <a:pt x="41" y="38"/>
                      </a:lnTo>
                      <a:lnTo>
                        <a:pt x="41" y="33"/>
                      </a:lnTo>
                      <a:lnTo>
                        <a:pt x="35" y="18"/>
                      </a:lnTo>
                      <a:lnTo>
                        <a:pt x="30" y="12"/>
                      </a:lnTo>
                      <a:lnTo>
                        <a:pt x="24" y="6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7" y="0"/>
                      </a:lnTo>
                      <a:lnTo>
                        <a:pt x="35" y="6"/>
                      </a:lnTo>
                      <a:lnTo>
                        <a:pt x="41" y="12"/>
                      </a:lnTo>
                      <a:lnTo>
                        <a:pt x="47" y="18"/>
                      </a:lnTo>
                      <a:lnTo>
                        <a:pt x="53" y="33"/>
                      </a:lnTo>
                      <a:lnTo>
                        <a:pt x="53" y="38"/>
                      </a:lnTo>
                      <a:lnTo>
                        <a:pt x="53" y="1331"/>
                      </a:lnTo>
                      <a:lnTo>
                        <a:pt x="50" y="1343"/>
                      </a:lnTo>
                      <a:lnTo>
                        <a:pt x="47" y="1354"/>
                      </a:lnTo>
                      <a:lnTo>
                        <a:pt x="41" y="1360"/>
                      </a:lnTo>
                      <a:lnTo>
                        <a:pt x="35" y="1366"/>
                      </a:lnTo>
                      <a:lnTo>
                        <a:pt x="21" y="1369"/>
                      </a:lnTo>
                      <a:lnTo>
                        <a:pt x="12" y="1372"/>
                      </a:lnTo>
                      <a:lnTo>
                        <a:pt x="0" y="1372"/>
                      </a:lnTo>
                      <a:lnTo>
                        <a:pt x="9" y="1369"/>
                      </a:lnTo>
                      <a:lnTo>
                        <a:pt x="24" y="1366"/>
                      </a:lnTo>
                      <a:lnTo>
                        <a:pt x="30" y="1360"/>
                      </a:lnTo>
                      <a:lnTo>
                        <a:pt x="35" y="1354"/>
                      </a:lnTo>
                      <a:lnTo>
                        <a:pt x="38" y="1343"/>
                      </a:lnTo>
                      <a:lnTo>
                        <a:pt x="41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6" name="Freeform 330"/>
                <p:cNvSpPr>
                  <a:spLocks/>
                </p:cNvSpPr>
                <p:nvPr/>
              </p:nvSpPr>
              <p:spPr bwMode="auto">
                <a:xfrm>
                  <a:off x="4423" y="2790"/>
                  <a:ext cx="678" cy="35"/>
                </a:xfrm>
                <a:custGeom>
                  <a:avLst/>
                  <a:gdLst>
                    <a:gd name="T0" fmla="*/ 678 w 678"/>
                    <a:gd name="T1" fmla="*/ 0 h 35"/>
                    <a:gd name="T2" fmla="*/ 0 w 678"/>
                    <a:gd name="T3" fmla="*/ 0 h 35"/>
                    <a:gd name="T4" fmla="*/ 0 w 678"/>
                    <a:gd name="T5" fmla="*/ 0 h 35"/>
                    <a:gd name="T6" fmla="*/ 0 w 678"/>
                    <a:gd name="T7" fmla="*/ 35 h 35"/>
                    <a:gd name="T8" fmla="*/ 0 w 678"/>
                    <a:gd name="T9" fmla="*/ 35 h 35"/>
                    <a:gd name="T10" fmla="*/ 678 w 678"/>
                    <a:gd name="T11" fmla="*/ 35 h 35"/>
                    <a:gd name="T12" fmla="*/ 678 w 678"/>
                    <a:gd name="T13" fmla="*/ 35 h 35"/>
                    <a:gd name="T14" fmla="*/ 678 w 678"/>
                    <a:gd name="T15" fmla="*/ 0 h 35"/>
                    <a:gd name="T16" fmla="*/ 678 w 678"/>
                    <a:gd name="T17" fmla="*/ 0 h 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78"/>
                    <a:gd name="T28" fmla="*/ 0 h 35"/>
                    <a:gd name="T29" fmla="*/ 678 w 678"/>
                    <a:gd name="T30" fmla="*/ 35 h 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78" h="35">
                      <a:moveTo>
                        <a:pt x="678" y="0"/>
                      </a:move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678" y="35"/>
                      </a:lnTo>
                      <a:lnTo>
                        <a:pt x="678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7" name="Freeform 331"/>
                <p:cNvSpPr>
                  <a:spLocks/>
                </p:cNvSpPr>
                <p:nvPr/>
              </p:nvSpPr>
              <p:spPr bwMode="auto">
                <a:xfrm>
                  <a:off x="4677" y="2597"/>
                  <a:ext cx="100" cy="167"/>
                </a:xfrm>
                <a:custGeom>
                  <a:avLst/>
                  <a:gdLst>
                    <a:gd name="T0" fmla="*/ 0 w 100"/>
                    <a:gd name="T1" fmla="*/ 9 h 167"/>
                    <a:gd name="T2" fmla="*/ 79 w 100"/>
                    <a:gd name="T3" fmla="*/ 167 h 167"/>
                    <a:gd name="T4" fmla="*/ 79 w 100"/>
                    <a:gd name="T5" fmla="*/ 167 h 167"/>
                    <a:gd name="T6" fmla="*/ 100 w 100"/>
                    <a:gd name="T7" fmla="*/ 167 h 167"/>
                    <a:gd name="T8" fmla="*/ 15 w 100"/>
                    <a:gd name="T9" fmla="*/ 0 h 167"/>
                    <a:gd name="T10" fmla="*/ 15 w 100"/>
                    <a:gd name="T11" fmla="*/ 0 h 167"/>
                    <a:gd name="T12" fmla="*/ 0 w 100"/>
                    <a:gd name="T13" fmla="*/ 9 h 167"/>
                    <a:gd name="T14" fmla="*/ 0 w 100"/>
                    <a:gd name="T15" fmla="*/ 9 h 1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0"/>
                    <a:gd name="T25" fmla="*/ 0 h 167"/>
                    <a:gd name="T26" fmla="*/ 100 w 100"/>
                    <a:gd name="T27" fmla="*/ 167 h 1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0" h="167">
                      <a:moveTo>
                        <a:pt x="0" y="9"/>
                      </a:moveTo>
                      <a:lnTo>
                        <a:pt x="79" y="167"/>
                      </a:lnTo>
                      <a:lnTo>
                        <a:pt x="100" y="167"/>
                      </a:lnTo>
                      <a:lnTo>
                        <a:pt x="15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8" name="Freeform 332"/>
                <p:cNvSpPr>
                  <a:spLocks/>
                </p:cNvSpPr>
                <p:nvPr/>
              </p:nvSpPr>
              <p:spPr bwMode="auto">
                <a:xfrm>
                  <a:off x="4692" y="2445"/>
                  <a:ext cx="246" cy="319"/>
                </a:xfrm>
                <a:custGeom>
                  <a:avLst/>
                  <a:gdLst>
                    <a:gd name="T0" fmla="*/ 169 w 246"/>
                    <a:gd name="T1" fmla="*/ 248 h 319"/>
                    <a:gd name="T2" fmla="*/ 169 w 246"/>
                    <a:gd name="T3" fmla="*/ 248 h 319"/>
                    <a:gd name="T4" fmla="*/ 169 w 246"/>
                    <a:gd name="T5" fmla="*/ 169 h 319"/>
                    <a:gd name="T6" fmla="*/ 169 w 246"/>
                    <a:gd name="T7" fmla="*/ 169 h 319"/>
                    <a:gd name="T8" fmla="*/ 102 w 246"/>
                    <a:gd name="T9" fmla="*/ 134 h 319"/>
                    <a:gd name="T10" fmla="*/ 120 w 246"/>
                    <a:gd name="T11" fmla="*/ 117 h 319"/>
                    <a:gd name="T12" fmla="*/ 120 w 246"/>
                    <a:gd name="T13" fmla="*/ 117 h 319"/>
                    <a:gd name="T14" fmla="*/ 129 w 246"/>
                    <a:gd name="T15" fmla="*/ 108 h 319"/>
                    <a:gd name="T16" fmla="*/ 134 w 246"/>
                    <a:gd name="T17" fmla="*/ 96 h 319"/>
                    <a:gd name="T18" fmla="*/ 137 w 246"/>
                    <a:gd name="T19" fmla="*/ 85 h 319"/>
                    <a:gd name="T20" fmla="*/ 140 w 246"/>
                    <a:gd name="T21" fmla="*/ 70 h 319"/>
                    <a:gd name="T22" fmla="*/ 140 w 246"/>
                    <a:gd name="T23" fmla="*/ 70 h 319"/>
                    <a:gd name="T24" fmla="*/ 137 w 246"/>
                    <a:gd name="T25" fmla="*/ 55 h 319"/>
                    <a:gd name="T26" fmla="*/ 134 w 246"/>
                    <a:gd name="T27" fmla="*/ 44 h 319"/>
                    <a:gd name="T28" fmla="*/ 129 w 246"/>
                    <a:gd name="T29" fmla="*/ 32 h 319"/>
                    <a:gd name="T30" fmla="*/ 120 w 246"/>
                    <a:gd name="T31" fmla="*/ 20 h 319"/>
                    <a:gd name="T32" fmla="*/ 108 w 246"/>
                    <a:gd name="T33" fmla="*/ 12 h 319"/>
                    <a:gd name="T34" fmla="*/ 96 w 246"/>
                    <a:gd name="T35" fmla="*/ 6 h 319"/>
                    <a:gd name="T36" fmla="*/ 85 w 246"/>
                    <a:gd name="T37" fmla="*/ 3 h 319"/>
                    <a:gd name="T38" fmla="*/ 70 w 246"/>
                    <a:gd name="T39" fmla="*/ 0 h 319"/>
                    <a:gd name="T40" fmla="*/ 70 w 246"/>
                    <a:gd name="T41" fmla="*/ 0 h 319"/>
                    <a:gd name="T42" fmla="*/ 55 w 246"/>
                    <a:gd name="T43" fmla="*/ 3 h 319"/>
                    <a:gd name="T44" fmla="*/ 44 w 246"/>
                    <a:gd name="T45" fmla="*/ 6 h 319"/>
                    <a:gd name="T46" fmla="*/ 32 w 246"/>
                    <a:gd name="T47" fmla="*/ 12 h 319"/>
                    <a:gd name="T48" fmla="*/ 20 w 246"/>
                    <a:gd name="T49" fmla="*/ 20 h 319"/>
                    <a:gd name="T50" fmla="*/ 11 w 246"/>
                    <a:gd name="T51" fmla="*/ 32 h 319"/>
                    <a:gd name="T52" fmla="*/ 6 w 246"/>
                    <a:gd name="T53" fmla="*/ 44 h 319"/>
                    <a:gd name="T54" fmla="*/ 3 w 246"/>
                    <a:gd name="T55" fmla="*/ 55 h 319"/>
                    <a:gd name="T56" fmla="*/ 0 w 246"/>
                    <a:gd name="T57" fmla="*/ 70 h 319"/>
                    <a:gd name="T58" fmla="*/ 0 w 246"/>
                    <a:gd name="T59" fmla="*/ 70 h 319"/>
                    <a:gd name="T60" fmla="*/ 3 w 246"/>
                    <a:gd name="T61" fmla="*/ 85 h 319"/>
                    <a:gd name="T62" fmla="*/ 6 w 246"/>
                    <a:gd name="T63" fmla="*/ 96 h 319"/>
                    <a:gd name="T64" fmla="*/ 11 w 246"/>
                    <a:gd name="T65" fmla="*/ 108 h 319"/>
                    <a:gd name="T66" fmla="*/ 20 w 246"/>
                    <a:gd name="T67" fmla="*/ 117 h 319"/>
                    <a:gd name="T68" fmla="*/ 35 w 246"/>
                    <a:gd name="T69" fmla="*/ 134 h 319"/>
                    <a:gd name="T70" fmla="*/ 20 w 246"/>
                    <a:gd name="T71" fmla="*/ 143 h 319"/>
                    <a:gd name="T72" fmla="*/ 108 w 246"/>
                    <a:gd name="T73" fmla="*/ 319 h 319"/>
                    <a:gd name="T74" fmla="*/ 108 w 246"/>
                    <a:gd name="T75" fmla="*/ 319 h 319"/>
                    <a:gd name="T76" fmla="*/ 246 w 246"/>
                    <a:gd name="T77" fmla="*/ 319 h 319"/>
                    <a:gd name="T78" fmla="*/ 216 w 246"/>
                    <a:gd name="T79" fmla="*/ 260 h 319"/>
                    <a:gd name="T80" fmla="*/ 169 w 246"/>
                    <a:gd name="T81" fmla="*/ 248 h 319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246"/>
                    <a:gd name="T124" fmla="*/ 0 h 319"/>
                    <a:gd name="T125" fmla="*/ 246 w 246"/>
                    <a:gd name="T126" fmla="*/ 319 h 319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246" h="319">
                      <a:moveTo>
                        <a:pt x="169" y="248"/>
                      </a:moveTo>
                      <a:lnTo>
                        <a:pt x="169" y="248"/>
                      </a:lnTo>
                      <a:lnTo>
                        <a:pt x="169" y="169"/>
                      </a:lnTo>
                      <a:lnTo>
                        <a:pt x="102" y="134"/>
                      </a:lnTo>
                      <a:lnTo>
                        <a:pt x="120" y="117"/>
                      </a:lnTo>
                      <a:lnTo>
                        <a:pt x="129" y="108"/>
                      </a:lnTo>
                      <a:lnTo>
                        <a:pt x="134" y="96"/>
                      </a:lnTo>
                      <a:lnTo>
                        <a:pt x="137" y="85"/>
                      </a:lnTo>
                      <a:lnTo>
                        <a:pt x="140" y="70"/>
                      </a:lnTo>
                      <a:lnTo>
                        <a:pt x="137" y="55"/>
                      </a:lnTo>
                      <a:lnTo>
                        <a:pt x="134" y="44"/>
                      </a:lnTo>
                      <a:lnTo>
                        <a:pt x="129" y="32"/>
                      </a:lnTo>
                      <a:lnTo>
                        <a:pt x="120" y="20"/>
                      </a:lnTo>
                      <a:lnTo>
                        <a:pt x="108" y="12"/>
                      </a:lnTo>
                      <a:lnTo>
                        <a:pt x="96" y="6"/>
                      </a:lnTo>
                      <a:lnTo>
                        <a:pt x="85" y="3"/>
                      </a:lnTo>
                      <a:lnTo>
                        <a:pt x="70" y="0"/>
                      </a:lnTo>
                      <a:lnTo>
                        <a:pt x="55" y="3"/>
                      </a:lnTo>
                      <a:lnTo>
                        <a:pt x="44" y="6"/>
                      </a:lnTo>
                      <a:lnTo>
                        <a:pt x="32" y="12"/>
                      </a:lnTo>
                      <a:lnTo>
                        <a:pt x="20" y="20"/>
                      </a:lnTo>
                      <a:lnTo>
                        <a:pt x="11" y="32"/>
                      </a:lnTo>
                      <a:lnTo>
                        <a:pt x="6" y="44"/>
                      </a:lnTo>
                      <a:lnTo>
                        <a:pt x="3" y="55"/>
                      </a:lnTo>
                      <a:lnTo>
                        <a:pt x="0" y="70"/>
                      </a:lnTo>
                      <a:lnTo>
                        <a:pt x="3" y="85"/>
                      </a:lnTo>
                      <a:lnTo>
                        <a:pt x="6" y="96"/>
                      </a:lnTo>
                      <a:lnTo>
                        <a:pt x="11" y="108"/>
                      </a:lnTo>
                      <a:lnTo>
                        <a:pt x="20" y="117"/>
                      </a:lnTo>
                      <a:lnTo>
                        <a:pt x="35" y="134"/>
                      </a:lnTo>
                      <a:lnTo>
                        <a:pt x="20" y="143"/>
                      </a:lnTo>
                      <a:lnTo>
                        <a:pt x="108" y="319"/>
                      </a:lnTo>
                      <a:lnTo>
                        <a:pt x="246" y="319"/>
                      </a:lnTo>
                      <a:lnTo>
                        <a:pt x="216" y="260"/>
                      </a:lnTo>
                      <a:lnTo>
                        <a:pt x="169" y="24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9" name="Freeform 333"/>
                <p:cNvSpPr>
                  <a:spLocks/>
                </p:cNvSpPr>
                <p:nvPr/>
              </p:nvSpPr>
              <p:spPr bwMode="auto">
                <a:xfrm>
                  <a:off x="4970" y="2720"/>
                  <a:ext cx="38" cy="44"/>
                </a:xfrm>
                <a:custGeom>
                  <a:avLst/>
                  <a:gdLst>
                    <a:gd name="T0" fmla="*/ 0 w 38"/>
                    <a:gd name="T1" fmla="*/ 0 h 44"/>
                    <a:gd name="T2" fmla="*/ 23 w 38"/>
                    <a:gd name="T3" fmla="*/ 44 h 44"/>
                    <a:gd name="T4" fmla="*/ 23 w 38"/>
                    <a:gd name="T5" fmla="*/ 44 h 44"/>
                    <a:gd name="T6" fmla="*/ 38 w 38"/>
                    <a:gd name="T7" fmla="*/ 44 h 44"/>
                    <a:gd name="T8" fmla="*/ 17 w 38"/>
                    <a:gd name="T9" fmla="*/ 3 h 44"/>
                    <a:gd name="T10" fmla="*/ 0 w 38"/>
                    <a:gd name="T11" fmla="*/ 0 h 4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4"/>
                    <a:gd name="T20" fmla="*/ 38 w 38"/>
                    <a:gd name="T21" fmla="*/ 44 h 4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4">
                      <a:moveTo>
                        <a:pt x="0" y="0"/>
                      </a:moveTo>
                      <a:lnTo>
                        <a:pt x="23" y="44"/>
                      </a:lnTo>
                      <a:lnTo>
                        <a:pt x="38" y="44"/>
                      </a:lnTo>
                      <a:lnTo>
                        <a:pt x="17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0" name="Freeform 334"/>
                <p:cNvSpPr>
                  <a:spLocks/>
                </p:cNvSpPr>
                <p:nvPr/>
              </p:nvSpPr>
              <p:spPr bwMode="auto">
                <a:xfrm>
                  <a:off x="5008" y="2726"/>
                  <a:ext cx="82" cy="38"/>
                </a:xfrm>
                <a:custGeom>
                  <a:avLst/>
                  <a:gdLst>
                    <a:gd name="T0" fmla="*/ 82 w 82"/>
                    <a:gd name="T1" fmla="*/ 38 h 38"/>
                    <a:gd name="T2" fmla="*/ 82 w 82"/>
                    <a:gd name="T3" fmla="*/ 38 h 38"/>
                    <a:gd name="T4" fmla="*/ 79 w 82"/>
                    <a:gd name="T5" fmla="*/ 29 h 38"/>
                    <a:gd name="T6" fmla="*/ 73 w 82"/>
                    <a:gd name="T7" fmla="*/ 23 h 38"/>
                    <a:gd name="T8" fmla="*/ 58 w 82"/>
                    <a:gd name="T9" fmla="*/ 14 h 38"/>
                    <a:gd name="T10" fmla="*/ 41 w 82"/>
                    <a:gd name="T11" fmla="*/ 11 h 38"/>
                    <a:gd name="T12" fmla="*/ 0 w 82"/>
                    <a:gd name="T13" fmla="*/ 0 h 38"/>
                    <a:gd name="T14" fmla="*/ 17 w 82"/>
                    <a:gd name="T15" fmla="*/ 38 h 38"/>
                    <a:gd name="T16" fmla="*/ 17 w 82"/>
                    <a:gd name="T17" fmla="*/ 38 h 38"/>
                    <a:gd name="T18" fmla="*/ 82 w 82"/>
                    <a:gd name="T19" fmla="*/ 38 h 38"/>
                    <a:gd name="T20" fmla="*/ 82 w 82"/>
                    <a:gd name="T21" fmla="*/ 38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2"/>
                    <a:gd name="T34" fmla="*/ 0 h 38"/>
                    <a:gd name="T35" fmla="*/ 82 w 82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2" h="38">
                      <a:moveTo>
                        <a:pt x="82" y="38"/>
                      </a:moveTo>
                      <a:lnTo>
                        <a:pt x="82" y="38"/>
                      </a:lnTo>
                      <a:lnTo>
                        <a:pt x="79" y="29"/>
                      </a:lnTo>
                      <a:lnTo>
                        <a:pt x="73" y="23"/>
                      </a:lnTo>
                      <a:lnTo>
                        <a:pt x="58" y="14"/>
                      </a:lnTo>
                      <a:lnTo>
                        <a:pt x="41" y="11"/>
                      </a:lnTo>
                      <a:lnTo>
                        <a:pt x="0" y="0"/>
                      </a:lnTo>
                      <a:lnTo>
                        <a:pt x="17" y="38"/>
                      </a:lnTo>
                      <a:lnTo>
                        <a:pt x="82" y="3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1" name="Freeform 335"/>
                <p:cNvSpPr>
                  <a:spLocks/>
                </p:cNvSpPr>
                <p:nvPr/>
              </p:nvSpPr>
              <p:spPr bwMode="auto">
                <a:xfrm>
                  <a:off x="4431" y="2702"/>
                  <a:ext cx="220" cy="62"/>
                </a:xfrm>
                <a:custGeom>
                  <a:avLst/>
                  <a:gdLst>
                    <a:gd name="T0" fmla="*/ 41 w 220"/>
                    <a:gd name="T1" fmla="*/ 35 h 62"/>
                    <a:gd name="T2" fmla="*/ 41 w 220"/>
                    <a:gd name="T3" fmla="*/ 35 h 62"/>
                    <a:gd name="T4" fmla="*/ 36 w 220"/>
                    <a:gd name="T5" fmla="*/ 35 h 62"/>
                    <a:gd name="T6" fmla="*/ 24 w 220"/>
                    <a:gd name="T7" fmla="*/ 38 h 62"/>
                    <a:gd name="T8" fmla="*/ 12 w 220"/>
                    <a:gd name="T9" fmla="*/ 47 h 62"/>
                    <a:gd name="T10" fmla="*/ 6 w 220"/>
                    <a:gd name="T11" fmla="*/ 53 h 62"/>
                    <a:gd name="T12" fmla="*/ 0 w 220"/>
                    <a:gd name="T13" fmla="*/ 62 h 62"/>
                    <a:gd name="T14" fmla="*/ 0 w 220"/>
                    <a:gd name="T15" fmla="*/ 62 h 62"/>
                    <a:gd name="T16" fmla="*/ 220 w 220"/>
                    <a:gd name="T17" fmla="*/ 62 h 62"/>
                    <a:gd name="T18" fmla="*/ 188 w 220"/>
                    <a:gd name="T19" fmla="*/ 0 h 62"/>
                    <a:gd name="T20" fmla="*/ 188 w 220"/>
                    <a:gd name="T21" fmla="*/ 0 h 62"/>
                    <a:gd name="T22" fmla="*/ 41 w 220"/>
                    <a:gd name="T23" fmla="*/ 35 h 62"/>
                    <a:gd name="T24" fmla="*/ 41 w 220"/>
                    <a:gd name="T25" fmla="*/ 35 h 6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20"/>
                    <a:gd name="T40" fmla="*/ 0 h 62"/>
                    <a:gd name="T41" fmla="*/ 220 w 220"/>
                    <a:gd name="T42" fmla="*/ 62 h 6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20" h="62">
                      <a:moveTo>
                        <a:pt x="41" y="35"/>
                      </a:moveTo>
                      <a:lnTo>
                        <a:pt x="41" y="35"/>
                      </a:lnTo>
                      <a:lnTo>
                        <a:pt x="36" y="35"/>
                      </a:lnTo>
                      <a:lnTo>
                        <a:pt x="24" y="38"/>
                      </a:lnTo>
                      <a:lnTo>
                        <a:pt x="12" y="47"/>
                      </a:lnTo>
                      <a:lnTo>
                        <a:pt x="6" y="53"/>
                      </a:lnTo>
                      <a:lnTo>
                        <a:pt x="0" y="62"/>
                      </a:lnTo>
                      <a:lnTo>
                        <a:pt x="220" y="62"/>
                      </a:lnTo>
                      <a:lnTo>
                        <a:pt x="188" y="0"/>
                      </a:lnTo>
                      <a:lnTo>
                        <a:pt x="41" y="35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2" name="Freeform 336"/>
                <p:cNvSpPr>
                  <a:spLocks/>
                </p:cNvSpPr>
                <p:nvPr/>
              </p:nvSpPr>
              <p:spPr bwMode="auto">
                <a:xfrm>
                  <a:off x="4619" y="2606"/>
                  <a:ext cx="137" cy="158"/>
                </a:xfrm>
                <a:custGeom>
                  <a:avLst/>
                  <a:gdLst>
                    <a:gd name="T0" fmla="*/ 44 w 137"/>
                    <a:gd name="T1" fmla="*/ 8 h 158"/>
                    <a:gd name="T2" fmla="*/ 44 w 137"/>
                    <a:gd name="T3" fmla="*/ 8 h 158"/>
                    <a:gd name="T4" fmla="*/ 44 w 137"/>
                    <a:gd name="T5" fmla="*/ 87 h 158"/>
                    <a:gd name="T6" fmla="*/ 29 w 137"/>
                    <a:gd name="T7" fmla="*/ 90 h 158"/>
                    <a:gd name="T8" fmla="*/ 29 w 137"/>
                    <a:gd name="T9" fmla="*/ 90 h 158"/>
                    <a:gd name="T10" fmla="*/ 0 w 137"/>
                    <a:gd name="T11" fmla="*/ 96 h 158"/>
                    <a:gd name="T12" fmla="*/ 32 w 137"/>
                    <a:gd name="T13" fmla="*/ 158 h 158"/>
                    <a:gd name="T14" fmla="*/ 32 w 137"/>
                    <a:gd name="T15" fmla="*/ 158 h 158"/>
                    <a:gd name="T16" fmla="*/ 137 w 137"/>
                    <a:gd name="T17" fmla="*/ 158 h 158"/>
                    <a:gd name="T18" fmla="*/ 58 w 137"/>
                    <a:gd name="T19" fmla="*/ 0 h 158"/>
                    <a:gd name="T20" fmla="*/ 58 w 137"/>
                    <a:gd name="T21" fmla="*/ 0 h 158"/>
                    <a:gd name="T22" fmla="*/ 44 w 137"/>
                    <a:gd name="T23" fmla="*/ 8 h 158"/>
                    <a:gd name="T24" fmla="*/ 44 w 137"/>
                    <a:gd name="T25" fmla="*/ 8 h 15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37"/>
                    <a:gd name="T40" fmla="*/ 0 h 158"/>
                    <a:gd name="T41" fmla="*/ 137 w 137"/>
                    <a:gd name="T42" fmla="*/ 158 h 15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37" h="158">
                      <a:moveTo>
                        <a:pt x="44" y="8"/>
                      </a:moveTo>
                      <a:lnTo>
                        <a:pt x="44" y="8"/>
                      </a:lnTo>
                      <a:lnTo>
                        <a:pt x="44" y="87"/>
                      </a:lnTo>
                      <a:lnTo>
                        <a:pt x="29" y="90"/>
                      </a:lnTo>
                      <a:lnTo>
                        <a:pt x="0" y="96"/>
                      </a:lnTo>
                      <a:lnTo>
                        <a:pt x="32" y="158"/>
                      </a:lnTo>
                      <a:lnTo>
                        <a:pt x="137" y="158"/>
                      </a:lnTo>
                      <a:lnTo>
                        <a:pt x="58" y="0"/>
                      </a:lnTo>
                      <a:lnTo>
                        <a:pt x="4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3" name="Freeform 337"/>
                <p:cNvSpPr>
                  <a:spLocks/>
                </p:cNvSpPr>
                <p:nvPr/>
              </p:nvSpPr>
              <p:spPr bwMode="auto">
                <a:xfrm>
                  <a:off x="4692" y="2588"/>
                  <a:ext cx="108" cy="176"/>
                </a:xfrm>
                <a:custGeom>
                  <a:avLst/>
                  <a:gdLst>
                    <a:gd name="T0" fmla="*/ 14 w 108"/>
                    <a:gd name="T1" fmla="*/ 3 h 176"/>
                    <a:gd name="T2" fmla="*/ 14 w 108"/>
                    <a:gd name="T3" fmla="*/ 3 h 176"/>
                    <a:gd name="T4" fmla="*/ 0 w 108"/>
                    <a:gd name="T5" fmla="*/ 9 h 176"/>
                    <a:gd name="T6" fmla="*/ 85 w 108"/>
                    <a:gd name="T7" fmla="*/ 176 h 176"/>
                    <a:gd name="T8" fmla="*/ 85 w 108"/>
                    <a:gd name="T9" fmla="*/ 176 h 176"/>
                    <a:gd name="T10" fmla="*/ 108 w 108"/>
                    <a:gd name="T11" fmla="*/ 176 h 176"/>
                    <a:gd name="T12" fmla="*/ 20 w 108"/>
                    <a:gd name="T13" fmla="*/ 0 h 176"/>
                    <a:gd name="T14" fmla="*/ 14 w 108"/>
                    <a:gd name="T15" fmla="*/ 3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8"/>
                    <a:gd name="T25" fmla="*/ 0 h 176"/>
                    <a:gd name="T26" fmla="*/ 108 w 108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8" h="176">
                      <a:moveTo>
                        <a:pt x="14" y="3"/>
                      </a:moveTo>
                      <a:lnTo>
                        <a:pt x="14" y="3"/>
                      </a:lnTo>
                      <a:lnTo>
                        <a:pt x="0" y="9"/>
                      </a:lnTo>
                      <a:lnTo>
                        <a:pt x="85" y="176"/>
                      </a:lnTo>
                      <a:lnTo>
                        <a:pt x="108" y="176"/>
                      </a:lnTo>
                      <a:lnTo>
                        <a:pt x="20" y="0"/>
                      </a:lnTo>
                      <a:lnTo>
                        <a:pt x="14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4" name="Freeform 338"/>
                <p:cNvSpPr>
                  <a:spLocks/>
                </p:cNvSpPr>
                <p:nvPr/>
              </p:nvSpPr>
              <p:spPr bwMode="auto">
                <a:xfrm>
                  <a:off x="4908" y="2705"/>
                  <a:ext cx="85" cy="59"/>
                </a:xfrm>
                <a:custGeom>
                  <a:avLst/>
                  <a:gdLst>
                    <a:gd name="T0" fmla="*/ 0 w 85"/>
                    <a:gd name="T1" fmla="*/ 0 h 59"/>
                    <a:gd name="T2" fmla="*/ 30 w 85"/>
                    <a:gd name="T3" fmla="*/ 59 h 59"/>
                    <a:gd name="T4" fmla="*/ 30 w 85"/>
                    <a:gd name="T5" fmla="*/ 59 h 59"/>
                    <a:gd name="T6" fmla="*/ 85 w 85"/>
                    <a:gd name="T7" fmla="*/ 59 h 59"/>
                    <a:gd name="T8" fmla="*/ 62 w 85"/>
                    <a:gd name="T9" fmla="*/ 15 h 59"/>
                    <a:gd name="T10" fmla="*/ 0 w 85"/>
                    <a:gd name="T11" fmla="*/ 0 h 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5"/>
                    <a:gd name="T19" fmla="*/ 0 h 59"/>
                    <a:gd name="T20" fmla="*/ 85 w 85"/>
                    <a:gd name="T21" fmla="*/ 59 h 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5" h="59">
                      <a:moveTo>
                        <a:pt x="0" y="0"/>
                      </a:moveTo>
                      <a:lnTo>
                        <a:pt x="30" y="59"/>
                      </a:lnTo>
                      <a:lnTo>
                        <a:pt x="85" y="59"/>
                      </a:lnTo>
                      <a:lnTo>
                        <a:pt x="62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5" name="Freeform 339"/>
                <p:cNvSpPr>
                  <a:spLocks/>
                </p:cNvSpPr>
                <p:nvPr/>
              </p:nvSpPr>
              <p:spPr bwMode="auto">
                <a:xfrm>
                  <a:off x="4987" y="2723"/>
                  <a:ext cx="38" cy="41"/>
                </a:xfrm>
                <a:custGeom>
                  <a:avLst/>
                  <a:gdLst>
                    <a:gd name="T0" fmla="*/ 21 w 38"/>
                    <a:gd name="T1" fmla="*/ 3 h 41"/>
                    <a:gd name="T2" fmla="*/ 0 w 38"/>
                    <a:gd name="T3" fmla="*/ 0 h 41"/>
                    <a:gd name="T4" fmla="*/ 21 w 38"/>
                    <a:gd name="T5" fmla="*/ 41 h 41"/>
                    <a:gd name="T6" fmla="*/ 21 w 38"/>
                    <a:gd name="T7" fmla="*/ 41 h 41"/>
                    <a:gd name="T8" fmla="*/ 38 w 38"/>
                    <a:gd name="T9" fmla="*/ 41 h 41"/>
                    <a:gd name="T10" fmla="*/ 21 w 38"/>
                    <a:gd name="T11" fmla="*/ 3 h 4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1"/>
                    <a:gd name="T20" fmla="*/ 38 w 38"/>
                    <a:gd name="T21" fmla="*/ 41 h 4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1">
                      <a:moveTo>
                        <a:pt x="21" y="3"/>
                      </a:moveTo>
                      <a:lnTo>
                        <a:pt x="0" y="0"/>
                      </a:lnTo>
                      <a:lnTo>
                        <a:pt x="21" y="41"/>
                      </a:lnTo>
                      <a:lnTo>
                        <a:pt x="38" y="41"/>
                      </a:lnTo>
                      <a:lnTo>
                        <a:pt x="21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6" name="Freeform 340"/>
                <p:cNvSpPr>
                  <a:spLocks/>
                </p:cNvSpPr>
                <p:nvPr/>
              </p:nvSpPr>
              <p:spPr bwMode="auto">
                <a:xfrm>
                  <a:off x="4706" y="2459"/>
                  <a:ext cx="109" cy="109"/>
                </a:xfrm>
                <a:custGeom>
                  <a:avLst/>
                  <a:gdLst>
                    <a:gd name="T0" fmla="*/ 0 w 109"/>
                    <a:gd name="T1" fmla="*/ 56 h 109"/>
                    <a:gd name="T2" fmla="*/ 0 w 109"/>
                    <a:gd name="T3" fmla="*/ 56 h 109"/>
                    <a:gd name="T4" fmla="*/ 3 w 109"/>
                    <a:gd name="T5" fmla="*/ 44 h 109"/>
                    <a:gd name="T6" fmla="*/ 6 w 109"/>
                    <a:gd name="T7" fmla="*/ 36 h 109"/>
                    <a:gd name="T8" fmla="*/ 12 w 109"/>
                    <a:gd name="T9" fmla="*/ 27 h 109"/>
                    <a:gd name="T10" fmla="*/ 18 w 109"/>
                    <a:gd name="T11" fmla="*/ 18 h 109"/>
                    <a:gd name="T12" fmla="*/ 27 w 109"/>
                    <a:gd name="T13" fmla="*/ 12 h 109"/>
                    <a:gd name="T14" fmla="*/ 36 w 109"/>
                    <a:gd name="T15" fmla="*/ 6 h 109"/>
                    <a:gd name="T16" fmla="*/ 44 w 109"/>
                    <a:gd name="T17" fmla="*/ 3 h 109"/>
                    <a:gd name="T18" fmla="*/ 56 w 109"/>
                    <a:gd name="T19" fmla="*/ 0 h 109"/>
                    <a:gd name="T20" fmla="*/ 56 w 109"/>
                    <a:gd name="T21" fmla="*/ 0 h 109"/>
                    <a:gd name="T22" fmla="*/ 68 w 109"/>
                    <a:gd name="T23" fmla="*/ 3 h 109"/>
                    <a:gd name="T24" fmla="*/ 76 w 109"/>
                    <a:gd name="T25" fmla="*/ 6 h 109"/>
                    <a:gd name="T26" fmla="*/ 85 w 109"/>
                    <a:gd name="T27" fmla="*/ 12 h 109"/>
                    <a:gd name="T28" fmla="*/ 94 w 109"/>
                    <a:gd name="T29" fmla="*/ 18 h 109"/>
                    <a:gd name="T30" fmla="*/ 100 w 109"/>
                    <a:gd name="T31" fmla="*/ 27 h 109"/>
                    <a:gd name="T32" fmla="*/ 106 w 109"/>
                    <a:gd name="T33" fmla="*/ 36 h 109"/>
                    <a:gd name="T34" fmla="*/ 109 w 109"/>
                    <a:gd name="T35" fmla="*/ 44 h 109"/>
                    <a:gd name="T36" fmla="*/ 109 w 109"/>
                    <a:gd name="T37" fmla="*/ 56 h 109"/>
                    <a:gd name="T38" fmla="*/ 109 w 109"/>
                    <a:gd name="T39" fmla="*/ 56 h 109"/>
                    <a:gd name="T40" fmla="*/ 109 w 109"/>
                    <a:gd name="T41" fmla="*/ 68 h 109"/>
                    <a:gd name="T42" fmla="*/ 106 w 109"/>
                    <a:gd name="T43" fmla="*/ 76 h 109"/>
                    <a:gd name="T44" fmla="*/ 100 w 109"/>
                    <a:gd name="T45" fmla="*/ 85 h 109"/>
                    <a:gd name="T46" fmla="*/ 94 w 109"/>
                    <a:gd name="T47" fmla="*/ 94 h 109"/>
                    <a:gd name="T48" fmla="*/ 85 w 109"/>
                    <a:gd name="T49" fmla="*/ 100 h 109"/>
                    <a:gd name="T50" fmla="*/ 76 w 109"/>
                    <a:gd name="T51" fmla="*/ 106 h 109"/>
                    <a:gd name="T52" fmla="*/ 68 w 109"/>
                    <a:gd name="T53" fmla="*/ 109 h 109"/>
                    <a:gd name="T54" fmla="*/ 56 w 109"/>
                    <a:gd name="T55" fmla="*/ 109 h 109"/>
                    <a:gd name="T56" fmla="*/ 56 w 109"/>
                    <a:gd name="T57" fmla="*/ 109 h 109"/>
                    <a:gd name="T58" fmla="*/ 44 w 109"/>
                    <a:gd name="T59" fmla="*/ 109 h 109"/>
                    <a:gd name="T60" fmla="*/ 36 w 109"/>
                    <a:gd name="T61" fmla="*/ 106 h 109"/>
                    <a:gd name="T62" fmla="*/ 27 w 109"/>
                    <a:gd name="T63" fmla="*/ 100 h 109"/>
                    <a:gd name="T64" fmla="*/ 18 w 109"/>
                    <a:gd name="T65" fmla="*/ 94 h 109"/>
                    <a:gd name="T66" fmla="*/ 12 w 109"/>
                    <a:gd name="T67" fmla="*/ 85 h 109"/>
                    <a:gd name="T68" fmla="*/ 6 w 109"/>
                    <a:gd name="T69" fmla="*/ 76 h 109"/>
                    <a:gd name="T70" fmla="*/ 3 w 109"/>
                    <a:gd name="T71" fmla="*/ 68 h 109"/>
                    <a:gd name="T72" fmla="*/ 0 w 109"/>
                    <a:gd name="T73" fmla="*/ 56 h 109"/>
                    <a:gd name="T74" fmla="*/ 0 w 109"/>
                    <a:gd name="T75" fmla="*/ 56 h 109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9"/>
                    <a:gd name="T115" fmla="*/ 0 h 109"/>
                    <a:gd name="T116" fmla="*/ 109 w 109"/>
                    <a:gd name="T117" fmla="*/ 109 h 109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9" h="109">
                      <a:moveTo>
                        <a:pt x="0" y="56"/>
                      </a:moveTo>
                      <a:lnTo>
                        <a:pt x="0" y="56"/>
                      </a:lnTo>
                      <a:lnTo>
                        <a:pt x="3" y="44"/>
                      </a:lnTo>
                      <a:lnTo>
                        <a:pt x="6" y="36"/>
                      </a:lnTo>
                      <a:lnTo>
                        <a:pt x="12" y="27"/>
                      </a:lnTo>
                      <a:lnTo>
                        <a:pt x="18" y="18"/>
                      </a:lnTo>
                      <a:lnTo>
                        <a:pt x="27" y="12"/>
                      </a:lnTo>
                      <a:lnTo>
                        <a:pt x="36" y="6"/>
                      </a:lnTo>
                      <a:lnTo>
                        <a:pt x="44" y="3"/>
                      </a:lnTo>
                      <a:lnTo>
                        <a:pt x="56" y="0"/>
                      </a:lnTo>
                      <a:lnTo>
                        <a:pt x="68" y="3"/>
                      </a:lnTo>
                      <a:lnTo>
                        <a:pt x="76" y="6"/>
                      </a:lnTo>
                      <a:lnTo>
                        <a:pt x="85" y="12"/>
                      </a:lnTo>
                      <a:lnTo>
                        <a:pt x="94" y="18"/>
                      </a:lnTo>
                      <a:lnTo>
                        <a:pt x="100" y="27"/>
                      </a:lnTo>
                      <a:lnTo>
                        <a:pt x="106" y="36"/>
                      </a:lnTo>
                      <a:lnTo>
                        <a:pt x="109" y="44"/>
                      </a:lnTo>
                      <a:lnTo>
                        <a:pt x="109" y="56"/>
                      </a:lnTo>
                      <a:lnTo>
                        <a:pt x="109" y="68"/>
                      </a:lnTo>
                      <a:lnTo>
                        <a:pt x="106" y="76"/>
                      </a:lnTo>
                      <a:lnTo>
                        <a:pt x="100" y="85"/>
                      </a:lnTo>
                      <a:lnTo>
                        <a:pt x="94" y="94"/>
                      </a:lnTo>
                      <a:lnTo>
                        <a:pt x="85" y="100"/>
                      </a:lnTo>
                      <a:lnTo>
                        <a:pt x="76" y="106"/>
                      </a:lnTo>
                      <a:lnTo>
                        <a:pt x="68" y="109"/>
                      </a:lnTo>
                      <a:lnTo>
                        <a:pt x="56" y="109"/>
                      </a:lnTo>
                      <a:lnTo>
                        <a:pt x="44" y="109"/>
                      </a:lnTo>
                      <a:lnTo>
                        <a:pt x="36" y="106"/>
                      </a:lnTo>
                      <a:lnTo>
                        <a:pt x="27" y="100"/>
                      </a:lnTo>
                      <a:lnTo>
                        <a:pt x="18" y="94"/>
                      </a:lnTo>
                      <a:lnTo>
                        <a:pt x="12" y="85"/>
                      </a:lnTo>
                      <a:lnTo>
                        <a:pt x="6" y="76"/>
                      </a:lnTo>
                      <a:lnTo>
                        <a:pt x="3" y="68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7" name="Freeform 341"/>
                <p:cNvSpPr>
                  <a:spLocks noEditPoints="1"/>
                </p:cNvSpPr>
                <p:nvPr/>
              </p:nvSpPr>
              <p:spPr bwMode="auto">
                <a:xfrm>
                  <a:off x="4712" y="2465"/>
                  <a:ext cx="100" cy="100"/>
                </a:xfrm>
                <a:custGeom>
                  <a:avLst/>
                  <a:gdLst>
                    <a:gd name="T0" fmla="*/ 12 w 100"/>
                    <a:gd name="T1" fmla="*/ 50 h 100"/>
                    <a:gd name="T2" fmla="*/ 12 w 100"/>
                    <a:gd name="T3" fmla="*/ 50 h 100"/>
                    <a:gd name="T4" fmla="*/ 15 w 100"/>
                    <a:gd name="T5" fmla="*/ 35 h 100"/>
                    <a:gd name="T6" fmla="*/ 24 w 100"/>
                    <a:gd name="T7" fmla="*/ 24 h 100"/>
                    <a:gd name="T8" fmla="*/ 35 w 100"/>
                    <a:gd name="T9" fmla="*/ 15 h 100"/>
                    <a:gd name="T10" fmla="*/ 50 w 100"/>
                    <a:gd name="T11" fmla="*/ 12 h 100"/>
                    <a:gd name="T12" fmla="*/ 50 w 100"/>
                    <a:gd name="T13" fmla="*/ 12 h 100"/>
                    <a:gd name="T14" fmla="*/ 65 w 100"/>
                    <a:gd name="T15" fmla="*/ 15 h 100"/>
                    <a:gd name="T16" fmla="*/ 76 w 100"/>
                    <a:gd name="T17" fmla="*/ 24 h 100"/>
                    <a:gd name="T18" fmla="*/ 85 w 100"/>
                    <a:gd name="T19" fmla="*/ 35 h 100"/>
                    <a:gd name="T20" fmla="*/ 88 w 100"/>
                    <a:gd name="T21" fmla="*/ 50 h 100"/>
                    <a:gd name="T22" fmla="*/ 88 w 100"/>
                    <a:gd name="T23" fmla="*/ 50 h 100"/>
                    <a:gd name="T24" fmla="*/ 85 w 100"/>
                    <a:gd name="T25" fmla="*/ 65 h 100"/>
                    <a:gd name="T26" fmla="*/ 76 w 100"/>
                    <a:gd name="T27" fmla="*/ 76 h 100"/>
                    <a:gd name="T28" fmla="*/ 65 w 100"/>
                    <a:gd name="T29" fmla="*/ 85 h 100"/>
                    <a:gd name="T30" fmla="*/ 50 w 100"/>
                    <a:gd name="T31" fmla="*/ 88 h 100"/>
                    <a:gd name="T32" fmla="*/ 50 w 100"/>
                    <a:gd name="T33" fmla="*/ 88 h 100"/>
                    <a:gd name="T34" fmla="*/ 35 w 100"/>
                    <a:gd name="T35" fmla="*/ 85 h 100"/>
                    <a:gd name="T36" fmla="*/ 24 w 100"/>
                    <a:gd name="T37" fmla="*/ 76 h 100"/>
                    <a:gd name="T38" fmla="*/ 15 w 100"/>
                    <a:gd name="T39" fmla="*/ 65 h 100"/>
                    <a:gd name="T40" fmla="*/ 12 w 100"/>
                    <a:gd name="T41" fmla="*/ 50 h 100"/>
                    <a:gd name="T42" fmla="*/ 12 w 100"/>
                    <a:gd name="T43" fmla="*/ 50 h 100"/>
                    <a:gd name="T44" fmla="*/ 0 w 100"/>
                    <a:gd name="T45" fmla="*/ 50 h 100"/>
                    <a:gd name="T46" fmla="*/ 0 w 100"/>
                    <a:gd name="T47" fmla="*/ 50 h 100"/>
                    <a:gd name="T48" fmla="*/ 0 w 100"/>
                    <a:gd name="T49" fmla="*/ 59 h 100"/>
                    <a:gd name="T50" fmla="*/ 3 w 100"/>
                    <a:gd name="T51" fmla="*/ 70 h 100"/>
                    <a:gd name="T52" fmla="*/ 9 w 100"/>
                    <a:gd name="T53" fmla="*/ 76 h 100"/>
                    <a:gd name="T54" fmla="*/ 15 w 100"/>
                    <a:gd name="T55" fmla="*/ 85 h 100"/>
                    <a:gd name="T56" fmla="*/ 21 w 100"/>
                    <a:gd name="T57" fmla="*/ 91 h 100"/>
                    <a:gd name="T58" fmla="*/ 30 w 100"/>
                    <a:gd name="T59" fmla="*/ 97 h 100"/>
                    <a:gd name="T60" fmla="*/ 41 w 100"/>
                    <a:gd name="T61" fmla="*/ 100 h 100"/>
                    <a:gd name="T62" fmla="*/ 50 w 100"/>
                    <a:gd name="T63" fmla="*/ 100 h 100"/>
                    <a:gd name="T64" fmla="*/ 50 w 100"/>
                    <a:gd name="T65" fmla="*/ 100 h 100"/>
                    <a:gd name="T66" fmla="*/ 59 w 100"/>
                    <a:gd name="T67" fmla="*/ 100 h 100"/>
                    <a:gd name="T68" fmla="*/ 70 w 100"/>
                    <a:gd name="T69" fmla="*/ 97 h 100"/>
                    <a:gd name="T70" fmla="*/ 76 w 100"/>
                    <a:gd name="T71" fmla="*/ 91 h 100"/>
                    <a:gd name="T72" fmla="*/ 85 w 100"/>
                    <a:gd name="T73" fmla="*/ 85 h 100"/>
                    <a:gd name="T74" fmla="*/ 91 w 100"/>
                    <a:gd name="T75" fmla="*/ 76 h 100"/>
                    <a:gd name="T76" fmla="*/ 97 w 100"/>
                    <a:gd name="T77" fmla="*/ 70 h 100"/>
                    <a:gd name="T78" fmla="*/ 100 w 100"/>
                    <a:gd name="T79" fmla="*/ 59 h 100"/>
                    <a:gd name="T80" fmla="*/ 100 w 100"/>
                    <a:gd name="T81" fmla="*/ 50 h 100"/>
                    <a:gd name="T82" fmla="*/ 100 w 100"/>
                    <a:gd name="T83" fmla="*/ 50 h 100"/>
                    <a:gd name="T84" fmla="*/ 100 w 100"/>
                    <a:gd name="T85" fmla="*/ 41 h 100"/>
                    <a:gd name="T86" fmla="*/ 97 w 100"/>
                    <a:gd name="T87" fmla="*/ 30 h 100"/>
                    <a:gd name="T88" fmla="*/ 91 w 100"/>
                    <a:gd name="T89" fmla="*/ 21 h 100"/>
                    <a:gd name="T90" fmla="*/ 85 w 100"/>
                    <a:gd name="T91" fmla="*/ 15 h 100"/>
                    <a:gd name="T92" fmla="*/ 76 w 100"/>
                    <a:gd name="T93" fmla="*/ 9 h 100"/>
                    <a:gd name="T94" fmla="*/ 70 w 100"/>
                    <a:gd name="T95" fmla="*/ 3 h 100"/>
                    <a:gd name="T96" fmla="*/ 59 w 100"/>
                    <a:gd name="T97" fmla="*/ 0 h 100"/>
                    <a:gd name="T98" fmla="*/ 50 w 100"/>
                    <a:gd name="T99" fmla="*/ 0 h 100"/>
                    <a:gd name="T100" fmla="*/ 50 w 100"/>
                    <a:gd name="T101" fmla="*/ 0 h 100"/>
                    <a:gd name="T102" fmla="*/ 41 w 100"/>
                    <a:gd name="T103" fmla="*/ 0 h 100"/>
                    <a:gd name="T104" fmla="*/ 30 w 100"/>
                    <a:gd name="T105" fmla="*/ 3 h 100"/>
                    <a:gd name="T106" fmla="*/ 21 w 100"/>
                    <a:gd name="T107" fmla="*/ 9 h 100"/>
                    <a:gd name="T108" fmla="*/ 15 w 100"/>
                    <a:gd name="T109" fmla="*/ 15 h 100"/>
                    <a:gd name="T110" fmla="*/ 9 w 100"/>
                    <a:gd name="T111" fmla="*/ 21 h 100"/>
                    <a:gd name="T112" fmla="*/ 3 w 100"/>
                    <a:gd name="T113" fmla="*/ 30 h 100"/>
                    <a:gd name="T114" fmla="*/ 0 w 100"/>
                    <a:gd name="T115" fmla="*/ 41 h 100"/>
                    <a:gd name="T116" fmla="*/ 0 w 100"/>
                    <a:gd name="T117" fmla="*/ 50 h 100"/>
                    <a:gd name="T118" fmla="*/ 0 w 100"/>
                    <a:gd name="T119" fmla="*/ 50 h 10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0"/>
                    <a:gd name="T181" fmla="*/ 0 h 100"/>
                    <a:gd name="T182" fmla="*/ 100 w 100"/>
                    <a:gd name="T183" fmla="*/ 100 h 10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0" h="100">
                      <a:moveTo>
                        <a:pt x="12" y="50"/>
                      </a:moveTo>
                      <a:lnTo>
                        <a:pt x="12" y="50"/>
                      </a:lnTo>
                      <a:lnTo>
                        <a:pt x="15" y="35"/>
                      </a:lnTo>
                      <a:lnTo>
                        <a:pt x="24" y="24"/>
                      </a:lnTo>
                      <a:lnTo>
                        <a:pt x="35" y="15"/>
                      </a:lnTo>
                      <a:lnTo>
                        <a:pt x="50" y="12"/>
                      </a:lnTo>
                      <a:lnTo>
                        <a:pt x="65" y="15"/>
                      </a:lnTo>
                      <a:lnTo>
                        <a:pt x="76" y="24"/>
                      </a:lnTo>
                      <a:lnTo>
                        <a:pt x="85" y="35"/>
                      </a:lnTo>
                      <a:lnTo>
                        <a:pt x="88" y="50"/>
                      </a:lnTo>
                      <a:lnTo>
                        <a:pt x="85" y="65"/>
                      </a:lnTo>
                      <a:lnTo>
                        <a:pt x="76" y="76"/>
                      </a:lnTo>
                      <a:lnTo>
                        <a:pt x="65" y="85"/>
                      </a:lnTo>
                      <a:lnTo>
                        <a:pt x="50" y="88"/>
                      </a:lnTo>
                      <a:lnTo>
                        <a:pt x="35" y="85"/>
                      </a:lnTo>
                      <a:lnTo>
                        <a:pt x="24" y="76"/>
                      </a:lnTo>
                      <a:lnTo>
                        <a:pt x="15" y="65"/>
                      </a:lnTo>
                      <a:lnTo>
                        <a:pt x="12" y="50"/>
                      </a:lnTo>
                      <a:close/>
                      <a:moveTo>
                        <a:pt x="0" y="50"/>
                      </a:moveTo>
                      <a:lnTo>
                        <a:pt x="0" y="50"/>
                      </a:lnTo>
                      <a:lnTo>
                        <a:pt x="0" y="59"/>
                      </a:lnTo>
                      <a:lnTo>
                        <a:pt x="3" y="70"/>
                      </a:lnTo>
                      <a:lnTo>
                        <a:pt x="9" y="76"/>
                      </a:lnTo>
                      <a:lnTo>
                        <a:pt x="15" y="85"/>
                      </a:lnTo>
                      <a:lnTo>
                        <a:pt x="21" y="91"/>
                      </a:lnTo>
                      <a:lnTo>
                        <a:pt x="30" y="97"/>
                      </a:lnTo>
                      <a:lnTo>
                        <a:pt x="41" y="100"/>
                      </a:lnTo>
                      <a:lnTo>
                        <a:pt x="50" y="100"/>
                      </a:lnTo>
                      <a:lnTo>
                        <a:pt x="59" y="100"/>
                      </a:lnTo>
                      <a:lnTo>
                        <a:pt x="70" y="97"/>
                      </a:lnTo>
                      <a:lnTo>
                        <a:pt x="76" y="91"/>
                      </a:lnTo>
                      <a:lnTo>
                        <a:pt x="85" y="85"/>
                      </a:lnTo>
                      <a:lnTo>
                        <a:pt x="91" y="76"/>
                      </a:lnTo>
                      <a:lnTo>
                        <a:pt x="97" y="70"/>
                      </a:lnTo>
                      <a:lnTo>
                        <a:pt x="100" y="59"/>
                      </a:lnTo>
                      <a:lnTo>
                        <a:pt x="100" y="50"/>
                      </a:lnTo>
                      <a:lnTo>
                        <a:pt x="100" y="41"/>
                      </a:lnTo>
                      <a:lnTo>
                        <a:pt x="97" y="30"/>
                      </a:lnTo>
                      <a:lnTo>
                        <a:pt x="91" y="21"/>
                      </a:lnTo>
                      <a:lnTo>
                        <a:pt x="85" y="15"/>
                      </a:lnTo>
                      <a:lnTo>
                        <a:pt x="76" y="9"/>
                      </a:lnTo>
                      <a:lnTo>
                        <a:pt x="70" y="3"/>
                      </a:lnTo>
                      <a:lnTo>
                        <a:pt x="59" y="0"/>
                      </a:lnTo>
                      <a:lnTo>
                        <a:pt x="50" y="0"/>
                      </a:lnTo>
                      <a:lnTo>
                        <a:pt x="41" y="0"/>
                      </a:lnTo>
                      <a:lnTo>
                        <a:pt x="30" y="3"/>
                      </a:lnTo>
                      <a:lnTo>
                        <a:pt x="21" y="9"/>
                      </a:lnTo>
                      <a:lnTo>
                        <a:pt x="15" y="15"/>
                      </a:lnTo>
                      <a:lnTo>
                        <a:pt x="9" y="21"/>
                      </a:lnTo>
                      <a:lnTo>
                        <a:pt x="3" y="30"/>
                      </a:lnTo>
                      <a:lnTo>
                        <a:pt x="0" y="41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8" name="Freeform 342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386" cy="38"/>
                </a:xfrm>
                <a:custGeom>
                  <a:avLst/>
                  <a:gdLst>
                    <a:gd name="T0" fmla="*/ 41 w 386"/>
                    <a:gd name="T1" fmla="*/ 9 h 38"/>
                    <a:gd name="T2" fmla="*/ 386 w 386"/>
                    <a:gd name="T3" fmla="*/ 9 h 38"/>
                    <a:gd name="T4" fmla="*/ 386 w 386"/>
                    <a:gd name="T5" fmla="*/ 9 h 38"/>
                    <a:gd name="T6" fmla="*/ 386 w 386"/>
                    <a:gd name="T7" fmla="*/ 0 h 38"/>
                    <a:gd name="T8" fmla="*/ 41 w 386"/>
                    <a:gd name="T9" fmla="*/ 0 h 38"/>
                    <a:gd name="T10" fmla="*/ 41 w 386"/>
                    <a:gd name="T11" fmla="*/ 0 h 38"/>
                    <a:gd name="T12" fmla="*/ 26 w 386"/>
                    <a:gd name="T13" fmla="*/ 0 h 38"/>
                    <a:gd name="T14" fmla="*/ 18 w 386"/>
                    <a:gd name="T15" fmla="*/ 3 h 38"/>
                    <a:gd name="T16" fmla="*/ 12 w 386"/>
                    <a:gd name="T17" fmla="*/ 9 h 38"/>
                    <a:gd name="T18" fmla="*/ 6 w 386"/>
                    <a:gd name="T19" fmla="*/ 15 h 38"/>
                    <a:gd name="T20" fmla="*/ 0 w 386"/>
                    <a:gd name="T21" fmla="*/ 24 h 38"/>
                    <a:gd name="T22" fmla="*/ 0 w 386"/>
                    <a:gd name="T23" fmla="*/ 30 h 38"/>
                    <a:gd name="T24" fmla="*/ 0 w 386"/>
                    <a:gd name="T25" fmla="*/ 38 h 38"/>
                    <a:gd name="T26" fmla="*/ 0 w 386"/>
                    <a:gd name="T27" fmla="*/ 38 h 38"/>
                    <a:gd name="T28" fmla="*/ 0 w 386"/>
                    <a:gd name="T29" fmla="*/ 33 h 38"/>
                    <a:gd name="T30" fmla="*/ 6 w 386"/>
                    <a:gd name="T31" fmla="*/ 24 h 38"/>
                    <a:gd name="T32" fmla="*/ 12 w 386"/>
                    <a:gd name="T33" fmla="*/ 18 h 38"/>
                    <a:gd name="T34" fmla="*/ 18 w 386"/>
                    <a:gd name="T35" fmla="*/ 12 h 38"/>
                    <a:gd name="T36" fmla="*/ 26 w 386"/>
                    <a:gd name="T37" fmla="*/ 9 h 38"/>
                    <a:gd name="T38" fmla="*/ 41 w 386"/>
                    <a:gd name="T39" fmla="*/ 9 h 38"/>
                    <a:gd name="T40" fmla="*/ 41 w 386"/>
                    <a:gd name="T41" fmla="*/ 9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41" y="9"/>
                      </a:moveTo>
                      <a:lnTo>
                        <a:pt x="386" y="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3"/>
                      </a:lnTo>
                      <a:lnTo>
                        <a:pt x="12" y="9"/>
                      </a:lnTo>
                      <a:lnTo>
                        <a:pt x="6" y="15"/>
                      </a:lnTo>
                      <a:lnTo>
                        <a:pt x="0" y="24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3"/>
                      </a:lnTo>
                      <a:lnTo>
                        <a:pt x="6" y="24"/>
                      </a:lnTo>
                      <a:lnTo>
                        <a:pt x="12" y="18"/>
                      </a:lnTo>
                      <a:lnTo>
                        <a:pt x="18" y="12"/>
                      </a:lnTo>
                      <a:lnTo>
                        <a:pt x="26" y="9"/>
                      </a:lnTo>
                      <a:lnTo>
                        <a:pt x="41" y="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9" name="Freeform 343"/>
                <p:cNvSpPr>
                  <a:spLocks/>
                </p:cNvSpPr>
                <p:nvPr/>
              </p:nvSpPr>
              <p:spPr bwMode="auto">
                <a:xfrm>
                  <a:off x="4888" y="2614"/>
                  <a:ext cx="386" cy="38"/>
                </a:xfrm>
                <a:custGeom>
                  <a:avLst/>
                  <a:gdLst>
                    <a:gd name="T0" fmla="*/ 345 w 386"/>
                    <a:gd name="T1" fmla="*/ 0 h 38"/>
                    <a:gd name="T2" fmla="*/ 0 w 386"/>
                    <a:gd name="T3" fmla="*/ 0 h 38"/>
                    <a:gd name="T4" fmla="*/ 0 w 386"/>
                    <a:gd name="T5" fmla="*/ 0 h 38"/>
                    <a:gd name="T6" fmla="*/ 0 w 386"/>
                    <a:gd name="T7" fmla="*/ 9 h 38"/>
                    <a:gd name="T8" fmla="*/ 345 w 386"/>
                    <a:gd name="T9" fmla="*/ 9 h 38"/>
                    <a:gd name="T10" fmla="*/ 345 w 386"/>
                    <a:gd name="T11" fmla="*/ 9 h 38"/>
                    <a:gd name="T12" fmla="*/ 354 w 386"/>
                    <a:gd name="T13" fmla="*/ 9 h 38"/>
                    <a:gd name="T14" fmla="*/ 368 w 386"/>
                    <a:gd name="T15" fmla="*/ 12 h 38"/>
                    <a:gd name="T16" fmla="*/ 374 w 386"/>
                    <a:gd name="T17" fmla="*/ 18 h 38"/>
                    <a:gd name="T18" fmla="*/ 380 w 386"/>
                    <a:gd name="T19" fmla="*/ 21 h 38"/>
                    <a:gd name="T20" fmla="*/ 383 w 386"/>
                    <a:gd name="T21" fmla="*/ 30 h 38"/>
                    <a:gd name="T22" fmla="*/ 386 w 386"/>
                    <a:gd name="T23" fmla="*/ 38 h 38"/>
                    <a:gd name="T24" fmla="*/ 386 w 386"/>
                    <a:gd name="T25" fmla="*/ 30 h 38"/>
                    <a:gd name="T26" fmla="*/ 386 w 386"/>
                    <a:gd name="T27" fmla="*/ 30 h 38"/>
                    <a:gd name="T28" fmla="*/ 383 w 386"/>
                    <a:gd name="T29" fmla="*/ 21 h 38"/>
                    <a:gd name="T30" fmla="*/ 380 w 386"/>
                    <a:gd name="T31" fmla="*/ 12 h 38"/>
                    <a:gd name="T32" fmla="*/ 374 w 386"/>
                    <a:gd name="T33" fmla="*/ 6 h 38"/>
                    <a:gd name="T34" fmla="*/ 368 w 386"/>
                    <a:gd name="T35" fmla="*/ 3 h 38"/>
                    <a:gd name="T36" fmla="*/ 354 w 386"/>
                    <a:gd name="T37" fmla="*/ 0 h 38"/>
                    <a:gd name="T38" fmla="*/ 345 w 386"/>
                    <a:gd name="T39" fmla="*/ 0 h 38"/>
                    <a:gd name="T40" fmla="*/ 345 w 386"/>
                    <a:gd name="T41" fmla="*/ 0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345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45" y="9"/>
                      </a:lnTo>
                      <a:lnTo>
                        <a:pt x="354" y="9"/>
                      </a:lnTo>
                      <a:lnTo>
                        <a:pt x="368" y="12"/>
                      </a:lnTo>
                      <a:lnTo>
                        <a:pt x="374" y="18"/>
                      </a:lnTo>
                      <a:lnTo>
                        <a:pt x="380" y="21"/>
                      </a:lnTo>
                      <a:lnTo>
                        <a:pt x="383" y="30"/>
                      </a:lnTo>
                      <a:lnTo>
                        <a:pt x="386" y="38"/>
                      </a:lnTo>
                      <a:lnTo>
                        <a:pt x="386" y="30"/>
                      </a:lnTo>
                      <a:lnTo>
                        <a:pt x="383" y="21"/>
                      </a:lnTo>
                      <a:lnTo>
                        <a:pt x="380" y="12"/>
                      </a:lnTo>
                      <a:lnTo>
                        <a:pt x="374" y="6"/>
                      </a:lnTo>
                      <a:lnTo>
                        <a:pt x="368" y="3"/>
                      </a:lnTo>
                      <a:lnTo>
                        <a:pt x="354" y="0"/>
                      </a:lnTo>
                      <a:lnTo>
                        <a:pt x="345" y="0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0" name="Freeform 344"/>
                <p:cNvSpPr>
                  <a:spLocks/>
                </p:cNvSpPr>
                <p:nvPr/>
              </p:nvSpPr>
              <p:spPr bwMode="auto">
                <a:xfrm>
                  <a:off x="4250" y="3945"/>
                  <a:ext cx="1024" cy="38"/>
                </a:xfrm>
                <a:custGeom>
                  <a:avLst/>
                  <a:gdLst>
                    <a:gd name="T0" fmla="*/ 983 w 1024"/>
                    <a:gd name="T1" fmla="*/ 29 h 38"/>
                    <a:gd name="T2" fmla="*/ 41 w 1024"/>
                    <a:gd name="T3" fmla="*/ 29 h 38"/>
                    <a:gd name="T4" fmla="*/ 41 w 1024"/>
                    <a:gd name="T5" fmla="*/ 29 h 38"/>
                    <a:gd name="T6" fmla="*/ 26 w 1024"/>
                    <a:gd name="T7" fmla="*/ 29 h 38"/>
                    <a:gd name="T8" fmla="*/ 18 w 1024"/>
                    <a:gd name="T9" fmla="*/ 26 h 38"/>
                    <a:gd name="T10" fmla="*/ 12 w 1024"/>
                    <a:gd name="T11" fmla="*/ 21 h 38"/>
                    <a:gd name="T12" fmla="*/ 6 w 1024"/>
                    <a:gd name="T13" fmla="*/ 18 h 38"/>
                    <a:gd name="T14" fmla="*/ 0 w 1024"/>
                    <a:gd name="T15" fmla="*/ 6 h 38"/>
                    <a:gd name="T16" fmla="*/ 0 w 1024"/>
                    <a:gd name="T17" fmla="*/ 0 h 38"/>
                    <a:gd name="T18" fmla="*/ 0 w 1024"/>
                    <a:gd name="T19" fmla="*/ 9 h 38"/>
                    <a:gd name="T20" fmla="*/ 0 w 1024"/>
                    <a:gd name="T21" fmla="*/ 9 h 38"/>
                    <a:gd name="T22" fmla="*/ 0 w 1024"/>
                    <a:gd name="T23" fmla="*/ 15 h 38"/>
                    <a:gd name="T24" fmla="*/ 6 w 1024"/>
                    <a:gd name="T25" fmla="*/ 26 h 38"/>
                    <a:gd name="T26" fmla="*/ 12 w 1024"/>
                    <a:gd name="T27" fmla="*/ 29 h 38"/>
                    <a:gd name="T28" fmla="*/ 18 w 1024"/>
                    <a:gd name="T29" fmla="*/ 35 h 38"/>
                    <a:gd name="T30" fmla="*/ 26 w 1024"/>
                    <a:gd name="T31" fmla="*/ 38 h 38"/>
                    <a:gd name="T32" fmla="*/ 41 w 1024"/>
                    <a:gd name="T33" fmla="*/ 38 h 38"/>
                    <a:gd name="T34" fmla="*/ 983 w 1024"/>
                    <a:gd name="T35" fmla="*/ 38 h 38"/>
                    <a:gd name="T36" fmla="*/ 983 w 1024"/>
                    <a:gd name="T37" fmla="*/ 38 h 38"/>
                    <a:gd name="T38" fmla="*/ 992 w 1024"/>
                    <a:gd name="T39" fmla="*/ 38 h 38"/>
                    <a:gd name="T40" fmla="*/ 1006 w 1024"/>
                    <a:gd name="T41" fmla="*/ 35 h 38"/>
                    <a:gd name="T42" fmla="*/ 1012 w 1024"/>
                    <a:gd name="T43" fmla="*/ 32 h 38"/>
                    <a:gd name="T44" fmla="*/ 1018 w 1024"/>
                    <a:gd name="T45" fmla="*/ 26 h 38"/>
                    <a:gd name="T46" fmla="*/ 1021 w 1024"/>
                    <a:gd name="T47" fmla="*/ 18 h 38"/>
                    <a:gd name="T48" fmla="*/ 1024 w 1024"/>
                    <a:gd name="T49" fmla="*/ 9 h 38"/>
                    <a:gd name="T50" fmla="*/ 1024 w 1024"/>
                    <a:gd name="T51" fmla="*/ 0 h 38"/>
                    <a:gd name="T52" fmla="*/ 1024 w 1024"/>
                    <a:gd name="T53" fmla="*/ 0 h 38"/>
                    <a:gd name="T54" fmla="*/ 1021 w 1024"/>
                    <a:gd name="T55" fmla="*/ 9 h 38"/>
                    <a:gd name="T56" fmla="*/ 1018 w 1024"/>
                    <a:gd name="T57" fmla="*/ 18 h 38"/>
                    <a:gd name="T58" fmla="*/ 1012 w 1024"/>
                    <a:gd name="T59" fmla="*/ 23 h 38"/>
                    <a:gd name="T60" fmla="*/ 1006 w 1024"/>
                    <a:gd name="T61" fmla="*/ 26 h 38"/>
                    <a:gd name="T62" fmla="*/ 992 w 1024"/>
                    <a:gd name="T63" fmla="*/ 29 h 38"/>
                    <a:gd name="T64" fmla="*/ 983 w 1024"/>
                    <a:gd name="T65" fmla="*/ 29 h 38"/>
                    <a:gd name="T66" fmla="*/ 983 w 1024"/>
                    <a:gd name="T67" fmla="*/ 29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024"/>
                    <a:gd name="T103" fmla="*/ 0 h 38"/>
                    <a:gd name="T104" fmla="*/ 1024 w 1024"/>
                    <a:gd name="T105" fmla="*/ 38 h 3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024" h="38">
                      <a:moveTo>
                        <a:pt x="983" y="29"/>
                      </a:moveTo>
                      <a:lnTo>
                        <a:pt x="41" y="29"/>
                      </a:lnTo>
                      <a:lnTo>
                        <a:pt x="26" y="29"/>
                      </a:lnTo>
                      <a:lnTo>
                        <a:pt x="18" y="26"/>
                      </a:lnTo>
                      <a:lnTo>
                        <a:pt x="12" y="21"/>
                      </a:lnTo>
                      <a:lnTo>
                        <a:pt x="6" y="1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15"/>
                      </a:lnTo>
                      <a:lnTo>
                        <a:pt x="6" y="26"/>
                      </a:lnTo>
                      <a:lnTo>
                        <a:pt x="12" y="29"/>
                      </a:lnTo>
                      <a:lnTo>
                        <a:pt x="18" y="35"/>
                      </a:lnTo>
                      <a:lnTo>
                        <a:pt x="26" y="38"/>
                      </a:lnTo>
                      <a:lnTo>
                        <a:pt x="41" y="38"/>
                      </a:lnTo>
                      <a:lnTo>
                        <a:pt x="983" y="38"/>
                      </a:lnTo>
                      <a:lnTo>
                        <a:pt x="992" y="38"/>
                      </a:lnTo>
                      <a:lnTo>
                        <a:pt x="1006" y="35"/>
                      </a:lnTo>
                      <a:lnTo>
                        <a:pt x="1012" y="32"/>
                      </a:lnTo>
                      <a:lnTo>
                        <a:pt x="1018" y="26"/>
                      </a:lnTo>
                      <a:lnTo>
                        <a:pt x="1021" y="18"/>
                      </a:lnTo>
                      <a:lnTo>
                        <a:pt x="1024" y="9"/>
                      </a:lnTo>
                      <a:lnTo>
                        <a:pt x="1024" y="0"/>
                      </a:lnTo>
                      <a:lnTo>
                        <a:pt x="1021" y="9"/>
                      </a:lnTo>
                      <a:lnTo>
                        <a:pt x="1018" y="18"/>
                      </a:lnTo>
                      <a:lnTo>
                        <a:pt x="1012" y="23"/>
                      </a:lnTo>
                      <a:lnTo>
                        <a:pt x="1006" y="26"/>
                      </a:lnTo>
                      <a:lnTo>
                        <a:pt x="992" y="29"/>
                      </a:lnTo>
                      <a:lnTo>
                        <a:pt x="983" y="2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1" name="Freeform 345"/>
                <p:cNvSpPr>
                  <a:spLocks noEditPoints="1"/>
                </p:cNvSpPr>
                <p:nvPr/>
              </p:nvSpPr>
              <p:spPr bwMode="auto">
                <a:xfrm>
                  <a:off x="4230" y="2418"/>
                  <a:ext cx="1064" cy="1589"/>
                </a:xfrm>
                <a:custGeom>
                  <a:avLst/>
                  <a:gdLst>
                    <a:gd name="T0" fmla="*/ 1038 w 1064"/>
                    <a:gd name="T1" fmla="*/ 1548 h 1589"/>
                    <a:gd name="T2" fmla="*/ 1003 w 1064"/>
                    <a:gd name="T3" fmla="*/ 1568 h 1589"/>
                    <a:gd name="T4" fmla="*/ 38 w 1064"/>
                    <a:gd name="T5" fmla="*/ 1562 h 1589"/>
                    <a:gd name="T6" fmla="*/ 20 w 1064"/>
                    <a:gd name="T7" fmla="*/ 1527 h 1589"/>
                    <a:gd name="T8" fmla="*/ 26 w 1064"/>
                    <a:gd name="T9" fmla="*/ 214 h 1589"/>
                    <a:gd name="T10" fmla="*/ 61 w 1064"/>
                    <a:gd name="T11" fmla="*/ 196 h 1589"/>
                    <a:gd name="T12" fmla="*/ 406 w 1064"/>
                    <a:gd name="T13" fmla="*/ 255 h 1589"/>
                    <a:gd name="T14" fmla="*/ 988 w 1064"/>
                    <a:gd name="T15" fmla="*/ 1483 h 1589"/>
                    <a:gd name="T16" fmla="*/ 772 w 1064"/>
                    <a:gd name="T17" fmla="*/ 278 h 1589"/>
                    <a:gd name="T18" fmla="*/ 1003 w 1064"/>
                    <a:gd name="T19" fmla="*/ 196 h 1589"/>
                    <a:gd name="T20" fmla="*/ 1032 w 1064"/>
                    <a:gd name="T21" fmla="*/ 205 h 1589"/>
                    <a:gd name="T22" fmla="*/ 1044 w 1064"/>
                    <a:gd name="T23" fmla="*/ 1527 h 1589"/>
                    <a:gd name="T24" fmla="*/ 892 w 1064"/>
                    <a:gd name="T25" fmla="*/ 360 h 1589"/>
                    <a:gd name="T26" fmla="*/ 877 w 1064"/>
                    <a:gd name="T27" fmla="*/ 319 h 1589"/>
                    <a:gd name="T28" fmla="*/ 825 w 1064"/>
                    <a:gd name="T29" fmla="*/ 290 h 1589"/>
                    <a:gd name="T30" fmla="*/ 977 w 1064"/>
                    <a:gd name="T31" fmla="*/ 1472 h 1589"/>
                    <a:gd name="T32" fmla="*/ 87 w 1064"/>
                    <a:gd name="T33" fmla="*/ 290 h 1589"/>
                    <a:gd name="T34" fmla="*/ 219 w 1064"/>
                    <a:gd name="T35" fmla="*/ 296 h 1589"/>
                    <a:gd name="T36" fmla="*/ 178 w 1064"/>
                    <a:gd name="T37" fmla="*/ 331 h 1589"/>
                    <a:gd name="T38" fmla="*/ 193 w 1064"/>
                    <a:gd name="T39" fmla="*/ 366 h 1589"/>
                    <a:gd name="T40" fmla="*/ 871 w 1064"/>
                    <a:gd name="T41" fmla="*/ 407 h 1589"/>
                    <a:gd name="T42" fmla="*/ 193 w 1064"/>
                    <a:gd name="T43" fmla="*/ 366 h 1589"/>
                    <a:gd name="T44" fmla="*/ 427 w 1064"/>
                    <a:gd name="T45" fmla="*/ 191 h 1589"/>
                    <a:gd name="T46" fmla="*/ 476 w 1064"/>
                    <a:gd name="T47" fmla="*/ 150 h 1589"/>
                    <a:gd name="T48" fmla="*/ 456 w 1064"/>
                    <a:gd name="T49" fmla="*/ 97 h 1589"/>
                    <a:gd name="T50" fmla="*/ 468 w 1064"/>
                    <a:gd name="T51" fmla="*/ 53 h 1589"/>
                    <a:gd name="T52" fmla="*/ 517 w 1064"/>
                    <a:gd name="T53" fmla="*/ 21 h 1589"/>
                    <a:gd name="T54" fmla="*/ 561 w 1064"/>
                    <a:gd name="T55" fmla="*/ 27 h 1589"/>
                    <a:gd name="T56" fmla="*/ 602 w 1064"/>
                    <a:gd name="T57" fmla="*/ 68 h 1589"/>
                    <a:gd name="T58" fmla="*/ 608 w 1064"/>
                    <a:gd name="T59" fmla="*/ 112 h 1589"/>
                    <a:gd name="T60" fmla="*/ 579 w 1064"/>
                    <a:gd name="T61" fmla="*/ 161 h 1589"/>
                    <a:gd name="T62" fmla="*/ 637 w 1064"/>
                    <a:gd name="T63" fmla="*/ 270 h 1589"/>
                    <a:gd name="T64" fmla="*/ 845 w 1064"/>
                    <a:gd name="T65" fmla="*/ 319 h 1589"/>
                    <a:gd name="T66" fmla="*/ 871 w 1064"/>
                    <a:gd name="T67" fmla="*/ 354 h 1589"/>
                    <a:gd name="T68" fmla="*/ 201 w 1064"/>
                    <a:gd name="T69" fmla="*/ 331 h 1589"/>
                    <a:gd name="T70" fmla="*/ 242 w 1064"/>
                    <a:gd name="T71" fmla="*/ 310 h 1589"/>
                    <a:gd name="T72" fmla="*/ 1003 w 1064"/>
                    <a:gd name="T73" fmla="*/ 176 h 1589"/>
                    <a:gd name="T74" fmla="*/ 611 w 1064"/>
                    <a:gd name="T75" fmla="*/ 153 h 1589"/>
                    <a:gd name="T76" fmla="*/ 629 w 1064"/>
                    <a:gd name="T77" fmla="*/ 97 h 1589"/>
                    <a:gd name="T78" fmla="*/ 614 w 1064"/>
                    <a:gd name="T79" fmla="*/ 41 h 1589"/>
                    <a:gd name="T80" fmla="*/ 552 w 1064"/>
                    <a:gd name="T81" fmla="*/ 0 h 1589"/>
                    <a:gd name="T82" fmla="*/ 494 w 1064"/>
                    <a:gd name="T83" fmla="*/ 6 h 1589"/>
                    <a:gd name="T84" fmla="*/ 441 w 1064"/>
                    <a:gd name="T85" fmla="*/ 59 h 1589"/>
                    <a:gd name="T86" fmla="*/ 435 w 1064"/>
                    <a:gd name="T87" fmla="*/ 112 h 1589"/>
                    <a:gd name="T88" fmla="*/ 453 w 1064"/>
                    <a:gd name="T89" fmla="*/ 153 h 1589"/>
                    <a:gd name="T90" fmla="*/ 43 w 1064"/>
                    <a:gd name="T91" fmla="*/ 176 h 1589"/>
                    <a:gd name="T92" fmla="*/ 5 w 1064"/>
                    <a:gd name="T93" fmla="*/ 208 h 1589"/>
                    <a:gd name="T94" fmla="*/ 0 w 1064"/>
                    <a:gd name="T95" fmla="*/ 1527 h 1589"/>
                    <a:gd name="T96" fmla="*/ 23 w 1064"/>
                    <a:gd name="T97" fmla="*/ 1574 h 1589"/>
                    <a:gd name="T98" fmla="*/ 1003 w 1064"/>
                    <a:gd name="T99" fmla="*/ 1589 h 1589"/>
                    <a:gd name="T100" fmla="*/ 1044 w 1064"/>
                    <a:gd name="T101" fmla="*/ 1574 h 1589"/>
                    <a:gd name="T102" fmla="*/ 1064 w 1064"/>
                    <a:gd name="T103" fmla="*/ 1527 h 1589"/>
                    <a:gd name="T104" fmla="*/ 1059 w 1064"/>
                    <a:gd name="T105" fmla="*/ 205 h 1589"/>
                    <a:gd name="T106" fmla="*/ 1024 w 1064"/>
                    <a:gd name="T107" fmla="*/ 179 h 1589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64"/>
                    <a:gd name="T163" fmla="*/ 0 h 1589"/>
                    <a:gd name="T164" fmla="*/ 1064 w 1064"/>
                    <a:gd name="T165" fmla="*/ 1589 h 1589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64" h="1589">
                      <a:moveTo>
                        <a:pt x="1044" y="1527"/>
                      </a:moveTo>
                      <a:lnTo>
                        <a:pt x="1044" y="1527"/>
                      </a:lnTo>
                      <a:lnTo>
                        <a:pt x="1044" y="1536"/>
                      </a:lnTo>
                      <a:lnTo>
                        <a:pt x="1038" y="1548"/>
                      </a:lnTo>
                      <a:lnTo>
                        <a:pt x="1032" y="1556"/>
                      </a:lnTo>
                      <a:lnTo>
                        <a:pt x="1026" y="1562"/>
                      </a:lnTo>
                      <a:lnTo>
                        <a:pt x="1018" y="1565"/>
                      </a:lnTo>
                      <a:lnTo>
                        <a:pt x="1003" y="1568"/>
                      </a:lnTo>
                      <a:lnTo>
                        <a:pt x="61" y="1568"/>
                      </a:lnTo>
                      <a:lnTo>
                        <a:pt x="52" y="1565"/>
                      </a:lnTo>
                      <a:lnTo>
                        <a:pt x="38" y="1562"/>
                      </a:lnTo>
                      <a:lnTo>
                        <a:pt x="32" y="1556"/>
                      </a:lnTo>
                      <a:lnTo>
                        <a:pt x="26" y="1550"/>
                      </a:lnTo>
                      <a:lnTo>
                        <a:pt x="23" y="1539"/>
                      </a:lnTo>
                      <a:lnTo>
                        <a:pt x="20" y="1527"/>
                      </a:lnTo>
                      <a:lnTo>
                        <a:pt x="20" y="234"/>
                      </a:lnTo>
                      <a:lnTo>
                        <a:pt x="20" y="229"/>
                      </a:lnTo>
                      <a:lnTo>
                        <a:pt x="26" y="214"/>
                      </a:lnTo>
                      <a:lnTo>
                        <a:pt x="32" y="208"/>
                      </a:lnTo>
                      <a:lnTo>
                        <a:pt x="38" y="202"/>
                      </a:lnTo>
                      <a:lnTo>
                        <a:pt x="46" y="196"/>
                      </a:lnTo>
                      <a:lnTo>
                        <a:pt x="61" y="196"/>
                      </a:lnTo>
                      <a:lnTo>
                        <a:pt x="406" y="196"/>
                      </a:lnTo>
                      <a:lnTo>
                        <a:pt x="406" y="255"/>
                      </a:lnTo>
                      <a:lnTo>
                        <a:pt x="289" y="278"/>
                      </a:lnTo>
                      <a:lnTo>
                        <a:pt x="76" y="278"/>
                      </a:lnTo>
                      <a:lnTo>
                        <a:pt x="76" y="1483"/>
                      </a:lnTo>
                      <a:lnTo>
                        <a:pt x="988" y="1483"/>
                      </a:lnTo>
                      <a:lnTo>
                        <a:pt x="988" y="278"/>
                      </a:lnTo>
                      <a:lnTo>
                        <a:pt x="983" y="278"/>
                      </a:lnTo>
                      <a:lnTo>
                        <a:pt x="772" y="278"/>
                      </a:lnTo>
                      <a:lnTo>
                        <a:pt x="658" y="255"/>
                      </a:lnTo>
                      <a:lnTo>
                        <a:pt x="658" y="196"/>
                      </a:lnTo>
                      <a:lnTo>
                        <a:pt x="1003" y="196"/>
                      </a:lnTo>
                      <a:lnTo>
                        <a:pt x="1012" y="196"/>
                      </a:lnTo>
                      <a:lnTo>
                        <a:pt x="1026" y="202"/>
                      </a:lnTo>
                      <a:lnTo>
                        <a:pt x="1032" y="205"/>
                      </a:lnTo>
                      <a:lnTo>
                        <a:pt x="1038" y="214"/>
                      </a:lnTo>
                      <a:lnTo>
                        <a:pt x="1041" y="223"/>
                      </a:lnTo>
                      <a:lnTo>
                        <a:pt x="1044" y="234"/>
                      </a:lnTo>
                      <a:lnTo>
                        <a:pt x="1044" y="1527"/>
                      </a:lnTo>
                      <a:close/>
                      <a:moveTo>
                        <a:pt x="172" y="360"/>
                      </a:moveTo>
                      <a:lnTo>
                        <a:pt x="172" y="427"/>
                      </a:lnTo>
                      <a:lnTo>
                        <a:pt x="892" y="427"/>
                      </a:lnTo>
                      <a:lnTo>
                        <a:pt x="892" y="360"/>
                      </a:lnTo>
                      <a:lnTo>
                        <a:pt x="889" y="343"/>
                      </a:lnTo>
                      <a:lnTo>
                        <a:pt x="886" y="331"/>
                      </a:lnTo>
                      <a:lnTo>
                        <a:pt x="877" y="319"/>
                      </a:lnTo>
                      <a:lnTo>
                        <a:pt x="868" y="310"/>
                      </a:lnTo>
                      <a:lnTo>
                        <a:pt x="857" y="302"/>
                      </a:lnTo>
                      <a:lnTo>
                        <a:pt x="845" y="296"/>
                      </a:lnTo>
                      <a:lnTo>
                        <a:pt x="825" y="290"/>
                      </a:lnTo>
                      <a:lnTo>
                        <a:pt x="977" y="290"/>
                      </a:lnTo>
                      <a:lnTo>
                        <a:pt x="977" y="1472"/>
                      </a:lnTo>
                      <a:lnTo>
                        <a:pt x="87" y="1472"/>
                      </a:lnTo>
                      <a:lnTo>
                        <a:pt x="87" y="290"/>
                      </a:lnTo>
                      <a:lnTo>
                        <a:pt x="237" y="290"/>
                      </a:lnTo>
                      <a:lnTo>
                        <a:pt x="219" y="296"/>
                      </a:lnTo>
                      <a:lnTo>
                        <a:pt x="207" y="302"/>
                      </a:lnTo>
                      <a:lnTo>
                        <a:pt x="196" y="310"/>
                      </a:lnTo>
                      <a:lnTo>
                        <a:pt x="187" y="319"/>
                      </a:lnTo>
                      <a:lnTo>
                        <a:pt x="178" y="331"/>
                      </a:lnTo>
                      <a:lnTo>
                        <a:pt x="175" y="343"/>
                      </a:lnTo>
                      <a:lnTo>
                        <a:pt x="172" y="360"/>
                      </a:lnTo>
                      <a:close/>
                      <a:moveTo>
                        <a:pt x="193" y="366"/>
                      </a:moveTo>
                      <a:lnTo>
                        <a:pt x="871" y="366"/>
                      </a:lnTo>
                      <a:lnTo>
                        <a:pt x="871" y="407"/>
                      </a:lnTo>
                      <a:lnTo>
                        <a:pt x="193" y="407"/>
                      </a:lnTo>
                      <a:lnTo>
                        <a:pt x="193" y="366"/>
                      </a:lnTo>
                      <a:close/>
                      <a:moveTo>
                        <a:pt x="427" y="270"/>
                      </a:moveTo>
                      <a:lnTo>
                        <a:pt x="427" y="270"/>
                      </a:lnTo>
                      <a:lnTo>
                        <a:pt x="427" y="191"/>
                      </a:lnTo>
                      <a:lnTo>
                        <a:pt x="473" y="167"/>
                      </a:lnTo>
                      <a:lnTo>
                        <a:pt x="485" y="161"/>
                      </a:lnTo>
                      <a:lnTo>
                        <a:pt x="476" y="150"/>
                      </a:lnTo>
                      <a:lnTo>
                        <a:pt x="468" y="138"/>
                      </a:lnTo>
                      <a:lnTo>
                        <a:pt x="462" y="126"/>
                      </a:lnTo>
                      <a:lnTo>
                        <a:pt x="456" y="112"/>
                      </a:lnTo>
                      <a:lnTo>
                        <a:pt x="456" y="97"/>
                      </a:lnTo>
                      <a:lnTo>
                        <a:pt x="456" y="82"/>
                      </a:lnTo>
                      <a:lnTo>
                        <a:pt x="462" y="68"/>
                      </a:lnTo>
                      <a:lnTo>
                        <a:pt x="468" y="53"/>
                      </a:lnTo>
                      <a:lnTo>
                        <a:pt x="476" y="41"/>
                      </a:lnTo>
                      <a:lnTo>
                        <a:pt x="488" y="33"/>
                      </a:lnTo>
                      <a:lnTo>
                        <a:pt x="503" y="27"/>
                      </a:lnTo>
                      <a:lnTo>
                        <a:pt x="517" y="21"/>
                      </a:lnTo>
                      <a:lnTo>
                        <a:pt x="532" y="21"/>
                      </a:lnTo>
                      <a:lnTo>
                        <a:pt x="547" y="21"/>
                      </a:lnTo>
                      <a:lnTo>
                        <a:pt x="561" y="27"/>
                      </a:lnTo>
                      <a:lnTo>
                        <a:pt x="576" y="33"/>
                      </a:lnTo>
                      <a:lnTo>
                        <a:pt x="588" y="41"/>
                      </a:lnTo>
                      <a:lnTo>
                        <a:pt x="596" y="53"/>
                      </a:lnTo>
                      <a:lnTo>
                        <a:pt x="602" y="68"/>
                      </a:lnTo>
                      <a:lnTo>
                        <a:pt x="608" y="82"/>
                      </a:lnTo>
                      <a:lnTo>
                        <a:pt x="608" y="97"/>
                      </a:lnTo>
                      <a:lnTo>
                        <a:pt x="608" y="112"/>
                      </a:lnTo>
                      <a:lnTo>
                        <a:pt x="602" y="126"/>
                      </a:lnTo>
                      <a:lnTo>
                        <a:pt x="596" y="138"/>
                      </a:lnTo>
                      <a:lnTo>
                        <a:pt x="588" y="150"/>
                      </a:lnTo>
                      <a:lnTo>
                        <a:pt x="579" y="161"/>
                      </a:lnTo>
                      <a:lnTo>
                        <a:pt x="637" y="191"/>
                      </a:lnTo>
                      <a:lnTo>
                        <a:pt x="637" y="270"/>
                      </a:lnTo>
                      <a:lnTo>
                        <a:pt x="822" y="310"/>
                      </a:lnTo>
                      <a:lnTo>
                        <a:pt x="830" y="313"/>
                      </a:lnTo>
                      <a:lnTo>
                        <a:pt x="845" y="319"/>
                      </a:lnTo>
                      <a:lnTo>
                        <a:pt x="854" y="325"/>
                      </a:lnTo>
                      <a:lnTo>
                        <a:pt x="863" y="331"/>
                      </a:lnTo>
                      <a:lnTo>
                        <a:pt x="868" y="343"/>
                      </a:lnTo>
                      <a:lnTo>
                        <a:pt x="871" y="354"/>
                      </a:lnTo>
                      <a:lnTo>
                        <a:pt x="193" y="354"/>
                      </a:lnTo>
                      <a:lnTo>
                        <a:pt x="196" y="343"/>
                      </a:lnTo>
                      <a:lnTo>
                        <a:pt x="201" y="331"/>
                      </a:lnTo>
                      <a:lnTo>
                        <a:pt x="210" y="325"/>
                      </a:lnTo>
                      <a:lnTo>
                        <a:pt x="219" y="319"/>
                      </a:lnTo>
                      <a:lnTo>
                        <a:pt x="234" y="313"/>
                      </a:lnTo>
                      <a:lnTo>
                        <a:pt x="242" y="310"/>
                      </a:lnTo>
                      <a:lnTo>
                        <a:pt x="418" y="272"/>
                      </a:lnTo>
                      <a:lnTo>
                        <a:pt x="427" y="270"/>
                      </a:lnTo>
                      <a:close/>
                      <a:moveTo>
                        <a:pt x="1003" y="176"/>
                      </a:moveTo>
                      <a:lnTo>
                        <a:pt x="655" y="176"/>
                      </a:lnTo>
                      <a:lnTo>
                        <a:pt x="611" y="153"/>
                      </a:lnTo>
                      <a:lnTo>
                        <a:pt x="620" y="141"/>
                      </a:lnTo>
                      <a:lnTo>
                        <a:pt x="626" y="126"/>
                      </a:lnTo>
                      <a:lnTo>
                        <a:pt x="629" y="112"/>
                      </a:lnTo>
                      <a:lnTo>
                        <a:pt x="629" y="97"/>
                      </a:lnTo>
                      <a:lnTo>
                        <a:pt x="629" y="77"/>
                      </a:lnTo>
                      <a:lnTo>
                        <a:pt x="623" y="59"/>
                      </a:lnTo>
                      <a:lnTo>
                        <a:pt x="614" y="41"/>
                      </a:lnTo>
                      <a:lnTo>
                        <a:pt x="602" y="27"/>
                      </a:lnTo>
                      <a:lnTo>
                        <a:pt x="588" y="15"/>
                      </a:lnTo>
                      <a:lnTo>
                        <a:pt x="570" y="6"/>
                      </a:lnTo>
                      <a:lnTo>
                        <a:pt x="552" y="0"/>
                      </a:lnTo>
                      <a:lnTo>
                        <a:pt x="532" y="0"/>
                      </a:lnTo>
                      <a:lnTo>
                        <a:pt x="512" y="0"/>
                      </a:lnTo>
                      <a:lnTo>
                        <a:pt x="494" y="6"/>
                      </a:lnTo>
                      <a:lnTo>
                        <a:pt x="476" y="15"/>
                      </a:lnTo>
                      <a:lnTo>
                        <a:pt x="462" y="27"/>
                      </a:lnTo>
                      <a:lnTo>
                        <a:pt x="450" y="41"/>
                      </a:lnTo>
                      <a:lnTo>
                        <a:pt x="441" y="59"/>
                      </a:lnTo>
                      <a:lnTo>
                        <a:pt x="435" y="77"/>
                      </a:lnTo>
                      <a:lnTo>
                        <a:pt x="435" y="97"/>
                      </a:lnTo>
                      <a:lnTo>
                        <a:pt x="435" y="112"/>
                      </a:lnTo>
                      <a:lnTo>
                        <a:pt x="438" y="126"/>
                      </a:lnTo>
                      <a:lnTo>
                        <a:pt x="444" y="141"/>
                      </a:lnTo>
                      <a:lnTo>
                        <a:pt x="453" y="153"/>
                      </a:lnTo>
                      <a:lnTo>
                        <a:pt x="409" y="176"/>
                      </a:lnTo>
                      <a:lnTo>
                        <a:pt x="61" y="176"/>
                      </a:lnTo>
                      <a:lnTo>
                        <a:pt x="43" y="176"/>
                      </a:lnTo>
                      <a:lnTo>
                        <a:pt x="32" y="182"/>
                      </a:lnTo>
                      <a:lnTo>
                        <a:pt x="20" y="188"/>
                      </a:lnTo>
                      <a:lnTo>
                        <a:pt x="11" y="196"/>
                      </a:lnTo>
                      <a:lnTo>
                        <a:pt x="5" y="208"/>
                      </a:lnTo>
                      <a:lnTo>
                        <a:pt x="2" y="217"/>
                      </a:lnTo>
                      <a:lnTo>
                        <a:pt x="0" y="234"/>
                      </a:lnTo>
                      <a:lnTo>
                        <a:pt x="0" y="1527"/>
                      </a:lnTo>
                      <a:lnTo>
                        <a:pt x="2" y="1545"/>
                      </a:lnTo>
                      <a:lnTo>
                        <a:pt x="5" y="1556"/>
                      </a:lnTo>
                      <a:lnTo>
                        <a:pt x="14" y="1568"/>
                      </a:lnTo>
                      <a:lnTo>
                        <a:pt x="23" y="1574"/>
                      </a:lnTo>
                      <a:lnTo>
                        <a:pt x="32" y="1580"/>
                      </a:lnTo>
                      <a:lnTo>
                        <a:pt x="40" y="1586"/>
                      </a:lnTo>
                      <a:lnTo>
                        <a:pt x="61" y="1589"/>
                      </a:lnTo>
                      <a:lnTo>
                        <a:pt x="1003" y="1589"/>
                      </a:lnTo>
                      <a:lnTo>
                        <a:pt x="1021" y="1586"/>
                      </a:lnTo>
                      <a:lnTo>
                        <a:pt x="1032" y="1580"/>
                      </a:lnTo>
                      <a:lnTo>
                        <a:pt x="1044" y="1574"/>
                      </a:lnTo>
                      <a:lnTo>
                        <a:pt x="1053" y="1565"/>
                      </a:lnTo>
                      <a:lnTo>
                        <a:pt x="1059" y="1556"/>
                      </a:lnTo>
                      <a:lnTo>
                        <a:pt x="1062" y="1545"/>
                      </a:lnTo>
                      <a:lnTo>
                        <a:pt x="1064" y="1527"/>
                      </a:lnTo>
                      <a:lnTo>
                        <a:pt x="1064" y="234"/>
                      </a:lnTo>
                      <a:lnTo>
                        <a:pt x="1062" y="220"/>
                      </a:lnTo>
                      <a:lnTo>
                        <a:pt x="1059" y="205"/>
                      </a:lnTo>
                      <a:lnTo>
                        <a:pt x="1050" y="196"/>
                      </a:lnTo>
                      <a:lnTo>
                        <a:pt x="1041" y="188"/>
                      </a:lnTo>
                      <a:lnTo>
                        <a:pt x="1032" y="182"/>
                      </a:lnTo>
                      <a:lnTo>
                        <a:pt x="1024" y="179"/>
                      </a:lnTo>
                      <a:lnTo>
                        <a:pt x="1003" y="1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2" name="Freeform 346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3" name="Freeform 347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4" name="Freeform 348"/>
                <p:cNvSpPr>
                  <a:spLocks/>
                </p:cNvSpPr>
                <p:nvPr/>
              </p:nvSpPr>
              <p:spPr bwMode="auto">
                <a:xfrm>
                  <a:off x="4317" y="3094"/>
                  <a:ext cx="890" cy="796"/>
                </a:xfrm>
                <a:custGeom>
                  <a:avLst/>
                  <a:gdLst>
                    <a:gd name="T0" fmla="*/ 749 w 890"/>
                    <a:gd name="T1" fmla="*/ 339 h 796"/>
                    <a:gd name="T2" fmla="*/ 749 w 890"/>
                    <a:gd name="T3" fmla="*/ 339 h 796"/>
                    <a:gd name="T4" fmla="*/ 714 w 890"/>
                    <a:gd name="T5" fmla="*/ 336 h 796"/>
                    <a:gd name="T6" fmla="*/ 679 w 890"/>
                    <a:gd name="T7" fmla="*/ 331 h 796"/>
                    <a:gd name="T8" fmla="*/ 644 w 890"/>
                    <a:gd name="T9" fmla="*/ 325 h 796"/>
                    <a:gd name="T10" fmla="*/ 609 w 890"/>
                    <a:gd name="T11" fmla="*/ 313 h 796"/>
                    <a:gd name="T12" fmla="*/ 609 w 890"/>
                    <a:gd name="T13" fmla="*/ 313 h 796"/>
                    <a:gd name="T14" fmla="*/ 559 w 890"/>
                    <a:gd name="T15" fmla="*/ 295 h 796"/>
                    <a:gd name="T16" fmla="*/ 512 w 890"/>
                    <a:gd name="T17" fmla="*/ 275 h 796"/>
                    <a:gd name="T18" fmla="*/ 465 w 890"/>
                    <a:gd name="T19" fmla="*/ 249 h 796"/>
                    <a:gd name="T20" fmla="*/ 422 w 890"/>
                    <a:gd name="T21" fmla="*/ 219 h 796"/>
                    <a:gd name="T22" fmla="*/ 334 w 890"/>
                    <a:gd name="T23" fmla="*/ 158 h 796"/>
                    <a:gd name="T24" fmla="*/ 249 w 890"/>
                    <a:gd name="T25" fmla="*/ 97 h 796"/>
                    <a:gd name="T26" fmla="*/ 249 w 890"/>
                    <a:gd name="T27" fmla="*/ 97 h 796"/>
                    <a:gd name="T28" fmla="*/ 199 w 890"/>
                    <a:gd name="T29" fmla="*/ 64 h 796"/>
                    <a:gd name="T30" fmla="*/ 150 w 890"/>
                    <a:gd name="T31" fmla="*/ 38 h 796"/>
                    <a:gd name="T32" fmla="*/ 94 w 890"/>
                    <a:gd name="T33" fmla="*/ 18 h 796"/>
                    <a:gd name="T34" fmla="*/ 38 w 890"/>
                    <a:gd name="T35" fmla="*/ 3 h 796"/>
                    <a:gd name="T36" fmla="*/ 38 w 890"/>
                    <a:gd name="T37" fmla="*/ 3 h 796"/>
                    <a:gd name="T38" fmla="*/ 0 w 890"/>
                    <a:gd name="T39" fmla="*/ 0 h 796"/>
                    <a:gd name="T40" fmla="*/ 0 w 890"/>
                    <a:gd name="T41" fmla="*/ 0 h 796"/>
                    <a:gd name="T42" fmla="*/ 0 w 890"/>
                    <a:gd name="T43" fmla="*/ 796 h 796"/>
                    <a:gd name="T44" fmla="*/ 0 w 890"/>
                    <a:gd name="T45" fmla="*/ 796 h 796"/>
                    <a:gd name="T46" fmla="*/ 890 w 890"/>
                    <a:gd name="T47" fmla="*/ 796 h 796"/>
                    <a:gd name="T48" fmla="*/ 890 w 890"/>
                    <a:gd name="T49" fmla="*/ 796 h 796"/>
                    <a:gd name="T50" fmla="*/ 890 w 890"/>
                    <a:gd name="T51" fmla="*/ 333 h 796"/>
                    <a:gd name="T52" fmla="*/ 890 w 890"/>
                    <a:gd name="T53" fmla="*/ 333 h 796"/>
                    <a:gd name="T54" fmla="*/ 820 w 890"/>
                    <a:gd name="T55" fmla="*/ 339 h 796"/>
                    <a:gd name="T56" fmla="*/ 784 w 890"/>
                    <a:gd name="T57" fmla="*/ 339 h 796"/>
                    <a:gd name="T58" fmla="*/ 749 w 890"/>
                    <a:gd name="T59" fmla="*/ 339 h 796"/>
                    <a:gd name="T60" fmla="*/ 749 w 890"/>
                    <a:gd name="T61" fmla="*/ 339 h 79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890"/>
                    <a:gd name="T94" fmla="*/ 0 h 796"/>
                    <a:gd name="T95" fmla="*/ 890 w 890"/>
                    <a:gd name="T96" fmla="*/ 796 h 79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890" h="796">
                      <a:moveTo>
                        <a:pt x="749" y="339"/>
                      </a:moveTo>
                      <a:lnTo>
                        <a:pt x="749" y="339"/>
                      </a:lnTo>
                      <a:lnTo>
                        <a:pt x="714" y="336"/>
                      </a:lnTo>
                      <a:lnTo>
                        <a:pt x="679" y="331"/>
                      </a:lnTo>
                      <a:lnTo>
                        <a:pt x="644" y="325"/>
                      </a:lnTo>
                      <a:lnTo>
                        <a:pt x="609" y="313"/>
                      </a:lnTo>
                      <a:lnTo>
                        <a:pt x="559" y="295"/>
                      </a:lnTo>
                      <a:lnTo>
                        <a:pt x="512" y="275"/>
                      </a:lnTo>
                      <a:lnTo>
                        <a:pt x="465" y="249"/>
                      </a:lnTo>
                      <a:lnTo>
                        <a:pt x="422" y="219"/>
                      </a:lnTo>
                      <a:lnTo>
                        <a:pt x="334" y="158"/>
                      </a:lnTo>
                      <a:lnTo>
                        <a:pt x="249" y="97"/>
                      </a:lnTo>
                      <a:lnTo>
                        <a:pt x="199" y="64"/>
                      </a:lnTo>
                      <a:lnTo>
                        <a:pt x="150" y="38"/>
                      </a:lnTo>
                      <a:lnTo>
                        <a:pt x="94" y="18"/>
                      </a:lnTo>
                      <a:lnTo>
                        <a:pt x="38" y="3"/>
                      </a:lnTo>
                      <a:lnTo>
                        <a:pt x="0" y="0"/>
                      </a:lnTo>
                      <a:lnTo>
                        <a:pt x="0" y="796"/>
                      </a:lnTo>
                      <a:lnTo>
                        <a:pt x="890" y="796"/>
                      </a:lnTo>
                      <a:lnTo>
                        <a:pt x="890" y="333"/>
                      </a:lnTo>
                      <a:lnTo>
                        <a:pt x="820" y="339"/>
                      </a:lnTo>
                      <a:lnTo>
                        <a:pt x="784" y="339"/>
                      </a:lnTo>
                      <a:lnTo>
                        <a:pt x="749" y="339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5" name="Freeform 349"/>
                <p:cNvSpPr>
                  <a:spLocks/>
                </p:cNvSpPr>
                <p:nvPr/>
              </p:nvSpPr>
              <p:spPr bwMode="auto">
                <a:xfrm>
                  <a:off x="4317" y="2708"/>
                  <a:ext cx="150" cy="9"/>
                </a:xfrm>
                <a:custGeom>
                  <a:avLst/>
                  <a:gdLst>
                    <a:gd name="T0" fmla="*/ 150 w 150"/>
                    <a:gd name="T1" fmla="*/ 0 h 9"/>
                    <a:gd name="T2" fmla="*/ 150 w 150"/>
                    <a:gd name="T3" fmla="*/ 0 h 9"/>
                    <a:gd name="T4" fmla="*/ 0 w 150"/>
                    <a:gd name="T5" fmla="*/ 0 h 9"/>
                    <a:gd name="T6" fmla="*/ 0 w 150"/>
                    <a:gd name="T7" fmla="*/ 0 h 9"/>
                    <a:gd name="T8" fmla="*/ 0 w 150"/>
                    <a:gd name="T9" fmla="*/ 9 h 9"/>
                    <a:gd name="T10" fmla="*/ 126 w 150"/>
                    <a:gd name="T11" fmla="*/ 9 h 9"/>
                    <a:gd name="T12" fmla="*/ 126 w 150"/>
                    <a:gd name="T13" fmla="*/ 9 h 9"/>
                    <a:gd name="T14" fmla="*/ 138 w 150"/>
                    <a:gd name="T15" fmla="*/ 3 h 9"/>
                    <a:gd name="T16" fmla="*/ 150 w 150"/>
                    <a:gd name="T17" fmla="*/ 0 h 9"/>
                    <a:gd name="T18" fmla="*/ 150 w 150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0"/>
                    <a:gd name="T31" fmla="*/ 0 h 9"/>
                    <a:gd name="T32" fmla="*/ 150 w 150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0" h="9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26" y="9"/>
                      </a:lnTo>
                      <a:lnTo>
                        <a:pt x="138" y="3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6" name="Freeform 350"/>
                <p:cNvSpPr>
                  <a:spLocks/>
                </p:cNvSpPr>
                <p:nvPr/>
              </p:nvSpPr>
              <p:spPr bwMode="auto">
                <a:xfrm>
                  <a:off x="5055" y="2708"/>
                  <a:ext cx="152" cy="9"/>
                </a:xfrm>
                <a:custGeom>
                  <a:avLst/>
                  <a:gdLst>
                    <a:gd name="T0" fmla="*/ 0 w 152"/>
                    <a:gd name="T1" fmla="*/ 0 h 9"/>
                    <a:gd name="T2" fmla="*/ 0 w 152"/>
                    <a:gd name="T3" fmla="*/ 0 h 9"/>
                    <a:gd name="T4" fmla="*/ 14 w 152"/>
                    <a:gd name="T5" fmla="*/ 3 h 9"/>
                    <a:gd name="T6" fmla="*/ 26 w 152"/>
                    <a:gd name="T7" fmla="*/ 9 h 9"/>
                    <a:gd name="T8" fmla="*/ 152 w 152"/>
                    <a:gd name="T9" fmla="*/ 9 h 9"/>
                    <a:gd name="T10" fmla="*/ 152 w 152"/>
                    <a:gd name="T11" fmla="*/ 9 h 9"/>
                    <a:gd name="T12" fmla="*/ 152 w 152"/>
                    <a:gd name="T13" fmla="*/ 0 h 9"/>
                    <a:gd name="T14" fmla="*/ 152 w 152"/>
                    <a:gd name="T15" fmla="*/ 0 h 9"/>
                    <a:gd name="T16" fmla="*/ 0 w 152"/>
                    <a:gd name="T17" fmla="*/ 0 h 9"/>
                    <a:gd name="T18" fmla="*/ 0 w 152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2"/>
                    <a:gd name="T31" fmla="*/ 0 h 9"/>
                    <a:gd name="T32" fmla="*/ 152 w 152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2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4" y="3"/>
                      </a:lnTo>
                      <a:lnTo>
                        <a:pt x="26" y="9"/>
                      </a:lnTo>
                      <a:lnTo>
                        <a:pt x="152" y="9"/>
                      </a:lnTo>
                      <a:lnTo>
                        <a:pt x="1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7" name="Freeform 351"/>
                <p:cNvSpPr>
                  <a:spLocks/>
                </p:cNvSpPr>
                <p:nvPr/>
              </p:nvSpPr>
              <p:spPr bwMode="auto">
                <a:xfrm>
                  <a:off x="4467" y="2960"/>
                  <a:ext cx="643" cy="11"/>
                </a:xfrm>
                <a:custGeom>
                  <a:avLst/>
                  <a:gdLst>
                    <a:gd name="T0" fmla="*/ 5 w 643"/>
                    <a:gd name="T1" fmla="*/ 0 h 11"/>
                    <a:gd name="T2" fmla="*/ 5 w 643"/>
                    <a:gd name="T3" fmla="*/ 0 h 11"/>
                    <a:gd name="T4" fmla="*/ 2 w 643"/>
                    <a:gd name="T5" fmla="*/ 2 h 11"/>
                    <a:gd name="T6" fmla="*/ 0 w 643"/>
                    <a:gd name="T7" fmla="*/ 5 h 11"/>
                    <a:gd name="T8" fmla="*/ 0 w 643"/>
                    <a:gd name="T9" fmla="*/ 5 h 11"/>
                    <a:gd name="T10" fmla="*/ 2 w 643"/>
                    <a:gd name="T11" fmla="*/ 8 h 11"/>
                    <a:gd name="T12" fmla="*/ 5 w 643"/>
                    <a:gd name="T13" fmla="*/ 11 h 11"/>
                    <a:gd name="T14" fmla="*/ 637 w 643"/>
                    <a:gd name="T15" fmla="*/ 11 h 11"/>
                    <a:gd name="T16" fmla="*/ 637 w 643"/>
                    <a:gd name="T17" fmla="*/ 11 h 11"/>
                    <a:gd name="T18" fmla="*/ 640 w 643"/>
                    <a:gd name="T19" fmla="*/ 8 h 11"/>
                    <a:gd name="T20" fmla="*/ 643 w 643"/>
                    <a:gd name="T21" fmla="*/ 5 h 11"/>
                    <a:gd name="T22" fmla="*/ 643 w 643"/>
                    <a:gd name="T23" fmla="*/ 5 h 11"/>
                    <a:gd name="T24" fmla="*/ 640 w 643"/>
                    <a:gd name="T25" fmla="*/ 2 h 11"/>
                    <a:gd name="T26" fmla="*/ 637 w 643"/>
                    <a:gd name="T27" fmla="*/ 0 h 11"/>
                    <a:gd name="T28" fmla="*/ 5 w 643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1"/>
                    <a:gd name="T47" fmla="*/ 643 w 643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2"/>
                      </a:lnTo>
                      <a:lnTo>
                        <a:pt x="0" y="5"/>
                      </a:lnTo>
                      <a:lnTo>
                        <a:pt x="2" y="8"/>
                      </a:lnTo>
                      <a:lnTo>
                        <a:pt x="5" y="11"/>
                      </a:lnTo>
                      <a:lnTo>
                        <a:pt x="637" y="11"/>
                      </a:lnTo>
                      <a:lnTo>
                        <a:pt x="640" y="8"/>
                      </a:lnTo>
                      <a:lnTo>
                        <a:pt x="643" y="5"/>
                      </a:lnTo>
                      <a:lnTo>
                        <a:pt x="640" y="2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8" name="Freeform 352"/>
                <p:cNvSpPr>
                  <a:spLocks/>
                </p:cNvSpPr>
                <p:nvPr/>
              </p:nvSpPr>
              <p:spPr bwMode="auto">
                <a:xfrm>
                  <a:off x="4414" y="3012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9" name="Freeform 353"/>
                <p:cNvSpPr>
                  <a:spLocks/>
                </p:cNvSpPr>
                <p:nvPr/>
              </p:nvSpPr>
              <p:spPr bwMode="auto">
                <a:xfrm>
                  <a:off x="4414" y="3065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0" name="Freeform 354"/>
                <p:cNvSpPr>
                  <a:spLocks/>
                </p:cNvSpPr>
                <p:nvPr/>
              </p:nvSpPr>
              <p:spPr bwMode="auto">
                <a:xfrm>
                  <a:off x="4414" y="3117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1" name="Freeform 355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2" name="Freeform 356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380" cy="11"/>
                </a:xfrm>
                <a:custGeom>
                  <a:avLst/>
                  <a:gdLst>
                    <a:gd name="T0" fmla="*/ 6 w 380"/>
                    <a:gd name="T1" fmla="*/ 0 h 11"/>
                    <a:gd name="T2" fmla="*/ 6 w 380"/>
                    <a:gd name="T3" fmla="*/ 0 h 11"/>
                    <a:gd name="T4" fmla="*/ 3 w 380"/>
                    <a:gd name="T5" fmla="*/ 3 h 11"/>
                    <a:gd name="T6" fmla="*/ 0 w 380"/>
                    <a:gd name="T7" fmla="*/ 6 h 11"/>
                    <a:gd name="T8" fmla="*/ 0 w 380"/>
                    <a:gd name="T9" fmla="*/ 6 h 11"/>
                    <a:gd name="T10" fmla="*/ 3 w 380"/>
                    <a:gd name="T11" fmla="*/ 9 h 11"/>
                    <a:gd name="T12" fmla="*/ 6 w 380"/>
                    <a:gd name="T13" fmla="*/ 11 h 11"/>
                    <a:gd name="T14" fmla="*/ 374 w 380"/>
                    <a:gd name="T15" fmla="*/ 11 h 11"/>
                    <a:gd name="T16" fmla="*/ 374 w 380"/>
                    <a:gd name="T17" fmla="*/ 11 h 11"/>
                    <a:gd name="T18" fmla="*/ 377 w 380"/>
                    <a:gd name="T19" fmla="*/ 9 h 11"/>
                    <a:gd name="T20" fmla="*/ 380 w 380"/>
                    <a:gd name="T21" fmla="*/ 6 h 11"/>
                    <a:gd name="T22" fmla="*/ 380 w 380"/>
                    <a:gd name="T23" fmla="*/ 6 h 11"/>
                    <a:gd name="T24" fmla="*/ 377 w 380"/>
                    <a:gd name="T25" fmla="*/ 3 h 11"/>
                    <a:gd name="T26" fmla="*/ 374 w 380"/>
                    <a:gd name="T27" fmla="*/ 0 h 11"/>
                    <a:gd name="T28" fmla="*/ 6 w 380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0"/>
                    <a:gd name="T46" fmla="*/ 0 h 11"/>
                    <a:gd name="T47" fmla="*/ 380 w 380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0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374" y="11"/>
                      </a:lnTo>
                      <a:lnTo>
                        <a:pt x="377" y="9"/>
                      </a:lnTo>
                      <a:lnTo>
                        <a:pt x="380" y="6"/>
                      </a:lnTo>
                      <a:lnTo>
                        <a:pt x="377" y="3"/>
                      </a:lnTo>
                      <a:lnTo>
                        <a:pt x="374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3" name="Freeform 357"/>
                <p:cNvSpPr>
                  <a:spLocks/>
                </p:cNvSpPr>
                <p:nvPr/>
              </p:nvSpPr>
              <p:spPr bwMode="auto">
                <a:xfrm>
                  <a:off x="4467" y="3328"/>
                  <a:ext cx="643" cy="12"/>
                </a:xfrm>
                <a:custGeom>
                  <a:avLst/>
                  <a:gdLst>
                    <a:gd name="T0" fmla="*/ 5 w 643"/>
                    <a:gd name="T1" fmla="*/ 0 h 12"/>
                    <a:gd name="T2" fmla="*/ 5 w 643"/>
                    <a:gd name="T3" fmla="*/ 0 h 12"/>
                    <a:gd name="T4" fmla="*/ 2 w 643"/>
                    <a:gd name="T5" fmla="*/ 3 h 12"/>
                    <a:gd name="T6" fmla="*/ 0 w 643"/>
                    <a:gd name="T7" fmla="*/ 6 h 12"/>
                    <a:gd name="T8" fmla="*/ 0 w 643"/>
                    <a:gd name="T9" fmla="*/ 6 h 12"/>
                    <a:gd name="T10" fmla="*/ 2 w 643"/>
                    <a:gd name="T11" fmla="*/ 9 h 12"/>
                    <a:gd name="T12" fmla="*/ 5 w 643"/>
                    <a:gd name="T13" fmla="*/ 12 h 12"/>
                    <a:gd name="T14" fmla="*/ 637 w 643"/>
                    <a:gd name="T15" fmla="*/ 12 h 12"/>
                    <a:gd name="T16" fmla="*/ 637 w 643"/>
                    <a:gd name="T17" fmla="*/ 12 h 12"/>
                    <a:gd name="T18" fmla="*/ 640 w 643"/>
                    <a:gd name="T19" fmla="*/ 9 h 12"/>
                    <a:gd name="T20" fmla="*/ 643 w 643"/>
                    <a:gd name="T21" fmla="*/ 6 h 12"/>
                    <a:gd name="T22" fmla="*/ 643 w 643"/>
                    <a:gd name="T23" fmla="*/ 6 h 12"/>
                    <a:gd name="T24" fmla="*/ 640 w 643"/>
                    <a:gd name="T25" fmla="*/ 3 h 12"/>
                    <a:gd name="T26" fmla="*/ 637 w 643"/>
                    <a:gd name="T27" fmla="*/ 0 h 12"/>
                    <a:gd name="T28" fmla="*/ 5 w 643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2"/>
                    <a:gd name="T47" fmla="*/ 643 w 643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2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3"/>
                      </a:lnTo>
                      <a:lnTo>
                        <a:pt x="0" y="6"/>
                      </a:lnTo>
                      <a:lnTo>
                        <a:pt x="2" y="9"/>
                      </a:lnTo>
                      <a:lnTo>
                        <a:pt x="5" y="12"/>
                      </a:lnTo>
                      <a:lnTo>
                        <a:pt x="637" y="12"/>
                      </a:lnTo>
                      <a:lnTo>
                        <a:pt x="640" y="9"/>
                      </a:lnTo>
                      <a:lnTo>
                        <a:pt x="643" y="6"/>
                      </a:lnTo>
                      <a:lnTo>
                        <a:pt x="640" y="3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4" name="Freeform 358"/>
                <p:cNvSpPr>
                  <a:spLocks/>
                </p:cNvSpPr>
                <p:nvPr/>
              </p:nvSpPr>
              <p:spPr bwMode="auto">
                <a:xfrm>
                  <a:off x="4414" y="3381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6 h 11"/>
                    <a:gd name="T8" fmla="*/ 0 w 696"/>
                    <a:gd name="T9" fmla="*/ 6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6 h 11"/>
                    <a:gd name="T22" fmla="*/ 696 w 696"/>
                    <a:gd name="T23" fmla="*/ 6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5" name="Freeform 359"/>
                <p:cNvSpPr>
                  <a:spLocks/>
                </p:cNvSpPr>
                <p:nvPr/>
              </p:nvSpPr>
              <p:spPr bwMode="auto">
                <a:xfrm>
                  <a:off x="4414" y="3433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6" name="Freeform 360"/>
                <p:cNvSpPr>
                  <a:spLocks/>
                </p:cNvSpPr>
                <p:nvPr/>
              </p:nvSpPr>
              <p:spPr bwMode="auto">
                <a:xfrm>
                  <a:off x="4414" y="3486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7" name="Freeform 361"/>
                <p:cNvSpPr>
                  <a:spLocks/>
                </p:cNvSpPr>
                <p:nvPr/>
              </p:nvSpPr>
              <p:spPr bwMode="auto">
                <a:xfrm>
                  <a:off x="4414" y="3539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5 h 11"/>
                    <a:gd name="T8" fmla="*/ 0 w 696"/>
                    <a:gd name="T9" fmla="*/ 5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5 h 11"/>
                    <a:gd name="T22" fmla="*/ 696 w 696"/>
                    <a:gd name="T23" fmla="*/ 5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5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5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8" name="Freeform 362"/>
                <p:cNvSpPr>
                  <a:spLocks/>
                </p:cNvSpPr>
                <p:nvPr/>
              </p:nvSpPr>
              <p:spPr bwMode="auto">
                <a:xfrm>
                  <a:off x="4414" y="3591"/>
                  <a:ext cx="591" cy="12"/>
                </a:xfrm>
                <a:custGeom>
                  <a:avLst/>
                  <a:gdLst>
                    <a:gd name="T0" fmla="*/ 6 w 591"/>
                    <a:gd name="T1" fmla="*/ 0 h 12"/>
                    <a:gd name="T2" fmla="*/ 6 w 591"/>
                    <a:gd name="T3" fmla="*/ 0 h 12"/>
                    <a:gd name="T4" fmla="*/ 3 w 591"/>
                    <a:gd name="T5" fmla="*/ 3 h 12"/>
                    <a:gd name="T6" fmla="*/ 0 w 591"/>
                    <a:gd name="T7" fmla="*/ 6 h 12"/>
                    <a:gd name="T8" fmla="*/ 0 w 591"/>
                    <a:gd name="T9" fmla="*/ 6 h 12"/>
                    <a:gd name="T10" fmla="*/ 3 w 591"/>
                    <a:gd name="T11" fmla="*/ 9 h 12"/>
                    <a:gd name="T12" fmla="*/ 6 w 591"/>
                    <a:gd name="T13" fmla="*/ 12 h 12"/>
                    <a:gd name="T14" fmla="*/ 585 w 591"/>
                    <a:gd name="T15" fmla="*/ 12 h 12"/>
                    <a:gd name="T16" fmla="*/ 585 w 591"/>
                    <a:gd name="T17" fmla="*/ 12 h 12"/>
                    <a:gd name="T18" fmla="*/ 588 w 591"/>
                    <a:gd name="T19" fmla="*/ 9 h 12"/>
                    <a:gd name="T20" fmla="*/ 591 w 591"/>
                    <a:gd name="T21" fmla="*/ 6 h 12"/>
                    <a:gd name="T22" fmla="*/ 591 w 591"/>
                    <a:gd name="T23" fmla="*/ 6 h 12"/>
                    <a:gd name="T24" fmla="*/ 588 w 591"/>
                    <a:gd name="T25" fmla="*/ 3 h 12"/>
                    <a:gd name="T26" fmla="*/ 585 w 591"/>
                    <a:gd name="T27" fmla="*/ 0 h 12"/>
                    <a:gd name="T28" fmla="*/ 6 w 591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91"/>
                    <a:gd name="T46" fmla="*/ 0 h 12"/>
                    <a:gd name="T47" fmla="*/ 591 w 591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91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585" y="12"/>
                      </a:lnTo>
                      <a:lnTo>
                        <a:pt x="588" y="9"/>
                      </a:lnTo>
                      <a:lnTo>
                        <a:pt x="591" y="6"/>
                      </a:lnTo>
                      <a:lnTo>
                        <a:pt x="588" y="3"/>
                      </a:lnTo>
                      <a:lnTo>
                        <a:pt x="585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9" name="Freeform 363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140" cy="12"/>
                </a:xfrm>
                <a:custGeom>
                  <a:avLst/>
                  <a:gdLst>
                    <a:gd name="T0" fmla="*/ 0 w 140"/>
                    <a:gd name="T1" fmla="*/ 6 h 12"/>
                    <a:gd name="T2" fmla="*/ 0 w 140"/>
                    <a:gd name="T3" fmla="*/ 6 h 12"/>
                    <a:gd name="T4" fmla="*/ 3 w 140"/>
                    <a:gd name="T5" fmla="*/ 9 h 12"/>
                    <a:gd name="T6" fmla="*/ 6 w 140"/>
                    <a:gd name="T7" fmla="*/ 12 h 12"/>
                    <a:gd name="T8" fmla="*/ 140 w 140"/>
                    <a:gd name="T9" fmla="*/ 12 h 12"/>
                    <a:gd name="T10" fmla="*/ 140 w 140"/>
                    <a:gd name="T11" fmla="*/ 12 h 12"/>
                    <a:gd name="T12" fmla="*/ 123 w 140"/>
                    <a:gd name="T13" fmla="*/ 0 h 12"/>
                    <a:gd name="T14" fmla="*/ 6 w 140"/>
                    <a:gd name="T15" fmla="*/ 0 h 12"/>
                    <a:gd name="T16" fmla="*/ 6 w 140"/>
                    <a:gd name="T17" fmla="*/ 0 h 12"/>
                    <a:gd name="T18" fmla="*/ 3 w 140"/>
                    <a:gd name="T19" fmla="*/ 3 h 12"/>
                    <a:gd name="T20" fmla="*/ 0 w 140"/>
                    <a:gd name="T21" fmla="*/ 6 h 12"/>
                    <a:gd name="T22" fmla="*/ 0 w 140"/>
                    <a:gd name="T23" fmla="*/ 6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40"/>
                    <a:gd name="T37" fmla="*/ 0 h 12"/>
                    <a:gd name="T38" fmla="*/ 140 w 14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40" h="1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140" y="12"/>
                      </a:lnTo>
                      <a:lnTo>
                        <a:pt x="123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70" name="Freeform 364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213" cy="11"/>
                </a:xfrm>
                <a:custGeom>
                  <a:avLst/>
                  <a:gdLst>
                    <a:gd name="T0" fmla="*/ 0 w 213"/>
                    <a:gd name="T1" fmla="*/ 6 h 11"/>
                    <a:gd name="T2" fmla="*/ 0 w 213"/>
                    <a:gd name="T3" fmla="*/ 6 h 11"/>
                    <a:gd name="T4" fmla="*/ 3 w 213"/>
                    <a:gd name="T5" fmla="*/ 9 h 11"/>
                    <a:gd name="T6" fmla="*/ 6 w 213"/>
                    <a:gd name="T7" fmla="*/ 11 h 11"/>
                    <a:gd name="T8" fmla="*/ 213 w 213"/>
                    <a:gd name="T9" fmla="*/ 11 h 11"/>
                    <a:gd name="T10" fmla="*/ 213 w 213"/>
                    <a:gd name="T11" fmla="*/ 11 h 11"/>
                    <a:gd name="T12" fmla="*/ 199 w 213"/>
                    <a:gd name="T13" fmla="*/ 0 h 11"/>
                    <a:gd name="T14" fmla="*/ 6 w 213"/>
                    <a:gd name="T15" fmla="*/ 0 h 11"/>
                    <a:gd name="T16" fmla="*/ 6 w 213"/>
                    <a:gd name="T17" fmla="*/ 0 h 11"/>
                    <a:gd name="T18" fmla="*/ 3 w 213"/>
                    <a:gd name="T19" fmla="*/ 3 h 11"/>
                    <a:gd name="T20" fmla="*/ 0 w 213"/>
                    <a:gd name="T21" fmla="*/ 6 h 11"/>
                    <a:gd name="T22" fmla="*/ 0 w 213"/>
                    <a:gd name="T23" fmla="*/ 6 h 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3"/>
                    <a:gd name="T37" fmla="*/ 0 h 11"/>
                    <a:gd name="T38" fmla="*/ 213 w 213"/>
                    <a:gd name="T39" fmla="*/ 11 h 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3" h="11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213" y="11"/>
                      </a:lnTo>
                      <a:lnTo>
                        <a:pt x="199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28731" name="Text Box 365"/>
              <p:cNvSpPr txBox="1">
                <a:spLocks noChangeArrowheads="1"/>
              </p:cNvSpPr>
              <p:nvPr/>
            </p:nvSpPr>
            <p:spPr bwMode="auto">
              <a:xfrm>
                <a:off x="288" y="1462"/>
                <a:ext cx="1263" cy="1545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/>
              <a:lstStyle/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  Bill of Lading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   </a:t>
                </a:r>
                <a:r>
                  <a:rPr kumimoji="1" lang="en-US" altLang="zh-CN" sz="1800" b="1" u="sng">
                    <a:latin typeface="+mj-lt"/>
                    <a:ea typeface="宋体" charset="-122"/>
                  </a:rPr>
                  <a:t>A-50</a:t>
                </a:r>
                <a:endParaRPr kumimoji="1" lang="en-US" altLang="zh-CN" sz="1800" b="1">
                  <a:latin typeface="+mj-lt"/>
                  <a:ea typeface="宋体" charset="-122"/>
                </a:endParaRPr>
              </a:p>
              <a:p>
                <a:pPr algn="l" eaLnBrk="0" hangingPunct="0">
                  <a:buClr>
                    <a:schemeClr val="accent2"/>
                  </a:buClr>
                  <a:buFontTx/>
                  <a:buChar char="•"/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308, 1 ea.</a:t>
                </a:r>
              </a:p>
              <a:p>
                <a:pPr algn="l" eaLnBrk="0" hangingPunct="0">
                  <a:buClr>
                    <a:schemeClr val="accent2"/>
                  </a:buClr>
                  <a:buFontTx/>
                  <a:buChar char="•"/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101, 2 ea.</a:t>
                </a:r>
              </a:p>
              <a:p>
                <a:pPr algn="l" eaLnBrk="0" hangingPunct="0">
                  <a:buClr>
                    <a:schemeClr val="accent2"/>
                  </a:buClr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   </a:t>
                </a:r>
                <a:r>
                  <a:rPr kumimoji="1" lang="en-US" altLang="zh-CN" sz="1800" b="1" u="sng">
                    <a:latin typeface="+mj-lt"/>
                    <a:ea typeface="宋体" charset="-122"/>
                  </a:rPr>
                  <a:t>D-80</a:t>
                </a:r>
              </a:p>
              <a:p>
                <a:pPr marL="174625" lvl="1" algn="l" eaLnBrk="0" hangingPunct="0">
                  <a:buClr>
                    <a:srgbClr val="FF0000"/>
                  </a:buClr>
                  <a:buFont typeface="Arial" charset="0"/>
                  <a:buChar char="–"/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205, 2 ea.</a:t>
                </a:r>
              </a:p>
              <a:p>
                <a:pPr algn="l" eaLnBrk="0" hangingPunct="0">
                  <a:buClr>
                    <a:schemeClr val="accent2"/>
                  </a:buClr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   </a:t>
                </a:r>
                <a:r>
                  <a:rPr kumimoji="1" lang="en-US" altLang="zh-CN" sz="1800" b="1" u="sng">
                    <a:latin typeface="+mj-lt"/>
                    <a:ea typeface="宋体" charset="-122"/>
                  </a:rPr>
                  <a:t>D-95</a:t>
                </a:r>
              </a:p>
              <a:p>
                <a:pPr marL="174625" lvl="1" algn="l" eaLnBrk="0" hangingPunct="0">
                  <a:buClr>
                    <a:srgbClr val="FF0000"/>
                  </a:buClr>
                  <a:buFont typeface="Arial" charset="0"/>
                  <a:buChar char="–"/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101, 1 ea.</a:t>
                </a:r>
              </a:p>
              <a:p>
                <a:pPr marL="174625" lvl="1" algn="l" eaLnBrk="0" hangingPunct="0">
                  <a:buClr>
                    <a:srgbClr val="FF0000"/>
                  </a:buClr>
                  <a:buFont typeface="Arial" charset="0"/>
                  <a:buChar char="–"/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308, 1 ea.</a:t>
                </a:r>
              </a:p>
              <a:p>
                <a:pPr algn="l" eaLnBrk="0" hangingPunct="0">
                  <a:buClr>
                    <a:srgbClr val="FF0000"/>
                  </a:buClr>
                  <a:buFont typeface="Arial" charset="0"/>
                  <a:buNone/>
                </a:pPr>
                <a:r>
                  <a:rPr kumimoji="1" lang="en-US" altLang="zh-CN" sz="1800" b="1" u="sng">
                    <a:latin typeface="+mj-lt"/>
                    <a:ea typeface="宋体" charset="-122"/>
                  </a:rPr>
                  <a:t>55.8 Kg</a:t>
                </a:r>
              </a:p>
            </p:txBody>
          </p:sp>
        </p:grpSp>
        <p:grpSp>
          <p:nvGrpSpPr>
            <p:cNvPr id="28677" name="Group 454"/>
            <p:cNvGrpSpPr>
              <a:grpSpLocks/>
            </p:cNvGrpSpPr>
            <p:nvPr/>
          </p:nvGrpSpPr>
          <p:grpSpPr bwMode="auto">
            <a:xfrm>
              <a:off x="3140075" y="1563688"/>
              <a:ext cx="5719763" cy="5005387"/>
              <a:chOff x="1816" y="985"/>
              <a:chExt cx="3603" cy="3153"/>
            </a:xfrm>
          </p:grpSpPr>
          <p:sp>
            <p:nvSpPr>
              <p:cNvPr id="28678" name="Freeform 455"/>
              <p:cNvSpPr>
                <a:spLocks/>
              </p:cNvSpPr>
              <p:nvPr/>
            </p:nvSpPr>
            <p:spPr bwMode="auto">
              <a:xfrm>
                <a:off x="1816" y="3765"/>
                <a:ext cx="3498" cy="372"/>
              </a:xfrm>
              <a:custGeom>
                <a:avLst/>
                <a:gdLst>
                  <a:gd name="T0" fmla="*/ 3287 w 3481"/>
                  <a:gd name="T1" fmla="*/ 223 h 438"/>
                  <a:gd name="T2" fmla="*/ 3549 w 3481"/>
                  <a:gd name="T3" fmla="*/ 0 h 438"/>
                  <a:gd name="T4" fmla="*/ 263 w 3481"/>
                  <a:gd name="T5" fmla="*/ 0 h 438"/>
                  <a:gd name="T6" fmla="*/ 0 w 3481"/>
                  <a:gd name="T7" fmla="*/ 228 h 438"/>
                  <a:gd name="T8" fmla="*/ 3287 w 3481"/>
                  <a:gd name="T9" fmla="*/ 223 h 4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81"/>
                  <a:gd name="T16" fmla="*/ 0 h 438"/>
                  <a:gd name="T17" fmla="*/ 3481 w 3481"/>
                  <a:gd name="T18" fmla="*/ 438 h 4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81" h="438">
                    <a:moveTo>
                      <a:pt x="3223" y="430"/>
                    </a:moveTo>
                    <a:lnTo>
                      <a:pt x="3481" y="0"/>
                    </a:lnTo>
                    <a:lnTo>
                      <a:pt x="259" y="0"/>
                    </a:lnTo>
                    <a:lnTo>
                      <a:pt x="0" y="438"/>
                    </a:lnTo>
                    <a:lnTo>
                      <a:pt x="3223" y="430"/>
                    </a:lnTo>
                    <a:close/>
                  </a:path>
                </a:pathLst>
              </a:custGeom>
              <a:solidFill>
                <a:srgbClr val="997000"/>
              </a:solidFill>
              <a:ln w="14351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8679" name="Rectangle 456"/>
              <p:cNvSpPr>
                <a:spLocks noChangeArrowheads="1"/>
              </p:cNvSpPr>
              <p:nvPr/>
            </p:nvSpPr>
            <p:spPr bwMode="auto">
              <a:xfrm>
                <a:off x="2188" y="985"/>
                <a:ext cx="3228" cy="2787"/>
              </a:xfrm>
              <a:prstGeom prst="rect">
                <a:avLst/>
              </a:prstGeom>
              <a:solidFill>
                <a:srgbClr val="7A5A00"/>
              </a:solidFill>
              <a:ln w="14351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28680" name="Freeform 457"/>
              <p:cNvSpPr>
                <a:spLocks/>
              </p:cNvSpPr>
              <p:nvPr/>
            </p:nvSpPr>
            <p:spPr bwMode="auto">
              <a:xfrm>
                <a:off x="5058" y="985"/>
                <a:ext cx="361" cy="3146"/>
              </a:xfrm>
              <a:custGeom>
                <a:avLst/>
                <a:gdLst>
                  <a:gd name="T0" fmla="*/ 0 w 361"/>
                  <a:gd name="T1" fmla="*/ 1880 h 3735"/>
                  <a:gd name="T2" fmla="*/ 361 w 361"/>
                  <a:gd name="T3" fmla="*/ 1658 h 3735"/>
                  <a:gd name="T4" fmla="*/ 361 w 361"/>
                  <a:gd name="T5" fmla="*/ 0 h 3735"/>
                  <a:gd name="T6" fmla="*/ 0 w 361"/>
                  <a:gd name="T7" fmla="*/ 218 h 3735"/>
                  <a:gd name="T8" fmla="*/ 0 w 361"/>
                  <a:gd name="T9" fmla="*/ 1880 h 37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1"/>
                  <a:gd name="T16" fmla="*/ 0 h 3735"/>
                  <a:gd name="T17" fmla="*/ 361 w 361"/>
                  <a:gd name="T18" fmla="*/ 3735 h 37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1" h="3735">
                    <a:moveTo>
                      <a:pt x="0" y="3735"/>
                    </a:moveTo>
                    <a:lnTo>
                      <a:pt x="361" y="3292"/>
                    </a:lnTo>
                    <a:lnTo>
                      <a:pt x="361" y="0"/>
                    </a:lnTo>
                    <a:lnTo>
                      <a:pt x="0" y="433"/>
                    </a:lnTo>
                    <a:lnTo>
                      <a:pt x="0" y="3735"/>
                    </a:lnTo>
                    <a:close/>
                  </a:path>
                </a:pathLst>
              </a:custGeom>
              <a:solidFill>
                <a:srgbClr val="D29B00"/>
              </a:solidFill>
              <a:ln w="14351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8681" name="Freeform 458"/>
              <p:cNvSpPr>
                <a:spLocks/>
              </p:cNvSpPr>
              <p:nvPr/>
            </p:nvSpPr>
            <p:spPr bwMode="auto">
              <a:xfrm>
                <a:off x="1825" y="986"/>
                <a:ext cx="369" cy="3152"/>
              </a:xfrm>
              <a:custGeom>
                <a:avLst/>
                <a:gdLst>
                  <a:gd name="T0" fmla="*/ 0 w 369"/>
                  <a:gd name="T1" fmla="*/ 3152 h 3152"/>
                  <a:gd name="T2" fmla="*/ 369 w 369"/>
                  <a:gd name="T3" fmla="*/ 2779 h 3152"/>
                  <a:gd name="T4" fmla="*/ 369 w 369"/>
                  <a:gd name="T5" fmla="*/ 0 h 3152"/>
                  <a:gd name="T6" fmla="*/ 1 w 369"/>
                  <a:gd name="T7" fmla="*/ 476 h 3152"/>
                  <a:gd name="T8" fmla="*/ 0 w 369"/>
                  <a:gd name="T9" fmla="*/ 3152 h 31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9"/>
                  <a:gd name="T16" fmla="*/ 0 h 3152"/>
                  <a:gd name="T17" fmla="*/ 369 w 369"/>
                  <a:gd name="T18" fmla="*/ 3152 h 31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9" h="3152">
                    <a:moveTo>
                      <a:pt x="0" y="3152"/>
                    </a:moveTo>
                    <a:lnTo>
                      <a:pt x="369" y="2779"/>
                    </a:lnTo>
                    <a:lnTo>
                      <a:pt x="369" y="0"/>
                    </a:lnTo>
                    <a:lnTo>
                      <a:pt x="1" y="476"/>
                    </a:lnTo>
                    <a:lnTo>
                      <a:pt x="0" y="3152"/>
                    </a:lnTo>
                    <a:close/>
                  </a:path>
                </a:pathLst>
              </a:custGeom>
              <a:solidFill>
                <a:srgbClr val="997000"/>
              </a:solidFill>
              <a:ln w="14351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8682" name="Freeform 459"/>
              <p:cNvSpPr>
                <a:spLocks/>
              </p:cNvSpPr>
              <p:nvPr/>
            </p:nvSpPr>
            <p:spPr bwMode="auto">
              <a:xfrm>
                <a:off x="1818" y="985"/>
                <a:ext cx="3600" cy="494"/>
              </a:xfrm>
              <a:custGeom>
                <a:avLst/>
                <a:gdLst>
                  <a:gd name="T0" fmla="*/ 0 w 3593"/>
                  <a:gd name="T1" fmla="*/ 669 h 444"/>
                  <a:gd name="T2" fmla="*/ 374 w 3593"/>
                  <a:gd name="T3" fmla="*/ 0 h 444"/>
                  <a:gd name="T4" fmla="*/ 3621 w 3593"/>
                  <a:gd name="T5" fmla="*/ 0 h 444"/>
                  <a:gd name="T6" fmla="*/ 3256 w 3593"/>
                  <a:gd name="T7" fmla="*/ 681 h 444"/>
                  <a:gd name="T8" fmla="*/ 0 w 3593"/>
                  <a:gd name="T9" fmla="*/ 669 h 4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93"/>
                  <a:gd name="T16" fmla="*/ 0 h 444"/>
                  <a:gd name="T17" fmla="*/ 3593 w 3593"/>
                  <a:gd name="T18" fmla="*/ 444 h 4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93" h="444">
                    <a:moveTo>
                      <a:pt x="0" y="436"/>
                    </a:moveTo>
                    <a:lnTo>
                      <a:pt x="370" y="0"/>
                    </a:lnTo>
                    <a:lnTo>
                      <a:pt x="3593" y="0"/>
                    </a:lnTo>
                    <a:lnTo>
                      <a:pt x="3232" y="444"/>
                    </a:lnTo>
                    <a:lnTo>
                      <a:pt x="0" y="436"/>
                    </a:lnTo>
                    <a:close/>
                  </a:path>
                </a:pathLst>
              </a:custGeom>
              <a:solidFill>
                <a:srgbClr val="D29B00"/>
              </a:solidFill>
              <a:ln w="14351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8683" name="Rectangle 460"/>
              <p:cNvSpPr>
                <a:spLocks noChangeArrowheads="1"/>
              </p:cNvSpPr>
              <p:nvPr/>
            </p:nvSpPr>
            <p:spPr bwMode="auto">
              <a:xfrm>
                <a:off x="2722" y="1005"/>
                <a:ext cx="1701" cy="2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kumimoji="1" lang="en-US" altLang="zh-CN" b="1">
                    <a:solidFill>
                      <a:srgbClr val="000000"/>
                    </a:solidFill>
                    <a:latin typeface="+mj-lt"/>
                    <a:ea typeface="宋体" charset="-122"/>
                  </a:rPr>
                  <a:t>Container A-50</a:t>
                </a:r>
                <a:endParaRPr kumimoji="1" lang="en-US" altLang="zh-CN" sz="1800" b="1">
                  <a:latin typeface="+mj-lt"/>
                  <a:ea typeface="宋体" charset="-122"/>
                </a:endParaRPr>
              </a:p>
            </p:txBody>
          </p:sp>
          <p:sp>
            <p:nvSpPr>
              <p:cNvPr id="28684" name="Rectangle 461"/>
              <p:cNvSpPr>
                <a:spLocks noChangeArrowheads="1"/>
              </p:cNvSpPr>
              <p:nvPr/>
            </p:nvSpPr>
            <p:spPr bwMode="auto">
              <a:xfrm>
                <a:off x="2800" y="1258"/>
                <a:ext cx="1554" cy="1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kumimoji="1" lang="en-US" altLang="zh-CN" sz="1900" b="1">
                    <a:solidFill>
                      <a:srgbClr val="000000"/>
                    </a:solidFill>
                    <a:latin typeface="+mj-lt"/>
                    <a:ea typeface="宋体" charset="-122"/>
                  </a:rPr>
                  <a:t>(Top-level container)</a:t>
                </a:r>
                <a:endParaRPr kumimoji="1" lang="en-US" altLang="zh-CN" sz="1800" b="1">
                  <a:latin typeface="+mj-lt"/>
                  <a:ea typeface="宋体" charset="-122"/>
                </a:endParaRPr>
              </a:p>
            </p:txBody>
          </p:sp>
          <p:grpSp>
            <p:nvGrpSpPr>
              <p:cNvPr id="28685" name="Group 462"/>
              <p:cNvGrpSpPr>
                <a:grpSpLocks/>
              </p:cNvGrpSpPr>
              <p:nvPr/>
            </p:nvGrpSpPr>
            <p:grpSpPr bwMode="auto">
              <a:xfrm>
                <a:off x="2376" y="1543"/>
                <a:ext cx="2529" cy="2482"/>
                <a:chOff x="1638" y="1519"/>
                <a:chExt cx="2529" cy="2482"/>
              </a:xfrm>
            </p:grpSpPr>
            <p:grpSp>
              <p:nvGrpSpPr>
                <p:cNvPr id="28686" name="Group 463"/>
                <p:cNvGrpSpPr>
                  <a:grpSpLocks/>
                </p:cNvGrpSpPr>
                <p:nvPr/>
              </p:nvGrpSpPr>
              <p:grpSpPr bwMode="auto">
                <a:xfrm>
                  <a:off x="1640" y="2285"/>
                  <a:ext cx="2524" cy="1044"/>
                  <a:chOff x="1597" y="1838"/>
                  <a:chExt cx="2552" cy="1141"/>
                </a:xfrm>
              </p:grpSpPr>
              <p:sp>
                <p:nvSpPr>
                  <p:cNvPr id="28726" name="Freeform 464"/>
                  <p:cNvSpPr>
                    <a:spLocks/>
                  </p:cNvSpPr>
                  <p:nvPr/>
                </p:nvSpPr>
                <p:spPr bwMode="auto">
                  <a:xfrm>
                    <a:off x="1597" y="1838"/>
                    <a:ext cx="2552" cy="1141"/>
                  </a:xfrm>
                  <a:custGeom>
                    <a:avLst/>
                    <a:gdLst>
                      <a:gd name="T0" fmla="*/ 285 w 2552"/>
                      <a:gd name="T1" fmla="*/ 0 h 1141"/>
                      <a:gd name="T2" fmla="*/ 0 w 2552"/>
                      <a:gd name="T3" fmla="*/ 286 h 1141"/>
                      <a:gd name="T4" fmla="*/ 0 w 2552"/>
                      <a:gd name="T5" fmla="*/ 1141 h 1141"/>
                      <a:gd name="T6" fmla="*/ 2266 w 2552"/>
                      <a:gd name="T7" fmla="*/ 1141 h 1141"/>
                      <a:gd name="T8" fmla="*/ 2552 w 2552"/>
                      <a:gd name="T9" fmla="*/ 855 h 1141"/>
                      <a:gd name="T10" fmla="*/ 2552 w 2552"/>
                      <a:gd name="T11" fmla="*/ 0 h 1141"/>
                      <a:gd name="T12" fmla="*/ 285 w 2552"/>
                      <a:gd name="T13" fmla="*/ 0 h 114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552"/>
                      <a:gd name="T22" fmla="*/ 0 h 1141"/>
                      <a:gd name="T23" fmla="*/ 2552 w 2552"/>
                      <a:gd name="T24" fmla="*/ 1141 h 114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552" h="1141">
                        <a:moveTo>
                          <a:pt x="285" y="0"/>
                        </a:moveTo>
                        <a:lnTo>
                          <a:pt x="0" y="286"/>
                        </a:lnTo>
                        <a:lnTo>
                          <a:pt x="0" y="1141"/>
                        </a:lnTo>
                        <a:lnTo>
                          <a:pt x="2266" y="1141"/>
                        </a:lnTo>
                        <a:lnTo>
                          <a:pt x="2552" y="855"/>
                        </a:lnTo>
                        <a:lnTo>
                          <a:pt x="2552" y="0"/>
                        </a:lnTo>
                        <a:lnTo>
                          <a:pt x="285" y="0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1428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7" name="Line 46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597" y="2124"/>
                    <a:ext cx="2266" cy="1"/>
                  </a:xfrm>
                  <a:prstGeom prst="line">
                    <a:avLst/>
                  </a:prstGeom>
                  <a:noFill/>
                  <a:ln w="1428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8" name="Line 4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63" y="1838"/>
                    <a:ext cx="286" cy="286"/>
                  </a:xfrm>
                  <a:prstGeom prst="line">
                    <a:avLst/>
                  </a:prstGeom>
                  <a:noFill/>
                  <a:ln w="1428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9" name="Line 467"/>
                  <p:cNvSpPr>
                    <a:spLocks noChangeShapeType="1"/>
                  </p:cNvSpPr>
                  <p:nvPr/>
                </p:nvSpPr>
                <p:spPr bwMode="auto">
                  <a:xfrm>
                    <a:off x="3863" y="2124"/>
                    <a:ext cx="1" cy="855"/>
                  </a:xfrm>
                  <a:prstGeom prst="line">
                    <a:avLst/>
                  </a:prstGeom>
                  <a:noFill/>
                  <a:ln w="1428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687" name="Group 468"/>
                <p:cNvGrpSpPr>
                  <a:grpSpLocks/>
                </p:cNvGrpSpPr>
                <p:nvPr/>
              </p:nvGrpSpPr>
              <p:grpSpPr bwMode="auto">
                <a:xfrm>
                  <a:off x="1639" y="3050"/>
                  <a:ext cx="2528" cy="951"/>
                  <a:chOff x="1597" y="2698"/>
                  <a:chExt cx="2552" cy="1141"/>
                </a:xfrm>
              </p:grpSpPr>
              <p:sp>
                <p:nvSpPr>
                  <p:cNvPr id="28722" name="Freeform 469"/>
                  <p:cNvSpPr>
                    <a:spLocks/>
                  </p:cNvSpPr>
                  <p:nvPr/>
                </p:nvSpPr>
                <p:spPr bwMode="auto">
                  <a:xfrm>
                    <a:off x="1597" y="2698"/>
                    <a:ext cx="2552" cy="1141"/>
                  </a:xfrm>
                  <a:custGeom>
                    <a:avLst/>
                    <a:gdLst>
                      <a:gd name="T0" fmla="*/ 285 w 2552"/>
                      <a:gd name="T1" fmla="*/ 0 h 1141"/>
                      <a:gd name="T2" fmla="*/ 0 w 2552"/>
                      <a:gd name="T3" fmla="*/ 286 h 1141"/>
                      <a:gd name="T4" fmla="*/ 0 w 2552"/>
                      <a:gd name="T5" fmla="*/ 1141 h 1141"/>
                      <a:gd name="T6" fmla="*/ 2266 w 2552"/>
                      <a:gd name="T7" fmla="*/ 1141 h 1141"/>
                      <a:gd name="T8" fmla="*/ 2552 w 2552"/>
                      <a:gd name="T9" fmla="*/ 855 h 1141"/>
                      <a:gd name="T10" fmla="*/ 2552 w 2552"/>
                      <a:gd name="T11" fmla="*/ 0 h 1141"/>
                      <a:gd name="T12" fmla="*/ 285 w 2552"/>
                      <a:gd name="T13" fmla="*/ 0 h 114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552"/>
                      <a:gd name="T22" fmla="*/ 0 h 1141"/>
                      <a:gd name="T23" fmla="*/ 2552 w 2552"/>
                      <a:gd name="T24" fmla="*/ 1141 h 114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552" h="1141">
                        <a:moveTo>
                          <a:pt x="285" y="0"/>
                        </a:moveTo>
                        <a:lnTo>
                          <a:pt x="0" y="286"/>
                        </a:lnTo>
                        <a:lnTo>
                          <a:pt x="0" y="1141"/>
                        </a:lnTo>
                        <a:lnTo>
                          <a:pt x="2266" y="1141"/>
                        </a:lnTo>
                        <a:lnTo>
                          <a:pt x="2552" y="855"/>
                        </a:lnTo>
                        <a:lnTo>
                          <a:pt x="2552" y="0"/>
                        </a:lnTo>
                        <a:lnTo>
                          <a:pt x="285" y="0"/>
                        </a:lnTo>
                        <a:close/>
                      </a:path>
                    </a:pathLst>
                  </a:custGeom>
                  <a:solidFill>
                    <a:srgbClr val="C4D1BA"/>
                  </a:solidFill>
                  <a:ln w="1428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3" name="Line 47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597" y="2984"/>
                    <a:ext cx="2266" cy="1"/>
                  </a:xfrm>
                  <a:prstGeom prst="line">
                    <a:avLst/>
                  </a:prstGeom>
                  <a:noFill/>
                  <a:ln w="1428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4" name="Line 47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63" y="2698"/>
                    <a:ext cx="286" cy="286"/>
                  </a:xfrm>
                  <a:prstGeom prst="line">
                    <a:avLst/>
                  </a:prstGeom>
                  <a:noFill/>
                  <a:ln w="1428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5" name="Line 472"/>
                  <p:cNvSpPr>
                    <a:spLocks noChangeShapeType="1"/>
                  </p:cNvSpPr>
                  <p:nvPr/>
                </p:nvSpPr>
                <p:spPr bwMode="auto">
                  <a:xfrm>
                    <a:off x="3863" y="2984"/>
                    <a:ext cx="1" cy="855"/>
                  </a:xfrm>
                  <a:prstGeom prst="line">
                    <a:avLst/>
                  </a:prstGeom>
                  <a:noFill/>
                  <a:ln w="1428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28688" name="Freeform 473"/>
                <p:cNvSpPr>
                  <a:spLocks/>
                </p:cNvSpPr>
                <p:nvPr/>
              </p:nvSpPr>
              <p:spPr bwMode="auto">
                <a:xfrm>
                  <a:off x="1645" y="3781"/>
                  <a:ext cx="2522" cy="217"/>
                </a:xfrm>
                <a:custGeom>
                  <a:avLst/>
                  <a:gdLst>
                    <a:gd name="T0" fmla="*/ 0 w 2536"/>
                    <a:gd name="T1" fmla="*/ 97 h 283"/>
                    <a:gd name="T2" fmla="*/ 271 w 2536"/>
                    <a:gd name="T3" fmla="*/ 0 h 283"/>
                    <a:gd name="T4" fmla="*/ 2480 w 2536"/>
                    <a:gd name="T5" fmla="*/ 0 h 283"/>
                    <a:gd name="T6" fmla="*/ 2206 w 2536"/>
                    <a:gd name="T7" fmla="*/ 97 h 283"/>
                    <a:gd name="T8" fmla="*/ 0 w 2536"/>
                    <a:gd name="T9" fmla="*/ 97 h 28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36"/>
                    <a:gd name="T16" fmla="*/ 0 h 283"/>
                    <a:gd name="T17" fmla="*/ 2536 w 2536"/>
                    <a:gd name="T18" fmla="*/ 283 h 28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36" h="283">
                      <a:moveTo>
                        <a:pt x="0" y="281"/>
                      </a:moveTo>
                      <a:lnTo>
                        <a:pt x="279" y="0"/>
                      </a:lnTo>
                      <a:lnTo>
                        <a:pt x="2536" y="0"/>
                      </a:lnTo>
                      <a:lnTo>
                        <a:pt x="2254" y="283"/>
                      </a:lnTo>
                      <a:lnTo>
                        <a:pt x="0" y="281"/>
                      </a:lnTo>
                      <a:close/>
                    </a:path>
                  </a:pathLst>
                </a:custGeom>
                <a:solidFill>
                  <a:srgbClr val="C4D1BA"/>
                </a:solidFill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689" name="Freeform 474"/>
                <p:cNvSpPr>
                  <a:spLocks/>
                </p:cNvSpPr>
                <p:nvPr/>
              </p:nvSpPr>
              <p:spPr bwMode="auto">
                <a:xfrm>
                  <a:off x="1638" y="3048"/>
                  <a:ext cx="2529" cy="237"/>
                </a:xfrm>
                <a:custGeom>
                  <a:avLst/>
                  <a:gdLst>
                    <a:gd name="T0" fmla="*/ 0 w 2549"/>
                    <a:gd name="T1" fmla="*/ 138 h 283"/>
                    <a:gd name="T2" fmla="*/ 273 w 2549"/>
                    <a:gd name="T3" fmla="*/ 0 h 283"/>
                    <a:gd name="T4" fmla="*/ 2469 w 2549"/>
                    <a:gd name="T5" fmla="*/ 0 h 283"/>
                    <a:gd name="T6" fmla="*/ 2196 w 2549"/>
                    <a:gd name="T7" fmla="*/ 139 h 283"/>
                    <a:gd name="T8" fmla="*/ 0 w 2549"/>
                    <a:gd name="T9" fmla="*/ 138 h 28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49"/>
                    <a:gd name="T16" fmla="*/ 0 h 283"/>
                    <a:gd name="T17" fmla="*/ 2549 w 2549"/>
                    <a:gd name="T18" fmla="*/ 283 h 28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49" h="283">
                      <a:moveTo>
                        <a:pt x="0" y="281"/>
                      </a:moveTo>
                      <a:lnTo>
                        <a:pt x="281" y="0"/>
                      </a:lnTo>
                      <a:lnTo>
                        <a:pt x="2549" y="0"/>
                      </a:lnTo>
                      <a:lnTo>
                        <a:pt x="2266" y="283"/>
                      </a:lnTo>
                      <a:lnTo>
                        <a:pt x="0" y="28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690" name="Line 475"/>
                <p:cNvSpPr>
                  <a:spLocks noChangeShapeType="1"/>
                </p:cNvSpPr>
                <p:nvPr/>
              </p:nvSpPr>
              <p:spPr bwMode="auto">
                <a:xfrm flipH="1">
                  <a:off x="1929" y="2286"/>
                  <a:ext cx="2" cy="1499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691" name="Rectangle 476"/>
                <p:cNvSpPr>
                  <a:spLocks noChangeArrowheads="1"/>
                </p:cNvSpPr>
                <p:nvPr/>
              </p:nvSpPr>
              <p:spPr bwMode="auto">
                <a:xfrm>
                  <a:off x="2420" y="2556"/>
                  <a:ext cx="1120" cy="1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r>
                    <a:rPr kumimoji="1" lang="en-US" altLang="zh-CN" sz="19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Container D-80</a:t>
                  </a:r>
                  <a:endParaRPr kumimoji="1" lang="en-US" altLang="zh-CN" sz="1800" b="1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28692" name="Rectangle 477"/>
                <p:cNvSpPr>
                  <a:spLocks noChangeArrowheads="1"/>
                </p:cNvSpPr>
                <p:nvPr/>
              </p:nvSpPr>
              <p:spPr bwMode="auto">
                <a:xfrm>
                  <a:off x="2361" y="3291"/>
                  <a:ext cx="1060" cy="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r>
                    <a:rPr kumimoji="1" lang="en-US" altLang="zh-CN" sz="1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Container D-95</a:t>
                  </a:r>
                  <a:endParaRPr kumimoji="1" lang="en-US" altLang="zh-CN" sz="1800" b="1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28693" name="Line 478"/>
                <p:cNvSpPr>
                  <a:spLocks noChangeShapeType="1"/>
                </p:cNvSpPr>
                <p:nvPr/>
              </p:nvSpPr>
              <p:spPr bwMode="auto">
                <a:xfrm flipH="1">
                  <a:off x="3879" y="2560"/>
                  <a:ext cx="6" cy="1440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8694" name="Group 479"/>
                <p:cNvGrpSpPr>
                  <a:grpSpLocks/>
                </p:cNvGrpSpPr>
                <p:nvPr/>
              </p:nvGrpSpPr>
              <p:grpSpPr bwMode="auto">
                <a:xfrm>
                  <a:off x="2965" y="3458"/>
                  <a:ext cx="633" cy="518"/>
                  <a:chOff x="3655" y="1024"/>
                  <a:chExt cx="377" cy="341"/>
                </a:xfrm>
              </p:grpSpPr>
              <p:sp>
                <p:nvSpPr>
                  <p:cNvPr id="28719" name="Rectangle 480"/>
                  <p:cNvSpPr>
                    <a:spLocks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solidFill>
                    <a:srgbClr val="FFFF00"/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308</a:t>
                    </a:r>
                  </a:p>
                </p:txBody>
              </p:sp>
              <p:sp>
                <p:nvSpPr>
                  <p:cNvPr id="28720" name="Freeform 481"/>
                  <p:cNvSpPr>
                    <a:spLocks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solidFill>
                    <a:srgbClr val="D6D1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1" name="Freeform 482"/>
                  <p:cNvSpPr>
                    <a:spLocks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solidFill>
                    <a:srgbClr val="D6D1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695" name="Group 483"/>
                <p:cNvGrpSpPr>
                  <a:grpSpLocks/>
                </p:cNvGrpSpPr>
                <p:nvPr/>
              </p:nvGrpSpPr>
              <p:grpSpPr bwMode="auto">
                <a:xfrm>
                  <a:off x="2272" y="1963"/>
                  <a:ext cx="671" cy="546"/>
                  <a:chOff x="3993" y="1010"/>
                  <a:chExt cx="378" cy="340"/>
                </a:xfrm>
              </p:grpSpPr>
              <p:sp>
                <p:nvSpPr>
                  <p:cNvPr id="28716" name="Rectangle 484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1057"/>
                    <a:ext cx="294" cy="293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 dirty="0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 dirty="0">
                        <a:latin typeface="+mj-lt"/>
                        <a:ea typeface="宋体" charset="-122"/>
                      </a:rPr>
                      <a:t>101</a:t>
                    </a:r>
                  </a:p>
                </p:txBody>
              </p:sp>
              <p:sp>
                <p:nvSpPr>
                  <p:cNvPr id="28717" name="Freeform 485"/>
                  <p:cNvSpPr>
                    <a:spLocks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>
                      <a:gd name="T0" fmla="*/ 0 w 83"/>
                      <a:gd name="T1" fmla="*/ 46 h 339"/>
                      <a:gd name="T2" fmla="*/ 0 w 83"/>
                      <a:gd name="T3" fmla="*/ 339 h 339"/>
                      <a:gd name="T4" fmla="*/ 83 w 83"/>
                      <a:gd name="T5" fmla="*/ 281 h 339"/>
                      <a:gd name="T6" fmla="*/ 83 w 83"/>
                      <a:gd name="T7" fmla="*/ 0 h 339"/>
                      <a:gd name="T8" fmla="*/ 0 w 83"/>
                      <a:gd name="T9" fmla="*/ 46 h 3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9"/>
                      <a:gd name="T17" fmla="*/ 83 w 83"/>
                      <a:gd name="T18" fmla="*/ 339 h 3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18" name="Freeform 486"/>
                  <p:cNvSpPr>
                    <a:spLocks/>
                  </p:cNvSpPr>
                  <p:nvPr/>
                </p:nvSpPr>
                <p:spPr bwMode="auto">
                  <a:xfrm>
                    <a:off x="3993" y="1010"/>
                    <a:ext cx="378" cy="47"/>
                  </a:xfrm>
                  <a:custGeom>
                    <a:avLst/>
                    <a:gdLst>
                      <a:gd name="T0" fmla="*/ 0 w 378"/>
                      <a:gd name="T1" fmla="*/ 47 h 47"/>
                      <a:gd name="T2" fmla="*/ 294 w 378"/>
                      <a:gd name="T3" fmla="*/ 47 h 47"/>
                      <a:gd name="T4" fmla="*/ 378 w 378"/>
                      <a:gd name="T5" fmla="*/ 0 h 47"/>
                      <a:gd name="T6" fmla="*/ 95 w 378"/>
                      <a:gd name="T7" fmla="*/ 0 h 47"/>
                      <a:gd name="T8" fmla="*/ 0 w 378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47"/>
                      <a:gd name="T17" fmla="*/ 378 w 378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696" name="Group 487"/>
                <p:cNvGrpSpPr>
                  <a:grpSpLocks/>
                </p:cNvGrpSpPr>
                <p:nvPr/>
              </p:nvGrpSpPr>
              <p:grpSpPr bwMode="auto">
                <a:xfrm>
                  <a:off x="2159" y="2736"/>
                  <a:ext cx="644" cy="524"/>
                  <a:chOff x="4820" y="778"/>
                  <a:chExt cx="356" cy="290"/>
                </a:xfrm>
              </p:grpSpPr>
              <p:sp>
                <p:nvSpPr>
                  <p:cNvPr id="28713" name="Rectangle 488"/>
                  <p:cNvSpPr>
                    <a:spLocks noChangeArrowheads="1"/>
                  </p:cNvSpPr>
                  <p:nvPr/>
                </p:nvSpPr>
                <p:spPr bwMode="auto">
                  <a:xfrm>
                    <a:off x="4820" y="813"/>
                    <a:ext cx="282" cy="255"/>
                  </a:xfrm>
                  <a:prstGeom prst="rect">
                    <a:avLst/>
                  </a:prstGeom>
                  <a:solidFill>
                    <a:srgbClr val="FF0000"/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205</a:t>
                    </a:r>
                  </a:p>
                </p:txBody>
              </p:sp>
              <p:sp>
                <p:nvSpPr>
                  <p:cNvPr id="28714" name="Freeform 489"/>
                  <p:cNvSpPr>
                    <a:spLocks/>
                  </p:cNvSpPr>
                  <p:nvPr/>
                </p:nvSpPr>
                <p:spPr bwMode="auto">
                  <a:xfrm>
                    <a:off x="5104" y="779"/>
                    <a:ext cx="69" cy="289"/>
                  </a:xfrm>
                  <a:custGeom>
                    <a:avLst/>
                    <a:gdLst>
                      <a:gd name="T0" fmla="*/ 0 w 84"/>
                      <a:gd name="T1" fmla="*/ 16 h 317"/>
                      <a:gd name="T2" fmla="*/ 0 w 84"/>
                      <a:gd name="T3" fmla="*/ 219 h 317"/>
                      <a:gd name="T4" fmla="*/ 39 w 84"/>
                      <a:gd name="T5" fmla="*/ 193 h 317"/>
                      <a:gd name="T6" fmla="*/ 39 w 84"/>
                      <a:gd name="T7" fmla="*/ 0 h 317"/>
                      <a:gd name="T8" fmla="*/ 0 w 84"/>
                      <a:gd name="T9" fmla="*/ 16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E200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15" name="Freeform 490"/>
                  <p:cNvSpPr>
                    <a:spLocks/>
                  </p:cNvSpPr>
                  <p:nvPr/>
                </p:nvSpPr>
                <p:spPr bwMode="auto">
                  <a:xfrm>
                    <a:off x="4822" y="778"/>
                    <a:ext cx="354" cy="35"/>
                  </a:xfrm>
                  <a:custGeom>
                    <a:avLst/>
                    <a:gdLst>
                      <a:gd name="T0" fmla="*/ 0 w 377"/>
                      <a:gd name="T1" fmla="*/ 108 h 24"/>
                      <a:gd name="T2" fmla="*/ 227 w 377"/>
                      <a:gd name="T3" fmla="*/ 108 h 24"/>
                      <a:gd name="T4" fmla="*/ 293 w 377"/>
                      <a:gd name="T5" fmla="*/ 0 h 24"/>
                      <a:gd name="T6" fmla="*/ 71 w 377"/>
                      <a:gd name="T7" fmla="*/ 0 h 24"/>
                      <a:gd name="T8" fmla="*/ 0 w 377"/>
                      <a:gd name="T9" fmla="*/ 108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E200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697" name="Group 491"/>
                <p:cNvGrpSpPr>
                  <a:grpSpLocks/>
                </p:cNvGrpSpPr>
                <p:nvPr/>
              </p:nvGrpSpPr>
              <p:grpSpPr bwMode="auto">
                <a:xfrm>
                  <a:off x="2965" y="2732"/>
                  <a:ext cx="644" cy="524"/>
                  <a:chOff x="4820" y="778"/>
                  <a:chExt cx="356" cy="290"/>
                </a:xfrm>
              </p:grpSpPr>
              <p:sp>
                <p:nvSpPr>
                  <p:cNvPr id="28710" name="Rectangle 492"/>
                  <p:cNvSpPr>
                    <a:spLocks noChangeArrowheads="1"/>
                  </p:cNvSpPr>
                  <p:nvPr/>
                </p:nvSpPr>
                <p:spPr bwMode="auto">
                  <a:xfrm>
                    <a:off x="4820" y="813"/>
                    <a:ext cx="282" cy="255"/>
                  </a:xfrm>
                  <a:prstGeom prst="rect">
                    <a:avLst/>
                  </a:prstGeom>
                  <a:solidFill>
                    <a:srgbClr val="FF0000"/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205</a:t>
                    </a:r>
                  </a:p>
                </p:txBody>
              </p:sp>
              <p:sp>
                <p:nvSpPr>
                  <p:cNvPr id="28711" name="Freeform 493"/>
                  <p:cNvSpPr>
                    <a:spLocks/>
                  </p:cNvSpPr>
                  <p:nvPr/>
                </p:nvSpPr>
                <p:spPr bwMode="auto">
                  <a:xfrm>
                    <a:off x="5104" y="779"/>
                    <a:ext cx="69" cy="289"/>
                  </a:xfrm>
                  <a:custGeom>
                    <a:avLst/>
                    <a:gdLst>
                      <a:gd name="T0" fmla="*/ 0 w 84"/>
                      <a:gd name="T1" fmla="*/ 16 h 317"/>
                      <a:gd name="T2" fmla="*/ 0 w 84"/>
                      <a:gd name="T3" fmla="*/ 219 h 317"/>
                      <a:gd name="T4" fmla="*/ 39 w 84"/>
                      <a:gd name="T5" fmla="*/ 193 h 317"/>
                      <a:gd name="T6" fmla="*/ 39 w 84"/>
                      <a:gd name="T7" fmla="*/ 0 h 317"/>
                      <a:gd name="T8" fmla="*/ 0 w 84"/>
                      <a:gd name="T9" fmla="*/ 16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E200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12" name="Freeform 494"/>
                  <p:cNvSpPr>
                    <a:spLocks/>
                  </p:cNvSpPr>
                  <p:nvPr/>
                </p:nvSpPr>
                <p:spPr bwMode="auto">
                  <a:xfrm>
                    <a:off x="4822" y="778"/>
                    <a:ext cx="354" cy="35"/>
                  </a:xfrm>
                  <a:custGeom>
                    <a:avLst/>
                    <a:gdLst>
                      <a:gd name="T0" fmla="*/ 0 w 377"/>
                      <a:gd name="T1" fmla="*/ 108 h 24"/>
                      <a:gd name="T2" fmla="*/ 227 w 377"/>
                      <a:gd name="T3" fmla="*/ 108 h 24"/>
                      <a:gd name="T4" fmla="*/ 293 w 377"/>
                      <a:gd name="T5" fmla="*/ 0 h 24"/>
                      <a:gd name="T6" fmla="*/ 71 w 377"/>
                      <a:gd name="T7" fmla="*/ 0 h 24"/>
                      <a:gd name="T8" fmla="*/ 0 w 377"/>
                      <a:gd name="T9" fmla="*/ 108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E200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698" name="Group 495"/>
                <p:cNvGrpSpPr>
                  <a:grpSpLocks/>
                </p:cNvGrpSpPr>
                <p:nvPr/>
              </p:nvGrpSpPr>
              <p:grpSpPr bwMode="auto">
                <a:xfrm>
                  <a:off x="2156" y="3459"/>
                  <a:ext cx="635" cy="517"/>
                  <a:chOff x="3993" y="1010"/>
                  <a:chExt cx="378" cy="340"/>
                </a:xfrm>
              </p:grpSpPr>
              <p:sp>
                <p:nvSpPr>
                  <p:cNvPr id="28707" name="Rectangle 496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1057"/>
                    <a:ext cx="294" cy="293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 dirty="0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 dirty="0">
                        <a:latin typeface="+mj-lt"/>
                        <a:ea typeface="宋体" charset="-122"/>
                      </a:rPr>
                      <a:t>101</a:t>
                    </a:r>
                  </a:p>
                </p:txBody>
              </p:sp>
              <p:sp>
                <p:nvSpPr>
                  <p:cNvPr id="28708" name="Freeform 497"/>
                  <p:cNvSpPr>
                    <a:spLocks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>
                      <a:gd name="T0" fmla="*/ 0 w 83"/>
                      <a:gd name="T1" fmla="*/ 46 h 339"/>
                      <a:gd name="T2" fmla="*/ 0 w 83"/>
                      <a:gd name="T3" fmla="*/ 339 h 339"/>
                      <a:gd name="T4" fmla="*/ 83 w 83"/>
                      <a:gd name="T5" fmla="*/ 281 h 339"/>
                      <a:gd name="T6" fmla="*/ 83 w 83"/>
                      <a:gd name="T7" fmla="*/ 0 h 339"/>
                      <a:gd name="T8" fmla="*/ 0 w 83"/>
                      <a:gd name="T9" fmla="*/ 46 h 3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9"/>
                      <a:gd name="T17" fmla="*/ 83 w 83"/>
                      <a:gd name="T18" fmla="*/ 339 h 3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09" name="Freeform 498"/>
                  <p:cNvSpPr>
                    <a:spLocks/>
                  </p:cNvSpPr>
                  <p:nvPr/>
                </p:nvSpPr>
                <p:spPr bwMode="auto">
                  <a:xfrm>
                    <a:off x="3993" y="1010"/>
                    <a:ext cx="378" cy="47"/>
                  </a:xfrm>
                  <a:custGeom>
                    <a:avLst/>
                    <a:gdLst>
                      <a:gd name="T0" fmla="*/ 0 w 378"/>
                      <a:gd name="T1" fmla="*/ 47 h 47"/>
                      <a:gd name="T2" fmla="*/ 294 w 378"/>
                      <a:gd name="T3" fmla="*/ 47 h 47"/>
                      <a:gd name="T4" fmla="*/ 378 w 378"/>
                      <a:gd name="T5" fmla="*/ 0 h 47"/>
                      <a:gd name="T6" fmla="*/ 95 w 378"/>
                      <a:gd name="T7" fmla="*/ 0 h 47"/>
                      <a:gd name="T8" fmla="*/ 0 w 378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47"/>
                      <a:gd name="T17" fmla="*/ 378 w 378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699" name="Group 499"/>
                <p:cNvGrpSpPr>
                  <a:grpSpLocks/>
                </p:cNvGrpSpPr>
                <p:nvPr/>
              </p:nvGrpSpPr>
              <p:grpSpPr bwMode="auto">
                <a:xfrm>
                  <a:off x="2852" y="1963"/>
                  <a:ext cx="671" cy="546"/>
                  <a:chOff x="3993" y="1010"/>
                  <a:chExt cx="378" cy="340"/>
                </a:xfrm>
              </p:grpSpPr>
              <p:sp>
                <p:nvSpPr>
                  <p:cNvPr id="28704" name="Rectangle 500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1057"/>
                    <a:ext cx="294" cy="293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101</a:t>
                    </a:r>
                  </a:p>
                </p:txBody>
              </p:sp>
              <p:sp>
                <p:nvSpPr>
                  <p:cNvPr id="28705" name="Freeform 501"/>
                  <p:cNvSpPr>
                    <a:spLocks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>
                      <a:gd name="T0" fmla="*/ 0 w 83"/>
                      <a:gd name="T1" fmla="*/ 46 h 339"/>
                      <a:gd name="T2" fmla="*/ 0 w 83"/>
                      <a:gd name="T3" fmla="*/ 339 h 339"/>
                      <a:gd name="T4" fmla="*/ 83 w 83"/>
                      <a:gd name="T5" fmla="*/ 281 h 339"/>
                      <a:gd name="T6" fmla="*/ 83 w 83"/>
                      <a:gd name="T7" fmla="*/ 0 h 339"/>
                      <a:gd name="T8" fmla="*/ 0 w 83"/>
                      <a:gd name="T9" fmla="*/ 46 h 3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9"/>
                      <a:gd name="T17" fmla="*/ 83 w 83"/>
                      <a:gd name="T18" fmla="*/ 339 h 3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06" name="Freeform 502"/>
                  <p:cNvSpPr>
                    <a:spLocks/>
                  </p:cNvSpPr>
                  <p:nvPr/>
                </p:nvSpPr>
                <p:spPr bwMode="auto">
                  <a:xfrm>
                    <a:off x="3993" y="1010"/>
                    <a:ext cx="378" cy="47"/>
                  </a:xfrm>
                  <a:custGeom>
                    <a:avLst/>
                    <a:gdLst>
                      <a:gd name="T0" fmla="*/ 0 w 378"/>
                      <a:gd name="T1" fmla="*/ 47 h 47"/>
                      <a:gd name="T2" fmla="*/ 294 w 378"/>
                      <a:gd name="T3" fmla="*/ 47 h 47"/>
                      <a:gd name="T4" fmla="*/ 378 w 378"/>
                      <a:gd name="T5" fmla="*/ 0 h 47"/>
                      <a:gd name="T6" fmla="*/ 95 w 378"/>
                      <a:gd name="T7" fmla="*/ 0 h 47"/>
                      <a:gd name="T8" fmla="*/ 0 w 378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47"/>
                      <a:gd name="T17" fmla="*/ 378 w 378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700" name="Group 503"/>
                <p:cNvGrpSpPr>
                  <a:grpSpLocks/>
                </p:cNvGrpSpPr>
                <p:nvPr/>
              </p:nvGrpSpPr>
              <p:grpSpPr bwMode="auto">
                <a:xfrm>
                  <a:off x="2568" y="1519"/>
                  <a:ext cx="633" cy="518"/>
                  <a:chOff x="3655" y="1024"/>
                  <a:chExt cx="377" cy="341"/>
                </a:xfrm>
              </p:grpSpPr>
              <p:sp>
                <p:nvSpPr>
                  <p:cNvPr id="28701" name="Rectangle 504"/>
                  <p:cNvSpPr>
                    <a:spLocks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solidFill>
                    <a:srgbClr val="FFFF00"/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308</a:t>
                    </a:r>
                  </a:p>
                </p:txBody>
              </p:sp>
              <p:sp>
                <p:nvSpPr>
                  <p:cNvPr id="28702" name="Freeform 505"/>
                  <p:cNvSpPr>
                    <a:spLocks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solidFill>
                    <a:srgbClr val="D6D1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03" name="Freeform 506"/>
                  <p:cNvSpPr>
                    <a:spLocks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solidFill>
                    <a:srgbClr val="D6D1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&amp; Print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Invoice 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AS-PS-240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Bill of Lading Print</a:t>
            </a:r>
          </a:p>
        </p:txBody>
      </p:sp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AS-PS-250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783525" y="961300"/>
            <a:ext cx="7564438" cy="5048250"/>
            <a:chOff x="819150" y="1590675"/>
            <a:chExt cx="7564438" cy="5048250"/>
          </a:xfrm>
        </p:grpSpPr>
        <p:pic>
          <p:nvPicPr>
            <p:cNvPr id="30724" name="Picture 3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9150" y="1590675"/>
              <a:ext cx="7564438" cy="1851025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pic>
          <p:nvPicPr>
            <p:cNvPr id="30725" name="Picture 3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24025" y="3009900"/>
              <a:ext cx="5286375" cy="3629025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101402" name="Rectangle 26"/>
            <p:cNvSpPr>
              <a:spLocks noChangeArrowheads="1"/>
            </p:cNvSpPr>
            <p:nvPr/>
          </p:nvSpPr>
          <p:spPr bwMode="auto">
            <a:xfrm>
              <a:off x="6480175" y="4510088"/>
              <a:ext cx="1749425" cy="8985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 anchorCtr="1"/>
            <a:lstStyle/>
            <a:p>
              <a:pPr eaLnBrk="0" hangingPunct="0">
                <a:defRPr/>
              </a:pPr>
              <a:r>
                <a:rPr kumimoji="1" lang="en-US" sz="1600">
                  <a:latin typeface="+mj-lt"/>
                </a:rPr>
                <a:t>Container</a:t>
              </a:r>
            </a:p>
            <a:p>
              <a:pPr eaLnBrk="0" hangingPunct="0">
                <a:defRPr/>
              </a:pPr>
              <a:r>
                <a:rPr kumimoji="1" lang="en-US" sz="1600">
                  <a:latin typeface="+mj-lt"/>
                </a:rPr>
                <a:t>Level Summary of Shipper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itle 6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Maintain Master Bill of Lading</a:t>
            </a:r>
            <a:endParaRPr lang="en-US" dirty="0"/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AS-PS-260</a:t>
            </a:r>
          </a:p>
        </p:txBody>
      </p:sp>
      <p:grpSp>
        <p:nvGrpSpPr>
          <p:cNvPr id="70" name="Group 69"/>
          <p:cNvGrpSpPr/>
          <p:nvPr/>
        </p:nvGrpSpPr>
        <p:grpSpPr>
          <a:xfrm>
            <a:off x="2578925" y="1096688"/>
            <a:ext cx="3983038" cy="4940300"/>
            <a:chOff x="2590800" y="1595438"/>
            <a:chExt cx="3983038" cy="4940300"/>
          </a:xfrm>
        </p:grpSpPr>
        <p:sp>
          <p:nvSpPr>
            <p:cNvPr id="102404" name="AutoShape 4"/>
            <p:cNvSpPr>
              <a:spLocks noChangeArrowheads="1"/>
            </p:cNvSpPr>
            <p:nvPr/>
          </p:nvSpPr>
          <p:spPr bwMode="auto">
            <a:xfrm>
              <a:off x="2590800" y="1595438"/>
              <a:ext cx="1544638" cy="2074862"/>
            </a:xfrm>
            <a:prstGeom prst="foldedCorner">
              <a:avLst>
                <a:gd name="adj" fmla="val 125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71842" dir="2700000" algn="ctr" rotWithShape="0">
                <a:srgbClr val="C0C0C0"/>
              </a:outerShdw>
            </a:effectLst>
          </p:spPr>
          <p:txBody>
            <a:bodyPr wrap="none" anchorCtr="1"/>
            <a:lstStyle/>
            <a:p>
              <a:pPr eaLnBrk="0" hangingPunct="0">
                <a:defRPr/>
              </a:pPr>
              <a:r>
                <a:rPr kumimoji="1" lang="en-US" sz="2400">
                  <a:latin typeface="+mj-lt"/>
                </a:rPr>
                <a:t>BOL-1</a:t>
              </a:r>
            </a:p>
          </p:txBody>
        </p:sp>
        <p:sp>
          <p:nvSpPr>
            <p:cNvPr id="102419" name="AutoShape 19"/>
            <p:cNvSpPr>
              <a:spLocks noChangeArrowheads="1"/>
            </p:cNvSpPr>
            <p:nvPr/>
          </p:nvSpPr>
          <p:spPr bwMode="auto">
            <a:xfrm>
              <a:off x="5029200" y="1595438"/>
              <a:ext cx="1544638" cy="2074862"/>
            </a:xfrm>
            <a:prstGeom prst="foldedCorner">
              <a:avLst>
                <a:gd name="adj" fmla="val 125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71842" dir="2700000" algn="ctr" rotWithShape="0">
                <a:srgbClr val="C0C0C0"/>
              </a:outerShdw>
            </a:effectLst>
          </p:spPr>
          <p:txBody>
            <a:bodyPr wrap="none" anchorCtr="1"/>
            <a:lstStyle/>
            <a:p>
              <a:pPr eaLnBrk="0" hangingPunct="0">
                <a:defRPr/>
              </a:pPr>
              <a:r>
                <a:rPr kumimoji="1" lang="en-US" sz="2400">
                  <a:latin typeface="+mj-lt"/>
                </a:rPr>
                <a:t>BOL-2</a:t>
              </a:r>
            </a:p>
          </p:txBody>
        </p:sp>
        <p:sp>
          <p:nvSpPr>
            <p:cNvPr id="102440" name="AutoShape 40"/>
            <p:cNvSpPr>
              <a:spLocks noChangeAspect="1" noChangeArrowheads="1"/>
            </p:cNvSpPr>
            <p:nvPr/>
          </p:nvSpPr>
          <p:spPr bwMode="auto">
            <a:xfrm>
              <a:off x="3800475" y="4065588"/>
              <a:ext cx="1700213" cy="2470150"/>
            </a:xfrm>
            <a:prstGeom prst="foldedCorner">
              <a:avLst>
                <a:gd name="adj" fmla="val 125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71842" dir="2700000" algn="ctr" rotWithShape="0">
                <a:srgbClr val="C0C0C0"/>
              </a:outerShdw>
            </a:effectLst>
          </p:spPr>
          <p:txBody>
            <a:bodyPr wrap="none" anchorCtr="1"/>
            <a:lstStyle/>
            <a:p>
              <a:pPr eaLnBrk="0" hangingPunct="0">
                <a:defRPr/>
              </a:pPr>
              <a:r>
                <a:rPr kumimoji="1" lang="en-US" sz="2400">
                  <a:latin typeface="+mj-lt"/>
                </a:rPr>
                <a:t>MBOL-1</a:t>
              </a:r>
            </a:p>
          </p:txBody>
        </p:sp>
        <p:cxnSp>
          <p:nvCxnSpPr>
            <p:cNvPr id="102472" name="AutoShape 72"/>
            <p:cNvCxnSpPr>
              <a:cxnSpLocks noChangeShapeType="1"/>
              <a:stCxn id="102404" idx="2"/>
              <a:endCxn id="102440" idx="0"/>
            </p:cNvCxnSpPr>
            <p:nvPr/>
          </p:nvCxnSpPr>
          <p:spPr bwMode="auto">
            <a:xfrm rot="16200000" flipH="1">
              <a:off x="3810000" y="3224213"/>
              <a:ext cx="395288" cy="1287462"/>
            </a:xfrm>
            <a:prstGeom prst="bentConnector3">
              <a:avLst>
                <a:gd name="adj1" fmla="val 49801"/>
              </a:avLst>
            </a:prstGeom>
            <a:noFill/>
            <a:ln w="3810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473" name="AutoShape 73"/>
            <p:cNvCxnSpPr>
              <a:cxnSpLocks noChangeShapeType="1"/>
              <a:stCxn id="102419" idx="2"/>
              <a:endCxn id="102440" idx="0"/>
            </p:cNvCxnSpPr>
            <p:nvPr/>
          </p:nvCxnSpPr>
          <p:spPr bwMode="auto">
            <a:xfrm rot="5400000">
              <a:off x="5029200" y="3292475"/>
              <a:ext cx="395288" cy="1150938"/>
            </a:xfrm>
            <a:prstGeom prst="bentConnector3">
              <a:avLst>
                <a:gd name="adj1" fmla="val 49801"/>
              </a:avLst>
            </a:prstGeom>
            <a:noFill/>
            <a:ln w="3810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grpSp>
          <p:nvGrpSpPr>
            <p:cNvPr id="31753" name="Group 155"/>
            <p:cNvGrpSpPr>
              <a:grpSpLocks/>
            </p:cNvGrpSpPr>
            <p:nvPr/>
          </p:nvGrpSpPr>
          <p:grpSpPr bwMode="auto">
            <a:xfrm>
              <a:off x="2722563" y="2230438"/>
              <a:ext cx="1223962" cy="979487"/>
              <a:chOff x="527" y="1135"/>
              <a:chExt cx="771" cy="617"/>
            </a:xfrm>
          </p:grpSpPr>
          <p:grpSp>
            <p:nvGrpSpPr>
              <p:cNvPr id="31801" name="Group 107"/>
              <p:cNvGrpSpPr>
                <a:grpSpLocks/>
              </p:cNvGrpSpPr>
              <p:nvPr/>
            </p:nvGrpSpPr>
            <p:grpSpPr bwMode="auto">
              <a:xfrm>
                <a:off x="527" y="1419"/>
                <a:ext cx="409" cy="333"/>
                <a:chOff x="3993" y="1010"/>
                <a:chExt cx="378" cy="340"/>
              </a:xfrm>
            </p:grpSpPr>
            <p:sp>
              <p:nvSpPr>
                <p:cNvPr id="31810" name="Rectangle 108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811" name="Freeform 109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12" name="Freeform 110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802" name="Group 111"/>
              <p:cNvGrpSpPr>
                <a:grpSpLocks/>
              </p:cNvGrpSpPr>
              <p:nvPr/>
            </p:nvGrpSpPr>
            <p:grpSpPr bwMode="auto">
              <a:xfrm>
                <a:off x="890" y="1428"/>
                <a:ext cx="408" cy="323"/>
                <a:chOff x="4324" y="1010"/>
                <a:chExt cx="377" cy="330"/>
              </a:xfrm>
            </p:grpSpPr>
            <p:sp>
              <p:nvSpPr>
                <p:cNvPr id="31807" name="Rectangle 112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808" name="Freeform 113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09" name="Freeform 114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803" name="Group 115"/>
              <p:cNvGrpSpPr>
                <a:grpSpLocks/>
              </p:cNvGrpSpPr>
              <p:nvPr/>
            </p:nvGrpSpPr>
            <p:grpSpPr bwMode="auto">
              <a:xfrm>
                <a:off x="710" y="1135"/>
                <a:ext cx="400" cy="326"/>
                <a:chOff x="4820" y="778"/>
                <a:chExt cx="356" cy="290"/>
              </a:xfrm>
            </p:grpSpPr>
            <p:sp>
              <p:nvSpPr>
                <p:cNvPr id="31804" name="Rectangle 116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805" name="Freeform 117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06" name="Freeform 118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31754" name="Group 159"/>
            <p:cNvGrpSpPr>
              <a:grpSpLocks/>
            </p:cNvGrpSpPr>
            <p:nvPr/>
          </p:nvGrpSpPr>
          <p:grpSpPr bwMode="auto">
            <a:xfrm>
              <a:off x="4040188" y="4494213"/>
              <a:ext cx="1208087" cy="981075"/>
              <a:chOff x="2545" y="2902"/>
              <a:chExt cx="761" cy="618"/>
            </a:xfrm>
          </p:grpSpPr>
          <p:grpSp>
            <p:nvGrpSpPr>
              <p:cNvPr id="31789" name="Group 119"/>
              <p:cNvGrpSpPr>
                <a:grpSpLocks/>
              </p:cNvGrpSpPr>
              <p:nvPr/>
            </p:nvGrpSpPr>
            <p:grpSpPr bwMode="auto">
              <a:xfrm>
                <a:off x="2545" y="3186"/>
                <a:ext cx="409" cy="333"/>
                <a:chOff x="3993" y="1010"/>
                <a:chExt cx="378" cy="340"/>
              </a:xfrm>
            </p:grpSpPr>
            <p:sp>
              <p:nvSpPr>
                <p:cNvPr id="31798" name="Rectangle 120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99" name="Freeform 121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00" name="Freeform 122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90" name="Group 123"/>
              <p:cNvGrpSpPr>
                <a:grpSpLocks/>
              </p:cNvGrpSpPr>
              <p:nvPr/>
            </p:nvGrpSpPr>
            <p:grpSpPr bwMode="auto">
              <a:xfrm>
                <a:off x="2898" y="3197"/>
                <a:ext cx="408" cy="323"/>
                <a:chOff x="4324" y="1010"/>
                <a:chExt cx="377" cy="330"/>
              </a:xfrm>
            </p:grpSpPr>
            <p:sp>
              <p:nvSpPr>
                <p:cNvPr id="31795" name="Rectangle 124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96" name="Freeform 125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97" name="Freeform 126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91" name="Group 127"/>
              <p:cNvGrpSpPr>
                <a:grpSpLocks/>
              </p:cNvGrpSpPr>
              <p:nvPr/>
            </p:nvGrpSpPr>
            <p:grpSpPr bwMode="auto">
              <a:xfrm>
                <a:off x="2728" y="2902"/>
                <a:ext cx="400" cy="326"/>
                <a:chOff x="4820" y="778"/>
                <a:chExt cx="356" cy="290"/>
              </a:xfrm>
            </p:grpSpPr>
            <p:sp>
              <p:nvSpPr>
                <p:cNvPr id="31792" name="Rectangle 128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93" name="Freeform 129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94" name="Freeform 130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31755" name="Group 157"/>
            <p:cNvGrpSpPr>
              <a:grpSpLocks/>
            </p:cNvGrpSpPr>
            <p:nvPr/>
          </p:nvGrpSpPr>
          <p:grpSpPr bwMode="auto">
            <a:xfrm>
              <a:off x="4037013" y="5489575"/>
              <a:ext cx="1212850" cy="1004888"/>
              <a:chOff x="1547" y="3458"/>
              <a:chExt cx="764" cy="633"/>
            </a:xfrm>
          </p:grpSpPr>
          <p:grpSp>
            <p:nvGrpSpPr>
              <p:cNvPr id="31773" name="Group 83"/>
              <p:cNvGrpSpPr>
                <a:grpSpLocks/>
              </p:cNvGrpSpPr>
              <p:nvPr/>
            </p:nvGrpSpPr>
            <p:grpSpPr bwMode="auto">
              <a:xfrm>
                <a:off x="1547" y="3757"/>
                <a:ext cx="408" cy="334"/>
                <a:chOff x="3655" y="1024"/>
                <a:chExt cx="377" cy="341"/>
              </a:xfrm>
            </p:grpSpPr>
            <p:sp>
              <p:nvSpPr>
                <p:cNvPr id="31786" name="Rectangle 84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87" name="Freeform 85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88" name="Freeform 86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74" name="Group 91"/>
              <p:cNvGrpSpPr>
                <a:grpSpLocks/>
              </p:cNvGrpSpPr>
              <p:nvPr/>
            </p:nvGrpSpPr>
            <p:grpSpPr bwMode="auto">
              <a:xfrm>
                <a:off x="1549" y="3458"/>
                <a:ext cx="410" cy="323"/>
                <a:chOff x="3725" y="723"/>
                <a:chExt cx="378" cy="330"/>
              </a:xfrm>
            </p:grpSpPr>
            <p:sp>
              <p:nvSpPr>
                <p:cNvPr id="31783" name="Rectangle 92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84" name="Freeform 93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85" name="Freeform 94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75" name="Group 131"/>
              <p:cNvGrpSpPr>
                <a:grpSpLocks/>
              </p:cNvGrpSpPr>
              <p:nvPr/>
            </p:nvGrpSpPr>
            <p:grpSpPr bwMode="auto">
              <a:xfrm>
                <a:off x="1899" y="3757"/>
                <a:ext cx="408" cy="334"/>
                <a:chOff x="3655" y="1024"/>
                <a:chExt cx="377" cy="341"/>
              </a:xfrm>
            </p:grpSpPr>
            <p:sp>
              <p:nvSpPr>
                <p:cNvPr id="31780" name="Rectangle 132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81" name="Freeform 133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82" name="Freeform 134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76" name="Group 135"/>
              <p:cNvGrpSpPr>
                <a:grpSpLocks/>
              </p:cNvGrpSpPr>
              <p:nvPr/>
            </p:nvGrpSpPr>
            <p:grpSpPr bwMode="auto">
              <a:xfrm>
                <a:off x="1901" y="3458"/>
                <a:ext cx="410" cy="323"/>
                <a:chOff x="3725" y="723"/>
                <a:chExt cx="378" cy="330"/>
              </a:xfrm>
            </p:grpSpPr>
            <p:sp>
              <p:nvSpPr>
                <p:cNvPr id="31777" name="Rectangle 136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78" name="Freeform 137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79" name="Freeform 138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31756" name="Group 158"/>
            <p:cNvGrpSpPr>
              <a:grpSpLocks/>
            </p:cNvGrpSpPr>
            <p:nvPr/>
          </p:nvGrpSpPr>
          <p:grpSpPr bwMode="auto">
            <a:xfrm>
              <a:off x="5224463" y="2317750"/>
              <a:ext cx="1212850" cy="1004888"/>
              <a:chOff x="4281" y="1478"/>
              <a:chExt cx="764" cy="633"/>
            </a:xfrm>
          </p:grpSpPr>
          <p:grpSp>
            <p:nvGrpSpPr>
              <p:cNvPr id="31757" name="Group 139"/>
              <p:cNvGrpSpPr>
                <a:grpSpLocks/>
              </p:cNvGrpSpPr>
              <p:nvPr/>
            </p:nvGrpSpPr>
            <p:grpSpPr bwMode="auto">
              <a:xfrm>
                <a:off x="4281" y="1777"/>
                <a:ext cx="408" cy="334"/>
                <a:chOff x="3655" y="1024"/>
                <a:chExt cx="377" cy="341"/>
              </a:xfrm>
            </p:grpSpPr>
            <p:sp>
              <p:nvSpPr>
                <p:cNvPr id="31770" name="Rectangle 140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71" name="Freeform 141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72" name="Freeform 142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58" name="Group 143"/>
              <p:cNvGrpSpPr>
                <a:grpSpLocks/>
              </p:cNvGrpSpPr>
              <p:nvPr/>
            </p:nvGrpSpPr>
            <p:grpSpPr bwMode="auto">
              <a:xfrm>
                <a:off x="4283" y="1478"/>
                <a:ext cx="410" cy="323"/>
                <a:chOff x="3725" y="723"/>
                <a:chExt cx="378" cy="330"/>
              </a:xfrm>
            </p:grpSpPr>
            <p:sp>
              <p:nvSpPr>
                <p:cNvPr id="31767" name="Rectangle 144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68" name="Freeform 145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69" name="Freeform 146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59" name="Group 147"/>
              <p:cNvGrpSpPr>
                <a:grpSpLocks/>
              </p:cNvGrpSpPr>
              <p:nvPr/>
            </p:nvGrpSpPr>
            <p:grpSpPr bwMode="auto">
              <a:xfrm>
                <a:off x="4633" y="1777"/>
                <a:ext cx="408" cy="334"/>
                <a:chOff x="3655" y="1024"/>
                <a:chExt cx="377" cy="341"/>
              </a:xfrm>
            </p:grpSpPr>
            <p:sp>
              <p:nvSpPr>
                <p:cNvPr id="31764" name="Rectangle 148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65" name="Freeform 149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66" name="Freeform 150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60" name="Group 151"/>
              <p:cNvGrpSpPr>
                <a:grpSpLocks/>
              </p:cNvGrpSpPr>
              <p:nvPr/>
            </p:nvGrpSpPr>
            <p:grpSpPr bwMode="auto">
              <a:xfrm>
                <a:off x="4635" y="1478"/>
                <a:ext cx="410" cy="323"/>
                <a:chOff x="3725" y="723"/>
                <a:chExt cx="378" cy="330"/>
              </a:xfrm>
            </p:grpSpPr>
            <p:sp>
              <p:nvSpPr>
                <p:cNvPr id="31761" name="Rectangle 152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62" name="Freeform 153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63" name="Freeform 154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 &amp; Print Invoice 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AS-PS-270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4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Bill of Lading Maintenance</a:t>
            </a:r>
          </a:p>
        </p:txBody>
      </p:sp>
      <p:sp>
        <p:nvSpPr>
          <p:cNvPr id="3379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AS-PS-280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33350" y="935963"/>
            <a:ext cx="8848725" cy="4988965"/>
            <a:chOff x="133350" y="1589088"/>
            <a:chExt cx="8848725" cy="4988965"/>
          </a:xfrm>
        </p:grpSpPr>
        <p:sp>
          <p:nvSpPr>
            <p:cNvPr id="33795" name="Rectangle 5"/>
            <p:cNvSpPr>
              <a:spLocks noChangeArrowheads="1"/>
            </p:cNvSpPr>
            <p:nvPr/>
          </p:nvSpPr>
          <p:spPr bwMode="auto">
            <a:xfrm>
              <a:off x="7683500" y="4957763"/>
              <a:ext cx="152400" cy="1524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33796" name="Rectangle 6"/>
            <p:cNvSpPr>
              <a:spLocks noChangeArrowheads="1"/>
            </p:cNvSpPr>
            <p:nvPr/>
          </p:nvSpPr>
          <p:spPr bwMode="auto">
            <a:xfrm>
              <a:off x="8397875" y="4043363"/>
              <a:ext cx="152400" cy="1524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33797" name="Rectangle 12"/>
            <p:cNvSpPr>
              <a:spLocks noChangeArrowheads="1"/>
            </p:cNvSpPr>
            <p:nvPr/>
          </p:nvSpPr>
          <p:spPr bwMode="auto">
            <a:xfrm>
              <a:off x="879475" y="4972050"/>
              <a:ext cx="152400" cy="1524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pic>
          <p:nvPicPr>
            <p:cNvPr id="33798" name="Picture 2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7700" y="1589088"/>
              <a:ext cx="8045450" cy="4791075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cxnSp>
          <p:nvCxnSpPr>
            <p:cNvPr id="33799" name="AutoShape 8"/>
            <p:cNvCxnSpPr>
              <a:cxnSpLocks noChangeShapeType="1"/>
              <a:stCxn id="104455" idx="0"/>
              <a:endCxn id="33795" idx="3"/>
            </p:cNvCxnSpPr>
            <p:nvPr/>
          </p:nvCxnSpPr>
          <p:spPr bwMode="auto">
            <a:xfrm rot="5400000" flipH="1">
              <a:off x="7906544" y="4963319"/>
              <a:ext cx="852487" cy="993775"/>
            </a:xfrm>
            <a:prstGeom prst="bentConnector2">
              <a:avLst/>
            </a:prstGeom>
            <a:noFill/>
            <a:ln w="3810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33800" name="AutoShape 10"/>
            <p:cNvCxnSpPr>
              <a:cxnSpLocks noChangeShapeType="1"/>
              <a:stCxn id="104455" idx="0"/>
              <a:endCxn id="33796" idx="3"/>
            </p:cNvCxnSpPr>
            <p:nvPr/>
          </p:nvCxnSpPr>
          <p:spPr bwMode="auto">
            <a:xfrm rot="5400000" flipH="1">
              <a:off x="7806531" y="4863307"/>
              <a:ext cx="1766887" cy="279400"/>
            </a:xfrm>
            <a:prstGeom prst="bentConnector2">
              <a:avLst/>
            </a:prstGeom>
            <a:noFill/>
            <a:ln w="3810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grpSp>
          <p:nvGrpSpPr>
            <p:cNvPr id="33801" name="Group 27"/>
            <p:cNvGrpSpPr>
              <a:grpSpLocks/>
            </p:cNvGrpSpPr>
            <p:nvPr/>
          </p:nvGrpSpPr>
          <p:grpSpPr bwMode="auto">
            <a:xfrm>
              <a:off x="7829550" y="5886450"/>
              <a:ext cx="1152525" cy="561975"/>
              <a:chOff x="4914" y="3583"/>
              <a:chExt cx="726" cy="354"/>
            </a:xfrm>
          </p:grpSpPr>
          <p:sp>
            <p:nvSpPr>
              <p:cNvPr id="104455" name="Rectangle 7"/>
              <p:cNvSpPr>
                <a:spLocks noChangeArrowheads="1"/>
              </p:cNvSpPr>
              <p:nvPr/>
            </p:nvSpPr>
            <p:spPr bwMode="auto">
              <a:xfrm>
                <a:off x="5496" y="3583"/>
                <a:ext cx="96" cy="9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>
                <a:outerShdw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en-US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04457" name="Rectangle 9"/>
              <p:cNvSpPr>
                <a:spLocks noChangeArrowheads="1"/>
              </p:cNvSpPr>
              <p:nvPr/>
            </p:nvSpPr>
            <p:spPr bwMode="auto">
              <a:xfrm>
                <a:off x="4914" y="3583"/>
                <a:ext cx="726" cy="35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ctr" anchorCtr="1"/>
              <a:lstStyle/>
              <a:p>
                <a:pPr eaLnBrk="0" hangingPunct="0">
                  <a:defRPr/>
                </a:pPr>
                <a:r>
                  <a:rPr kumimoji="1" lang="en-US" sz="1600">
                    <a:latin typeface="+mj-lt"/>
                  </a:rPr>
                  <a:t>Required</a:t>
                </a:r>
              </a:p>
              <a:p>
                <a:pPr eaLnBrk="0" hangingPunct="0">
                  <a:defRPr/>
                </a:pPr>
                <a:r>
                  <a:rPr kumimoji="1" lang="en-US" sz="1600">
                    <a:latin typeface="+mj-lt"/>
                  </a:rPr>
                  <a:t>Fields</a:t>
                </a:r>
              </a:p>
            </p:txBody>
          </p:sp>
        </p:grpSp>
        <p:grpSp>
          <p:nvGrpSpPr>
            <p:cNvPr id="33802" name="Group 25"/>
            <p:cNvGrpSpPr>
              <a:grpSpLocks/>
            </p:cNvGrpSpPr>
            <p:nvPr/>
          </p:nvGrpSpPr>
          <p:grpSpPr bwMode="auto">
            <a:xfrm>
              <a:off x="133350" y="5333999"/>
              <a:ext cx="1209675" cy="1244054"/>
              <a:chOff x="414" y="2932"/>
              <a:chExt cx="1200" cy="643"/>
            </a:xfrm>
          </p:grpSpPr>
          <p:sp>
            <p:nvSpPr>
              <p:cNvPr id="104461" name="Rectangle 13"/>
              <p:cNvSpPr>
                <a:spLocks noChangeArrowheads="1"/>
              </p:cNvSpPr>
              <p:nvPr/>
            </p:nvSpPr>
            <p:spPr bwMode="auto">
              <a:xfrm>
                <a:off x="606" y="2956"/>
                <a:ext cx="96" cy="96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en-US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04462" name="Rectangle 14"/>
              <p:cNvSpPr>
                <a:spLocks noChangeArrowheads="1"/>
              </p:cNvSpPr>
              <p:nvPr/>
            </p:nvSpPr>
            <p:spPr bwMode="auto">
              <a:xfrm>
                <a:off x="414" y="2932"/>
                <a:ext cx="1200" cy="643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600" dirty="0">
                    <a:latin typeface="+mj-lt"/>
                    <a:ea typeface="宋体" charset="-122"/>
                  </a:rPr>
                  <a:t>BOL# from Carrier</a:t>
                </a:r>
              </a:p>
              <a:p>
                <a:pPr eaLnBrk="0" hangingPunct="0"/>
                <a:r>
                  <a:rPr kumimoji="1" lang="en-US" altLang="zh-CN" sz="1600" i="1" dirty="0">
                    <a:latin typeface="+mj-lt"/>
                    <a:ea typeface="宋体" charset="-122"/>
                  </a:rPr>
                  <a:t>(tracking number)</a:t>
                </a:r>
                <a:endParaRPr kumimoji="1" lang="en-US" altLang="zh-CN" sz="1600" dirty="0">
                  <a:latin typeface="+mj-lt"/>
                  <a:ea typeface="宋体" charset="-122"/>
                </a:endParaRPr>
              </a:p>
            </p:txBody>
          </p:sp>
        </p:grpSp>
        <p:cxnSp>
          <p:nvCxnSpPr>
            <p:cNvPr id="33803" name="AutoShape 15"/>
            <p:cNvCxnSpPr>
              <a:cxnSpLocks noChangeShapeType="1"/>
              <a:stCxn id="104461" idx="0"/>
              <a:endCxn id="33797" idx="1"/>
            </p:cNvCxnSpPr>
            <p:nvPr/>
          </p:nvCxnSpPr>
          <p:spPr bwMode="auto">
            <a:xfrm rot="16200000">
              <a:off x="471488" y="4953000"/>
              <a:ext cx="312738" cy="503237"/>
            </a:xfrm>
            <a:prstGeom prst="bentConnector2">
              <a:avLst/>
            </a:prstGeom>
            <a:noFill/>
            <a:ln w="3810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Title 24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Standard Shipping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AS-PS-020</a:t>
            </a:r>
          </a:p>
        </p:txBody>
      </p:sp>
      <p:grpSp>
        <p:nvGrpSpPr>
          <p:cNvPr id="7172" name="Group 319"/>
          <p:cNvGrpSpPr>
            <a:grpSpLocks/>
          </p:cNvGrpSpPr>
          <p:nvPr/>
        </p:nvGrpSpPr>
        <p:grpSpPr bwMode="auto">
          <a:xfrm>
            <a:off x="554925" y="1278938"/>
            <a:ext cx="1855788" cy="2176462"/>
            <a:chOff x="618" y="1148"/>
            <a:chExt cx="1169" cy="1371"/>
          </a:xfrm>
        </p:grpSpPr>
        <p:sp>
          <p:nvSpPr>
            <p:cNvPr id="7392" name="AutoShape 320"/>
            <p:cNvSpPr>
              <a:spLocks noChangeAspect="1" noChangeArrowheads="1" noTextEdit="1"/>
            </p:cNvSpPr>
            <p:nvPr/>
          </p:nvSpPr>
          <p:spPr bwMode="auto">
            <a:xfrm flipH="1">
              <a:off x="618" y="1148"/>
              <a:ext cx="1169" cy="1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3" name="Rectangle 321"/>
            <p:cNvSpPr>
              <a:spLocks noChangeArrowheads="1"/>
            </p:cNvSpPr>
            <p:nvPr/>
          </p:nvSpPr>
          <p:spPr bwMode="auto">
            <a:xfrm flipH="1">
              <a:off x="618" y="1148"/>
              <a:ext cx="1169" cy="1371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7394" name="Freeform 322"/>
            <p:cNvSpPr>
              <a:spLocks/>
            </p:cNvSpPr>
            <p:nvPr/>
          </p:nvSpPr>
          <p:spPr bwMode="auto">
            <a:xfrm flipH="1">
              <a:off x="722" y="1314"/>
              <a:ext cx="961" cy="948"/>
            </a:xfrm>
            <a:custGeom>
              <a:avLst/>
              <a:gdLst>
                <a:gd name="T0" fmla="*/ 128 w 1882"/>
                <a:gd name="T1" fmla="*/ 66 h 1895"/>
                <a:gd name="T2" fmla="*/ 126 w 1882"/>
                <a:gd name="T3" fmla="*/ 74 h 1895"/>
                <a:gd name="T4" fmla="*/ 123 w 1882"/>
                <a:gd name="T5" fmla="*/ 83 h 1895"/>
                <a:gd name="T6" fmla="*/ 118 w 1882"/>
                <a:gd name="T7" fmla="*/ 90 h 1895"/>
                <a:gd name="T8" fmla="*/ 113 w 1882"/>
                <a:gd name="T9" fmla="*/ 97 h 1895"/>
                <a:gd name="T10" fmla="*/ 107 w 1882"/>
                <a:gd name="T11" fmla="*/ 104 h 1895"/>
                <a:gd name="T12" fmla="*/ 100 w 1882"/>
                <a:gd name="T13" fmla="*/ 109 h 1895"/>
                <a:gd name="T14" fmla="*/ 92 w 1882"/>
                <a:gd name="T15" fmla="*/ 113 h 1895"/>
                <a:gd name="T16" fmla="*/ 83 w 1882"/>
                <a:gd name="T17" fmla="*/ 116 h 1895"/>
                <a:gd name="T18" fmla="*/ 74 w 1882"/>
                <a:gd name="T19" fmla="*/ 118 h 1895"/>
                <a:gd name="T20" fmla="*/ 64 w 1882"/>
                <a:gd name="T21" fmla="*/ 119 h 1895"/>
                <a:gd name="T22" fmla="*/ 54 w 1882"/>
                <a:gd name="T23" fmla="*/ 118 h 1895"/>
                <a:gd name="T24" fmla="*/ 45 w 1882"/>
                <a:gd name="T25" fmla="*/ 116 h 1895"/>
                <a:gd name="T26" fmla="*/ 36 w 1882"/>
                <a:gd name="T27" fmla="*/ 113 h 1895"/>
                <a:gd name="T28" fmla="*/ 28 w 1882"/>
                <a:gd name="T29" fmla="*/ 109 h 1895"/>
                <a:gd name="T30" fmla="*/ 21 w 1882"/>
                <a:gd name="T31" fmla="*/ 104 h 1895"/>
                <a:gd name="T32" fmla="*/ 15 w 1882"/>
                <a:gd name="T33" fmla="*/ 97 h 1895"/>
                <a:gd name="T34" fmla="*/ 9 w 1882"/>
                <a:gd name="T35" fmla="*/ 90 h 1895"/>
                <a:gd name="T36" fmla="*/ 5 w 1882"/>
                <a:gd name="T37" fmla="*/ 83 h 1895"/>
                <a:gd name="T38" fmla="*/ 2 w 1882"/>
                <a:gd name="T39" fmla="*/ 74 h 1895"/>
                <a:gd name="T40" fmla="*/ 1 w 1882"/>
                <a:gd name="T41" fmla="*/ 66 h 1895"/>
                <a:gd name="T42" fmla="*/ 1 w 1882"/>
                <a:gd name="T43" fmla="*/ 57 h 1895"/>
                <a:gd name="T44" fmla="*/ 2 w 1882"/>
                <a:gd name="T45" fmla="*/ 48 h 1895"/>
                <a:gd name="T46" fmla="*/ 4 w 1882"/>
                <a:gd name="T47" fmla="*/ 39 h 1895"/>
                <a:gd name="T48" fmla="*/ 8 w 1882"/>
                <a:gd name="T49" fmla="*/ 31 h 1895"/>
                <a:gd name="T50" fmla="*/ 13 w 1882"/>
                <a:gd name="T51" fmla="*/ 24 h 1895"/>
                <a:gd name="T52" fmla="*/ 18 w 1882"/>
                <a:gd name="T53" fmla="*/ 18 h 1895"/>
                <a:gd name="T54" fmla="*/ 26 w 1882"/>
                <a:gd name="T55" fmla="*/ 12 h 1895"/>
                <a:gd name="T56" fmla="*/ 33 w 1882"/>
                <a:gd name="T57" fmla="*/ 8 h 1895"/>
                <a:gd name="T58" fmla="*/ 42 w 1882"/>
                <a:gd name="T59" fmla="*/ 4 h 1895"/>
                <a:gd name="T60" fmla="*/ 51 w 1882"/>
                <a:gd name="T61" fmla="*/ 2 h 1895"/>
                <a:gd name="T62" fmla="*/ 60 w 1882"/>
                <a:gd name="T63" fmla="*/ 1 h 1895"/>
                <a:gd name="T64" fmla="*/ 70 w 1882"/>
                <a:gd name="T65" fmla="*/ 1 h 1895"/>
                <a:gd name="T66" fmla="*/ 80 w 1882"/>
                <a:gd name="T67" fmla="*/ 2 h 1895"/>
                <a:gd name="T68" fmla="*/ 89 w 1882"/>
                <a:gd name="T69" fmla="*/ 5 h 1895"/>
                <a:gd name="T70" fmla="*/ 97 w 1882"/>
                <a:gd name="T71" fmla="*/ 9 h 1895"/>
                <a:gd name="T72" fmla="*/ 105 w 1882"/>
                <a:gd name="T73" fmla="*/ 14 h 1895"/>
                <a:gd name="T74" fmla="*/ 111 w 1882"/>
                <a:gd name="T75" fmla="*/ 20 h 1895"/>
                <a:gd name="T76" fmla="*/ 117 w 1882"/>
                <a:gd name="T77" fmla="*/ 27 h 1895"/>
                <a:gd name="T78" fmla="*/ 122 w 1882"/>
                <a:gd name="T79" fmla="*/ 34 h 1895"/>
                <a:gd name="T80" fmla="*/ 125 w 1882"/>
                <a:gd name="T81" fmla="*/ 42 h 1895"/>
                <a:gd name="T82" fmla="*/ 127 w 1882"/>
                <a:gd name="T83" fmla="*/ 51 h 1895"/>
                <a:gd name="T84" fmla="*/ 128 w 1882"/>
                <a:gd name="T85" fmla="*/ 60 h 189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882"/>
                <a:gd name="T130" fmla="*/ 0 h 1895"/>
                <a:gd name="T131" fmla="*/ 1882 w 1882"/>
                <a:gd name="T132" fmla="*/ 1895 h 189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882" h="1895">
                  <a:moveTo>
                    <a:pt x="1882" y="947"/>
                  </a:moveTo>
                  <a:lnTo>
                    <a:pt x="1880" y="996"/>
                  </a:lnTo>
                  <a:lnTo>
                    <a:pt x="1876" y="1044"/>
                  </a:lnTo>
                  <a:lnTo>
                    <a:pt x="1871" y="1091"/>
                  </a:lnTo>
                  <a:lnTo>
                    <a:pt x="1863" y="1138"/>
                  </a:lnTo>
                  <a:lnTo>
                    <a:pt x="1852" y="1184"/>
                  </a:lnTo>
                  <a:lnTo>
                    <a:pt x="1840" y="1230"/>
                  </a:lnTo>
                  <a:lnTo>
                    <a:pt x="1825" y="1274"/>
                  </a:lnTo>
                  <a:lnTo>
                    <a:pt x="1808" y="1316"/>
                  </a:lnTo>
                  <a:lnTo>
                    <a:pt x="1789" y="1359"/>
                  </a:lnTo>
                  <a:lnTo>
                    <a:pt x="1769" y="1400"/>
                  </a:lnTo>
                  <a:lnTo>
                    <a:pt x="1746" y="1438"/>
                  </a:lnTo>
                  <a:lnTo>
                    <a:pt x="1721" y="1478"/>
                  </a:lnTo>
                  <a:lnTo>
                    <a:pt x="1695" y="1515"/>
                  </a:lnTo>
                  <a:lnTo>
                    <a:pt x="1667" y="1551"/>
                  </a:lnTo>
                  <a:lnTo>
                    <a:pt x="1638" y="1585"/>
                  </a:lnTo>
                  <a:lnTo>
                    <a:pt x="1607" y="1618"/>
                  </a:lnTo>
                  <a:lnTo>
                    <a:pt x="1574" y="1650"/>
                  </a:lnTo>
                  <a:lnTo>
                    <a:pt x="1540" y="1679"/>
                  </a:lnTo>
                  <a:lnTo>
                    <a:pt x="1505" y="1707"/>
                  </a:lnTo>
                  <a:lnTo>
                    <a:pt x="1468" y="1733"/>
                  </a:lnTo>
                  <a:lnTo>
                    <a:pt x="1428" y="1758"/>
                  </a:lnTo>
                  <a:lnTo>
                    <a:pt x="1390" y="1781"/>
                  </a:lnTo>
                  <a:lnTo>
                    <a:pt x="1349" y="1802"/>
                  </a:lnTo>
                  <a:lnTo>
                    <a:pt x="1307" y="1821"/>
                  </a:lnTo>
                  <a:lnTo>
                    <a:pt x="1265" y="1838"/>
                  </a:lnTo>
                  <a:lnTo>
                    <a:pt x="1221" y="1853"/>
                  </a:lnTo>
                  <a:lnTo>
                    <a:pt x="1177" y="1865"/>
                  </a:lnTo>
                  <a:lnTo>
                    <a:pt x="1130" y="1876"/>
                  </a:lnTo>
                  <a:lnTo>
                    <a:pt x="1084" y="1884"/>
                  </a:lnTo>
                  <a:lnTo>
                    <a:pt x="1038" y="1890"/>
                  </a:lnTo>
                  <a:lnTo>
                    <a:pt x="990" y="1894"/>
                  </a:lnTo>
                  <a:lnTo>
                    <a:pt x="941" y="1895"/>
                  </a:lnTo>
                  <a:lnTo>
                    <a:pt x="892" y="1894"/>
                  </a:lnTo>
                  <a:lnTo>
                    <a:pt x="844" y="1890"/>
                  </a:lnTo>
                  <a:lnTo>
                    <a:pt x="798" y="1884"/>
                  </a:lnTo>
                  <a:lnTo>
                    <a:pt x="752" y="1876"/>
                  </a:lnTo>
                  <a:lnTo>
                    <a:pt x="705" y="1865"/>
                  </a:lnTo>
                  <a:lnTo>
                    <a:pt x="661" y="1853"/>
                  </a:lnTo>
                  <a:lnTo>
                    <a:pt x="617" y="1838"/>
                  </a:lnTo>
                  <a:lnTo>
                    <a:pt x="575" y="1821"/>
                  </a:lnTo>
                  <a:lnTo>
                    <a:pt x="533" y="1802"/>
                  </a:lnTo>
                  <a:lnTo>
                    <a:pt x="492" y="1781"/>
                  </a:lnTo>
                  <a:lnTo>
                    <a:pt x="454" y="1758"/>
                  </a:lnTo>
                  <a:lnTo>
                    <a:pt x="414" y="1733"/>
                  </a:lnTo>
                  <a:lnTo>
                    <a:pt x="377" y="1707"/>
                  </a:lnTo>
                  <a:lnTo>
                    <a:pt x="342" y="1679"/>
                  </a:lnTo>
                  <a:lnTo>
                    <a:pt x="308" y="1650"/>
                  </a:lnTo>
                  <a:lnTo>
                    <a:pt x="275" y="1618"/>
                  </a:lnTo>
                  <a:lnTo>
                    <a:pt x="244" y="1585"/>
                  </a:lnTo>
                  <a:lnTo>
                    <a:pt x="215" y="1551"/>
                  </a:lnTo>
                  <a:lnTo>
                    <a:pt x="187" y="1515"/>
                  </a:lnTo>
                  <a:lnTo>
                    <a:pt x="161" y="1478"/>
                  </a:lnTo>
                  <a:lnTo>
                    <a:pt x="136" y="1438"/>
                  </a:lnTo>
                  <a:lnTo>
                    <a:pt x="113" y="1400"/>
                  </a:lnTo>
                  <a:lnTo>
                    <a:pt x="93" y="1359"/>
                  </a:lnTo>
                  <a:lnTo>
                    <a:pt x="74" y="1316"/>
                  </a:lnTo>
                  <a:lnTo>
                    <a:pt x="57" y="1274"/>
                  </a:lnTo>
                  <a:lnTo>
                    <a:pt x="42" y="1230"/>
                  </a:lnTo>
                  <a:lnTo>
                    <a:pt x="30" y="1184"/>
                  </a:lnTo>
                  <a:lnTo>
                    <a:pt x="19" y="1138"/>
                  </a:lnTo>
                  <a:lnTo>
                    <a:pt x="11" y="1091"/>
                  </a:lnTo>
                  <a:lnTo>
                    <a:pt x="6" y="1044"/>
                  </a:lnTo>
                  <a:lnTo>
                    <a:pt x="2" y="996"/>
                  </a:lnTo>
                  <a:lnTo>
                    <a:pt x="0" y="947"/>
                  </a:lnTo>
                  <a:lnTo>
                    <a:pt x="2" y="898"/>
                  </a:lnTo>
                  <a:lnTo>
                    <a:pt x="6" y="850"/>
                  </a:lnTo>
                  <a:lnTo>
                    <a:pt x="11" y="803"/>
                  </a:lnTo>
                  <a:lnTo>
                    <a:pt x="19" y="756"/>
                  </a:lnTo>
                  <a:lnTo>
                    <a:pt x="30" y="711"/>
                  </a:lnTo>
                  <a:lnTo>
                    <a:pt x="42" y="666"/>
                  </a:lnTo>
                  <a:lnTo>
                    <a:pt x="57" y="622"/>
                  </a:lnTo>
                  <a:lnTo>
                    <a:pt x="74" y="578"/>
                  </a:lnTo>
                  <a:lnTo>
                    <a:pt x="93" y="537"/>
                  </a:lnTo>
                  <a:lnTo>
                    <a:pt x="113" y="496"/>
                  </a:lnTo>
                  <a:lnTo>
                    <a:pt x="136" y="456"/>
                  </a:lnTo>
                  <a:lnTo>
                    <a:pt x="161" y="417"/>
                  </a:lnTo>
                  <a:lnTo>
                    <a:pt x="187" y="380"/>
                  </a:lnTo>
                  <a:lnTo>
                    <a:pt x="215" y="345"/>
                  </a:lnTo>
                  <a:lnTo>
                    <a:pt x="244" y="310"/>
                  </a:lnTo>
                  <a:lnTo>
                    <a:pt x="275" y="277"/>
                  </a:lnTo>
                  <a:lnTo>
                    <a:pt x="308" y="246"/>
                  </a:lnTo>
                  <a:lnTo>
                    <a:pt x="342" y="217"/>
                  </a:lnTo>
                  <a:lnTo>
                    <a:pt x="377" y="188"/>
                  </a:lnTo>
                  <a:lnTo>
                    <a:pt x="414" y="162"/>
                  </a:lnTo>
                  <a:lnTo>
                    <a:pt x="454" y="137"/>
                  </a:lnTo>
                  <a:lnTo>
                    <a:pt x="492" y="114"/>
                  </a:lnTo>
                  <a:lnTo>
                    <a:pt x="533" y="93"/>
                  </a:lnTo>
                  <a:lnTo>
                    <a:pt x="575" y="74"/>
                  </a:lnTo>
                  <a:lnTo>
                    <a:pt x="617" y="58"/>
                  </a:lnTo>
                  <a:lnTo>
                    <a:pt x="661" y="43"/>
                  </a:lnTo>
                  <a:lnTo>
                    <a:pt x="705" y="30"/>
                  </a:lnTo>
                  <a:lnTo>
                    <a:pt x="752" y="19"/>
                  </a:lnTo>
                  <a:lnTo>
                    <a:pt x="798" y="11"/>
                  </a:lnTo>
                  <a:lnTo>
                    <a:pt x="844" y="6"/>
                  </a:lnTo>
                  <a:lnTo>
                    <a:pt x="892" y="1"/>
                  </a:lnTo>
                  <a:lnTo>
                    <a:pt x="941" y="0"/>
                  </a:lnTo>
                  <a:lnTo>
                    <a:pt x="990" y="1"/>
                  </a:lnTo>
                  <a:lnTo>
                    <a:pt x="1038" y="6"/>
                  </a:lnTo>
                  <a:lnTo>
                    <a:pt x="1084" y="11"/>
                  </a:lnTo>
                  <a:lnTo>
                    <a:pt x="1130" y="19"/>
                  </a:lnTo>
                  <a:lnTo>
                    <a:pt x="1177" y="30"/>
                  </a:lnTo>
                  <a:lnTo>
                    <a:pt x="1221" y="43"/>
                  </a:lnTo>
                  <a:lnTo>
                    <a:pt x="1265" y="58"/>
                  </a:lnTo>
                  <a:lnTo>
                    <a:pt x="1307" y="74"/>
                  </a:lnTo>
                  <a:lnTo>
                    <a:pt x="1349" y="93"/>
                  </a:lnTo>
                  <a:lnTo>
                    <a:pt x="1390" y="114"/>
                  </a:lnTo>
                  <a:lnTo>
                    <a:pt x="1428" y="137"/>
                  </a:lnTo>
                  <a:lnTo>
                    <a:pt x="1468" y="162"/>
                  </a:lnTo>
                  <a:lnTo>
                    <a:pt x="1505" y="188"/>
                  </a:lnTo>
                  <a:lnTo>
                    <a:pt x="1540" y="217"/>
                  </a:lnTo>
                  <a:lnTo>
                    <a:pt x="1574" y="246"/>
                  </a:lnTo>
                  <a:lnTo>
                    <a:pt x="1607" y="277"/>
                  </a:lnTo>
                  <a:lnTo>
                    <a:pt x="1638" y="310"/>
                  </a:lnTo>
                  <a:lnTo>
                    <a:pt x="1667" y="345"/>
                  </a:lnTo>
                  <a:lnTo>
                    <a:pt x="1695" y="380"/>
                  </a:lnTo>
                  <a:lnTo>
                    <a:pt x="1721" y="417"/>
                  </a:lnTo>
                  <a:lnTo>
                    <a:pt x="1746" y="456"/>
                  </a:lnTo>
                  <a:lnTo>
                    <a:pt x="1769" y="496"/>
                  </a:lnTo>
                  <a:lnTo>
                    <a:pt x="1789" y="537"/>
                  </a:lnTo>
                  <a:lnTo>
                    <a:pt x="1808" y="578"/>
                  </a:lnTo>
                  <a:lnTo>
                    <a:pt x="1825" y="622"/>
                  </a:lnTo>
                  <a:lnTo>
                    <a:pt x="1840" y="666"/>
                  </a:lnTo>
                  <a:lnTo>
                    <a:pt x="1852" y="711"/>
                  </a:lnTo>
                  <a:lnTo>
                    <a:pt x="1863" y="756"/>
                  </a:lnTo>
                  <a:lnTo>
                    <a:pt x="1871" y="803"/>
                  </a:lnTo>
                  <a:lnTo>
                    <a:pt x="1876" y="850"/>
                  </a:lnTo>
                  <a:lnTo>
                    <a:pt x="1880" y="898"/>
                  </a:lnTo>
                  <a:lnTo>
                    <a:pt x="1882" y="947"/>
                  </a:lnTo>
                  <a:close/>
                </a:path>
              </a:pathLst>
            </a:custGeom>
            <a:solidFill>
              <a:srgbClr val="85A5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5" name="Freeform 323"/>
            <p:cNvSpPr>
              <a:spLocks/>
            </p:cNvSpPr>
            <p:nvPr/>
          </p:nvSpPr>
          <p:spPr bwMode="auto">
            <a:xfrm flipH="1">
              <a:off x="944" y="1205"/>
              <a:ext cx="354" cy="301"/>
            </a:xfrm>
            <a:custGeom>
              <a:avLst/>
              <a:gdLst>
                <a:gd name="T0" fmla="*/ 3 w 696"/>
                <a:gd name="T1" fmla="*/ 23 h 601"/>
                <a:gd name="T2" fmla="*/ 2 w 696"/>
                <a:gd name="T3" fmla="*/ 22 h 601"/>
                <a:gd name="T4" fmla="*/ 1 w 696"/>
                <a:gd name="T5" fmla="*/ 20 h 601"/>
                <a:gd name="T6" fmla="*/ 0 w 696"/>
                <a:gd name="T7" fmla="*/ 17 h 601"/>
                <a:gd name="T8" fmla="*/ 1 w 696"/>
                <a:gd name="T9" fmla="*/ 16 h 601"/>
                <a:gd name="T10" fmla="*/ 1 w 696"/>
                <a:gd name="T11" fmla="*/ 14 h 601"/>
                <a:gd name="T12" fmla="*/ 2 w 696"/>
                <a:gd name="T13" fmla="*/ 12 h 601"/>
                <a:gd name="T14" fmla="*/ 4 w 696"/>
                <a:gd name="T15" fmla="*/ 10 h 601"/>
                <a:gd name="T16" fmla="*/ 6 w 696"/>
                <a:gd name="T17" fmla="*/ 9 h 601"/>
                <a:gd name="T18" fmla="*/ 7 w 696"/>
                <a:gd name="T19" fmla="*/ 7 h 601"/>
                <a:gd name="T20" fmla="*/ 9 w 696"/>
                <a:gd name="T21" fmla="*/ 6 h 601"/>
                <a:gd name="T22" fmla="*/ 11 w 696"/>
                <a:gd name="T23" fmla="*/ 4 h 601"/>
                <a:gd name="T24" fmla="*/ 14 w 696"/>
                <a:gd name="T25" fmla="*/ 3 h 601"/>
                <a:gd name="T26" fmla="*/ 16 w 696"/>
                <a:gd name="T27" fmla="*/ 2 h 601"/>
                <a:gd name="T28" fmla="*/ 19 w 696"/>
                <a:gd name="T29" fmla="*/ 1 h 601"/>
                <a:gd name="T30" fmla="*/ 21 w 696"/>
                <a:gd name="T31" fmla="*/ 1 h 601"/>
                <a:gd name="T32" fmla="*/ 24 w 696"/>
                <a:gd name="T33" fmla="*/ 0 h 601"/>
                <a:gd name="T34" fmla="*/ 26 w 696"/>
                <a:gd name="T35" fmla="*/ 0 h 601"/>
                <a:gd name="T36" fmla="*/ 29 w 696"/>
                <a:gd name="T37" fmla="*/ 1 h 601"/>
                <a:gd name="T38" fmla="*/ 32 w 696"/>
                <a:gd name="T39" fmla="*/ 1 h 601"/>
                <a:gd name="T40" fmla="*/ 35 w 696"/>
                <a:gd name="T41" fmla="*/ 2 h 601"/>
                <a:gd name="T42" fmla="*/ 37 w 696"/>
                <a:gd name="T43" fmla="*/ 3 h 601"/>
                <a:gd name="T44" fmla="*/ 39 w 696"/>
                <a:gd name="T45" fmla="*/ 3 h 601"/>
                <a:gd name="T46" fmla="*/ 40 w 696"/>
                <a:gd name="T47" fmla="*/ 4 h 601"/>
                <a:gd name="T48" fmla="*/ 41 w 696"/>
                <a:gd name="T49" fmla="*/ 5 h 601"/>
                <a:gd name="T50" fmla="*/ 43 w 696"/>
                <a:gd name="T51" fmla="*/ 6 h 601"/>
                <a:gd name="T52" fmla="*/ 45 w 696"/>
                <a:gd name="T53" fmla="*/ 8 h 601"/>
                <a:gd name="T54" fmla="*/ 46 w 696"/>
                <a:gd name="T55" fmla="*/ 10 h 601"/>
                <a:gd name="T56" fmla="*/ 46 w 696"/>
                <a:gd name="T57" fmla="*/ 14 h 601"/>
                <a:gd name="T58" fmla="*/ 46 w 696"/>
                <a:gd name="T59" fmla="*/ 20 h 601"/>
                <a:gd name="T60" fmla="*/ 47 w 696"/>
                <a:gd name="T61" fmla="*/ 23 h 601"/>
                <a:gd name="T62" fmla="*/ 46 w 696"/>
                <a:gd name="T63" fmla="*/ 29 h 601"/>
                <a:gd name="T64" fmla="*/ 44 w 696"/>
                <a:gd name="T65" fmla="*/ 32 h 601"/>
                <a:gd name="T66" fmla="*/ 43 w 696"/>
                <a:gd name="T67" fmla="*/ 35 h 601"/>
                <a:gd name="T68" fmla="*/ 42 w 696"/>
                <a:gd name="T69" fmla="*/ 36 h 601"/>
                <a:gd name="T70" fmla="*/ 41 w 696"/>
                <a:gd name="T71" fmla="*/ 36 h 601"/>
                <a:gd name="T72" fmla="*/ 37 w 696"/>
                <a:gd name="T73" fmla="*/ 37 h 601"/>
                <a:gd name="T74" fmla="*/ 35 w 696"/>
                <a:gd name="T75" fmla="*/ 38 h 601"/>
                <a:gd name="T76" fmla="*/ 33 w 696"/>
                <a:gd name="T77" fmla="*/ 38 h 601"/>
                <a:gd name="T78" fmla="*/ 29 w 696"/>
                <a:gd name="T79" fmla="*/ 37 h 601"/>
                <a:gd name="T80" fmla="*/ 25 w 696"/>
                <a:gd name="T81" fmla="*/ 35 h 601"/>
                <a:gd name="T82" fmla="*/ 20 w 696"/>
                <a:gd name="T83" fmla="*/ 32 h 601"/>
                <a:gd name="T84" fmla="*/ 14 w 696"/>
                <a:gd name="T85" fmla="*/ 29 h 601"/>
                <a:gd name="T86" fmla="*/ 9 w 696"/>
                <a:gd name="T87" fmla="*/ 27 h 601"/>
                <a:gd name="T88" fmla="*/ 5 w 696"/>
                <a:gd name="T89" fmla="*/ 25 h 601"/>
                <a:gd name="T90" fmla="*/ 3 w 696"/>
                <a:gd name="T91" fmla="*/ 24 h 60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96"/>
                <a:gd name="T139" fmla="*/ 0 h 601"/>
                <a:gd name="T140" fmla="*/ 696 w 696"/>
                <a:gd name="T141" fmla="*/ 601 h 60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96" h="601">
                  <a:moveTo>
                    <a:pt x="36" y="366"/>
                  </a:moveTo>
                  <a:lnTo>
                    <a:pt x="34" y="366"/>
                  </a:lnTo>
                  <a:lnTo>
                    <a:pt x="30" y="362"/>
                  </a:lnTo>
                  <a:lnTo>
                    <a:pt x="23" y="351"/>
                  </a:lnTo>
                  <a:lnTo>
                    <a:pt x="12" y="332"/>
                  </a:lnTo>
                  <a:lnTo>
                    <a:pt x="3" y="309"/>
                  </a:lnTo>
                  <a:lnTo>
                    <a:pt x="0" y="288"/>
                  </a:lnTo>
                  <a:lnTo>
                    <a:pt x="0" y="269"/>
                  </a:lnTo>
                  <a:lnTo>
                    <a:pt x="1" y="252"/>
                  </a:lnTo>
                  <a:lnTo>
                    <a:pt x="1" y="243"/>
                  </a:lnTo>
                  <a:lnTo>
                    <a:pt x="4" y="232"/>
                  </a:lnTo>
                  <a:lnTo>
                    <a:pt x="8" y="219"/>
                  </a:lnTo>
                  <a:lnTo>
                    <a:pt x="14" y="206"/>
                  </a:lnTo>
                  <a:lnTo>
                    <a:pt x="23" y="191"/>
                  </a:lnTo>
                  <a:lnTo>
                    <a:pt x="34" y="174"/>
                  </a:lnTo>
                  <a:lnTo>
                    <a:pt x="50" y="156"/>
                  </a:lnTo>
                  <a:lnTo>
                    <a:pt x="70" y="139"/>
                  </a:lnTo>
                  <a:lnTo>
                    <a:pt x="80" y="129"/>
                  </a:lnTo>
                  <a:lnTo>
                    <a:pt x="93" y="118"/>
                  </a:lnTo>
                  <a:lnTo>
                    <a:pt x="106" y="107"/>
                  </a:lnTo>
                  <a:lnTo>
                    <a:pt x="121" y="96"/>
                  </a:lnTo>
                  <a:lnTo>
                    <a:pt x="136" y="86"/>
                  </a:lnTo>
                  <a:lnTo>
                    <a:pt x="153" y="75"/>
                  </a:lnTo>
                  <a:lnTo>
                    <a:pt x="170" y="64"/>
                  </a:lnTo>
                  <a:lnTo>
                    <a:pt x="188" y="55"/>
                  </a:lnTo>
                  <a:lnTo>
                    <a:pt x="207" y="45"/>
                  </a:lnTo>
                  <a:lnTo>
                    <a:pt x="225" y="36"/>
                  </a:lnTo>
                  <a:lnTo>
                    <a:pt x="244" y="27"/>
                  </a:lnTo>
                  <a:lnTo>
                    <a:pt x="263" y="20"/>
                  </a:lnTo>
                  <a:lnTo>
                    <a:pt x="283" y="14"/>
                  </a:lnTo>
                  <a:lnTo>
                    <a:pt x="302" y="8"/>
                  </a:lnTo>
                  <a:lnTo>
                    <a:pt x="321" y="4"/>
                  </a:lnTo>
                  <a:lnTo>
                    <a:pt x="340" y="1"/>
                  </a:lnTo>
                  <a:lnTo>
                    <a:pt x="360" y="0"/>
                  </a:lnTo>
                  <a:lnTo>
                    <a:pt x="380" y="0"/>
                  </a:lnTo>
                  <a:lnTo>
                    <a:pt x="400" y="0"/>
                  </a:lnTo>
                  <a:lnTo>
                    <a:pt x="421" y="1"/>
                  </a:lnTo>
                  <a:lnTo>
                    <a:pt x="440" y="4"/>
                  </a:lnTo>
                  <a:lnTo>
                    <a:pt x="460" y="8"/>
                  </a:lnTo>
                  <a:lnTo>
                    <a:pt x="479" y="12"/>
                  </a:lnTo>
                  <a:lnTo>
                    <a:pt x="497" y="16"/>
                  </a:lnTo>
                  <a:lnTo>
                    <a:pt x="515" y="22"/>
                  </a:lnTo>
                  <a:lnTo>
                    <a:pt x="531" y="27"/>
                  </a:lnTo>
                  <a:lnTo>
                    <a:pt x="547" y="33"/>
                  </a:lnTo>
                  <a:lnTo>
                    <a:pt x="561" y="38"/>
                  </a:lnTo>
                  <a:lnTo>
                    <a:pt x="575" y="44"/>
                  </a:lnTo>
                  <a:lnTo>
                    <a:pt x="586" y="48"/>
                  </a:lnTo>
                  <a:lnTo>
                    <a:pt x="595" y="53"/>
                  </a:lnTo>
                  <a:lnTo>
                    <a:pt x="602" y="58"/>
                  </a:lnTo>
                  <a:lnTo>
                    <a:pt x="616" y="67"/>
                  </a:lnTo>
                  <a:lnTo>
                    <a:pt x="629" y="81"/>
                  </a:lnTo>
                  <a:lnTo>
                    <a:pt x="644" y="95"/>
                  </a:lnTo>
                  <a:lnTo>
                    <a:pt x="658" y="111"/>
                  </a:lnTo>
                  <a:lnTo>
                    <a:pt x="670" y="128"/>
                  </a:lnTo>
                  <a:lnTo>
                    <a:pt x="679" y="144"/>
                  </a:lnTo>
                  <a:lnTo>
                    <a:pt x="685" y="159"/>
                  </a:lnTo>
                  <a:lnTo>
                    <a:pt x="688" y="173"/>
                  </a:lnTo>
                  <a:lnTo>
                    <a:pt x="689" y="209"/>
                  </a:lnTo>
                  <a:lnTo>
                    <a:pt x="690" y="257"/>
                  </a:lnTo>
                  <a:lnTo>
                    <a:pt x="692" y="305"/>
                  </a:lnTo>
                  <a:lnTo>
                    <a:pt x="693" y="338"/>
                  </a:lnTo>
                  <a:lnTo>
                    <a:pt x="694" y="368"/>
                  </a:lnTo>
                  <a:lnTo>
                    <a:pt x="696" y="409"/>
                  </a:lnTo>
                  <a:lnTo>
                    <a:pt x="693" y="450"/>
                  </a:lnTo>
                  <a:lnTo>
                    <a:pt x="681" y="480"/>
                  </a:lnTo>
                  <a:lnTo>
                    <a:pt x="666" y="506"/>
                  </a:lnTo>
                  <a:lnTo>
                    <a:pt x="654" y="534"/>
                  </a:lnTo>
                  <a:lnTo>
                    <a:pt x="644" y="557"/>
                  </a:lnTo>
                  <a:lnTo>
                    <a:pt x="641" y="567"/>
                  </a:lnTo>
                  <a:lnTo>
                    <a:pt x="636" y="568"/>
                  </a:lnTo>
                  <a:lnTo>
                    <a:pt x="624" y="571"/>
                  </a:lnTo>
                  <a:lnTo>
                    <a:pt x="605" y="576"/>
                  </a:lnTo>
                  <a:lnTo>
                    <a:pt x="581" y="582"/>
                  </a:lnTo>
                  <a:lnTo>
                    <a:pt x="557" y="587"/>
                  </a:lnTo>
                  <a:lnTo>
                    <a:pt x="534" y="593"/>
                  </a:lnTo>
                  <a:lnTo>
                    <a:pt x="513" y="598"/>
                  </a:lnTo>
                  <a:lnTo>
                    <a:pt x="500" y="601"/>
                  </a:lnTo>
                  <a:lnTo>
                    <a:pt x="490" y="600"/>
                  </a:lnTo>
                  <a:lnTo>
                    <a:pt x="471" y="593"/>
                  </a:lnTo>
                  <a:lnTo>
                    <a:pt x="447" y="582"/>
                  </a:lnTo>
                  <a:lnTo>
                    <a:pt x="415" y="567"/>
                  </a:lnTo>
                  <a:lnTo>
                    <a:pt x="380" y="549"/>
                  </a:lnTo>
                  <a:lnTo>
                    <a:pt x="340" y="530"/>
                  </a:lnTo>
                  <a:lnTo>
                    <a:pt x="300" y="508"/>
                  </a:lnTo>
                  <a:lnTo>
                    <a:pt x="257" y="486"/>
                  </a:lnTo>
                  <a:lnTo>
                    <a:pt x="215" y="464"/>
                  </a:lnTo>
                  <a:lnTo>
                    <a:pt x="174" y="442"/>
                  </a:lnTo>
                  <a:lnTo>
                    <a:pt x="138" y="421"/>
                  </a:lnTo>
                  <a:lnTo>
                    <a:pt x="104" y="403"/>
                  </a:lnTo>
                  <a:lnTo>
                    <a:pt x="76" y="388"/>
                  </a:lnTo>
                  <a:lnTo>
                    <a:pt x="55" y="377"/>
                  </a:lnTo>
                  <a:lnTo>
                    <a:pt x="41" y="369"/>
                  </a:lnTo>
                  <a:lnTo>
                    <a:pt x="36" y="366"/>
                  </a:lnTo>
                  <a:close/>
                </a:path>
              </a:pathLst>
            </a:custGeom>
            <a:solidFill>
              <a:srgbClr val="19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6" name="Freeform 324"/>
            <p:cNvSpPr>
              <a:spLocks/>
            </p:cNvSpPr>
            <p:nvPr/>
          </p:nvSpPr>
          <p:spPr bwMode="auto">
            <a:xfrm flipH="1">
              <a:off x="653" y="1670"/>
              <a:ext cx="1073" cy="849"/>
            </a:xfrm>
            <a:custGeom>
              <a:avLst/>
              <a:gdLst>
                <a:gd name="T0" fmla="*/ 106 w 2102"/>
                <a:gd name="T1" fmla="*/ 1 h 1699"/>
                <a:gd name="T2" fmla="*/ 107 w 2102"/>
                <a:gd name="T3" fmla="*/ 3 h 1699"/>
                <a:gd name="T4" fmla="*/ 111 w 2102"/>
                <a:gd name="T5" fmla="*/ 7 h 1699"/>
                <a:gd name="T6" fmla="*/ 115 w 2102"/>
                <a:gd name="T7" fmla="*/ 10 h 1699"/>
                <a:gd name="T8" fmla="*/ 120 w 2102"/>
                <a:gd name="T9" fmla="*/ 13 h 1699"/>
                <a:gd name="T10" fmla="*/ 124 w 2102"/>
                <a:gd name="T11" fmla="*/ 14 h 1699"/>
                <a:gd name="T12" fmla="*/ 125 w 2102"/>
                <a:gd name="T13" fmla="*/ 15 h 1699"/>
                <a:gd name="T14" fmla="*/ 129 w 2102"/>
                <a:gd name="T15" fmla="*/ 17 h 1699"/>
                <a:gd name="T16" fmla="*/ 132 w 2102"/>
                <a:gd name="T17" fmla="*/ 19 h 1699"/>
                <a:gd name="T18" fmla="*/ 134 w 2102"/>
                <a:gd name="T19" fmla="*/ 20 h 1699"/>
                <a:gd name="T20" fmla="*/ 136 w 2102"/>
                <a:gd name="T21" fmla="*/ 22 h 1699"/>
                <a:gd name="T22" fmla="*/ 139 w 2102"/>
                <a:gd name="T23" fmla="*/ 26 h 1699"/>
                <a:gd name="T24" fmla="*/ 141 w 2102"/>
                <a:gd name="T25" fmla="*/ 30 h 1699"/>
                <a:gd name="T26" fmla="*/ 143 w 2102"/>
                <a:gd name="T27" fmla="*/ 33 h 1699"/>
                <a:gd name="T28" fmla="*/ 142 w 2102"/>
                <a:gd name="T29" fmla="*/ 55 h 1699"/>
                <a:gd name="T30" fmla="*/ 141 w 2102"/>
                <a:gd name="T31" fmla="*/ 63 h 1699"/>
                <a:gd name="T32" fmla="*/ 136 w 2102"/>
                <a:gd name="T33" fmla="*/ 79 h 1699"/>
                <a:gd name="T34" fmla="*/ 133 w 2102"/>
                <a:gd name="T35" fmla="*/ 90 h 1699"/>
                <a:gd name="T36" fmla="*/ 131 w 2102"/>
                <a:gd name="T37" fmla="*/ 97 h 1699"/>
                <a:gd name="T38" fmla="*/ 27 w 2102"/>
                <a:gd name="T39" fmla="*/ 106 h 1699"/>
                <a:gd name="T40" fmla="*/ 27 w 2102"/>
                <a:gd name="T41" fmla="*/ 91 h 1699"/>
                <a:gd name="T42" fmla="*/ 27 w 2102"/>
                <a:gd name="T43" fmla="*/ 81 h 1699"/>
                <a:gd name="T44" fmla="*/ 25 w 2102"/>
                <a:gd name="T45" fmla="*/ 74 h 1699"/>
                <a:gd name="T46" fmla="*/ 23 w 2102"/>
                <a:gd name="T47" fmla="*/ 73 h 1699"/>
                <a:gd name="T48" fmla="*/ 17 w 2102"/>
                <a:gd name="T49" fmla="*/ 74 h 1699"/>
                <a:gd name="T50" fmla="*/ 12 w 2102"/>
                <a:gd name="T51" fmla="*/ 74 h 1699"/>
                <a:gd name="T52" fmla="*/ 7 w 2102"/>
                <a:gd name="T53" fmla="*/ 73 h 1699"/>
                <a:gd name="T54" fmla="*/ 2 w 2102"/>
                <a:gd name="T55" fmla="*/ 69 h 1699"/>
                <a:gd name="T56" fmla="*/ 1 w 2102"/>
                <a:gd name="T57" fmla="*/ 64 h 1699"/>
                <a:gd name="T58" fmla="*/ 3 w 2102"/>
                <a:gd name="T59" fmla="*/ 53 h 1699"/>
                <a:gd name="T60" fmla="*/ 5 w 2102"/>
                <a:gd name="T61" fmla="*/ 44 h 1699"/>
                <a:gd name="T62" fmla="*/ 8 w 2102"/>
                <a:gd name="T63" fmla="*/ 41 h 1699"/>
                <a:gd name="T64" fmla="*/ 15 w 2102"/>
                <a:gd name="T65" fmla="*/ 32 h 1699"/>
                <a:gd name="T66" fmla="*/ 19 w 2102"/>
                <a:gd name="T67" fmla="*/ 25 h 1699"/>
                <a:gd name="T68" fmla="*/ 21 w 2102"/>
                <a:gd name="T69" fmla="*/ 23 h 1699"/>
                <a:gd name="T70" fmla="*/ 23 w 2102"/>
                <a:gd name="T71" fmla="*/ 20 h 1699"/>
                <a:gd name="T72" fmla="*/ 24 w 2102"/>
                <a:gd name="T73" fmla="*/ 15 h 1699"/>
                <a:gd name="T74" fmla="*/ 26 w 2102"/>
                <a:gd name="T75" fmla="*/ 14 h 1699"/>
                <a:gd name="T76" fmla="*/ 29 w 2102"/>
                <a:gd name="T77" fmla="*/ 11 h 1699"/>
                <a:gd name="T78" fmla="*/ 40 w 2102"/>
                <a:gd name="T79" fmla="*/ 9 h 1699"/>
                <a:gd name="T80" fmla="*/ 45 w 2102"/>
                <a:gd name="T81" fmla="*/ 18 h 1699"/>
                <a:gd name="T82" fmla="*/ 47 w 2102"/>
                <a:gd name="T83" fmla="*/ 17 h 1699"/>
                <a:gd name="T84" fmla="*/ 52 w 2102"/>
                <a:gd name="T85" fmla="*/ 16 h 1699"/>
                <a:gd name="T86" fmla="*/ 56 w 2102"/>
                <a:gd name="T87" fmla="*/ 14 h 1699"/>
                <a:gd name="T88" fmla="*/ 62 w 2102"/>
                <a:gd name="T89" fmla="*/ 13 h 1699"/>
                <a:gd name="T90" fmla="*/ 65 w 2102"/>
                <a:gd name="T91" fmla="*/ 12 h 1699"/>
                <a:gd name="T92" fmla="*/ 67 w 2102"/>
                <a:gd name="T93" fmla="*/ 8 h 1699"/>
                <a:gd name="T94" fmla="*/ 72 w 2102"/>
                <a:gd name="T95" fmla="*/ 3 h 1699"/>
                <a:gd name="T96" fmla="*/ 78 w 2102"/>
                <a:gd name="T97" fmla="*/ 0 h 1699"/>
                <a:gd name="T98" fmla="*/ 84 w 2102"/>
                <a:gd name="T99" fmla="*/ 0 h 1699"/>
                <a:gd name="T100" fmla="*/ 91 w 2102"/>
                <a:gd name="T101" fmla="*/ 0 h 1699"/>
                <a:gd name="T102" fmla="*/ 96 w 2102"/>
                <a:gd name="T103" fmla="*/ 0 h 1699"/>
                <a:gd name="T104" fmla="*/ 101 w 2102"/>
                <a:gd name="T105" fmla="*/ 0 h 169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102"/>
                <a:gd name="T160" fmla="*/ 0 h 1699"/>
                <a:gd name="T161" fmla="*/ 2102 w 2102"/>
                <a:gd name="T162" fmla="*/ 1699 h 169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102" h="1699">
                  <a:moveTo>
                    <a:pt x="1489" y="14"/>
                  </a:moveTo>
                  <a:lnTo>
                    <a:pt x="1552" y="14"/>
                  </a:lnTo>
                  <a:lnTo>
                    <a:pt x="1555" y="18"/>
                  </a:lnTo>
                  <a:lnTo>
                    <a:pt x="1560" y="27"/>
                  </a:lnTo>
                  <a:lnTo>
                    <a:pt x="1571" y="43"/>
                  </a:lnTo>
                  <a:lnTo>
                    <a:pt x="1583" y="62"/>
                  </a:lnTo>
                  <a:lnTo>
                    <a:pt x="1598" y="81"/>
                  </a:lnTo>
                  <a:lnTo>
                    <a:pt x="1615" y="103"/>
                  </a:lnTo>
                  <a:lnTo>
                    <a:pt x="1631" y="122"/>
                  </a:lnTo>
                  <a:lnTo>
                    <a:pt x="1649" y="139"/>
                  </a:lnTo>
                  <a:lnTo>
                    <a:pt x="1669" y="154"/>
                  </a:lnTo>
                  <a:lnTo>
                    <a:pt x="1693" y="170"/>
                  </a:lnTo>
                  <a:lnTo>
                    <a:pt x="1722" y="185"/>
                  </a:lnTo>
                  <a:lnTo>
                    <a:pt x="1751" y="199"/>
                  </a:lnTo>
                  <a:lnTo>
                    <a:pt x="1777" y="211"/>
                  </a:lnTo>
                  <a:lnTo>
                    <a:pt x="1798" y="222"/>
                  </a:lnTo>
                  <a:lnTo>
                    <a:pt x="1813" y="228"/>
                  </a:lnTo>
                  <a:lnTo>
                    <a:pt x="1819" y="231"/>
                  </a:lnTo>
                  <a:lnTo>
                    <a:pt x="1821" y="233"/>
                  </a:lnTo>
                  <a:lnTo>
                    <a:pt x="1830" y="239"/>
                  </a:lnTo>
                  <a:lnTo>
                    <a:pt x="1842" y="248"/>
                  </a:lnTo>
                  <a:lnTo>
                    <a:pt x="1858" y="259"/>
                  </a:lnTo>
                  <a:lnTo>
                    <a:pt x="1875" y="270"/>
                  </a:lnTo>
                  <a:lnTo>
                    <a:pt x="1892" y="283"/>
                  </a:lnTo>
                  <a:lnTo>
                    <a:pt x="1910" y="295"/>
                  </a:lnTo>
                  <a:lnTo>
                    <a:pt x="1926" y="305"/>
                  </a:lnTo>
                  <a:lnTo>
                    <a:pt x="1940" y="313"/>
                  </a:lnTo>
                  <a:lnTo>
                    <a:pt x="1954" y="321"/>
                  </a:lnTo>
                  <a:lnTo>
                    <a:pt x="1964" y="328"/>
                  </a:lnTo>
                  <a:lnTo>
                    <a:pt x="1977" y="335"/>
                  </a:lnTo>
                  <a:lnTo>
                    <a:pt x="1986" y="344"/>
                  </a:lnTo>
                  <a:lnTo>
                    <a:pt x="1997" y="354"/>
                  </a:lnTo>
                  <a:lnTo>
                    <a:pt x="2007" y="365"/>
                  </a:lnTo>
                  <a:lnTo>
                    <a:pt x="2018" y="379"/>
                  </a:lnTo>
                  <a:lnTo>
                    <a:pt x="2028" y="397"/>
                  </a:lnTo>
                  <a:lnTo>
                    <a:pt x="2042" y="417"/>
                  </a:lnTo>
                  <a:lnTo>
                    <a:pt x="2056" y="441"/>
                  </a:lnTo>
                  <a:lnTo>
                    <a:pt x="2071" y="465"/>
                  </a:lnTo>
                  <a:lnTo>
                    <a:pt x="2083" y="489"/>
                  </a:lnTo>
                  <a:lnTo>
                    <a:pt x="2092" y="511"/>
                  </a:lnTo>
                  <a:lnTo>
                    <a:pt x="2099" y="527"/>
                  </a:lnTo>
                  <a:lnTo>
                    <a:pt x="2102" y="539"/>
                  </a:lnTo>
                  <a:lnTo>
                    <a:pt x="2101" y="611"/>
                  </a:lnTo>
                  <a:lnTo>
                    <a:pt x="2099" y="747"/>
                  </a:lnTo>
                  <a:lnTo>
                    <a:pt x="2098" y="880"/>
                  </a:lnTo>
                  <a:lnTo>
                    <a:pt x="2096" y="939"/>
                  </a:lnTo>
                  <a:lnTo>
                    <a:pt x="2091" y="959"/>
                  </a:lnTo>
                  <a:lnTo>
                    <a:pt x="2075" y="1013"/>
                  </a:lnTo>
                  <a:lnTo>
                    <a:pt x="2052" y="1090"/>
                  </a:lnTo>
                  <a:lnTo>
                    <a:pt x="2026" y="1177"/>
                  </a:lnTo>
                  <a:lnTo>
                    <a:pt x="2000" y="1268"/>
                  </a:lnTo>
                  <a:lnTo>
                    <a:pt x="1977" y="1349"/>
                  </a:lnTo>
                  <a:lnTo>
                    <a:pt x="1960" y="1411"/>
                  </a:lnTo>
                  <a:lnTo>
                    <a:pt x="1955" y="1442"/>
                  </a:lnTo>
                  <a:lnTo>
                    <a:pt x="1951" y="1477"/>
                  </a:lnTo>
                  <a:lnTo>
                    <a:pt x="1944" y="1519"/>
                  </a:lnTo>
                  <a:lnTo>
                    <a:pt x="1936" y="1558"/>
                  </a:lnTo>
                  <a:lnTo>
                    <a:pt x="1932" y="1573"/>
                  </a:lnTo>
                  <a:lnTo>
                    <a:pt x="1926" y="1699"/>
                  </a:lnTo>
                  <a:lnTo>
                    <a:pt x="396" y="1699"/>
                  </a:lnTo>
                  <a:lnTo>
                    <a:pt x="396" y="1661"/>
                  </a:lnTo>
                  <a:lnTo>
                    <a:pt x="396" y="1571"/>
                  </a:lnTo>
                  <a:lnTo>
                    <a:pt x="396" y="1470"/>
                  </a:lnTo>
                  <a:lnTo>
                    <a:pt x="396" y="1396"/>
                  </a:lnTo>
                  <a:lnTo>
                    <a:pt x="395" y="1346"/>
                  </a:lnTo>
                  <a:lnTo>
                    <a:pt x="391" y="1298"/>
                  </a:lnTo>
                  <a:lnTo>
                    <a:pt x="386" y="1261"/>
                  </a:lnTo>
                  <a:lnTo>
                    <a:pt x="385" y="1247"/>
                  </a:lnTo>
                  <a:lnTo>
                    <a:pt x="367" y="1195"/>
                  </a:lnTo>
                  <a:lnTo>
                    <a:pt x="362" y="1173"/>
                  </a:lnTo>
                  <a:lnTo>
                    <a:pt x="355" y="1175"/>
                  </a:lnTo>
                  <a:lnTo>
                    <a:pt x="339" y="1176"/>
                  </a:lnTo>
                  <a:lnTo>
                    <a:pt x="316" y="1179"/>
                  </a:lnTo>
                  <a:lnTo>
                    <a:pt x="286" y="1182"/>
                  </a:lnTo>
                  <a:lnTo>
                    <a:pt x="256" y="1184"/>
                  </a:lnTo>
                  <a:lnTo>
                    <a:pt x="226" y="1187"/>
                  </a:lnTo>
                  <a:lnTo>
                    <a:pt x="200" y="1188"/>
                  </a:lnTo>
                  <a:lnTo>
                    <a:pt x="181" y="1190"/>
                  </a:lnTo>
                  <a:lnTo>
                    <a:pt x="162" y="1187"/>
                  </a:lnTo>
                  <a:lnTo>
                    <a:pt x="137" y="1180"/>
                  </a:lnTo>
                  <a:lnTo>
                    <a:pt x="107" y="1169"/>
                  </a:lnTo>
                  <a:lnTo>
                    <a:pt x="77" y="1156"/>
                  </a:lnTo>
                  <a:lnTo>
                    <a:pt x="49" y="1138"/>
                  </a:lnTo>
                  <a:lnTo>
                    <a:pt x="24" y="1116"/>
                  </a:lnTo>
                  <a:lnTo>
                    <a:pt x="8" y="1091"/>
                  </a:lnTo>
                  <a:lnTo>
                    <a:pt x="0" y="1065"/>
                  </a:lnTo>
                  <a:lnTo>
                    <a:pt x="1" y="1028"/>
                  </a:lnTo>
                  <a:lnTo>
                    <a:pt x="9" y="976"/>
                  </a:lnTo>
                  <a:lnTo>
                    <a:pt x="22" y="917"/>
                  </a:lnTo>
                  <a:lnTo>
                    <a:pt x="37" y="854"/>
                  </a:lnTo>
                  <a:lnTo>
                    <a:pt x="52" y="795"/>
                  </a:lnTo>
                  <a:lnTo>
                    <a:pt x="65" y="745"/>
                  </a:lnTo>
                  <a:lnTo>
                    <a:pt x="75" y="711"/>
                  </a:lnTo>
                  <a:lnTo>
                    <a:pt x="79" y="699"/>
                  </a:lnTo>
                  <a:lnTo>
                    <a:pt x="87" y="688"/>
                  </a:lnTo>
                  <a:lnTo>
                    <a:pt x="110" y="657"/>
                  </a:lnTo>
                  <a:lnTo>
                    <a:pt x="141" y="616"/>
                  </a:lnTo>
                  <a:lnTo>
                    <a:pt x="180" y="567"/>
                  </a:lnTo>
                  <a:lnTo>
                    <a:pt x="216" y="516"/>
                  </a:lnTo>
                  <a:lnTo>
                    <a:pt x="249" y="469"/>
                  </a:lnTo>
                  <a:lnTo>
                    <a:pt x="272" y="434"/>
                  </a:lnTo>
                  <a:lnTo>
                    <a:pt x="283" y="413"/>
                  </a:lnTo>
                  <a:lnTo>
                    <a:pt x="287" y="401"/>
                  </a:lnTo>
                  <a:lnTo>
                    <a:pt x="297" y="384"/>
                  </a:lnTo>
                  <a:lnTo>
                    <a:pt x="308" y="368"/>
                  </a:lnTo>
                  <a:lnTo>
                    <a:pt x="320" y="351"/>
                  </a:lnTo>
                  <a:lnTo>
                    <a:pt x="331" y="335"/>
                  </a:lnTo>
                  <a:lnTo>
                    <a:pt x="342" y="323"/>
                  </a:lnTo>
                  <a:lnTo>
                    <a:pt x="348" y="313"/>
                  </a:lnTo>
                  <a:lnTo>
                    <a:pt x="351" y="310"/>
                  </a:lnTo>
                  <a:lnTo>
                    <a:pt x="357" y="247"/>
                  </a:lnTo>
                  <a:lnTo>
                    <a:pt x="358" y="244"/>
                  </a:lnTo>
                  <a:lnTo>
                    <a:pt x="365" y="237"/>
                  </a:lnTo>
                  <a:lnTo>
                    <a:pt x="374" y="228"/>
                  </a:lnTo>
                  <a:lnTo>
                    <a:pt x="388" y="214"/>
                  </a:lnTo>
                  <a:lnTo>
                    <a:pt x="406" y="200"/>
                  </a:lnTo>
                  <a:lnTo>
                    <a:pt x="429" y="185"/>
                  </a:lnTo>
                  <a:lnTo>
                    <a:pt x="456" y="170"/>
                  </a:lnTo>
                  <a:lnTo>
                    <a:pt x="487" y="156"/>
                  </a:lnTo>
                  <a:lnTo>
                    <a:pt x="595" y="156"/>
                  </a:lnTo>
                  <a:lnTo>
                    <a:pt x="663" y="305"/>
                  </a:lnTo>
                  <a:lnTo>
                    <a:pt x="664" y="303"/>
                  </a:lnTo>
                  <a:lnTo>
                    <a:pt x="670" y="302"/>
                  </a:lnTo>
                  <a:lnTo>
                    <a:pt x="678" y="298"/>
                  </a:lnTo>
                  <a:lnTo>
                    <a:pt x="690" y="292"/>
                  </a:lnTo>
                  <a:lnTo>
                    <a:pt x="704" y="287"/>
                  </a:lnTo>
                  <a:lnTo>
                    <a:pt x="720" y="280"/>
                  </a:lnTo>
                  <a:lnTo>
                    <a:pt x="739" y="272"/>
                  </a:lnTo>
                  <a:lnTo>
                    <a:pt x="760" y="263"/>
                  </a:lnTo>
                  <a:lnTo>
                    <a:pt x="781" y="255"/>
                  </a:lnTo>
                  <a:lnTo>
                    <a:pt x="806" y="246"/>
                  </a:lnTo>
                  <a:lnTo>
                    <a:pt x="830" y="236"/>
                  </a:lnTo>
                  <a:lnTo>
                    <a:pt x="856" y="228"/>
                  </a:lnTo>
                  <a:lnTo>
                    <a:pt x="882" y="220"/>
                  </a:lnTo>
                  <a:lnTo>
                    <a:pt x="909" y="211"/>
                  </a:lnTo>
                  <a:lnTo>
                    <a:pt x="935" y="203"/>
                  </a:lnTo>
                  <a:lnTo>
                    <a:pt x="962" y="196"/>
                  </a:lnTo>
                  <a:lnTo>
                    <a:pt x="964" y="192"/>
                  </a:lnTo>
                  <a:lnTo>
                    <a:pt x="966" y="178"/>
                  </a:lnTo>
                  <a:lnTo>
                    <a:pt x="975" y="159"/>
                  </a:lnTo>
                  <a:lnTo>
                    <a:pt x="986" y="134"/>
                  </a:lnTo>
                  <a:lnTo>
                    <a:pt x="1003" y="108"/>
                  </a:lnTo>
                  <a:lnTo>
                    <a:pt x="1028" y="81"/>
                  </a:lnTo>
                  <a:lnTo>
                    <a:pt x="1059" y="54"/>
                  </a:lnTo>
                  <a:lnTo>
                    <a:pt x="1099" y="30"/>
                  </a:lnTo>
                  <a:lnTo>
                    <a:pt x="1123" y="21"/>
                  </a:lnTo>
                  <a:lnTo>
                    <a:pt x="1150" y="12"/>
                  </a:lnTo>
                  <a:lnTo>
                    <a:pt x="1179" y="7"/>
                  </a:lnTo>
                  <a:lnTo>
                    <a:pt x="1210" y="3"/>
                  </a:lnTo>
                  <a:lnTo>
                    <a:pt x="1243" y="1"/>
                  </a:lnTo>
                  <a:lnTo>
                    <a:pt x="1274" y="0"/>
                  </a:lnTo>
                  <a:lnTo>
                    <a:pt x="1307" y="0"/>
                  </a:lnTo>
                  <a:lnTo>
                    <a:pt x="1340" y="0"/>
                  </a:lnTo>
                  <a:lnTo>
                    <a:pt x="1369" y="1"/>
                  </a:lnTo>
                  <a:lnTo>
                    <a:pt x="1397" y="4"/>
                  </a:lnTo>
                  <a:lnTo>
                    <a:pt x="1423" y="5"/>
                  </a:lnTo>
                  <a:lnTo>
                    <a:pt x="1446" y="8"/>
                  </a:lnTo>
                  <a:lnTo>
                    <a:pt x="1463" y="11"/>
                  </a:lnTo>
                  <a:lnTo>
                    <a:pt x="1477" y="12"/>
                  </a:lnTo>
                  <a:lnTo>
                    <a:pt x="1487" y="14"/>
                  </a:lnTo>
                  <a:lnTo>
                    <a:pt x="1489" y="14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7" name="Freeform 325"/>
            <p:cNvSpPr>
              <a:spLocks/>
            </p:cNvSpPr>
            <p:nvPr/>
          </p:nvSpPr>
          <p:spPr bwMode="auto">
            <a:xfrm flipH="1">
              <a:off x="980" y="1500"/>
              <a:ext cx="216" cy="270"/>
            </a:xfrm>
            <a:custGeom>
              <a:avLst/>
              <a:gdLst>
                <a:gd name="T0" fmla="*/ 0 w 422"/>
                <a:gd name="T1" fmla="*/ 23 h 541"/>
                <a:gd name="T2" fmla="*/ 1 w 422"/>
                <a:gd name="T3" fmla="*/ 29 h 541"/>
                <a:gd name="T4" fmla="*/ 1 w 422"/>
                <a:gd name="T5" fmla="*/ 30 h 541"/>
                <a:gd name="T6" fmla="*/ 1 w 422"/>
                <a:gd name="T7" fmla="*/ 30 h 541"/>
                <a:gd name="T8" fmla="*/ 2 w 422"/>
                <a:gd name="T9" fmla="*/ 31 h 541"/>
                <a:gd name="T10" fmla="*/ 2 w 422"/>
                <a:gd name="T11" fmla="*/ 31 h 541"/>
                <a:gd name="T12" fmla="*/ 3 w 422"/>
                <a:gd name="T13" fmla="*/ 32 h 541"/>
                <a:gd name="T14" fmla="*/ 3 w 422"/>
                <a:gd name="T15" fmla="*/ 33 h 541"/>
                <a:gd name="T16" fmla="*/ 4 w 422"/>
                <a:gd name="T17" fmla="*/ 33 h 541"/>
                <a:gd name="T18" fmla="*/ 4 w 422"/>
                <a:gd name="T19" fmla="*/ 33 h 541"/>
                <a:gd name="T20" fmla="*/ 5 w 422"/>
                <a:gd name="T21" fmla="*/ 33 h 541"/>
                <a:gd name="T22" fmla="*/ 5 w 422"/>
                <a:gd name="T23" fmla="*/ 33 h 541"/>
                <a:gd name="T24" fmla="*/ 6 w 422"/>
                <a:gd name="T25" fmla="*/ 33 h 541"/>
                <a:gd name="T26" fmla="*/ 6 w 422"/>
                <a:gd name="T27" fmla="*/ 32 h 541"/>
                <a:gd name="T28" fmla="*/ 7 w 422"/>
                <a:gd name="T29" fmla="*/ 31 h 541"/>
                <a:gd name="T30" fmla="*/ 8 w 422"/>
                <a:gd name="T31" fmla="*/ 31 h 541"/>
                <a:gd name="T32" fmla="*/ 8 w 422"/>
                <a:gd name="T33" fmla="*/ 31 h 541"/>
                <a:gd name="T34" fmla="*/ 8 w 422"/>
                <a:gd name="T35" fmla="*/ 30 h 541"/>
                <a:gd name="T36" fmla="*/ 8 w 422"/>
                <a:gd name="T37" fmla="*/ 30 h 541"/>
                <a:gd name="T38" fmla="*/ 9 w 422"/>
                <a:gd name="T39" fmla="*/ 30 h 541"/>
                <a:gd name="T40" fmla="*/ 10 w 422"/>
                <a:gd name="T41" fmla="*/ 29 h 541"/>
                <a:gd name="T42" fmla="*/ 11 w 422"/>
                <a:gd name="T43" fmla="*/ 28 h 541"/>
                <a:gd name="T44" fmla="*/ 12 w 422"/>
                <a:gd name="T45" fmla="*/ 27 h 541"/>
                <a:gd name="T46" fmla="*/ 13 w 422"/>
                <a:gd name="T47" fmla="*/ 27 h 541"/>
                <a:gd name="T48" fmla="*/ 14 w 422"/>
                <a:gd name="T49" fmla="*/ 26 h 541"/>
                <a:gd name="T50" fmla="*/ 15 w 422"/>
                <a:gd name="T51" fmla="*/ 26 h 541"/>
                <a:gd name="T52" fmla="*/ 16 w 422"/>
                <a:gd name="T53" fmla="*/ 25 h 541"/>
                <a:gd name="T54" fmla="*/ 18 w 422"/>
                <a:gd name="T55" fmla="*/ 25 h 541"/>
                <a:gd name="T56" fmla="*/ 20 w 422"/>
                <a:gd name="T57" fmla="*/ 24 h 541"/>
                <a:gd name="T58" fmla="*/ 22 w 422"/>
                <a:gd name="T59" fmla="*/ 23 h 541"/>
                <a:gd name="T60" fmla="*/ 24 w 422"/>
                <a:gd name="T61" fmla="*/ 22 h 541"/>
                <a:gd name="T62" fmla="*/ 26 w 422"/>
                <a:gd name="T63" fmla="*/ 21 h 541"/>
                <a:gd name="T64" fmla="*/ 27 w 422"/>
                <a:gd name="T65" fmla="*/ 21 h 541"/>
                <a:gd name="T66" fmla="*/ 27 w 422"/>
                <a:gd name="T67" fmla="*/ 20 h 541"/>
                <a:gd name="T68" fmla="*/ 29 w 422"/>
                <a:gd name="T69" fmla="*/ 19 h 541"/>
                <a:gd name="T70" fmla="*/ 29 w 422"/>
                <a:gd name="T71" fmla="*/ 17 h 541"/>
                <a:gd name="T72" fmla="*/ 29 w 422"/>
                <a:gd name="T73" fmla="*/ 11 h 541"/>
                <a:gd name="T74" fmla="*/ 29 w 422"/>
                <a:gd name="T75" fmla="*/ 5 h 541"/>
                <a:gd name="T76" fmla="*/ 28 w 422"/>
                <a:gd name="T77" fmla="*/ 1 h 541"/>
                <a:gd name="T78" fmla="*/ 28 w 422"/>
                <a:gd name="T79" fmla="*/ 0 h 541"/>
                <a:gd name="T80" fmla="*/ 28 w 422"/>
                <a:gd name="T81" fmla="*/ 0 h 541"/>
                <a:gd name="T82" fmla="*/ 27 w 422"/>
                <a:gd name="T83" fmla="*/ 0 h 541"/>
                <a:gd name="T84" fmla="*/ 26 w 422"/>
                <a:gd name="T85" fmla="*/ 0 h 541"/>
                <a:gd name="T86" fmla="*/ 26 w 422"/>
                <a:gd name="T87" fmla="*/ 1 h 541"/>
                <a:gd name="T88" fmla="*/ 25 w 422"/>
                <a:gd name="T89" fmla="*/ 1 h 541"/>
                <a:gd name="T90" fmla="*/ 24 w 422"/>
                <a:gd name="T91" fmla="*/ 2 h 541"/>
                <a:gd name="T92" fmla="*/ 24 w 422"/>
                <a:gd name="T93" fmla="*/ 2 h 541"/>
                <a:gd name="T94" fmla="*/ 0 w 422"/>
                <a:gd name="T95" fmla="*/ 23 h 54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22"/>
                <a:gd name="T145" fmla="*/ 0 h 541"/>
                <a:gd name="T146" fmla="*/ 422 w 422"/>
                <a:gd name="T147" fmla="*/ 541 h 54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22" h="541">
                  <a:moveTo>
                    <a:pt x="0" y="376"/>
                  </a:moveTo>
                  <a:lnTo>
                    <a:pt x="4" y="478"/>
                  </a:lnTo>
                  <a:lnTo>
                    <a:pt x="5" y="480"/>
                  </a:lnTo>
                  <a:lnTo>
                    <a:pt x="11" y="487"/>
                  </a:lnTo>
                  <a:lnTo>
                    <a:pt x="17" y="497"/>
                  </a:lnTo>
                  <a:lnTo>
                    <a:pt x="27" y="508"/>
                  </a:lnTo>
                  <a:lnTo>
                    <a:pt x="36" y="519"/>
                  </a:lnTo>
                  <a:lnTo>
                    <a:pt x="45" y="530"/>
                  </a:lnTo>
                  <a:lnTo>
                    <a:pt x="53" y="537"/>
                  </a:lnTo>
                  <a:lnTo>
                    <a:pt x="60" y="541"/>
                  </a:lnTo>
                  <a:lnTo>
                    <a:pt x="66" y="539"/>
                  </a:lnTo>
                  <a:lnTo>
                    <a:pt x="74" y="535"/>
                  </a:lnTo>
                  <a:lnTo>
                    <a:pt x="83" y="528"/>
                  </a:lnTo>
                  <a:lnTo>
                    <a:pt x="92" y="520"/>
                  </a:lnTo>
                  <a:lnTo>
                    <a:pt x="102" y="511"/>
                  </a:lnTo>
                  <a:lnTo>
                    <a:pt x="109" y="504"/>
                  </a:lnTo>
                  <a:lnTo>
                    <a:pt x="114" y="498"/>
                  </a:lnTo>
                  <a:lnTo>
                    <a:pt x="115" y="495"/>
                  </a:lnTo>
                  <a:lnTo>
                    <a:pt x="118" y="493"/>
                  </a:lnTo>
                  <a:lnTo>
                    <a:pt x="128" y="484"/>
                  </a:lnTo>
                  <a:lnTo>
                    <a:pt x="140" y="473"/>
                  </a:lnTo>
                  <a:lnTo>
                    <a:pt x="156" y="460"/>
                  </a:lnTo>
                  <a:lnTo>
                    <a:pt x="173" y="446"/>
                  </a:lnTo>
                  <a:lnTo>
                    <a:pt x="190" y="434"/>
                  </a:lnTo>
                  <a:lnTo>
                    <a:pt x="207" y="423"/>
                  </a:lnTo>
                  <a:lnTo>
                    <a:pt x="220" y="417"/>
                  </a:lnTo>
                  <a:lnTo>
                    <a:pt x="237" y="410"/>
                  </a:lnTo>
                  <a:lnTo>
                    <a:pt x="261" y="401"/>
                  </a:lnTo>
                  <a:lnTo>
                    <a:pt x="290" y="387"/>
                  </a:lnTo>
                  <a:lnTo>
                    <a:pt x="320" y="372"/>
                  </a:lnTo>
                  <a:lnTo>
                    <a:pt x="348" y="358"/>
                  </a:lnTo>
                  <a:lnTo>
                    <a:pt x="371" y="346"/>
                  </a:lnTo>
                  <a:lnTo>
                    <a:pt x="388" y="338"/>
                  </a:lnTo>
                  <a:lnTo>
                    <a:pt x="394" y="335"/>
                  </a:lnTo>
                  <a:lnTo>
                    <a:pt x="422" y="312"/>
                  </a:lnTo>
                  <a:lnTo>
                    <a:pt x="420" y="272"/>
                  </a:lnTo>
                  <a:lnTo>
                    <a:pt x="418" y="181"/>
                  </a:lnTo>
                  <a:lnTo>
                    <a:pt x="414" y="82"/>
                  </a:lnTo>
                  <a:lnTo>
                    <a:pt x="412" y="16"/>
                  </a:lnTo>
                  <a:lnTo>
                    <a:pt x="409" y="4"/>
                  </a:lnTo>
                  <a:lnTo>
                    <a:pt x="403" y="0"/>
                  </a:lnTo>
                  <a:lnTo>
                    <a:pt x="392" y="3"/>
                  </a:lnTo>
                  <a:lnTo>
                    <a:pt x="381" y="10"/>
                  </a:lnTo>
                  <a:lnTo>
                    <a:pt x="369" y="18"/>
                  </a:lnTo>
                  <a:lnTo>
                    <a:pt x="358" y="26"/>
                  </a:lnTo>
                  <a:lnTo>
                    <a:pt x="351" y="33"/>
                  </a:lnTo>
                  <a:lnTo>
                    <a:pt x="348" y="36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993F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8" name="Freeform 326"/>
            <p:cNvSpPr>
              <a:spLocks/>
            </p:cNvSpPr>
            <p:nvPr/>
          </p:nvSpPr>
          <p:spPr bwMode="auto">
            <a:xfrm flipH="1">
              <a:off x="954" y="1335"/>
              <a:ext cx="336" cy="360"/>
            </a:xfrm>
            <a:custGeom>
              <a:avLst/>
              <a:gdLst>
                <a:gd name="T0" fmla="*/ 1 w 658"/>
                <a:gd name="T1" fmla="*/ 3 h 719"/>
                <a:gd name="T2" fmla="*/ 1 w 658"/>
                <a:gd name="T3" fmla="*/ 9 h 719"/>
                <a:gd name="T4" fmla="*/ 1 w 658"/>
                <a:gd name="T5" fmla="*/ 12 h 719"/>
                <a:gd name="T6" fmla="*/ 0 w 658"/>
                <a:gd name="T7" fmla="*/ 13 h 719"/>
                <a:gd name="T8" fmla="*/ 1 w 658"/>
                <a:gd name="T9" fmla="*/ 15 h 719"/>
                <a:gd name="T10" fmla="*/ 1 w 658"/>
                <a:gd name="T11" fmla="*/ 17 h 719"/>
                <a:gd name="T12" fmla="*/ 1 w 658"/>
                <a:gd name="T13" fmla="*/ 20 h 719"/>
                <a:gd name="T14" fmla="*/ 2 w 658"/>
                <a:gd name="T15" fmla="*/ 24 h 719"/>
                <a:gd name="T16" fmla="*/ 3 w 658"/>
                <a:gd name="T17" fmla="*/ 29 h 719"/>
                <a:gd name="T18" fmla="*/ 4 w 658"/>
                <a:gd name="T19" fmla="*/ 34 h 719"/>
                <a:gd name="T20" fmla="*/ 5 w 658"/>
                <a:gd name="T21" fmla="*/ 37 h 719"/>
                <a:gd name="T22" fmla="*/ 6 w 658"/>
                <a:gd name="T23" fmla="*/ 40 h 719"/>
                <a:gd name="T24" fmla="*/ 7 w 658"/>
                <a:gd name="T25" fmla="*/ 42 h 719"/>
                <a:gd name="T26" fmla="*/ 8 w 658"/>
                <a:gd name="T27" fmla="*/ 43 h 719"/>
                <a:gd name="T28" fmla="*/ 9 w 658"/>
                <a:gd name="T29" fmla="*/ 45 h 719"/>
                <a:gd name="T30" fmla="*/ 11 w 658"/>
                <a:gd name="T31" fmla="*/ 45 h 719"/>
                <a:gd name="T32" fmla="*/ 12 w 658"/>
                <a:gd name="T33" fmla="*/ 45 h 719"/>
                <a:gd name="T34" fmla="*/ 13 w 658"/>
                <a:gd name="T35" fmla="*/ 45 h 719"/>
                <a:gd name="T36" fmla="*/ 14 w 658"/>
                <a:gd name="T37" fmla="*/ 45 h 719"/>
                <a:gd name="T38" fmla="*/ 16 w 658"/>
                <a:gd name="T39" fmla="*/ 45 h 719"/>
                <a:gd name="T40" fmla="*/ 20 w 658"/>
                <a:gd name="T41" fmla="*/ 45 h 719"/>
                <a:gd name="T42" fmla="*/ 25 w 658"/>
                <a:gd name="T43" fmla="*/ 43 h 719"/>
                <a:gd name="T44" fmla="*/ 28 w 658"/>
                <a:gd name="T45" fmla="*/ 40 h 719"/>
                <a:gd name="T46" fmla="*/ 30 w 658"/>
                <a:gd name="T47" fmla="*/ 38 h 719"/>
                <a:gd name="T48" fmla="*/ 32 w 658"/>
                <a:gd name="T49" fmla="*/ 35 h 719"/>
                <a:gd name="T50" fmla="*/ 34 w 658"/>
                <a:gd name="T51" fmla="*/ 34 h 719"/>
                <a:gd name="T52" fmla="*/ 34 w 658"/>
                <a:gd name="T53" fmla="*/ 33 h 719"/>
                <a:gd name="T54" fmla="*/ 35 w 658"/>
                <a:gd name="T55" fmla="*/ 32 h 719"/>
                <a:gd name="T56" fmla="*/ 36 w 658"/>
                <a:gd name="T57" fmla="*/ 30 h 719"/>
                <a:gd name="T58" fmla="*/ 37 w 658"/>
                <a:gd name="T59" fmla="*/ 28 h 719"/>
                <a:gd name="T60" fmla="*/ 37 w 658"/>
                <a:gd name="T61" fmla="*/ 26 h 719"/>
                <a:gd name="T62" fmla="*/ 37 w 658"/>
                <a:gd name="T63" fmla="*/ 25 h 719"/>
                <a:gd name="T64" fmla="*/ 37 w 658"/>
                <a:gd name="T65" fmla="*/ 25 h 719"/>
                <a:gd name="T66" fmla="*/ 38 w 658"/>
                <a:gd name="T67" fmla="*/ 25 h 719"/>
                <a:gd name="T68" fmla="*/ 39 w 658"/>
                <a:gd name="T69" fmla="*/ 26 h 719"/>
                <a:gd name="T70" fmla="*/ 40 w 658"/>
                <a:gd name="T71" fmla="*/ 26 h 719"/>
                <a:gd name="T72" fmla="*/ 41 w 658"/>
                <a:gd name="T73" fmla="*/ 25 h 719"/>
                <a:gd name="T74" fmla="*/ 42 w 658"/>
                <a:gd name="T75" fmla="*/ 22 h 719"/>
                <a:gd name="T76" fmla="*/ 44 w 658"/>
                <a:gd name="T77" fmla="*/ 19 h 719"/>
                <a:gd name="T78" fmla="*/ 44 w 658"/>
                <a:gd name="T79" fmla="*/ 16 h 719"/>
                <a:gd name="T80" fmla="*/ 44 w 658"/>
                <a:gd name="T81" fmla="*/ 15 h 719"/>
                <a:gd name="T82" fmla="*/ 43 w 658"/>
                <a:gd name="T83" fmla="*/ 13 h 719"/>
                <a:gd name="T84" fmla="*/ 43 w 658"/>
                <a:gd name="T85" fmla="*/ 13 h 719"/>
                <a:gd name="T86" fmla="*/ 41 w 658"/>
                <a:gd name="T87" fmla="*/ 13 h 719"/>
                <a:gd name="T88" fmla="*/ 40 w 658"/>
                <a:gd name="T89" fmla="*/ 13 h 719"/>
                <a:gd name="T90" fmla="*/ 40 w 658"/>
                <a:gd name="T91" fmla="*/ 14 h 719"/>
                <a:gd name="T92" fmla="*/ 38 w 658"/>
                <a:gd name="T93" fmla="*/ 16 h 719"/>
                <a:gd name="T94" fmla="*/ 36 w 658"/>
                <a:gd name="T95" fmla="*/ 17 h 719"/>
                <a:gd name="T96" fmla="*/ 35 w 658"/>
                <a:gd name="T97" fmla="*/ 14 h 719"/>
                <a:gd name="T98" fmla="*/ 35 w 658"/>
                <a:gd name="T99" fmla="*/ 11 h 719"/>
                <a:gd name="T100" fmla="*/ 34 w 658"/>
                <a:gd name="T101" fmla="*/ 7 h 719"/>
                <a:gd name="T102" fmla="*/ 33 w 658"/>
                <a:gd name="T103" fmla="*/ 5 h 719"/>
                <a:gd name="T104" fmla="*/ 30 w 658"/>
                <a:gd name="T105" fmla="*/ 4 h 719"/>
                <a:gd name="T106" fmla="*/ 28 w 658"/>
                <a:gd name="T107" fmla="*/ 2 h 719"/>
                <a:gd name="T108" fmla="*/ 24 w 658"/>
                <a:gd name="T109" fmla="*/ 1 h 719"/>
                <a:gd name="T110" fmla="*/ 21 w 658"/>
                <a:gd name="T111" fmla="*/ 1 h 719"/>
                <a:gd name="T112" fmla="*/ 17 w 658"/>
                <a:gd name="T113" fmla="*/ 1 h 719"/>
                <a:gd name="T114" fmla="*/ 13 w 658"/>
                <a:gd name="T115" fmla="*/ 2 h 719"/>
                <a:gd name="T116" fmla="*/ 10 w 658"/>
                <a:gd name="T117" fmla="*/ 2 h 719"/>
                <a:gd name="T118" fmla="*/ 8 w 658"/>
                <a:gd name="T119" fmla="*/ 2 h 719"/>
                <a:gd name="T120" fmla="*/ 6 w 658"/>
                <a:gd name="T121" fmla="*/ 1 h 719"/>
                <a:gd name="T122" fmla="*/ 3 w 658"/>
                <a:gd name="T123" fmla="*/ 1 h 719"/>
                <a:gd name="T124" fmla="*/ 1 w 658"/>
                <a:gd name="T125" fmla="*/ 1 h 71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8"/>
                <a:gd name="T190" fmla="*/ 0 h 719"/>
                <a:gd name="T191" fmla="*/ 658 w 658"/>
                <a:gd name="T192" fmla="*/ 719 h 71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8" h="719">
                  <a:moveTo>
                    <a:pt x="7" y="13"/>
                  </a:moveTo>
                  <a:lnTo>
                    <a:pt x="7" y="34"/>
                  </a:lnTo>
                  <a:lnTo>
                    <a:pt x="9" y="81"/>
                  </a:lnTo>
                  <a:lnTo>
                    <a:pt x="9" y="130"/>
                  </a:lnTo>
                  <a:lnTo>
                    <a:pt x="7" y="162"/>
                  </a:lnTo>
                  <a:lnTo>
                    <a:pt x="5" y="177"/>
                  </a:lnTo>
                  <a:lnTo>
                    <a:pt x="2" y="193"/>
                  </a:lnTo>
                  <a:lnTo>
                    <a:pt x="0" y="208"/>
                  </a:lnTo>
                  <a:lnTo>
                    <a:pt x="3" y="222"/>
                  </a:lnTo>
                  <a:lnTo>
                    <a:pt x="5" y="234"/>
                  </a:lnTo>
                  <a:lnTo>
                    <a:pt x="6" y="249"/>
                  </a:lnTo>
                  <a:lnTo>
                    <a:pt x="6" y="267"/>
                  </a:lnTo>
                  <a:lnTo>
                    <a:pt x="7" y="291"/>
                  </a:lnTo>
                  <a:lnTo>
                    <a:pt x="10" y="310"/>
                  </a:lnTo>
                  <a:lnTo>
                    <a:pt x="14" y="341"/>
                  </a:lnTo>
                  <a:lnTo>
                    <a:pt x="21" y="380"/>
                  </a:lnTo>
                  <a:lnTo>
                    <a:pt x="28" y="421"/>
                  </a:lnTo>
                  <a:lnTo>
                    <a:pt x="34" y="464"/>
                  </a:lnTo>
                  <a:lnTo>
                    <a:pt x="43" y="502"/>
                  </a:lnTo>
                  <a:lnTo>
                    <a:pt x="51" y="534"/>
                  </a:lnTo>
                  <a:lnTo>
                    <a:pt x="58" y="553"/>
                  </a:lnTo>
                  <a:lnTo>
                    <a:pt x="70" y="579"/>
                  </a:lnTo>
                  <a:lnTo>
                    <a:pt x="79" y="605"/>
                  </a:lnTo>
                  <a:lnTo>
                    <a:pt x="88" y="630"/>
                  </a:lnTo>
                  <a:lnTo>
                    <a:pt x="94" y="645"/>
                  </a:lnTo>
                  <a:lnTo>
                    <a:pt x="101" y="657"/>
                  </a:lnTo>
                  <a:lnTo>
                    <a:pt x="109" y="671"/>
                  </a:lnTo>
                  <a:lnTo>
                    <a:pt x="119" y="687"/>
                  </a:lnTo>
                  <a:lnTo>
                    <a:pt x="131" y="701"/>
                  </a:lnTo>
                  <a:lnTo>
                    <a:pt x="139" y="708"/>
                  </a:lnTo>
                  <a:lnTo>
                    <a:pt x="150" y="712"/>
                  </a:lnTo>
                  <a:lnTo>
                    <a:pt x="160" y="715"/>
                  </a:lnTo>
                  <a:lnTo>
                    <a:pt x="169" y="717"/>
                  </a:lnTo>
                  <a:lnTo>
                    <a:pt x="177" y="719"/>
                  </a:lnTo>
                  <a:lnTo>
                    <a:pt x="184" y="719"/>
                  </a:lnTo>
                  <a:lnTo>
                    <a:pt x="190" y="719"/>
                  </a:lnTo>
                  <a:lnTo>
                    <a:pt x="191" y="719"/>
                  </a:lnTo>
                  <a:lnTo>
                    <a:pt x="198" y="719"/>
                  </a:lnTo>
                  <a:lnTo>
                    <a:pt x="214" y="719"/>
                  </a:lnTo>
                  <a:lnTo>
                    <a:pt x="240" y="719"/>
                  </a:lnTo>
                  <a:lnTo>
                    <a:pt x="270" y="716"/>
                  </a:lnTo>
                  <a:lnTo>
                    <a:pt x="301" y="709"/>
                  </a:lnTo>
                  <a:lnTo>
                    <a:pt x="334" y="700"/>
                  </a:lnTo>
                  <a:lnTo>
                    <a:pt x="361" y="684"/>
                  </a:lnTo>
                  <a:lnTo>
                    <a:pt x="383" y="664"/>
                  </a:lnTo>
                  <a:lnTo>
                    <a:pt x="401" y="639"/>
                  </a:lnTo>
                  <a:lnTo>
                    <a:pt x="420" y="616"/>
                  </a:lnTo>
                  <a:lnTo>
                    <a:pt x="440" y="593"/>
                  </a:lnTo>
                  <a:lnTo>
                    <a:pt x="458" y="572"/>
                  </a:lnTo>
                  <a:lnTo>
                    <a:pt x="473" y="555"/>
                  </a:lnTo>
                  <a:lnTo>
                    <a:pt x="487" y="542"/>
                  </a:lnTo>
                  <a:lnTo>
                    <a:pt x="495" y="532"/>
                  </a:lnTo>
                  <a:lnTo>
                    <a:pt x="497" y="529"/>
                  </a:lnTo>
                  <a:lnTo>
                    <a:pt x="499" y="527"/>
                  </a:lnTo>
                  <a:lnTo>
                    <a:pt x="504" y="517"/>
                  </a:lnTo>
                  <a:lnTo>
                    <a:pt x="512" y="505"/>
                  </a:lnTo>
                  <a:lnTo>
                    <a:pt x="521" y="490"/>
                  </a:lnTo>
                  <a:lnTo>
                    <a:pt x="529" y="472"/>
                  </a:lnTo>
                  <a:lnTo>
                    <a:pt x="537" y="455"/>
                  </a:lnTo>
                  <a:lnTo>
                    <a:pt x="542" y="439"/>
                  </a:lnTo>
                  <a:lnTo>
                    <a:pt x="544" y="425"/>
                  </a:lnTo>
                  <a:lnTo>
                    <a:pt x="544" y="406"/>
                  </a:lnTo>
                  <a:lnTo>
                    <a:pt x="544" y="396"/>
                  </a:lnTo>
                  <a:lnTo>
                    <a:pt x="544" y="392"/>
                  </a:lnTo>
                  <a:lnTo>
                    <a:pt x="545" y="394"/>
                  </a:lnTo>
                  <a:lnTo>
                    <a:pt x="548" y="395"/>
                  </a:lnTo>
                  <a:lnTo>
                    <a:pt x="552" y="399"/>
                  </a:lnTo>
                  <a:lnTo>
                    <a:pt x="559" y="402"/>
                  </a:lnTo>
                  <a:lnTo>
                    <a:pt x="565" y="405"/>
                  </a:lnTo>
                  <a:lnTo>
                    <a:pt x="574" y="406"/>
                  </a:lnTo>
                  <a:lnTo>
                    <a:pt x="582" y="406"/>
                  </a:lnTo>
                  <a:lnTo>
                    <a:pt x="590" y="402"/>
                  </a:lnTo>
                  <a:lnTo>
                    <a:pt x="600" y="392"/>
                  </a:lnTo>
                  <a:lnTo>
                    <a:pt x="610" y="374"/>
                  </a:lnTo>
                  <a:lnTo>
                    <a:pt x="623" y="351"/>
                  </a:lnTo>
                  <a:lnTo>
                    <a:pt x="634" y="325"/>
                  </a:lnTo>
                  <a:lnTo>
                    <a:pt x="644" y="299"/>
                  </a:lnTo>
                  <a:lnTo>
                    <a:pt x="653" y="273"/>
                  </a:lnTo>
                  <a:lnTo>
                    <a:pt x="657" y="251"/>
                  </a:lnTo>
                  <a:lnTo>
                    <a:pt x="658" y="236"/>
                  </a:lnTo>
                  <a:lnTo>
                    <a:pt x="655" y="225"/>
                  </a:lnTo>
                  <a:lnTo>
                    <a:pt x="650" y="214"/>
                  </a:lnTo>
                  <a:lnTo>
                    <a:pt x="643" y="206"/>
                  </a:lnTo>
                  <a:lnTo>
                    <a:pt x="636" y="200"/>
                  </a:lnTo>
                  <a:lnTo>
                    <a:pt x="628" y="196"/>
                  </a:lnTo>
                  <a:lnTo>
                    <a:pt x="619" y="195"/>
                  </a:lnTo>
                  <a:lnTo>
                    <a:pt x="610" y="195"/>
                  </a:lnTo>
                  <a:lnTo>
                    <a:pt x="604" y="199"/>
                  </a:lnTo>
                  <a:lnTo>
                    <a:pt x="593" y="207"/>
                  </a:lnTo>
                  <a:lnTo>
                    <a:pt x="587" y="211"/>
                  </a:lnTo>
                  <a:lnTo>
                    <a:pt x="585" y="212"/>
                  </a:lnTo>
                  <a:lnTo>
                    <a:pt x="561" y="254"/>
                  </a:lnTo>
                  <a:lnTo>
                    <a:pt x="534" y="267"/>
                  </a:lnTo>
                  <a:lnTo>
                    <a:pt x="531" y="260"/>
                  </a:lnTo>
                  <a:lnTo>
                    <a:pt x="527" y="241"/>
                  </a:lnTo>
                  <a:lnTo>
                    <a:pt x="521" y="216"/>
                  </a:lnTo>
                  <a:lnTo>
                    <a:pt x="516" y="193"/>
                  </a:lnTo>
                  <a:lnTo>
                    <a:pt x="512" y="166"/>
                  </a:lnTo>
                  <a:lnTo>
                    <a:pt x="510" y="133"/>
                  </a:lnTo>
                  <a:lnTo>
                    <a:pt x="501" y="103"/>
                  </a:lnTo>
                  <a:lnTo>
                    <a:pt x="489" y="83"/>
                  </a:lnTo>
                  <a:lnTo>
                    <a:pt x="478" y="77"/>
                  </a:lnTo>
                  <a:lnTo>
                    <a:pt x="463" y="66"/>
                  </a:lnTo>
                  <a:lnTo>
                    <a:pt x="447" y="52"/>
                  </a:lnTo>
                  <a:lnTo>
                    <a:pt x="427" y="39"/>
                  </a:lnTo>
                  <a:lnTo>
                    <a:pt x="405" y="27"/>
                  </a:lnTo>
                  <a:lnTo>
                    <a:pt x="380" y="16"/>
                  </a:lnTo>
                  <a:lnTo>
                    <a:pt x="357" y="11"/>
                  </a:lnTo>
                  <a:lnTo>
                    <a:pt x="333" y="9"/>
                  </a:lnTo>
                  <a:lnTo>
                    <a:pt x="307" y="11"/>
                  </a:lnTo>
                  <a:lnTo>
                    <a:pt x="278" y="13"/>
                  </a:lnTo>
                  <a:lnTo>
                    <a:pt x="250" y="16"/>
                  </a:lnTo>
                  <a:lnTo>
                    <a:pt x="221" y="20"/>
                  </a:lnTo>
                  <a:lnTo>
                    <a:pt x="194" y="23"/>
                  </a:lnTo>
                  <a:lnTo>
                    <a:pt x="169" y="24"/>
                  </a:lnTo>
                  <a:lnTo>
                    <a:pt x="149" y="27"/>
                  </a:lnTo>
                  <a:lnTo>
                    <a:pt x="135" y="27"/>
                  </a:lnTo>
                  <a:lnTo>
                    <a:pt x="123" y="24"/>
                  </a:lnTo>
                  <a:lnTo>
                    <a:pt x="105" y="20"/>
                  </a:lnTo>
                  <a:lnTo>
                    <a:pt x="85" y="13"/>
                  </a:lnTo>
                  <a:lnTo>
                    <a:pt x="64" y="7"/>
                  </a:lnTo>
                  <a:lnTo>
                    <a:pt x="45" y="1"/>
                  </a:lnTo>
                  <a:lnTo>
                    <a:pt x="28" y="0"/>
                  </a:lnTo>
                  <a:lnTo>
                    <a:pt x="14" y="4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B259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9" name="Freeform 327"/>
            <p:cNvSpPr>
              <a:spLocks/>
            </p:cNvSpPr>
            <p:nvPr/>
          </p:nvSpPr>
          <p:spPr bwMode="auto">
            <a:xfrm flipH="1">
              <a:off x="1312" y="1491"/>
              <a:ext cx="41" cy="49"/>
            </a:xfrm>
            <a:custGeom>
              <a:avLst/>
              <a:gdLst>
                <a:gd name="T0" fmla="*/ 0 w 79"/>
                <a:gd name="T1" fmla="*/ 6 h 98"/>
                <a:gd name="T2" fmla="*/ 1 w 79"/>
                <a:gd name="T3" fmla="*/ 6 h 98"/>
                <a:gd name="T4" fmla="*/ 1 w 79"/>
                <a:gd name="T5" fmla="*/ 5 h 98"/>
                <a:gd name="T6" fmla="*/ 1 w 79"/>
                <a:gd name="T7" fmla="*/ 3 h 98"/>
                <a:gd name="T8" fmla="*/ 2 w 79"/>
                <a:gd name="T9" fmla="*/ 3 h 98"/>
                <a:gd name="T10" fmla="*/ 2 w 79"/>
                <a:gd name="T11" fmla="*/ 3 h 98"/>
                <a:gd name="T12" fmla="*/ 3 w 79"/>
                <a:gd name="T13" fmla="*/ 2 h 98"/>
                <a:gd name="T14" fmla="*/ 3 w 79"/>
                <a:gd name="T15" fmla="*/ 1 h 98"/>
                <a:gd name="T16" fmla="*/ 4 w 79"/>
                <a:gd name="T17" fmla="*/ 1 h 98"/>
                <a:gd name="T18" fmla="*/ 5 w 79"/>
                <a:gd name="T19" fmla="*/ 0 h 98"/>
                <a:gd name="T20" fmla="*/ 5 w 79"/>
                <a:gd name="T21" fmla="*/ 1 h 98"/>
                <a:gd name="T22" fmla="*/ 6 w 79"/>
                <a:gd name="T23" fmla="*/ 1 h 98"/>
                <a:gd name="T24" fmla="*/ 6 w 79"/>
                <a:gd name="T25" fmla="*/ 2 h 98"/>
                <a:gd name="T26" fmla="*/ 6 w 79"/>
                <a:gd name="T27" fmla="*/ 2 h 98"/>
                <a:gd name="T28" fmla="*/ 5 w 79"/>
                <a:gd name="T29" fmla="*/ 3 h 98"/>
                <a:gd name="T30" fmla="*/ 5 w 79"/>
                <a:gd name="T31" fmla="*/ 3 h 98"/>
                <a:gd name="T32" fmla="*/ 5 w 79"/>
                <a:gd name="T33" fmla="*/ 3 h 98"/>
                <a:gd name="T34" fmla="*/ 4 w 79"/>
                <a:gd name="T35" fmla="*/ 6 h 98"/>
                <a:gd name="T36" fmla="*/ 0 w 79"/>
                <a:gd name="T37" fmla="*/ 6 h 9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9"/>
                <a:gd name="T58" fmla="*/ 0 h 98"/>
                <a:gd name="T59" fmla="*/ 79 w 79"/>
                <a:gd name="T60" fmla="*/ 98 h 9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9" h="98">
                  <a:moveTo>
                    <a:pt x="0" y="85"/>
                  </a:moveTo>
                  <a:lnTo>
                    <a:pt x="1" y="83"/>
                  </a:lnTo>
                  <a:lnTo>
                    <a:pt x="5" y="74"/>
                  </a:lnTo>
                  <a:lnTo>
                    <a:pt x="12" y="63"/>
                  </a:lnTo>
                  <a:lnTo>
                    <a:pt x="19" y="50"/>
                  </a:lnTo>
                  <a:lnTo>
                    <a:pt x="27" y="36"/>
                  </a:lnTo>
                  <a:lnTo>
                    <a:pt x="35" y="24"/>
                  </a:lnTo>
                  <a:lnTo>
                    <a:pt x="43" y="13"/>
                  </a:lnTo>
                  <a:lnTo>
                    <a:pt x="50" y="6"/>
                  </a:lnTo>
                  <a:lnTo>
                    <a:pt x="63" y="0"/>
                  </a:lnTo>
                  <a:lnTo>
                    <a:pt x="71" y="2"/>
                  </a:lnTo>
                  <a:lnTo>
                    <a:pt x="78" y="7"/>
                  </a:lnTo>
                  <a:lnTo>
                    <a:pt x="79" y="18"/>
                  </a:lnTo>
                  <a:lnTo>
                    <a:pt x="78" y="32"/>
                  </a:lnTo>
                  <a:lnTo>
                    <a:pt x="76" y="44"/>
                  </a:lnTo>
                  <a:lnTo>
                    <a:pt x="75" y="54"/>
                  </a:lnTo>
                  <a:lnTo>
                    <a:pt x="73" y="58"/>
                  </a:lnTo>
                  <a:lnTo>
                    <a:pt x="50" y="98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B259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0" name="Freeform 328"/>
            <p:cNvSpPr>
              <a:spLocks/>
            </p:cNvSpPr>
            <p:nvPr/>
          </p:nvSpPr>
          <p:spPr bwMode="auto">
            <a:xfrm flipH="1">
              <a:off x="1272" y="1473"/>
              <a:ext cx="107" cy="198"/>
            </a:xfrm>
            <a:custGeom>
              <a:avLst/>
              <a:gdLst>
                <a:gd name="T0" fmla="*/ 3 w 208"/>
                <a:gd name="T1" fmla="*/ 9 h 397"/>
                <a:gd name="T2" fmla="*/ 4 w 208"/>
                <a:gd name="T3" fmla="*/ 9 h 397"/>
                <a:gd name="T4" fmla="*/ 5 w 208"/>
                <a:gd name="T5" fmla="*/ 8 h 397"/>
                <a:gd name="T6" fmla="*/ 6 w 208"/>
                <a:gd name="T7" fmla="*/ 6 h 397"/>
                <a:gd name="T8" fmla="*/ 8 w 208"/>
                <a:gd name="T9" fmla="*/ 5 h 397"/>
                <a:gd name="T10" fmla="*/ 9 w 208"/>
                <a:gd name="T11" fmla="*/ 3 h 397"/>
                <a:gd name="T12" fmla="*/ 11 w 208"/>
                <a:gd name="T13" fmla="*/ 1 h 397"/>
                <a:gd name="T14" fmla="*/ 12 w 208"/>
                <a:gd name="T15" fmla="*/ 0 h 397"/>
                <a:gd name="T16" fmla="*/ 12 w 208"/>
                <a:gd name="T17" fmla="*/ 0 h 397"/>
                <a:gd name="T18" fmla="*/ 14 w 208"/>
                <a:gd name="T19" fmla="*/ 12 h 397"/>
                <a:gd name="T20" fmla="*/ 14 w 208"/>
                <a:gd name="T21" fmla="*/ 12 h 397"/>
                <a:gd name="T22" fmla="*/ 14 w 208"/>
                <a:gd name="T23" fmla="*/ 13 h 397"/>
                <a:gd name="T24" fmla="*/ 13 w 208"/>
                <a:gd name="T25" fmla="*/ 14 h 397"/>
                <a:gd name="T26" fmla="*/ 12 w 208"/>
                <a:gd name="T27" fmla="*/ 15 h 397"/>
                <a:gd name="T28" fmla="*/ 11 w 208"/>
                <a:gd name="T29" fmla="*/ 17 h 397"/>
                <a:gd name="T30" fmla="*/ 11 w 208"/>
                <a:gd name="T31" fmla="*/ 18 h 397"/>
                <a:gd name="T32" fmla="*/ 10 w 208"/>
                <a:gd name="T33" fmla="*/ 19 h 397"/>
                <a:gd name="T34" fmla="*/ 9 w 208"/>
                <a:gd name="T35" fmla="*/ 21 h 397"/>
                <a:gd name="T36" fmla="*/ 8 w 208"/>
                <a:gd name="T37" fmla="*/ 23 h 397"/>
                <a:gd name="T38" fmla="*/ 8 w 208"/>
                <a:gd name="T39" fmla="*/ 24 h 397"/>
                <a:gd name="T40" fmla="*/ 7 w 208"/>
                <a:gd name="T41" fmla="*/ 24 h 397"/>
                <a:gd name="T42" fmla="*/ 7 w 208"/>
                <a:gd name="T43" fmla="*/ 24 h 397"/>
                <a:gd name="T44" fmla="*/ 6 w 208"/>
                <a:gd name="T45" fmla="*/ 24 h 397"/>
                <a:gd name="T46" fmla="*/ 6 w 208"/>
                <a:gd name="T47" fmla="*/ 24 h 397"/>
                <a:gd name="T48" fmla="*/ 5 w 208"/>
                <a:gd name="T49" fmla="*/ 24 h 397"/>
                <a:gd name="T50" fmla="*/ 3 w 208"/>
                <a:gd name="T51" fmla="*/ 24 h 397"/>
                <a:gd name="T52" fmla="*/ 2 w 208"/>
                <a:gd name="T53" fmla="*/ 24 h 397"/>
                <a:gd name="T54" fmla="*/ 2 w 208"/>
                <a:gd name="T55" fmla="*/ 24 h 397"/>
                <a:gd name="T56" fmla="*/ 1 w 208"/>
                <a:gd name="T57" fmla="*/ 24 h 397"/>
                <a:gd name="T58" fmla="*/ 1 w 208"/>
                <a:gd name="T59" fmla="*/ 24 h 397"/>
                <a:gd name="T60" fmla="*/ 1 w 208"/>
                <a:gd name="T61" fmla="*/ 19 h 397"/>
                <a:gd name="T62" fmla="*/ 0 w 208"/>
                <a:gd name="T63" fmla="*/ 15 h 397"/>
                <a:gd name="T64" fmla="*/ 3 w 208"/>
                <a:gd name="T65" fmla="*/ 9 h 39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397"/>
                <a:gd name="T101" fmla="*/ 208 w 208"/>
                <a:gd name="T102" fmla="*/ 397 h 39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397">
                  <a:moveTo>
                    <a:pt x="47" y="152"/>
                  </a:moveTo>
                  <a:lnTo>
                    <a:pt x="53" y="147"/>
                  </a:lnTo>
                  <a:lnTo>
                    <a:pt x="66" y="131"/>
                  </a:lnTo>
                  <a:lnTo>
                    <a:pt x="85" y="107"/>
                  </a:lnTo>
                  <a:lnTo>
                    <a:pt x="108" y="81"/>
                  </a:lnTo>
                  <a:lnTo>
                    <a:pt x="132" y="54"/>
                  </a:lnTo>
                  <a:lnTo>
                    <a:pt x="152" y="29"/>
                  </a:lnTo>
                  <a:lnTo>
                    <a:pt x="168" y="10"/>
                  </a:lnTo>
                  <a:lnTo>
                    <a:pt x="178" y="0"/>
                  </a:lnTo>
                  <a:lnTo>
                    <a:pt x="208" y="203"/>
                  </a:lnTo>
                  <a:lnTo>
                    <a:pt x="205" y="207"/>
                  </a:lnTo>
                  <a:lnTo>
                    <a:pt x="198" y="217"/>
                  </a:lnTo>
                  <a:lnTo>
                    <a:pt x="189" y="232"/>
                  </a:lnTo>
                  <a:lnTo>
                    <a:pt x="177" y="251"/>
                  </a:lnTo>
                  <a:lnTo>
                    <a:pt x="163" y="273"/>
                  </a:lnTo>
                  <a:lnTo>
                    <a:pt x="149" y="295"/>
                  </a:lnTo>
                  <a:lnTo>
                    <a:pt x="137" y="319"/>
                  </a:lnTo>
                  <a:lnTo>
                    <a:pt x="126" y="340"/>
                  </a:lnTo>
                  <a:lnTo>
                    <a:pt x="113" y="372"/>
                  </a:lnTo>
                  <a:lnTo>
                    <a:pt x="108" y="389"/>
                  </a:lnTo>
                  <a:lnTo>
                    <a:pt x="107" y="395"/>
                  </a:lnTo>
                  <a:lnTo>
                    <a:pt x="100" y="397"/>
                  </a:lnTo>
                  <a:lnTo>
                    <a:pt x="92" y="397"/>
                  </a:lnTo>
                  <a:lnTo>
                    <a:pt x="80" y="395"/>
                  </a:lnTo>
                  <a:lnTo>
                    <a:pt x="64" y="395"/>
                  </a:lnTo>
                  <a:lnTo>
                    <a:pt x="47" y="393"/>
                  </a:lnTo>
                  <a:lnTo>
                    <a:pt x="31" y="391"/>
                  </a:lnTo>
                  <a:lnTo>
                    <a:pt x="17" y="390"/>
                  </a:lnTo>
                  <a:lnTo>
                    <a:pt x="8" y="389"/>
                  </a:lnTo>
                  <a:lnTo>
                    <a:pt x="4" y="389"/>
                  </a:lnTo>
                  <a:lnTo>
                    <a:pt x="4" y="314"/>
                  </a:lnTo>
                  <a:lnTo>
                    <a:pt x="0" y="243"/>
                  </a:lnTo>
                  <a:lnTo>
                    <a:pt x="47" y="152"/>
                  </a:lnTo>
                  <a:close/>
                </a:path>
              </a:pathLst>
            </a:custGeom>
            <a:solidFill>
              <a:srgbClr val="19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1" name="Freeform 329"/>
            <p:cNvSpPr>
              <a:spLocks/>
            </p:cNvSpPr>
            <p:nvPr/>
          </p:nvSpPr>
          <p:spPr bwMode="auto">
            <a:xfrm flipH="1">
              <a:off x="1294" y="1527"/>
              <a:ext cx="181" cy="279"/>
            </a:xfrm>
            <a:custGeom>
              <a:avLst/>
              <a:gdLst>
                <a:gd name="T0" fmla="*/ 1 w 356"/>
                <a:gd name="T1" fmla="*/ 29 h 557"/>
                <a:gd name="T2" fmla="*/ 1 w 356"/>
                <a:gd name="T3" fmla="*/ 25 h 557"/>
                <a:gd name="T4" fmla="*/ 1 w 356"/>
                <a:gd name="T5" fmla="*/ 15 h 557"/>
                <a:gd name="T6" fmla="*/ 2 w 356"/>
                <a:gd name="T7" fmla="*/ 12 h 557"/>
                <a:gd name="T8" fmla="*/ 3 w 356"/>
                <a:gd name="T9" fmla="*/ 11 h 557"/>
                <a:gd name="T10" fmla="*/ 4 w 356"/>
                <a:gd name="T11" fmla="*/ 10 h 557"/>
                <a:gd name="T12" fmla="*/ 5 w 356"/>
                <a:gd name="T13" fmla="*/ 10 h 557"/>
                <a:gd name="T14" fmla="*/ 6 w 356"/>
                <a:gd name="T15" fmla="*/ 8 h 557"/>
                <a:gd name="T16" fmla="*/ 8 w 356"/>
                <a:gd name="T17" fmla="*/ 7 h 557"/>
                <a:gd name="T18" fmla="*/ 9 w 356"/>
                <a:gd name="T19" fmla="*/ 6 h 557"/>
                <a:gd name="T20" fmla="*/ 11 w 356"/>
                <a:gd name="T21" fmla="*/ 2 h 557"/>
                <a:gd name="T22" fmla="*/ 12 w 356"/>
                <a:gd name="T23" fmla="*/ 1 h 557"/>
                <a:gd name="T24" fmla="*/ 13 w 356"/>
                <a:gd name="T25" fmla="*/ 1 h 557"/>
                <a:gd name="T26" fmla="*/ 14 w 356"/>
                <a:gd name="T27" fmla="*/ 0 h 557"/>
                <a:gd name="T28" fmla="*/ 17 w 356"/>
                <a:gd name="T29" fmla="*/ 1 h 557"/>
                <a:gd name="T30" fmla="*/ 19 w 356"/>
                <a:gd name="T31" fmla="*/ 1 h 557"/>
                <a:gd name="T32" fmla="*/ 20 w 356"/>
                <a:gd name="T33" fmla="*/ 1 h 557"/>
                <a:gd name="T34" fmla="*/ 21 w 356"/>
                <a:gd name="T35" fmla="*/ 2 h 557"/>
                <a:gd name="T36" fmla="*/ 22 w 356"/>
                <a:gd name="T37" fmla="*/ 3 h 557"/>
                <a:gd name="T38" fmla="*/ 23 w 356"/>
                <a:gd name="T39" fmla="*/ 4 h 557"/>
                <a:gd name="T40" fmla="*/ 24 w 356"/>
                <a:gd name="T41" fmla="*/ 5 h 557"/>
                <a:gd name="T42" fmla="*/ 22 w 356"/>
                <a:gd name="T43" fmla="*/ 6 h 557"/>
                <a:gd name="T44" fmla="*/ 21 w 356"/>
                <a:gd name="T45" fmla="*/ 6 h 557"/>
                <a:gd name="T46" fmla="*/ 21 w 356"/>
                <a:gd name="T47" fmla="*/ 10 h 557"/>
                <a:gd name="T48" fmla="*/ 22 w 356"/>
                <a:gd name="T49" fmla="*/ 12 h 557"/>
                <a:gd name="T50" fmla="*/ 21 w 356"/>
                <a:gd name="T51" fmla="*/ 13 h 557"/>
                <a:gd name="T52" fmla="*/ 20 w 356"/>
                <a:gd name="T53" fmla="*/ 13 h 557"/>
                <a:gd name="T54" fmla="*/ 18 w 356"/>
                <a:gd name="T55" fmla="*/ 12 h 557"/>
                <a:gd name="T56" fmla="*/ 17 w 356"/>
                <a:gd name="T57" fmla="*/ 9 h 557"/>
                <a:gd name="T58" fmla="*/ 16 w 356"/>
                <a:gd name="T59" fmla="*/ 8 h 557"/>
                <a:gd name="T60" fmla="*/ 15 w 356"/>
                <a:gd name="T61" fmla="*/ 8 h 557"/>
                <a:gd name="T62" fmla="*/ 14 w 356"/>
                <a:gd name="T63" fmla="*/ 8 h 557"/>
                <a:gd name="T64" fmla="*/ 14 w 356"/>
                <a:gd name="T65" fmla="*/ 9 h 557"/>
                <a:gd name="T66" fmla="*/ 15 w 356"/>
                <a:gd name="T67" fmla="*/ 11 h 557"/>
                <a:gd name="T68" fmla="*/ 15 w 356"/>
                <a:gd name="T69" fmla="*/ 16 h 557"/>
                <a:gd name="T70" fmla="*/ 19 w 356"/>
                <a:gd name="T71" fmla="*/ 17 h 557"/>
                <a:gd name="T72" fmla="*/ 20 w 356"/>
                <a:gd name="T73" fmla="*/ 17 h 557"/>
                <a:gd name="T74" fmla="*/ 20 w 356"/>
                <a:gd name="T75" fmla="*/ 15 h 557"/>
                <a:gd name="T76" fmla="*/ 21 w 356"/>
                <a:gd name="T77" fmla="*/ 14 h 557"/>
                <a:gd name="T78" fmla="*/ 21 w 356"/>
                <a:gd name="T79" fmla="*/ 20 h 557"/>
                <a:gd name="T80" fmla="*/ 19 w 356"/>
                <a:gd name="T81" fmla="*/ 25 h 557"/>
                <a:gd name="T82" fmla="*/ 18 w 356"/>
                <a:gd name="T83" fmla="*/ 27 h 557"/>
                <a:gd name="T84" fmla="*/ 17 w 356"/>
                <a:gd name="T85" fmla="*/ 29 h 557"/>
                <a:gd name="T86" fmla="*/ 15 w 356"/>
                <a:gd name="T87" fmla="*/ 30 h 557"/>
                <a:gd name="T88" fmla="*/ 13 w 356"/>
                <a:gd name="T89" fmla="*/ 32 h 557"/>
                <a:gd name="T90" fmla="*/ 11 w 356"/>
                <a:gd name="T91" fmla="*/ 34 h 557"/>
                <a:gd name="T92" fmla="*/ 9 w 356"/>
                <a:gd name="T93" fmla="*/ 35 h 557"/>
                <a:gd name="T94" fmla="*/ 7 w 356"/>
                <a:gd name="T95" fmla="*/ 34 h 557"/>
                <a:gd name="T96" fmla="*/ 2 w 356"/>
                <a:gd name="T97" fmla="*/ 31 h 55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6"/>
                <a:gd name="T148" fmla="*/ 0 h 557"/>
                <a:gd name="T149" fmla="*/ 356 w 356"/>
                <a:gd name="T150" fmla="*/ 557 h 55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6" h="557">
                  <a:moveTo>
                    <a:pt x="0" y="457"/>
                  </a:moveTo>
                  <a:lnTo>
                    <a:pt x="2" y="456"/>
                  </a:lnTo>
                  <a:lnTo>
                    <a:pt x="3" y="449"/>
                  </a:lnTo>
                  <a:lnTo>
                    <a:pt x="6" y="439"/>
                  </a:lnTo>
                  <a:lnTo>
                    <a:pt x="8" y="425"/>
                  </a:lnTo>
                  <a:lnTo>
                    <a:pt x="11" y="391"/>
                  </a:lnTo>
                  <a:lnTo>
                    <a:pt x="13" y="333"/>
                  </a:lnTo>
                  <a:lnTo>
                    <a:pt x="13" y="273"/>
                  </a:lnTo>
                  <a:lnTo>
                    <a:pt x="14" y="233"/>
                  </a:lnTo>
                  <a:lnTo>
                    <a:pt x="15" y="213"/>
                  </a:lnTo>
                  <a:lnTo>
                    <a:pt x="18" y="196"/>
                  </a:lnTo>
                  <a:lnTo>
                    <a:pt x="21" y="184"/>
                  </a:lnTo>
                  <a:lnTo>
                    <a:pt x="26" y="176"/>
                  </a:lnTo>
                  <a:lnTo>
                    <a:pt x="30" y="171"/>
                  </a:lnTo>
                  <a:lnTo>
                    <a:pt x="36" y="167"/>
                  </a:lnTo>
                  <a:lnTo>
                    <a:pt x="41" y="165"/>
                  </a:lnTo>
                  <a:lnTo>
                    <a:pt x="48" y="160"/>
                  </a:lnTo>
                  <a:lnTo>
                    <a:pt x="55" y="158"/>
                  </a:lnTo>
                  <a:lnTo>
                    <a:pt x="60" y="154"/>
                  </a:lnTo>
                  <a:lnTo>
                    <a:pt x="66" y="150"/>
                  </a:lnTo>
                  <a:lnTo>
                    <a:pt x="70" y="145"/>
                  </a:lnTo>
                  <a:lnTo>
                    <a:pt x="75" y="140"/>
                  </a:lnTo>
                  <a:lnTo>
                    <a:pt x="83" y="133"/>
                  </a:lnTo>
                  <a:lnTo>
                    <a:pt x="93" y="125"/>
                  </a:lnTo>
                  <a:lnTo>
                    <a:pt x="104" y="118"/>
                  </a:lnTo>
                  <a:lnTo>
                    <a:pt x="115" y="110"/>
                  </a:lnTo>
                  <a:lnTo>
                    <a:pt x="124" y="104"/>
                  </a:lnTo>
                  <a:lnTo>
                    <a:pt x="130" y="100"/>
                  </a:lnTo>
                  <a:lnTo>
                    <a:pt x="132" y="99"/>
                  </a:lnTo>
                  <a:lnTo>
                    <a:pt x="136" y="86"/>
                  </a:lnTo>
                  <a:lnTo>
                    <a:pt x="147" y="60"/>
                  </a:lnTo>
                  <a:lnTo>
                    <a:pt x="158" y="33"/>
                  </a:lnTo>
                  <a:lnTo>
                    <a:pt x="166" y="18"/>
                  </a:lnTo>
                  <a:lnTo>
                    <a:pt x="169" y="15"/>
                  </a:lnTo>
                  <a:lnTo>
                    <a:pt x="173" y="12"/>
                  </a:lnTo>
                  <a:lnTo>
                    <a:pt x="177" y="10"/>
                  </a:lnTo>
                  <a:lnTo>
                    <a:pt x="183" y="7"/>
                  </a:lnTo>
                  <a:lnTo>
                    <a:pt x="188" y="4"/>
                  </a:lnTo>
                  <a:lnTo>
                    <a:pt x="195" y="1"/>
                  </a:lnTo>
                  <a:lnTo>
                    <a:pt x="202" y="0"/>
                  </a:lnTo>
                  <a:lnTo>
                    <a:pt x="210" y="0"/>
                  </a:lnTo>
                  <a:lnTo>
                    <a:pt x="218" y="0"/>
                  </a:lnTo>
                  <a:lnTo>
                    <a:pt x="230" y="0"/>
                  </a:lnTo>
                  <a:lnTo>
                    <a:pt x="243" y="1"/>
                  </a:lnTo>
                  <a:lnTo>
                    <a:pt x="255" y="1"/>
                  </a:lnTo>
                  <a:lnTo>
                    <a:pt x="267" y="1"/>
                  </a:lnTo>
                  <a:lnTo>
                    <a:pt x="277" y="3"/>
                  </a:lnTo>
                  <a:lnTo>
                    <a:pt x="283" y="3"/>
                  </a:lnTo>
                  <a:lnTo>
                    <a:pt x="286" y="3"/>
                  </a:lnTo>
                  <a:lnTo>
                    <a:pt x="289" y="3"/>
                  </a:lnTo>
                  <a:lnTo>
                    <a:pt x="296" y="5"/>
                  </a:lnTo>
                  <a:lnTo>
                    <a:pt x="303" y="8"/>
                  </a:lnTo>
                  <a:lnTo>
                    <a:pt x="309" y="14"/>
                  </a:lnTo>
                  <a:lnTo>
                    <a:pt x="313" y="18"/>
                  </a:lnTo>
                  <a:lnTo>
                    <a:pt x="319" y="23"/>
                  </a:lnTo>
                  <a:lnTo>
                    <a:pt x="324" y="30"/>
                  </a:lnTo>
                  <a:lnTo>
                    <a:pt x="331" y="37"/>
                  </a:lnTo>
                  <a:lnTo>
                    <a:pt x="338" y="44"/>
                  </a:lnTo>
                  <a:lnTo>
                    <a:pt x="343" y="51"/>
                  </a:lnTo>
                  <a:lnTo>
                    <a:pt x="347" y="56"/>
                  </a:lnTo>
                  <a:lnTo>
                    <a:pt x="350" y="62"/>
                  </a:lnTo>
                  <a:lnTo>
                    <a:pt x="353" y="70"/>
                  </a:lnTo>
                  <a:lnTo>
                    <a:pt x="356" y="78"/>
                  </a:lnTo>
                  <a:lnTo>
                    <a:pt x="354" y="88"/>
                  </a:lnTo>
                  <a:lnTo>
                    <a:pt x="347" y="95"/>
                  </a:lnTo>
                  <a:lnTo>
                    <a:pt x="335" y="96"/>
                  </a:lnTo>
                  <a:lnTo>
                    <a:pt x="323" y="93"/>
                  </a:lnTo>
                  <a:lnTo>
                    <a:pt x="312" y="88"/>
                  </a:lnTo>
                  <a:lnTo>
                    <a:pt x="308" y="85"/>
                  </a:lnTo>
                  <a:lnTo>
                    <a:pt x="309" y="96"/>
                  </a:lnTo>
                  <a:lnTo>
                    <a:pt x="313" y="121"/>
                  </a:lnTo>
                  <a:lnTo>
                    <a:pt x="318" y="148"/>
                  </a:lnTo>
                  <a:lnTo>
                    <a:pt x="322" y="163"/>
                  </a:lnTo>
                  <a:lnTo>
                    <a:pt x="324" y="171"/>
                  </a:lnTo>
                  <a:lnTo>
                    <a:pt x="324" y="184"/>
                  </a:lnTo>
                  <a:lnTo>
                    <a:pt x="322" y="195"/>
                  </a:lnTo>
                  <a:lnTo>
                    <a:pt x="313" y="200"/>
                  </a:lnTo>
                  <a:lnTo>
                    <a:pt x="312" y="200"/>
                  </a:lnTo>
                  <a:lnTo>
                    <a:pt x="308" y="200"/>
                  </a:lnTo>
                  <a:lnTo>
                    <a:pt x="304" y="200"/>
                  </a:lnTo>
                  <a:lnTo>
                    <a:pt x="297" y="198"/>
                  </a:lnTo>
                  <a:lnTo>
                    <a:pt x="289" y="195"/>
                  </a:lnTo>
                  <a:lnTo>
                    <a:pt x="281" y="189"/>
                  </a:lnTo>
                  <a:lnTo>
                    <a:pt x="273" y="182"/>
                  </a:lnTo>
                  <a:lnTo>
                    <a:pt x="264" y="171"/>
                  </a:lnTo>
                  <a:lnTo>
                    <a:pt x="254" y="150"/>
                  </a:lnTo>
                  <a:lnTo>
                    <a:pt x="248" y="137"/>
                  </a:lnTo>
                  <a:lnTo>
                    <a:pt x="245" y="129"/>
                  </a:lnTo>
                  <a:lnTo>
                    <a:pt x="245" y="128"/>
                  </a:lnTo>
                  <a:lnTo>
                    <a:pt x="244" y="128"/>
                  </a:lnTo>
                  <a:lnTo>
                    <a:pt x="240" y="128"/>
                  </a:lnTo>
                  <a:lnTo>
                    <a:pt x="234" y="128"/>
                  </a:lnTo>
                  <a:lnTo>
                    <a:pt x="228" y="128"/>
                  </a:lnTo>
                  <a:lnTo>
                    <a:pt x="219" y="128"/>
                  </a:lnTo>
                  <a:lnTo>
                    <a:pt x="213" y="128"/>
                  </a:lnTo>
                  <a:lnTo>
                    <a:pt x="207" y="128"/>
                  </a:lnTo>
                  <a:lnTo>
                    <a:pt x="203" y="126"/>
                  </a:lnTo>
                  <a:lnTo>
                    <a:pt x="207" y="129"/>
                  </a:lnTo>
                  <a:lnTo>
                    <a:pt x="214" y="134"/>
                  </a:lnTo>
                  <a:lnTo>
                    <a:pt x="222" y="141"/>
                  </a:lnTo>
                  <a:lnTo>
                    <a:pt x="228" y="150"/>
                  </a:lnTo>
                  <a:lnTo>
                    <a:pt x="228" y="169"/>
                  </a:lnTo>
                  <a:lnTo>
                    <a:pt x="228" y="203"/>
                  </a:lnTo>
                  <a:lnTo>
                    <a:pt x="228" y="235"/>
                  </a:lnTo>
                  <a:lnTo>
                    <a:pt x="228" y="248"/>
                  </a:lnTo>
                  <a:lnTo>
                    <a:pt x="219" y="265"/>
                  </a:lnTo>
                  <a:lnTo>
                    <a:pt x="278" y="269"/>
                  </a:lnTo>
                  <a:lnTo>
                    <a:pt x="282" y="269"/>
                  </a:lnTo>
                  <a:lnTo>
                    <a:pt x="289" y="268"/>
                  </a:lnTo>
                  <a:lnTo>
                    <a:pt x="298" y="265"/>
                  </a:lnTo>
                  <a:lnTo>
                    <a:pt x="304" y="261"/>
                  </a:lnTo>
                  <a:lnTo>
                    <a:pt x="307" y="254"/>
                  </a:lnTo>
                  <a:lnTo>
                    <a:pt x="307" y="246"/>
                  </a:lnTo>
                  <a:lnTo>
                    <a:pt x="307" y="239"/>
                  </a:lnTo>
                  <a:lnTo>
                    <a:pt x="307" y="236"/>
                  </a:lnTo>
                  <a:lnTo>
                    <a:pt x="326" y="203"/>
                  </a:lnTo>
                  <a:lnTo>
                    <a:pt x="323" y="217"/>
                  </a:lnTo>
                  <a:lnTo>
                    <a:pt x="318" y="248"/>
                  </a:lnTo>
                  <a:lnTo>
                    <a:pt x="311" y="283"/>
                  </a:lnTo>
                  <a:lnTo>
                    <a:pt x="308" y="306"/>
                  </a:lnTo>
                  <a:lnTo>
                    <a:pt x="305" y="328"/>
                  </a:lnTo>
                  <a:lnTo>
                    <a:pt x="297" y="361"/>
                  </a:lnTo>
                  <a:lnTo>
                    <a:pt x="286" y="394"/>
                  </a:lnTo>
                  <a:lnTo>
                    <a:pt x="274" y="417"/>
                  </a:lnTo>
                  <a:lnTo>
                    <a:pt x="267" y="424"/>
                  </a:lnTo>
                  <a:lnTo>
                    <a:pt x="262" y="431"/>
                  </a:lnTo>
                  <a:lnTo>
                    <a:pt x="258" y="438"/>
                  </a:lnTo>
                  <a:lnTo>
                    <a:pt x="252" y="445"/>
                  </a:lnTo>
                  <a:lnTo>
                    <a:pt x="248" y="451"/>
                  </a:lnTo>
                  <a:lnTo>
                    <a:pt x="243" y="458"/>
                  </a:lnTo>
                  <a:lnTo>
                    <a:pt x="236" y="465"/>
                  </a:lnTo>
                  <a:lnTo>
                    <a:pt x="229" y="473"/>
                  </a:lnTo>
                  <a:lnTo>
                    <a:pt x="219" y="483"/>
                  </a:lnTo>
                  <a:lnTo>
                    <a:pt x="209" y="493"/>
                  </a:lnTo>
                  <a:lnTo>
                    <a:pt x="195" y="504"/>
                  </a:lnTo>
                  <a:lnTo>
                    <a:pt x="181" y="515"/>
                  </a:lnTo>
                  <a:lnTo>
                    <a:pt x="168" y="526"/>
                  </a:lnTo>
                  <a:lnTo>
                    <a:pt x="157" y="535"/>
                  </a:lnTo>
                  <a:lnTo>
                    <a:pt x="147" y="543"/>
                  </a:lnTo>
                  <a:lnTo>
                    <a:pt x="142" y="549"/>
                  </a:lnTo>
                  <a:lnTo>
                    <a:pt x="132" y="557"/>
                  </a:lnTo>
                  <a:lnTo>
                    <a:pt x="127" y="554"/>
                  </a:lnTo>
                  <a:lnTo>
                    <a:pt x="115" y="549"/>
                  </a:lnTo>
                  <a:lnTo>
                    <a:pt x="97" y="539"/>
                  </a:lnTo>
                  <a:lnTo>
                    <a:pt x="75" y="527"/>
                  </a:lnTo>
                  <a:lnTo>
                    <a:pt x="52" y="512"/>
                  </a:lnTo>
                  <a:lnTo>
                    <a:pt x="30" y="494"/>
                  </a:lnTo>
                  <a:lnTo>
                    <a:pt x="13" y="476"/>
                  </a:lnTo>
                  <a:lnTo>
                    <a:pt x="0" y="457"/>
                  </a:lnTo>
                  <a:close/>
                </a:path>
              </a:pathLst>
            </a:custGeom>
            <a:solidFill>
              <a:srgbClr val="B259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2" name="Freeform 330"/>
            <p:cNvSpPr>
              <a:spLocks/>
            </p:cNvSpPr>
            <p:nvPr/>
          </p:nvSpPr>
          <p:spPr bwMode="auto">
            <a:xfrm flipH="1">
              <a:off x="957" y="1650"/>
              <a:ext cx="321" cy="406"/>
            </a:xfrm>
            <a:custGeom>
              <a:avLst/>
              <a:gdLst>
                <a:gd name="T0" fmla="*/ 11 w 629"/>
                <a:gd name="T1" fmla="*/ 11 h 811"/>
                <a:gd name="T2" fmla="*/ 12 w 629"/>
                <a:gd name="T3" fmla="*/ 12 h 811"/>
                <a:gd name="T4" fmla="*/ 13 w 629"/>
                <a:gd name="T5" fmla="*/ 14 h 811"/>
                <a:gd name="T6" fmla="*/ 15 w 629"/>
                <a:gd name="T7" fmla="*/ 15 h 811"/>
                <a:gd name="T8" fmla="*/ 15 w 629"/>
                <a:gd name="T9" fmla="*/ 16 h 811"/>
                <a:gd name="T10" fmla="*/ 16 w 629"/>
                <a:gd name="T11" fmla="*/ 15 h 811"/>
                <a:gd name="T12" fmla="*/ 18 w 629"/>
                <a:gd name="T13" fmla="*/ 13 h 811"/>
                <a:gd name="T14" fmla="*/ 21 w 629"/>
                <a:gd name="T15" fmla="*/ 11 h 811"/>
                <a:gd name="T16" fmla="*/ 24 w 629"/>
                <a:gd name="T17" fmla="*/ 8 h 811"/>
                <a:gd name="T18" fmla="*/ 29 w 629"/>
                <a:gd name="T19" fmla="*/ 5 h 811"/>
                <a:gd name="T20" fmla="*/ 33 w 629"/>
                <a:gd name="T21" fmla="*/ 3 h 811"/>
                <a:gd name="T22" fmla="*/ 38 w 629"/>
                <a:gd name="T23" fmla="*/ 1 h 811"/>
                <a:gd name="T24" fmla="*/ 43 w 629"/>
                <a:gd name="T25" fmla="*/ 3 h 811"/>
                <a:gd name="T26" fmla="*/ 41 w 629"/>
                <a:gd name="T27" fmla="*/ 4 h 811"/>
                <a:gd name="T28" fmla="*/ 37 w 629"/>
                <a:gd name="T29" fmla="*/ 8 h 811"/>
                <a:gd name="T30" fmla="*/ 33 w 629"/>
                <a:gd name="T31" fmla="*/ 12 h 811"/>
                <a:gd name="T32" fmla="*/ 28 w 629"/>
                <a:gd name="T33" fmla="*/ 17 h 811"/>
                <a:gd name="T34" fmla="*/ 26 w 629"/>
                <a:gd name="T35" fmla="*/ 20 h 811"/>
                <a:gd name="T36" fmla="*/ 22 w 629"/>
                <a:gd name="T37" fmla="*/ 23 h 811"/>
                <a:gd name="T38" fmla="*/ 18 w 629"/>
                <a:gd name="T39" fmla="*/ 27 h 811"/>
                <a:gd name="T40" fmla="*/ 15 w 629"/>
                <a:gd name="T41" fmla="*/ 32 h 811"/>
                <a:gd name="T42" fmla="*/ 11 w 629"/>
                <a:gd name="T43" fmla="*/ 36 h 811"/>
                <a:gd name="T44" fmla="*/ 8 w 629"/>
                <a:gd name="T45" fmla="*/ 39 h 811"/>
                <a:gd name="T46" fmla="*/ 6 w 629"/>
                <a:gd name="T47" fmla="*/ 42 h 811"/>
                <a:gd name="T48" fmla="*/ 5 w 629"/>
                <a:gd name="T49" fmla="*/ 43 h 811"/>
                <a:gd name="T50" fmla="*/ 1 w 629"/>
                <a:gd name="T51" fmla="*/ 50 h 811"/>
                <a:gd name="T52" fmla="*/ 2 w 629"/>
                <a:gd name="T53" fmla="*/ 44 h 811"/>
                <a:gd name="T54" fmla="*/ 4 w 629"/>
                <a:gd name="T55" fmla="*/ 35 h 811"/>
                <a:gd name="T56" fmla="*/ 6 w 629"/>
                <a:gd name="T57" fmla="*/ 27 h 811"/>
                <a:gd name="T58" fmla="*/ 7 w 629"/>
                <a:gd name="T59" fmla="*/ 23 h 811"/>
                <a:gd name="T60" fmla="*/ 8 w 629"/>
                <a:gd name="T61" fmla="*/ 19 h 811"/>
                <a:gd name="T62" fmla="*/ 9 w 629"/>
                <a:gd name="T63" fmla="*/ 16 h 811"/>
                <a:gd name="T64" fmla="*/ 10 w 629"/>
                <a:gd name="T65" fmla="*/ 15 h 811"/>
                <a:gd name="T66" fmla="*/ 10 w 629"/>
                <a:gd name="T67" fmla="*/ 14 h 811"/>
                <a:gd name="T68" fmla="*/ 10 w 629"/>
                <a:gd name="T69" fmla="*/ 12 h 8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29"/>
                <a:gd name="T106" fmla="*/ 0 h 811"/>
                <a:gd name="T107" fmla="*/ 629 w 629"/>
                <a:gd name="T108" fmla="*/ 811 h 8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29" h="811">
                  <a:moveTo>
                    <a:pt x="158" y="160"/>
                  </a:moveTo>
                  <a:lnTo>
                    <a:pt x="159" y="163"/>
                  </a:lnTo>
                  <a:lnTo>
                    <a:pt x="166" y="172"/>
                  </a:lnTo>
                  <a:lnTo>
                    <a:pt x="174" y="185"/>
                  </a:lnTo>
                  <a:lnTo>
                    <a:pt x="184" y="199"/>
                  </a:lnTo>
                  <a:lnTo>
                    <a:pt x="195" y="214"/>
                  </a:lnTo>
                  <a:lnTo>
                    <a:pt x="206" y="227"/>
                  </a:lnTo>
                  <a:lnTo>
                    <a:pt x="216" y="238"/>
                  </a:lnTo>
                  <a:lnTo>
                    <a:pt x="226" y="245"/>
                  </a:lnTo>
                  <a:lnTo>
                    <a:pt x="227" y="242"/>
                  </a:lnTo>
                  <a:lnTo>
                    <a:pt x="234" y="237"/>
                  </a:lnTo>
                  <a:lnTo>
                    <a:pt x="242" y="227"/>
                  </a:lnTo>
                  <a:lnTo>
                    <a:pt x="256" y="214"/>
                  </a:lnTo>
                  <a:lnTo>
                    <a:pt x="271" y="199"/>
                  </a:lnTo>
                  <a:lnTo>
                    <a:pt x="290" y="181"/>
                  </a:lnTo>
                  <a:lnTo>
                    <a:pt x="312" y="162"/>
                  </a:lnTo>
                  <a:lnTo>
                    <a:pt x="336" y="142"/>
                  </a:lnTo>
                  <a:lnTo>
                    <a:pt x="362" y="122"/>
                  </a:lnTo>
                  <a:lnTo>
                    <a:pt x="391" y="100"/>
                  </a:lnTo>
                  <a:lnTo>
                    <a:pt x="421" y="79"/>
                  </a:lnTo>
                  <a:lnTo>
                    <a:pt x="453" y="60"/>
                  </a:lnTo>
                  <a:lnTo>
                    <a:pt x="487" y="42"/>
                  </a:lnTo>
                  <a:lnTo>
                    <a:pt x="521" y="26"/>
                  </a:lnTo>
                  <a:lnTo>
                    <a:pt x="558" y="11"/>
                  </a:lnTo>
                  <a:lnTo>
                    <a:pt x="595" y="0"/>
                  </a:lnTo>
                  <a:lnTo>
                    <a:pt x="629" y="39"/>
                  </a:lnTo>
                  <a:lnTo>
                    <a:pt x="624" y="45"/>
                  </a:lnTo>
                  <a:lnTo>
                    <a:pt x="606" y="63"/>
                  </a:lnTo>
                  <a:lnTo>
                    <a:pt x="581" y="87"/>
                  </a:lnTo>
                  <a:lnTo>
                    <a:pt x="551" y="119"/>
                  </a:lnTo>
                  <a:lnTo>
                    <a:pt x="516" y="155"/>
                  </a:lnTo>
                  <a:lnTo>
                    <a:pt x="481" y="192"/>
                  </a:lnTo>
                  <a:lnTo>
                    <a:pt x="445" y="229"/>
                  </a:lnTo>
                  <a:lnTo>
                    <a:pt x="414" y="263"/>
                  </a:lnTo>
                  <a:lnTo>
                    <a:pt x="398" y="282"/>
                  </a:lnTo>
                  <a:lnTo>
                    <a:pt x="377" y="306"/>
                  </a:lnTo>
                  <a:lnTo>
                    <a:pt x="354" y="333"/>
                  </a:lnTo>
                  <a:lnTo>
                    <a:pt x="328" y="363"/>
                  </a:lnTo>
                  <a:lnTo>
                    <a:pt x="301" y="396"/>
                  </a:lnTo>
                  <a:lnTo>
                    <a:pt x="274" y="431"/>
                  </a:lnTo>
                  <a:lnTo>
                    <a:pt x="245" y="465"/>
                  </a:lnTo>
                  <a:lnTo>
                    <a:pt x="216" y="500"/>
                  </a:lnTo>
                  <a:lnTo>
                    <a:pt x="189" y="533"/>
                  </a:lnTo>
                  <a:lnTo>
                    <a:pt x="165" y="566"/>
                  </a:lnTo>
                  <a:lnTo>
                    <a:pt x="140" y="595"/>
                  </a:lnTo>
                  <a:lnTo>
                    <a:pt x="120" y="621"/>
                  </a:lnTo>
                  <a:lnTo>
                    <a:pt x="103" y="643"/>
                  </a:lnTo>
                  <a:lnTo>
                    <a:pt x="90" y="660"/>
                  </a:lnTo>
                  <a:lnTo>
                    <a:pt x="82" y="669"/>
                  </a:lnTo>
                  <a:lnTo>
                    <a:pt x="79" y="673"/>
                  </a:lnTo>
                  <a:lnTo>
                    <a:pt x="0" y="811"/>
                  </a:lnTo>
                  <a:lnTo>
                    <a:pt x="4" y="796"/>
                  </a:lnTo>
                  <a:lnTo>
                    <a:pt x="12" y="756"/>
                  </a:lnTo>
                  <a:lnTo>
                    <a:pt x="26" y="698"/>
                  </a:lnTo>
                  <a:lnTo>
                    <a:pt x="42" y="629"/>
                  </a:lnTo>
                  <a:lnTo>
                    <a:pt x="59" y="557"/>
                  </a:lnTo>
                  <a:lnTo>
                    <a:pt x="73" y="488"/>
                  </a:lnTo>
                  <a:lnTo>
                    <a:pt x="87" y="429"/>
                  </a:lnTo>
                  <a:lnTo>
                    <a:pt x="97" y="388"/>
                  </a:lnTo>
                  <a:lnTo>
                    <a:pt x="103" y="358"/>
                  </a:lnTo>
                  <a:lnTo>
                    <a:pt x="112" y="329"/>
                  </a:lnTo>
                  <a:lnTo>
                    <a:pt x="120" y="301"/>
                  </a:lnTo>
                  <a:lnTo>
                    <a:pt x="128" y="275"/>
                  </a:lnTo>
                  <a:lnTo>
                    <a:pt x="135" y="255"/>
                  </a:lnTo>
                  <a:lnTo>
                    <a:pt x="142" y="238"/>
                  </a:lnTo>
                  <a:lnTo>
                    <a:pt x="146" y="227"/>
                  </a:lnTo>
                  <a:lnTo>
                    <a:pt x="147" y="223"/>
                  </a:lnTo>
                  <a:lnTo>
                    <a:pt x="147" y="215"/>
                  </a:lnTo>
                  <a:lnTo>
                    <a:pt x="147" y="197"/>
                  </a:lnTo>
                  <a:lnTo>
                    <a:pt x="150" y="177"/>
                  </a:lnTo>
                  <a:lnTo>
                    <a:pt x="158" y="1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3" name="Freeform 331"/>
            <p:cNvSpPr>
              <a:spLocks/>
            </p:cNvSpPr>
            <p:nvPr/>
          </p:nvSpPr>
          <p:spPr bwMode="auto">
            <a:xfrm flipH="1">
              <a:off x="1156" y="1773"/>
              <a:ext cx="125" cy="292"/>
            </a:xfrm>
            <a:custGeom>
              <a:avLst/>
              <a:gdLst>
                <a:gd name="T0" fmla="*/ 16 w 243"/>
                <a:gd name="T1" fmla="*/ 0 h 583"/>
                <a:gd name="T2" fmla="*/ 16 w 243"/>
                <a:gd name="T3" fmla="*/ 1 h 583"/>
                <a:gd name="T4" fmla="*/ 15 w 243"/>
                <a:gd name="T5" fmla="*/ 1 h 583"/>
                <a:gd name="T6" fmla="*/ 15 w 243"/>
                <a:gd name="T7" fmla="*/ 1 h 583"/>
                <a:gd name="T8" fmla="*/ 14 w 243"/>
                <a:gd name="T9" fmla="*/ 2 h 583"/>
                <a:gd name="T10" fmla="*/ 13 w 243"/>
                <a:gd name="T11" fmla="*/ 2 h 583"/>
                <a:gd name="T12" fmla="*/ 13 w 243"/>
                <a:gd name="T13" fmla="*/ 3 h 583"/>
                <a:gd name="T14" fmla="*/ 12 w 243"/>
                <a:gd name="T15" fmla="*/ 4 h 583"/>
                <a:gd name="T16" fmla="*/ 11 w 243"/>
                <a:gd name="T17" fmla="*/ 5 h 583"/>
                <a:gd name="T18" fmla="*/ 12 w 243"/>
                <a:gd name="T19" fmla="*/ 8 h 583"/>
                <a:gd name="T20" fmla="*/ 11 w 243"/>
                <a:gd name="T21" fmla="*/ 8 h 583"/>
                <a:gd name="T22" fmla="*/ 11 w 243"/>
                <a:gd name="T23" fmla="*/ 10 h 583"/>
                <a:gd name="T24" fmla="*/ 9 w 243"/>
                <a:gd name="T25" fmla="*/ 13 h 583"/>
                <a:gd name="T26" fmla="*/ 7 w 243"/>
                <a:gd name="T27" fmla="*/ 16 h 583"/>
                <a:gd name="T28" fmla="*/ 6 w 243"/>
                <a:gd name="T29" fmla="*/ 20 h 583"/>
                <a:gd name="T30" fmla="*/ 4 w 243"/>
                <a:gd name="T31" fmla="*/ 23 h 583"/>
                <a:gd name="T32" fmla="*/ 3 w 243"/>
                <a:gd name="T33" fmla="*/ 26 h 583"/>
                <a:gd name="T34" fmla="*/ 2 w 243"/>
                <a:gd name="T35" fmla="*/ 27 h 583"/>
                <a:gd name="T36" fmla="*/ 2 w 243"/>
                <a:gd name="T37" fmla="*/ 28 h 583"/>
                <a:gd name="T38" fmla="*/ 1 w 243"/>
                <a:gd name="T39" fmla="*/ 31 h 583"/>
                <a:gd name="T40" fmla="*/ 1 w 243"/>
                <a:gd name="T41" fmla="*/ 35 h 583"/>
                <a:gd name="T42" fmla="*/ 0 w 243"/>
                <a:gd name="T43" fmla="*/ 37 h 583"/>
                <a:gd name="T44" fmla="*/ 10 w 243"/>
                <a:gd name="T45" fmla="*/ 23 h 583"/>
                <a:gd name="T46" fmla="*/ 14 w 243"/>
                <a:gd name="T47" fmla="*/ 8 h 583"/>
                <a:gd name="T48" fmla="*/ 17 w 243"/>
                <a:gd name="T49" fmla="*/ 6 h 583"/>
                <a:gd name="T50" fmla="*/ 16 w 243"/>
                <a:gd name="T51" fmla="*/ 0 h 58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43"/>
                <a:gd name="T79" fmla="*/ 0 h 583"/>
                <a:gd name="T80" fmla="*/ 243 w 243"/>
                <a:gd name="T81" fmla="*/ 583 h 58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43" h="583">
                  <a:moveTo>
                    <a:pt x="231" y="0"/>
                  </a:moveTo>
                  <a:lnTo>
                    <a:pt x="228" y="2"/>
                  </a:lnTo>
                  <a:lnTo>
                    <a:pt x="223" y="4"/>
                  </a:lnTo>
                  <a:lnTo>
                    <a:pt x="215" y="10"/>
                  </a:lnTo>
                  <a:lnTo>
                    <a:pt x="204" y="18"/>
                  </a:lnTo>
                  <a:lnTo>
                    <a:pt x="193" y="28"/>
                  </a:lnTo>
                  <a:lnTo>
                    <a:pt x="182" y="40"/>
                  </a:lnTo>
                  <a:lnTo>
                    <a:pt x="171" y="54"/>
                  </a:lnTo>
                  <a:lnTo>
                    <a:pt x="163" y="69"/>
                  </a:lnTo>
                  <a:lnTo>
                    <a:pt x="170" y="114"/>
                  </a:lnTo>
                  <a:lnTo>
                    <a:pt x="164" y="125"/>
                  </a:lnTo>
                  <a:lnTo>
                    <a:pt x="149" y="157"/>
                  </a:lnTo>
                  <a:lnTo>
                    <a:pt x="129" y="202"/>
                  </a:lnTo>
                  <a:lnTo>
                    <a:pt x="106" y="254"/>
                  </a:lnTo>
                  <a:lnTo>
                    <a:pt x="80" y="309"/>
                  </a:lnTo>
                  <a:lnTo>
                    <a:pt x="57" y="360"/>
                  </a:lnTo>
                  <a:lnTo>
                    <a:pt x="39" y="402"/>
                  </a:lnTo>
                  <a:lnTo>
                    <a:pt x="28" y="428"/>
                  </a:lnTo>
                  <a:lnTo>
                    <a:pt x="24" y="448"/>
                  </a:lnTo>
                  <a:lnTo>
                    <a:pt x="14" y="493"/>
                  </a:lnTo>
                  <a:lnTo>
                    <a:pt x="4" y="545"/>
                  </a:lnTo>
                  <a:lnTo>
                    <a:pt x="0" y="583"/>
                  </a:lnTo>
                  <a:lnTo>
                    <a:pt x="141" y="367"/>
                  </a:lnTo>
                  <a:lnTo>
                    <a:pt x="197" y="126"/>
                  </a:lnTo>
                  <a:lnTo>
                    <a:pt x="243" y="81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4" name="Freeform 332"/>
            <p:cNvSpPr>
              <a:spLocks/>
            </p:cNvSpPr>
            <p:nvPr/>
          </p:nvSpPr>
          <p:spPr bwMode="auto">
            <a:xfrm flipH="1">
              <a:off x="1222" y="2363"/>
              <a:ext cx="85" cy="143"/>
            </a:xfrm>
            <a:custGeom>
              <a:avLst/>
              <a:gdLst>
                <a:gd name="T0" fmla="*/ 4 w 166"/>
                <a:gd name="T1" fmla="*/ 0 h 287"/>
                <a:gd name="T2" fmla="*/ 4 w 166"/>
                <a:gd name="T3" fmla="*/ 0 h 287"/>
                <a:gd name="T4" fmla="*/ 5 w 166"/>
                <a:gd name="T5" fmla="*/ 0 h 287"/>
                <a:gd name="T6" fmla="*/ 5 w 166"/>
                <a:gd name="T7" fmla="*/ 0 h 287"/>
                <a:gd name="T8" fmla="*/ 5 w 166"/>
                <a:gd name="T9" fmla="*/ 0 h 287"/>
                <a:gd name="T10" fmla="*/ 6 w 166"/>
                <a:gd name="T11" fmla="*/ 0 h 287"/>
                <a:gd name="T12" fmla="*/ 6 w 166"/>
                <a:gd name="T13" fmla="*/ 0 h 287"/>
                <a:gd name="T14" fmla="*/ 7 w 166"/>
                <a:gd name="T15" fmla="*/ 0 h 287"/>
                <a:gd name="T16" fmla="*/ 8 w 166"/>
                <a:gd name="T17" fmla="*/ 0 h 287"/>
                <a:gd name="T18" fmla="*/ 8 w 166"/>
                <a:gd name="T19" fmla="*/ 0 h 287"/>
                <a:gd name="T20" fmla="*/ 9 w 166"/>
                <a:gd name="T21" fmla="*/ 0 h 287"/>
                <a:gd name="T22" fmla="*/ 10 w 166"/>
                <a:gd name="T23" fmla="*/ 0 h 287"/>
                <a:gd name="T24" fmla="*/ 10 w 166"/>
                <a:gd name="T25" fmla="*/ 1 h 287"/>
                <a:gd name="T26" fmla="*/ 10 w 166"/>
                <a:gd name="T27" fmla="*/ 1 h 287"/>
                <a:gd name="T28" fmla="*/ 11 w 166"/>
                <a:gd name="T29" fmla="*/ 2 h 287"/>
                <a:gd name="T30" fmla="*/ 11 w 166"/>
                <a:gd name="T31" fmla="*/ 2 h 287"/>
                <a:gd name="T32" fmla="*/ 11 w 166"/>
                <a:gd name="T33" fmla="*/ 2 h 287"/>
                <a:gd name="T34" fmla="*/ 11 w 166"/>
                <a:gd name="T35" fmla="*/ 3 h 287"/>
                <a:gd name="T36" fmla="*/ 12 w 166"/>
                <a:gd name="T37" fmla="*/ 4 h 287"/>
                <a:gd name="T38" fmla="*/ 12 w 166"/>
                <a:gd name="T39" fmla="*/ 5 h 287"/>
                <a:gd name="T40" fmla="*/ 11 w 166"/>
                <a:gd name="T41" fmla="*/ 7 h 287"/>
                <a:gd name="T42" fmla="*/ 11 w 166"/>
                <a:gd name="T43" fmla="*/ 9 h 287"/>
                <a:gd name="T44" fmla="*/ 10 w 166"/>
                <a:gd name="T45" fmla="*/ 12 h 287"/>
                <a:gd name="T46" fmla="*/ 9 w 166"/>
                <a:gd name="T47" fmla="*/ 14 h 287"/>
                <a:gd name="T48" fmla="*/ 8 w 166"/>
                <a:gd name="T49" fmla="*/ 16 h 287"/>
                <a:gd name="T50" fmla="*/ 8 w 166"/>
                <a:gd name="T51" fmla="*/ 16 h 287"/>
                <a:gd name="T52" fmla="*/ 8 w 166"/>
                <a:gd name="T53" fmla="*/ 16 h 287"/>
                <a:gd name="T54" fmla="*/ 8 w 166"/>
                <a:gd name="T55" fmla="*/ 16 h 287"/>
                <a:gd name="T56" fmla="*/ 7 w 166"/>
                <a:gd name="T57" fmla="*/ 17 h 287"/>
                <a:gd name="T58" fmla="*/ 6 w 166"/>
                <a:gd name="T59" fmla="*/ 17 h 287"/>
                <a:gd name="T60" fmla="*/ 6 w 166"/>
                <a:gd name="T61" fmla="*/ 17 h 287"/>
                <a:gd name="T62" fmla="*/ 5 w 166"/>
                <a:gd name="T63" fmla="*/ 17 h 287"/>
                <a:gd name="T64" fmla="*/ 4 w 166"/>
                <a:gd name="T65" fmla="*/ 17 h 287"/>
                <a:gd name="T66" fmla="*/ 3 w 166"/>
                <a:gd name="T67" fmla="*/ 17 h 287"/>
                <a:gd name="T68" fmla="*/ 2 w 166"/>
                <a:gd name="T69" fmla="*/ 17 h 287"/>
                <a:gd name="T70" fmla="*/ 2 w 166"/>
                <a:gd name="T71" fmla="*/ 16 h 287"/>
                <a:gd name="T72" fmla="*/ 2 w 166"/>
                <a:gd name="T73" fmla="*/ 16 h 287"/>
                <a:gd name="T74" fmla="*/ 2 w 166"/>
                <a:gd name="T75" fmla="*/ 16 h 287"/>
                <a:gd name="T76" fmla="*/ 1 w 166"/>
                <a:gd name="T77" fmla="*/ 14 h 287"/>
                <a:gd name="T78" fmla="*/ 1 w 166"/>
                <a:gd name="T79" fmla="*/ 12 h 287"/>
                <a:gd name="T80" fmla="*/ 1 w 166"/>
                <a:gd name="T81" fmla="*/ 9 h 287"/>
                <a:gd name="T82" fmla="*/ 0 w 166"/>
                <a:gd name="T83" fmla="*/ 6 h 287"/>
                <a:gd name="T84" fmla="*/ 1 w 166"/>
                <a:gd name="T85" fmla="*/ 4 h 287"/>
                <a:gd name="T86" fmla="*/ 2 w 166"/>
                <a:gd name="T87" fmla="*/ 2 h 287"/>
                <a:gd name="T88" fmla="*/ 4 w 166"/>
                <a:gd name="T89" fmla="*/ 0 h 28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66"/>
                <a:gd name="T136" fmla="*/ 0 h 287"/>
                <a:gd name="T137" fmla="*/ 166 w 166"/>
                <a:gd name="T138" fmla="*/ 287 h 28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66" h="287">
                  <a:moveTo>
                    <a:pt x="61" y="8"/>
                  </a:moveTo>
                  <a:lnTo>
                    <a:pt x="62" y="8"/>
                  </a:lnTo>
                  <a:lnTo>
                    <a:pt x="64" y="7"/>
                  </a:lnTo>
                  <a:lnTo>
                    <a:pt x="68" y="6"/>
                  </a:lnTo>
                  <a:lnTo>
                    <a:pt x="73" y="3"/>
                  </a:lnTo>
                  <a:lnTo>
                    <a:pt x="80" y="1"/>
                  </a:lnTo>
                  <a:lnTo>
                    <a:pt x="88" y="1"/>
                  </a:lnTo>
                  <a:lnTo>
                    <a:pt x="98" y="0"/>
                  </a:lnTo>
                  <a:lnTo>
                    <a:pt x="109" y="1"/>
                  </a:lnTo>
                  <a:lnTo>
                    <a:pt x="120" y="4"/>
                  </a:lnTo>
                  <a:lnTo>
                    <a:pt x="130" y="10"/>
                  </a:lnTo>
                  <a:lnTo>
                    <a:pt x="140" y="15"/>
                  </a:lnTo>
                  <a:lnTo>
                    <a:pt x="148" y="23"/>
                  </a:lnTo>
                  <a:lnTo>
                    <a:pt x="155" y="30"/>
                  </a:lnTo>
                  <a:lnTo>
                    <a:pt x="160" y="37"/>
                  </a:lnTo>
                  <a:lnTo>
                    <a:pt x="163" y="41"/>
                  </a:lnTo>
                  <a:lnTo>
                    <a:pt x="165" y="43"/>
                  </a:lnTo>
                  <a:lnTo>
                    <a:pt x="165" y="50"/>
                  </a:lnTo>
                  <a:lnTo>
                    <a:pt x="166" y="66"/>
                  </a:lnTo>
                  <a:lnTo>
                    <a:pt x="166" y="91"/>
                  </a:lnTo>
                  <a:lnTo>
                    <a:pt x="163" y="122"/>
                  </a:lnTo>
                  <a:lnTo>
                    <a:pt x="159" y="157"/>
                  </a:lnTo>
                  <a:lnTo>
                    <a:pt x="150" y="192"/>
                  </a:lnTo>
                  <a:lnTo>
                    <a:pt x="137" y="227"/>
                  </a:lnTo>
                  <a:lnTo>
                    <a:pt x="118" y="257"/>
                  </a:lnTo>
                  <a:lnTo>
                    <a:pt x="117" y="258"/>
                  </a:lnTo>
                  <a:lnTo>
                    <a:pt x="114" y="262"/>
                  </a:lnTo>
                  <a:lnTo>
                    <a:pt x="109" y="268"/>
                  </a:lnTo>
                  <a:lnTo>
                    <a:pt x="102" y="273"/>
                  </a:lnTo>
                  <a:lnTo>
                    <a:pt x="92" y="280"/>
                  </a:lnTo>
                  <a:lnTo>
                    <a:pt x="83" y="284"/>
                  </a:lnTo>
                  <a:lnTo>
                    <a:pt x="71" y="287"/>
                  </a:lnTo>
                  <a:lnTo>
                    <a:pt x="58" y="286"/>
                  </a:lnTo>
                  <a:lnTo>
                    <a:pt x="39" y="280"/>
                  </a:lnTo>
                  <a:lnTo>
                    <a:pt x="30" y="275"/>
                  </a:lnTo>
                  <a:lnTo>
                    <a:pt x="26" y="270"/>
                  </a:lnTo>
                  <a:lnTo>
                    <a:pt x="26" y="269"/>
                  </a:lnTo>
                  <a:lnTo>
                    <a:pt x="23" y="259"/>
                  </a:lnTo>
                  <a:lnTo>
                    <a:pt x="15" y="235"/>
                  </a:lnTo>
                  <a:lnTo>
                    <a:pt x="7" y="199"/>
                  </a:lnTo>
                  <a:lnTo>
                    <a:pt x="1" y="157"/>
                  </a:lnTo>
                  <a:lnTo>
                    <a:pt x="0" y="111"/>
                  </a:lnTo>
                  <a:lnTo>
                    <a:pt x="8" y="69"/>
                  </a:lnTo>
                  <a:lnTo>
                    <a:pt x="27" y="33"/>
                  </a:lnTo>
                  <a:lnTo>
                    <a:pt x="61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5" name="Freeform 333"/>
            <p:cNvSpPr>
              <a:spLocks/>
            </p:cNvSpPr>
            <p:nvPr/>
          </p:nvSpPr>
          <p:spPr bwMode="auto">
            <a:xfrm flipH="1">
              <a:off x="1232" y="1908"/>
              <a:ext cx="462" cy="471"/>
            </a:xfrm>
            <a:custGeom>
              <a:avLst/>
              <a:gdLst>
                <a:gd name="T0" fmla="*/ 4 w 907"/>
                <a:gd name="T1" fmla="*/ 1 h 943"/>
                <a:gd name="T2" fmla="*/ 5 w 907"/>
                <a:gd name="T3" fmla="*/ 1 h 943"/>
                <a:gd name="T4" fmla="*/ 7 w 907"/>
                <a:gd name="T5" fmla="*/ 1 h 943"/>
                <a:gd name="T6" fmla="*/ 9 w 907"/>
                <a:gd name="T7" fmla="*/ 2 h 943"/>
                <a:gd name="T8" fmla="*/ 12 w 907"/>
                <a:gd name="T9" fmla="*/ 2 h 943"/>
                <a:gd name="T10" fmla="*/ 15 w 907"/>
                <a:gd name="T11" fmla="*/ 3 h 943"/>
                <a:gd name="T12" fmla="*/ 18 w 907"/>
                <a:gd name="T13" fmla="*/ 3 h 943"/>
                <a:gd name="T14" fmla="*/ 20 w 907"/>
                <a:gd name="T15" fmla="*/ 3 h 943"/>
                <a:gd name="T16" fmla="*/ 22 w 907"/>
                <a:gd name="T17" fmla="*/ 3 h 943"/>
                <a:gd name="T18" fmla="*/ 24 w 907"/>
                <a:gd name="T19" fmla="*/ 3 h 943"/>
                <a:gd name="T20" fmla="*/ 26 w 907"/>
                <a:gd name="T21" fmla="*/ 2 h 943"/>
                <a:gd name="T22" fmla="*/ 30 w 907"/>
                <a:gd name="T23" fmla="*/ 1 h 943"/>
                <a:gd name="T24" fmla="*/ 33 w 907"/>
                <a:gd name="T25" fmla="*/ 0 h 943"/>
                <a:gd name="T26" fmla="*/ 36 w 907"/>
                <a:gd name="T27" fmla="*/ 0 h 943"/>
                <a:gd name="T28" fmla="*/ 39 w 907"/>
                <a:gd name="T29" fmla="*/ 0 h 943"/>
                <a:gd name="T30" fmla="*/ 42 w 907"/>
                <a:gd name="T31" fmla="*/ 0 h 943"/>
                <a:gd name="T32" fmla="*/ 44 w 907"/>
                <a:gd name="T33" fmla="*/ 0 h 943"/>
                <a:gd name="T34" fmla="*/ 45 w 907"/>
                <a:gd name="T35" fmla="*/ 2 h 943"/>
                <a:gd name="T36" fmla="*/ 46 w 907"/>
                <a:gd name="T37" fmla="*/ 5 h 943"/>
                <a:gd name="T38" fmla="*/ 47 w 907"/>
                <a:gd name="T39" fmla="*/ 8 h 943"/>
                <a:gd name="T40" fmla="*/ 49 w 907"/>
                <a:gd name="T41" fmla="*/ 15 h 943"/>
                <a:gd name="T42" fmla="*/ 51 w 907"/>
                <a:gd name="T43" fmla="*/ 22 h 943"/>
                <a:gd name="T44" fmla="*/ 54 w 907"/>
                <a:gd name="T45" fmla="*/ 31 h 943"/>
                <a:gd name="T46" fmla="*/ 57 w 907"/>
                <a:gd name="T47" fmla="*/ 38 h 943"/>
                <a:gd name="T48" fmla="*/ 59 w 907"/>
                <a:gd name="T49" fmla="*/ 45 h 943"/>
                <a:gd name="T50" fmla="*/ 61 w 907"/>
                <a:gd name="T51" fmla="*/ 49 h 943"/>
                <a:gd name="T52" fmla="*/ 61 w 907"/>
                <a:gd name="T53" fmla="*/ 50 h 943"/>
                <a:gd name="T54" fmla="*/ 60 w 907"/>
                <a:gd name="T55" fmla="*/ 53 h 943"/>
                <a:gd name="T56" fmla="*/ 59 w 907"/>
                <a:gd name="T57" fmla="*/ 54 h 943"/>
                <a:gd name="T58" fmla="*/ 57 w 907"/>
                <a:gd name="T59" fmla="*/ 55 h 943"/>
                <a:gd name="T60" fmla="*/ 54 w 907"/>
                <a:gd name="T61" fmla="*/ 55 h 943"/>
                <a:gd name="T62" fmla="*/ 52 w 907"/>
                <a:gd name="T63" fmla="*/ 55 h 943"/>
                <a:gd name="T64" fmla="*/ 50 w 907"/>
                <a:gd name="T65" fmla="*/ 55 h 943"/>
                <a:gd name="T66" fmla="*/ 48 w 907"/>
                <a:gd name="T67" fmla="*/ 55 h 943"/>
                <a:gd name="T68" fmla="*/ 46 w 907"/>
                <a:gd name="T69" fmla="*/ 55 h 943"/>
                <a:gd name="T70" fmla="*/ 45 w 907"/>
                <a:gd name="T71" fmla="*/ 55 h 943"/>
                <a:gd name="T72" fmla="*/ 45 w 907"/>
                <a:gd name="T73" fmla="*/ 55 h 943"/>
                <a:gd name="T74" fmla="*/ 42 w 907"/>
                <a:gd name="T75" fmla="*/ 56 h 943"/>
                <a:gd name="T76" fmla="*/ 38 w 907"/>
                <a:gd name="T77" fmla="*/ 58 h 943"/>
                <a:gd name="T78" fmla="*/ 35 w 907"/>
                <a:gd name="T79" fmla="*/ 58 h 943"/>
                <a:gd name="T80" fmla="*/ 34 w 907"/>
                <a:gd name="T81" fmla="*/ 58 h 943"/>
                <a:gd name="T82" fmla="*/ 32 w 907"/>
                <a:gd name="T83" fmla="*/ 58 h 943"/>
                <a:gd name="T84" fmla="*/ 29 w 907"/>
                <a:gd name="T85" fmla="*/ 57 h 943"/>
                <a:gd name="T86" fmla="*/ 26 w 907"/>
                <a:gd name="T87" fmla="*/ 56 h 943"/>
                <a:gd name="T88" fmla="*/ 23 w 907"/>
                <a:gd name="T89" fmla="*/ 56 h 943"/>
                <a:gd name="T90" fmla="*/ 20 w 907"/>
                <a:gd name="T91" fmla="*/ 54 h 943"/>
                <a:gd name="T92" fmla="*/ 18 w 907"/>
                <a:gd name="T93" fmla="*/ 53 h 943"/>
                <a:gd name="T94" fmla="*/ 17 w 907"/>
                <a:gd name="T95" fmla="*/ 52 h 943"/>
                <a:gd name="T96" fmla="*/ 17 w 907"/>
                <a:gd name="T97" fmla="*/ 50 h 943"/>
                <a:gd name="T98" fmla="*/ 15 w 907"/>
                <a:gd name="T99" fmla="*/ 44 h 943"/>
                <a:gd name="T100" fmla="*/ 13 w 907"/>
                <a:gd name="T101" fmla="*/ 36 h 943"/>
                <a:gd name="T102" fmla="*/ 11 w 907"/>
                <a:gd name="T103" fmla="*/ 28 h 943"/>
                <a:gd name="T104" fmla="*/ 10 w 907"/>
                <a:gd name="T105" fmla="*/ 25 h 943"/>
                <a:gd name="T106" fmla="*/ 8 w 907"/>
                <a:gd name="T107" fmla="*/ 19 h 943"/>
                <a:gd name="T108" fmla="*/ 5 w 907"/>
                <a:gd name="T109" fmla="*/ 13 h 943"/>
                <a:gd name="T110" fmla="*/ 3 w 907"/>
                <a:gd name="T111" fmla="*/ 8 h 943"/>
                <a:gd name="T112" fmla="*/ 0 w 907"/>
                <a:gd name="T113" fmla="*/ 3 h 943"/>
                <a:gd name="T114" fmla="*/ 3 w 907"/>
                <a:gd name="T115" fmla="*/ 1 h 94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907"/>
                <a:gd name="T175" fmla="*/ 0 h 943"/>
                <a:gd name="T176" fmla="*/ 907 w 907"/>
                <a:gd name="T177" fmla="*/ 943 h 94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907" h="943">
                  <a:moveTo>
                    <a:pt x="46" y="17"/>
                  </a:moveTo>
                  <a:lnTo>
                    <a:pt x="52" y="17"/>
                  </a:lnTo>
                  <a:lnTo>
                    <a:pt x="60" y="19"/>
                  </a:lnTo>
                  <a:lnTo>
                    <a:pt x="71" y="21"/>
                  </a:lnTo>
                  <a:lnTo>
                    <a:pt x="86" y="25"/>
                  </a:lnTo>
                  <a:lnTo>
                    <a:pt x="101" y="29"/>
                  </a:lnTo>
                  <a:lnTo>
                    <a:pt x="120" y="33"/>
                  </a:lnTo>
                  <a:lnTo>
                    <a:pt x="139" y="37"/>
                  </a:lnTo>
                  <a:lnTo>
                    <a:pt x="159" y="41"/>
                  </a:lnTo>
                  <a:lnTo>
                    <a:pt x="181" y="47"/>
                  </a:lnTo>
                  <a:lnTo>
                    <a:pt x="202" y="51"/>
                  </a:lnTo>
                  <a:lnTo>
                    <a:pt x="223" y="55"/>
                  </a:lnTo>
                  <a:lnTo>
                    <a:pt x="244" y="58"/>
                  </a:lnTo>
                  <a:lnTo>
                    <a:pt x="263" y="61"/>
                  </a:lnTo>
                  <a:lnTo>
                    <a:pt x="282" y="63"/>
                  </a:lnTo>
                  <a:lnTo>
                    <a:pt x="298" y="63"/>
                  </a:lnTo>
                  <a:lnTo>
                    <a:pt x="312" y="63"/>
                  </a:lnTo>
                  <a:lnTo>
                    <a:pt x="325" y="62"/>
                  </a:lnTo>
                  <a:lnTo>
                    <a:pt x="342" y="58"/>
                  </a:lnTo>
                  <a:lnTo>
                    <a:pt x="358" y="54"/>
                  </a:lnTo>
                  <a:lnTo>
                    <a:pt x="377" y="47"/>
                  </a:lnTo>
                  <a:lnTo>
                    <a:pt x="396" y="41"/>
                  </a:lnTo>
                  <a:lnTo>
                    <a:pt x="418" y="35"/>
                  </a:lnTo>
                  <a:lnTo>
                    <a:pt x="440" y="28"/>
                  </a:lnTo>
                  <a:lnTo>
                    <a:pt x="462" y="21"/>
                  </a:lnTo>
                  <a:lnTo>
                    <a:pt x="485" y="14"/>
                  </a:lnTo>
                  <a:lnTo>
                    <a:pt x="508" y="8"/>
                  </a:lnTo>
                  <a:lnTo>
                    <a:pt x="531" y="4"/>
                  </a:lnTo>
                  <a:lnTo>
                    <a:pt x="554" y="2"/>
                  </a:lnTo>
                  <a:lnTo>
                    <a:pt x="577" y="0"/>
                  </a:lnTo>
                  <a:lnTo>
                    <a:pt x="599" y="2"/>
                  </a:lnTo>
                  <a:lnTo>
                    <a:pt x="621" y="6"/>
                  </a:lnTo>
                  <a:lnTo>
                    <a:pt x="641" y="11"/>
                  </a:lnTo>
                  <a:lnTo>
                    <a:pt x="647" y="15"/>
                  </a:lnTo>
                  <a:lnTo>
                    <a:pt x="658" y="26"/>
                  </a:lnTo>
                  <a:lnTo>
                    <a:pt x="671" y="44"/>
                  </a:lnTo>
                  <a:lnTo>
                    <a:pt x="681" y="69"/>
                  </a:lnTo>
                  <a:lnTo>
                    <a:pt x="684" y="80"/>
                  </a:lnTo>
                  <a:lnTo>
                    <a:pt x="690" y="106"/>
                  </a:lnTo>
                  <a:lnTo>
                    <a:pt x="700" y="142"/>
                  </a:lnTo>
                  <a:lnTo>
                    <a:pt x="713" y="188"/>
                  </a:lnTo>
                  <a:lnTo>
                    <a:pt x="727" y="242"/>
                  </a:lnTo>
                  <a:lnTo>
                    <a:pt x="745" y="302"/>
                  </a:lnTo>
                  <a:lnTo>
                    <a:pt x="763" y="367"/>
                  </a:lnTo>
                  <a:lnTo>
                    <a:pt x="782" y="433"/>
                  </a:lnTo>
                  <a:lnTo>
                    <a:pt x="801" y="498"/>
                  </a:lnTo>
                  <a:lnTo>
                    <a:pt x="820" y="562"/>
                  </a:lnTo>
                  <a:lnTo>
                    <a:pt x="837" y="622"/>
                  </a:lnTo>
                  <a:lnTo>
                    <a:pt x="855" y="677"/>
                  </a:lnTo>
                  <a:lnTo>
                    <a:pt x="871" y="723"/>
                  </a:lnTo>
                  <a:lnTo>
                    <a:pt x="886" y="762"/>
                  </a:lnTo>
                  <a:lnTo>
                    <a:pt x="897" y="788"/>
                  </a:lnTo>
                  <a:lnTo>
                    <a:pt x="907" y="800"/>
                  </a:lnTo>
                  <a:lnTo>
                    <a:pt x="905" y="811"/>
                  </a:lnTo>
                  <a:lnTo>
                    <a:pt x="901" y="835"/>
                  </a:lnTo>
                  <a:lnTo>
                    <a:pt x="893" y="861"/>
                  </a:lnTo>
                  <a:lnTo>
                    <a:pt x="880" y="874"/>
                  </a:lnTo>
                  <a:lnTo>
                    <a:pt x="869" y="876"/>
                  </a:lnTo>
                  <a:lnTo>
                    <a:pt x="855" y="879"/>
                  </a:lnTo>
                  <a:lnTo>
                    <a:pt x="839" y="880"/>
                  </a:lnTo>
                  <a:lnTo>
                    <a:pt x="822" y="881"/>
                  </a:lnTo>
                  <a:lnTo>
                    <a:pt x="805" y="884"/>
                  </a:lnTo>
                  <a:lnTo>
                    <a:pt x="787" y="884"/>
                  </a:lnTo>
                  <a:lnTo>
                    <a:pt x="772" y="885"/>
                  </a:lnTo>
                  <a:lnTo>
                    <a:pt x="760" y="885"/>
                  </a:lnTo>
                  <a:lnTo>
                    <a:pt x="748" y="885"/>
                  </a:lnTo>
                  <a:lnTo>
                    <a:pt x="734" y="887"/>
                  </a:lnTo>
                  <a:lnTo>
                    <a:pt x="719" y="887"/>
                  </a:lnTo>
                  <a:lnTo>
                    <a:pt x="704" y="888"/>
                  </a:lnTo>
                  <a:lnTo>
                    <a:pt x="690" y="890"/>
                  </a:lnTo>
                  <a:lnTo>
                    <a:pt x="679" y="890"/>
                  </a:lnTo>
                  <a:lnTo>
                    <a:pt x="673" y="891"/>
                  </a:lnTo>
                  <a:lnTo>
                    <a:pt x="670" y="891"/>
                  </a:lnTo>
                  <a:lnTo>
                    <a:pt x="664" y="894"/>
                  </a:lnTo>
                  <a:lnTo>
                    <a:pt x="648" y="899"/>
                  </a:lnTo>
                  <a:lnTo>
                    <a:pt x="625" y="909"/>
                  </a:lnTo>
                  <a:lnTo>
                    <a:pt x="598" y="918"/>
                  </a:lnTo>
                  <a:lnTo>
                    <a:pt x="571" y="929"/>
                  </a:lnTo>
                  <a:lnTo>
                    <a:pt x="543" y="938"/>
                  </a:lnTo>
                  <a:lnTo>
                    <a:pt x="520" y="943"/>
                  </a:lnTo>
                  <a:lnTo>
                    <a:pt x="505" y="943"/>
                  </a:lnTo>
                  <a:lnTo>
                    <a:pt x="497" y="942"/>
                  </a:lnTo>
                  <a:lnTo>
                    <a:pt x="485" y="939"/>
                  </a:lnTo>
                  <a:lnTo>
                    <a:pt x="470" y="935"/>
                  </a:lnTo>
                  <a:lnTo>
                    <a:pt x="451" y="931"/>
                  </a:lnTo>
                  <a:lnTo>
                    <a:pt x="430" y="925"/>
                  </a:lnTo>
                  <a:lnTo>
                    <a:pt x="407" y="920"/>
                  </a:lnTo>
                  <a:lnTo>
                    <a:pt x="384" y="911"/>
                  </a:lnTo>
                  <a:lnTo>
                    <a:pt x="361" y="905"/>
                  </a:lnTo>
                  <a:lnTo>
                    <a:pt x="338" y="896"/>
                  </a:lnTo>
                  <a:lnTo>
                    <a:pt x="316" y="887"/>
                  </a:lnTo>
                  <a:lnTo>
                    <a:pt x="296" y="877"/>
                  </a:lnTo>
                  <a:lnTo>
                    <a:pt x="278" y="868"/>
                  </a:lnTo>
                  <a:lnTo>
                    <a:pt x="264" y="857"/>
                  </a:lnTo>
                  <a:lnTo>
                    <a:pt x="255" y="846"/>
                  </a:lnTo>
                  <a:lnTo>
                    <a:pt x="249" y="835"/>
                  </a:lnTo>
                  <a:lnTo>
                    <a:pt x="249" y="822"/>
                  </a:lnTo>
                  <a:lnTo>
                    <a:pt x="245" y="807"/>
                  </a:lnTo>
                  <a:lnTo>
                    <a:pt x="237" y="767"/>
                  </a:lnTo>
                  <a:lnTo>
                    <a:pt x="223" y="711"/>
                  </a:lnTo>
                  <a:lnTo>
                    <a:pt x="208" y="645"/>
                  </a:lnTo>
                  <a:lnTo>
                    <a:pt x="192" y="577"/>
                  </a:lnTo>
                  <a:lnTo>
                    <a:pt x="178" y="512"/>
                  </a:lnTo>
                  <a:lnTo>
                    <a:pt x="166" y="460"/>
                  </a:lnTo>
                  <a:lnTo>
                    <a:pt x="159" y="428"/>
                  </a:lnTo>
                  <a:lnTo>
                    <a:pt x="151" y="401"/>
                  </a:lnTo>
                  <a:lnTo>
                    <a:pt x="136" y="361"/>
                  </a:lnTo>
                  <a:lnTo>
                    <a:pt x="117" y="312"/>
                  </a:lnTo>
                  <a:lnTo>
                    <a:pt x="95" y="261"/>
                  </a:lnTo>
                  <a:lnTo>
                    <a:pt x="75" y="213"/>
                  </a:lnTo>
                  <a:lnTo>
                    <a:pt x="57" y="172"/>
                  </a:lnTo>
                  <a:lnTo>
                    <a:pt x="44" y="143"/>
                  </a:lnTo>
                  <a:lnTo>
                    <a:pt x="40" y="132"/>
                  </a:lnTo>
                  <a:lnTo>
                    <a:pt x="0" y="51"/>
                  </a:lnTo>
                  <a:lnTo>
                    <a:pt x="46" y="46"/>
                  </a:lnTo>
                  <a:lnTo>
                    <a:pt x="46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6" name="Freeform 334"/>
            <p:cNvSpPr>
              <a:spLocks/>
            </p:cNvSpPr>
            <p:nvPr/>
          </p:nvSpPr>
          <p:spPr bwMode="auto">
            <a:xfrm flipH="1">
              <a:off x="1232" y="1935"/>
              <a:ext cx="403" cy="454"/>
            </a:xfrm>
            <a:custGeom>
              <a:avLst/>
              <a:gdLst>
                <a:gd name="T0" fmla="*/ 1 w 790"/>
                <a:gd name="T1" fmla="*/ 17 h 907"/>
                <a:gd name="T2" fmla="*/ 1 w 790"/>
                <a:gd name="T3" fmla="*/ 17 h 907"/>
                <a:gd name="T4" fmla="*/ 2 w 790"/>
                <a:gd name="T5" fmla="*/ 16 h 907"/>
                <a:gd name="T6" fmla="*/ 3 w 790"/>
                <a:gd name="T7" fmla="*/ 15 h 907"/>
                <a:gd name="T8" fmla="*/ 4 w 790"/>
                <a:gd name="T9" fmla="*/ 14 h 907"/>
                <a:gd name="T10" fmla="*/ 6 w 790"/>
                <a:gd name="T11" fmla="*/ 12 h 907"/>
                <a:gd name="T12" fmla="*/ 10 w 790"/>
                <a:gd name="T13" fmla="*/ 11 h 907"/>
                <a:gd name="T14" fmla="*/ 14 w 790"/>
                <a:gd name="T15" fmla="*/ 11 h 907"/>
                <a:gd name="T16" fmla="*/ 19 w 790"/>
                <a:gd name="T17" fmla="*/ 10 h 907"/>
                <a:gd name="T18" fmla="*/ 23 w 790"/>
                <a:gd name="T19" fmla="*/ 10 h 907"/>
                <a:gd name="T20" fmla="*/ 28 w 790"/>
                <a:gd name="T21" fmla="*/ 9 h 907"/>
                <a:gd name="T22" fmla="*/ 31 w 790"/>
                <a:gd name="T23" fmla="*/ 9 h 907"/>
                <a:gd name="T24" fmla="*/ 34 w 790"/>
                <a:gd name="T25" fmla="*/ 8 h 907"/>
                <a:gd name="T26" fmla="*/ 36 w 790"/>
                <a:gd name="T27" fmla="*/ 6 h 907"/>
                <a:gd name="T28" fmla="*/ 37 w 790"/>
                <a:gd name="T29" fmla="*/ 4 h 907"/>
                <a:gd name="T30" fmla="*/ 38 w 790"/>
                <a:gd name="T31" fmla="*/ 2 h 907"/>
                <a:gd name="T32" fmla="*/ 38 w 790"/>
                <a:gd name="T33" fmla="*/ 2 h 907"/>
                <a:gd name="T34" fmla="*/ 41 w 790"/>
                <a:gd name="T35" fmla="*/ 8 h 907"/>
                <a:gd name="T36" fmla="*/ 44 w 790"/>
                <a:gd name="T37" fmla="*/ 18 h 907"/>
                <a:gd name="T38" fmla="*/ 47 w 790"/>
                <a:gd name="T39" fmla="*/ 26 h 907"/>
                <a:gd name="T40" fmla="*/ 48 w 790"/>
                <a:gd name="T41" fmla="*/ 31 h 907"/>
                <a:gd name="T42" fmla="*/ 49 w 790"/>
                <a:gd name="T43" fmla="*/ 37 h 907"/>
                <a:gd name="T44" fmla="*/ 52 w 790"/>
                <a:gd name="T45" fmla="*/ 42 h 907"/>
                <a:gd name="T46" fmla="*/ 54 w 790"/>
                <a:gd name="T47" fmla="*/ 46 h 907"/>
                <a:gd name="T48" fmla="*/ 54 w 790"/>
                <a:gd name="T49" fmla="*/ 48 h 907"/>
                <a:gd name="T50" fmla="*/ 53 w 790"/>
                <a:gd name="T51" fmla="*/ 51 h 907"/>
                <a:gd name="T52" fmla="*/ 51 w 790"/>
                <a:gd name="T53" fmla="*/ 53 h 907"/>
                <a:gd name="T54" fmla="*/ 48 w 790"/>
                <a:gd name="T55" fmla="*/ 54 h 907"/>
                <a:gd name="T56" fmla="*/ 47 w 790"/>
                <a:gd name="T57" fmla="*/ 55 h 907"/>
                <a:gd name="T58" fmla="*/ 45 w 790"/>
                <a:gd name="T59" fmla="*/ 56 h 907"/>
                <a:gd name="T60" fmla="*/ 42 w 790"/>
                <a:gd name="T61" fmla="*/ 56 h 907"/>
                <a:gd name="T62" fmla="*/ 39 w 790"/>
                <a:gd name="T63" fmla="*/ 56 h 907"/>
                <a:gd name="T64" fmla="*/ 35 w 790"/>
                <a:gd name="T65" fmla="*/ 56 h 907"/>
                <a:gd name="T66" fmla="*/ 31 w 790"/>
                <a:gd name="T67" fmla="*/ 57 h 907"/>
                <a:gd name="T68" fmla="*/ 29 w 790"/>
                <a:gd name="T69" fmla="*/ 57 h 907"/>
                <a:gd name="T70" fmla="*/ 27 w 790"/>
                <a:gd name="T71" fmla="*/ 57 h 907"/>
                <a:gd name="T72" fmla="*/ 23 w 790"/>
                <a:gd name="T73" fmla="*/ 56 h 907"/>
                <a:gd name="T74" fmla="*/ 20 w 790"/>
                <a:gd name="T75" fmla="*/ 55 h 907"/>
                <a:gd name="T76" fmla="*/ 17 w 790"/>
                <a:gd name="T77" fmla="*/ 54 h 907"/>
                <a:gd name="T78" fmla="*/ 15 w 790"/>
                <a:gd name="T79" fmla="*/ 53 h 907"/>
                <a:gd name="T80" fmla="*/ 12 w 790"/>
                <a:gd name="T81" fmla="*/ 52 h 907"/>
                <a:gd name="T82" fmla="*/ 11 w 790"/>
                <a:gd name="T83" fmla="*/ 52 h 907"/>
                <a:gd name="T84" fmla="*/ 9 w 790"/>
                <a:gd name="T85" fmla="*/ 48 h 907"/>
                <a:gd name="T86" fmla="*/ 1 w 790"/>
                <a:gd name="T87" fmla="*/ 18 h 90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90"/>
                <a:gd name="T133" fmla="*/ 0 h 907"/>
                <a:gd name="T134" fmla="*/ 790 w 790"/>
                <a:gd name="T135" fmla="*/ 907 h 90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90" h="907">
                  <a:moveTo>
                    <a:pt x="8" y="273"/>
                  </a:moveTo>
                  <a:lnTo>
                    <a:pt x="8" y="272"/>
                  </a:lnTo>
                  <a:lnTo>
                    <a:pt x="10" y="269"/>
                  </a:lnTo>
                  <a:lnTo>
                    <a:pt x="12" y="264"/>
                  </a:lnTo>
                  <a:lnTo>
                    <a:pt x="15" y="257"/>
                  </a:lnTo>
                  <a:lnTo>
                    <a:pt x="21" y="249"/>
                  </a:lnTo>
                  <a:lnTo>
                    <a:pt x="27" y="239"/>
                  </a:lnTo>
                  <a:lnTo>
                    <a:pt x="36" y="229"/>
                  </a:lnTo>
                  <a:lnTo>
                    <a:pt x="46" y="218"/>
                  </a:lnTo>
                  <a:lnTo>
                    <a:pt x="60" y="209"/>
                  </a:lnTo>
                  <a:lnTo>
                    <a:pt x="75" y="198"/>
                  </a:lnTo>
                  <a:lnTo>
                    <a:pt x="94" y="188"/>
                  </a:lnTo>
                  <a:lnTo>
                    <a:pt x="117" y="180"/>
                  </a:lnTo>
                  <a:lnTo>
                    <a:pt x="143" y="172"/>
                  </a:lnTo>
                  <a:lnTo>
                    <a:pt x="172" y="165"/>
                  </a:lnTo>
                  <a:lnTo>
                    <a:pt x="206" y="161"/>
                  </a:lnTo>
                  <a:lnTo>
                    <a:pt x="243" y="158"/>
                  </a:lnTo>
                  <a:lnTo>
                    <a:pt x="281" y="157"/>
                  </a:lnTo>
                  <a:lnTo>
                    <a:pt x="317" y="154"/>
                  </a:lnTo>
                  <a:lnTo>
                    <a:pt x="351" y="151"/>
                  </a:lnTo>
                  <a:lnTo>
                    <a:pt x="383" y="147"/>
                  </a:lnTo>
                  <a:lnTo>
                    <a:pt x="413" y="143"/>
                  </a:lnTo>
                  <a:lnTo>
                    <a:pt x="439" y="137"/>
                  </a:lnTo>
                  <a:lnTo>
                    <a:pt x="463" y="130"/>
                  </a:lnTo>
                  <a:lnTo>
                    <a:pt x="485" y="122"/>
                  </a:lnTo>
                  <a:lnTo>
                    <a:pt x="504" y="113"/>
                  </a:lnTo>
                  <a:lnTo>
                    <a:pt x="520" y="102"/>
                  </a:lnTo>
                  <a:lnTo>
                    <a:pt x="534" y="89"/>
                  </a:lnTo>
                  <a:lnTo>
                    <a:pt x="545" y="76"/>
                  </a:lnTo>
                  <a:lnTo>
                    <a:pt x="553" y="59"/>
                  </a:lnTo>
                  <a:lnTo>
                    <a:pt x="558" y="41"/>
                  </a:lnTo>
                  <a:lnTo>
                    <a:pt x="560" y="22"/>
                  </a:lnTo>
                  <a:lnTo>
                    <a:pt x="558" y="0"/>
                  </a:lnTo>
                  <a:lnTo>
                    <a:pt x="564" y="17"/>
                  </a:lnTo>
                  <a:lnTo>
                    <a:pt x="580" y="62"/>
                  </a:lnTo>
                  <a:lnTo>
                    <a:pt x="602" y="126"/>
                  </a:lnTo>
                  <a:lnTo>
                    <a:pt x="628" y="202"/>
                  </a:lnTo>
                  <a:lnTo>
                    <a:pt x="655" y="281"/>
                  </a:lnTo>
                  <a:lnTo>
                    <a:pt x="678" y="356"/>
                  </a:lnTo>
                  <a:lnTo>
                    <a:pt x="696" y="416"/>
                  </a:lnTo>
                  <a:lnTo>
                    <a:pt x="704" y="456"/>
                  </a:lnTo>
                  <a:lnTo>
                    <a:pt x="709" y="487"/>
                  </a:lnTo>
                  <a:lnTo>
                    <a:pt x="720" y="530"/>
                  </a:lnTo>
                  <a:lnTo>
                    <a:pt x="734" y="578"/>
                  </a:lnTo>
                  <a:lnTo>
                    <a:pt x="749" y="626"/>
                  </a:lnTo>
                  <a:lnTo>
                    <a:pt x="764" y="671"/>
                  </a:lnTo>
                  <a:lnTo>
                    <a:pt x="778" y="710"/>
                  </a:lnTo>
                  <a:lnTo>
                    <a:pt x="786" y="736"/>
                  </a:lnTo>
                  <a:lnTo>
                    <a:pt x="790" y="745"/>
                  </a:lnTo>
                  <a:lnTo>
                    <a:pt x="790" y="756"/>
                  </a:lnTo>
                  <a:lnTo>
                    <a:pt x="787" y="781"/>
                  </a:lnTo>
                  <a:lnTo>
                    <a:pt x="779" y="808"/>
                  </a:lnTo>
                  <a:lnTo>
                    <a:pt x="764" y="829"/>
                  </a:lnTo>
                  <a:lnTo>
                    <a:pt x="746" y="840"/>
                  </a:lnTo>
                  <a:lnTo>
                    <a:pt x="731" y="848"/>
                  </a:lnTo>
                  <a:lnTo>
                    <a:pt x="718" y="858"/>
                  </a:lnTo>
                  <a:lnTo>
                    <a:pt x="704" y="865"/>
                  </a:lnTo>
                  <a:lnTo>
                    <a:pt x="690" y="872"/>
                  </a:lnTo>
                  <a:lnTo>
                    <a:pt x="677" y="877"/>
                  </a:lnTo>
                  <a:lnTo>
                    <a:pt x="662" y="881"/>
                  </a:lnTo>
                  <a:lnTo>
                    <a:pt x="646" y="885"/>
                  </a:lnTo>
                  <a:lnTo>
                    <a:pt x="625" y="887"/>
                  </a:lnTo>
                  <a:lnTo>
                    <a:pt x="601" y="888"/>
                  </a:lnTo>
                  <a:lnTo>
                    <a:pt x="573" y="889"/>
                  </a:lnTo>
                  <a:lnTo>
                    <a:pt x="543" y="889"/>
                  </a:lnTo>
                  <a:lnTo>
                    <a:pt x="513" y="891"/>
                  </a:lnTo>
                  <a:lnTo>
                    <a:pt x="483" y="894"/>
                  </a:lnTo>
                  <a:lnTo>
                    <a:pt x="458" y="898"/>
                  </a:lnTo>
                  <a:lnTo>
                    <a:pt x="436" y="905"/>
                  </a:lnTo>
                  <a:lnTo>
                    <a:pt x="425" y="907"/>
                  </a:lnTo>
                  <a:lnTo>
                    <a:pt x="410" y="907"/>
                  </a:lnTo>
                  <a:lnTo>
                    <a:pt x="392" y="905"/>
                  </a:lnTo>
                  <a:lnTo>
                    <a:pt x="372" y="900"/>
                  </a:lnTo>
                  <a:lnTo>
                    <a:pt x="350" y="895"/>
                  </a:lnTo>
                  <a:lnTo>
                    <a:pt x="327" y="888"/>
                  </a:lnTo>
                  <a:lnTo>
                    <a:pt x="302" y="880"/>
                  </a:lnTo>
                  <a:lnTo>
                    <a:pt x="279" y="870"/>
                  </a:lnTo>
                  <a:lnTo>
                    <a:pt x="256" y="862"/>
                  </a:lnTo>
                  <a:lnTo>
                    <a:pt x="233" y="854"/>
                  </a:lnTo>
                  <a:lnTo>
                    <a:pt x="214" y="844"/>
                  </a:lnTo>
                  <a:lnTo>
                    <a:pt x="196" y="837"/>
                  </a:lnTo>
                  <a:lnTo>
                    <a:pt x="181" y="830"/>
                  </a:lnTo>
                  <a:lnTo>
                    <a:pt x="169" y="825"/>
                  </a:lnTo>
                  <a:lnTo>
                    <a:pt x="162" y="822"/>
                  </a:lnTo>
                  <a:lnTo>
                    <a:pt x="159" y="821"/>
                  </a:lnTo>
                  <a:lnTo>
                    <a:pt x="132" y="767"/>
                  </a:lnTo>
                  <a:lnTo>
                    <a:pt x="0" y="342"/>
                  </a:lnTo>
                  <a:lnTo>
                    <a:pt x="8" y="273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7" name="Freeform 335"/>
            <p:cNvSpPr>
              <a:spLocks/>
            </p:cNvSpPr>
            <p:nvPr/>
          </p:nvSpPr>
          <p:spPr bwMode="auto">
            <a:xfrm flipH="1">
              <a:off x="1253" y="2334"/>
              <a:ext cx="296" cy="176"/>
            </a:xfrm>
            <a:custGeom>
              <a:avLst/>
              <a:gdLst>
                <a:gd name="T0" fmla="*/ 37 w 581"/>
                <a:gd name="T1" fmla="*/ 18 h 351"/>
                <a:gd name="T2" fmla="*/ 38 w 581"/>
                <a:gd name="T3" fmla="*/ 16 h 351"/>
                <a:gd name="T4" fmla="*/ 38 w 581"/>
                <a:gd name="T5" fmla="*/ 14 h 351"/>
                <a:gd name="T6" fmla="*/ 39 w 581"/>
                <a:gd name="T7" fmla="*/ 12 h 351"/>
                <a:gd name="T8" fmla="*/ 39 w 581"/>
                <a:gd name="T9" fmla="*/ 9 h 351"/>
                <a:gd name="T10" fmla="*/ 38 w 581"/>
                <a:gd name="T11" fmla="*/ 7 h 351"/>
                <a:gd name="T12" fmla="*/ 36 w 581"/>
                <a:gd name="T13" fmla="*/ 5 h 351"/>
                <a:gd name="T14" fmla="*/ 33 w 581"/>
                <a:gd name="T15" fmla="*/ 5 h 351"/>
                <a:gd name="T16" fmla="*/ 30 w 581"/>
                <a:gd name="T17" fmla="*/ 4 h 351"/>
                <a:gd name="T18" fmla="*/ 26 w 581"/>
                <a:gd name="T19" fmla="*/ 4 h 351"/>
                <a:gd name="T20" fmla="*/ 26 w 581"/>
                <a:gd name="T21" fmla="*/ 3 h 351"/>
                <a:gd name="T22" fmla="*/ 24 w 581"/>
                <a:gd name="T23" fmla="*/ 3 h 351"/>
                <a:gd name="T24" fmla="*/ 22 w 581"/>
                <a:gd name="T25" fmla="*/ 2 h 351"/>
                <a:gd name="T26" fmla="*/ 20 w 581"/>
                <a:gd name="T27" fmla="*/ 2 h 351"/>
                <a:gd name="T28" fmla="*/ 19 w 581"/>
                <a:gd name="T29" fmla="*/ 1 h 351"/>
                <a:gd name="T30" fmla="*/ 17 w 581"/>
                <a:gd name="T31" fmla="*/ 1 h 351"/>
                <a:gd name="T32" fmla="*/ 16 w 581"/>
                <a:gd name="T33" fmla="*/ 1 h 351"/>
                <a:gd name="T34" fmla="*/ 14 w 581"/>
                <a:gd name="T35" fmla="*/ 0 h 351"/>
                <a:gd name="T36" fmla="*/ 14 w 581"/>
                <a:gd name="T37" fmla="*/ 0 h 351"/>
                <a:gd name="T38" fmla="*/ 12 w 581"/>
                <a:gd name="T39" fmla="*/ 0 h 351"/>
                <a:gd name="T40" fmla="*/ 10 w 581"/>
                <a:gd name="T41" fmla="*/ 1 h 351"/>
                <a:gd name="T42" fmla="*/ 8 w 581"/>
                <a:gd name="T43" fmla="*/ 1 h 351"/>
                <a:gd name="T44" fmla="*/ 6 w 581"/>
                <a:gd name="T45" fmla="*/ 2 h 351"/>
                <a:gd name="T46" fmla="*/ 6 w 581"/>
                <a:gd name="T47" fmla="*/ 4 h 351"/>
                <a:gd name="T48" fmla="*/ 6 w 581"/>
                <a:gd name="T49" fmla="*/ 4 h 351"/>
                <a:gd name="T50" fmla="*/ 5 w 581"/>
                <a:gd name="T51" fmla="*/ 3 h 351"/>
                <a:gd name="T52" fmla="*/ 3 w 581"/>
                <a:gd name="T53" fmla="*/ 3 h 351"/>
                <a:gd name="T54" fmla="*/ 2 w 581"/>
                <a:gd name="T55" fmla="*/ 3 h 351"/>
                <a:gd name="T56" fmla="*/ 1 w 581"/>
                <a:gd name="T57" fmla="*/ 4 h 351"/>
                <a:gd name="T58" fmla="*/ 1 w 581"/>
                <a:gd name="T59" fmla="*/ 5 h 351"/>
                <a:gd name="T60" fmla="*/ 2 w 581"/>
                <a:gd name="T61" fmla="*/ 6 h 351"/>
                <a:gd name="T62" fmla="*/ 3 w 581"/>
                <a:gd name="T63" fmla="*/ 7 h 351"/>
                <a:gd name="T64" fmla="*/ 5 w 581"/>
                <a:gd name="T65" fmla="*/ 8 h 351"/>
                <a:gd name="T66" fmla="*/ 5 w 581"/>
                <a:gd name="T67" fmla="*/ 8 h 351"/>
                <a:gd name="T68" fmla="*/ 11 w 581"/>
                <a:gd name="T69" fmla="*/ 11 h 351"/>
                <a:gd name="T70" fmla="*/ 10 w 581"/>
                <a:gd name="T71" fmla="*/ 14 h 351"/>
                <a:gd name="T72" fmla="*/ 11 w 581"/>
                <a:gd name="T73" fmla="*/ 16 h 351"/>
                <a:gd name="T74" fmla="*/ 10 w 581"/>
                <a:gd name="T75" fmla="*/ 18 h 351"/>
                <a:gd name="T76" fmla="*/ 11 w 581"/>
                <a:gd name="T77" fmla="*/ 19 h 351"/>
                <a:gd name="T78" fmla="*/ 11 w 581"/>
                <a:gd name="T79" fmla="*/ 19 h 351"/>
                <a:gd name="T80" fmla="*/ 12 w 581"/>
                <a:gd name="T81" fmla="*/ 20 h 351"/>
                <a:gd name="T82" fmla="*/ 13 w 581"/>
                <a:gd name="T83" fmla="*/ 21 h 351"/>
                <a:gd name="T84" fmla="*/ 14 w 581"/>
                <a:gd name="T85" fmla="*/ 21 h 351"/>
                <a:gd name="T86" fmla="*/ 15 w 581"/>
                <a:gd name="T87" fmla="*/ 22 h 351"/>
                <a:gd name="T88" fmla="*/ 17 w 581"/>
                <a:gd name="T89" fmla="*/ 22 h 351"/>
                <a:gd name="T90" fmla="*/ 17 w 581"/>
                <a:gd name="T91" fmla="*/ 22 h 351"/>
                <a:gd name="T92" fmla="*/ 18 w 581"/>
                <a:gd name="T93" fmla="*/ 22 h 351"/>
                <a:gd name="T94" fmla="*/ 31 w 581"/>
                <a:gd name="T95" fmla="*/ 22 h 351"/>
                <a:gd name="T96" fmla="*/ 32 w 581"/>
                <a:gd name="T97" fmla="*/ 22 h 351"/>
                <a:gd name="T98" fmla="*/ 33 w 581"/>
                <a:gd name="T99" fmla="*/ 21 h 351"/>
                <a:gd name="T100" fmla="*/ 35 w 581"/>
                <a:gd name="T101" fmla="*/ 20 h 351"/>
                <a:gd name="T102" fmla="*/ 37 w 581"/>
                <a:gd name="T103" fmla="*/ 18 h 35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81"/>
                <a:gd name="T157" fmla="*/ 0 h 351"/>
                <a:gd name="T158" fmla="*/ 581 w 581"/>
                <a:gd name="T159" fmla="*/ 351 h 35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81" h="351">
                  <a:moveTo>
                    <a:pt x="547" y="284"/>
                  </a:moveTo>
                  <a:lnTo>
                    <a:pt x="548" y="281"/>
                  </a:lnTo>
                  <a:lnTo>
                    <a:pt x="552" y="270"/>
                  </a:lnTo>
                  <a:lnTo>
                    <a:pt x="558" y="254"/>
                  </a:lnTo>
                  <a:lnTo>
                    <a:pt x="566" y="232"/>
                  </a:lnTo>
                  <a:lnTo>
                    <a:pt x="570" y="218"/>
                  </a:lnTo>
                  <a:lnTo>
                    <a:pt x="576" y="202"/>
                  </a:lnTo>
                  <a:lnTo>
                    <a:pt x="578" y="184"/>
                  </a:lnTo>
                  <a:lnTo>
                    <a:pt x="581" y="163"/>
                  </a:lnTo>
                  <a:lnTo>
                    <a:pt x="580" y="144"/>
                  </a:lnTo>
                  <a:lnTo>
                    <a:pt x="574" y="123"/>
                  </a:lnTo>
                  <a:lnTo>
                    <a:pt x="565" y="103"/>
                  </a:lnTo>
                  <a:lnTo>
                    <a:pt x="548" y="84"/>
                  </a:lnTo>
                  <a:lnTo>
                    <a:pt x="537" y="78"/>
                  </a:lnTo>
                  <a:lnTo>
                    <a:pt x="517" y="71"/>
                  </a:lnTo>
                  <a:lnTo>
                    <a:pt x="491" y="66"/>
                  </a:lnTo>
                  <a:lnTo>
                    <a:pt x="463" y="60"/>
                  </a:lnTo>
                  <a:lnTo>
                    <a:pt x="435" y="56"/>
                  </a:lnTo>
                  <a:lnTo>
                    <a:pt x="411" y="52"/>
                  </a:lnTo>
                  <a:lnTo>
                    <a:pt x="394" y="51"/>
                  </a:lnTo>
                  <a:lnTo>
                    <a:pt x="388" y="49"/>
                  </a:lnTo>
                  <a:lnTo>
                    <a:pt x="384" y="48"/>
                  </a:lnTo>
                  <a:lnTo>
                    <a:pt x="375" y="45"/>
                  </a:lnTo>
                  <a:lnTo>
                    <a:pt x="362" y="40"/>
                  </a:lnTo>
                  <a:lnTo>
                    <a:pt x="345" y="34"/>
                  </a:lnTo>
                  <a:lnTo>
                    <a:pt x="329" y="29"/>
                  </a:lnTo>
                  <a:lnTo>
                    <a:pt x="313" y="23"/>
                  </a:lnTo>
                  <a:lnTo>
                    <a:pt x="299" y="18"/>
                  </a:lnTo>
                  <a:lnTo>
                    <a:pt x="291" y="15"/>
                  </a:lnTo>
                  <a:lnTo>
                    <a:pt x="283" y="12"/>
                  </a:lnTo>
                  <a:lnTo>
                    <a:pt x="271" y="11"/>
                  </a:lnTo>
                  <a:lnTo>
                    <a:pt x="257" y="8"/>
                  </a:lnTo>
                  <a:lnTo>
                    <a:pt x="243" y="5"/>
                  </a:lnTo>
                  <a:lnTo>
                    <a:pt x="231" y="3"/>
                  </a:lnTo>
                  <a:lnTo>
                    <a:pt x="220" y="1"/>
                  </a:lnTo>
                  <a:lnTo>
                    <a:pt x="212" y="0"/>
                  </a:lnTo>
                  <a:lnTo>
                    <a:pt x="209" y="0"/>
                  </a:lnTo>
                  <a:lnTo>
                    <a:pt x="205" y="0"/>
                  </a:lnTo>
                  <a:lnTo>
                    <a:pt x="197" y="0"/>
                  </a:lnTo>
                  <a:lnTo>
                    <a:pt x="182" y="0"/>
                  </a:lnTo>
                  <a:lnTo>
                    <a:pt x="167" y="0"/>
                  </a:lnTo>
                  <a:lnTo>
                    <a:pt x="149" y="1"/>
                  </a:lnTo>
                  <a:lnTo>
                    <a:pt x="132" y="3"/>
                  </a:lnTo>
                  <a:lnTo>
                    <a:pt x="118" y="5"/>
                  </a:lnTo>
                  <a:lnTo>
                    <a:pt x="107" y="9"/>
                  </a:lnTo>
                  <a:lnTo>
                    <a:pt x="95" y="22"/>
                  </a:lnTo>
                  <a:lnTo>
                    <a:pt x="92" y="36"/>
                  </a:lnTo>
                  <a:lnTo>
                    <a:pt x="94" y="49"/>
                  </a:lnTo>
                  <a:lnTo>
                    <a:pt x="95" y="55"/>
                  </a:lnTo>
                  <a:lnTo>
                    <a:pt x="87" y="52"/>
                  </a:lnTo>
                  <a:lnTo>
                    <a:pt x="77" y="48"/>
                  </a:lnTo>
                  <a:lnTo>
                    <a:pt x="65" y="44"/>
                  </a:lnTo>
                  <a:lnTo>
                    <a:pt x="53" y="41"/>
                  </a:lnTo>
                  <a:lnTo>
                    <a:pt x="40" y="38"/>
                  </a:lnTo>
                  <a:lnTo>
                    <a:pt x="28" y="37"/>
                  </a:lnTo>
                  <a:lnTo>
                    <a:pt x="19" y="38"/>
                  </a:lnTo>
                  <a:lnTo>
                    <a:pt x="11" y="44"/>
                  </a:lnTo>
                  <a:lnTo>
                    <a:pt x="1" y="55"/>
                  </a:lnTo>
                  <a:lnTo>
                    <a:pt x="0" y="66"/>
                  </a:lnTo>
                  <a:lnTo>
                    <a:pt x="5" y="77"/>
                  </a:lnTo>
                  <a:lnTo>
                    <a:pt x="16" y="89"/>
                  </a:lnTo>
                  <a:lnTo>
                    <a:pt x="23" y="96"/>
                  </a:lnTo>
                  <a:lnTo>
                    <a:pt x="32" y="103"/>
                  </a:lnTo>
                  <a:lnTo>
                    <a:pt x="43" y="108"/>
                  </a:lnTo>
                  <a:lnTo>
                    <a:pt x="54" y="115"/>
                  </a:lnTo>
                  <a:lnTo>
                    <a:pt x="64" y="121"/>
                  </a:lnTo>
                  <a:lnTo>
                    <a:pt x="72" y="125"/>
                  </a:lnTo>
                  <a:lnTo>
                    <a:pt x="77" y="127"/>
                  </a:lnTo>
                  <a:lnTo>
                    <a:pt x="79" y="129"/>
                  </a:lnTo>
                  <a:lnTo>
                    <a:pt x="163" y="174"/>
                  </a:lnTo>
                  <a:lnTo>
                    <a:pt x="148" y="199"/>
                  </a:lnTo>
                  <a:lnTo>
                    <a:pt x="148" y="221"/>
                  </a:lnTo>
                  <a:lnTo>
                    <a:pt x="153" y="237"/>
                  </a:lnTo>
                  <a:lnTo>
                    <a:pt x="158" y="243"/>
                  </a:lnTo>
                  <a:lnTo>
                    <a:pt x="153" y="263"/>
                  </a:lnTo>
                  <a:lnTo>
                    <a:pt x="156" y="280"/>
                  </a:lnTo>
                  <a:lnTo>
                    <a:pt x="160" y="291"/>
                  </a:lnTo>
                  <a:lnTo>
                    <a:pt x="163" y="295"/>
                  </a:lnTo>
                  <a:lnTo>
                    <a:pt x="164" y="296"/>
                  </a:lnTo>
                  <a:lnTo>
                    <a:pt x="168" y="299"/>
                  </a:lnTo>
                  <a:lnTo>
                    <a:pt x="174" y="303"/>
                  </a:lnTo>
                  <a:lnTo>
                    <a:pt x="181" y="309"/>
                  </a:lnTo>
                  <a:lnTo>
                    <a:pt x="189" y="315"/>
                  </a:lnTo>
                  <a:lnTo>
                    <a:pt x="196" y="321"/>
                  </a:lnTo>
                  <a:lnTo>
                    <a:pt x="204" y="326"/>
                  </a:lnTo>
                  <a:lnTo>
                    <a:pt x="211" y="332"/>
                  </a:lnTo>
                  <a:lnTo>
                    <a:pt x="217" y="336"/>
                  </a:lnTo>
                  <a:lnTo>
                    <a:pt x="227" y="340"/>
                  </a:lnTo>
                  <a:lnTo>
                    <a:pt x="235" y="343"/>
                  </a:lnTo>
                  <a:lnTo>
                    <a:pt x="245" y="346"/>
                  </a:lnTo>
                  <a:lnTo>
                    <a:pt x="253" y="348"/>
                  </a:lnTo>
                  <a:lnTo>
                    <a:pt x="260" y="350"/>
                  </a:lnTo>
                  <a:lnTo>
                    <a:pt x="264" y="351"/>
                  </a:lnTo>
                  <a:lnTo>
                    <a:pt x="265" y="351"/>
                  </a:lnTo>
                  <a:lnTo>
                    <a:pt x="390" y="346"/>
                  </a:lnTo>
                  <a:lnTo>
                    <a:pt x="457" y="340"/>
                  </a:lnTo>
                  <a:lnTo>
                    <a:pt x="460" y="340"/>
                  </a:lnTo>
                  <a:lnTo>
                    <a:pt x="467" y="339"/>
                  </a:lnTo>
                  <a:lnTo>
                    <a:pt x="476" y="337"/>
                  </a:lnTo>
                  <a:lnTo>
                    <a:pt x="488" y="332"/>
                  </a:lnTo>
                  <a:lnTo>
                    <a:pt x="503" y="326"/>
                  </a:lnTo>
                  <a:lnTo>
                    <a:pt x="518" y="315"/>
                  </a:lnTo>
                  <a:lnTo>
                    <a:pt x="533" y="302"/>
                  </a:lnTo>
                  <a:lnTo>
                    <a:pt x="547" y="284"/>
                  </a:lnTo>
                  <a:close/>
                </a:path>
              </a:pathLst>
            </a:custGeom>
            <a:solidFill>
              <a:srgbClr val="B259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8" name="Freeform 336"/>
            <p:cNvSpPr>
              <a:spLocks/>
            </p:cNvSpPr>
            <p:nvPr/>
          </p:nvSpPr>
          <p:spPr bwMode="auto">
            <a:xfrm flipH="1">
              <a:off x="1368" y="1929"/>
              <a:ext cx="252" cy="57"/>
            </a:xfrm>
            <a:custGeom>
              <a:avLst/>
              <a:gdLst>
                <a:gd name="T0" fmla="*/ 34 w 492"/>
                <a:gd name="T1" fmla="*/ 3 h 114"/>
                <a:gd name="T2" fmla="*/ 34 w 492"/>
                <a:gd name="T3" fmla="*/ 3 h 114"/>
                <a:gd name="T4" fmla="*/ 33 w 492"/>
                <a:gd name="T5" fmla="*/ 2 h 114"/>
                <a:gd name="T6" fmla="*/ 32 w 492"/>
                <a:gd name="T7" fmla="*/ 1 h 114"/>
                <a:gd name="T8" fmla="*/ 29 w 492"/>
                <a:gd name="T9" fmla="*/ 1 h 114"/>
                <a:gd name="T10" fmla="*/ 27 w 492"/>
                <a:gd name="T11" fmla="*/ 0 h 114"/>
                <a:gd name="T12" fmla="*/ 24 w 492"/>
                <a:gd name="T13" fmla="*/ 1 h 114"/>
                <a:gd name="T14" fmla="*/ 22 w 492"/>
                <a:gd name="T15" fmla="*/ 1 h 114"/>
                <a:gd name="T16" fmla="*/ 20 w 492"/>
                <a:gd name="T17" fmla="*/ 2 h 114"/>
                <a:gd name="T18" fmla="*/ 18 w 492"/>
                <a:gd name="T19" fmla="*/ 2 h 114"/>
                <a:gd name="T20" fmla="*/ 16 w 492"/>
                <a:gd name="T21" fmla="*/ 3 h 114"/>
                <a:gd name="T22" fmla="*/ 13 w 492"/>
                <a:gd name="T23" fmla="*/ 3 h 114"/>
                <a:gd name="T24" fmla="*/ 10 w 492"/>
                <a:gd name="T25" fmla="*/ 4 h 114"/>
                <a:gd name="T26" fmla="*/ 7 w 492"/>
                <a:gd name="T27" fmla="*/ 4 h 114"/>
                <a:gd name="T28" fmla="*/ 4 w 492"/>
                <a:gd name="T29" fmla="*/ 4 h 114"/>
                <a:gd name="T30" fmla="*/ 1 w 492"/>
                <a:gd name="T31" fmla="*/ 3 h 114"/>
                <a:gd name="T32" fmla="*/ 0 w 492"/>
                <a:gd name="T33" fmla="*/ 3 h 114"/>
                <a:gd name="T34" fmla="*/ 1 w 492"/>
                <a:gd name="T35" fmla="*/ 5 h 114"/>
                <a:gd name="T36" fmla="*/ 2 w 492"/>
                <a:gd name="T37" fmla="*/ 6 h 114"/>
                <a:gd name="T38" fmla="*/ 4 w 492"/>
                <a:gd name="T39" fmla="*/ 6 h 114"/>
                <a:gd name="T40" fmla="*/ 6 w 492"/>
                <a:gd name="T41" fmla="*/ 6 h 114"/>
                <a:gd name="T42" fmla="*/ 9 w 492"/>
                <a:gd name="T43" fmla="*/ 6 h 114"/>
                <a:gd name="T44" fmla="*/ 12 w 492"/>
                <a:gd name="T45" fmla="*/ 6 h 114"/>
                <a:gd name="T46" fmla="*/ 15 w 492"/>
                <a:gd name="T47" fmla="*/ 6 h 114"/>
                <a:gd name="T48" fmla="*/ 18 w 492"/>
                <a:gd name="T49" fmla="*/ 6 h 114"/>
                <a:gd name="T50" fmla="*/ 21 w 492"/>
                <a:gd name="T51" fmla="*/ 5 h 114"/>
                <a:gd name="T52" fmla="*/ 23 w 492"/>
                <a:gd name="T53" fmla="*/ 5 h 114"/>
                <a:gd name="T54" fmla="*/ 24 w 492"/>
                <a:gd name="T55" fmla="*/ 4 h 114"/>
                <a:gd name="T56" fmla="*/ 26 w 492"/>
                <a:gd name="T57" fmla="*/ 4 h 114"/>
                <a:gd name="T58" fmla="*/ 28 w 492"/>
                <a:gd name="T59" fmla="*/ 5 h 114"/>
                <a:gd name="T60" fmla="*/ 30 w 492"/>
                <a:gd name="T61" fmla="*/ 6 h 114"/>
                <a:gd name="T62" fmla="*/ 30 w 492"/>
                <a:gd name="T63" fmla="*/ 6 h 114"/>
                <a:gd name="T64" fmla="*/ 30 w 492"/>
                <a:gd name="T65" fmla="*/ 6 h 114"/>
                <a:gd name="T66" fmla="*/ 30 w 492"/>
                <a:gd name="T67" fmla="*/ 6 h 114"/>
                <a:gd name="T68" fmla="*/ 29 w 492"/>
                <a:gd name="T69" fmla="*/ 7 h 114"/>
                <a:gd name="T70" fmla="*/ 27 w 492"/>
                <a:gd name="T71" fmla="*/ 7 h 114"/>
                <a:gd name="T72" fmla="*/ 27 w 492"/>
                <a:gd name="T73" fmla="*/ 7 h 114"/>
                <a:gd name="T74" fmla="*/ 28 w 492"/>
                <a:gd name="T75" fmla="*/ 7 h 114"/>
                <a:gd name="T76" fmla="*/ 30 w 492"/>
                <a:gd name="T77" fmla="*/ 7 h 114"/>
                <a:gd name="T78" fmla="*/ 32 w 492"/>
                <a:gd name="T79" fmla="*/ 5 h 11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92"/>
                <a:gd name="T121" fmla="*/ 0 h 114"/>
                <a:gd name="T122" fmla="*/ 492 w 492"/>
                <a:gd name="T123" fmla="*/ 114 h 11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92" h="114">
                  <a:moveTo>
                    <a:pt x="492" y="48"/>
                  </a:moveTo>
                  <a:lnTo>
                    <a:pt x="492" y="46"/>
                  </a:lnTo>
                  <a:lnTo>
                    <a:pt x="492" y="44"/>
                  </a:lnTo>
                  <a:lnTo>
                    <a:pt x="492" y="40"/>
                  </a:lnTo>
                  <a:lnTo>
                    <a:pt x="489" y="35"/>
                  </a:lnTo>
                  <a:lnTo>
                    <a:pt x="485" y="29"/>
                  </a:lnTo>
                  <a:lnTo>
                    <a:pt x="477" y="23"/>
                  </a:lnTo>
                  <a:lnTo>
                    <a:pt x="464" y="16"/>
                  </a:lnTo>
                  <a:lnTo>
                    <a:pt x="447" y="11"/>
                  </a:lnTo>
                  <a:lnTo>
                    <a:pt x="426" y="5"/>
                  </a:lnTo>
                  <a:lnTo>
                    <a:pt x="406" y="3"/>
                  </a:lnTo>
                  <a:lnTo>
                    <a:pt x="385" y="0"/>
                  </a:lnTo>
                  <a:lnTo>
                    <a:pt x="366" y="0"/>
                  </a:lnTo>
                  <a:lnTo>
                    <a:pt x="347" y="1"/>
                  </a:lnTo>
                  <a:lnTo>
                    <a:pt x="331" y="4"/>
                  </a:lnTo>
                  <a:lnTo>
                    <a:pt x="316" y="9"/>
                  </a:lnTo>
                  <a:lnTo>
                    <a:pt x="304" y="18"/>
                  </a:lnTo>
                  <a:lnTo>
                    <a:pt x="297" y="22"/>
                  </a:lnTo>
                  <a:lnTo>
                    <a:pt x="286" y="26"/>
                  </a:lnTo>
                  <a:lnTo>
                    <a:pt x="272" y="30"/>
                  </a:lnTo>
                  <a:lnTo>
                    <a:pt x="255" y="34"/>
                  </a:lnTo>
                  <a:lnTo>
                    <a:pt x="234" y="38"/>
                  </a:lnTo>
                  <a:lnTo>
                    <a:pt x="213" y="42"/>
                  </a:lnTo>
                  <a:lnTo>
                    <a:pt x="189" y="45"/>
                  </a:lnTo>
                  <a:lnTo>
                    <a:pt x="166" y="48"/>
                  </a:lnTo>
                  <a:lnTo>
                    <a:pt x="142" y="51"/>
                  </a:lnTo>
                  <a:lnTo>
                    <a:pt x="117" y="52"/>
                  </a:lnTo>
                  <a:lnTo>
                    <a:pt x="93" y="53"/>
                  </a:lnTo>
                  <a:lnTo>
                    <a:pt x="71" y="53"/>
                  </a:lnTo>
                  <a:lnTo>
                    <a:pt x="49" y="52"/>
                  </a:lnTo>
                  <a:lnTo>
                    <a:pt x="30" y="49"/>
                  </a:lnTo>
                  <a:lnTo>
                    <a:pt x="15" y="46"/>
                  </a:lnTo>
                  <a:lnTo>
                    <a:pt x="1" y="41"/>
                  </a:lnTo>
                  <a:lnTo>
                    <a:pt x="0" y="46"/>
                  </a:lnTo>
                  <a:lnTo>
                    <a:pt x="1" y="57"/>
                  </a:lnTo>
                  <a:lnTo>
                    <a:pt x="7" y="72"/>
                  </a:lnTo>
                  <a:lnTo>
                    <a:pt x="23" y="86"/>
                  </a:lnTo>
                  <a:lnTo>
                    <a:pt x="30" y="89"/>
                  </a:lnTo>
                  <a:lnTo>
                    <a:pt x="41" y="92"/>
                  </a:lnTo>
                  <a:lnTo>
                    <a:pt x="55" y="93"/>
                  </a:lnTo>
                  <a:lnTo>
                    <a:pt x="71" y="94"/>
                  </a:lnTo>
                  <a:lnTo>
                    <a:pt x="89" y="96"/>
                  </a:lnTo>
                  <a:lnTo>
                    <a:pt x="109" y="96"/>
                  </a:lnTo>
                  <a:lnTo>
                    <a:pt x="129" y="96"/>
                  </a:lnTo>
                  <a:lnTo>
                    <a:pt x="153" y="96"/>
                  </a:lnTo>
                  <a:lnTo>
                    <a:pt x="174" y="94"/>
                  </a:lnTo>
                  <a:lnTo>
                    <a:pt x="199" y="93"/>
                  </a:lnTo>
                  <a:lnTo>
                    <a:pt x="222" y="92"/>
                  </a:lnTo>
                  <a:lnTo>
                    <a:pt x="245" y="89"/>
                  </a:lnTo>
                  <a:lnTo>
                    <a:pt x="267" y="85"/>
                  </a:lnTo>
                  <a:lnTo>
                    <a:pt x="287" y="81"/>
                  </a:lnTo>
                  <a:lnTo>
                    <a:pt x="308" y="77"/>
                  </a:lnTo>
                  <a:lnTo>
                    <a:pt x="326" y="71"/>
                  </a:lnTo>
                  <a:lnTo>
                    <a:pt x="328" y="70"/>
                  </a:lnTo>
                  <a:lnTo>
                    <a:pt x="335" y="67"/>
                  </a:lnTo>
                  <a:lnTo>
                    <a:pt x="347" y="63"/>
                  </a:lnTo>
                  <a:lnTo>
                    <a:pt x="361" y="60"/>
                  </a:lnTo>
                  <a:lnTo>
                    <a:pt x="377" y="59"/>
                  </a:lnTo>
                  <a:lnTo>
                    <a:pt x="394" y="60"/>
                  </a:lnTo>
                  <a:lnTo>
                    <a:pt x="410" y="67"/>
                  </a:lnTo>
                  <a:lnTo>
                    <a:pt x="425" y="78"/>
                  </a:lnTo>
                  <a:lnTo>
                    <a:pt x="429" y="81"/>
                  </a:lnTo>
                  <a:lnTo>
                    <a:pt x="434" y="83"/>
                  </a:lnTo>
                  <a:lnTo>
                    <a:pt x="439" y="85"/>
                  </a:lnTo>
                  <a:lnTo>
                    <a:pt x="440" y="86"/>
                  </a:lnTo>
                  <a:lnTo>
                    <a:pt x="439" y="88"/>
                  </a:lnTo>
                  <a:lnTo>
                    <a:pt x="434" y="90"/>
                  </a:lnTo>
                  <a:lnTo>
                    <a:pt x="429" y="93"/>
                  </a:lnTo>
                  <a:lnTo>
                    <a:pt x="422" y="97"/>
                  </a:lnTo>
                  <a:lnTo>
                    <a:pt x="413" y="103"/>
                  </a:lnTo>
                  <a:lnTo>
                    <a:pt x="404" y="105"/>
                  </a:lnTo>
                  <a:lnTo>
                    <a:pt x="395" y="108"/>
                  </a:lnTo>
                  <a:lnTo>
                    <a:pt x="387" y="110"/>
                  </a:lnTo>
                  <a:lnTo>
                    <a:pt x="389" y="111"/>
                  </a:lnTo>
                  <a:lnTo>
                    <a:pt x="395" y="112"/>
                  </a:lnTo>
                  <a:lnTo>
                    <a:pt x="404" y="114"/>
                  </a:lnTo>
                  <a:lnTo>
                    <a:pt x="417" y="114"/>
                  </a:lnTo>
                  <a:lnTo>
                    <a:pt x="432" y="108"/>
                  </a:lnTo>
                  <a:lnTo>
                    <a:pt x="449" y="96"/>
                  </a:lnTo>
                  <a:lnTo>
                    <a:pt x="470" y="77"/>
                  </a:lnTo>
                  <a:lnTo>
                    <a:pt x="492" y="4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9" name="Freeform 337"/>
            <p:cNvSpPr>
              <a:spLocks/>
            </p:cNvSpPr>
            <p:nvPr/>
          </p:nvSpPr>
          <p:spPr bwMode="auto">
            <a:xfrm flipH="1">
              <a:off x="1398" y="1751"/>
              <a:ext cx="113" cy="58"/>
            </a:xfrm>
            <a:custGeom>
              <a:avLst/>
              <a:gdLst>
                <a:gd name="T0" fmla="*/ 4 w 220"/>
                <a:gd name="T1" fmla="*/ 0 h 117"/>
                <a:gd name="T2" fmla="*/ 4 w 220"/>
                <a:gd name="T3" fmla="*/ 0 h 117"/>
                <a:gd name="T4" fmla="*/ 4 w 220"/>
                <a:gd name="T5" fmla="*/ 0 h 117"/>
                <a:gd name="T6" fmla="*/ 4 w 220"/>
                <a:gd name="T7" fmla="*/ 1 h 117"/>
                <a:gd name="T8" fmla="*/ 3 w 220"/>
                <a:gd name="T9" fmla="*/ 1 h 117"/>
                <a:gd name="T10" fmla="*/ 3 w 220"/>
                <a:gd name="T11" fmla="*/ 2 h 117"/>
                <a:gd name="T12" fmla="*/ 2 w 220"/>
                <a:gd name="T13" fmla="*/ 3 h 117"/>
                <a:gd name="T14" fmla="*/ 1 w 220"/>
                <a:gd name="T15" fmla="*/ 3 h 117"/>
                <a:gd name="T16" fmla="*/ 1 w 220"/>
                <a:gd name="T17" fmla="*/ 4 h 117"/>
                <a:gd name="T18" fmla="*/ 1 w 220"/>
                <a:gd name="T19" fmla="*/ 4 h 117"/>
                <a:gd name="T20" fmla="*/ 0 w 220"/>
                <a:gd name="T21" fmla="*/ 4 h 117"/>
                <a:gd name="T22" fmla="*/ 1 w 220"/>
                <a:gd name="T23" fmla="*/ 5 h 117"/>
                <a:gd name="T24" fmla="*/ 1 w 220"/>
                <a:gd name="T25" fmla="*/ 5 h 117"/>
                <a:gd name="T26" fmla="*/ 2 w 220"/>
                <a:gd name="T27" fmla="*/ 5 h 117"/>
                <a:gd name="T28" fmla="*/ 3 w 220"/>
                <a:gd name="T29" fmla="*/ 6 h 117"/>
                <a:gd name="T30" fmla="*/ 4 w 220"/>
                <a:gd name="T31" fmla="*/ 6 h 117"/>
                <a:gd name="T32" fmla="*/ 6 w 220"/>
                <a:gd name="T33" fmla="*/ 6 h 117"/>
                <a:gd name="T34" fmla="*/ 7 w 220"/>
                <a:gd name="T35" fmla="*/ 7 h 117"/>
                <a:gd name="T36" fmla="*/ 10 w 220"/>
                <a:gd name="T37" fmla="*/ 7 h 117"/>
                <a:gd name="T38" fmla="*/ 12 w 220"/>
                <a:gd name="T39" fmla="*/ 7 h 117"/>
                <a:gd name="T40" fmla="*/ 15 w 220"/>
                <a:gd name="T41" fmla="*/ 7 h 117"/>
                <a:gd name="T42" fmla="*/ 15 w 220"/>
                <a:gd name="T43" fmla="*/ 7 h 117"/>
                <a:gd name="T44" fmla="*/ 14 w 220"/>
                <a:gd name="T45" fmla="*/ 6 h 117"/>
                <a:gd name="T46" fmla="*/ 12 w 220"/>
                <a:gd name="T47" fmla="*/ 5 h 117"/>
                <a:gd name="T48" fmla="*/ 11 w 220"/>
                <a:gd name="T49" fmla="*/ 4 h 117"/>
                <a:gd name="T50" fmla="*/ 9 w 220"/>
                <a:gd name="T51" fmla="*/ 3 h 117"/>
                <a:gd name="T52" fmla="*/ 7 w 220"/>
                <a:gd name="T53" fmla="*/ 2 h 117"/>
                <a:gd name="T54" fmla="*/ 6 w 220"/>
                <a:gd name="T55" fmla="*/ 1 h 117"/>
                <a:gd name="T56" fmla="*/ 4 w 220"/>
                <a:gd name="T57" fmla="*/ 0 h 1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20"/>
                <a:gd name="T88" fmla="*/ 0 h 117"/>
                <a:gd name="T89" fmla="*/ 220 w 220"/>
                <a:gd name="T90" fmla="*/ 117 h 1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20" h="117">
                  <a:moveTo>
                    <a:pt x="63" y="0"/>
                  </a:moveTo>
                  <a:lnTo>
                    <a:pt x="62" y="3"/>
                  </a:lnTo>
                  <a:lnTo>
                    <a:pt x="58" y="9"/>
                  </a:lnTo>
                  <a:lnTo>
                    <a:pt x="51" y="17"/>
                  </a:lnTo>
                  <a:lnTo>
                    <a:pt x="43" y="28"/>
                  </a:lnTo>
                  <a:lnTo>
                    <a:pt x="34" y="39"/>
                  </a:lnTo>
                  <a:lnTo>
                    <a:pt x="23" y="51"/>
                  </a:lnTo>
                  <a:lnTo>
                    <a:pt x="13" y="63"/>
                  </a:lnTo>
                  <a:lnTo>
                    <a:pt x="4" y="73"/>
                  </a:lnTo>
                  <a:lnTo>
                    <a:pt x="2" y="74"/>
                  </a:lnTo>
                  <a:lnTo>
                    <a:pt x="0" y="77"/>
                  </a:lnTo>
                  <a:lnTo>
                    <a:pt x="1" y="81"/>
                  </a:lnTo>
                  <a:lnTo>
                    <a:pt x="10" y="88"/>
                  </a:lnTo>
                  <a:lnTo>
                    <a:pt x="20" y="92"/>
                  </a:lnTo>
                  <a:lnTo>
                    <a:pt x="35" y="98"/>
                  </a:lnTo>
                  <a:lnTo>
                    <a:pt x="54" y="103"/>
                  </a:lnTo>
                  <a:lnTo>
                    <a:pt x="78" y="107"/>
                  </a:lnTo>
                  <a:lnTo>
                    <a:pt x="108" y="113"/>
                  </a:lnTo>
                  <a:lnTo>
                    <a:pt x="141" y="116"/>
                  </a:lnTo>
                  <a:lnTo>
                    <a:pt x="179" y="117"/>
                  </a:lnTo>
                  <a:lnTo>
                    <a:pt x="220" y="117"/>
                  </a:lnTo>
                  <a:lnTo>
                    <a:pt x="215" y="114"/>
                  </a:lnTo>
                  <a:lnTo>
                    <a:pt x="201" y="106"/>
                  </a:lnTo>
                  <a:lnTo>
                    <a:pt x="179" y="94"/>
                  </a:lnTo>
                  <a:lnTo>
                    <a:pt x="155" y="77"/>
                  </a:lnTo>
                  <a:lnTo>
                    <a:pt x="127" y="59"/>
                  </a:lnTo>
                  <a:lnTo>
                    <a:pt x="103" y="40"/>
                  </a:lnTo>
                  <a:lnTo>
                    <a:pt x="80" y="2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0" name="Freeform 338"/>
            <p:cNvSpPr>
              <a:spLocks/>
            </p:cNvSpPr>
            <p:nvPr/>
          </p:nvSpPr>
          <p:spPr bwMode="auto">
            <a:xfrm flipH="1">
              <a:off x="1150" y="1585"/>
              <a:ext cx="94" cy="20"/>
            </a:xfrm>
            <a:custGeom>
              <a:avLst/>
              <a:gdLst>
                <a:gd name="T0" fmla="*/ 13 w 182"/>
                <a:gd name="T1" fmla="*/ 1 h 40"/>
                <a:gd name="T2" fmla="*/ 13 w 182"/>
                <a:gd name="T3" fmla="*/ 1 h 40"/>
                <a:gd name="T4" fmla="*/ 12 w 182"/>
                <a:gd name="T5" fmla="*/ 1 h 40"/>
                <a:gd name="T6" fmla="*/ 12 w 182"/>
                <a:gd name="T7" fmla="*/ 1 h 40"/>
                <a:gd name="T8" fmla="*/ 11 w 182"/>
                <a:gd name="T9" fmla="*/ 1 h 40"/>
                <a:gd name="T10" fmla="*/ 10 w 182"/>
                <a:gd name="T11" fmla="*/ 1 h 40"/>
                <a:gd name="T12" fmla="*/ 10 w 182"/>
                <a:gd name="T13" fmla="*/ 1 h 40"/>
                <a:gd name="T14" fmla="*/ 9 w 182"/>
                <a:gd name="T15" fmla="*/ 1 h 40"/>
                <a:gd name="T16" fmla="*/ 9 w 182"/>
                <a:gd name="T17" fmla="*/ 1 h 40"/>
                <a:gd name="T18" fmla="*/ 8 w 182"/>
                <a:gd name="T19" fmla="*/ 1 h 40"/>
                <a:gd name="T20" fmla="*/ 7 w 182"/>
                <a:gd name="T21" fmla="*/ 1 h 40"/>
                <a:gd name="T22" fmla="*/ 7 w 182"/>
                <a:gd name="T23" fmla="*/ 1 h 40"/>
                <a:gd name="T24" fmla="*/ 6 w 182"/>
                <a:gd name="T25" fmla="*/ 1 h 40"/>
                <a:gd name="T26" fmla="*/ 6 w 182"/>
                <a:gd name="T27" fmla="*/ 1 h 40"/>
                <a:gd name="T28" fmla="*/ 5 w 182"/>
                <a:gd name="T29" fmla="*/ 1 h 40"/>
                <a:gd name="T30" fmla="*/ 5 w 182"/>
                <a:gd name="T31" fmla="*/ 1 h 40"/>
                <a:gd name="T32" fmla="*/ 5 w 182"/>
                <a:gd name="T33" fmla="*/ 1 h 40"/>
                <a:gd name="T34" fmla="*/ 4 w 182"/>
                <a:gd name="T35" fmla="*/ 0 h 40"/>
                <a:gd name="T36" fmla="*/ 3 w 182"/>
                <a:gd name="T37" fmla="*/ 1 h 40"/>
                <a:gd name="T38" fmla="*/ 3 w 182"/>
                <a:gd name="T39" fmla="*/ 1 h 40"/>
                <a:gd name="T40" fmla="*/ 2 w 182"/>
                <a:gd name="T41" fmla="*/ 1 h 40"/>
                <a:gd name="T42" fmla="*/ 2 w 182"/>
                <a:gd name="T43" fmla="*/ 1 h 40"/>
                <a:gd name="T44" fmla="*/ 1 w 182"/>
                <a:gd name="T45" fmla="*/ 1 h 40"/>
                <a:gd name="T46" fmla="*/ 1 w 182"/>
                <a:gd name="T47" fmla="*/ 3 h 40"/>
                <a:gd name="T48" fmla="*/ 1 w 182"/>
                <a:gd name="T49" fmla="*/ 3 h 40"/>
                <a:gd name="T50" fmla="*/ 0 w 182"/>
                <a:gd name="T51" fmla="*/ 3 h 40"/>
                <a:gd name="T52" fmla="*/ 1 w 182"/>
                <a:gd name="T53" fmla="*/ 3 h 40"/>
                <a:gd name="T54" fmla="*/ 1 w 182"/>
                <a:gd name="T55" fmla="*/ 3 h 40"/>
                <a:gd name="T56" fmla="*/ 2 w 182"/>
                <a:gd name="T57" fmla="*/ 3 h 40"/>
                <a:gd name="T58" fmla="*/ 3 w 182"/>
                <a:gd name="T59" fmla="*/ 3 h 40"/>
                <a:gd name="T60" fmla="*/ 3 w 182"/>
                <a:gd name="T61" fmla="*/ 3 h 40"/>
                <a:gd name="T62" fmla="*/ 4 w 182"/>
                <a:gd name="T63" fmla="*/ 3 h 40"/>
                <a:gd name="T64" fmla="*/ 4 w 182"/>
                <a:gd name="T65" fmla="*/ 3 h 40"/>
                <a:gd name="T66" fmla="*/ 5 w 182"/>
                <a:gd name="T67" fmla="*/ 3 h 40"/>
                <a:gd name="T68" fmla="*/ 5 w 182"/>
                <a:gd name="T69" fmla="*/ 3 h 40"/>
                <a:gd name="T70" fmla="*/ 5 w 182"/>
                <a:gd name="T71" fmla="*/ 3 h 40"/>
                <a:gd name="T72" fmla="*/ 6 w 182"/>
                <a:gd name="T73" fmla="*/ 3 h 40"/>
                <a:gd name="T74" fmla="*/ 7 w 182"/>
                <a:gd name="T75" fmla="*/ 3 h 40"/>
                <a:gd name="T76" fmla="*/ 7 w 182"/>
                <a:gd name="T77" fmla="*/ 3 h 40"/>
                <a:gd name="T78" fmla="*/ 7 w 182"/>
                <a:gd name="T79" fmla="*/ 3 h 40"/>
                <a:gd name="T80" fmla="*/ 8 w 182"/>
                <a:gd name="T81" fmla="*/ 3 h 40"/>
                <a:gd name="T82" fmla="*/ 9 w 182"/>
                <a:gd name="T83" fmla="*/ 3 h 40"/>
                <a:gd name="T84" fmla="*/ 9 w 182"/>
                <a:gd name="T85" fmla="*/ 3 h 40"/>
                <a:gd name="T86" fmla="*/ 10 w 182"/>
                <a:gd name="T87" fmla="*/ 3 h 40"/>
                <a:gd name="T88" fmla="*/ 10 w 182"/>
                <a:gd name="T89" fmla="*/ 3 h 40"/>
                <a:gd name="T90" fmla="*/ 11 w 182"/>
                <a:gd name="T91" fmla="*/ 3 h 40"/>
                <a:gd name="T92" fmla="*/ 11 w 182"/>
                <a:gd name="T93" fmla="*/ 3 h 40"/>
                <a:gd name="T94" fmla="*/ 12 w 182"/>
                <a:gd name="T95" fmla="*/ 3 h 40"/>
                <a:gd name="T96" fmla="*/ 12 w 182"/>
                <a:gd name="T97" fmla="*/ 3 h 40"/>
                <a:gd name="T98" fmla="*/ 13 w 182"/>
                <a:gd name="T99" fmla="*/ 1 h 4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2"/>
                <a:gd name="T151" fmla="*/ 0 h 40"/>
                <a:gd name="T152" fmla="*/ 182 w 182"/>
                <a:gd name="T153" fmla="*/ 40 h 4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2" h="40">
                  <a:moveTo>
                    <a:pt x="182" y="28"/>
                  </a:moveTo>
                  <a:lnTo>
                    <a:pt x="181" y="28"/>
                  </a:lnTo>
                  <a:lnTo>
                    <a:pt x="175" y="26"/>
                  </a:lnTo>
                  <a:lnTo>
                    <a:pt x="167" y="24"/>
                  </a:lnTo>
                  <a:lnTo>
                    <a:pt x="158" y="22"/>
                  </a:lnTo>
                  <a:lnTo>
                    <a:pt x="148" y="19"/>
                  </a:lnTo>
                  <a:lnTo>
                    <a:pt x="139" y="17"/>
                  </a:lnTo>
                  <a:lnTo>
                    <a:pt x="129" y="14"/>
                  </a:lnTo>
                  <a:lnTo>
                    <a:pt x="124" y="13"/>
                  </a:lnTo>
                  <a:lnTo>
                    <a:pt x="114" y="10"/>
                  </a:lnTo>
                  <a:lnTo>
                    <a:pt x="105" y="6"/>
                  </a:lnTo>
                  <a:lnTo>
                    <a:pt x="94" y="3"/>
                  </a:lnTo>
                  <a:lnTo>
                    <a:pt x="85" y="4"/>
                  </a:lnTo>
                  <a:lnTo>
                    <a:pt x="79" y="7"/>
                  </a:lnTo>
                  <a:lnTo>
                    <a:pt x="75" y="8"/>
                  </a:lnTo>
                  <a:lnTo>
                    <a:pt x="73" y="10"/>
                  </a:lnTo>
                  <a:lnTo>
                    <a:pt x="49" y="0"/>
                  </a:lnTo>
                  <a:lnTo>
                    <a:pt x="46" y="2"/>
                  </a:lnTo>
                  <a:lnTo>
                    <a:pt x="41" y="4"/>
                  </a:lnTo>
                  <a:lnTo>
                    <a:pt x="31" y="10"/>
                  </a:lnTo>
                  <a:lnTo>
                    <a:pt x="23" y="19"/>
                  </a:lnTo>
                  <a:lnTo>
                    <a:pt x="15" y="29"/>
                  </a:lnTo>
                  <a:lnTo>
                    <a:pt x="6" y="35"/>
                  </a:lnTo>
                  <a:lnTo>
                    <a:pt x="1" y="37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15" y="39"/>
                  </a:lnTo>
                  <a:lnTo>
                    <a:pt x="28" y="37"/>
                  </a:lnTo>
                  <a:lnTo>
                    <a:pt x="38" y="36"/>
                  </a:lnTo>
                  <a:lnTo>
                    <a:pt x="45" y="35"/>
                  </a:lnTo>
                  <a:lnTo>
                    <a:pt x="53" y="35"/>
                  </a:lnTo>
                  <a:lnTo>
                    <a:pt x="58" y="36"/>
                  </a:lnTo>
                  <a:lnTo>
                    <a:pt x="61" y="36"/>
                  </a:lnTo>
                  <a:lnTo>
                    <a:pt x="64" y="37"/>
                  </a:lnTo>
                  <a:lnTo>
                    <a:pt x="72" y="39"/>
                  </a:lnTo>
                  <a:lnTo>
                    <a:pt x="83" y="40"/>
                  </a:lnTo>
                  <a:lnTo>
                    <a:pt x="95" y="36"/>
                  </a:lnTo>
                  <a:lnTo>
                    <a:pt x="98" y="36"/>
                  </a:lnTo>
                  <a:lnTo>
                    <a:pt x="105" y="35"/>
                  </a:lnTo>
                  <a:lnTo>
                    <a:pt x="113" y="35"/>
                  </a:lnTo>
                  <a:lnTo>
                    <a:pt x="121" y="36"/>
                  </a:lnTo>
                  <a:lnTo>
                    <a:pt x="126" y="37"/>
                  </a:lnTo>
                  <a:lnTo>
                    <a:pt x="133" y="37"/>
                  </a:lnTo>
                  <a:lnTo>
                    <a:pt x="141" y="39"/>
                  </a:lnTo>
                  <a:lnTo>
                    <a:pt x="151" y="40"/>
                  </a:lnTo>
                  <a:lnTo>
                    <a:pt x="160" y="39"/>
                  </a:lnTo>
                  <a:lnTo>
                    <a:pt x="168" y="37"/>
                  </a:lnTo>
                  <a:lnTo>
                    <a:pt x="177" y="33"/>
                  </a:lnTo>
                  <a:lnTo>
                    <a:pt x="182" y="28"/>
                  </a:lnTo>
                  <a:close/>
                </a:path>
              </a:pathLst>
            </a:custGeom>
            <a:solidFill>
              <a:srgbClr val="993F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1" name="Freeform 339"/>
            <p:cNvSpPr>
              <a:spLocks/>
            </p:cNvSpPr>
            <p:nvPr/>
          </p:nvSpPr>
          <p:spPr bwMode="auto">
            <a:xfrm flipH="1">
              <a:off x="1192" y="1626"/>
              <a:ext cx="23" cy="13"/>
            </a:xfrm>
            <a:custGeom>
              <a:avLst/>
              <a:gdLst>
                <a:gd name="T0" fmla="*/ 1 w 46"/>
                <a:gd name="T1" fmla="*/ 1 h 26"/>
                <a:gd name="T2" fmla="*/ 1 w 46"/>
                <a:gd name="T3" fmla="*/ 1 h 26"/>
                <a:gd name="T4" fmla="*/ 1 w 46"/>
                <a:gd name="T5" fmla="*/ 0 h 26"/>
                <a:gd name="T6" fmla="*/ 1 w 46"/>
                <a:gd name="T7" fmla="*/ 1 h 26"/>
                <a:gd name="T8" fmla="*/ 3 w 46"/>
                <a:gd name="T9" fmla="*/ 1 h 26"/>
                <a:gd name="T10" fmla="*/ 3 w 46"/>
                <a:gd name="T11" fmla="*/ 1 h 26"/>
                <a:gd name="T12" fmla="*/ 3 w 46"/>
                <a:gd name="T13" fmla="*/ 1 h 26"/>
                <a:gd name="T14" fmla="*/ 3 w 46"/>
                <a:gd name="T15" fmla="*/ 2 h 26"/>
                <a:gd name="T16" fmla="*/ 3 w 46"/>
                <a:gd name="T17" fmla="*/ 2 h 26"/>
                <a:gd name="T18" fmla="*/ 1 w 46"/>
                <a:gd name="T19" fmla="*/ 2 h 26"/>
                <a:gd name="T20" fmla="*/ 1 w 46"/>
                <a:gd name="T21" fmla="*/ 2 h 26"/>
                <a:gd name="T22" fmla="*/ 1 w 46"/>
                <a:gd name="T23" fmla="*/ 2 h 26"/>
                <a:gd name="T24" fmla="*/ 1 w 46"/>
                <a:gd name="T25" fmla="*/ 2 h 26"/>
                <a:gd name="T26" fmla="*/ 0 w 46"/>
                <a:gd name="T27" fmla="*/ 1 h 26"/>
                <a:gd name="T28" fmla="*/ 0 w 46"/>
                <a:gd name="T29" fmla="*/ 1 h 26"/>
                <a:gd name="T30" fmla="*/ 0 w 46"/>
                <a:gd name="T31" fmla="*/ 1 h 26"/>
                <a:gd name="T32" fmla="*/ 1 w 46"/>
                <a:gd name="T33" fmla="*/ 1 h 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6"/>
                <a:gd name="T52" fmla="*/ 0 h 26"/>
                <a:gd name="T53" fmla="*/ 46 w 46"/>
                <a:gd name="T54" fmla="*/ 26 h 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6" h="26">
                  <a:moveTo>
                    <a:pt x="4" y="2"/>
                  </a:moveTo>
                  <a:lnTo>
                    <a:pt x="8" y="2"/>
                  </a:lnTo>
                  <a:lnTo>
                    <a:pt x="16" y="0"/>
                  </a:lnTo>
                  <a:lnTo>
                    <a:pt x="27" y="2"/>
                  </a:lnTo>
                  <a:lnTo>
                    <a:pt x="38" y="4"/>
                  </a:lnTo>
                  <a:lnTo>
                    <a:pt x="45" y="8"/>
                  </a:lnTo>
                  <a:lnTo>
                    <a:pt x="46" y="13"/>
                  </a:lnTo>
                  <a:lnTo>
                    <a:pt x="42" y="18"/>
                  </a:lnTo>
                  <a:lnTo>
                    <a:pt x="34" y="22"/>
                  </a:lnTo>
                  <a:lnTo>
                    <a:pt x="23" y="26"/>
                  </a:lnTo>
                  <a:lnTo>
                    <a:pt x="15" y="26"/>
                  </a:lnTo>
                  <a:lnTo>
                    <a:pt x="8" y="24"/>
                  </a:lnTo>
                  <a:lnTo>
                    <a:pt x="3" y="18"/>
                  </a:lnTo>
                  <a:lnTo>
                    <a:pt x="0" y="11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993F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2" name="Freeform 340"/>
            <p:cNvSpPr>
              <a:spLocks/>
            </p:cNvSpPr>
            <p:nvPr/>
          </p:nvSpPr>
          <p:spPr bwMode="auto">
            <a:xfrm flipH="1">
              <a:off x="1190" y="1541"/>
              <a:ext cx="55" cy="24"/>
            </a:xfrm>
            <a:custGeom>
              <a:avLst/>
              <a:gdLst>
                <a:gd name="T0" fmla="*/ 7 w 108"/>
                <a:gd name="T1" fmla="*/ 1 h 47"/>
                <a:gd name="T2" fmla="*/ 6 w 108"/>
                <a:gd name="T3" fmla="*/ 1 h 47"/>
                <a:gd name="T4" fmla="*/ 6 w 108"/>
                <a:gd name="T5" fmla="*/ 1 h 47"/>
                <a:gd name="T6" fmla="*/ 5 w 108"/>
                <a:gd name="T7" fmla="*/ 1 h 47"/>
                <a:gd name="T8" fmla="*/ 4 w 108"/>
                <a:gd name="T9" fmla="*/ 0 h 47"/>
                <a:gd name="T10" fmla="*/ 4 w 108"/>
                <a:gd name="T11" fmla="*/ 0 h 47"/>
                <a:gd name="T12" fmla="*/ 3 w 108"/>
                <a:gd name="T13" fmla="*/ 0 h 47"/>
                <a:gd name="T14" fmla="*/ 3 w 108"/>
                <a:gd name="T15" fmla="*/ 0 h 47"/>
                <a:gd name="T16" fmla="*/ 2 w 108"/>
                <a:gd name="T17" fmla="*/ 0 h 47"/>
                <a:gd name="T18" fmla="*/ 1 w 108"/>
                <a:gd name="T19" fmla="*/ 0 h 47"/>
                <a:gd name="T20" fmla="*/ 1 w 108"/>
                <a:gd name="T21" fmla="*/ 1 h 47"/>
                <a:gd name="T22" fmla="*/ 1 w 108"/>
                <a:gd name="T23" fmla="*/ 1 h 47"/>
                <a:gd name="T24" fmla="*/ 0 w 108"/>
                <a:gd name="T25" fmla="*/ 1 h 47"/>
                <a:gd name="T26" fmla="*/ 1 w 108"/>
                <a:gd name="T27" fmla="*/ 1 h 47"/>
                <a:gd name="T28" fmla="*/ 1 w 108"/>
                <a:gd name="T29" fmla="*/ 2 h 47"/>
                <a:gd name="T30" fmla="*/ 1 w 108"/>
                <a:gd name="T31" fmla="*/ 3 h 47"/>
                <a:gd name="T32" fmla="*/ 2 w 108"/>
                <a:gd name="T33" fmla="*/ 3 h 47"/>
                <a:gd name="T34" fmla="*/ 3 w 108"/>
                <a:gd name="T35" fmla="*/ 3 h 47"/>
                <a:gd name="T36" fmla="*/ 3 w 108"/>
                <a:gd name="T37" fmla="*/ 3 h 47"/>
                <a:gd name="T38" fmla="*/ 4 w 108"/>
                <a:gd name="T39" fmla="*/ 3 h 47"/>
                <a:gd name="T40" fmla="*/ 4 w 108"/>
                <a:gd name="T41" fmla="*/ 3 h 47"/>
                <a:gd name="T42" fmla="*/ 5 w 108"/>
                <a:gd name="T43" fmla="*/ 3 h 47"/>
                <a:gd name="T44" fmla="*/ 5 w 108"/>
                <a:gd name="T45" fmla="*/ 3 h 47"/>
                <a:gd name="T46" fmla="*/ 5 w 108"/>
                <a:gd name="T47" fmla="*/ 3 h 47"/>
                <a:gd name="T48" fmla="*/ 6 w 108"/>
                <a:gd name="T49" fmla="*/ 3 h 47"/>
                <a:gd name="T50" fmla="*/ 6 w 108"/>
                <a:gd name="T51" fmla="*/ 3 h 47"/>
                <a:gd name="T52" fmla="*/ 6 w 108"/>
                <a:gd name="T53" fmla="*/ 3 h 47"/>
                <a:gd name="T54" fmla="*/ 7 w 108"/>
                <a:gd name="T55" fmla="*/ 2 h 47"/>
                <a:gd name="T56" fmla="*/ 7 w 108"/>
                <a:gd name="T57" fmla="*/ 2 h 47"/>
                <a:gd name="T58" fmla="*/ 7 w 108"/>
                <a:gd name="T59" fmla="*/ 2 h 47"/>
                <a:gd name="T60" fmla="*/ 7 w 108"/>
                <a:gd name="T61" fmla="*/ 2 h 47"/>
                <a:gd name="T62" fmla="*/ 7 w 108"/>
                <a:gd name="T63" fmla="*/ 1 h 47"/>
                <a:gd name="T64" fmla="*/ 7 w 108"/>
                <a:gd name="T65" fmla="*/ 1 h 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8"/>
                <a:gd name="T100" fmla="*/ 0 h 47"/>
                <a:gd name="T101" fmla="*/ 108 w 108"/>
                <a:gd name="T102" fmla="*/ 47 h 4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8" h="47">
                  <a:moveTo>
                    <a:pt x="97" y="6"/>
                  </a:moveTo>
                  <a:lnTo>
                    <a:pt x="93" y="6"/>
                  </a:lnTo>
                  <a:lnTo>
                    <a:pt x="84" y="3"/>
                  </a:lnTo>
                  <a:lnTo>
                    <a:pt x="72" y="2"/>
                  </a:lnTo>
                  <a:lnTo>
                    <a:pt x="60" y="0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15" y="0"/>
                  </a:lnTo>
                  <a:lnTo>
                    <a:pt x="7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9"/>
                  </a:lnTo>
                  <a:lnTo>
                    <a:pt x="7" y="24"/>
                  </a:lnTo>
                  <a:lnTo>
                    <a:pt x="16" y="39"/>
                  </a:lnTo>
                  <a:lnTo>
                    <a:pt x="30" y="47"/>
                  </a:lnTo>
                  <a:lnTo>
                    <a:pt x="35" y="47"/>
                  </a:lnTo>
                  <a:lnTo>
                    <a:pt x="42" y="46"/>
                  </a:lnTo>
                  <a:lnTo>
                    <a:pt x="49" y="43"/>
                  </a:lnTo>
                  <a:lnTo>
                    <a:pt x="57" y="42"/>
                  </a:lnTo>
                  <a:lnTo>
                    <a:pt x="65" y="39"/>
                  </a:lnTo>
                  <a:lnTo>
                    <a:pt x="73" y="37"/>
                  </a:lnTo>
                  <a:lnTo>
                    <a:pt x="79" y="36"/>
                  </a:lnTo>
                  <a:lnTo>
                    <a:pt x="83" y="36"/>
                  </a:lnTo>
                  <a:lnTo>
                    <a:pt x="87" y="36"/>
                  </a:lnTo>
                  <a:lnTo>
                    <a:pt x="93" y="35"/>
                  </a:lnTo>
                  <a:lnTo>
                    <a:pt x="99" y="32"/>
                  </a:lnTo>
                  <a:lnTo>
                    <a:pt x="103" y="28"/>
                  </a:lnTo>
                  <a:lnTo>
                    <a:pt x="106" y="24"/>
                  </a:lnTo>
                  <a:lnTo>
                    <a:pt x="108" y="17"/>
                  </a:lnTo>
                  <a:lnTo>
                    <a:pt x="105" y="11"/>
                  </a:lnTo>
                  <a:lnTo>
                    <a:pt x="97" y="6"/>
                  </a:lnTo>
                  <a:close/>
                </a:path>
              </a:pathLst>
            </a:custGeom>
            <a:solidFill>
              <a:srgbClr val="993F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3" name="Freeform 341"/>
            <p:cNvSpPr>
              <a:spLocks/>
            </p:cNvSpPr>
            <p:nvPr/>
          </p:nvSpPr>
          <p:spPr bwMode="auto">
            <a:xfrm rot="20550386" flipH="1">
              <a:off x="1082" y="1444"/>
              <a:ext cx="109" cy="46"/>
            </a:xfrm>
            <a:custGeom>
              <a:avLst/>
              <a:gdLst>
                <a:gd name="T0" fmla="*/ 4 w 213"/>
                <a:gd name="T1" fmla="*/ 0 h 93"/>
                <a:gd name="T2" fmla="*/ 5 w 213"/>
                <a:gd name="T3" fmla="*/ 0 h 93"/>
                <a:gd name="T4" fmla="*/ 5 w 213"/>
                <a:gd name="T5" fmla="*/ 0 h 93"/>
                <a:gd name="T6" fmla="*/ 6 w 213"/>
                <a:gd name="T7" fmla="*/ 0 h 93"/>
                <a:gd name="T8" fmla="*/ 6 w 213"/>
                <a:gd name="T9" fmla="*/ 0 h 93"/>
                <a:gd name="T10" fmla="*/ 7 w 213"/>
                <a:gd name="T11" fmla="*/ 0 h 93"/>
                <a:gd name="T12" fmla="*/ 8 w 213"/>
                <a:gd name="T13" fmla="*/ 0 h 93"/>
                <a:gd name="T14" fmla="*/ 9 w 213"/>
                <a:gd name="T15" fmla="*/ 0 h 93"/>
                <a:gd name="T16" fmla="*/ 10 w 213"/>
                <a:gd name="T17" fmla="*/ 0 h 93"/>
                <a:gd name="T18" fmla="*/ 10 w 213"/>
                <a:gd name="T19" fmla="*/ 0 h 93"/>
                <a:gd name="T20" fmla="*/ 11 w 213"/>
                <a:gd name="T21" fmla="*/ 0 h 93"/>
                <a:gd name="T22" fmla="*/ 12 w 213"/>
                <a:gd name="T23" fmla="*/ 0 h 93"/>
                <a:gd name="T24" fmla="*/ 12 w 213"/>
                <a:gd name="T25" fmla="*/ 0 h 93"/>
                <a:gd name="T26" fmla="*/ 13 w 213"/>
                <a:gd name="T27" fmla="*/ 0 h 93"/>
                <a:gd name="T28" fmla="*/ 13 w 213"/>
                <a:gd name="T29" fmla="*/ 0 h 93"/>
                <a:gd name="T30" fmla="*/ 13 w 213"/>
                <a:gd name="T31" fmla="*/ 1 h 93"/>
                <a:gd name="T32" fmla="*/ 13 w 213"/>
                <a:gd name="T33" fmla="*/ 1 h 93"/>
                <a:gd name="T34" fmla="*/ 15 w 213"/>
                <a:gd name="T35" fmla="*/ 1 h 93"/>
                <a:gd name="T36" fmla="*/ 14 w 213"/>
                <a:gd name="T37" fmla="*/ 1 h 93"/>
                <a:gd name="T38" fmla="*/ 14 w 213"/>
                <a:gd name="T39" fmla="*/ 1 h 93"/>
                <a:gd name="T40" fmla="*/ 14 w 213"/>
                <a:gd name="T41" fmla="*/ 1 h 93"/>
                <a:gd name="T42" fmla="*/ 14 w 213"/>
                <a:gd name="T43" fmla="*/ 1 h 93"/>
                <a:gd name="T44" fmla="*/ 13 w 213"/>
                <a:gd name="T45" fmla="*/ 1 h 93"/>
                <a:gd name="T46" fmla="*/ 13 w 213"/>
                <a:gd name="T47" fmla="*/ 2 h 93"/>
                <a:gd name="T48" fmla="*/ 12 w 213"/>
                <a:gd name="T49" fmla="*/ 2 h 93"/>
                <a:gd name="T50" fmla="*/ 12 w 213"/>
                <a:gd name="T51" fmla="*/ 2 h 93"/>
                <a:gd name="T52" fmla="*/ 11 w 213"/>
                <a:gd name="T53" fmla="*/ 2 h 93"/>
                <a:gd name="T54" fmla="*/ 10 w 213"/>
                <a:gd name="T55" fmla="*/ 2 h 93"/>
                <a:gd name="T56" fmla="*/ 9 w 213"/>
                <a:gd name="T57" fmla="*/ 2 h 93"/>
                <a:gd name="T58" fmla="*/ 9 w 213"/>
                <a:gd name="T59" fmla="*/ 2 h 93"/>
                <a:gd name="T60" fmla="*/ 8 w 213"/>
                <a:gd name="T61" fmla="*/ 2 h 93"/>
                <a:gd name="T62" fmla="*/ 8 w 213"/>
                <a:gd name="T63" fmla="*/ 2 h 93"/>
                <a:gd name="T64" fmla="*/ 7 w 213"/>
                <a:gd name="T65" fmla="*/ 2 h 93"/>
                <a:gd name="T66" fmla="*/ 7 w 213"/>
                <a:gd name="T67" fmla="*/ 2 h 93"/>
                <a:gd name="T68" fmla="*/ 7 w 213"/>
                <a:gd name="T69" fmla="*/ 3 h 93"/>
                <a:gd name="T70" fmla="*/ 7 w 213"/>
                <a:gd name="T71" fmla="*/ 3 h 93"/>
                <a:gd name="T72" fmla="*/ 7 w 213"/>
                <a:gd name="T73" fmla="*/ 3 h 93"/>
                <a:gd name="T74" fmla="*/ 8 w 213"/>
                <a:gd name="T75" fmla="*/ 3 h 93"/>
                <a:gd name="T76" fmla="*/ 8 w 213"/>
                <a:gd name="T77" fmla="*/ 3 h 93"/>
                <a:gd name="T78" fmla="*/ 9 w 213"/>
                <a:gd name="T79" fmla="*/ 4 h 93"/>
                <a:gd name="T80" fmla="*/ 10 w 213"/>
                <a:gd name="T81" fmla="*/ 4 h 93"/>
                <a:gd name="T82" fmla="*/ 11 w 213"/>
                <a:gd name="T83" fmla="*/ 5 h 93"/>
                <a:gd name="T84" fmla="*/ 2 w 213"/>
                <a:gd name="T85" fmla="*/ 5 h 93"/>
                <a:gd name="T86" fmla="*/ 1 w 213"/>
                <a:gd name="T87" fmla="*/ 3 h 93"/>
                <a:gd name="T88" fmla="*/ 1 w 213"/>
                <a:gd name="T89" fmla="*/ 3 h 93"/>
                <a:gd name="T90" fmla="*/ 0 w 213"/>
                <a:gd name="T91" fmla="*/ 2 h 93"/>
                <a:gd name="T92" fmla="*/ 1 w 213"/>
                <a:gd name="T93" fmla="*/ 2 h 93"/>
                <a:gd name="T94" fmla="*/ 1 w 213"/>
                <a:gd name="T95" fmla="*/ 2 h 93"/>
                <a:gd name="T96" fmla="*/ 1 w 213"/>
                <a:gd name="T97" fmla="*/ 1 h 93"/>
                <a:gd name="T98" fmla="*/ 2 w 213"/>
                <a:gd name="T99" fmla="*/ 1 h 93"/>
                <a:gd name="T100" fmla="*/ 3 w 213"/>
                <a:gd name="T101" fmla="*/ 0 h 93"/>
                <a:gd name="T102" fmla="*/ 4 w 213"/>
                <a:gd name="T103" fmla="*/ 0 h 9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13"/>
                <a:gd name="T157" fmla="*/ 0 h 93"/>
                <a:gd name="T158" fmla="*/ 213 w 213"/>
                <a:gd name="T159" fmla="*/ 93 h 9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13" h="93">
                  <a:moveTo>
                    <a:pt x="60" y="10"/>
                  </a:moveTo>
                  <a:lnTo>
                    <a:pt x="66" y="8"/>
                  </a:lnTo>
                  <a:lnTo>
                    <a:pt x="72" y="7"/>
                  </a:lnTo>
                  <a:lnTo>
                    <a:pt x="81" y="4"/>
                  </a:lnTo>
                  <a:lnTo>
                    <a:pt x="90" y="3"/>
                  </a:lnTo>
                  <a:lnTo>
                    <a:pt x="101" y="2"/>
                  </a:lnTo>
                  <a:lnTo>
                    <a:pt x="115" y="0"/>
                  </a:lnTo>
                  <a:lnTo>
                    <a:pt x="131" y="2"/>
                  </a:lnTo>
                  <a:lnTo>
                    <a:pt x="149" y="3"/>
                  </a:lnTo>
                  <a:lnTo>
                    <a:pt x="155" y="4"/>
                  </a:lnTo>
                  <a:lnTo>
                    <a:pt x="162" y="6"/>
                  </a:lnTo>
                  <a:lnTo>
                    <a:pt x="169" y="8"/>
                  </a:lnTo>
                  <a:lnTo>
                    <a:pt x="176" y="10"/>
                  </a:lnTo>
                  <a:lnTo>
                    <a:pt x="183" y="12"/>
                  </a:lnTo>
                  <a:lnTo>
                    <a:pt x="188" y="15"/>
                  </a:lnTo>
                  <a:lnTo>
                    <a:pt x="191" y="17"/>
                  </a:lnTo>
                  <a:lnTo>
                    <a:pt x="192" y="17"/>
                  </a:lnTo>
                  <a:lnTo>
                    <a:pt x="213" y="22"/>
                  </a:lnTo>
                  <a:lnTo>
                    <a:pt x="211" y="22"/>
                  </a:lnTo>
                  <a:lnTo>
                    <a:pt x="209" y="25"/>
                  </a:lnTo>
                  <a:lnTo>
                    <a:pt x="204" y="26"/>
                  </a:lnTo>
                  <a:lnTo>
                    <a:pt x="198" y="29"/>
                  </a:lnTo>
                  <a:lnTo>
                    <a:pt x="191" y="30"/>
                  </a:lnTo>
                  <a:lnTo>
                    <a:pt x="183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60" y="32"/>
                  </a:lnTo>
                  <a:lnTo>
                    <a:pt x="150" y="33"/>
                  </a:lnTo>
                  <a:lnTo>
                    <a:pt x="139" y="34"/>
                  </a:lnTo>
                  <a:lnTo>
                    <a:pt x="130" y="36"/>
                  </a:lnTo>
                  <a:lnTo>
                    <a:pt x="119" y="39"/>
                  </a:lnTo>
                  <a:lnTo>
                    <a:pt x="111" y="41"/>
                  </a:lnTo>
                  <a:lnTo>
                    <a:pt x="102" y="44"/>
                  </a:lnTo>
                  <a:lnTo>
                    <a:pt x="97" y="47"/>
                  </a:lnTo>
                  <a:lnTo>
                    <a:pt x="96" y="50"/>
                  </a:lnTo>
                  <a:lnTo>
                    <a:pt x="97" y="51"/>
                  </a:lnTo>
                  <a:lnTo>
                    <a:pt x="104" y="54"/>
                  </a:lnTo>
                  <a:lnTo>
                    <a:pt x="112" y="56"/>
                  </a:lnTo>
                  <a:lnTo>
                    <a:pt x="123" y="59"/>
                  </a:lnTo>
                  <a:lnTo>
                    <a:pt x="135" y="65"/>
                  </a:lnTo>
                  <a:lnTo>
                    <a:pt x="147" y="73"/>
                  </a:lnTo>
                  <a:lnTo>
                    <a:pt x="161" y="82"/>
                  </a:lnTo>
                  <a:lnTo>
                    <a:pt x="19" y="9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2" y="41"/>
                  </a:lnTo>
                  <a:lnTo>
                    <a:pt x="4" y="36"/>
                  </a:lnTo>
                  <a:lnTo>
                    <a:pt x="11" y="29"/>
                  </a:lnTo>
                  <a:lnTo>
                    <a:pt x="21" y="22"/>
                  </a:lnTo>
                  <a:lnTo>
                    <a:pt x="37" y="15"/>
                  </a:lnTo>
                  <a:lnTo>
                    <a:pt x="60" y="10"/>
                  </a:lnTo>
                  <a:close/>
                </a:path>
              </a:pathLst>
            </a:custGeom>
            <a:solidFill>
              <a:srgbClr val="993F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4" name="Freeform 342"/>
            <p:cNvSpPr>
              <a:spLocks/>
            </p:cNvSpPr>
            <p:nvPr/>
          </p:nvSpPr>
          <p:spPr bwMode="auto">
            <a:xfrm flipH="1">
              <a:off x="1235" y="1440"/>
              <a:ext cx="52" cy="78"/>
            </a:xfrm>
            <a:custGeom>
              <a:avLst/>
              <a:gdLst>
                <a:gd name="T0" fmla="*/ 1 w 101"/>
                <a:gd name="T1" fmla="*/ 0 h 155"/>
                <a:gd name="T2" fmla="*/ 1 w 101"/>
                <a:gd name="T3" fmla="*/ 0 h 155"/>
                <a:gd name="T4" fmla="*/ 2 w 101"/>
                <a:gd name="T5" fmla="*/ 1 h 155"/>
                <a:gd name="T6" fmla="*/ 2 w 101"/>
                <a:gd name="T7" fmla="*/ 1 h 155"/>
                <a:gd name="T8" fmla="*/ 3 w 101"/>
                <a:gd name="T9" fmla="*/ 1 h 155"/>
                <a:gd name="T10" fmla="*/ 4 w 101"/>
                <a:gd name="T11" fmla="*/ 1 h 155"/>
                <a:gd name="T12" fmla="*/ 4 w 101"/>
                <a:gd name="T13" fmla="*/ 1 h 155"/>
                <a:gd name="T14" fmla="*/ 4 w 101"/>
                <a:gd name="T15" fmla="*/ 1 h 155"/>
                <a:gd name="T16" fmla="*/ 5 w 101"/>
                <a:gd name="T17" fmla="*/ 1 h 155"/>
                <a:gd name="T18" fmla="*/ 5 w 101"/>
                <a:gd name="T19" fmla="*/ 1 h 155"/>
                <a:gd name="T20" fmla="*/ 5 w 101"/>
                <a:gd name="T21" fmla="*/ 1 h 155"/>
                <a:gd name="T22" fmla="*/ 6 w 101"/>
                <a:gd name="T23" fmla="*/ 1 h 155"/>
                <a:gd name="T24" fmla="*/ 6 w 101"/>
                <a:gd name="T25" fmla="*/ 1 h 155"/>
                <a:gd name="T26" fmla="*/ 6 w 101"/>
                <a:gd name="T27" fmla="*/ 2 h 155"/>
                <a:gd name="T28" fmla="*/ 7 w 101"/>
                <a:gd name="T29" fmla="*/ 3 h 155"/>
                <a:gd name="T30" fmla="*/ 7 w 101"/>
                <a:gd name="T31" fmla="*/ 3 h 155"/>
                <a:gd name="T32" fmla="*/ 7 w 101"/>
                <a:gd name="T33" fmla="*/ 4 h 155"/>
                <a:gd name="T34" fmla="*/ 7 w 101"/>
                <a:gd name="T35" fmla="*/ 5 h 155"/>
                <a:gd name="T36" fmla="*/ 6 w 101"/>
                <a:gd name="T37" fmla="*/ 7 h 155"/>
                <a:gd name="T38" fmla="*/ 6 w 101"/>
                <a:gd name="T39" fmla="*/ 9 h 155"/>
                <a:gd name="T40" fmla="*/ 6 w 101"/>
                <a:gd name="T41" fmla="*/ 10 h 155"/>
                <a:gd name="T42" fmla="*/ 6 w 101"/>
                <a:gd name="T43" fmla="*/ 10 h 155"/>
                <a:gd name="T44" fmla="*/ 6 w 101"/>
                <a:gd name="T45" fmla="*/ 9 h 155"/>
                <a:gd name="T46" fmla="*/ 5 w 101"/>
                <a:gd name="T47" fmla="*/ 8 h 155"/>
                <a:gd name="T48" fmla="*/ 5 w 101"/>
                <a:gd name="T49" fmla="*/ 7 h 155"/>
                <a:gd name="T50" fmla="*/ 4 w 101"/>
                <a:gd name="T51" fmla="*/ 6 h 155"/>
                <a:gd name="T52" fmla="*/ 4 w 101"/>
                <a:gd name="T53" fmla="*/ 6 h 155"/>
                <a:gd name="T54" fmla="*/ 3 w 101"/>
                <a:gd name="T55" fmla="*/ 5 h 155"/>
                <a:gd name="T56" fmla="*/ 2 w 101"/>
                <a:gd name="T57" fmla="*/ 5 h 155"/>
                <a:gd name="T58" fmla="*/ 2 w 101"/>
                <a:gd name="T59" fmla="*/ 5 h 155"/>
                <a:gd name="T60" fmla="*/ 2 w 101"/>
                <a:gd name="T61" fmla="*/ 4 h 155"/>
                <a:gd name="T62" fmla="*/ 2 w 101"/>
                <a:gd name="T63" fmla="*/ 4 h 155"/>
                <a:gd name="T64" fmla="*/ 2 w 101"/>
                <a:gd name="T65" fmla="*/ 3 h 155"/>
                <a:gd name="T66" fmla="*/ 2 w 101"/>
                <a:gd name="T67" fmla="*/ 3 h 155"/>
                <a:gd name="T68" fmla="*/ 1 w 101"/>
                <a:gd name="T69" fmla="*/ 2 h 155"/>
                <a:gd name="T70" fmla="*/ 0 w 101"/>
                <a:gd name="T71" fmla="*/ 1 h 155"/>
                <a:gd name="T72" fmla="*/ 1 w 101"/>
                <a:gd name="T73" fmla="*/ 0 h 15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1"/>
                <a:gd name="T112" fmla="*/ 0 h 155"/>
                <a:gd name="T113" fmla="*/ 101 w 101"/>
                <a:gd name="T114" fmla="*/ 155 h 15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1" h="155">
                  <a:moveTo>
                    <a:pt x="3" y="0"/>
                  </a:moveTo>
                  <a:lnTo>
                    <a:pt x="10" y="0"/>
                  </a:lnTo>
                  <a:lnTo>
                    <a:pt x="18" y="1"/>
                  </a:lnTo>
                  <a:lnTo>
                    <a:pt x="29" y="1"/>
                  </a:lnTo>
                  <a:lnTo>
                    <a:pt x="38" y="2"/>
                  </a:lnTo>
                  <a:lnTo>
                    <a:pt x="48" y="4"/>
                  </a:lnTo>
                  <a:lnTo>
                    <a:pt x="56" y="4"/>
                  </a:lnTo>
                  <a:lnTo>
                    <a:pt x="62" y="5"/>
                  </a:lnTo>
                  <a:lnTo>
                    <a:pt x="64" y="5"/>
                  </a:lnTo>
                  <a:lnTo>
                    <a:pt x="67" y="4"/>
                  </a:lnTo>
                  <a:lnTo>
                    <a:pt x="71" y="2"/>
                  </a:lnTo>
                  <a:lnTo>
                    <a:pt x="78" y="4"/>
                  </a:lnTo>
                  <a:lnTo>
                    <a:pt x="85" y="9"/>
                  </a:lnTo>
                  <a:lnTo>
                    <a:pt x="91" y="20"/>
                  </a:lnTo>
                  <a:lnTo>
                    <a:pt x="97" y="34"/>
                  </a:lnTo>
                  <a:lnTo>
                    <a:pt x="101" y="48"/>
                  </a:lnTo>
                  <a:lnTo>
                    <a:pt x="101" y="57"/>
                  </a:lnTo>
                  <a:lnTo>
                    <a:pt x="98" y="76"/>
                  </a:lnTo>
                  <a:lnTo>
                    <a:pt x="91" y="109"/>
                  </a:lnTo>
                  <a:lnTo>
                    <a:pt x="86" y="141"/>
                  </a:lnTo>
                  <a:lnTo>
                    <a:pt x="83" y="155"/>
                  </a:lnTo>
                  <a:lnTo>
                    <a:pt x="82" y="151"/>
                  </a:lnTo>
                  <a:lnTo>
                    <a:pt x="79" y="141"/>
                  </a:lnTo>
                  <a:lnTo>
                    <a:pt x="74" y="126"/>
                  </a:lnTo>
                  <a:lnTo>
                    <a:pt x="66" y="109"/>
                  </a:lnTo>
                  <a:lnTo>
                    <a:pt x="57" y="94"/>
                  </a:lnTo>
                  <a:lnTo>
                    <a:pt x="48" y="81"/>
                  </a:lnTo>
                  <a:lnTo>
                    <a:pt x="37" y="71"/>
                  </a:lnTo>
                  <a:lnTo>
                    <a:pt x="26" y="68"/>
                  </a:lnTo>
                  <a:lnTo>
                    <a:pt x="23" y="66"/>
                  </a:lnTo>
                  <a:lnTo>
                    <a:pt x="23" y="57"/>
                  </a:lnTo>
                  <a:lnTo>
                    <a:pt x="23" y="49"/>
                  </a:lnTo>
                  <a:lnTo>
                    <a:pt x="23" y="45"/>
                  </a:lnTo>
                  <a:lnTo>
                    <a:pt x="18" y="38"/>
                  </a:lnTo>
                  <a:lnTo>
                    <a:pt x="8" y="22"/>
                  </a:lnTo>
                  <a:lnTo>
                    <a:pt x="0" y="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993F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173" name="Group 391"/>
          <p:cNvGrpSpPr>
            <a:grpSpLocks/>
          </p:cNvGrpSpPr>
          <p:nvPr/>
        </p:nvGrpSpPr>
        <p:grpSpPr bwMode="auto">
          <a:xfrm>
            <a:off x="5522213" y="3652250"/>
            <a:ext cx="3054350" cy="2128838"/>
            <a:chOff x="3679" y="2422"/>
            <a:chExt cx="1872" cy="1305"/>
          </a:xfrm>
        </p:grpSpPr>
        <p:sp>
          <p:nvSpPr>
            <p:cNvPr id="7335" name="Freeform 392"/>
            <p:cNvSpPr>
              <a:spLocks/>
            </p:cNvSpPr>
            <p:nvPr/>
          </p:nvSpPr>
          <p:spPr bwMode="auto">
            <a:xfrm>
              <a:off x="3679" y="2422"/>
              <a:ext cx="1872" cy="1305"/>
            </a:xfrm>
            <a:custGeom>
              <a:avLst/>
              <a:gdLst>
                <a:gd name="T0" fmla="*/ 0 w 3026"/>
                <a:gd name="T1" fmla="*/ 309 h 2110"/>
                <a:gd name="T2" fmla="*/ 443 w 3026"/>
                <a:gd name="T3" fmla="*/ 309 h 2110"/>
                <a:gd name="T4" fmla="*/ 443 w 3026"/>
                <a:gd name="T5" fmla="*/ 0 h 2110"/>
                <a:gd name="T6" fmla="*/ 0 w 3026"/>
                <a:gd name="T7" fmla="*/ 0 h 2110"/>
                <a:gd name="T8" fmla="*/ 0 w 3026"/>
                <a:gd name="T9" fmla="*/ 309 h 2110"/>
                <a:gd name="T10" fmla="*/ 0 w 3026"/>
                <a:gd name="T11" fmla="*/ 309 h 21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26"/>
                <a:gd name="T19" fmla="*/ 0 h 2110"/>
                <a:gd name="T20" fmla="*/ 3026 w 3026"/>
                <a:gd name="T21" fmla="*/ 2110 h 21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26" h="2110">
                  <a:moveTo>
                    <a:pt x="0" y="2110"/>
                  </a:moveTo>
                  <a:lnTo>
                    <a:pt x="3026" y="2110"/>
                  </a:lnTo>
                  <a:lnTo>
                    <a:pt x="3026" y="0"/>
                  </a:lnTo>
                  <a:lnTo>
                    <a:pt x="0" y="0"/>
                  </a:lnTo>
                  <a:lnTo>
                    <a:pt x="0" y="21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6" name="Freeform 393"/>
            <p:cNvSpPr>
              <a:spLocks/>
            </p:cNvSpPr>
            <p:nvPr/>
          </p:nvSpPr>
          <p:spPr bwMode="auto">
            <a:xfrm>
              <a:off x="3982" y="2483"/>
              <a:ext cx="1071" cy="247"/>
            </a:xfrm>
            <a:custGeom>
              <a:avLst/>
              <a:gdLst>
                <a:gd name="T0" fmla="*/ 1 w 1730"/>
                <a:gd name="T1" fmla="*/ 1 h 397"/>
                <a:gd name="T2" fmla="*/ 2 w 1730"/>
                <a:gd name="T3" fmla="*/ 4 h 397"/>
                <a:gd name="T4" fmla="*/ 4 w 1730"/>
                <a:gd name="T5" fmla="*/ 7 h 397"/>
                <a:gd name="T6" fmla="*/ 7 w 1730"/>
                <a:gd name="T7" fmla="*/ 12 h 397"/>
                <a:gd name="T8" fmla="*/ 11 w 1730"/>
                <a:gd name="T9" fmla="*/ 19 h 397"/>
                <a:gd name="T10" fmla="*/ 14 w 1730"/>
                <a:gd name="T11" fmla="*/ 28 h 397"/>
                <a:gd name="T12" fmla="*/ 17 w 1730"/>
                <a:gd name="T13" fmla="*/ 37 h 397"/>
                <a:gd name="T14" fmla="*/ 20 w 1730"/>
                <a:gd name="T15" fmla="*/ 47 h 397"/>
                <a:gd name="T16" fmla="*/ 22 w 1730"/>
                <a:gd name="T17" fmla="*/ 55 h 397"/>
                <a:gd name="T18" fmla="*/ 24 w 1730"/>
                <a:gd name="T19" fmla="*/ 59 h 397"/>
                <a:gd name="T20" fmla="*/ 24 w 1730"/>
                <a:gd name="T21" fmla="*/ 59 h 397"/>
                <a:gd name="T22" fmla="*/ 25 w 1730"/>
                <a:gd name="T23" fmla="*/ 57 h 397"/>
                <a:gd name="T24" fmla="*/ 28 w 1730"/>
                <a:gd name="T25" fmla="*/ 53 h 397"/>
                <a:gd name="T26" fmla="*/ 32 w 1730"/>
                <a:gd name="T27" fmla="*/ 48 h 397"/>
                <a:gd name="T28" fmla="*/ 39 w 1730"/>
                <a:gd name="T29" fmla="*/ 44 h 397"/>
                <a:gd name="T30" fmla="*/ 48 w 1730"/>
                <a:gd name="T31" fmla="*/ 39 h 397"/>
                <a:gd name="T32" fmla="*/ 58 w 1730"/>
                <a:gd name="T33" fmla="*/ 37 h 397"/>
                <a:gd name="T34" fmla="*/ 66 w 1730"/>
                <a:gd name="T35" fmla="*/ 37 h 397"/>
                <a:gd name="T36" fmla="*/ 73 w 1730"/>
                <a:gd name="T37" fmla="*/ 39 h 397"/>
                <a:gd name="T38" fmla="*/ 78 w 1730"/>
                <a:gd name="T39" fmla="*/ 40 h 397"/>
                <a:gd name="T40" fmla="*/ 80 w 1730"/>
                <a:gd name="T41" fmla="*/ 41 h 397"/>
                <a:gd name="T42" fmla="*/ 80 w 1730"/>
                <a:gd name="T43" fmla="*/ 39 h 397"/>
                <a:gd name="T44" fmla="*/ 83 w 1730"/>
                <a:gd name="T45" fmla="*/ 32 h 397"/>
                <a:gd name="T46" fmla="*/ 87 w 1730"/>
                <a:gd name="T47" fmla="*/ 24 h 397"/>
                <a:gd name="T48" fmla="*/ 95 w 1730"/>
                <a:gd name="T49" fmla="*/ 16 h 397"/>
                <a:gd name="T50" fmla="*/ 107 w 1730"/>
                <a:gd name="T51" fmla="*/ 8 h 397"/>
                <a:gd name="T52" fmla="*/ 122 w 1730"/>
                <a:gd name="T53" fmla="*/ 4 h 397"/>
                <a:gd name="T54" fmla="*/ 136 w 1730"/>
                <a:gd name="T55" fmla="*/ 3 h 397"/>
                <a:gd name="T56" fmla="*/ 146 w 1730"/>
                <a:gd name="T57" fmla="*/ 4 h 397"/>
                <a:gd name="T58" fmla="*/ 154 w 1730"/>
                <a:gd name="T59" fmla="*/ 7 h 397"/>
                <a:gd name="T60" fmla="*/ 162 w 1730"/>
                <a:gd name="T61" fmla="*/ 11 h 397"/>
                <a:gd name="T62" fmla="*/ 168 w 1730"/>
                <a:gd name="T63" fmla="*/ 11 h 397"/>
                <a:gd name="T64" fmla="*/ 176 w 1730"/>
                <a:gd name="T65" fmla="*/ 7 h 397"/>
                <a:gd name="T66" fmla="*/ 183 w 1730"/>
                <a:gd name="T67" fmla="*/ 6 h 397"/>
                <a:gd name="T68" fmla="*/ 189 w 1730"/>
                <a:gd name="T69" fmla="*/ 6 h 397"/>
                <a:gd name="T70" fmla="*/ 194 w 1730"/>
                <a:gd name="T71" fmla="*/ 8 h 397"/>
                <a:gd name="T72" fmla="*/ 198 w 1730"/>
                <a:gd name="T73" fmla="*/ 10 h 397"/>
                <a:gd name="T74" fmla="*/ 206 w 1730"/>
                <a:gd name="T75" fmla="*/ 6 h 397"/>
                <a:gd name="T76" fmla="*/ 212 w 1730"/>
                <a:gd name="T77" fmla="*/ 6 h 397"/>
                <a:gd name="T78" fmla="*/ 217 w 1730"/>
                <a:gd name="T79" fmla="*/ 7 h 397"/>
                <a:gd name="T80" fmla="*/ 221 w 1730"/>
                <a:gd name="T81" fmla="*/ 9 h 397"/>
                <a:gd name="T82" fmla="*/ 225 w 1730"/>
                <a:gd name="T83" fmla="*/ 11 h 397"/>
                <a:gd name="T84" fmla="*/ 0 w 1730"/>
                <a:gd name="T85" fmla="*/ 0 h 39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730"/>
                <a:gd name="T130" fmla="*/ 0 h 397"/>
                <a:gd name="T131" fmla="*/ 1730 w 1730"/>
                <a:gd name="T132" fmla="*/ 397 h 39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730" h="397">
                  <a:moveTo>
                    <a:pt x="0" y="0"/>
                  </a:moveTo>
                  <a:lnTo>
                    <a:pt x="2" y="2"/>
                  </a:lnTo>
                  <a:lnTo>
                    <a:pt x="6" y="7"/>
                  </a:lnTo>
                  <a:lnTo>
                    <a:pt x="10" y="11"/>
                  </a:lnTo>
                  <a:lnTo>
                    <a:pt x="12" y="17"/>
                  </a:lnTo>
                  <a:lnTo>
                    <a:pt x="16" y="23"/>
                  </a:lnTo>
                  <a:lnTo>
                    <a:pt x="23" y="30"/>
                  </a:lnTo>
                  <a:lnTo>
                    <a:pt x="27" y="38"/>
                  </a:lnTo>
                  <a:lnTo>
                    <a:pt x="33" y="47"/>
                  </a:lnTo>
                  <a:lnTo>
                    <a:pt x="38" y="59"/>
                  </a:lnTo>
                  <a:lnTo>
                    <a:pt x="44" y="70"/>
                  </a:lnTo>
                  <a:lnTo>
                    <a:pt x="52" y="83"/>
                  </a:lnTo>
                  <a:lnTo>
                    <a:pt x="57" y="97"/>
                  </a:lnTo>
                  <a:lnTo>
                    <a:pt x="63" y="112"/>
                  </a:lnTo>
                  <a:lnTo>
                    <a:pt x="71" y="129"/>
                  </a:lnTo>
                  <a:lnTo>
                    <a:pt x="76" y="146"/>
                  </a:lnTo>
                  <a:lnTo>
                    <a:pt x="84" y="165"/>
                  </a:lnTo>
                  <a:lnTo>
                    <a:pt x="90" y="186"/>
                  </a:lnTo>
                  <a:lnTo>
                    <a:pt x="99" y="207"/>
                  </a:lnTo>
                  <a:lnTo>
                    <a:pt x="105" y="230"/>
                  </a:lnTo>
                  <a:lnTo>
                    <a:pt x="113" y="251"/>
                  </a:lnTo>
                  <a:lnTo>
                    <a:pt x="120" y="273"/>
                  </a:lnTo>
                  <a:lnTo>
                    <a:pt x="128" y="296"/>
                  </a:lnTo>
                  <a:lnTo>
                    <a:pt x="133" y="315"/>
                  </a:lnTo>
                  <a:lnTo>
                    <a:pt x="139" y="334"/>
                  </a:lnTo>
                  <a:lnTo>
                    <a:pt x="145" y="351"/>
                  </a:lnTo>
                  <a:lnTo>
                    <a:pt x="149" y="367"/>
                  </a:lnTo>
                  <a:lnTo>
                    <a:pt x="152" y="380"/>
                  </a:lnTo>
                  <a:lnTo>
                    <a:pt x="156" y="389"/>
                  </a:lnTo>
                  <a:lnTo>
                    <a:pt x="158" y="395"/>
                  </a:lnTo>
                  <a:lnTo>
                    <a:pt x="160" y="397"/>
                  </a:lnTo>
                  <a:lnTo>
                    <a:pt x="160" y="395"/>
                  </a:lnTo>
                  <a:lnTo>
                    <a:pt x="160" y="393"/>
                  </a:lnTo>
                  <a:lnTo>
                    <a:pt x="162" y="389"/>
                  </a:lnTo>
                  <a:lnTo>
                    <a:pt x="166" y="384"/>
                  </a:lnTo>
                  <a:lnTo>
                    <a:pt x="170" y="376"/>
                  </a:lnTo>
                  <a:lnTo>
                    <a:pt x="173" y="369"/>
                  </a:lnTo>
                  <a:lnTo>
                    <a:pt x="179" y="361"/>
                  </a:lnTo>
                  <a:lnTo>
                    <a:pt x="189" y="351"/>
                  </a:lnTo>
                  <a:lnTo>
                    <a:pt x="196" y="340"/>
                  </a:lnTo>
                  <a:lnTo>
                    <a:pt x="208" y="331"/>
                  </a:lnTo>
                  <a:lnTo>
                    <a:pt x="219" y="319"/>
                  </a:lnTo>
                  <a:lnTo>
                    <a:pt x="232" y="310"/>
                  </a:lnTo>
                  <a:lnTo>
                    <a:pt x="247" y="298"/>
                  </a:lnTo>
                  <a:lnTo>
                    <a:pt x="265" y="289"/>
                  </a:lnTo>
                  <a:lnTo>
                    <a:pt x="284" y="279"/>
                  </a:lnTo>
                  <a:lnTo>
                    <a:pt x="306" y="270"/>
                  </a:lnTo>
                  <a:lnTo>
                    <a:pt x="327" y="260"/>
                  </a:lnTo>
                  <a:lnTo>
                    <a:pt x="348" y="256"/>
                  </a:lnTo>
                  <a:lnTo>
                    <a:pt x="369" y="251"/>
                  </a:lnTo>
                  <a:lnTo>
                    <a:pt x="392" y="251"/>
                  </a:lnTo>
                  <a:lnTo>
                    <a:pt x="411" y="249"/>
                  </a:lnTo>
                  <a:lnTo>
                    <a:pt x="430" y="249"/>
                  </a:lnTo>
                  <a:lnTo>
                    <a:pt x="449" y="251"/>
                  </a:lnTo>
                  <a:lnTo>
                    <a:pt x="468" y="254"/>
                  </a:lnTo>
                  <a:lnTo>
                    <a:pt x="483" y="256"/>
                  </a:lnTo>
                  <a:lnTo>
                    <a:pt x="498" y="260"/>
                  </a:lnTo>
                  <a:lnTo>
                    <a:pt x="512" y="262"/>
                  </a:lnTo>
                  <a:lnTo>
                    <a:pt x="523" y="266"/>
                  </a:lnTo>
                  <a:lnTo>
                    <a:pt x="531" y="268"/>
                  </a:lnTo>
                  <a:lnTo>
                    <a:pt x="538" y="272"/>
                  </a:lnTo>
                  <a:lnTo>
                    <a:pt x="542" y="273"/>
                  </a:lnTo>
                  <a:lnTo>
                    <a:pt x="544" y="275"/>
                  </a:lnTo>
                  <a:lnTo>
                    <a:pt x="544" y="272"/>
                  </a:lnTo>
                  <a:lnTo>
                    <a:pt x="546" y="266"/>
                  </a:lnTo>
                  <a:lnTo>
                    <a:pt x="548" y="258"/>
                  </a:lnTo>
                  <a:lnTo>
                    <a:pt x="552" y="247"/>
                  </a:lnTo>
                  <a:lnTo>
                    <a:pt x="557" y="232"/>
                  </a:lnTo>
                  <a:lnTo>
                    <a:pt x="563" y="216"/>
                  </a:lnTo>
                  <a:lnTo>
                    <a:pt x="573" y="199"/>
                  </a:lnTo>
                  <a:lnTo>
                    <a:pt x="584" y="182"/>
                  </a:lnTo>
                  <a:lnTo>
                    <a:pt x="595" y="161"/>
                  </a:lnTo>
                  <a:lnTo>
                    <a:pt x="612" y="142"/>
                  </a:lnTo>
                  <a:lnTo>
                    <a:pt x="630" y="123"/>
                  </a:lnTo>
                  <a:lnTo>
                    <a:pt x="650" y="104"/>
                  </a:lnTo>
                  <a:lnTo>
                    <a:pt x="671" y="87"/>
                  </a:lnTo>
                  <a:lnTo>
                    <a:pt x="700" y="70"/>
                  </a:lnTo>
                  <a:lnTo>
                    <a:pt x="728" y="55"/>
                  </a:lnTo>
                  <a:lnTo>
                    <a:pt x="761" y="43"/>
                  </a:lnTo>
                  <a:lnTo>
                    <a:pt x="797" y="34"/>
                  </a:lnTo>
                  <a:lnTo>
                    <a:pt x="831" y="28"/>
                  </a:lnTo>
                  <a:lnTo>
                    <a:pt x="861" y="23"/>
                  </a:lnTo>
                  <a:lnTo>
                    <a:pt x="892" y="21"/>
                  </a:lnTo>
                  <a:lnTo>
                    <a:pt x="920" y="21"/>
                  </a:lnTo>
                  <a:lnTo>
                    <a:pt x="945" y="21"/>
                  </a:lnTo>
                  <a:lnTo>
                    <a:pt x="970" y="24"/>
                  </a:lnTo>
                  <a:lnTo>
                    <a:pt x="993" y="28"/>
                  </a:lnTo>
                  <a:lnTo>
                    <a:pt x="1013" y="34"/>
                  </a:lnTo>
                  <a:lnTo>
                    <a:pt x="1032" y="40"/>
                  </a:lnTo>
                  <a:lnTo>
                    <a:pt x="1052" y="47"/>
                  </a:lnTo>
                  <a:lnTo>
                    <a:pt x="1069" y="55"/>
                  </a:lnTo>
                  <a:lnTo>
                    <a:pt x="1084" y="64"/>
                  </a:lnTo>
                  <a:lnTo>
                    <a:pt x="1101" y="72"/>
                  </a:lnTo>
                  <a:lnTo>
                    <a:pt x="1116" y="82"/>
                  </a:lnTo>
                  <a:lnTo>
                    <a:pt x="1131" y="89"/>
                  </a:lnTo>
                  <a:lnTo>
                    <a:pt x="1147" y="76"/>
                  </a:lnTo>
                  <a:lnTo>
                    <a:pt x="1164" y="64"/>
                  </a:lnTo>
                  <a:lnTo>
                    <a:pt x="1181" y="55"/>
                  </a:lnTo>
                  <a:lnTo>
                    <a:pt x="1198" y="49"/>
                  </a:lnTo>
                  <a:lnTo>
                    <a:pt x="1213" y="43"/>
                  </a:lnTo>
                  <a:lnTo>
                    <a:pt x="1230" y="42"/>
                  </a:lnTo>
                  <a:lnTo>
                    <a:pt x="1243" y="40"/>
                  </a:lnTo>
                  <a:lnTo>
                    <a:pt x="1259" y="40"/>
                  </a:lnTo>
                  <a:lnTo>
                    <a:pt x="1272" y="40"/>
                  </a:lnTo>
                  <a:lnTo>
                    <a:pt x="1285" y="42"/>
                  </a:lnTo>
                  <a:lnTo>
                    <a:pt x="1297" y="45"/>
                  </a:lnTo>
                  <a:lnTo>
                    <a:pt x="1310" y="49"/>
                  </a:lnTo>
                  <a:lnTo>
                    <a:pt x="1320" y="53"/>
                  </a:lnTo>
                  <a:lnTo>
                    <a:pt x="1331" y="57"/>
                  </a:lnTo>
                  <a:lnTo>
                    <a:pt x="1339" y="59"/>
                  </a:lnTo>
                  <a:lnTo>
                    <a:pt x="1348" y="64"/>
                  </a:lnTo>
                  <a:lnTo>
                    <a:pt x="1365" y="55"/>
                  </a:lnTo>
                  <a:lnTo>
                    <a:pt x="1382" y="47"/>
                  </a:lnTo>
                  <a:lnTo>
                    <a:pt x="1399" y="42"/>
                  </a:lnTo>
                  <a:lnTo>
                    <a:pt x="1415" y="40"/>
                  </a:lnTo>
                  <a:lnTo>
                    <a:pt x="1428" y="38"/>
                  </a:lnTo>
                  <a:lnTo>
                    <a:pt x="1443" y="38"/>
                  </a:lnTo>
                  <a:lnTo>
                    <a:pt x="1454" y="40"/>
                  </a:lnTo>
                  <a:lnTo>
                    <a:pt x="1468" y="42"/>
                  </a:lnTo>
                  <a:lnTo>
                    <a:pt x="1477" y="45"/>
                  </a:lnTo>
                  <a:lnTo>
                    <a:pt x="1489" y="49"/>
                  </a:lnTo>
                  <a:lnTo>
                    <a:pt x="1498" y="55"/>
                  </a:lnTo>
                  <a:lnTo>
                    <a:pt x="1506" y="59"/>
                  </a:lnTo>
                  <a:lnTo>
                    <a:pt x="1515" y="64"/>
                  </a:lnTo>
                  <a:lnTo>
                    <a:pt x="1523" y="68"/>
                  </a:lnTo>
                  <a:lnTo>
                    <a:pt x="1532" y="72"/>
                  </a:lnTo>
                  <a:lnTo>
                    <a:pt x="1540" y="76"/>
                  </a:lnTo>
                  <a:lnTo>
                    <a:pt x="17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7" name="Freeform 394"/>
            <p:cNvSpPr>
              <a:spLocks/>
            </p:cNvSpPr>
            <p:nvPr/>
          </p:nvSpPr>
          <p:spPr bwMode="auto">
            <a:xfrm>
              <a:off x="3944" y="3217"/>
              <a:ext cx="418" cy="442"/>
            </a:xfrm>
            <a:custGeom>
              <a:avLst/>
              <a:gdLst>
                <a:gd name="T0" fmla="*/ 0 w 676"/>
                <a:gd name="T1" fmla="*/ 33 h 713"/>
                <a:gd name="T2" fmla="*/ 95 w 676"/>
                <a:gd name="T3" fmla="*/ 0 h 713"/>
                <a:gd name="T4" fmla="*/ 99 w 676"/>
                <a:gd name="T5" fmla="*/ 105 h 713"/>
                <a:gd name="T6" fmla="*/ 4 w 676"/>
                <a:gd name="T7" fmla="*/ 105 h 713"/>
                <a:gd name="T8" fmla="*/ 0 w 676"/>
                <a:gd name="T9" fmla="*/ 33 h 713"/>
                <a:gd name="T10" fmla="*/ 0 w 676"/>
                <a:gd name="T11" fmla="*/ 33 h 7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76"/>
                <a:gd name="T19" fmla="*/ 0 h 713"/>
                <a:gd name="T20" fmla="*/ 676 w 676"/>
                <a:gd name="T21" fmla="*/ 713 h 7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76" h="713">
                  <a:moveTo>
                    <a:pt x="0" y="222"/>
                  </a:moveTo>
                  <a:lnTo>
                    <a:pt x="646" y="0"/>
                  </a:lnTo>
                  <a:lnTo>
                    <a:pt x="676" y="713"/>
                  </a:lnTo>
                  <a:lnTo>
                    <a:pt x="22" y="713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DEB8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8" name="Freeform 395"/>
            <p:cNvSpPr>
              <a:spLocks/>
            </p:cNvSpPr>
            <p:nvPr/>
          </p:nvSpPr>
          <p:spPr bwMode="auto">
            <a:xfrm>
              <a:off x="4378" y="3225"/>
              <a:ext cx="483" cy="434"/>
            </a:xfrm>
            <a:custGeom>
              <a:avLst/>
              <a:gdLst>
                <a:gd name="T0" fmla="*/ 0 w 781"/>
                <a:gd name="T1" fmla="*/ 0 h 702"/>
                <a:gd name="T2" fmla="*/ 113 w 781"/>
                <a:gd name="T3" fmla="*/ 25 h 702"/>
                <a:gd name="T4" fmla="*/ 114 w 781"/>
                <a:gd name="T5" fmla="*/ 99 h 702"/>
                <a:gd name="T6" fmla="*/ 4 w 781"/>
                <a:gd name="T7" fmla="*/ 103 h 702"/>
                <a:gd name="T8" fmla="*/ 0 w 781"/>
                <a:gd name="T9" fmla="*/ 0 h 702"/>
                <a:gd name="T10" fmla="*/ 0 w 781"/>
                <a:gd name="T11" fmla="*/ 0 h 7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81"/>
                <a:gd name="T19" fmla="*/ 0 h 702"/>
                <a:gd name="T20" fmla="*/ 781 w 781"/>
                <a:gd name="T21" fmla="*/ 702 h 7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81" h="702">
                  <a:moveTo>
                    <a:pt x="0" y="0"/>
                  </a:moveTo>
                  <a:lnTo>
                    <a:pt x="768" y="168"/>
                  </a:lnTo>
                  <a:lnTo>
                    <a:pt x="781" y="675"/>
                  </a:lnTo>
                  <a:lnTo>
                    <a:pt x="23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7A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9" name="Freeform 396"/>
            <p:cNvSpPr>
              <a:spLocks/>
            </p:cNvSpPr>
            <p:nvPr/>
          </p:nvSpPr>
          <p:spPr bwMode="auto">
            <a:xfrm>
              <a:off x="5049" y="3159"/>
              <a:ext cx="370" cy="519"/>
            </a:xfrm>
            <a:custGeom>
              <a:avLst/>
              <a:gdLst>
                <a:gd name="T0" fmla="*/ 14 w 597"/>
                <a:gd name="T1" fmla="*/ 15 h 838"/>
                <a:gd name="T2" fmla="*/ 14 w 597"/>
                <a:gd name="T3" fmla="*/ 12 h 838"/>
                <a:gd name="T4" fmla="*/ 15 w 597"/>
                <a:gd name="T5" fmla="*/ 7 h 838"/>
                <a:gd name="T6" fmla="*/ 17 w 597"/>
                <a:gd name="T7" fmla="*/ 4 h 838"/>
                <a:gd name="T8" fmla="*/ 20 w 597"/>
                <a:gd name="T9" fmla="*/ 1 h 838"/>
                <a:gd name="T10" fmla="*/ 27 w 597"/>
                <a:gd name="T11" fmla="*/ 0 h 838"/>
                <a:gd name="T12" fmla="*/ 32 w 597"/>
                <a:gd name="T13" fmla="*/ 1 h 838"/>
                <a:gd name="T14" fmla="*/ 35 w 597"/>
                <a:gd name="T15" fmla="*/ 6 h 838"/>
                <a:gd name="T16" fmla="*/ 36 w 597"/>
                <a:gd name="T17" fmla="*/ 9 h 838"/>
                <a:gd name="T18" fmla="*/ 37 w 597"/>
                <a:gd name="T19" fmla="*/ 12 h 838"/>
                <a:gd name="T20" fmla="*/ 37 w 597"/>
                <a:gd name="T21" fmla="*/ 14 h 838"/>
                <a:gd name="T22" fmla="*/ 37 w 597"/>
                <a:gd name="T23" fmla="*/ 21 h 838"/>
                <a:gd name="T24" fmla="*/ 41 w 597"/>
                <a:gd name="T25" fmla="*/ 23 h 838"/>
                <a:gd name="T26" fmla="*/ 46 w 597"/>
                <a:gd name="T27" fmla="*/ 25 h 838"/>
                <a:gd name="T28" fmla="*/ 53 w 597"/>
                <a:gd name="T29" fmla="*/ 29 h 838"/>
                <a:gd name="T30" fmla="*/ 59 w 597"/>
                <a:gd name="T31" fmla="*/ 35 h 838"/>
                <a:gd name="T32" fmla="*/ 64 w 597"/>
                <a:gd name="T33" fmla="*/ 43 h 838"/>
                <a:gd name="T34" fmla="*/ 68 w 597"/>
                <a:gd name="T35" fmla="*/ 50 h 838"/>
                <a:gd name="T36" fmla="*/ 71 w 597"/>
                <a:gd name="T37" fmla="*/ 58 h 838"/>
                <a:gd name="T38" fmla="*/ 73 w 597"/>
                <a:gd name="T39" fmla="*/ 63 h 838"/>
                <a:gd name="T40" fmla="*/ 74 w 597"/>
                <a:gd name="T41" fmla="*/ 68 h 838"/>
                <a:gd name="T42" fmla="*/ 74 w 597"/>
                <a:gd name="T43" fmla="*/ 72 h 838"/>
                <a:gd name="T44" fmla="*/ 74 w 597"/>
                <a:gd name="T45" fmla="*/ 76 h 838"/>
                <a:gd name="T46" fmla="*/ 74 w 597"/>
                <a:gd name="T47" fmla="*/ 78 h 838"/>
                <a:gd name="T48" fmla="*/ 74 w 597"/>
                <a:gd name="T49" fmla="*/ 81 h 838"/>
                <a:gd name="T50" fmla="*/ 88 w 597"/>
                <a:gd name="T51" fmla="*/ 121 h 838"/>
                <a:gd name="T52" fmla="*/ 49 w 597"/>
                <a:gd name="T53" fmla="*/ 123 h 838"/>
                <a:gd name="T54" fmla="*/ 34 w 597"/>
                <a:gd name="T55" fmla="*/ 123 h 838"/>
                <a:gd name="T56" fmla="*/ 33 w 597"/>
                <a:gd name="T57" fmla="*/ 118 h 838"/>
                <a:gd name="T58" fmla="*/ 33 w 597"/>
                <a:gd name="T59" fmla="*/ 112 h 838"/>
                <a:gd name="T60" fmla="*/ 32 w 597"/>
                <a:gd name="T61" fmla="*/ 105 h 838"/>
                <a:gd name="T62" fmla="*/ 31 w 597"/>
                <a:gd name="T63" fmla="*/ 98 h 838"/>
                <a:gd name="T64" fmla="*/ 32 w 597"/>
                <a:gd name="T65" fmla="*/ 93 h 838"/>
                <a:gd name="T66" fmla="*/ 32 w 597"/>
                <a:gd name="T67" fmla="*/ 87 h 838"/>
                <a:gd name="T68" fmla="*/ 33 w 597"/>
                <a:gd name="T69" fmla="*/ 81 h 838"/>
                <a:gd name="T70" fmla="*/ 35 w 597"/>
                <a:gd name="T71" fmla="*/ 76 h 838"/>
                <a:gd name="T72" fmla="*/ 35 w 597"/>
                <a:gd name="T73" fmla="*/ 72 h 838"/>
                <a:gd name="T74" fmla="*/ 36 w 597"/>
                <a:gd name="T75" fmla="*/ 71 h 838"/>
                <a:gd name="T76" fmla="*/ 29 w 597"/>
                <a:gd name="T77" fmla="*/ 59 h 838"/>
                <a:gd name="T78" fmla="*/ 27 w 597"/>
                <a:gd name="T79" fmla="*/ 62 h 838"/>
                <a:gd name="T80" fmla="*/ 25 w 597"/>
                <a:gd name="T81" fmla="*/ 66 h 838"/>
                <a:gd name="T82" fmla="*/ 22 w 597"/>
                <a:gd name="T83" fmla="*/ 71 h 838"/>
                <a:gd name="T84" fmla="*/ 18 w 597"/>
                <a:gd name="T85" fmla="*/ 76 h 838"/>
                <a:gd name="T86" fmla="*/ 15 w 597"/>
                <a:gd name="T87" fmla="*/ 80 h 838"/>
                <a:gd name="T88" fmla="*/ 12 w 597"/>
                <a:gd name="T89" fmla="*/ 82 h 838"/>
                <a:gd name="T90" fmla="*/ 9 w 597"/>
                <a:gd name="T91" fmla="*/ 84 h 838"/>
                <a:gd name="T92" fmla="*/ 6 w 597"/>
                <a:gd name="T93" fmla="*/ 85 h 838"/>
                <a:gd name="T94" fmla="*/ 4 w 597"/>
                <a:gd name="T95" fmla="*/ 86 h 838"/>
                <a:gd name="T96" fmla="*/ 0 w 597"/>
                <a:gd name="T97" fmla="*/ 81 h 838"/>
                <a:gd name="T98" fmla="*/ 1 w 597"/>
                <a:gd name="T99" fmla="*/ 79 h 838"/>
                <a:gd name="T100" fmla="*/ 4 w 597"/>
                <a:gd name="T101" fmla="*/ 74 h 838"/>
                <a:gd name="T102" fmla="*/ 7 w 597"/>
                <a:gd name="T103" fmla="*/ 69 h 838"/>
                <a:gd name="T104" fmla="*/ 11 w 597"/>
                <a:gd name="T105" fmla="*/ 63 h 838"/>
                <a:gd name="T106" fmla="*/ 13 w 597"/>
                <a:gd name="T107" fmla="*/ 58 h 838"/>
                <a:gd name="T108" fmla="*/ 14 w 597"/>
                <a:gd name="T109" fmla="*/ 53 h 838"/>
                <a:gd name="T110" fmla="*/ 15 w 597"/>
                <a:gd name="T111" fmla="*/ 48 h 838"/>
                <a:gd name="T112" fmla="*/ 16 w 597"/>
                <a:gd name="T113" fmla="*/ 43 h 838"/>
                <a:gd name="T114" fmla="*/ 17 w 597"/>
                <a:gd name="T115" fmla="*/ 40 h 838"/>
                <a:gd name="T116" fmla="*/ 17 w 597"/>
                <a:gd name="T117" fmla="*/ 38 h 838"/>
                <a:gd name="T118" fmla="*/ 14 w 597"/>
                <a:gd name="T119" fmla="*/ 15 h 8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97"/>
                <a:gd name="T181" fmla="*/ 0 h 838"/>
                <a:gd name="T182" fmla="*/ 597 w 597"/>
                <a:gd name="T183" fmla="*/ 838 h 83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97" h="838">
                  <a:moveTo>
                    <a:pt x="97" y="104"/>
                  </a:moveTo>
                  <a:lnTo>
                    <a:pt x="97" y="103"/>
                  </a:lnTo>
                  <a:lnTo>
                    <a:pt x="97" y="99"/>
                  </a:lnTo>
                  <a:lnTo>
                    <a:pt x="95" y="93"/>
                  </a:lnTo>
                  <a:lnTo>
                    <a:pt x="95" y="87"/>
                  </a:lnTo>
                  <a:lnTo>
                    <a:pt x="95" y="80"/>
                  </a:lnTo>
                  <a:lnTo>
                    <a:pt x="95" y="70"/>
                  </a:lnTo>
                  <a:lnTo>
                    <a:pt x="97" y="61"/>
                  </a:lnTo>
                  <a:lnTo>
                    <a:pt x="101" y="51"/>
                  </a:lnTo>
                  <a:lnTo>
                    <a:pt x="103" y="42"/>
                  </a:lnTo>
                  <a:lnTo>
                    <a:pt x="107" y="32"/>
                  </a:lnTo>
                  <a:lnTo>
                    <a:pt x="113" y="23"/>
                  </a:lnTo>
                  <a:lnTo>
                    <a:pt x="120" y="15"/>
                  </a:lnTo>
                  <a:lnTo>
                    <a:pt x="128" y="7"/>
                  </a:lnTo>
                  <a:lnTo>
                    <a:pt x="139" y="4"/>
                  </a:lnTo>
                  <a:lnTo>
                    <a:pt x="151" y="0"/>
                  </a:lnTo>
                  <a:lnTo>
                    <a:pt x="168" y="0"/>
                  </a:lnTo>
                  <a:lnTo>
                    <a:pt x="181" y="0"/>
                  </a:lnTo>
                  <a:lnTo>
                    <a:pt x="194" y="2"/>
                  </a:lnTo>
                  <a:lnTo>
                    <a:pt x="204" y="6"/>
                  </a:lnTo>
                  <a:lnTo>
                    <a:pt x="213" y="11"/>
                  </a:lnTo>
                  <a:lnTo>
                    <a:pt x="221" y="19"/>
                  </a:lnTo>
                  <a:lnTo>
                    <a:pt x="228" y="26"/>
                  </a:lnTo>
                  <a:lnTo>
                    <a:pt x="234" y="36"/>
                  </a:lnTo>
                  <a:lnTo>
                    <a:pt x="238" y="45"/>
                  </a:lnTo>
                  <a:lnTo>
                    <a:pt x="242" y="53"/>
                  </a:lnTo>
                  <a:lnTo>
                    <a:pt x="244" y="61"/>
                  </a:lnTo>
                  <a:lnTo>
                    <a:pt x="246" y="68"/>
                  </a:lnTo>
                  <a:lnTo>
                    <a:pt x="247" y="76"/>
                  </a:lnTo>
                  <a:lnTo>
                    <a:pt x="247" y="82"/>
                  </a:lnTo>
                  <a:lnTo>
                    <a:pt x="249" y="87"/>
                  </a:lnTo>
                  <a:lnTo>
                    <a:pt x="249" y="89"/>
                  </a:lnTo>
                  <a:lnTo>
                    <a:pt x="249" y="91"/>
                  </a:lnTo>
                  <a:lnTo>
                    <a:pt x="242" y="142"/>
                  </a:lnTo>
                  <a:lnTo>
                    <a:pt x="246" y="142"/>
                  </a:lnTo>
                  <a:lnTo>
                    <a:pt x="251" y="144"/>
                  </a:lnTo>
                  <a:lnTo>
                    <a:pt x="259" y="148"/>
                  </a:lnTo>
                  <a:lnTo>
                    <a:pt x="266" y="150"/>
                  </a:lnTo>
                  <a:lnTo>
                    <a:pt x="278" y="154"/>
                  </a:lnTo>
                  <a:lnTo>
                    <a:pt x="289" y="158"/>
                  </a:lnTo>
                  <a:lnTo>
                    <a:pt x="303" y="165"/>
                  </a:lnTo>
                  <a:lnTo>
                    <a:pt x="316" y="171"/>
                  </a:lnTo>
                  <a:lnTo>
                    <a:pt x="331" y="180"/>
                  </a:lnTo>
                  <a:lnTo>
                    <a:pt x="344" y="188"/>
                  </a:lnTo>
                  <a:lnTo>
                    <a:pt x="360" y="199"/>
                  </a:lnTo>
                  <a:lnTo>
                    <a:pt x="375" y="211"/>
                  </a:lnTo>
                  <a:lnTo>
                    <a:pt x="388" y="226"/>
                  </a:lnTo>
                  <a:lnTo>
                    <a:pt x="401" y="241"/>
                  </a:lnTo>
                  <a:lnTo>
                    <a:pt x="417" y="258"/>
                  </a:lnTo>
                  <a:lnTo>
                    <a:pt x="428" y="274"/>
                  </a:lnTo>
                  <a:lnTo>
                    <a:pt x="438" y="291"/>
                  </a:lnTo>
                  <a:lnTo>
                    <a:pt x="447" y="310"/>
                  </a:lnTo>
                  <a:lnTo>
                    <a:pt x="457" y="327"/>
                  </a:lnTo>
                  <a:lnTo>
                    <a:pt x="464" y="342"/>
                  </a:lnTo>
                  <a:lnTo>
                    <a:pt x="472" y="357"/>
                  </a:lnTo>
                  <a:lnTo>
                    <a:pt x="477" y="372"/>
                  </a:lnTo>
                  <a:lnTo>
                    <a:pt x="483" y="390"/>
                  </a:lnTo>
                  <a:lnTo>
                    <a:pt x="489" y="403"/>
                  </a:lnTo>
                  <a:lnTo>
                    <a:pt x="493" y="416"/>
                  </a:lnTo>
                  <a:lnTo>
                    <a:pt x="495" y="429"/>
                  </a:lnTo>
                  <a:lnTo>
                    <a:pt x="498" y="443"/>
                  </a:lnTo>
                  <a:lnTo>
                    <a:pt x="498" y="452"/>
                  </a:lnTo>
                  <a:lnTo>
                    <a:pt x="500" y="464"/>
                  </a:lnTo>
                  <a:lnTo>
                    <a:pt x="502" y="473"/>
                  </a:lnTo>
                  <a:lnTo>
                    <a:pt x="504" y="485"/>
                  </a:lnTo>
                  <a:lnTo>
                    <a:pt x="502" y="490"/>
                  </a:lnTo>
                  <a:lnTo>
                    <a:pt x="502" y="498"/>
                  </a:lnTo>
                  <a:lnTo>
                    <a:pt x="500" y="505"/>
                  </a:lnTo>
                  <a:lnTo>
                    <a:pt x="500" y="513"/>
                  </a:lnTo>
                  <a:lnTo>
                    <a:pt x="500" y="519"/>
                  </a:lnTo>
                  <a:lnTo>
                    <a:pt x="500" y="525"/>
                  </a:lnTo>
                  <a:lnTo>
                    <a:pt x="500" y="530"/>
                  </a:lnTo>
                  <a:lnTo>
                    <a:pt x="500" y="536"/>
                  </a:lnTo>
                  <a:lnTo>
                    <a:pt x="498" y="544"/>
                  </a:lnTo>
                  <a:lnTo>
                    <a:pt x="498" y="549"/>
                  </a:lnTo>
                  <a:lnTo>
                    <a:pt x="498" y="553"/>
                  </a:lnTo>
                  <a:lnTo>
                    <a:pt x="498" y="555"/>
                  </a:lnTo>
                  <a:lnTo>
                    <a:pt x="597" y="825"/>
                  </a:lnTo>
                  <a:lnTo>
                    <a:pt x="485" y="832"/>
                  </a:lnTo>
                  <a:lnTo>
                    <a:pt x="388" y="606"/>
                  </a:lnTo>
                  <a:lnTo>
                    <a:pt x="333" y="838"/>
                  </a:lnTo>
                  <a:lnTo>
                    <a:pt x="234" y="838"/>
                  </a:lnTo>
                  <a:lnTo>
                    <a:pt x="234" y="836"/>
                  </a:lnTo>
                  <a:lnTo>
                    <a:pt x="232" y="831"/>
                  </a:lnTo>
                  <a:lnTo>
                    <a:pt x="230" y="825"/>
                  </a:lnTo>
                  <a:lnTo>
                    <a:pt x="228" y="815"/>
                  </a:lnTo>
                  <a:lnTo>
                    <a:pt x="227" y="804"/>
                  </a:lnTo>
                  <a:lnTo>
                    <a:pt x="225" y="793"/>
                  </a:lnTo>
                  <a:lnTo>
                    <a:pt x="223" y="779"/>
                  </a:lnTo>
                  <a:lnTo>
                    <a:pt x="221" y="764"/>
                  </a:lnTo>
                  <a:lnTo>
                    <a:pt x="219" y="749"/>
                  </a:lnTo>
                  <a:lnTo>
                    <a:pt x="215" y="732"/>
                  </a:lnTo>
                  <a:lnTo>
                    <a:pt x="213" y="715"/>
                  </a:lnTo>
                  <a:lnTo>
                    <a:pt x="213" y="699"/>
                  </a:lnTo>
                  <a:lnTo>
                    <a:pt x="211" y="684"/>
                  </a:lnTo>
                  <a:lnTo>
                    <a:pt x="211" y="669"/>
                  </a:lnTo>
                  <a:lnTo>
                    <a:pt x="211" y="654"/>
                  </a:lnTo>
                  <a:lnTo>
                    <a:pt x="213" y="642"/>
                  </a:lnTo>
                  <a:lnTo>
                    <a:pt x="213" y="631"/>
                  </a:lnTo>
                  <a:lnTo>
                    <a:pt x="215" y="618"/>
                  </a:lnTo>
                  <a:lnTo>
                    <a:pt x="217" y="602"/>
                  </a:lnTo>
                  <a:lnTo>
                    <a:pt x="219" y="589"/>
                  </a:lnTo>
                  <a:lnTo>
                    <a:pt x="221" y="576"/>
                  </a:lnTo>
                  <a:lnTo>
                    <a:pt x="225" y="563"/>
                  </a:lnTo>
                  <a:lnTo>
                    <a:pt x="227" y="549"/>
                  </a:lnTo>
                  <a:lnTo>
                    <a:pt x="228" y="536"/>
                  </a:lnTo>
                  <a:lnTo>
                    <a:pt x="232" y="523"/>
                  </a:lnTo>
                  <a:lnTo>
                    <a:pt x="234" y="513"/>
                  </a:lnTo>
                  <a:lnTo>
                    <a:pt x="236" y="504"/>
                  </a:lnTo>
                  <a:lnTo>
                    <a:pt x="238" y="494"/>
                  </a:lnTo>
                  <a:lnTo>
                    <a:pt x="238" y="488"/>
                  </a:lnTo>
                  <a:lnTo>
                    <a:pt x="240" y="483"/>
                  </a:lnTo>
                  <a:lnTo>
                    <a:pt x="240" y="479"/>
                  </a:lnTo>
                  <a:lnTo>
                    <a:pt x="242" y="479"/>
                  </a:lnTo>
                  <a:lnTo>
                    <a:pt x="200" y="399"/>
                  </a:lnTo>
                  <a:lnTo>
                    <a:pt x="198" y="403"/>
                  </a:lnTo>
                  <a:lnTo>
                    <a:pt x="194" y="407"/>
                  </a:lnTo>
                  <a:lnTo>
                    <a:pt x="190" y="414"/>
                  </a:lnTo>
                  <a:lnTo>
                    <a:pt x="185" y="422"/>
                  </a:lnTo>
                  <a:lnTo>
                    <a:pt x="181" y="431"/>
                  </a:lnTo>
                  <a:lnTo>
                    <a:pt x="175" y="441"/>
                  </a:lnTo>
                  <a:lnTo>
                    <a:pt x="168" y="452"/>
                  </a:lnTo>
                  <a:lnTo>
                    <a:pt x="160" y="462"/>
                  </a:lnTo>
                  <a:lnTo>
                    <a:pt x="152" y="475"/>
                  </a:lnTo>
                  <a:lnTo>
                    <a:pt x="145" y="486"/>
                  </a:lnTo>
                  <a:lnTo>
                    <a:pt x="137" y="498"/>
                  </a:lnTo>
                  <a:lnTo>
                    <a:pt x="130" y="507"/>
                  </a:lnTo>
                  <a:lnTo>
                    <a:pt x="122" y="517"/>
                  </a:lnTo>
                  <a:lnTo>
                    <a:pt x="114" y="526"/>
                  </a:lnTo>
                  <a:lnTo>
                    <a:pt x="109" y="536"/>
                  </a:lnTo>
                  <a:lnTo>
                    <a:pt x="101" y="542"/>
                  </a:lnTo>
                  <a:lnTo>
                    <a:pt x="94" y="549"/>
                  </a:lnTo>
                  <a:lnTo>
                    <a:pt x="86" y="553"/>
                  </a:lnTo>
                  <a:lnTo>
                    <a:pt x="78" y="561"/>
                  </a:lnTo>
                  <a:lnTo>
                    <a:pt x="71" y="564"/>
                  </a:lnTo>
                  <a:lnTo>
                    <a:pt x="63" y="568"/>
                  </a:lnTo>
                  <a:lnTo>
                    <a:pt x="57" y="572"/>
                  </a:lnTo>
                  <a:lnTo>
                    <a:pt x="52" y="576"/>
                  </a:lnTo>
                  <a:lnTo>
                    <a:pt x="46" y="578"/>
                  </a:lnTo>
                  <a:lnTo>
                    <a:pt x="40" y="580"/>
                  </a:lnTo>
                  <a:lnTo>
                    <a:pt x="35" y="582"/>
                  </a:lnTo>
                  <a:lnTo>
                    <a:pt x="31" y="583"/>
                  </a:lnTo>
                  <a:lnTo>
                    <a:pt x="25" y="585"/>
                  </a:lnTo>
                  <a:lnTo>
                    <a:pt x="23" y="587"/>
                  </a:lnTo>
                  <a:lnTo>
                    <a:pt x="0" y="555"/>
                  </a:lnTo>
                  <a:lnTo>
                    <a:pt x="0" y="553"/>
                  </a:lnTo>
                  <a:lnTo>
                    <a:pt x="2" y="551"/>
                  </a:lnTo>
                  <a:lnTo>
                    <a:pt x="4" y="545"/>
                  </a:lnTo>
                  <a:lnTo>
                    <a:pt x="10" y="538"/>
                  </a:lnTo>
                  <a:lnTo>
                    <a:pt x="16" y="528"/>
                  </a:lnTo>
                  <a:lnTo>
                    <a:pt x="21" y="517"/>
                  </a:lnTo>
                  <a:lnTo>
                    <a:pt x="27" y="505"/>
                  </a:lnTo>
                  <a:lnTo>
                    <a:pt x="35" y="494"/>
                  </a:lnTo>
                  <a:lnTo>
                    <a:pt x="42" y="481"/>
                  </a:lnTo>
                  <a:lnTo>
                    <a:pt x="50" y="467"/>
                  </a:lnTo>
                  <a:lnTo>
                    <a:pt x="55" y="454"/>
                  </a:lnTo>
                  <a:lnTo>
                    <a:pt x="63" y="441"/>
                  </a:lnTo>
                  <a:lnTo>
                    <a:pt x="71" y="428"/>
                  </a:lnTo>
                  <a:lnTo>
                    <a:pt x="76" y="414"/>
                  </a:lnTo>
                  <a:lnTo>
                    <a:pt x="82" y="401"/>
                  </a:lnTo>
                  <a:lnTo>
                    <a:pt x="88" y="391"/>
                  </a:lnTo>
                  <a:lnTo>
                    <a:pt x="92" y="380"/>
                  </a:lnTo>
                  <a:lnTo>
                    <a:pt x="94" y="369"/>
                  </a:lnTo>
                  <a:lnTo>
                    <a:pt x="97" y="357"/>
                  </a:lnTo>
                  <a:lnTo>
                    <a:pt x="101" y="346"/>
                  </a:lnTo>
                  <a:lnTo>
                    <a:pt x="103" y="334"/>
                  </a:lnTo>
                  <a:lnTo>
                    <a:pt x="105" y="323"/>
                  </a:lnTo>
                  <a:lnTo>
                    <a:pt x="107" y="312"/>
                  </a:lnTo>
                  <a:lnTo>
                    <a:pt x="109" y="302"/>
                  </a:lnTo>
                  <a:lnTo>
                    <a:pt x="109" y="293"/>
                  </a:lnTo>
                  <a:lnTo>
                    <a:pt x="111" y="283"/>
                  </a:lnTo>
                  <a:lnTo>
                    <a:pt x="111" y="275"/>
                  </a:lnTo>
                  <a:lnTo>
                    <a:pt x="113" y="270"/>
                  </a:lnTo>
                  <a:lnTo>
                    <a:pt x="113" y="264"/>
                  </a:lnTo>
                  <a:lnTo>
                    <a:pt x="113" y="258"/>
                  </a:lnTo>
                  <a:lnTo>
                    <a:pt x="113" y="256"/>
                  </a:lnTo>
                  <a:lnTo>
                    <a:pt x="114" y="256"/>
                  </a:lnTo>
                  <a:lnTo>
                    <a:pt x="170" y="188"/>
                  </a:lnTo>
                  <a:lnTo>
                    <a:pt x="97" y="104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0" name="Freeform 397"/>
            <p:cNvSpPr>
              <a:spLocks/>
            </p:cNvSpPr>
            <p:nvPr/>
          </p:nvSpPr>
          <p:spPr bwMode="auto">
            <a:xfrm>
              <a:off x="4804" y="3048"/>
              <a:ext cx="247" cy="295"/>
            </a:xfrm>
            <a:custGeom>
              <a:avLst/>
              <a:gdLst>
                <a:gd name="T0" fmla="*/ 26 w 401"/>
                <a:gd name="T1" fmla="*/ 11 h 477"/>
                <a:gd name="T2" fmla="*/ 26 w 401"/>
                <a:gd name="T3" fmla="*/ 9 h 477"/>
                <a:gd name="T4" fmla="*/ 26 w 401"/>
                <a:gd name="T5" fmla="*/ 7 h 477"/>
                <a:gd name="T6" fmla="*/ 27 w 401"/>
                <a:gd name="T7" fmla="*/ 6 h 477"/>
                <a:gd name="T8" fmla="*/ 28 w 401"/>
                <a:gd name="T9" fmla="*/ 4 h 477"/>
                <a:gd name="T10" fmla="*/ 30 w 401"/>
                <a:gd name="T11" fmla="*/ 2 h 477"/>
                <a:gd name="T12" fmla="*/ 32 w 401"/>
                <a:gd name="T13" fmla="*/ 1 h 477"/>
                <a:gd name="T14" fmla="*/ 36 w 401"/>
                <a:gd name="T15" fmla="*/ 0 h 477"/>
                <a:gd name="T16" fmla="*/ 38 w 401"/>
                <a:gd name="T17" fmla="*/ 0 h 477"/>
                <a:gd name="T18" fmla="*/ 40 w 401"/>
                <a:gd name="T19" fmla="*/ 1 h 477"/>
                <a:gd name="T20" fmla="*/ 42 w 401"/>
                <a:gd name="T21" fmla="*/ 2 h 477"/>
                <a:gd name="T22" fmla="*/ 43 w 401"/>
                <a:gd name="T23" fmla="*/ 4 h 477"/>
                <a:gd name="T24" fmla="*/ 44 w 401"/>
                <a:gd name="T25" fmla="*/ 5 h 477"/>
                <a:gd name="T26" fmla="*/ 45 w 401"/>
                <a:gd name="T27" fmla="*/ 7 h 477"/>
                <a:gd name="T28" fmla="*/ 45 w 401"/>
                <a:gd name="T29" fmla="*/ 8 h 477"/>
                <a:gd name="T30" fmla="*/ 45 w 401"/>
                <a:gd name="T31" fmla="*/ 9 h 477"/>
                <a:gd name="T32" fmla="*/ 45 w 401"/>
                <a:gd name="T33" fmla="*/ 12 h 477"/>
                <a:gd name="T34" fmla="*/ 44 w 401"/>
                <a:gd name="T35" fmla="*/ 14 h 477"/>
                <a:gd name="T36" fmla="*/ 43 w 401"/>
                <a:gd name="T37" fmla="*/ 15 h 477"/>
                <a:gd name="T38" fmla="*/ 42 w 401"/>
                <a:gd name="T39" fmla="*/ 17 h 477"/>
                <a:gd name="T40" fmla="*/ 41 w 401"/>
                <a:gd name="T41" fmla="*/ 19 h 477"/>
                <a:gd name="T42" fmla="*/ 41 w 401"/>
                <a:gd name="T43" fmla="*/ 20 h 477"/>
                <a:gd name="T44" fmla="*/ 37 w 401"/>
                <a:gd name="T45" fmla="*/ 22 h 477"/>
                <a:gd name="T46" fmla="*/ 47 w 401"/>
                <a:gd name="T47" fmla="*/ 53 h 477"/>
                <a:gd name="T48" fmla="*/ 31 w 401"/>
                <a:gd name="T49" fmla="*/ 53 h 477"/>
                <a:gd name="T50" fmla="*/ 57 w 401"/>
                <a:gd name="T51" fmla="*/ 70 h 477"/>
                <a:gd name="T52" fmla="*/ 56 w 401"/>
                <a:gd name="T53" fmla="*/ 70 h 477"/>
                <a:gd name="T54" fmla="*/ 53 w 401"/>
                <a:gd name="T55" fmla="*/ 70 h 477"/>
                <a:gd name="T56" fmla="*/ 49 w 401"/>
                <a:gd name="T57" fmla="*/ 70 h 477"/>
                <a:gd name="T58" fmla="*/ 45 w 401"/>
                <a:gd name="T59" fmla="*/ 69 h 477"/>
                <a:gd name="T60" fmla="*/ 39 w 401"/>
                <a:gd name="T61" fmla="*/ 68 h 477"/>
                <a:gd name="T62" fmla="*/ 34 w 401"/>
                <a:gd name="T63" fmla="*/ 67 h 477"/>
                <a:gd name="T64" fmla="*/ 29 w 401"/>
                <a:gd name="T65" fmla="*/ 66 h 477"/>
                <a:gd name="T66" fmla="*/ 25 w 401"/>
                <a:gd name="T67" fmla="*/ 64 h 477"/>
                <a:gd name="T68" fmla="*/ 21 w 401"/>
                <a:gd name="T69" fmla="*/ 61 h 477"/>
                <a:gd name="T70" fmla="*/ 18 w 401"/>
                <a:gd name="T71" fmla="*/ 58 h 477"/>
                <a:gd name="T72" fmla="*/ 16 w 401"/>
                <a:gd name="T73" fmla="*/ 55 h 477"/>
                <a:gd name="T74" fmla="*/ 15 w 401"/>
                <a:gd name="T75" fmla="*/ 53 h 477"/>
                <a:gd name="T76" fmla="*/ 14 w 401"/>
                <a:gd name="T77" fmla="*/ 49 h 477"/>
                <a:gd name="T78" fmla="*/ 14 w 401"/>
                <a:gd name="T79" fmla="*/ 48 h 477"/>
                <a:gd name="T80" fmla="*/ 14 w 401"/>
                <a:gd name="T81" fmla="*/ 46 h 477"/>
                <a:gd name="T82" fmla="*/ 11 w 401"/>
                <a:gd name="T83" fmla="*/ 49 h 477"/>
                <a:gd name="T84" fmla="*/ 0 w 401"/>
                <a:gd name="T85" fmla="*/ 54 h 477"/>
                <a:gd name="T86" fmla="*/ 1 w 401"/>
                <a:gd name="T87" fmla="*/ 54 h 477"/>
                <a:gd name="T88" fmla="*/ 1 w 401"/>
                <a:gd name="T89" fmla="*/ 51 h 477"/>
                <a:gd name="T90" fmla="*/ 3 w 401"/>
                <a:gd name="T91" fmla="*/ 48 h 477"/>
                <a:gd name="T92" fmla="*/ 5 w 401"/>
                <a:gd name="T93" fmla="*/ 43 h 477"/>
                <a:gd name="T94" fmla="*/ 7 w 401"/>
                <a:gd name="T95" fmla="*/ 38 h 477"/>
                <a:gd name="T96" fmla="*/ 10 w 401"/>
                <a:gd name="T97" fmla="*/ 33 h 477"/>
                <a:gd name="T98" fmla="*/ 12 w 401"/>
                <a:gd name="T99" fmla="*/ 30 h 477"/>
                <a:gd name="T100" fmla="*/ 15 w 401"/>
                <a:gd name="T101" fmla="*/ 27 h 477"/>
                <a:gd name="T102" fmla="*/ 18 w 401"/>
                <a:gd name="T103" fmla="*/ 24 h 477"/>
                <a:gd name="T104" fmla="*/ 20 w 401"/>
                <a:gd name="T105" fmla="*/ 22 h 477"/>
                <a:gd name="T106" fmla="*/ 22 w 401"/>
                <a:gd name="T107" fmla="*/ 20 h 477"/>
                <a:gd name="T108" fmla="*/ 24 w 401"/>
                <a:gd name="T109" fmla="*/ 20 h 477"/>
                <a:gd name="T110" fmla="*/ 26 w 401"/>
                <a:gd name="T111" fmla="*/ 19 h 477"/>
                <a:gd name="T112" fmla="*/ 27 w 401"/>
                <a:gd name="T113" fmla="*/ 19 h 477"/>
                <a:gd name="T114" fmla="*/ 26 w 401"/>
                <a:gd name="T115" fmla="*/ 12 h 47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01"/>
                <a:gd name="T175" fmla="*/ 0 h 477"/>
                <a:gd name="T176" fmla="*/ 401 w 401"/>
                <a:gd name="T177" fmla="*/ 477 h 47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01" h="477">
                  <a:moveTo>
                    <a:pt x="181" y="80"/>
                  </a:moveTo>
                  <a:lnTo>
                    <a:pt x="179" y="76"/>
                  </a:lnTo>
                  <a:lnTo>
                    <a:pt x="181" y="69"/>
                  </a:lnTo>
                  <a:lnTo>
                    <a:pt x="181" y="63"/>
                  </a:lnTo>
                  <a:lnTo>
                    <a:pt x="183" y="57"/>
                  </a:lnTo>
                  <a:lnTo>
                    <a:pt x="183" y="52"/>
                  </a:lnTo>
                  <a:lnTo>
                    <a:pt x="186" y="44"/>
                  </a:lnTo>
                  <a:lnTo>
                    <a:pt x="188" y="38"/>
                  </a:lnTo>
                  <a:lnTo>
                    <a:pt x="192" y="31"/>
                  </a:lnTo>
                  <a:lnTo>
                    <a:pt x="196" y="25"/>
                  </a:lnTo>
                  <a:lnTo>
                    <a:pt x="202" y="19"/>
                  </a:lnTo>
                  <a:lnTo>
                    <a:pt x="207" y="14"/>
                  </a:lnTo>
                  <a:lnTo>
                    <a:pt x="217" y="8"/>
                  </a:lnTo>
                  <a:lnTo>
                    <a:pt x="224" y="6"/>
                  </a:lnTo>
                  <a:lnTo>
                    <a:pt x="236" y="4"/>
                  </a:lnTo>
                  <a:lnTo>
                    <a:pt x="247" y="0"/>
                  </a:lnTo>
                  <a:lnTo>
                    <a:pt x="257" y="0"/>
                  </a:lnTo>
                  <a:lnTo>
                    <a:pt x="264" y="0"/>
                  </a:lnTo>
                  <a:lnTo>
                    <a:pt x="274" y="4"/>
                  </a:lnTo>
                  <a:lnTo>
                    <a:pt x="280" y="6"/>
                  </a:lnTo>
                  <a:lnTo>
                    <a:pt x="287" y="10"/>
                  </a:lnTo>
                  <a:lnTo>
                    <a:pt x="293" y="14"/>
                  </a:lnTo>
                  <a:lnTo>
                    <a:pt x="297" y="17"/>
                  </a:lnTo>
                  <a:lnTo>
                    <a:pt x="300" y="23"/>
                  </a:lnTo>
                  <a:lnTo>
                    <a:pt x="304" y="29"/>
                  </a:lnTo>
                  <a:lnTo>
                    <a:pt x="306" y="34"/>
                  </a:lnTo>
                  <a:lnTo>
                    <a:pt x="310" y="40"/>
                  </a:lnTo>
                  <a:lnTo>
                    <a:pt x="310" y="44"/>
                  </a:lnTo>
                  <a:lnTo>
                    <a:pt x="312" y="52"/>
                  </a:lnTo>
                  <a:lnTo>
                    <a:pt x="312" y="55"/>
                  </a:lnTo>
                  <a:lnTo>
                    <a:pt x="314" y="61"/>
                  </a:lnTo>
                  <a:lnTo>
                    <a:pt x="312" y="67"/>
                  </a:lnTo>
                  <a:lnTo>
                    <a:pt x="312" y="73"/>
                  </a:lnTo>
                  <a:lnTo>
                    <a:pt x="310" y="80"/>
                  </a:lnTo>
                  <a:lnTo>
                    <a:pt x="308" y="86"/>
                  </a:lnTo>
                  <a:lnTo>
                    <a:pt x="304" y="92"/>
                  </a:lnTo>
                  <a:lnTo>
                    <a:pt x="302" y="97"/>
                  </a:lnTo>
                  <a:lnTo>
                    <a:pt x="299" y="103"/>
                  </a:lnTo>
                  <a:lnTo>
                    <a:pt x="297" y="111"/>
                  </a:lnTo>
                  <a:lnTo>
                    <a:pt x="293" y="116"/>
                  </a:lnTo>
                  <a:lnTo>
                    <a:pt x="291" y="122"/>
                  </a:lnTo>
                  <a:lnTo>
                    <a:pt x="287" y="126"/>
                  </a:lnTo>
                  <a:lnTo>
                    <a:pt x="285" y="131"/>
                  </a:lnTo>
                  <a:lnTo>
                    <a:pt x="281" y="137"/>
                  </a:lnTo>
                  <a:lnTo>
                    <a:pt x="280" y="139"/>
                  </a:lnTo>
                  <a:lnTo>
                    <a:pt x="257" y="149"/>
                  </a:lnTo>
                  <a:lnTo>
                    <a:pt x="299" y="206"/>
                  </a:lnTo>
                  <a:lnTo>
                    <a:pt x="325" y="360"/>
                  </a:lnTo>
                  <a:lnTo>
                    <a:pt x="203" y="287"/>
                  </a:lnTo>
                  <a:lnTo>
                    <a:pt x="219" y="360"/>
                  </a:lnTo>
                  <a:lnTo>
                    <a:pt x="401" y="447"/>
                  </a:lnTo>
                  <a:lnTo>
                    <a:pt x="394" y="477"/>
                  </a:lnTo>
                  <a:lnTo>
                    <a:pt x="392" y="477"/>
                  </a:lnTo>
                  <a:lnTo>
                    <a:pt x="386" y="477"/>
                  </a:lnTo>
                  <a:lnTo>
                    <a:pt x="378" y="477"/>
                  </a:lnTo>
                  <a:lnTo>
                    <a:pt x="369" y="477"/>
                  </a:lnTo>
                  <a:lnTo>
                    <a:pt x="356" y="475"/>
                  </a:lnTo>
                  <a:lnTo>
                    <a:pt x="342" y="475"/>
                  </a:lnTo>
                  <a:lnTo>
                    <a:pt x="325" y="472"/>
                  </a:lnTo>
                  <a:lnTo>
                    <a:pt x="310" y="472"/>
                  </a:lnTo>
                  <a:lnTo>
                    <a:pt x="293" y="468"/>
                  </a:lnTo>
                  <a:lnTo>
                    <a:pt x="274" y="466"/>
                  </a:lnTo>
                  <a:lnTo>
                    <a:pt x="257" y="462"/>
                  </a:lnTo>
                  <a:lnTo>
                    <a:pt x="238" y="458"/>
                  </a:lnTo>
                  <a:lnTo>
                    <a:pt x="221" y="453"/>
                  </a:lnTo>
                  <a:lnTo>
                    <a:pt x="203" y="447"/>
                  </a:lnTo>
                  <a:lnTo>
                    <a:pt x="188" y="439"/>
                  </a:lnTo>
                  <a:lnTo>
                    <a:pt x="175" y="434"/>
                  </a:lnTo>
                  <a:lnTo>
                    <a:pt x="162" y="424"/>
                  </a:lnTo>
                  <a:lnTo>
                    <a:pt x="148" y="417"/>
                  </a:lnTo>
                  <a:lnTo>
                    <a:pt x="139" y="407"/>
                  </a:lnTo>
                  <a:lnTo>
                    <a:pt x="129" y="398"/>
                  </a:lnTo>
                  <a:lnTo>
                    <a:pt x="120" y="386"/>
                  </a:lnTo>
                  <a:lnTo>
                    <a:pt x="114" y="377"/>
                  </a:lnTo>
                  <a:lnTo>
                    <a:pt x="108" y="367"/>
                  </a:lnTo>
                  <a:lnTo>
                    <a:pt x="105" y="358"/>
                  </a:lnTo>
                  <a:lnTo>
                    <a:pt x="101" y="348"/>
                  </a:lnTo>
                  <a:lnTo>
                    <a:pt x="99" y="339"/>
                  </a:lnTo>
                  <a:lnTo>
                    <a:pt x="95" y="331"/>
                  </a:lnTo>
                  <a:lnTo>
                    <a:pt x="95" y="325"/>
                  </a:lnTo>
                  <a:lnTo>
                    <a:pt x="93" y="320"/>
                  </a:lnTo>
                  <a:lnTo>
                    <a:pt x="93" y="316"/>
                  </a:lnTo>
                  <a:lnTo>
                    <a:pt x="93" y="314"/>
                  </a:lnTo>
                  <a:lnTo>
                    <a:pt x="78" y="337"/>
                  </a:lnTo>
                  <a:lnTo>
                    <a:pt x="101" y="409"/>
                  </a:lnTo>
                  <a:lnTo>
                    <a:pt x="0" y="375"/>
                  </a:lnTo>
                  <a:lnTo>
                    <a:pt x="0" y="373"/>
                  </a:lnTo>
                  <a:lnTo>
                    <a:pt x="4" y="367"/>
                  </a:lnTo>
                  <a:lnTo>
                    <a:pt x="6" y="360"/>
                  </a:lnTo>
                  <a:lnTo>
                    <a:pt x="10" y="350"/>
                  </a:lnTo>
                  <a:lnTo>
                    <a:pt x="13" y="337"/>
                  </a:lnTo>
                  <a:lnTo>
                    <a:pt x="21" y="323"/>
                  </a:lnTo>
                  <a:lnTo>
                    <a:pt x="27" y="308"/>
                  </a:lnTo>
                  <a:lnTo>
                    <a:pt x="34" y="293"/>
                  </a:lnTo>
                  <a:lnTo>
                    <a:pt x="42" y="276"/>
                  </a:lnTo>
                  <a:lnTo>
                    <a:pt x="51" y="259"/>
                  </a:lnTo>
                  <a:lnTo>
                    <a:pt x="59" y="242"/>
                  </a:lnTo>
                  <a:lnTo>
                    <a:pt x="69" y="226"/>
                  </a:lnTo>
                  <a:lnTo>
                    <a:pt x="78" y="211"/>
                  </a:lnTo>
                  <a:lnTo>
                    <a:pt x="88" y="200"/>
                  </a:lnTo>
                  <a:lnTo>
                    <a:pt x="99" y="188"/>
                  </a:lnTo>
                  <a:lnTo>
                    <a:pt x="108" y="181"/>
                  </a:lnTo>
                  <a:lnTo>
                    <a:pt x="116" y="171"/>
                  </a:lnTo>
                  <a:lnTo>
                    <a:pt x="126" y="164"/>
                  </a:lnTo>
                  <a:lnTo>
                    <a:pt x="133" y="158"/>
                  </a:lnTo>
                  <a:lnTo>
                    <a:pt x="141" y="152"/>
                  </a:lnTo>
                  <a:lnTo>
                    <a:pt x="146" y="147"/>
                  </a:lnTo>
                  <a:lnTo>
                    <a:pt x="154" y="143"/>
                  </a:lnTo>
                  <a:lnTo>
                    <a:pt x="160" y="141"/>
                  </a:lnTo>
                  <a:lnTo>
                    <a:pt x="165" y="137"/>
                  </a:lnTo>
                  <a:lnTo>
                    <a:pt x="175" y="131"/>
                  </a:lnTo>
                  <a:lnTo>
                    <a:pt x="183" y="130"/>
                  </a:lnTo>
                  <a:lnTo>
                    <a:pt x="186" y="130"/>
                  </a:lnTo>
                  <a:lnTo>
                    <a:pt x="188" y="130"/>
                  </a:lnTo>
                  <a:lnTo>
                    <a:pt x="181" y="8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1" name="Freeform 398"/>
            <p:cNvSpPr>
              <a:spLocks/>
            </p:cNvSpPr>
            <p:nvPr/>
          </p:nvSpPr>
          <p:spPr bwMode="auto">
            <a:xfrm>
              <a:off x="4871" y="3344"/>
              <a:ext cx="137" cy="147"/>
            </a:xfrm>
            <a:custGeom>
              <a:avLst/>
              <a:gdLst>
                <a:gd name="T0" fmla="*/ 4 w 223"/>
                <a:gd name="T1" fmla="*/ 0 h 238"/>
                <a:gd name="T2" fmla="*/ 19 w 223"/>
                <a:gd name="T3" fmla="*/ 1 h 238"/>
                <a:gd name="T4" fmla="*/ 27 w 223"/>
                <a:gd name="T5" fmla="*/ 6 h 238"/>
                <a:gd name="T6" fmla="*/ 32 w 223"/>
                <a:gd name="T7" fmla="*/ 30 h 238"/>
                <a:gd name="T8" fmla="*/ 15 w 223"/>
                <a:gd name="T9" fmla="*/ 33 h 238"/>
                <a:gd name="T10" fmla="*/ 8 w 223"/>
                <a:gd name="T11" fmla="*/ 22 h 238"/>
                <a:gd name="T12" fmla="*/ 0 w 223"/>
                <a:gd name="T13" fmla="*/ 35 h 238"/>
                <a:gd name="T14" fmla="*/ 4 w 223"/>
                <a:gd name="T15" fmla="*/ 0 h 238"/>
                <a:gd name="T16" fmla="*/ 4 w 223"/>
                <a:gd name="T17" fmla="*/ 0 h 2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3"/>
                <a:gd name="T28" fmla="*/ 0 h 238"/>
                <a:gd name="T29" fmla="*/ 223 w 223"/>
                <a:gd name="T30" fmla="*/ 238 h 2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3" h="238">
                  <a:moveTo>
                    <a:pt x="23" y="0"/>
                  </a:moveTo>
                  <a:lnTo>
                    <a:pt x="132" y="10"/>
                  </a:lnTo>
                  <a:lnTo>
                    <a:pt x="191" y="40"/>
                  </a:lnTo>
                  <a:lnTo>
                    <a:pt x="223" y="200"/>
                  </a:lnTo>
                  <a:lnTo>
                    <a:pt x="105" y="232"/>
                  </a:lnTo>
                  <a:lnTo>
                    <a:pt x="56" y="152"/>
                  </a:lnTo>
                  <a:lnTo>
                    <a:pt x="0" y="23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2" name="Freeform 399"/>
            <p:cNvSpPr>
              <a:spLocks/>
            </p:cNvSpPr>
            <p:nvPr/>
          </p:nvSpPr>
          <p:spPr bwMode="auto">
            <a:xfrm>
              <a:off x="4924" y="3468"/>
              <a:ext cx="165" cy="164"/>
            </a:xfrm>
            <a:custGeom>
              <a:avLst/>
              <a:gdLst>
                <a:gd name="T0" fmla="*/ 0 w 264"/>
                <a:gd name="T1" fmla="*/ 10 h 266"/>
                <a:gd name="T2" fmla="*/ 29 w 264"/>
                <a:gd name="T3" fmla="*/ 0 h 266"/>
                <a:gd name="T4" fmla="*/ 30 w 264"/>
                <a:gd name="T5" fmla="*/ 6 h 266"/>
                <a:gd name="T6" fmla="*/ 29 w 264"/>
                <a:gd name="T7" fmla="*/ 6 h 266"/>
                <a:gd name="T8" fmla="*/ 29 w 264"/>
                <a:gd name="T9" fmla="*/ 6 h 266"/>
                <a:gd name="T10" fmla="*/ 27 w 264"/>
                <a:gd name="T11" fmla="*/ 7 h 266"/>
                <a:gd name="T12" fmla="*/ 27 w 264"/>
                <a:gd name="T13" fmla="*/ 7 h 266"/>
                <a:gd name="T14" fmla="*/ 26 w 264"/>
                <a:gd name="T15" fmla="*/ 8 h 266"/>
                <a:gd name="T16" fmla="*/ 26 w 264"/>
                <a:gd name="T17" fmla="*/ 9 h 266"/>
                <a:gd name="T18" fmla="*/ 24 w 264"/>
                <a:gd name="T19" fmla="*/ 9 h 266"/>
                <a:gd name="T20" fmla="*/ 24 w 264"/>
                <a:gd name="T21" fmla="*/ 10 h 266"/>
                <a:gd name="T22" fmla="*/ 23 w 264"/>
                <a:gd name="T23" fmla="*/ 11 h 266"/>
                <a:gd name="T24" fmla="*/ 23 w 264"/>
                <a:gd name="T25" fmla="*/ 12 h 266"/>
                <a:gd name="T26" fmla="*/ 22 w 264"/>
                <a:gd name="T27" fmla="*/ 13 h 266"/>
                <a:gd name="T28" fmla="*/ 22 w 264"/>
                <a:gd name="T29" fmla="*/ 14 h 266"/>
                <a:gd name="T30" fmla="*/ 22 w 264"/>
                <a:gd name="T31" fmla="*/ 14 h 266"/>
                <a:gd name="T32" fmla="*/ 23 w 264"/>
                <a:gd name="T33" fmla="*/ 15 h 266"/>
                <a:gd name="T34" fmla="*/ 24 w 264"/>
                <a:gd name="T35" fmla="*/ 17 h 266"/>
                <a:gd name="T36" fmla="*/ 26 w 264"/>
                <a:gd name="T37" fmla="*/ 17 h 266"/>
                <a:gd name="T38" fmla="*/ 27 w 264"/>
                <a:gd name="T39" fmla="*/ 17 h 266"/>
                <a:gd name="T40" fmla="*/ 28 w 264"/>
                <a:gd name="T41" fmla="*/ 17 h 266"/>
                <a:gd name="T42" fmla="*/ 29 w 264"/>
                <a:gd name="T43" fmla="*/ 17 h 266"/>
                <a:gd name="T44" fmla="*/ 30 w 264"/>
                <a:gd name="T45" fmla="*/ 18 h 266"/>
                <a:gd name="T46" fmla="*/ 32 w 264"/>
                <a:gd name="T47" fmla="*/ 17 h 266"/>
                <a:gd name="T48" fmla="*/ 33 w 264"/>
                <a:gd name="T49" fmla="*/ 17 h 266"/>
                <a:gd name="T50" fmla="*/ 34 w 264"/>
                <a:gd name="T51" fmla="*/ 17 h 266"/>
                <a:gd name="T52" fmla="*/ 35 w 264"/>
                <a:gd name="T53" fmla="*/ 17 h 266"/>
                <a:gd name="T54" fmla="*/ 40 w 264"/>
                <a:gd name="T55" fmla="*/ 30 h 266"/>
                <a:gd name="T56" fmla="*/ 10 w 264"/>
                <a:gd name="T57" fmla="*/ 38 h 266"/>
                <a:gd name="T58" fmla="*/ 0 w 264"/>
                <a:gd name="T59" fmla="*/ 10 h 266"/>
                <a:gd name="T60" fmla="*/ 0 w 264"/>
                <a:gd name="T61" fmla="*/ 10 h 2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4"/>
                <a:gd name="T94" fmla="*/ 0 h 266"/>
                <a:gd name="T95" fmla="*/ 264 w 264"/>
                <a:gd name="T96" fmla="*/ 266 h 2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4" h="266">
                  <a:moveTo>
                    <a:pt x="0" y="70"/>
                  </a:moveTo>
                  <a:lnTo>
                    <a:pt x="188" y="0"/>
                  </a:lnTo>
                  <a:lnTo>
                    <a:pt x="199" y="38"/>
                  </a:lnTo>
                  <a:lnTo>
                    <a:pt x="196" y="38"/>
                  </a:lnTo>
                  <a:lnTo>
                    <a:pt x="188" y="44"/>
                  </a:lnTo>
                  <a:lnTo>
                    <a:pt x="182" y="47"/>
                  </a:lnTo>
                  <a:lnTo>
                    <a:pt x="177" y="51"/>
                  </a:lnTo>
                  <a:lnTo>
                    <a:pt x="173" y="55"/>
                  </a:lnTo>
                  <a:lnTo>
                    <a:pt x="167" y="61"/>
                  </a:lnTo>
                  <a:lnTo>
                    <a:pt x="161" y="66"/>
                  </a:lnTo>
                  <a:lnTo>
                    <a:pt x="158" y="70"/>
                  </a:lnTo>
                  <a:lnTo>
                    <a:pt x="152" y="78"/>
                  </a:lnTo>
                  <a:lnTo>
                    <a:pt x="150" y="84"/>
                  </a:lnTo>
                  <a:lnTo>
                    <a:pt x="146" y="89"/>
                  </a:lnTo>
                  <a:lnTo>
                    <a:pt x="148" y="95"/>
                  </a:lnTo>
                  <a:lnTo>
                    <a:pt x="148" y="101"/>
                  </a:lnTo>
                  <a:lnTo>
                    <a:pt x="154" y="106"/>
                  </a:lnTo>
                  <a:lnTo>
                    <a:pt x="161" y="114"/>
                  </a:lnTo>
                  <a:lnTo>
                    <a:pt x="173" y="120"/>
                  </a:lnTo>
                  <a:lnTo>
                    <a:pt x="179" y="122"/>
                  </a:lnTo>
                  <a:lnTo>
                    <a:pt x="184" y="122"/>
                  </a:lnTo>
                  <a:lnTo>
                    <a:pt x="190" y="122"/>
                  </a:lnTo>
                  <a:lnTo>
                    <a:pt x="198" y="123"/>
                  </a:lnTo>
                  <a:lnTo>
                    <a:pt x="207" y="122"/>
                  </a:lnTo>
                  <a:lnTo>
                    <a:pt x="218" y="122"/>
                  </a:lnTo>
                  <a:lnTo>
                    <a:pt x="224" y="120"/>
                  </a:lnTo>
                  <a:lnTo>
                    <a:pt x="228" y="120"/>
                  </a:lnTo>
                  <a:lnTo>
                    <a:pt x="264" y="209"/>
                  </a:lnTo>
                  <a:lnTo>
                    <a:pt x="68" y="266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3" name="Freeform 400"/>
            <p:cNvSpPr>
              <a:spLocks/>
            </p:cNvSpPr>
            <p:nvPr/>
          </p:nvSpPr>
          <p:spPr bwMode="auto">
            <a:xfrm>
              <a:off x="3945" y="3333"/>
              <a:ext cx="405" cy="125"/>
            </a:xfrm>
            <a:custGeom>
              <a:avLst/>
              <a:gdLst>
                <a:gd name="T0" fmla="*/ 0 w 653"/>
                <a:gd name="T1" fmla="*/ 25 h 204"/>
                <a:gd name="T2" fmla="*/ 96 w 653"/>
                <a:gd name="T3" fmla="*/ 0 h 204"/>
                <a:gd name="T4" fmla="*/ 97 w 653"/>
                <a:gd name="T5" fmla="*/ 6 h 204"/>
                <a:gd name="T6" fmla="*/ 1 w 653"/>
                <a:gd name="T7" fmla="*/ 29 h 204"/>
                <a:gd name="T8" fmla="*/ 0 w 653"/>
                <a:gd name="T9" fmla="*/ 25 h 204"/>
                <a:gd name="T10" fmla="*/ 0 w 653"/>
                <a:gd name="T11" fmla="*/ 25 h 2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3"/>
                <a:gd name="T19" fmla="*/ 0 h 204"/>
                <a:gd name="T20" fmla="*/ 653 w 653"/>
                <a:gd name="T21" fmla="*/ 204 h 2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3" h="204">
                  <a:moveTo>
                    <a:pt x="0" y="177"/>
                  </a:moveTo>
                  <a:lnTo>
                    <a:pt x="650" y="0"/>
                  </a:lnTo>
                  <a:lnTo>
                    <a:pt x="653" y="44"/>
                  </a:lnTo>
                  <a:lnTo>
                    <a:pt x="5" y="204"/>
                  </a:lnTo>
                  <a:lnTo>
                    <a:pt x="0" y="177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4" name="Freeform 401"/>
            <p:cNvSpPr>
              <a:spLocks/>
            </p:cNvSpPr>
            <p:nvPr/>
          </p:nvSpPr>
          <p:spPr bwMode="auto">
            <a:xfrm>
              <a:off x="3951" y="3495"/>
              <a:ext cx="404" cy="74"/>
            </a:xfrm>
            <a:custGeom>
              <a:avLst/>
              <a:gdLst>
                <a:gd name="T0" fmla="*/ 0 w 654"/>
                <a:gd name="T1" fmla="*/ 14 h 119"/>
                <a:gd name="T2" fmla="*/ 95 w 654"/>
                <a:gd name="T3" fmla="*/ 0 h 119"/>
                <a:gd name="T4" fmla="*/ 95 w 654"/>
                <a:gd name="T5" fmla="*/ 7 h 119"/>
                <a:gd name="T6" fmla="*/ 1 w 654"/>
                <a:gd name="T7" fmla="*/ 18 h 119"/>
                <a:gd name="T8" fmla="*/ 0 w 654"/>
                <a:gd name="T9" fmla="*/ 14 h 119"/>
                <a:gd name="T10" fmla="*/ 0 w 654"/>
                <a:gd name="T11" fmla="*/ 14 h 1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4"/>
                <a:gd name="T19" fmla="*/ 0 h 119"/>
                <a:gd name="T20" fmla="*/ 654 w 654"/>
                <a:gd name="T21" fmla="*/ 119 h 1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4" h="119">
                  <a:moveTo>
                    <a:pt x="0" y="93"/>
                  </a:moveTo>
                  <a:lnTo>
                    <a:pt x="652" y="0"/>
                  </a:lnTo>
                  <a:lnTo>
                    <a:pt x="654" y="43"/>
                  </a:lnTo>
                  <a:lnTo>
                    <a:pt x="10" y="119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5" name="Freeform 402"/>
            <p:cNvSpPr>
              <a:spLocks/>
            </p:cNvSpPr>
            <p:nvPr/>
          </p:nvSpPr>
          <p:spPr bwMode="auto">
            <a:xfrm>
              <a:off x="4111" y="3294"/>
              <a:ext cx="33" cy="360"/>
            </a:xfrm>
            <a:custGeom>
              <a:avLst/>
              <a:gdLst>
                <a:gd name="T0" fmla="*/ 0 w 55"/>
                <a:gd name="T1" fmla="*/ 1 h 582"/>
                <a:gd name="T2" fmla="*/ 4 w 55"/>
                <a:gd name="T3" fmla="*/ 85 h 582"/>
                <a:gd name="T4" fmla="*/ 7 w 55"/>
                <a:gd name="T5" fmla="*/ 85 h 582"/>
                <a:gd name="T6" fmla="*/ 4 w 55"/>
                <a:gd name="T7" fmla="*/ 0 h 582"/>
                <a:gd name="T8" fmla="*/ 0 w 55"/>
                <a:gd name="T9" fmla="*/ 1 h 582"/>
                <a:gd name="T10" fmla="*/ 0 w 55"/>
                <a:gd name="T11" fmla="*/ 1 h 5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582"/>
                <a:gd name="T20" fmla="*/ 55 w 55"/>
                <a:gd name="T21" fmla="*/ 582 h 5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582">
                  <a:moveTo>
                    <a:pt x="0" y="6"/>
                  </a:moveTo>
                  <a:lnTo>
                    <a:pt x="26" y="582"/>
                  </a:lnTo>
                  <a:lnTo>
                    <a:pt x="55" y="582"/>
                  </a:lnTo>
                  <a:lnTo>
                    <a:pt x="26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6" name="Freeform 403"/>
            <p:cNvSpPr>
              <a:spLocks/>
            </p:cNvSpPr>
            <p:nvPr/>
          </p:nvSpPr>
          <p:spPr bwMode="auto">
            <a:xfrm>
              <a:off x="4360" y="3334"/>
              <a:ext cx="495" cy="99"/>
            </a:xfrm>
            <a:custGeom>
              <a:avLst/>
              <a:gdLst>
                <a:gd name="T0" fmla="*/ 0 w 800"/>
                <a:gd name="T1" fmla="*/ 0 h 162"/>
                <a:gd name="T2" fmla="*/ 117 w 800"/>
                <a:gd name="T3" fmla="*/ 19 h 162"/>
                <a:gd name="T4" fmla="*/ 117 w 800"/>
                <a:gd name="T5" fmla="*/ 23 h 162"/>
                <a:gd name="T6" fmla="*/ 4 w 800"/>
                <a:gd name="T7" fmla="*/ 6 h 162"/>
                <a:gd name="T8" fmla="*/ 0 w 800"/>
                <a:gd name="T9" fmla="*/ 0 h 162"/>
                <a:gd name="T10" fmla="*/ 0 w 800"/>
                <a:gd name="T11" fmla="*/ 0 h 1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0"/>
                <a:gd name="T19" fmla="*/ 0 h 162"/>
                <a:gd name="T20" fmla="*/ 800 w 800"/>
                <a:gd name="T21" fmla="*/ 162 h 16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0" h="162">
                  <a:moveTo>
                    <a:pt x="0" y="0"/>
                  </a:moveTo>
                  <a:lnTo>
                    <a:pt x="800" y="133"/>
                  </a:lnTo>
                  <a:lnTo>
                    <a:pt x="796" y="162"/>
                  </a:lnTo>
                  <a:lnTo>
                    <a:pt x="3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7" name="Freeform 404"/>
            <p:cNvSpPr>
              <a:spLocks/>
            </p:cNvSpPr>
            <p:nvPr/>
          </p:nvSpPr>
          <p:spPr bwMode="auto">
            <a:xfrm>
              <a:off x="4365" y="3495"/>
              <a:ext cx="491" cy="52"/>
            </a:xfrm>
            <a:custGeom>
              <a:avLst/>
              <a:gdLst>
                <a:gd name="T0" fmla="*/ 0 w 795"/>
                <a:gd name="T1" fmla="*/ 0 h 83"/>
                <a:gd name="T2" fmla="*/ 115 w 795"/>
                <a:gd name="T3" fmla="*/ 10 h 83"/>
                <a:gd name="T4" fmla="*/ 115 w 795"/>
                <a:gd name="T5" fmla="*/ 13 h 83"/>
                <a:gd name="T6" fmla="*/ 6 w 795"/>
                <a:gd name="T7" fmla="*/ 7 h 83"/>
                <a:gd name="T8" fmla="*/ 0 w 795"/>
                <a:gd name="T9" fmla="*/ 0 h 83"/>
                <a:gd name="T10" fmla="*/ 0 w 795"/>
                <a:gd name="T11" fmla="*/ 0 h 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95"/>
                <a:gd name="T19" fmla="*/ 0 h 83"/>
                <a:gd name="T20" fmla="*/ 795 w 795"/>
                <a:gd name="T21" fmla="*/ 83 h 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95" h="83">
                  <a:moveTo>
                    <a:pt x="0" y="0"/>
                  </a:moveTo>
                  <a:lnTo>
                    <a:pt x="795" y="64"/>
                  </a:lnTo>
                  <a:lnTo>
                    <a:pt x="795" y="83"/>
                  </a:lnTo>
                  <a:lnTo>
                    <a:pt x="36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8" name="Freeform 405"/>
            <p:cNvSpPr>
              <a:spLocks/>
            </p:cNvSpPr>
            <p:nvPr/>
          </p:nvSpPr>
          <p:spPr bwMode="auto">
            <a:xfrm>
              <a:off x="4615" y="3282"/>
              <a:ext cx="27" cy="365"/>
            </a:xfrm>
            <a:custGeom>
              <a:avLst/>
              <a:gdLst>
                <a:gd name="T0" fmla="*/ 0 w 46"/>
                <a:gd name="T1" fmla="*/ 0 h 591"/>
                <a:gd name="T2" fmla="*/ 2 w 46"/>
                <a:gd name="T3" fmla="*/ 86 h 591"/>
                <a:gd name="T4" fmla="*/ 5 w 46"/>
                <a:gd name="T5" fmla="*/ 86 h 591"/>
                <a:gd name="T6" fmla="*/ 4 w 46"/>
                <a:gd name="T7" fmla="*/ 1 h 591"/>
                <a:gd name="T8" fmla="*/ 0 w 46"/>
                <a:gd name="T9" fmla="*/ 0 h 591"/>
                <a:gd name="T10" fmla="*/ 0 w 46"/>
                <a:gd name="T11" fmla="*/ 0 h 5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591"/>
                <a:gd name="T20" fmla="*/ 46 w 46"/>
                <a:gd name="T21" fmla="*/ 591 h 5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591">
                  <a:moveTo>
                    <a:pt x="0" y="0"/>
                  </a:moveTo>
                  <a:lnTo>
                    <a:pt x="17" y="591"/>
                  </a:lnTo>
                  <a:lnTo>
                    <a:pt x="46" y="591"/>
                  </a:lnTo>
                  <a:lnTo>
                    <a:pt x="3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9" name="Freeform 406"/>
            <p:cNvSpPr>
              <a:spLocks/>
            </p:cNvSpPr>
            <p:nvPr/>
          </p:nvSpPr>
          <p:spPr bwMode="auto">
            <a:xfrm>
              <a:off x="3736" y="3028"/>
              <a:ext cx="791" cy="155"/>
            </a:xfrm>
            <a:custGeom>
              <a:avLst/>
              <a:gdLst>
                <a:gd name="T0" fmla="*/ 0 w 1279"/>
                <a:gd name="T1" fmla="*/ 0 h 249"/>
                <a:gd name="T2" fmla="*/ 130 w 1279"/>
                <a:gd name="T3" fmla="*/ 1 h 249"/>
                <a:gd name="T4" fmla="*/ 136 w 1279"/>
                <a:gd name="T5" fmla="*/ 2 h 249"/>
                <a:gd name="T6" fmla="*/ 142 w 1279"/>
                <a:gd name="T7" fmla="*/ 3 h 249"/>
                <a:gd name="T8" fmla="*/ 147 w 1279"/>
                <a:gd name="T9" fmla="*/ 4 h 249"/>
                <a:gd name="T10" fmla="*/ 152 w 1279"/>
                <a:gd name="T11" fmla="*/ 6 h 249"/>
                <a:gd name="T12" fmla="*/ 157 w 1279"/>
                <a:gd name="T13" fmla="*/ 6 h 249"/>
                <a:gd name="T14" fmla="*/ 161 w 1279"/>
                <a:gd name="T15" fmla="*/ 7 h 249"/>
                <a:gd name="T16" fmla="*/ 166 w 1279"/>
                <a:gd name="T17" fmla="*/ 9 h 249"/>
                <a:gd name="T18" fmla="*/ 169 w 1279"/>
                <a:gd name="T19" fmla="*/ 11 h 249"/>
                <a:gd name="T20" fmla="*/ 173 w 1279"/>
                <a:gd name="T21" fmla="*/ 12 h 249"/>
                <a:gd name="T22" fmla="*/ 176 w 1279"/>
                <a:gd name="T23" fmla="*/ 13 h 249"/>
                <a:gd name="T24" fmla="*/ 179 w 1279"/>
                <a:gd name="T25" fmla="*/ 15 h 249"/>
                <a:gd name="T26" fmla="*/ 181 w 1279"/>
                <a:gd name="T27" fmla="*/ 16 h 249"/>
                <a:gd name="T28" fmla="*/ 183 w 1279"/>
                <a:gd name="T29" fmla="*/ 18 h 249"/>
                <a:gd name="T30" fmla="*/ 184 w 1279"/>
                <a:gd name="T31" fmla="*/ 20 h 249"/>
                <a:gd name="T32" fmla="*/ 186 w 1279"/>
                <a:gd name="T33" fmla="*/ 21 h 249"/>
                <a:gd name="T34" fmla="*/ 187 w 1279"/>
                <a:gd name="T35" fmla="*/ 23 h 249"/>
                <a:gd name="T36" fmla="*/ 187 w 1279"/>
                <a:gd name="T37" fmla="*/ 24 h 249"/>
                <a:gd name="T38" fmla="*/ 187 w 1279"/>
                <a:gd name="T39" fmla="*/ 26 h 249"/>
                <a:gd name="T40" fmla="*/ 187 w 1279"/>
                <a:gd name="T41" fmla="*/ 27 h 249"/>
                <a:gd name="T42" fmla="*/ 187 w 1279"/>
                <a:gd name="T43" fmla="*/ 28 h 249"/>
                <a:gd name="T44" fmla="*/ 186 w 1279"/>
                <a:gd name="T45" fmla="*/ 29 h 249"/>
                <a:gd name="T46" fmla="*/ 186 w 1279"/>
                <a:gd name="T47" fmla="*/ 31 h 249"/>
                <a:gd name="T48" fmla="*/ 184 w 1279"/>
                <a:gd name="T49" fmla="*/ 32 h 249"/>
                <a:gd name="T50" fmla="*/ 184 w 1279"/>
                <a:gd name="T51" fmla="*/ 33 h 249"/>
                <a:gd name="T52" fmla="*/ 183 w 1279"/>
                <a:gd name="T53" fmla="*/ 34 h 249"/>
                <a:gd name="T54" fmla="*/ 182 w 1279"/>
                <a:gd name="T55" fmla="*/ 34 h 249"/>
                <a:gd name="T56" fmla="*/ 181 w 1279"/>
                <a:gd name="T57" fmla="*/ 35 h 249"/>
                <a:gd name="T58" fmla="*/ 181 w 1279"/>
                <a:gd name="T59" fmla="*/ 36 h 249"/>
                <a:gd name="T60" fmla="*/ 179 w 1279"/>
                <a:gd name="T61" fmla="*/ 37 h 249"/>
                <a:gd name="T62" fmla="*/ 179 w 1279"/>
                <a:gd name="T63" fmla="*/ 37 h 249"/>
                <a:gd name="T64" fmla="*/ 1 w 1279"/>
                <a:gd name="T65" fmla="*/ 19 h 249"/>
                <a:gd name="T66" fmla="*/ 0 w 1279"/>
                <a:gd name="T67" fmla="*/ 0 h 249"/>
                <a:gd name="T68" fmla="*/ 0 w 1279"/>
                <a:gd name="T69" fmla="*/ 0 h 24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279"/>
                <a:gd name="T106" fmla="*/ 0 h 249"/>
                <a:gd name="T107" fmla="*/ 1279 w 1279"/>
                <a:gd name="T108" fmla="*/ 249 h 24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279" h="249">
                  <a:moveTo>
                    <a:pt x="0" y="0"/>
                  </a:moveTo>
                  <a:lnTo>
                    <a:pt x="890" y="9"/>
                  </a:lnTo>
                  <a:lnTo>
                    <a:pt x="930" y="13"/>
                  </a:lnTo>
                  <a:lnTo>
                    <a:pt x="970" y="21"/>
                  </a:lnTo>
                  <a:lnTo>
                    <a:pt x="1006" y="26"/>
                  </a:lnTo>
                  <a:lnTo>
                    <a:pt x="1042" y="36"/>
                  </a:lnTo>
                  <a:lnTo>
                    <a:pt x="1074" y="42"/>
                  </a:lnTo>
                  <a:lnTo>
                    <a:pt x="1105" y="51"/>
                  </a:lnTo>
                  <a:lnTo>
                    <a:pt x="1133" y="59"/>
                  </a:lnTo>
                  <a:lnTo>
                    <a:pt x="1160" y="70"/>
                  </a:lnTo>
                  <a:lnTo>
                    <a:pt x="1182" y="80"/>
                  </a:lnTo>
                  <a:lnTo>
                    <a:pt x="1203" y="89"/>
                  </a:lnTo>
                  <a:lnTo>
                    <a:pt x="1221" y="99"/>
                  </a:lnTo>
                  <a:lnTo>
                    <a:pt x="1238" y="110"/>
                  </a:lnTo>
                  <a:lnTo>
                    <a:pt x="1251" y="122"/>
                  </a:lnTo>
                  <a:lnTo>
                    <a:pt x="1262" y="131"/>
                  </a:lnTo>
                  <a:lnTo>
                    <a:pt x="1272" y="142"/>
                  </a:lnTo>
                  <a:lnTo>
                    <a:pt x="1278" y="154"/>
                  </a:lnTo>
                  <a:lnTo>
                    <a:pt x="1279" y="161"/>
                  </a:lnTo>
                  <a:lnTo>
                    <a:pt x="1279" y="171"/>
                  </a:lnTo>
                  <a:lnTo>
                    <a:pt x="1278" y="179"/>
                  </a:lnTo>
                  <a:lnTo>
                    <a:pt x="1276" y="188"/>
                  </a:lnTo>
                  <a:lnTo>
                    <a:pt x="1272" y="196"/>
                  </a:lnTo>
                  <a:lnTo>
                    <a:pt x="1268" y="203"/>
                  </a:lnTo>
                  <a:lnTo>
                    <a:pt x="1262" y="211"/>
                  </a:lnTo>
                  <a:lnTo>
                    <a:pt x="1257" y="218"/>
                  </a:lnTo>
                  <a:lnTo>
                    <a:pt x="1251" y="224"/>
                  </a:lnTo>
                  <a:lnTo>
                    <a:pt x="1245" y="230"/>
                  </a:lnTo>
                  <a:lnTo>
                    <a:pt x="1240" y="234"/>
                  </a:lnTo>
                  <a:lnTo>
                    <a:pt x="1234" y="239"/>
                  </a:lnTo>
                  <a:lnTo>
                    <a:pt x="1226" y="245"/>
                  </a:lnTo>
                  <a:lnTo>
                    <a:pt x="1224" y="249"/>
                  </a:lnTo>
                  <a:lnTo>
                    <a:pt x="6" y="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0" name="Freeform 407"/>
            <p:cNvSpPr>
              <a:spLocks/>
            </p:cNvSpPr>
            <p:nvPr/>
          </p:nvSpPr>
          <p:spPr bwMode="auto">
            <a:xfrm>
              <a:off x="3743" y="3042"/>
              <a:ext cx="744" cy="86"/>
            </a:xfrm>
            <a:custGeom>
              <a:avLst/>
              <a:gdLst>
                <a:gd name="T0" fmla="*/ 1 w 1201"/>
                <a:gd name="T1" fmla="*/ 0 h 140"/>
                <a:gd name="T2" fmla="*/ 12 w 1201"/>
                <a:gd name="T3" fmla="*/ 0 h 140"/>
                <a:gd name="T4" fmla="*/ 30 w 1201"/>
                <a:gd name="T5" fmla="*/ 0 h 140"/>
                <a:gd name="T6" fmla="*/ 53 w 1201"/>
                <a:gd name="T7" fmla="*/ 1 h 140"/>
                <a:gd name="T8" fmla="*/ 80 w 1201"/>
                <a:gd name="T9" fmla="*/ 1 h 140"/>
                <a:gd name="T10" fmla="*/ 106 w 1201"/>
                <a:gd name="T11" fmla="*/ 2 h 140"/>
                <a:gd name="T12" fmla="*/ 129 w 1201"/>
                <a:gd name="T13" fmla="*/ 4 h 140"/>
                <a:gd name="T14" fmla="*/ 147 w 1201"/>
                <a:gd name="T15" fmla="*/ 5 h 140"/>
                <a:gd name="T16" fmla="*/ 157 w 1201"/>
                <a:gd name="T17" fmla="*/ 7 h 140"/>
                <a:gd name="T18" fmla="*/ 164 w 1201"/>
                <a:gd name="T19" fmla="*/ 9 h 140"/>
                <a:gd name="T20" fmla="*/ 168 w 1201"/>
                <a:gd name="T21" fmla="*/ 12 h 140"/>
                <a:gd name="T22" fmla="*/ 172 w 1201"/>
                <a:gd name="T23" fmla="*/ 14 h 140"/>
                <a:gd name="T24" fmla="*/ 175 w 1201"/>
                <a:gd name="T25" fmla="*/ 16 h 140"/>
                <a:gd name="T26" fmla="*/ 176 w 1201"/>
                <a:gd name="T27" fmla="*/ 18 h 140"/>
                <a:gd name="T28" fmla="*/ 177 w 1201"/>
                <a:gd name="T29" fmla="*/ 20 h 140"/>
                <a:gd name="T30" fmla="*/ 168 w 1201"/>
                <a:gd name="T31" fmla="*/ 20 h 140"/>
                <a:gd name="T32" fmla="*/ 168 w 1201"/>
                <a:gd name="T33" fmla="*/ 20 h 140"/>
                <a:gd name="T34" fmla="*/ 165 w 1201"/>
                <a:gd name="T35" fmla="*/ 18 h 140"/>
                <a:gd name="T36" fmla="*/ 160 w 1201"/>
                <a:gd name="T37" fmla="*/ 17 h 140"/>
                <a:gd name="T38" fmla="*/ 152 w 1201"/>
                <a:gd name="T39" fmla="*/ 15 h 140"/>
                <a:gd name="T40" fmla="*/ 142 w 1201"/>
                <a:gd name="T41" fmla="*/ 12 h 140"/>
                <a:gd name="T42" fmla="*/ 129 w 1201"/>
                <a:gd name="T43" fmla="*/ 10 h 140"/>
                <a:gd name="T44" fmla="*/ 111 w 1201"/>
                <a:gd name="T45" fmla="*/ 7 h 140"/>
                <a:gd name="T46" fmla="*/ 90 w 1201"/>
                <a:gd name="T47" fmla="*/ 6 h 140"/>
                <a:gd name="T48" fmla="*/ 68 w 1201"/>
                <a:gd name="T49" fmla="*/ 4 h 140"/>
                <a:gd name="T50" fmla="*/ 50 w 1201"/>
                <a:gd name="T51" fmla="*/ 4 h 140"/>
                <a:gd name="T52" fmla="*/ 34 w 1201"/>
                <a:gd name="T53" fmla="*/ 3 h 140"/>
                <a:gd name="T54" fmla="*/ 22 w 1201"/>
                <a:gd name="T55" fmla="*/ 3 h 140"/>
                <a:gd name="T56" fmla="*/ 12 w 1201"/>
                <a:gd name="T57" fmla="*/ 3 h 140"/>
                <a:gd name="T58" fmla="*/ 6 w 1201"/>
                <a:gd name="T59" fmla="*/ 4 h 140"/>
                <a:gd name="T60" fmla="*/ 1 w 1201"/>
                <a:gd name="T61" fmla="*/ 4 h 140"/>
                <a:gd name="T62" fmla="*/ 0 w 1201"/>
                <a:gd name="T63" fmla="*/ 4 h 140"/>
                <a:gd name="T64" fmla="*/ 0 w 1201"/>
                <a:gd name="T65" fmla="*/ 0 h 1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201"/>
                <a:gd name="T100" fmla="*/ 0 h 140"/>
                <a:gd name="T101" fmla="*/ 1201 w 1201"/>
                <a:gd name="T102" fmla="*/ 140 h 14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201" h="140">
                  <a:moveTo>
                    <a:pt x="0" y="0"/>
                  </a:moveTo>
                  <a:lnTo>
                    <a:pt x="9" y="0"/>
                  </a:lnTo>
                  <a:lnTo>
                    <a:pt x="36" y="0"/>
                  </a:lnTo>
                  <a:lnTo>
                    <a:pt x="79" y="0"/>
                  </a:lnTo>
                  <a:lnTo>
                    <a:pt x="136" y="0"/>
                  </a:lnTo>
                  <a:lnTo>
                    <a:pt x="205" y="0"/>
                  </a:lnTo>
                  <a:lnTo>
                    <a:pt x="281" y="2"/>
                  </a:lnTo>
                  <a:lnTo>
                    <a:pt x="364" y="4"/>
                  </a:lnTo>
                  <a:lnTo>
                    <a:pt x="454" y="5"/>
                  </a:lnTo>
                  <a:lnTo>
                    <a:pt x="543" y="7"/>
                  </a:lnTo>
                  <a:lnTo>
                    <a:pt x="632" y="9"/>
                  </a:lnTo>
                  <a:lnTo>
                    <a:pt x="720" y="13"/>
                  </a:lnTo>
                  <a:lnTo>
                    <a:pt x="802" y="19"/>
                  </a:lnTo>
                  <a:lnTo>
                    <a:pt x="876" y="23"/>
                  </a:lnTo>
                  <a:lnTo>
                    <a:pt x="940" y="28"/>
                  </a:lnTo>
                  <a:lnTo>
                    <a:pt x="994" y="34"/>
                  </a:lnTo>
                  <a:lnTo>
                    <a:pt x="1034" y="43"/>
                  </a:lnTo>
                  <a:lnTo>
                    <a:pt x="1062" y="49"/>
                  </a:lnTo>
                  <a:lnTo>
                    <a:pt x="1087" y="59"/>
                  </a:lnTo>
                  <a:lnTo>
                    <a:pt x="1110" y="66"/>
                  </a:lnTo>
                  <a:lnTo>
                    <a:pt x="1129" y="74"/>
                  </a:lnTo>
                  <a:lnTo>
                    <a:pt x="1144" y="82"/>
                  </a:lnTo>
                  <a:lnTo>
                    <a:pt x="1159" y="91"/>
                  </a:lnTo>
                  <a:lnTo>
                    <a:pt x="1170" y="99"/>
                  </a:lnTo>
                  <a:lnTo>
                    <a:pt x="1180" y="106"/>
                  </a:lnTo>
                  <a:lnTo>
                    <a:pt x="1186" y="112"/>
                  </a:lnTo>
                  <a:lnTo>
                    <a:pt x="1189" y="120"/>
                  </a:lnTo>
                  <a:lnTo>
                    <a:pt x="1193" y="123"/>
                  </a:lnTo>
                  <a:lnTo>
                    <a:pt x="1197" y="129"/>
                  </a:lnTo>
                  <a:lnTo>
                    <a:pt x="1199" y="137"/>
                  </a:lnTo>
                  <a:lnTo>
                    <a:pt x="1201" y="140"/>
                  </a:lnTo>
                  <a:lnTo>
                    <a:pt x="1144" y="140"/>
                  </a:lnTo>
                  <a:lnTo>
                    <a:pt x="1142" y="139"/>
                  </a:lnTo>
                  <a:lnTo>
                    <a:pt x="1138" y="137"/>
                  </a:lnTo>
                  <a:lnTo>
                    <a:pt x="1130" y="133"/>
                  </a:lnTo>
                  <a:lnTo>
                    <a:pt x="1121" y="127"/>
                  </a:lnTo>
                  <a:lnTo>
                    <a:pt x="1104" y="121"/>
                  </a:lnTo>
                  <a:lnTo>
                    <a:pt x="1085" y="116"/>
                  </a:lnTo>
                  <a:lnTo>
                    <a:pt x="1062" y="108"/>
                  </a:lnTo>
                  <a:lnTo>
                    <a:pt x="1035" y="102"/>
                  </a:lnTo>
                  <a:lnTo>
                    <a:pt x="1001" y="93"/>
                  </a:lnTo>
                  <a:lnTo>
                    <a:pt x="963" y="83"/>
                  </a:lnTo>
                  <a:lnTo>
                    <a:pt x="920" y="76"/>
                  </a:lnTo>
                  <a:lnTo>
                    <a:pt x="872" y="68"/>
                  </a:lnTo>
                  <a:lnTo>
                    <a:pt x="815" y="61"/>
                  </a:lnTo>
                  <a:lnTo>
                    <a:pt x="754" y="53"/>
                  </a:lnTo>
                  <a:lnTo>
                    <a:pt x="686" y="45"/>
                  </a:lnTo>
                  <a:lnTo>
                    <a:pt x="612" y="40"/>
                  </a:lnTo>
                  <a:lnTo>
                    <a:pt x="534" y="34"/>
                  </a:lnTo>
                  <a:lnTo>
                    <a:pt x="465" y="30"/>
                  </a:lnTo>
                  <a:lnTo>
                    <a:pt x="399" y="24"/>
                  </a:lnTo>
                  <a:lnTo>
                    <a:pt x="338" y="23"/>
                  </a:lnTo>
                  <a:lnTo>
                    <a:pt x="283" y="21"/>
                  </a:lnTo>
                  <a:lnTo>
                    <a:pt x="231" y="21"/>
                  </a:lnTo>
                  <a:lnTo>
                    <a:pt x="186" y="19"/>
                  </a:lnTo>
                  <a:lnTo>
                    <a:pt x="148" y="21"/>
                  </a:lnTo>
                  <a:lnTo>
                    <a:pt x="112" y="21"/>
                  </a:lnTo>
                  <a:lnTo>
                    <a:pt x="81" y="21"/>
                  </a:lnTo>
                  <a:lnTo>
                    <a:pt x="55" y="21"/>
                  </a:lnTo>
                  <a:lnTo>
                    <a:pt x="36" y="23"/>
                  </a:lnTo>
                  <a:lnTo>
                    <a:pt x="19" y="23"/>
                  </a:lnTo>
                  <a:lnTo>
                    <a:pt x="7" y="23"/>
                  </a:lnTo>
                  <a:lnTo>
                    <a:pt x="1" y="24"/>
                  </a:ln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1" name="Freeform 408"/>
            <p:cNvSpPr>
              <a:spLocks/>
            </p:cNvSpPr>
            <p:nvPr/>
          </p:nvSpPr>
          <p:spPr bwMode="auto">
            <a:xfrm>
              <a:off x="3738" y="3260"/>
              <a:ext cx="185" cy="365"/>
            </a:xfrm>
            <a:custGeom>
              <a:avLst/>
              <a:gdLst>
                <a:gd name="T0" fmla="*/ 0 w 296"/>
                <a:gd name="T1" fmla="*/ 0 h 592"/>
                <a:gd name="T2" fmla="*/ 19 w 296"/>
                <a:gd name="T3" fmla="*/ 4 h 592"/>
                <a:gd name="T4" fmla="*/ 19 w 296"/>
                <a:gd name="T5" fmla="*/ 6 h 592"/>
                <a:gd name="T6" fmla="*/ 20 w 296"/>
                <a:gd name="T7" fmla="*/ 6 h 592"/>
                <a:gd name="T8" fmla="*/ 20 w 296"/>
                <a:gd name="T9" fmla="*/ 6 h 592"/>
                <a:gd name="T10" fmla="*/ 21 w 296"/>
                <a:gd name="T11" fmla="*/ 7 h 592"/>
                <a:gd name="T12" fmla="*/ 21 w 296"/>
                <a:gd name="T13" fmla="*/ 9 h 592"/>
                <a:gd name="T14" fmla="*/ 23 w 296"/>
                <a:gd name="T15" fmla="*/ 10 h 592"/>
                <a:gd name="T16" fmla="*/ 23 w 296"/>
                <a:gd name="T17" fmla="*/ 12 h 592"/>
                <a:gd name="T18" fmla="*/ 25 w 296"/>
                <a:gd name="T19" fmla="*/ 14 h 592"/>
                <a:gd name="T20" fmla="*/ 26 w 296"/>
                <a:gd name="T21" fmla="*/ 17 h 592"/>
                <a:gd name="T22" fmla="*/ 27 w 296"/>
                <a:gd name="T23" fmla="*/ 18 h 592"/>
                <a:gd name="T24" fmla="*/ 29 w 296"/>
                <a:gd name="T25" fmla="*/ 20 h 592"/>
                <a:gd name="T26" fmla="*/ 30 w 296"/>
                <a:gd name="T27" fmla="*/ 23 h 592"/>
                <a:gd name="T28" fmla="*/ 32 w 296"/>
                <a:gd name="T29" fmla="*/ 25 h 592"/>
                <a:gd name="T30" fmla="*/ 32 w 296"/>
                <a:gd name="T31" fmla="*/ 27 h 592"/>
                <a:gd name="T32" fmla="*/ 34 w 296"/>
                <a:gd name="T33" fmla="*/ 28 h 592"/>
                <a:gd name="T34" fmla="*/ 36 w 296"/>
                <a:gd name="T35" fmla="*/ 30 h 592"/>
                <a:gd name="T36" fmla="*/ 36 w 296"/>
                <a:gd name="T37" fmla="*/ 31 h 592"/>
                <a:gd name="T38" fmla="*/ 37 w 296"/>
                <a:gd name="T39" fmla="*/ 33 h 592"/>
                <a:gd name="T40" fmla="*/ 39 w 296"/>
                <a:gd name="T41" fmla="*/ 34 h 592"/>
                <a:gd name="T42" fmla="*/ 39 w 296"/>
                <a:gd name="T43" fmla="*/ 35 h 592"/>
                <a:gd name="T44" fmla="*/ 40 w 296"/>
                <a:gd name="T45" fmla="*/ 36 h 592"/>
                <a:gd name="T46" fmla="*/ 41 w 296"/>
                <a:gd name="T47" fmla="*/ 36 h 592"/>
                <a:gd name="T48" fmla="*/ 42 w 296"/>
                <a:gd name="T49" fmla="*/ 38 h 592"/>
                <a:gd name="T50" fmla="*/ 43 w 296"/>
                <a:gd name="T51" fmla="*/ 38 h 592"/>
                <a:gd name="T52" fmla="*/ 43 w 296"/>
                <a:gd name="T53" fmla="*/ 39 h 592"/>
                <a:gd name="T54" fmla="*/ 44 w 296"/>
                <a:gd name="T55" fmla="*/ 39 h 592"/>
                <a:gd name="T56" fmla="*/ 45 w 296"/>
                <a:gd name="T57" fmla="*/ 40 h 592"/>
                <a:gd name="T58" fmla="*/ 45 w 296"/>
                <a:gd name="T59" fmla="*/ 41 h 592"/>
                <a:gd name="T60" fmla="*/ 45 w 296"/>
                <a:gd name="T61" fmla="*/ 83 h 592"/>
                <a:gd name="T62" fmla="*/ 1 w 296"/>
                <a:gd name="T63" fmla="*/ 86 h 592"/>
                <a:gd name="T64" fmla="*/ 0 w 296"/>
                <a:gd name="T65" fmla="*/ 0 h 592"/>
                <a:gd name="T66" fmla="*/ 0 w 296"/>
                <a:gd name="T67" fmla="*/ 0 h 59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96"/>
                <a:gd name="T103" fmla="*/ 0 h 592"/>
                <a:gd name="T104" fmla="*/ 296 w 296"/>
                <a:gd name="T105" fmla="*/ 592 h 59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96" h="592">
                  <a:moveTo>
                    <a:pt x="0" y="0"/>
                  </a:moveTo>
                  <a:lnTo>
                    <a:pt x="127" y="33"/>
                  </a:lnTo>
                  <a:lnTo>
                    <a:pt x="127" y="35"/>
                  </a:lnTo>
                  <a:lnTo>
                    <a:pt x="129" y="38"/>
                  </a:lnTo>
                  <a:lnTo>
                    <a:pt x="133" y="44"/>
                  </a:lnTo>
                  <a:lnTo>
                    <a:pt x="137" y="52"/>
                  </a:lnTo>
                  <a:lnTo>
                    <a:pt x="141" y="61"/>
                  </a:lnTo>
                  <a:lnTo>
                    <a:pt x="148" y="75"/>
                  </a:lnTo>
                  <a:lnTo>
                    <a:pt x="154" y="86"/>
                  </a:lnTo>
                  <a:lnTo>
                    <a:pt x="163" y="101"/>
                  </a:lnTo>
                  <a:lnTo>
                    <a:pt x="171" y="114"/>
                  </a:lnTo>
                  <a:lnTo>
                    <a:pt x="181" y="130"/>
                  </a:lnTo>
                  <a:lnTo>
                    <a:pt x="190" y="143"/>
                  </a:lnTo>
                  <a:lnTo>
                    <a:pt x="198" y="158"/>
                  </a:lnTo>
                  <a:lnTo>
                    <a:pt x="207" y="172"/>
                  </a:lnTo>
                  <a:lnTo>
                    <a:pt x="215" y="185"/>
                  </a:lnTo>
                  <a:lnTo>
                    <a:pt x="224" y="198"/>
                  </a:lnTo>
                  <a:lnTo>
                    <a:pt x="234" y="210"/>
                  </a:lnTo>
                  <a:lnTo>
                    <a:pt x="239" y="217"/>
                  </a:lnTo>
                  <a:lnTo>
                    <a:pt x="245" y="227"/>
                  </a:lnTo>
                  <a:lnTo>
                    <a:pt x="253" y="234"/>
                  </a:lnTo>
                  <a:lnTo>
                    <a:pt x="258" y="242"/>
                  </a:lnTo>
                  <a:lnTo>
                    <a:pt x="264" y="248"/>
                  </a:lnTo>
                  <a:lnTo>
                    <a:pt x="270" y="253"/>
                  </a:lnTo>
                  <a:lnTo>
                    <a:pt x="274" y="259"/>
                  </a:lnTo>
                  <a:lnTo>
                    <a:pt x="279" y="265"/>
                  </a:lnTo>
                  <a:lnTo>
                    <a:pt x="285" y="270"/>
                  </a:lnTo>
                  <a:lnTo>
                    <a:pt x="293" y="274"/>
                  </a:lnTo>
                  <a:lnTo>
                    <a:pt x="295" y="278"/>
                  </a:lnTo>
                  <a:lnTo>
                    <a:pt x="296" y="280"/>
                  </a:lnTo>
                  <a:lnTo>
                    <a:pt x="295" y="574"/>
                  </a:lnTo>
                  <a:lnTo>
                    <a:pt x="4" y="5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2" name="Freeform 409"/>
            <p:cNvSpPr>
              <a:spLocks/>
            </p:cNvSpPr>
            <p:nvPr/>
          </p:nvSpPr>
          <p:spPr bwMode="auto">
            <a:xfrm>
              <a:off x="3910" y="2474"/>
              <a:ext cx="1514" cy="529"/>
            </a:xfrm>
            <a:custGeom>
              <a:avLst/>
              <a:gdLst>
                <a:gd name="T0" fmla="*/ 89 w 2447"/>
                <a:gd name="T1" fmla="*/ 125 h 855"/>
                <a:gd name="T2" fmla="*/ 359 w 2447"/>
                <a:gd name="T3" fmla="*/ 0 h 855"/>
                <a:gd name="T4" fmla="*/ 282 w 2447"/>
                <a:gd name="T5" fmla="*/ 2 h 855"/>
                <a:gd name="T6" fmla="*/ 79 w 2447"/>
                <a:gd name="T7" fmla="*/ 114 h 855"/>
                <a:gd name="T8" fmla="*/ 77 w 2447"/>
                <a:gd name="T9" fmla="*/ 114 h 855"/>
                <a:gd name="T10" fmla="*/ 75 w 2447"/>
                <a:gd name="T11" fmla="*/ 113 h 855"/>
                <a:gd name="T12" fmla="*/ 73 w 2447"/>
                <a:gd name="T13" fmla="*/ 113 h 855"/>
                <a:gd name="T14" fmla="*/ 71 w 2447"/>
                <a:gd name="T15" fmla="*/ 112 h 855"/>
                <a:gd name="T16" fmla="*/ 69 w 2447"/>
                <a:gd name="T17" fmla="*/ 111 h 855"/>
                <a:gd name="T18" fmla="*/ 66 w 2447"/>
                <a:gd name="T19" fmla="*/ 110 h 855"/>
                <a:gd name="T20" fmla="*/ 63 w 2447"/>
                <a:gd name="T21" fmla="*/ 109 h 855"/>
                <a:gd name="T22" fmla="*/ 61 w 2447"/>
                <a:gd name="T23" fmla="*/ 108 h 855"/>
                <a:gd name="T24" fmla="*/ 58 w 2447"/>
                <a:gd name="T25" fmla="*/ 105 h 855"/>
                <a:gd name="T26" fmla="*/ 55 w 2447"/>
                <a:gd name="T27" fmla="*/ 103 h 855"/>
                <a:gd name="T28" fmla="*/ 53 w 2447"/>
                <a:gd name="T29" fmla="*/ 101 h 855"/>
                <a:gd name="T30" fmla="*/ 50 w 2447"/>
                <a:gd name="T31" fmla="*/ 99 h 855"/>
                <a:gd name="T32" fmla="*/ 48 w 2447"/>
                <a:gd name="T33" fmla="*/ 96 h 855"/>
                <a:gd name="T34" fmla="*/ 45 w 2447"/>
                <a:gd name="T35" fmla="*/ 93 h 855"/>
                <a:gd name="T36" fmla="*/ 43 w 2447"/>
                <a:gd name="T37" fmla="*/ 90 h 855"/>
                <a:gd name="T38" fmla="*/ 41 w 2447"/>
                <a:gd name="T39" fmla="*/ 86 h 855"/>
                <a:gd name="T40" fmla="*/ 38 w 2447"/>
                <a:gd name="T41" fmla="*/ 81 h 855"/>
                <a:gd name="T42" fmla="*/ 37 w 2447"/>
                <a:gd name="T43" fmla="*/ 75 h 855"/>
                <a:gd name="T44" fmla="*/ 34 w 2447"/>
                <a:gd name="T45" fmla="*/ 70 h 855"/>
                <a:gd name="T46" fmla="*/ 32 w 2447"/>
                <a:gd name="T47" fmla="*/ 64 h 855"/>
                <a:gd name="T48" fmla="*/ 30 w 2447"/>
                <a:gd name="T49" fmla="*/ 58 h 855"/>
                <a:gd name="T50" fmla="*/ 28 w 2447"/>
                <a:gd name="T51" fmla="*/ 51 h 855"/>
                <a:gd name="T52" fmla="*/ 27 w 2447"/>
                <a:gd name="T53" fmla="*/ 45 h 855"/>
                <a:gd name="T54" fmla="*/ 25 w 2447"/>
                <a:gd name="T55" fmla="*/ 40 h 855"/>
                <a:gd name="T56" fmla="*/ 23 w 2447"/>
                <a:gd name="T57" fmla="*/ 33 h 855"/>
                <a:gd name="T58" fmla="*/ 22 w 2447"/>
                <a:gd name="T59" fmla="*/ 28 h 855"/>
                <a:gd name="T60" fmla="*/ 20 w 2447"/>
                <a:gd name="T61" fmla="*/ 23 h 855"/>
                <a:gd name="T62" fmla="*/ 19 w 2447"/>
                <a:gd name="T63" fmla="*/ 19 h 855"/>
                <a:gd name="T64" fmla="*/ 17 w 2447"/>
                <a:gd name="T65" fmla="*/ 15 h 855"/>
                <a:gd name="T66" fmla="*/ 15 w 2447"/>
                <a:gd name="T67" fmla="*/ 11 h 855"/>
                <a:gd name="T68" fmla="*/ 15 w 2447"/>
                <a:gd name="T69" fmla="*/ 9 h 855"/>
                <a:gd name="T70" fmla="*/ 14 w 2447"/>
                <a:gd name="T71" fmla="*/ 7 h 855"/>
                <a:gd name="T72" fmla="*/ 12 w 2447"/>
                <a:gd name="T73" fmla="*/ 6 h 855"/>
                <a:gd name="T74" fmla="*/ 11 w 2447"/>
                <a:gd name="T75" fmla="*/ 4 h 855"/>
                <a:gd name="T76" fmla="*/ 9 w 2447"/>
                <a:gd name="T77" fmla="*/ 4 h 855"/>
                <a:gd name="T78" fmla="*/ 9 w 2447"/>
                <a:gd name="T79" fmla="*/ 2 h 855"/>
                <a:gd name="T80" fmla="*/ 7 w 2447"/>
                <a:gd name="T81" fmla="*/ 2 h 855"/>
                <a:gd name="T82" fmla="*/ 7 w 2447"/>
                <a:gd name="T83" fmla="*/ 1 h 855"/>
                <a:gd name="T84" fmla="*/ 6 w 2447"/>
                <a:gd name="T85" fmla="*/ 1 h 855"/>
                <a:gd name="T86" fmla="*/ 4 w 2447"/>
                <a:gd name="T87" fmla="*/ 1 h 855"/>
                <a:gd name="T88" fmla="*/ 4 w 2447"/>
                <a:gd name="T89" fmla="*/ 1 h 855"/>
                <a:gd name="T90" fmla="*/ 3 w 2447"/>
                <a:gd name="T91" fmla="*/ 1 h 855"/>
                <a:gd name="T92" fmla="*/ 2 w 2447"/>
                <a:gd name="T93" fmla="*/ 1 h 855"/>
                <a:gd name="T94" fmla="*/ 1 w 2447"/>
                <a:gd name="T95" fmla="*/ 1 h 855"/>
                <a:gd name="T96" fmla="*/ 1 w 2447"/>
                <a:gd name="T97" fmla="*/ 1 h 855"/>
                <a:gd name="T98" fmla="*/ 1 w 2447"/>
                <a:gd name="T99" fmla="*/ 2 h 855"/>
                <a:gd name="T100" fmla="*/ 0 w 2447"/>
                <a:gd name="T101" fmla="*/ 124 h 855"/>
                <a:gd name="T102" fmla="*/ 89 w 2447"/>
                <a:gd name="T103" fmla="*/ 125 h 855"/>
                <a:gd name="T104" fmla="*/ 89 w 2447"/>
                <a:gd name="T105" fmla="*/ 125 h 85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447"/>
                <a:gd name="T160" fmla="*/ 0 h 855"/>
                <a:gd name="T161" fmla="*/ 2447 w 2447"/>
                <a:gd name="T162" fmla="*/ 855 h 85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447" h="855">
                  <a:moveTo>
                    <a:pt x="607" y="855"/>
                  </a:moveTo>
                  <a:lnTo>
                    <a:pt x="2447" y="0"/>
                  </a:lnTo>
                  <a:lnTo>
                    <a:pt x="1924" y="13"/>
                  </a:lnTo>
                  <a:lnTo>
                    <a:pt x="540" y="779"/>
                  </a:lnTo>
                  <a:lnTo>
                    <a:pt x="527" y="775"/>
                  </a:lnTo>
                  <a:lnTo>
                    <a:pt x="516" y="773"/>
                  </a:lnTo>
                  <a:lnTo>
                    <a:pt x="500" y="768"/>
                  </a:lnTo>
                  <a:lnTo>
                    <a:pt x="485" y="764"/>
                  </a:lnTo>
                  <a:lnTo>
                    <a:pt x="468" y="758"/>
                  </a:lnTo>
                  <a:lnTo>
                    <a:pt x="451" y="750"/>
                  </a:lnTo>
                  <a:lnTo>
                    <a:pt x="432" y="743"/>
                  </a:lnTo>
                  <a:lnTo>
                    <a:pt x="415" y="733"/>
                  </a:lnTo>
                  <a:lnTo>
                    <a:pt x="396" y="720"/>
                  </a:lnTo>
                  <a:lnTo>
                    <a:pt x="377" y="707"/>
                  </a:lnTo>
                  <a:lnTo>
                    <a:pt x="358" y="692"/>
                  </a:lnTo>
                  <a:lnTo>
                    <a:pt x="341" y="676"/>
                  </a:lnTo>
                  <a:lnTo>
                    <a:pt x="324" y="657"/>
                  </a:lnTo>
                  <a:lnTo>
                    <a:pt x="308" y="636"/>
                  </a:lnTo>
                  <a:lnTo>
                    <a:pt x="293" y="614"/>
                  </a:lnTo>
                  <a:lnTo>
                    <a:pt x="280" y="589"/>
                  </a:lnTo>
                  <a:lnTo>
                    <a:pt x="263" y="553"/>
                  </a:lnTo>
                  <a:lnTo>
                    <a:pt x="248" y="515"/>
                  </a:lnTo>
                  <a:lnTo>
                    <a:pt x="232" y="475"/>
                  </a:lnTo>
                  <a:lnTo>
                    <a:pt x="219" y="435"/>
                  </a:lnTo>
                  <a:lnTo>
                    <a:pt x="206" y="391"/>
                  </a:lnTo>
                  <a:lnTo>
                    <a:pt x="192" y="349"/>
                  </a:lnTo>
                  <a:lnTo>
                    <a:pt x="181" y="308"/>
                  </a:lnTo>
                  <a:lnTo>
                    <a:pt x="170" y="268"/>
                  </a:lnTo>
                  <a:lnTo>
                    <a:pt x="156" y="226"/>
                  </a:lnTo>
                  <a:lnTo>
                    <a:pt x="147" y="190"/>
                  </a:lnTo>
                  <a:lnTo>
                    <a:pt x="135" y="157"/>
                  </a:lnTo>
                  <a:lnTo>
                    <a:pt x="126" y="127"/>
                  </a:lnTo>
                  <a:lnTo>
                    <a:pt x="116" y="99"/>
                  </a:lnTo>
                  <a:lnTo>
                    <a:pt x="109" y="76"/>
                  </a:lnTo>
                  <a:lnTo>
                    <a:pt x="99" y="57"/>
                  </a:lnTo>
                  <a:lnTo>
                    <a:pt x="92" y="45"/>
                  </a:lnTo>
                  <a:lnTo>
                    <a:pt x="82" y="36"/>
                  </a:lnTo>
                  <a:lnTo>
                    <a:pt x="75" y="28"/>
                  </a:lnTo>
                  <a:lnTo>
                    <a:pt x="67" y="22"/>
                  </a:lnTo>
                  <a:lnTo>
                    <a:pt x="59" y="19"/>
                  </a:lnTo>
                  <a:lnTo>
                    <a:pt x="52" y="15"/>
                  </a:lnTo>
                  <a:lnTo>
                    <a:pt x="44" y="11"/>
                  </a:lnTo>
                  <a:lnTo>
                    <a:pt x="38" y="9"/>
                  </a:lnTo>
                  <a:lnTo>
                    <a:pt x="33" y="9"/>
                  </a:lnTo>
                  <a:lnTo>
                    <a:pt x="25" y="7"/>
                  </a:lnTo>
                  <a:lnTo>
                    <a:pt x="21" y="7"/>
                  </a:lnTo>
                  <a:lnTo>
                    <a:pt x="16" y="7"/>
                  </a:lnTo>
                  <a:lnTo>
                    <a:pt x="12" y="9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0" y="844"/>
                  </a:lnTo>
                  <a:lnTo>
                    <a:pt x="607" y="85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3" name="Freeform 410"/>
            <p:cNvSpPr>
              <a:spLocks/>
            </p:cNvSpPr>
            <p:nvPr/>
          </p:nvSpPr>
          <p:spPr bwMode="auto">
            <a:xfrm>
              <a:off x="3736" y="3066"/>
              <a:ext cx="744" cy="116"/>
            </a:xfrm>
            <a:custGeom>
              <a:avLst/>
              <a:gdLst>
                <a:gd name="T0" fmla="*/ 1 w 1203"/>
                <a:gd name="T1" fmla="*/ 4 h 186"/>
                <a:gd name="T2" fmla="*/ 7 w 1203"/>
                <a:gd name="T3" fmla="*/ 0 h 186"/>
                <a:gd name="T4" fmla="*/ 4 w 1203"/>
                <a:gd name="T5" fmla="*/ 7 h 186"/>
                <a:gd name="T6" fmla="*/ 15 w 1203"/>
                <a:gd name="T7" fmla="*/ 0 h 186"/>
                <a:gd name="T8" fmla="*/ 11 w 1203"/>
                <a:gd name="T9" fmla="*/ 7 h 186"/>
                <a:gd name="T10" fmla="*/ 22 w 1203"/>
                <a:gd name="T11" fmla="*/ 1 h 186"/>
                <a:gd name="T12" fmla="*/ 19 w 1203"/>
                <a:gd name="T13" fmla="*/ 8 h 186"/>
                <a:gd name="T14" fmla="*/ 30 w 1203"/>
                <a:gd name="T15" fmla="*/ 1 h 186"/>
                <a:gd name="T16" fmla="*/ 25 w 1203"/>
                <a:gd name="T17" fmla="*/ 8 h 186"/>
                <a:gd name="T18" fmla="*/ 38 w 1203"/>
                <a:gd name="T19" fmla="*/ 2 h 186"/>
                <a:gd name="T20" fmla="*/ 33 w 1203"/>
                <a:gd name="T21" fmla="*/ 9 h 186"/>
                <a:gd name="T22" fmla="*/ 48 w 1203"/>
                <a:gd name="T23" fmla="*/ 4 h 186"/>
                <a:gd name="T24" fmla="*/ 41 w 1203"/>
                <a:gd name="T25" fmla="*/ 10 h 186"/>
                <a:gd name="T26" fmla="*/ 56 w 1203"/>
                <a:gd name="T27" fmla="*/ 4 h 186"/>
                <a:gd name="T28" fmla="*/ 49 w 1203"/>
                <a:gd name="T29" fmla="*/ 11 h 186"/>
                <a:gd name="T30" fmla="*/ 64 w 1203"/>
                <a:gd name="T31" fmla="*/ 4 h 186"/>
                <a:gd name="T32" fmla="*/ 58 w 1203"/>
                <a:gd name="T33" fmla="*/ 12 h 186"/>
                <a:gd name="T34" fmla="*/ 73 w 1203"/>
                <a:gd name="T35" fmla="*/ 6 h 186"/>
                <a:gd name="T36" fmla="*/ 67 w 1203"/>
                <a:gd name="T37" fmla="*/ 12 h 186"/>
                <a:gd name="T38" fmla="*/ 82 w 1203"/>
                <a:gd name="T39" fmla="*/ 7 h 186"/>
                <a:gd name="T40" fmla="*/ 75 w 1203"/>
                <a:gd name="T41" fmla="*/ 13 h 186"/>
                <a:gd name="T42" fmla="*/ 93 w 1203"/>
                <a:gd name="T43" fmla="*/ 7 h 186"/>
                <a:gd name="T44" fmla="*/ 87 w 1203"/>
                <a:gd name="T45" fmla="*/ 14 h 186"/>
                <a:gd name="T46" fmla="*/ 103 w 1203"/>
                <a:gd name="T47" fmla="*/ 9 h 186"/>
                <a:gd name="T48" fmla="*/ 95 w 1203"/>
                <a:gd name="T49" fmla="*/ 16 h 186"/>
                <a:gd name="T50" fmla="*/ 111 w 1203"/>
                <a:gd name="T51" fmla="*/ 11 h 186"/>
                <a:gd name="T52" fmla="*/ 106 w 1203"/>
                <a:gd name="T53" fmla="*/ 16 h 186"/>
                <a:gd name="T54" fmla="*/ 122 w 1203"/>
                <a:gd name="T55" fmla="*/ 11 h 186"/>
                <a:gd name="T56" fmla="*/ 115 w 1203"/>
                <a:gd name="T57" fmla="*/ 17 h 186"/>
                <a:gd name="T58" fmla="*/ 131 w 1203"/>
                <a:gd name="T59" fmla="*/ 12 h 186"/>
                <a:gd name="T60" fmla="*/ 124 w 1203"/>
                <a:gd name="T61" fmla="*/ 19 h 186"/>
                <a:gd name="T62" fmla="*/ 138 w 1203"/>
                <a:gd name="T63" fmla="*/ 14 h 186"/>
                <a:gd name="T64" fmla="*/ 133 w 1203"/>
                <a:gd name="T65" fmla="*/ 19 h 186"/>
                <a:gd name="T66" fmla="*/ 145 w 1203"/>
                <a:gd name="T67" fmla="*/ 15 h 186"/>
                <a:gd name="T68" fmla="*/ 141 w 1203"/>
                <a:gd name="T69" fmla="*/ 20 h 186"/>
                <a:gd name="T70" fmla="*/ 150 w 1203"/>
                <a:gd name="T71" fmla="*/ 17 h 186"/>
                <a:gd name="T72" fmla="*/ 176 w 1203"/>
                <a:gd name="T73" fmla="*/ 25 h 186"/>
                <a:gd name="T74" fmla="*/ 176 w 1203"/>
                <a:gd name="T75" fmla="*/ 28 h 186"/>
                <a:gd name="T76" fmla="*/ 0 w 1203"/>
                <a:gd name="T77" fmla="*/ 13 h 186"/>
                <a:gd name="T78" fmla="*/ 1 w 1203"/>
                <a:gd name="T79" fmla="*/ 4 h 186"/>
                <a:gd name="T80" fmla="*/ 1 w 1203"/>
                <a:gd name="T81" fmla="*/ 4 h 1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3"/>
                <a:gd name="T124" fmla="*/ 0 h 186"/>
                <a:gd name="T125" fmla="*/ 1203 w 1203"/>
                <a:gd name="T126" fmla="*/ 186 h 18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3" h="186">
                  <a:moveTo>
                    <a:pt x="4" y="24"/>
                  </a:moveTo>
                  <a:lnTo>
                    <a:pt x="52" y="0"/>
                  </a:lnTo>
                  <a:lnTo>
                    <a:pt x="29" y="49"/>
                  </a:lnTo>
                  <a:lnTo>
                    <a:pt x="101" y="0"/>
                  </a:lnTo>
                  <a:lnTo>
                    <a:pt x="74" y="51"/>
                  </a:lnTo>
                  <a:lnTo>
                    <a:pt x="154" y="5"/>
                  </a:lnTo>
                  <a:lnTo>
                    <a:pt x="126" y="55"/>
                  </a:lnTo>
                  <a:lnTo>
                    <a:pt x="206" y="5"/>
                  </a:lnTo>
                  <a:lnTo>
                    <a:pt x="171" y="55"/>
                  </a:lnTo>
                  <a:lnTo>
                    <a:pt x="257" y="19"/>
                  </a:lnTo>
                  <a:lnTo>
                    <a:pt x="221" y="62"/>
                  </a:lnTo>
                  <a:lnTo>
                    <a:pt x="323" y="24"/>
                  </a:lnTo>
                  <a:lnTo>
                    <a:pt x="280" y="66"/>
                  </a:lnTo>
                  <a:lnTo>
                    <a:pt x="382" y="26"/>
                  </a:lnTo>
                  <a:lnTo>
                    <a:pt x="340" y="70"/>
                  </a:lnTo>
                  <a:lnTo>
                    <a:pt x="439" y="28"/>
                  </a:lnTo>
                  <a:lnTo>
                    <a:pt x="396" y="80"/>
                  </a:lnTo>
                  <a:lnTo>
                    <a:pt x="500" y="40"/>
                  </a:lnTo>
                  <a:lnTo>
                    <a:pt x="462" y="83"/>
                  </a:lnTo>
                  <a:lnTo>
                    <a:pt x="561" y="43"/>
                  </a:lnTo>
                  <a:lnTo>
                    <a:pt x="517" y="87"/>
                  </a:lnTo>
                  <a:lnTo>
                    <a:pt x="633" y="49"/>
                  </a:lnTo>
                  <a:lnTo>
                    <a:pt x="591" y="95"/>
                  </a:lnTo>
                  <a:lnTo>
                    <a:pt x="704" y="61"/>
                  </a:lnTo>
                  <a:lnTo>
                    <a:pt x="650" y="106"/>
                  </a:lnTo>
                  <a:lnTo>
                    <a:pt x="762" y="70"/>
                  </a:lnTo>
                  <a:lnTo>
                    <a:pt x="721" y="108"/>
                  </a:lnTo>
                  <a:lnTo>
                    <a:pt x="837" y="74"/>
                  </a:lnTo>
                  <a:lnTo>
                    <a:pt x="787" y="114"/>
                  </a:lnTo>
                  <a:lnTo>
                    <a:pt x="897" y="80"/>
                  </a:lnTo>
                  <a:lnTo>
                    <a:pt x="848" y="123"/>
                  </a:lnTo>
                  <a:lnTo>
                    <a:pt x="945" y="89"/>
                  </a:lnTo>
                  <a:lnTo>
                    <a:pt x="907" y="127"/>
                  </a:lnTo>
                  <a:lnTo>
                    <a:pt x="994" y="100"/>
                  </a:lnTo>
                  <a:lnTo>
                    <a:pt x="966" y="133"/>
                  </a:lnTo>
                  <a:lnTo>
                    <a:pt x="1023" y="114"/>
                  </a:lnTo>
                  <a:lnTo>
                    <a:pt x="1202" y="163"/>
                  </a:lnTo>
                  <a:lnTo>
                    <a:pt x="1203" y="186"/>
                  </a:lnTo>
                  <a:lnTo>
                    <a:pt x="0" y="87"/>
                  </a:lnTo>
                  <a:lnTo>
                    <a:pt x="4" y="24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4" name="Freeform 411"/>
            <p:cNvSpPr>
              <a:spLocks/>
            </p:cNvSpPr>
            <p:nvPr/>
          </p:nvSpPr>
          <p:spPr bwMode="auto">
            <a:xfrm>
              <a:off x="4271" y="2474"/>
              <a:ext cx="1206" cy="592"/>
            </a:xfrm>
            <a:custGeom>
              <a:avLst/>
              <a:gdLst>
                <a:gd name="T0" fmla="*/ 0 w 1950"/>
                <a:gd name="T1" fmla="*/ 124 h 958"/>
                <a:gd name="T2" fmla="*/ 265 w 1950"/>
                <a:gd name="T3" fmla="*/ 1 h 958"/>
                <a:gd name="T4" fmla="*/ 285 w 1950"/>
                <a:gd name="T5" fmla="*/ 0 h 958"/>
                <a:gd name="T6" fmla="*/ 283 w 1950"/>
                <a:gd name="T7" fmla="*/ 75 h 958"/>
                <a:gd name="T8" fmla="*/ 49 w 1950"/>
                <a:gd name="T9" fmla="*/ 140 h 958"/>
                <a:gd name="T10" fmla="*/ 46 w 1950"/>
                <a:gd name="T11" fmla="*/ 138 h 958"/>
                <a:gd name="T12" fmla="*/ 44 w 1950"/>
                <a:gd name="T13" fmla="*/ 137 h 958"/>
                <a:gd name="T14" fmla="*/ 41 w 1950"/>
                <a:gd name="T15" fmla="*/ 135 h 958"/>
                <a:gd name="T16" fmla="*/ 38 w 1950"/>
                <a:gd name="T17" fmla="*/ 135 h 958"/>
                <a:gd name="T18" fmla="*/ 36 w 1950"/>
                <a:gd name="T19" fmla="*/ 133 h 958"/>
                <a:gd name="T20" fmla="*/ 33 w 1950"/>
                <a:gd name="T21" fmla="*/ 132 h 958"/>
                <a:gd name="T22" fmla="*/ 32 w 1950"/>
                <a:gd name="T23" fmla="*/ 132 h 958"/>
                <a:gd name="T24" fmla="*/ 28 w 1950"/>
                <a:gd name="T25" fmla="*/ 130 h 958"/>
                <a:gd name="T26" fmla="*/ 27 w 1950"/>
                <a:gd name="T27" fmla="*/ 130 h 958"/>
                <a:gd name="T28" fmla="*/ 24 w 1950"/>
                <a:gd name="T29" fmla="*/ 129 h 958"/>
                <a:gd name="T30" fmla="*/ 20 w 1950"/>
                <a:gd name="T31" fmla="*/ 129 h 958"/>
                <a:gd name="T32" fmla="*/ 17 w 1950"/>
                <a:gd name="T33" fmla="*/ 127 h 958"/>
                <a:gd name="T34" fmla="*/ 14 w 1950"/>
                <a:gd name="T35" fmla="*/ 127 h 958"/>
                <a:gd name="T36" fmla="*/ 9 w 1950"/>
                <a:gd name="T37" fmla="*/ 127 h 958"/>
                <a:gd name="T38" fmla="*/ 4 w 1950"/>
                <a:gd name="T39" fmla="*/ 125 h 958"/>
                <a:gd name="T40" fmla="*/ 0 w 1950"/>
                <a:gd name="T41" fmla="*/ 124 h 958"/>
                <a:gd name="T42" fmla="*/ 0 w 1950"/>
                <a:gd name="T43" fmla="*/ 124 h 95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950"/>
                <a:gd name="T67" fmla="*/ 0 h 958"/>
                <a:gd name="T68" fmla="*/ 1950 w 1950"/>
                <a:gd name="T69" fmla="*/ 958 h 95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950" h="958">
                  <a:moveTo>
                    <a:pt x="0" y="855"/>
                  </a:moveTo>
                  <a:lnTo>
                    <a:pt x="1811" y="3"/>
                  </a:lnTo>
                  <a:lnTo>
                    <a:pt x="1950" y="0"/>
                  </a:lnTo>
                  <a:lnTo>
                    <a:pt x="1933" y="517"/>
                  </a:lnTo>
                  <a:lnTo>
                    <a:pt x="337" y="958"/>
                  </a:lnTo>
                  <a:lnTo>
                    <a:pt x="316" y="948"/>
                  </a:lnTo>
                  <a:lnTo>
                    <a:pt x="298" y="939"/>
                  </a:lnTo>
                  <a:lnTo>
                    <a:pt x="279" y="931"/>
                  </a:lnTo>
                  <a:lnTo>
                    <a:pt x="262" y="923"/>
                  </a:lnTo>
                  <a:lnTo>
                    <a:pt x="247" y="914"/>
                  </a:lnTo>
                  <a:lnTo>
                    <a:pt x="230" y="908"/>
                  </a:lnTo>
                  <a:lnTo>
                    <a:pt x="215" y="903"/>
                  </a:lnTo>
                  <a:lnTo>
                    <a:pt x="198" y="897"/>
                  </a:lnTo>
                  <a:lnTo>
                    <a:pt x="179" y="891"/>
                  </a:lnTo>
                  <a:lnTo>
                    <a:pt x="160" y="884"/>
                  </a:lnTo>
                  <a:lnTo>
                    <a:pt x="139" y="878"/>
                  </a:lnTo>
                  <a:lnTo>
                    <a:pt x="118" y="874"/>
                  </a:lnTo>
                  <a:lnTo>
                    <a:pt x="91" y="868"/>
                  </a:lnTo>
                  <a:lnTo>
                    <a:pt x="65" y="865"/>
                  </a:lnTo>
                  <a:lnTo>
                    <a:pt x="32" y="859"/>
                  </a:lnTo>
                  <a:lnTo>
                    <a:pt x="0" y="8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5" name="Freeform 412"/>
            <p:cNvSpPr>
              <a:spLocks/>
            </p:cNvSpPr>
            <p:nvPr/>
          </p:nvSpPr>
          <p:spPr bwMode="auto">
            <a:xfrm>
              <a:off x="3922" y="2500"/>
              <a:ext cx="308" cy="491"/>
            </a:xfrm>
            <a:custGeom>
              <a:avLst/>
              <a:gdLst>
                <a:gd name="T0" fmla="*/ 0 w 498"/>
                <a:gd name="T1" fmla="*/ 0 h 795"/>
                <a:gd name="T2" fmla="*/ 1 w 498"/>
                <a:gd name="T3" fmla="*/ 1 h 795"/>
                <a:gd name="T4" fmla="*/ 4 w 498"/>
                <a:gd name="T5" fmla="*/ 1 h 795"/>
                <a:gd name="T6" fmla="*/ 6 w 498"/>
                <a:gd name="T7" fmla="*/ 3 h 795"/>
                <a:gd name="T8" fmla="*/ 7 w 498"/>
                <a:gd name="T9" fmla="*/ 6 h 795"/>
                <a:gd name="T10" fmla="*/ 9 w 498"/>
                <a:gd name="T11" fmla="*/ 10 h 795"/>
                <a:gd name="T12" fmla="*/ 11 w 498"/>
                <a:gd name="T13" fmla="*/ 15 h 795"/>
                <a:gd name="T14" fmla="*/ 12 w 498"/>
                <a:gd name="T15" fmla="*/ 22 h 795"/>
                <a:gd name="T16" fmla="*/ 15 w 498"/>
                <a:gd name="T17" fmla="*/ 27 h 795"/>
                <a:gd name="T18" fmla="*/ 16 w 498"/>
                <a:gd name="T19" fmla="*/ 33 h 795"/>
                <a:gd name="T20" fmla="*/ 17 w 498"/>
                <a:gd name="T21" fmla="*/ 40 h 795"/>
                <a:gd name="T22" fmla="*/ 20 w 498"/>
                <a:gd name="T23" fmla="*/ 46 h 795"/>
                <a:gd name="T24" fmla="*/ 21 w 498"/>
                <a:gd name="T25" fmla="*/ 54 h 795"/>
                <a:gd name="T26" fmla="*/ 23 w 498"/>
                <a:gd name="T27" fmla="*/ 61 h 795"/>
                <a:gd name="T28" fmla="*/ 25 w 498"/>
                <a:gd name="T29" fmla="*/ 69 h 795"/>
                <a:gd name="T30" fmla="*/ 27 w 498"/>
                <a:gd name="T31" fmla="*/ 77 h 795"/>
                <a:gd name="T32" fmla="*/ 30 w 498"/>
                <a:gd name="T33" fmla="*/ 83 h 795"/>
                <a:gd name="T34" fmla="*/ 33 w 498"/>
                <a:gd name="T35" fmla="*/ 90 h 795"/>
                <a:gd name="T36" fmla="*/ 37 w 498"/>
                <a:gd name="T37" fmla="*/ 94 h 795"/>
                <a:gd name="T38" fmla="*/ 41 w 498"/>
                <a:gd name="T39" fmla="*/ 98 h 795"/>
                <a:gd name="T40" fmla="*/ 45 w 498"/>
                <a:gd name="T41" fmla="*/ 101 h 795"/>
                <a:gd name="T42" fmla="*/ 49 w 498"/>
                <a:gd name="T43" fmla="*/ 103 h 795"/>
                <a:gd name="T44" fmla="*/ 53 w 498"/>
                <a:gd name="T45" fmla="*/ 104 h 795"/>
                <a:gd name="T46" fmla="*/ 57 w 498"/>
                <a:gd name="T47" fmla="*/ 106 h 795"/>
                <a:gd name="T48" fmla="*/ 61 w 498"/>
                <a:gd name="T49" fmla="*/ 107 h 795"/>
                <a:gd name="T50" fmla="*/ 64 w 498"/>
                <a:gd name="T51" fmla="*/ 108 h 795"/>
                <a:gd name="T52" fmla="*/ 67 w 498"/>
                <a:gd name="T53" fmla="*/ 109 h 795"/>
                <a:gd name="T54" fmla="*/ 70 w 498"/>
                <a:gd name="T55" fmla="*/ 109 h 795"/>
                <a:gd name="T56" fmla="*/ 72 w 498"/>
                <a:gd name="T57" fmla="*/ 110 h 795"/>
                <a:gd name="T58" fmla="*/ 73 w 498"/>
                <a:gd name="T59" fmla="*/ 111 h 795"/>
                <a:gd name="T60" fmla="*/ 67 w 498"/>
                <a:gd name="T61" fmla="*/ 115 h 795"/>
                <a:gd name="T62" fmla="*/ 2 w 498"/>
                <a:gd name="T63" fmla="*/ 109 h 795"/>
                <a:gd name="T64" fmla="*/ 0 w 498"/>
                <a:gd name="T65" fmla="*/ 1 h 79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98"/>
                <a:gd name="T100" fmla="*/ 0 h 795"/>
                <a:gd name="T101" fmla="*/ 498 w 498"/>
                <a:gd name="T102" fmla="*/ 795 h 79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98" h="795">
                  <a:moveTo>
                    <a:pt x="0" y="2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1" y="2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32" y="16"/>
                  </a:lnTo>
                  <a:lnTo>
                    <a:pt x="36" y="21"/>
                  </a:lnTo>
                  <a:lnTo>
                    <a:pt x="43" y="33"/>
                  </a:lnTo>
                  <a:lnTo>
                    <a:pt x="49" y="42"/>
                  </a:lnTo>
                  <a:lnTo>
                    <a:pt x="55" y="56"/>
                  </a:lnTo>
                  <a:lnTo>
                    <a:pt x="60" y="71"/>
                  </a:lnTo>
                  <a:lnTo>
                    <a:pt x="68" y="90"/>
                  </a:lnTo>
                  <a:lnTo>
                    <a:pt x="74" y="107"/>
                  </a:lnTo>
                  <a:lnTo>
                    <a:pt x="79" y="126"/>
                  </a:lnTo>
                  <a:lnTo>
                    <a:pt x="87" y="145"/>
                  </a:lnTo>
                  <a:lnTo>
                    <a:pt x="93" y="166"/>
                  </a:lnTo>
                  <a:lnTo>
                    <a:pt x="98" y="185"/>
                  </a:lnTo>
                  <a:lnTo>
                    <a:pt x="104" y="206"/>
                  </a:lnTo>
                  <a:lnTo>
                    <a:pt x="110" y="227"/>
                  </a:lnTo>
                  <a:lnTo>
                    <a:pt x="117" y="249"/>
                  </a:lnTo>
                  <a:lnTo>
                    <a:pt x="121" y="270"/>
                  </a:lnTo>
                  <a:lnTo>
                    <a:pt x="127" y="295"/>
                  </a:lnTo>
                  <a:lnTo>
                    <a:pt x="135" y="320"/>
                  </a:lnTo>
                  <a:lnTo>
                    <a:pt x="140" y="345"/>
                  </a:lnTo>
                  <a:lnTo>
                    <a:pt x="144" y="369"/>
                  </a:lnTo>
                  <a:lnTo>
                    <a:pt x="152" y="396"/>
                  </a:lnTo>
                  <a:lnTo>
                    <a:pt x="157" y="421"/>
                  </a:lnTo>
                  <a:lnTo>
                    <a:pt x="163" y="451"/>
                  </a:lnTo>
                  <a:lnTo>
                    <a:pt x="169" y="478"/>
                  </a:lnTo>
                  <a:lnTo>
                    <a:pt x="174" y="504"/>
                  </a:lnTo>
                  <a:lnTo>
                    <a:pt x="184" y="529"/>
                  </a:lnTo>
                  <a:lnTo>
                    <a:pt x="195" y="552"/>
                  </a:lnTo>
                  <a:lnTo>
                    <a:pt x="203" y="573"/>
                  </a:lnTo>
                  <a:lnTo>
                    <a:pt x="216" y="594"/>
                  </a:lnTo>
                  <a:lnTo>
                    <a:pt x="228" y="613"/>
                  </a:lnTo>
                  <a:lnTo>
                    <a:pt x="241" y="632"/>
                  </a:lnTo>
                  <a:lnTo>
                    <a:pt x="254" y="647"/>
                  </a:lnTo>
                  <a:lnTo>
                    <a:pt x="268" y="660"/>
                  </a:lnTo>
                  <a:lnTo>
                    <a:pt x="281" y="673"/>
                  </a:lnTo>
                  <a:lnTo>
                    <a:pt x="296" y="685"/>
                  </a:lnTo>
                  <a:lnTo>
                    <a:pt x="309" y="694"/>
                  </a:lnTo>
                  <a:lnTo>
                    <a:pt x="323" y="704"/>
                  </a:lnTo>
                  <a:lnTo>
                    <a:pt x="336" y="709"/>
                  </a:lnTo>
                  <a:lnTo>
                    <a:pt x="349" y="715"/>
                  </a:lnTo>
                  <a:lnTo>
                    <a:pt x="363" y="719"/>
                  </a:lnTo>
                  <a:lnTo>
                    <a:pt x="374" y="723"/>
                  </a:lnTo>
                  <a:lnTo>
                    <a:pt x="387" y="727"/>
                  </a:lnTo>
                  <a:lnTo>
                    <a:pt x="401" y="730"/>
                  </a:lnTo>
                  <a:lnTo>
                    <a:pt x="412" y="734"/>
                  </a:lnTo>
                  <a:lnTo>
                    <a:pt x="425" y="738"/>
                  </a:lnTo>
                  <a:lnTo>
                    <a:pt x="437" y="742"/>
                  </a:lnTo>
                  <a:lnTo>
                    <a:pt x="448" y="746"/>
                  </a:lnTo>
                  <a:lnTo>
                    <a:pt x="458" y="748"/>
                  </a:lnTo>
                  <a:lnTo>
                    <a:pt x="467" y="751"/>
                  </a:lnTo>
                  <a:lnTo>
                    <a:pt x="477" y="753"/>
                  </a:lnTo>
                  <a:lnTo>
                    <a:pt x="484" y="755"/>
                  </a:lnTo>
                  <a:lnTo>
                    <a:pt x="490" y="757"/>
                  </a:lnTo>
                  <a:lnTo>
                    <a:pt x="494" y="759"/>
                  </a:lnTo>
                  <a:lnTo>
                    <a:pt x="496" y="761"/>
                  </a:lnTo>
                  <a:lnTo>
                    <a:pt x="498" y="761"/>
                  </a:lnTo>
                  <a:lnTo>
                    <a:pt x="456" y="795"/>
                  </a:lnTo>
                  <a:lnTo>
                    <a:pt x="363" y="791"/>
                  </a:lnTo>
                  <a:lnTo>
                    <a:pt x="15" y="753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6" name="Freeform 413"/>
            <p:cNvSpPr>
              <a:spLocks/>
            </p:cNvSpPr>
            <p:nvPr/>
          </p:nvSpPr>
          <p:spPr bwMode="auto">
            <a:xfrm>
              <a:off x="5077" y="3489"/>
              <a:ext cx="85" cy="109"/>
            </a:xfrm>
            <a:custGeom>
              <a:avLst/>
              <a:gdLst>
                <a:gd name="T0" fmla="*/ 0 w 137"/>
                <a:gd name="T1" fmla="*/ 12 h 177"/>
                <a:gd name="T2" fmla="*/ 5 w 137"/>
                <a:gd name="T3" fmla="*/ 25 h 177"/>
                <a:gd name="T4" fmla="*/ 20 w 137"/>
                <a:gd name="T5" fmla="*/ 17 h 177"/>
                <a:gd name="T6" fmla="*/ 15 w 137"/>
                <a:gd name="T7" fmla="*/ 0 h 177"/>
                <a:gd name="T8" fmla="*/ 0 w 137"/>
                <a:gd name="T9" fmla="*/ 12 h 177"/>
                <a:gd name="T10" fmla="*/ 0 w 137"/>
                <a:gd name="T11" fmla="*/ 12 h 1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7"/>
                <a:gd name="T19" fmla="*/ 0 h 177"/>
                <a:gd name="T20" fmla="*/ 137 w 137"/>
                <a:gd name="T21" fmla="*/ 177 h 1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7" h="177">
                  <a:moveTo>
                    <a:pt x="0" y="84"/>
                  </a:moveTo>
                  <a:lnTo>
                    <a:pt x="34" y="177"/>
                  </a:lnTo>
                  <a:lnTo>
                    <a:pt x="137" y="118"/>
                  </a:lnTo>
                  <a:lnTo>
                    <a:pt x="99" y="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A67A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7" name="Freeform 414"/>
            <p:cNvSpPr>
              <a:spLocks/>
            </p:cNvSpPr>
            <p:nvPr/>
          </p:nvSpPr>
          <p:spPr bwMode="auto">
            <a:xfrm>
              <a:off x="3745" y="2719"/>
              <a:ext cx="123" cy="277"/>
            </a:xfrm>
            <a:custGeom>
              <a:avLst/>
              <a:gdLst>
                <a:gd name="T0" fmla="*/ 0 w 200"/>
                <a:gd name="T1" fmla="*/ 10 h 447"/>
                <a:gd name="T2" fmla="*/ 1 w 200"/>
                <a:gd name="T3" fmla="*/ 9 h 447"/>
                <a:gd name="T4" fmla="*/ 1 w 200"/>
                <a:gd name="T5" fmla="*/ 9 h 447"/>
                <a:gd name="T6" fmla="*/ 1 w 200"/>
                <a:gd name="T7" fmla="*/ 8 h 447"/>
                <a:gd name="T8" fmla="*/ 1 w 200"/>
                <a:gd name="T9" fmla="*/ 7 h 447"/>
                <a:gd name="T10" fmla="*/ 2 w 200"/>
                <a:gd name="T11" fmla="*/ 7 h 447"/>
                <a:gd name="T12" fmla="*/ 4 w 200"/>
                <a:gd name="T13" fmla="*/ 6 h 447"/>
                <a:gd name="T14" fmla="*/ 4 w 200"/>
                <a:gd name="T15" fmla="*/ 4 h 447"/>
                <a:gd name="T16" fmla="*/ 6 w 200"/>
                <a:gd name="T17" fmla="*/ 4 h 447"/>
                <a:gd name="T18" fmla="*/ 6 w 200"/>
                <a:gd name="T19" fmla="*/ 3 h 447"/>
                <a:gd name="T20" fmla="*/ 8 w 200"/>
                <a:gd name="T21" fmla="*/ 2 h 447"/>
                <a:gd name="T22" fmla="*/ 9 w 200"/>
                <a:gd name="T23" fmla="*/ 1 h 447"/>
                <a:gd name="T24" fmla="*/ 11 w 200"/>
                <a:gd name="T25" fmla="*/ 1 h 447"/>
                <a:gd name="T26" fmla="*/ 12 w 200"/>
                <a:gd name="T27" fmla="*/ 1 h 447"/>
                <a:gd name="T28" fmla="*/ 14 w 200"/>
                <a:gd name="T29" fmla="*/ 1 h 447"/>
                <a:gd name="T30" fmla="*/ 16 w 200"/>
                <a:gd name="T31" fmla="*/ 0 h 447"/>
                <a:gd name="T32" fmla="*/ 18 w 200"/>
                <a:gd name="T33" fmla="*/ 0 h 447"/>
                <a:gd name="T34" fmla="*/ 19 w 200"/>
                <a:gd name="T35" fmla="*/ 0 h 447"/>
                <a:gd name="T36" fmla="*/ 20 w 200"/>
                <a:gd name="T37" fmla="*/ 1 h 447"/>
                <a:gd name="T38" fmla="*/ 22 w 200"/>
                <a:gd name="T39" fmla="*/ 1 h 447"/>
                <a:gd name="T40" fmla="*/ 23 w 200"/>
                <a:gd name="T41" fmla="*/ 1 h 447"/>
                <a:gd name="T42" fmla="*/ 24 w 200"/>
                <a:gd name="T43" fmla="*/ 1 h 447"/>
                <a:gd name="T44" fmla="*/ 25 w 200"/>
                <a:gd name="T45" fmla="*/ 2 h 447"/>
                <a:gd name="T46" fmla="*/ 26 w 200"/>
                <a:gd name="T47" fmla="*/ 2 h 447"/>
                <a:gd name="T48" fmla="*/ 26 w 200"/>
                <a:gd name="T49" fmla="*/ 2 h 447"/>
                <a:gd name="T50" fmla="*/ 27 w 200"/>
                <a:gd name="T51" fmla="*/ 4 h 447"/>
                <a:gd name="T52" fmla="*/ 28 w 200"/>
                <a:gd name="T53" fmla="*/ 4 h 447"/>
                <a:gd name="T54" fmla="*/ 28 w 200"/>
                <a:gd name="T55" fmla="*/ 4 h 447"/>
                <a:gd name="T56" fmla="*/ 29 w 200"/>
                <a:gd name="T57" fmla="*/ 4 h 447"/>
                <a:gd name="T58" fmla="*/ 28 w 200"/>
                <a:gd name="T59" fmla="*/ 66 h 447"/>
                <a:gd name="T60" fmla="*/ 1 w 200"/>
                <a:gd name="T61" fmla="*/ 64 h 447"/>
                <a:gd name="T62" fmla="*/ 0 w 200"/>
                <a:gd name="T63" fmla="*/ 10 h 447"/>
                <a:gd name="T64" fmla="*/ 0 w 200"/>
                <a:gd name="T65" fmla="*/ 10 h 4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0"/>
                <a:gd name="T100" fmla="*/ 0 h 447"/>
                <a:gd name="T101" fmla="*/ 200 w 200"/>
                <a:gd name="T102" fmla="*/ 447 h 44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0" h="447">
                  <a:moveTo>
                    <a:pt x="0" y="68"/>
                  </a:moveTo>
                  <a:lnTo>
                    <a:pt x="2" y="65"/>
                  </a:lnTo>
                  <a:lnTo>
                    <a:pt x="6" y="59"/>
                  </a:lnTo>
                  <a:lnTo>
                    <a:pt x="8" y="55"/>
                  </a:lnTo>
                  <a:lnTo>
                    <a:pt x="12" y="49"/>
                  </a:lnTo>
                  <a:lnTo>
                    <a:pt x="18" y="44"/>
                  </a:lnTo>
                  <a:lnTo>
                    <a:pt x="25" y="40"/>
                  </a:lnTo>
                  <a:lnTo>
                    <a:pt x="31" y="32"/>
                  </a:lnTo>
                  <a:lnTo>
                    <a:pt x="38" y="27"/>
                  </a:lnTo>
                  <a:lnTo>
                    <a:pt x="46" y="21"/>
                  </a:lnTo>
                  <a:lnTo>
                    <a:pt x="56" y="17"/>
                  </a:lnTo>
                  <a:lnTo>
                    <a:pt x="65" y="11"/>
                  </a:lnTo>
                  <a:lnTo>
                    <a:pt x="76" y="8"/>
                  </a:lnTo>
                  <a:lnTo>
                    <a:pt x="88" y="4"/>
                  </a:lnTo>
                  <a:lnTo>
                    <a:pt x="101" y="2"/>
                  </a:lnTo>
                  <a:lnTo>
                    <a:pt x="113" y="0"/>
                  </a:lnTo>
                  <a:lnTo>
                    <a:pt x="124" y="0"/>
                  </a:lnTo>
                  <a:lnTo>
                    <a:pt x="133" y="0"/>
                  </a:lnTo>
                  <a:lnTo>
                    <a:pt x="143" y="2"/>
                  </a:lnTo>
                  <a:lnTo>
                    <a:pt x="153" y="4"/>
                  </a:lnTo>
                  <a:lnTo>
                    <a:pt x="160" y="8"/>
                  </a:lnTo>
                  <a:lnTo>
                    <a:pt x="168" y="9"/>
                  </a:lnTo>
                  <a:lnTo>
                    <a:pt x="175" y="13"/>
                  </a:lnTo>
                  <a:lnTo>
                    <a:pt x="181" y="15"/>
                  </a:lnTo>
                  <a:lnTo>
                    <a:pt x="185" y="19"/>
                  </a:lnTo>
                  <a:lnTo>
                    <a:pt x="189" y="23"/>
                  </a:lnTo>
                  <a:lnTo>
                    <a:pt x="194" y="25"/>
                  </a:lnTo>
                  <a:lnTo>
                    <a:pt x="198" y="28"/>
                  </a:lnTo>
                  <a:lnTo>
                    <a:pt x="200" y="30"/>
                  </a:lnTo>
                  <a:lnTo>
                    <a:pt x="196" y="447"/>
                  </a:lnTo>
                  <a:lnTo>
                    <a:pt x="6" y="435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8" name="Freeform 415"/>
            <p:cNvSpPr>
              <a:spLocks/>
            </p:cNvSpPr>
            <p:nvPr/>
          </p:nvSpPr>
          <p:spPr bwMode="auto">
            <a:xfrm>
              <a:off x="3753" y="2735"/>
              <a:ext cx="115" cy="106"/>
            </a:xfrm>
            <a:custGeom>
              <a:avLst/>
              <a:gdLst>
                <a:gd name="T0" fmla="*/ 1 w 186"/>
                <a:gd name="T1" fmla="*/ 7 h 173"/>
                <a:gd name="T2" fmla="*/ 3 w 186"/>
                <a:gd name="T3" fmla="*/ 4 h 173"/>
                <a:gd name="T4" fmla="*/ 6 w 186"/>
                <a:gd name="T5" fmla="*/ 2 h 173"/>
                <a:gd name="T6" fmla="*/ 9 w 186"/>
                <a:gd name="T7" fmla="*/ 1 h 173"/>
                <a:gd name="T8" fmla="*/ 12 w 186"/>
                <a:gd name="T9" fmla="*/ 1 h 173"/>
                <a:gd name="T10" fmla="*/ 15 w 186"/>
                <a:gd name="T11" fmla="*/ 0 h 173"/>
                <a:gd name="T12" fmla="*/ 20 w 186"/>
                <a:gd name="T13" fmla="*/ 1 h 173"/>
                <a:gd name="T14" fmla="*/ 22 w 186"/>
                <a:gd name="T15" fmla="*/ 1 h 173"/>
                <a:gd name="T16" fmla="*/ 25 w 186"/>
                <a:gd name="T17" fmla="*/ 2 h 173"/>
                <a:gd name="T18" fmla="*/ 27 w 186"/>
                <a:gd name="T19" fmla="*/ 22 h 173"/>
                <a:gd name="T20" fmla="*/ 23 w 186"/>
                <a:gd name="T21" fmla="*/ 21 h 173"/>
                <a:gd name="T22" fmla="*/ 20 w 186"/>
                <a:gd name="T23" fmla="*/ 21 h 173"/>
                <a:gd name="T24" fmla="*/ 17 w 186"/>
                <a:gd name="T25" fmla="*/ 22 h 173"/>
                <a:gd name="T26" fmla="*/ 14 w 186"/>
                <a:gd name="T27" fmla="*/ 23 h 173"/>
                <a:gd name="T28" fmla="*/ 12 w 186"/>
                <a:gd name="T29" fmla="*/ 24 h 173"/>
                <a:gd name="T30" fmla="*/ 14 w 186"/>
                <a:gd name="T31" fmla="*/ 23 h 173"/>
                <a:gd name="T32" fmla="*/ 15 w 186"/>
                <a:gd name="T33" fmla="*/ 20 h 173"/>
                <a:gd name="T34" fmla="*/ 19 w 186"/>
                <a:gd name="T35" fmla="*/ 18 h 173"/>
                <a:gd name="T36" fmla="*/ 21 w 186"/>
                <a:gd name="T37" fmla="*/ 18 h 173"/>
                <a:gd name="T38" fmla="*/ 22 w 186"/>
                <a:gd name="T39" fmla="*/ 18 h 173"/>
                <a:gd name="T40" fmla="*/ 20 w 186"/>
                <a:gd name="T41" fmla="*/ 17 h 173"/>
                <a:gd name="T42" fmla="*/ 17 w 186"/>
                <a:gd name="T43" fmla="*/ 17 h 173"/>
                <a:gd name="T44" fmla="*/ 12 w 186"/>
                <a:gd name="T45" fmla="*/ 18 h 173"/>
                <a:gd name="T46" fmla="*/ 9 w 186"/>
                <a:gd name="T47" fmla="*/ 20 h 173"/>
                <a:gd name="T48" fmla="*/ 7 w 186"/>
                <a:gd name="T49" fmla="*/ 20 h 173"/>
                <a:gd name="T50" fmla="*/ 9 w 186"/>
                <a:gd name="T51" fmla="*/ 18 h 173"/>
                <a:gd name="T52" fmla="*/ 12 w 186"/>
                <a:gd name="T53" fmla="*/ 15 h 173"/>
                <a:gd name="T54" fmla="*/ 14 w 186"/>
                <a:gd name="T55" fmla="*/ 13 h 173"/>
                <a:gd name="T56" fmla="*/ 19 w 186"/>
                <a:gd name="T57" fmla="*/ 13 h 173"/>
                <a:gd name="T58" fmla="*/ 22 w 186"/>
                <a:gd name="T59" fmla="*/ 13 h 173"/>
                <a:gd name="T60" fmla="*/ 22 w 186"/>
                <a:gd name="T61" fmla="*/ 13 h 173"/>
                <a:gd name="T62" fmla="*/ 20 w 186"/>
                <a:gd name="T63" fmla="*/ 11 h 173"/>
                <a:gd name="T64" fmla="*/ 17 w 186"/>
                <a:gd name="T65" fmla="*/ 10 h 173"/>
                <a:gd name="T66" fmla="*/ 14 w 186"/>
                <a:gd name="T67" fmla="*/ 11 h 173"/>
                <a:gd name="T68" fmla="*/ 11 w 186"/>
                <a:gd name="T69" fmla="*/ 12 h 173"/>
                <a:gd name="T70" fmla="*/ 7 w 186"/>
                <a:gd name="T71" fmla="*/ 13 h 173"/>
                <a:gd name="T72" fmla="*/ 5 w 186"/>
                <a:gd name="T73" fmla="*/ 14 h 173"/>
                <a:gd name="T74" fmla="*/ 4 w 186"/>
                <a:gd name="T75" fmla="*/ 15 h 173"/>
                <a:gd name="T76" fmla="*/ 4 w 186"/>
                <a:gd name="T77" fmla="*/ 13 h 173"/>
                <a:gd name="T78" fmla="*/ 9 w 186"/>
                <a:gd name="T79" fmla="*/ 9 h 173"/>
                <a:gd name="T80" fmla="*/ 11 w 186"/>
                <a:gd name="T81" fmla="*/ 7 h 173"/>
                <a:gd name="T82" fmla="*/ 14 w 186"/>
                <a:gd name="T83" fmla="*/ 7 h 173"/>
                <a:gd name="T84" fmla="*/ 17 w 186"/>
                <a:gd name="T85" fmla="*/ 7 h 173"/>
                <a:gd name="T86" fmla="*/ 20 w 186"/>
                <a:gd name="T87" fmla="*/ 7 h 173"/>
                <a:gd name="T88" fmla="*/ 22 w 186"/>
                <a:gd name="T89" fmla="*/ 7 h 173"/>
                <a:gd name="T90" fmla="*/ 22 w 186"/>
                <a:gd name="T91" fmla="*/ 6 h 173"/>
                <a:gd name="T92" fmla="*/ 19 w 186"/>
                <a:gd name="T93" fmla="*/ 4 h 173"/>
                <a:gd name="T94" fmla="*/ 17 w 186"/>
                <a:gd name="T95" fmla="*/ 4 h 173"/>
                <a:gd name="T96" fmla="*/ 13 w 186"/>
                <a:gd name="T97" fmla="*/ 4 h 173"/>
                <a:gd name="T98" fmla="*/ 9 w 186"/>
                <a:gd name="T99" fmla="*/ 4 h 173"/>
                <a:gd name="T100" fmla="*/ 6 w 186"/>
                <a:gd name="T101" fmla="*/ 5 h 173"/>
                <a:gd name="T102" fmla="*/ 4 w 186"/>
                <a:gd name="T103" fmla="*/ 7 h 173"/>
                <a:gd name="T104" fmla="*/ 1 w 186"/>
                <a:gd name="T105" fmla="*/ 7 h 173"/>
                <a:gd name="T106" fmla="*/ 0 w 186"/>
                <a:gd name="T107" fmla="*/ 9 h 17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86"/>
                <a:gd name="T163" fmla="*/ 0 h 173"/>
                <a:gd name="T164" fmla="*/ 186 w 186"/>
                <a:gd name="T165" fmla="*/ 173 h 17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86" h="173">
                  <a:moveTo>
                    <a:pt x="0" y="62"/>
                  </a:moveTo>
                  <a:lnTo>
                    <a:pt x="0" y="59"/>
                  </a:lnTo>
                  <a:lnTo>
                    <a:pt x="4" y="53"/>
                  </a:lnTo>
                  <a:lnTo>
                    <a:pt x="9" y="45"/>
                  </a:lnTo>
                  <a:lnTo>
                    <a:pt x="17" y="38"/>
                  </a:lnTo>
                  <a:lnTo>
                    <a:pt x="21" y="32"/>
                  </a:lnTo>
                  <a:lnTo>
                    <a:pt x="24" y="28"/>
                  </a:lnTo>
                  <a:lnTo>
                    <a:pt x="32" y="22"/>
                  </a:lnTo>
                  <a:lnTo>
                    <a:pt x="38" y="19"/>
                  </a:lnTo>
                  <a:lnTo>
                    <a:pt x="43" y="15"/>
                  </a:lnTo>
                  <a:lnTo>
                    <a:pt x="51" y="11"/>
                  </a:lnTo>
                  <a:lnTo>
                    <a:pt x="57" y="7"/>
                  </a:lnTo>
                  <a:lnTo>
                    <a:pt x="66" y="5"/>
                  </a:lnTo>
                  <a:lnTo>
                    <a:pt x="74" y="3"/>
                  </a:lnTo>
                  <a:lnTo>
                    <a:pt x="83" y="2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6" y="0"/>
                  </a:lnTo>
                  <a:lnTo>
                    <a:pt x="125" y="2"/>
                  </a:lnTo>
                  <a:lnTo>
                    <a:pt x="133" y="3"/>
                  </a:lnTo>
                  <a:lnTo>
                    <a:pt x="139" y="3"/>
                  </a:lnTo>
                  <a:lnTo>
                    <a:pt x="146" y="5"/>
                  </a:lnTo>
                  <a:lnTo>
                    <a:pt x="154" y="7"/>
                  </a:lnTo>
                  <a:lnTo>
                    <a:pt x="159" y="11"/>
                  </a:lnTo>
                  <a:lnTo>
                    <a:pt x="167" y="13"/>
                  </a:lnTo>
                  <a:lnTo>
                    <a:pt x="173" y="17"/>
                  </a:lnTo>
                  <a:lnTo>
                    <a:pt x="180" y="19"/>
                  </a:lnTo>
                  <a:lnTo>
                    <a:pt x="186" y="22"/>
                  </a:lnTo>
                  <a:lnTo>
                    <a:pt x="180" y="159"/>
                  </a:lnTo>
                  <a:lnTo>
                    <a:pt x="177" y="157"/>
                  </a:lnTo>
                  <a:lnTo>
                    <a:pt x="169" y="154"/>
                  </a:lnTo>
                  <a:lnTo>
                    <a:pt x="161" y="152"/>
                  </a:lnTo>
                  <a:lnTo>
                    <a:pt x="156" y="152"/>
                  </a:lnTo>
                  <a:lnTo>
                    <a:pt x="144" y="150"/>
                  </a:lnTo>
                  <a:lnTo>
                    <a:pt x="137" y="152"/>
                  </a:lnTo>
                  <a:lnTo>
                    <a:pt x="129" y="152"/>
                  </a:lnTo>
                  <a:lnTo>
                    <a:pt x="123" y="152"/>
                  </a:lnTo>
                  <a:lnTo>
                    <a:pt x="118" y="154"/>
                  </a:lnTo>
                  <a:lnTo>
                    <a:pt x="114" y="156"/>
                  </a:lnTo>
                  <a:lnTo>
                    <a:pt x="104" y="159"/>
                  </a:lnTo>
                  <a:lnTo>
                    <a:pt x="99" y="163"/>
                  </a:lnTo>
                  <a:lnTo>
                    <a:pt x="93" y="165"/>
                  </a:lnTo>
                  <a:lnTo>
                    <a:pt x="89" y="169"/>
                  </a:lnTo>
                  <a:lnTo>
                    <a:pt x="87" y="171"/>
                  </a:lnTo>
                  <a:lnTo>
                    <a:pt x="87" y="173"/>
                  </a:lnTo>
                  <a:lnTo>
                    <a:pt x="87" y="169"/>
                  </a:lnTo>
                  <a:lnTo>
                    <a:pt x="91" y="161"/>
                  </a:lnTo>
                  <a:lnTo>
                    <a:pt x="93" y="154"/>
                  </a:lnTo>
                  <a:lnTo>
                    <a:pt x="97" y="150"/>
                  </a:lnTo>
                  <a:lnTo>
                    <a:pt x="102" y="144"/>
                  </a:lnTo>
                  <a:lnTo>
                    <a:pt x="110" y="138"/>
                  </a:lnTo>
                  <a:lnTo>
                    <a:pt x="116" y="135"/>
                  </a:lnTo>
                  <a:lnTo>
                    <a:pt x="125" y="131"/>
                  </a:lnTo>
                  <a:lnTo>
                    <a:pt x="133" y="127"/>
                  </a:lnTo>
                  <a:lnTo>
                    <a:pt x="140" y="127"/>
                  </a:lnTo>
                  <a:lnTo>
                    <a:pt x="144" y="125"/>
                  </a:lnTo>
                  <a:lnTo>
                    <a:pt x="152" y="125"/>
                  </a:lnTo>
                  <a:lnTo>
                    <a:pt x="154" y="125"/>
                  </a:lnTo>
                  <a:lnTo>
                    <a:pt x="156" y="125"/>
                  </a:lnTo>
                  <a:lnTo>
                    <a:pt x="154" y="123"/>
                  </a:lnTo>
                  <a:lnTo>
                    <a:pt x="144" y="119"/>
                  </a:lnTo>
                  <a:lnTo>
                    <a:pt x="139" y="116"/>
                  </a:lnTo>
                  <a:lnTo>
                    <a:pt x="131" y="116"/>
                  </a:lnTo>
                  <a:lnTo>
                    <a:pt x="121" y="114"/>
                  </a:lnTo>
                  <a:lnTo>
                    <a:pt x="112" y="116"/>
                  </a:lnTo>
                  <a:lnTo>
                    <a:pt x="100" y="119"/>
                  </a:lnTo>
                  <a:lnTo>
                    <a:pt x="93" y="123"/>
                  </a:lnTo>
                  <a:lnTo>
                    <a:pt x="81" y="127"/>
                  </a:lnTo>
                  <a:lnTo>
                    <a:pt x="72" y="133"/>
                  </a:lnTo>
                  <a:lnTo>
                    <a:pt x="64" y="137"/>
                  </a:lnTo>
                  <a:lnTo>
                    <a:pt x="59" y="140"/>
                  </a:lnTo>
                  <a:lnTo>
                    <a:pt x="55" y="142"/>
                  </a:lnTo>
                  <a:lnTo>
                    <a:pt x="53" y="144"/>
                  </a:lnTo>
                  <a:lnTo>
                    <a:pt x="53" y="142"/>
                  </a:lnTo>
                  <a:lnTo>
                    <a:pt x="55" y="138"/>
                  </a:lnTo>
                  <a:lnTo>
                    <a:pt x="59" y="131"/>
                  </a:lnTo>
                  <a:lnTo>
                    <a:pt x="64" y="125"/>
                  </a:lnTo>
                  <a:lnTo>
                    <a:pt x="70" y="118"/>
                  </a:lnTo>
                  <a:lnTo>
                    <a:pt x="80" y="110"/>
                  </a:lnTo>
                  <a:lnTo>
                    <a:pt x="81" y="106"/>
                  </a:lnTo>
                  <a:lnTo>
                    <a:pt x="87" y="102"/>
                  </a:lnTo>
                  <a:lnTo>
                    <a:pt x="93" y="100"/>
                  </a:lnTo>
                  <a:lnTo>
                    <a:pt x="99" y="97"/>
                  </a:lnTo>
                  <a:lnTo>
                    <a:pt x="110" y="93"/>
                  </a:lnTo>
                  <a:lnTo>
                    <a:pt x="121" y="91"/>
                  </a:lnTo>
                  <a:lnTo>
                    <a:pt x="129" y="89"/>
                  </a:lnTo>
                  <a:lnTo>
                    <a:pt x="139" y="89"/>
                  </a:lnTo>
                  <a:lnTo>
                    <a:pt x="144" y="89"/>
                  </a:lnTo>
                  <a:lnTo>
                    <a:pt x="152" y="89"/>
                  </a:lnTo>
                  <a:lnTo>
                    <a:pt x="154" y="89"/>
                  </a:lnTo>
                  <a:lnTo>
                    <a:pt x="156" y="91"/>
                  </a:lnTo>
                  <a:lnTo>
                    <a:pt x="154" y="89"/>
                  </a:lnTo>
                  <a:lnTo>
                    <a:pt x="152" y="85"/>
                  </a:lnTo>
                  <a:lnTo>
                    <a:pt x="146" y="81"/>
                  </a:lnTo>
                  <a:lnTo>
                    <a:pt x="140" y="78"/>
                  </a:lnTo>
                  <a:lnTo>
                    <a:pt x="131" y="74"/>
                  </a:lnTo>
                  <a:lnTo>
                    <a:pt x="121" y="72"/>
                  </a:lnTo>
                  <a:lnTo>
                    <a:pt x="114" y="70"/>
                  </a:lnTo>
                  <a:lnTo>
                    <a:pt x="108" y="72"/>
                  </a:lnTo>
                  <a:lnTo>
                    <a:pt x="100" y="72"/>
                  </a:lnTo>
                  <a:lnTo>
                    <a:pt x="95" y="76"/>
                  </a:lnTo>
                  <a:lnTo>
                    <a:pt x="85" y="76"/>
                  </a:lnTo>
                  <a:lnTo>
                    <a:pt x="80" y="78"/>
                  </a:lnTo>
                  <a:lnTo>
                    <a:pt x="72" y="81"/>
                  </a:lnTo>
                  <a:lnTo>
                    <a:pt x="66" y="83"/>
                  </a:lnTo>
                  <a:lnTo>
                    <a:pt x="61" y="87"/>
                  </a:lnTo>
                  <a:lnTo>
                    <a:pt x="53" y="89"/>
                  </a:lnTo>
                  <a:lnTo>
                    <a:pt x="47" y="91"/>
                  </a:lnTo>
                  <a:lnTo>
                    <a:pt x="43" y="95"/>
                  </a:lnTo>
                  <a:lnTo>
                    <a:pt x="34" y="98"/>
                  </a:lnTo>
                  <a:lnTo>
                    <a:pt x="28" y="104"/>
                  </a:lnTo>
                  <a:lnTo>
                    <a:pt x="24" y="106"/>
                  </a:lnTo>
                  <a:lnTo>
                    <a:pt x="23" y="108"/>
                  </a:lnTo>
                  <a:lnTo>
                    <a:pt x="23" y="104"/>
                  </a:lnTo>
                  <a:lnTo>
                    <a:pt x="26" y="100"/>
                  </a:lnTo>
                  <a:lnTo>
                    <a:pt x="32" y="91"/>
                  </a:lnTo>
                  <a:lnTo>
                    <a:pt x="38" y="83"/>
                  </a:lnTo>
                  <a:lnTo>
                    <a:pt x="47" y="74"/>
                  </a:lnTo>
                  <a:lnTo>
                    <a:pt x="57" y="64"/>
                  </a:lnTo>
                  <a:lnTo>
                    <a:pt x="62" y="60"/>
                  </a:lnTo>
                  <a:lnTo>
                    <a:pt x="68" y="57"/>
                  </a:lnTo>
                  <a:lnTo>
                    <a:pt x="76" y="53"/>
                  </a:lnTo>
                  <a:lnTo>
                    <a:pt x="83" y="51"/>
                  </a:lnTo>
                  <a:lnTo>
                    <a:pt x="91" y="49"/>
                  </a:lnTo>
                  <a:lnTo>
                    <a:pt x="99" y="47"/>
                  </a:lnTo>
                  <a:lnTo>
                    <a:pt x="106" y="47"/>
                  </a:lnTo>
                  <a:lnTo>
                    <a:pt x="112" y="47"/>
                  </a:lnTo>
                  <a:lnTo>
                    <a:pt x="118" y="47"/>
                  </a:lnTo>
                  <a:lnTo>
                    <a:pt x="123" y="47"/>
                  </a:lnTo>
                  <a:lnTo>
                    <a:pt x="129" y="47"/>
                  </a:lnTo>
                  <a:lnTo>
                    <a:pt x="135" y="47"/>
                  </a:lnTo>
                  <a:lnTo>
                    <a:pt x="142" y="47"/>
                  </a:lnTo>
                  <a:lnTo>
                    <a:pt x="150" y="49"/>
                  </a:lnTo>
                  <a:lnTo>
                    <a:pt x="154" y="51"/>
                  </a:lnTo>
                  <a:lnTo>
                    <a:pt x="156" y="51"/>
                  </a:lnTo>
                  <a:lnTo>
                    <a:pt x="154" y="49"/>
                  </a:lnTo>
                  <a:lnTo>
                    <a:pt x="150" y="45"/>
                  </a:lnTo>
                  <a:lnTo>
                    <a:pt x="144" y="40"/>
                  </a:lnTo>
                  <a:lnTo>
                    <a:pt x="137" y="36"/>
                  </a:lnTo>
                  <a:lnTo>
                    <a:pt x="129" y="32"/>
                  </a:lnTo>
                  <a:lnTo>
                    <a:pt x="123" y="30"/>
                  </a:lnTo>
                  <a:lnTo>
                    <a:pt x="118" y="28"/>
                  </a:lnTo>
                  <a:lnTo>
                    <a:pt x="112" y="26"/>
                  </a:lnTo>
                  <a:lnTo>
                    <a:pt x="104" y="24"/>
                  </a:lnTo>
                  <a:lnTo>
                    <a:pt x="97" y="24"/>
                  </a:lnTo>
                  <a:lnTo>
                    <a:pt x="89" y="24"/>
                  </a:lnTo>
                  <a:lnTo>
                    <a:pt x="81" y="26"/>
                  </a:lnTo>
                  <a:lnTo>
                    <a:pt x="72" y="26"/>
                  </a:lnTo>
                  <a:lnTo>
                    <a:pt x="64" y="28"/>
                  </a:lnTo>
                  <a:lnTo>
                    <a:pt x="55" y="32"/>
                  </a:lnTo>
                  <a:lnTo>
                    <a:pt x="49" y="34"/>
                  </a:lnTo>
                  <a:lnTo>
                    <a:pt x="40" y="36"/>
                  </a:lnTo>
                  <a:lnTo>
                    <a:pt x="34" y="40"/>
                  </a:lnTo>
                  <a:lnTo>
                    <a:pt x="28" y="43"/>
                  </a:lnTo>
                  <a:lnTo>
                    <a:pt x="23" y="47"/>
                  </a:lnTo>
                  <a:lnTo>
                    <a:pt x="17" y="49"/>
                  </a:lnTo>
                  <a:lnTo>
                    <a:pt x="11" y="51"/>
                  </a:lnTo>
                  <a:lnTo>
                    <a:pt x="7" y="53"/>
                  </a:lnTo>
                  <a:lnTo>
                    <a:pt x="5" y="57"/>
                  </a:lnTo>
                  <a:lnTo>
                    <a:pt x="2" y="6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9" name="Freeform 416"/>
            <p:cNvSpPr>
              <a:spLocks/>
            </p:cNvSpPr>
            <p:nvPr/>
          </p:nvSpPr>
          <p:spPr bwMode="auto">
            <a:xfrm>
              <a:off x="4095" y="2519"/>
              <a:ext cx="827" cy="406"/>
            </a:xfrm>
            <a:custGeom>
              <a:avLst/>
              <a:gdLst>
                <a:gd name="T0" fmla="*/ 197 w 1334"/>
                <a:gd name="T1" fmla="*/ 7 h 656"/>
                <a:gd name="T2" fmla="*/ 193 w 1334"/>
                <a:gd name="T3" fmla="*/ 4 h 656"/>
                <a:gd name="T4" fmla="*/ 190 w 1334"/>
                <a:gd name="T5" fmla="*/ 4 h 656"/>
                <a:gd name="T6" fmla="*/ 187 w 1334"/>
                <a:gd name="T7" fmla="*/ 2 h 656"/>
                <a:gd name="T8" fmla="*/ 182 w 1334"/>
                <a:gd name="T9" fmla="*/ 2 h 656"/>
                <a:gd name="T10" fmla="*/ 178 w 1334"/>
                <a:gd name="T11" fmla="*/ 4 h 656"/>
                <a:gd name="T12" fmla="*/ 175 w 1334"/>
                <a:gd name="T13" fmla="*/ 4 h 656"/>
                <a:gd name="T14" fmla="*/ 172 w 1334"/>
                <a:gd name="T15" fmla="*/ 7 h 656"/>
                <a:gd name="T16" fmla="*/ 170 w 1334"/>
                <a:gd name="T17" fmla="*/ 7 h 656"/>
                <a:gd name="T18" fmla="*/ 169 w 1334"/>
                <a:gd name="T19" fmla="*/ 6 h 656"/>
                <a:gd name="T20" fmla="*/ 166 w 1334"/>
                <a:gd name="T21" fmla="*/ 4 h 656"/>
                <a:gd name="T22" fmla="*/ 161 w 1334"/>
                <a:gd name="T23" fmla="*/ 2 h 656"/>
                <a:gd name="T24" fmla="*/ 156 w 1334"/>
                <a:gd name="T25" fmla="*/ 2 h 656"/>
                <a:gd name="T26" fmla="*/ 150 w 1334"/>
                <a:gd name="T27" fmla="*/ 4 h 656"/>
                <a:gd name="T28" fmla="*/ 146 w 1334"/>
                <a:gd name="T29" fmla="*/ 7 h 656"/>
                <a:gd name="T30" fmla="*/ 143 w 1334"/>
                <a:gd name="T31" fmla="*/ 9 h 656"/>
                <a:gd name="T32" fmla="*/ 140 w 1334"/>
                <a:gd name="T33" fmla="*/ 11 h 656"/>
                <a:gd name="T34" fmla="*/ 139 w 1334"/>
                <a:gd name="T35" fmla="*/ 12 h 656"/>
                <a:gd name="T36" fmla="*/ 137 w 1334"/>
                <a:gd name="T37" fmla="*/ 10 h 656"/>
                <a:gd name="T38" fmla="*/ 133 w 1334"/>
                <a:gd name="T39" fmla="*/ 6 h 656"/>
                <a:gd name="T40" fmla="*/ 125 w 1334"/>
                <a:gd name="T41" fmla="*/ 2 h 656"/>
                <a:gd name="T42" fmla="*/ 112 w 1334"/>
                <a:gd name="T43" fmla="*/ 0 h 656"/>
                <a:gd name="T44" fmla="*/ 95 w 1334"/>
                <a:gd name="T45" fmla="*/ 1 h 656"/>
                <a:gd name="T46" fmla="*/ 79 w 1334"/>
                <a:gd name="T47" fmla="*/ 7 h 656"/>
                <a:gd name="T48" fmla="*/ 69 w 1334"/>
                <a:gd name="T49" fmla="*/ 16 h 656"/>
                <a:gd name="T50" fmla="*/ 63 w 1334"/>
                <a:gd name="T51" fmla="*/ 27 h 656"/>
                <a:gd name="T52" fmla="*/ 60 w 1334"/>
                <a:gd name="T53" fmla="*/ 35 h 656"/>
                <a:gd name="T54" fmla="*/ 59 w 1334"/>
                <a:gd name="T55" fmla="*/ 40 h 656"/>
                <a:gd name="T56" fmla="*/ 58 w 1334"/>
                <a:gd name="T57" fmla="*/ 40 h 656"/>
                <a:gd name="T58" fmla="*/ 56 w 1334"/>
                <a:gd name="T59" fmla="*/ 39 h 656"/>
                <a:gd name="T60" fmla="*/ 51 w 1334"/>
                <a:gd name="T61" fmla="*/ 37 h 656"/>
                <a:gd name="T62" fmla="*/ 44 w 1334"/>
                <a:gd name="T63" fmla="*/ 35 h 656"/>
                <a:gd name="T64" fmla="*/ 35 w 1334"/>
                <a:gd name="T65" fmla="*/ 35 h 656"/>
                <a:gd name="T66" fmla="*/ 24 w 1334"/>
                <a:gd name="T67" fmla="*/ 36 h 656"/>
                <a:gd name="T68" fmla="*/ 15 w 1334"/>
                <a:gd name="T69" fmla="*/ 40 h 656"/>
                <a:gd name="T70" fmla="*/ 7 w 1334"/>
                <a:gd name="T71" fmla="*/ 45 h 656"/>
                <a:gd name="T72" fmla="*/ 4 w 1334"/>
                <a:gd name="T73" fmla="*/ 51 h 656"/>
                <a:gd name="T74" fmla="*/ 1 w 1334"/>
                <a:gd name="T75" fmla="*/ 56 h 656"/>
                <a:gd name="T76" fmla="*/ 0 w 1334"/>
                <a:gd name="T77" fmla="*/ 58 h 656"/>
                <a:gd name="T78" fmla="*/ 1 w 1334"/>
                <a:gd name="T79" fmla="*/ 59 h 656"/>
                <a:gd name="T80" fmla="*/ 1 w 1334"/>
                <a:gd name="T81" fmla="*/ 64 h 656"/>
                <a:gd name="T82" fmla="*/ 4 w 1334"/>
                <a:gd name="T83" fmla="*/ 69 h 656"/>
                <a:gd name="T84" fmla="*/ 6 w 1334"/>
                <a:gd name="T85" fmla="*/ 76 h 656"/>
                <a:gd name="T86" fmla="*/ 9 w 1334"/>
                <a:gd name="T87" fmla="*/ 80 h 656"/>
                <a:gd name="T88" fmla="*/ 12 w 1334"/>
                <a:gd name="T89" fmla="*/ 84 h 656"/>
                <a:gd name="T90" fmla="*/ 18 w 1334"/>
                <a:gd name="T91" fmla="*/ 87 h 656"/>
                <a:gd name="T92" fmla="*/ 24 w 1334"/>
                <a:gd name="T93" fmla="*/ 91 h 656"/>
                <a:gd name="T94" fmla="*/ 30 w 1334"/>
                <a:gd name="T95" fmla="*/ 94 h 656"/>
                <a:gd name="T96" fmla="*/ 34 w 1334"/>
                <a:gd name="T97" fmla="*/ 96 h 656"/>
                <a:gd name="T98" fmla="*/ 197 w 1334"/>
                <a:gd name="T99" fmla="*/ 9 h 6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34"/>
                <a:gd name="T151" fmla="*/ 0 h 656"/>
                <a:gd name="T152" fmla="*/ 1334 w 1334"/>
                <a:gd name="T153" fmla="*/ 656 h 65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34" h="656">
                  <a:moveTo>
                    <a:pt x="1334" y="57"/>
                  </a:moveTo>
                  <a:lnTo>
                    <a:pt x="1332" y="55"/>
                  </a:lnTo>
                  <a:lnTo>
                    <a:pt x="1330" y="51"/>
                  </a:lnTo>
                  <a:lnTo>
                    <a:pt x="1323" y="44"/>
                  </a:lnTo>
                  <a:lnTo>
                    <a:pt x="1315" y="38"/>
                  </a:lnTo>
                  <a:lnTo>
                    <a:pt x="1309" y="32"/>
                  </a:lnTo>
                  <a:lnTo>
                    <a:pt x="1304" y="30"/>
                  </a:lnTo>
                  <a:lnTo>
                    <a:pt x="1296" y="26"/>
                  </a:lnTo>
                  <a:lnTo>
                    <a:pt x="1290" y="25"/>
                  </a:lnTo>
                  <a:lnTo>
                    <a:pt x="1281" y="21"/>
                  </a:lnTo>
                  <a:lnTo>
                    <a:pt x="1271" y="19"/>
                  </a:lnTo>
                  <a:lnTo>
                    <a:pt x="1262" y="17"/>
                  </a:lnTo>
                  <a:lnTo>
                    <a:pt x="1252" y="17"/>
                  </a:lnTo>
                  <a:lnTo>
                    <a:pt x="1241" y="17"/>
                  </a:lnTo>
                  <a:lnTo>
                    <a:pt x="1232" y="17"/>
                  </a:lnTo>
                  <a:lnTo>
                    <a:pt x="1222" y="17"/>
                  </a:lnTo>
                  <a:lnTo>
                    <a:pt x="1213" y="21"/>
                  </a:lnTo>
                  <a:lnTo>
                    <a:pt x="1205" y="23"/>
                  </a:lnTo>
                  <a:lnTo>
                    <a:pt x="1197" y="26"/>
                  </a:lnTo>
                  <a:lnTo>
                    <a:pt x="1192" y="28"/>
                  </a:lnTo>
                  <a:lnTo>
                    <a:pt x="1186" y="32"/>
                  </a:lnTo>
                  <a:lnTo>
                    <a:pt x="1176" y="40"/>
                  </a:lnTo>
                  <a:lnTo>
                    <a:pt x="1171" y="45"/>
                  </a:lnTo>
                  <a:lnTo>
                    <a:pt x="1167" y="49"/>
                  </a:lnTo>
                  <a:lnTo>
                    <a:pt x="1165" y="51"/>
                  </a:lnTo>
                  <a:lnTo>
                    <a:pt x="1163" y="49"/>
                  </a:lnTo>
                  <a:lnTo>
                    <a:pt x="1157" y="45"/>
                  </a:lnTo>
                  <a:lnTo>
                    <a:pt x="1154" y="42"/>
                  </a:lnTo>
                  <a:lnTo>
                    <a:pt x="1148" y="40"/>
                  </a:lnTo>
                  <a:lnTo>
                    <a:pt x="1142" y="36"/>
                  </a:lnTo>
                  <a:lnTo>
                    <a:pt x="1137" y="32"/>
                  </a:lnTo>
                  <a:lnTo>
                    <a:pt x="1129" y="30"/>
                  </a:lnTo>
                  <a:lnTo>
                    <a:pt x="1121" y="26"/>
                  </a:lnTo>
                  <a:lnTo>
                    <a:pt x="1112" y="25"/>
                  </a:lnTo>
                  <a:lnTo>
                    <a:pt x="1102" y="21"/>
                  </a:lnTo>
                  <a:lnTo>
                    <a:pt x="1091" y="19"/>
                  </a:lnTo>
                  <a:lnTo>
                    <a:pt x="1079" y="19"/>
                  </a:lnTo>
                  <a:lnTo>
                    <a:pt x="1068" y="17"/>
                  </a:lnTo>
                  <a:lnTo>
                    <a:pt x="1055" y="19"/>
                  </a:lnTo>
                  <a:lnTo>
                    <a:pt x="1040" y="21"/>
                  </a:lnTo>
                  <a:lnTo>
                    <a:pt x="1028" y="25"/>
                  </a:lnTo>
                  <a:lnTo>
                    <a:pt x="1017" y="26"/>
                  </a:lnTo>
                  <a:lnTo>
                    <a:pt x="1005" y="32"/>
                  </a:lnTo>
                  <a:lnTo>
                    <a:pt x="994" y="38"/>
                  </a:lnTo>
                  <a:lnTo>
                    <a:pt x="986" y="44"/>
                  </a:lnTo>
                  <a:lnTo>
                    <a:pt x="977" y="49"/>
                  </a:lnTo>
                  <a:lnTo>
                    <a:pt x="971" y="55"/>
                  </a:lnTo>
                  <a:lnTo>
                    <a:pt x="964" y="61"/>
                  </a:lnTo>
                  <a:lnTo>
                    <a:pt x="958" y="66"/>
                  </a:lnTo>
                  <a:lnTo>
                    <a:pt x="952" y="72"/>
                  </a:lnTo>
                  <a:lnTo>
                    <a:pt x="948" y="76"/>
                  </a:lnTo>
                  <a:lnTo>
                    <a:pt x="945" y="83"/>
                  </a:lnTo>
                  <a:lnTo>
                    <a:pt x="943" y="87"/>
                  </a:lnTo>
                  <a:lnTo>
                    <a:pt x="943" y="85"/>
                  </a:lnTo>
                  <a:lnTo>
                    <a:pt x="939" y="82"/>
                  </a:lnTo>
                  <a:lnTo>
                    <a:pt x="935" y="74"/>
                  </a:lnTo>
                  <a:lnTo>
                    <a:pt x="929" y="68"/>
                  </a:lnTo>
                  <a:lnTo>
                    <a:pt x="920" y="59"/>
                  </a:lnTo>
                  <a:lnTo>
                    <a:pt x="910" y="51"/>
                  </a:lnTo>
                  <a:lnTo>
                    <a:pt x="897" y="42"/>
                  </a:lnTo>
                  <a:lnTo>
                    <a:pt x="882" y="34"/>
                  </a:lnTo>
                  <a:lnTo>
                    <a:pt x="863" y="25"/>
                  </a:lnTo>
                  <a:lnTo>
                    <a:pt x="842" y="17"/>
                  </a:lnTo>
                  <a:lnTo>
                    <a:pt x="817" y="9"/>
                  </a:lnTo>
                  <a:lnTo>
                    <a:pt x="791" y="4"/>
                  </a:lnTo>
                  <a:lnTo>
                    <a:pt x="760" y="0"/>
                  </a:lnTo>
                  <a:lnTo>
                    <a:pt x="726" y="0"/>
                  </a:lnTo>
                  <a:lnTo>
                    <a:pt x="688" y="4"/>
                  </a:lnTo>
                  <a:lnTo>
                    <a:pt x="646" y="9"/>
                  </a:lnTo>
                  <a:lnTo>
                    <a:pt x="602" y="17"/>
                  </a:lnTo>
                  <a:lnTo>
                    <a:pt x="568" y="30"/>
                  </a:lnTo>
                  <a:lnTo>
                    <a:pt x="534" y="47"/>
                  </a:lnTo>
                  <a:lnTo>
                    <a:pt x="507" y="66"/>
                  </a:lnTo>
                  <a:lnTo>
                    <a:pt x="483" y="87"/>
                  </a:lnTo>
                  <a:lnTo>
                    <a:pt x="464" y="110"/>
                  </a:lnTo>
                  <a:lnTo>
                    <a:pt x="448" y="133"/>
                  </a:lnTo>
                  <a:lnTo>
                    <a:pt x="435" y="158"/>
                  </a:lnTo>
                  <a:lnTo>
                    <a:pt x="424" y="180"/>
                  </a:lnTo>
                  <a:lnTo>
                    <a:pt x="414" y="203"/>
                  </a:lnTo>
                  <a:lnTo>
                    <a:pt x="409" y="222"/>
                  </a:lnTo>
                  <a:lnTo>
                    <a:pt x="405" y="241"/>
                  </a:lnTo>
                  <a:lnTo>
                    <a:pt x="401" y="255"/>
                  </a:lnTo>
                  <a:lnTo>
                    <a:pt x="401" y="268"/>
                  </a:lnTo>
                  <a:lnTo>
                    <a:pt x="401" y="275"/>
                  </a:lnTo>
                  <a:lnTo>
                    <a:pt x="401" y="279"/>
                  </a:lnTo>
                  <a:lnTo>
                    <a:pt x="397" y="277"/>
                  </a:lnTo>
                  <a:lnTo>
                    <a:pt x="395" y="275"/>
                  </a:lnTo>
                  <a:lnTo>
                    <a:pt x="391" y="274"/>
                  </a:lnTo>
                  <a:lnTo>
                    <a:pt x="386" y="270"/>
                  </a:lnTo>
                  <a:lnTo>
                    <a:pt x="378" y="264"/>
                  </a:lnTo>
                  <a:lnTo>
                    <a:pt x="369" y="260"/>
                  </a:lnTo>
                  <a:lnTo>
                    <a:pt x="359" y="256"/>
                  </a:lnTo>
                  <a:lnTo>
                    <a:pt x="348" y="253"/>
                  </a:lnTo>
                  <a:lnTo>
                    <a:pt x="332" y="247"/>
                  </a:lnTo>
                  <a:lnTo>
                    <a:pt x="317" y="243"/>
                  </a:lnTo>
                  <a:lnTo>
                    <a:pt x="300" y="239"/>
                  </a:lnTo>
                  <a:lnTo>
                    <a:pt x="283" y="237"/>
                  </a:lnTo>
                  <a:lnTo>
                    <a:pt x="260" y="235"/>
                  </a:lnTo>
                  <a:lnTo>
                    <a:pt x="239" y="235"/>
                  </a:lnTo>
                  <a:lnTo>
                    <a:pt x="217" y="235"/>
                  </a:lnTo>
                  <a:lnTo>
                    <a:pt x="192" y="239"/>
                  </a:lnTo>
                  <a:lnTo>
                    <a:pt x="165" y="245"/>
                  </a:lnTo>
                  <a:lnTo>
                    <a:pt x="142" y="251"/>
                  </a:lnTo>
                  <a:lnTo>
                    <a:pt x="120" y="260"/>
                  </a:lnTo>
                  <a:lnTo>
                    <a:pt x="101" y="272"/>
                  </a:lnTo>
                  <a:lnTo>
                    <a:pt x="83" y="281"/>
                  </a:lnTo>
                  <a:lnTo>
                    <a:pt x="68" y="294"/>
                  </a:lnTo>
                  <a:lnTo>
                    <a:pt x="53" y="308"/>
                  </a:lnTo>
                  <a:lnTo>
                    <a:pt x="42" y="323"/>
                  </a:lnTo>
                  <a:lnTo>
                    <a:pt x="32" y="334"/>
                  </a:lnTo>
                  <a:lnTo>
                    <a:pt x="23" y="348"/>
                  </a:lnTo>
                  <a:lnTo>
                    <a:pt x="15" y="359"/>
                  </a:lnTo>
                  <a:lnTo>
                    <a:pt x="9" y="370"/>
                  </a:lnTo>
                  <a:lnTo>
                    <a:pt x="4" y="378"/>
                  </a:lnTo>
                  <a:lnTo>
                    <a:pt x="2" y="386"/>
                  </a:lnTo>
                  <a:lnTo>
                    <a:pt x="0" y="389"/>
                  </a:lnTo>
                  <a:lnTo>
                    <a:pt x="0" y="391"/>
                  </a:lnTo>
                  <a:lnTo>
                    <a:pt x="0" y="393"/>
                  </a:lnTo>
                  <a:lnTo>
                    <a:pt x="2" y="397"/>
                  </a:lnTo>
                  <a:lnTo>
                    <a:pt x="2" y="403"/>
                  </a:lnTo>
                  <a:lnTo>
                    <a:pt x="6" y="412"/>
                  </a:lnTo>
                  <a:lnTo>
                    <a:pt x="7" y="422"/>
                  </a:lnTo>
                  <a:lnTo>
                    <a:pt x="11" y="435"/>
                  </a:lnTo>
                  <a:lnTo>
                    <a:pt x="15" y="446"/>
                  </a:lnTo>
                  <a:lnTo>
                    <a:pt x="21" y="460"/>
                  </a:lnTo>
                  <a:lnTo>
                    <a:pt x="25" y="473"/>
                  </a:lnTo>
                  <a:lnTo>
                    <a:pt x="30" y="488"/>
                  </a:lnTo>
                  <a:lnTo>
                    <a:pt x="36" y="502"/>
                  </a:lnTo>
                  <a:lnTo>
                    <a:pt x="42" y="517"/>
                  </a:lnTo>
                  <a:lnTo>
                    <a:pt x="49" y="528"/>
                  </a:lnTo>
                  <a:lnTo>
                    <a:pt x="55" y="540"/>
                  </a:lnTo>
                  <a:lnTo>
                    <a:pt x="63" y="549"/>
                  </a:lnTo>
                  <a:lnTo>
                    <a:pt x="68" y="559"/>
                  </a:lnTo>
                  <a:lnTo>
                    <a:pt x="76" y="564"/>
                  </a:lnTo>
                  <a:lnTo>
                    <a:pt x="85" y="572"/>
                  </a:lnTo>
                  <a:lnTo>
                    <a:pt x="95" y="581"/>
                  </a:lnTo>
                  <a:lnTo>
                    <a:pt x="108" y="589"/>
                  </a:lnTo>
                  <a:lnTo>
                    <a:pt x="122" y="597"/>
                  </a:lnTo>
                  <a:lnTo>
                    <a:pt x="137" y="604"/>
                  </a:lnTo>
                  <a:lnTo>
                    <a:pt x="150" y="614"/>
                  </a:lnTo>
                  <a:lnTo>
                    <a:pt x="165" y="621"/>
                  </a:lnTo>
                  <a:lnTo>
                    <a:pt x="179" y="627"/>
                  </a:lnTo>
                  <a:lnTo>
                    <a:pt x="192" y="635"/>
                  </a:lnTo>
                  <a:lnTo>
                    <a:pt x="203" y="640"/>
                  </a:lnTo>
                  <a:lnTo>
                    <a:pt x="217" y="646"/>
                  </a:lnTo>
                  <a:lnTo>
                    <a:pt x="224" y="648"/>
                  </a:lnTo>
                  <a:lnTo>
                    <a:pt x="232" y="654"/>
                  </a:lnTo>
                  <a:lnTo>
                    <a:pt x="236" y="656"/>
                  </a:lnTo>
                  <a:lnTo>
                    <a:pt x="239" y="656"/>
                  </a:lnTo>
                  <a:lnTo>
                    <a:pt x="1334" y="57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0" name="Freeform 417"/>
            <p:cNvSpPr>
              <a:spLocks/>
            </p:cNvSpPr>
            <p:nvPr/>
          </p:nvSpPr>
          <p:spPr bwMode="auto">
            <a:xfrm>
              <a:off x="4163" y="2683"/>
              <a:ext cx="210" cy="127"/>
            </a:xfrm>
            <a:custGeom>
              <a:avLst/>
              <a:gdLst>
                <a:gd name="T0" fmla="*/ 1 w 340"/>
                <a:gd name="T1" fmla="*/ 15 h 205"/>
                <a:gd name="T2" fmla="*/ 2 w 340"/>
                <a:gd name="T3" fmla="*/ 11 h 205"/>
                <a:gd name="T4" fmla="*/ 9 w 340"/>
                <a:gd name="T5" fmla="*/ 4 h 205"/>
                <a:gd name="T6" fmla="*/ 17 w 340"/>
                <a:gd name="T7" fmla="*/ 1 h 205"/>
                <a:gd name="T8" fmla="*/ 30 w 340"/>
                <a:gd name="T9" fmla="*/ 1 h 205"/>
                <a:gd name="T10" fmla="*/ 36 w 340"/>
                <a:gd name="T11" fmla="*/ 2 h 205"/>
                <a:gd name="T12" fmla="*/ 40 w 340"/>
                <a:gd name="T13" fmla="*/ 5 h 205"/>
                <a:gd name="T14" fmla="*/ 41 w 340"/>
                <a:gd name="T15" fmla="*/ 7 h 205"/>
                <a:gd name="T16" fmla="*/ 44 w 340"/>
                <a:gd name="T17" fmla="*/ 11 h 205"/>
                <a:gd name="T18" fmla="*/ 46 w 340"/>
                <a:gd name="T19" fmla="*/ 14 h 205"/>
                <a:gd name="T20" fmla="*/ 48 w 340"/>
                <a:gd name="T21" fmla="*/ 19 h 205"/>
                <a:gd name="T22" fmla="*/ 49 w 340"/>
                <a:gd name="T23" fmla="*/ 22 h 205"/>
                <a:gd name="T24" fmla="*/ 49 w 340"/>
                <a:gd name="T25" fmla="*/ 26 h 205"/>
                <a:gd name="T26" fmla="*/ 49 w 340"/>
                <a:gd name="T27" fmla="*/ 28 h 205"/>
                <a:gd name="T28" fmla="*/ 48 w 340"/>
                <a:gd name="T29" fmla="*/ 28 h 205"/>
                <a:gd name="T30" fmla="*/ 43 w 340"/>
                <a:gd name="T31" fmla="*/ 28 h 205"/>
                <a:gd name="T32" fmla="*/ 38 w 340"/>
                <a:gd name="T33" fmla="*/ 27 h 205"/>
                <a:gd name="T34" fmla="*/ 35 w 340"/>
                <a:gd name="T35" fmla="*/ 28 h 205"/>
                <a:gd name="T36" fmla="*/ 30 w 340"/>
                <a:gd name="T37" fmla="*/ 30 h 205"/>
                <a:gd name="T38" fmla="*/ 30 w 340"/>
                <a:gd name="T39" fmla="*/ 30 h 205"/>
                <a:gd name="T40" fmla="*/ 31 w 340"/>
                <a:gd name="T41" fmla="*/ 27 h 205"/>
                <a:gd name="T42" fmla="*/ 37 w 340"/>
                <a:gd name="T43" fmla="*/ 24 h 205"/>
                <a:gd name="T44" fmla="*/ 41 w 340"/>
                <a:gd name="T45" fmla="*/ 23 h 205"/>
                <a:gd name="T46" fmla="*/ 43 w 340"/>
                <a:gd name="T47" fmla="*/ 23 h 205"/>
                <a:gd name="T48" fmla="*/ 40 w 340"/>
                <a:gd name="T49" fmla="*/ 21 h 205"/>
                <a:gd name="T50" fmla="*/ 35 w 340"/>
                <a:gd name="T51" fmla="*/ 20 h 205"/>
                <a:gd name="T52" fmla="*/ 30 w 340"/>
                <a:gd name="T53" fmla="*/ 21 h 205"/>
                <a:gd name="T54" fmla="*/ 25 w 340"/>
                <a:gd name="T55" fmla="*/ 23 h 205"/>
                <a:gd name="T56" fmla="*/ 22 w 340"/>
                <a:gd name="T57" fmla="*/ 25 h 205"/>
                <a:gd name="T58" fmla="*/ 19 w 340"/>
                <a:gd name="T59" fmla="*/ 27 h 205"/>
                <a:gd name="T60" fmla="*/ 19 w 340"/>
                <a:gd name="T61" fmla="*/ 25 h 205"/>
                <a:gd name="T62" fmla="*/ 20 w 340"/>
                <a:gd name="T63" fmla="*/ 22 h 205"/>
                <a:gd name="T64" fmla="*/ 23 w 340"/>
                <a:gd name="T65" fmla="*/ 19 h 205"/>
                <a:gd name="T66" fmla="*/ 27 w 340"/>
                <a:gd name="T67" fmla="*/ 17 h 205"/>
                <a:gd name="T68" fmla="*/ 32 w 340"/>
                <a:gd name="T69" fmla="*/ 16 h 205"/>
                <a:gd name="T70" fmla="*/ 36 w 340"/>
                <a:gd name="T71" fmla="*/ 16 h 205"/>
                <a:gd name="T72" fmla="*/ 40 w 340"/>
                <a:gd name="T73" fmla="*/ 17 h 205"/>
                <a:gd name="T74" fmla="*/ 40 w 340"/>
                <a:gd name="T75" fmla="*/ 15 h 205"/>
                <a:gd name="T76" fmla="*/ 36 w 340"/>
                <a:gd name="T77" fmla="*/ 14 h 205"/>
                <a:gd name="T78" fmla="*/ 31 w 340"/>
                <a:gd name="T79" fmla="*/ 14 h 205"/>
                <a:gd name="T80" fmla="*/ 23 w 340"/>
                <a:gd name="T81" fmla="*/ 15 h 205"/>
                <a:gd name="T82" fmla="*/ 17 w 340"/>
                <a:gd name="T83" fmla="*/ 17 h 205"/>
                <a:gd name="T84" fmla="*/ 12 w 340"/>
                <a:gd name="T85" fmla="*/ 20 h 205"/>
                <a:gd name="T86" fmla="*/ 9 w 340"/>
                <a:gd name="T87" fmla="*/ 23 h 205"/>
                <a:gd name="T88" fmla="*/ 11 w 340"/>
                <a:gd name="T89" fmla="*/ 20 h 205"/>
                <a:gd name="T90" fmla="*/ 14 w 340"/>
                <a:gd name="T91" fmla="*/ 17 h 205"/>
                <a:gd name="T92" fmla="*/ 19 w 340"/>
                <a:gd name="T93" fmla="*/ 12 h 205"/>
                <a:gd name="T94" fmla="*/ 25 w 340"/>
                <a:gd name="T95" fmla="*/ 10 h 205"/>
                <a:gd name="T96" fmla="*/ 31 w 340"/>
                <a:gd name="T97" fmla="*/ 9 h 205"/>
                <a:gd name="T98" fmla="*/ 35 w 340"/>
                <a:gd name="T99" fmla="*/ 9 h 205"/>
                <a:gd name="T100" fmla="*/ 38 w 340"/>
                <a:gd name="T101" fmla="*/ 10 h 205"/>
                <a:gd name="T102" fmla="*/ 37 w 340"/>
                <a:gd name="T103" fmla="*/ 9 h 205"/>
                <a:gd name="T104" fmla="*/ 33 w 340"/>
                <a:gd name="T105" fmla="*/ 7 h 205"/>
                <a:gd name="T106" fmla="*/ 28 w 340"/>
                <a:gd name="T107" fmla="*/ 6 h 205"/>
                <a:gd name="T108" fmla="*/ 20 w 340"/>
                <a:gd name="T109" fmla="*/ 7 h 205"/>
                <a:gd name="T110" fmla="*/ 12 w 340"/>
                <a:gd name="T111" fmla="*/ 9 h 205"/>
                <a:gd name="T112" fmla="*/ 5 w 340"/>
                <a:gd name="T113" fmla="*/ 13 h 205"/>
                <a:gd name="T114" fmla="*/ 1 w 340"/>
                <a:gd name="T115" fmla="*/ 16 h 205"/>
                <a:gd name="T116" fmla="*/ 0 w 340"/>
                <a:gd name="T117" fmla="*/ 17 h 20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40"/>
                <a:gd name="T178" fmla="*/ 0 h 205"/>
                <a:gd name="T179" fmla="*/ 340 w 340"/>
                <a:gd name="T180" fmla="*/ 205 h 20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40" h="205">
                  <a:moveTo>
                    <a:pt x="0" y="118"/>
                  </a:moveTo>
                  <a:lnTo>
                    <a:pt x="0" y="116"/>
                  </a:lnTo>
                  <a:lnTo>
                    <a:pt x="0" y="112"/>
                  </a:lnTo>
                  <a:lnTo>
                    <a:pt x="2" y="106"/>
                  </a:lnTo>
                  <a:lnTo>
                    <a:pt x="4" y="101"/>
                  </a:lnTo>
                  <a:lnTo>
                    <a:pt x="8" y="91"/>
                  </a:lnTo>
                  <a:lnTo>
                    <a:pt x="14" y="84"/>
                  </a:lnTo>
                  <a:lnTo>
                    <a:pt x="19" y="72"/>
                  </a:lnTo>
                  <a:lnTo>
                    <a:pt x="27" y="63"/>
                  </a:lnTo>
                  <a:lnTo>
                    <a:pt x="34" y="53"/>
                  </a:lnTo>
                  <a:lnTo>
                    <a:pt x="46" y="42"/>
                  </a:lnTo>
                  <a:lnTo>
                    <a:pt x="57" y="32"/>
                  </a:lnTo>
                  <a:lnTo>
                    <a:pt x="71" y="25"/>
                  </a:lnTo>
                  <a:lnTo>
                    <a:pt x="84" y="15"/>
                  </a:lnTo>
                  <a:lnTo>
                    <a:pt x="103" y="10"/>
                  </a:lnTo>
                  <a:lnTo>
                    <a:pt x="120" y="4"/>
                  </a:lnTo>
                  <a:lnTo>
                    <a:pt x="143" y="2"/>
                  </a:lnTo>
                  <a:lnTo>
                    <a:pt x="164" y="0"/>
                  </a:lnTo>
                  <a:lnTo>
                    <a:pt x="183" y="2"/>
                  </a:lnTo>
                  <a:lnTo>
                    <a:pt x="200" y="2"/>
                  </a:lnTo>
                  <a:lnTo>
                    <a:pt x="215" y="6"/>
                  </a:lnTo>
                  <a:lnTo>
                    <a:pt x="228" y="10"/>
                  </a:lnTo>
                  <a:lnTo>
                    <a:pt x="240" y="13"/>
                  </a:lnTo>
                  <a:lnTo>
                    <a:pt x="251" y="17"/>
                  </a:lnTo>
                  <a:lnTo>
                    <a:pt x="259" y="23"/>
                  </a:lnTo>
                  <a:lnTo>
                    <a:pt x="266" y="27"/>
                  </a:lnTo>
                  <a:lnTo>
                    <a:pt x="272" y="30"/>
                  </a:lnTo>
                  <a:lnTo>
                    <a:pt x="276" y="34"/>
                  </a:lnTo>
                  <a:lnTo>
                    <a:pt x="282" y="40"/>
                  </a:lnTo>
                  <a:lnTo>
                    <a:pt x="285" y="46"/>
                  </a:lnTo>
                  <a:lnTo>
                    <a:pt x="287" y="48"/>
                  </a:lnTo>
                  <a:lnTo>
                    <a:pt x="287" y="49"/>
                  </a:lnTo>
                  <a:lnTo>
                    <a:pt x="293" y="53"/>
                  </a:lnTo>
                  <a:lnTo>
                    <a:pt x="297" y="59"/>
                  </a:lnTo>
                  <a:lnTo>
                    <a:pt x="304" y="68"/>
                  </a:lnTo>
                  <a:lnTo>
                    <a:pt x="308" y="72"/>
                  </a:lnTo>
                  <a:lnTo>
                    <a:pt x="312" y="78"/>
                  </a:lnTo>
                  <a:lnTo>
                    <a:pt x="316" y="86"/>
                  </a:lnTo>
                  <a:lnTo>
                    <a:pt x="320" y="91"/>
                  </a:lnTo>
                  <a:lnTo>
                    <a:pt x="321" y="97"/>
                  </a:lnTo>
                  <a:lnTo>
                    <a:pt x="325" y="103"/>
                  </a:lnTo>
                  <a:lnTo>
                    <a:pt x="327" y="110"/>
                  </a:lnTo>
                  <a:lnTo>
                    <a:pt x="329" y="118"/>
                  </a:lnTo>
                  <a:lnTo>
                    <a:pt x="331" y="124"/>
                  </a:lnTo>
                  <a:lnTo>
                    <a:pt x="333" y="129"/>
                  </a:lnTo>
                  <a:lnTo>
                    <a:pt x="333" y="137"/>
                  </a:lnTo>
                  <a:lnTo>
                    <a:pt x="335" y="144"/>
                  </a:lnTo>
                  <a:lnTo>
                    <a:pt x="335" y="150"/>
                  </a:lnTo>
                  <a:lnTo>
                    <a:pt x="337" y="158"/>
                  </a:lnTo>
                  <a:lnTo>
                    <a:pt x="337" y="163"/>
                  </a:lnTo>
                  <a:lnTo>
                    <a:pt x="339" y="171"/>
                  </a:lnTo>
                  <a:lnTo>
                    <a:pt x="339" y="175"/>
                  </a:lnTo>
                  <a:lnTo>
                    <a:pt x="339" y="181"/>
                  </a:lnTo>
                  <a:lnTo>
                    <a:pt x="339" y="186"/>
                  </a:lnTo>
                  <a:lnTo>
                    <a:pt x="340" y="190"/>
                  </a:lnTo>
                  <a:lnTo>
                    <a:pt x="340" y="196"/>
                  </a:lnTo>
                  <a:lnTo>
                    <a:pt x="340" y="200"/>
                  </a:lnTo>
                  <a:lnTo>
                    <a:pt x="337" y="198"/>
                  </a:lnTo>
                  <a:lnTo>
                    <a:pt x="329" y="196"/>
                  </a:lnTo>
                  <a:lnTo>
                    <a:pt x="323" y="194"/>
                  </a:lnTo>
                  <a:lnTo>
                    <a:pt x="318" y="194"/>
                  </a:lnTo>
                  <a:lnTo>
                    <a:pt x="312" y="192"/>
                  </a:lnTo>
                  <a:lnTo>
                    <a:pt x="304" y="192"/>
                  </a:lnTo>
                  <a:lnTo>
                    <a:pt x="297" y="190"/>
                  </a:lnTo>
                  <a:lnTo>
                    <a:pt x="289" y="188"/>
                  </a:lnTo>
                  <a:lnTo>
                    <a:pt x="282" y="188"/>
                  </a:lnTo>
                  <a:lnTo>
                    <a:pt x="274" y="188"/>
                  </a:lnTo>
                  <a:lnTo>
                    <a:pt x="266" y="186"/>
                  </a:lnTo>
                  <a:lnTo>
                    <a:pt x="259" y="186"/>
                  </a:lnTo>
                  <a:lnTo>
                    <a:pt x="253" y="188"/>
                  </a:lnTo>
                  <a:lnTo>
                    <a:pt x="249" y="190"/>
                  </a:lnTo>
                  <a:lnTo>
                    <a:pt x="238" y="192"/>
                  </a:lnTo>
                  <a:lnTo>
                    <a:pt x="228" y="196"/>
                  </a:lnTo>
                  <a:lnTo>
                    <a:pt x="221" y="198"/>
                  </a:lnTo>
                  <a:lnTo>
                    <a:pt x="213" y="202"/>
                  </a:lnTo>
                  <a:lnTo>
                    <a:pt x="207" y="202"/>
                  </a:lnTo>
                  <a:lnTo>
                    <a:pt x="205" y="203"/>
                  </a:lnTo>
                  <a:lnTo>
                    <a:pt x="202" y="203"/>
                  </a:lnTo>
                  <a:lnTo>
                    <a:pt x="202" y="205"/>
                  </a:lnTo>
                  <a:lnTo>
                    <a:pt x="202" y="203"/>
                  </a:lnTo>
                  <a:lnTo>
                    <a:pt x="205" y="200"/>
                  </a:lnTo>
                  <a:lnTo>
                    <a:pt x="207" y="194"/>
                  </a:lnTo>
                  <a:lnTo>
                    <a:pt x="213" y="190"/>
                  </a:lnTo>
                  <a:lnTo>
                    <a:pt x="219" y="182"/>
                  </a:lnTo>
                  <a:lnTo>
                    <a:pt x="226" y="177"/>
                  </a:lnTo>
                  <a:lnTo>
                    <a:pt x="236" y="171"/>
                  </a:lnTo>
                  <a:lnTo>
                    <a:pt x="245" y="169"/>
                  </a:lnTo>
                  <a:lnTo>
                    <a:pt x="255" y="165"/>
                  </a:lnTo>
                  <a:lnTo>
                    <a:pt x="264" y="162"/>
                  </a:lnTo>
                  <a:lnTo>
                    <a:pt x="272" y="160"/>
                  </a:lnTo>
                  <a:lnTo>
                    <a:pt x="282" y="158"/>
                  </a:lnTo>
                  <a:lnTo>
                    <a:pt x="287" y="156"/>
                  </a:lnTo>
                  <a:lnTo>
                    <a:pt x="293" y="156"/>
                  </a:lnTo>
                  <a:lnTo>
                    <a:pt x="295" y="156"/>
                  </a:lnTo>
                  <a:lnTo>
                    <a:pt x="297" y="156"/>
                  </a:lnTo>
                  <a:lnTo>
                    <a:pt x="295" y="154"/>
                  </a:lnTo>
                  <a:lnTo>
                    <a:pt x="293" y="154"/>
                  </a:lnTo>
                  <a:lnTo>
                    <a:pt x="285" y="150"/>
                  </a:lnTo>
                  <a:lnTo>
                    <a:pt x="278" y="146"/>
                  </a:lnTo>
                  <a:lnTo>
                    <a:pt x="272" y="144"/>
                  </a:lnTo>
                  <a:lnTo>
                    <a:pt x="266" y="144"/>
                  </a:lnTo>
                  <a:lnTo>
                    <a:pt x="259" y="143"/>
                  </a:lnTo>
                  <a:lnTo>
                    <a:pt x="253" y="143"/>
                  </a:lnTo>
                  <a:lnTo>
                    <a:pt x="245" y="141"/>
                  </a:lnTo>
                  <a:lnTo>
                    <a:pt x="238" y="141"/>
                  </a:lnTo>
                  <a:lnTo>
                    <a:pt x="228" y="143"/>
                  </a:lnTo>
                  <a:lnTo>
                    <a:pt x="221" y="144"/>
                  </a:lnTo>
                  <a:lnTo>
                    <a:pt x="209" y="144"/>
                  </a:lnTo>
                  <a:lnTo>
                    <a:pt x="200" y="146"/>
                  </a:lnTo>
                  <a:lnTo>
                    <a:pt x="190" y="148"/>
                  </a:lnTo>
                  <a:lnTo>
                    <a:pt x="183" y="152"/>
                  </a:lnTo>
                  <a:lnTo>
                    <a:pt x="173" y="156"/>
                  </a:lnTo>
                  <a:lnTo>
                    <a:pt x="166" y="158"/>
                  </a:lnTo>
                  <a:lnTo>
                    <a:pt x="156" y="162"/>
                  </a:lnTo>
                  <a:lnTo>
                    <a:pt x="150" y="165"/>
                  </a:lnTo>
                  <a:lnTo>
                    <a:pt x="145" y="169"/>
                  </a:lnTo>
                  <a:lnTo>
                    <a:pt x="139" y="173"/>
                  </a:lnTo>
                  <a:lnTo>
                    <a:pt x="133" y="177"/>
                  </a:lnTo>
                  <a:lnTo>
                    <a:pt x="129" y="179"/>
                  </a:lnTo>
                  <a:lnTo>
                    <a:pt x="124" y="184"/>
                  </a:lnTo>
                  <a:lnTo>
                    <a:pt x="122" y="186"/>
                  </a:lnTo>
                  <a:lnTo>
                    <a:pt x="122" y="184"/>
                  </a:lnTo>
                  <a:lnTo>
                    <a:pt x="126" y="177"/>
                  </a:lnTo>
                  <a:lnTo>
                    <a:pt x="128" y="173"/>
                  </a:lnTo>
                  <a:lnTo>
                    <a:pt x="131" y="167"/>
                  </a:lnTo>
                  <a:lnTo>
                    <a:pt x="135" y="162"/>
                  </a:lnTo>
                  <a:lnTo>
                    <a:pt x="139" y="156"/>
                  </a:lnTo>
                  <a:lnTo>
                    <a:pt x="143" y="150"/>
                  </a:lnTo>
                  <a:lnTo>
                    <a:pt x="148" y="144"/>
                  </a:lnTo>
                  <a:lnTo>
                    <a:pt x="152" y="137"/>
                  </a:lnTo>
                  <a:lnTo>
                    <a:pt x="158" y="133"/>
                  </a:lnTo>
                  <a:lnTo>
                    <a:pt x="164" y="127"/>
                  </a:lnTo>
                  <a:lnTo>
                    <a:pt x="169" y="124"/>
                  </a:lnTo>
                  <a:lnTo>
                    <a:pt x="177" y="120"/>
                  </a:lnTo>
                  <a:lnTo>
                    <a:pt x="185" y="118"/>
                  </a:lnTo>
                  <a:lnTo>
                    <a:pt x="190" y="114"/>
                  </a:lnTo>
                  <a:lnTo>
                    <a:pt x="198" y="114"/>
                  </a:lnTo>
                  <a:lnTo>
                    <a:pt x="205" y="112"/>
                  </a:lnTo>
                  <a:lnTo>
                    <a:pt x="213" y="110"/>
                  </a:lnTo>
                  <a:lnTo>
                    <a:pt x="221" y="110"/>
                  </a:lnTo>
                  <a:lnTo>
                    <a:pt x="228" y="110"/>
                  </a:lnTo>
                  <a:lnTo>
                    <a:pt x="236" y="110"/>
                  </a:lnTo>
                  <a:lnTo>
                    <a:pt x="244" y="110"/>
                  </a:lnTo>
                  <a:lnTo>
                    <a:pt x="251" y="110"/>
                  </a:lnTo>
                  <a:lnTo>
                    <a:pt x="257" y="110"/>
                  </a:lnTo>
                  <a:lnTo>
                    <a:pt x="263" y="110"/>
                  </a:lnTo>
                  <a:lnTo>
                    <a:pt x="268" y="112"/>
                  </a:lnTo>
                  <a:lnTo>
                    <a:pt x="276" y="112"/>
                  </a:lnTo>
                  <a:lnTo>
                    <a:pt x="280" y="112"/>
                  </a:lnTo>
                  <a:lnTo>
                    <a:pt x="276" y="110"/>
                  </a:lnTo>
                  <a:lnTo>
                    <a:pt x="274" y="106"/>
                  </a:lnTo>
                  <a:lnTo>
                    <a:pt x="270" y="105"/>
                  </a:lnTo>
                  <a:lnTo>
                    <a:pt x="266" y="103"/>
                  </a:lnTo>
                  <a:lnTo>
                    <a:pt x="263" y="101"/>
                  </a:lnTo>
                  <a:lnTo>
                    <a:pt x="257" y="99"/>
                  </a:lnTo>
                  <a:lnTo>
                    <a:pt x="251" y="95"/>
                  </a:lnTo>
                  <a:lnTo>
                    <a:pt x="244" y="95"/>
                  </a:lnTo>
                  <a:lnTo>
                    <a:pt x="234" y="91"/>
                  </a:lnTo>
                  <a:lnTo>
                    <a:pt x="226" y="91"/>
                  </a:lnTo>
                  <a:lnTo>
                    <a:pt x="215" y="91"/>
                  </a:lnTo>
                  <a:lnTo>
                    <a:pt x="204" y="93"/>
                  </a:lnTo>
                  <a:lnTo>
                    <a:pt x="190" y="95"/>
                  </a:lnTo>
                  <a:lnTo>
                    <a:pt x="177" y="97"/>
                  </a:lnTo>
                  <a:lnTo>
                    <a:pt x="162" y="101"/>
                  </a:lnTo>
                  <a:lnTo>
                    <a:pt x="148" y="105"/>
                  </a:lnTo>
                  <a:lnTo>
                    <a:pt x="135" y="108"/>
                  </a:lnTo>
                  <a:lnTo>
                    <a:pt x="124" y="114"/>
                  </a:lnTo>
                  <a:lnTo>
                    <a:pt x="112" y="118"/>
                  </a:lnTo>
                  <a:lnTo>
                    <a:pt x="103" y="124"/>
                  </a:lnTo>
                  <a:lnTo>
                    <a:pt x="93" y="129"/>
                  </a:lnTo>
                  <a:lnTo>
                    <a:pt x="88" y="135"/>
                  </a:lnTo>
                  <a:lnTo>
                    <a:pt x="80" y="139"/>
                  </a:lnTo>
                  <a:lnTo>
                    <a:pt x="76" y="143"/>
                  </a:lnTo>
                  <a:lnTo>
                    <a:pt x="71" y="146"/>
                  </a:lnTo>
                  <a:lnTo>
                    <a:pt x="67" y="150"/>
                  </a:lnTo>
                  <a:lnTo>
                    <a:pt x="61" y="156"/>
                  </a:lnTo>
                  <a:lnTo>
                    <a:pt x="61" y="160"/>
                  </a:lnTo>
                  <a:lnTo>
                    <a:pt x="61" y="156"/>
                  </a:lnTo>
                  <a:lnTo>
                    <a:pt x="67" y="146"/>
                  </a:lnTo>
                  <a:lnTo>
                    <a:pt x="71" y="141"/>
                  </a:lnTo>
                  <a:lnTo>
                    <a:pt x="74" y="133"/>
                  </a:lnTo>
                  <a:lnTo>
                    <a:pt x="78" y="127"/>
                  </a:lnTo>
                  <a:lnTo>
                    <a:pt x="86" y="120"/>
                  </a:lnTo>
                  <a:lnTo>
                    <a:pt x="91" y="112"/>
                  </a:lnTo>
                  <a:lnTo>
                    <a:pt x="99" y="103"/>
                  </a:lnTo>
                  <a:lnTo>
                    <a:pt x="107" y="97"/>
                  </a:lnTo>
                  <a:lnTo>
                    <a:pt x="118" y="89"/>
                  </a:lnTo>
                  <a:lnTo>
                    <a:pt x="126" y="84"/>
                  </a:lnTo>
                  <a:lnTo>
                    <a:pt x="139" y="78"/>
                  </a:lnTo>
                  <a:lnTo>
                    <a:pt x="150" y="74"/>
                  </a:lnTo>
                  <a:lnTo>
                    <a:pt x="164" y="72"/>
                  </a:lnTo>
                  <a:lnTo>
                    <a:pt x="175" y="68"/>
                  </a:lnTo>
                  <a:lnTo>
                    <a:pt x="186" y="67"/>
                  </a:lnTo>
                  <a:lnTo>
                    <a:pt x="196" y="65"/>
                  </a:lnTo>
                  <a:lnTo>
                    <a:pt x="207" y="65"/>
                  </a:lnTo>
                  <a:lnTo>
                    <a:pt x="215" y="63"/>
                  </a:lnTo>
                  <a:lnTo>
                    <a:pt x="224" y="63"/>
                  </a:lnTo>
                  <a:lnTo>
                    <a:pt x="232" y="63"/>
                  </a:lnTo>
                  <a:lnTo>
                    <a:pt x="240" y="65"/>
                  </a:lnTo>
                  <a:lnTo>
                    <a:pt x="245" y="65"/>
                  </a:lnTo>
                  <a:lnTo>
                    <a:pt x="251" y="65"/>
                  </a:lnTo>
                  <a:lnTo>
                    <a:pt x="255" y="67"/>
                  </a:lnTo>
                  <a:lnTo>
                    <a:pt x="259" y="67"/>
                  </a:lnTo>
                  <a:lnTo>
                    <a:pt x="263" y="68"/>
                  </a:lnTo>
                  <a:lnTo>
                    <a:pt x="266" y="68"/>
                  </a:lnTo>
                  <a:lnTo>
                    <a:pt x="263" y="67"/>
                  </a:lnTo>
                  <a:lnTo>
                    <a:pt x="259" y="63"/>
                  </a:lnTo>
                  <a:lnTo>
                    <a:pt x="255" y="61"/>
                  </a:lnTo>
                  <a:lnTo>
                    <a:pt x="251" y="57"/>
                  </a:lnTo>
                  <a:lnTo>
                    <a:pt x="245" y="55"/>
                  </a:lnTo>
                  <a:lnTo>
                    <a:pt x="240" y="53"/>
                  </a:lnTo>
                  <a:lnTo>
                    <a:pt x="232" y="49"/>
                  </a:lnTo>
                  <a:lnTo>
                    <a:pt x="224" y="46"/>
                  </a:lnTo>
                  <a:lnTo>
                    <a:pt x="215" y="44"/>
                  </a:lnTo>
                  <a:lnTo>
                    <a:pt x="205" y="44"/>
                  </a:lnTo>
                  <a:lnTo>
                    <a:pt x="194" y="42"/>
                  </a:lnTo>
                  <a:lnTo>
                    <a:pt x="183" y="42"/>
                  </a:lnTo>
                  <a:lnTo>
                    <a:pt x="169" y="42"/>
                  </a:lnTo>
                  <a:lnTo>
                    <a:pt x="156" y="44"/>
                  </a:lnTo>
                  <a:lnTo>
                    <a:pt x="139" y="46"/>
                  </a:lnTo>
                  <a:lnTo>
                    <a:pt x="124" y="48"/>
                  </a:lnTo>
                  <a:lnTo>
                    <a:pt x="109" y="53"/>
                  </a:lnTo>
                  <a:lnTo>
                    <a:pt x="95" y="59"/>
                  </a:lnTo>
                  <a:lnTo>
                    <a:pt x="82" y="63"/>
                  </a:lnTo>
                  <a:lnTo>
                    <a:pt x="71" y="70"/>
                  </a:lnTo>
                  <a:lnTo>
                    <a:pt x="57" y="76"/>
                  </a:lnTo>
                  <a:lnTo>
                    <a:pt x="46" y="84"/>
                  </a:lnTo>
                  <a:lnTo>
                    <a:pt x="34" y="89"/>
                  </a:lnTo>
                  <a:lnTo>
                    <a:pt x="27" y="95"/>
                  </a:lnTo>
                  <a:lnTo>
                    <a:pt x="17" y="101"/>
                  </a:lnTo>
                  <a:lnTo>
                    <a:pt x="12" y="106"/>
                  </a:lnTo>
                  <a:lnTo>
                    <a:pt x="6" y="110"/>
                  </a:lnTo>
                  <a:lnTo>
                    <a:pt x="2" y="114"/>
                  </a:lnTo>
                  <a:lnTo>
                    <a:pt x="0" y="116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1" name="Freeform 418"/>
            <p:cNvSpPr>
              <a:spLocks/>
            </p:cNvSpPr>
            <p:nvPr/>
          </p:nvSpPr>
          <p:spPr bwMode="auto">
            <a:xfrm>
              <a:off x="4433" y="2537"/>
              <a:ext cx="265" cy="117"/>
            </a:xfrm>
            <a:custGeom>
              <a:avLst/>
              <a:gdLst>
                <a:gd name="T0" fmla="*/ 1 w 428"/>
                <a:gd name="T1" fmla="*/ 14 h 190"/>
                <a:gd name="T2" fmla="*/ 4 w 428"/>
                <a:gd name="T3" fmla="*/ 9 h 190"/>
                <a:gd name="T4" fmla="*/ 12 w 428"/>
                <a:gd name="T5" fmla="*/ 4 h 190"/>
                <a:gd name="T6" fmla="*/ 22 w 428"/>
                <a:gd name="T7" fmla="*/ 0 h 190"/>
                <a:gd name="T8" fmla="*/ 35 w 428"/>
                <a:gd name="T9" fmla="*/ 1 h 190"/>
                <a:gd name="T10" fmla="*/ 44 w 428"/>
                <a:gd name="T11" fmla="*/ 4 h 190"/>
                <a:gd name="T12" fmla="*/ 52 w 428"/>
                <a:gd name="T13" fmla="*/ 7 h 190"/>
                <a:gd name="T14" fmla="*/ 57 w 428"/>
                <a:gd name="T15" fmla="*/ 13 h 190"/>
                <a:gd name="T16" fmla="*/ 60 w 428"/>
                <a:gd name="T17" fmla="*/ 18 h 190"/>
                <a:gd name="T18" fmla="*/ 62 w 428"/>
                <a:gd name="T19" fmla="*/ 22 h 190"/>
                <a:gd name="T20" fmla="*/ 63 w 428"/>
                <a:gd name="T21" fmla="*/ 25 h 190"/>
                <a:gd name="T22" fmla="*/ 63 w 428"/>
                <a:gd name="T23" fmla="*/ 27 h 190"/>
                <a:gd name="T24" fmla="*/ 59 w 428"/>
                <a:gd name="T25" fmla="*/ 26 h 190"/>
                <a:gd name="T26" fmla="*/ 56 w 428"/>
                <a:gd name="T27" fmla="*/ 25 h 190"/>
                <a:gd name="T28" fmla="*/ 52 w 428"/>
                <a:gd name="T29" fmla="*/ 25 h 190"/>
                <a:gd name="T30" fmla="*/ 48 w 428"/>
                <a:gd name="T31" fmla="*/ 25 h 190"/>
                <a:gd name="T32" fmla="*/ 44 w 428"/>
                <a:gd name="T33" fmla="*/ 25 h 190"/>
                <a:gd name="T34" fmla="*/ 40 w 428"/>
                <a:gd name="T35" fmla="*/ 26 h 190"/>
                <a:gd name="T36" fmla="*/ 39 w 428"/>
                <a:gd name="T37" fmla="*/ 26 h 190"/>
                <a:gd name="T38" fmla="*/ 43 w 428"/>
                <a:gd name="T39" fmla="*/ 23 h 190"/>
                <a:gd name="T40" fmla="*/ 47 w 428"/>
                <a:gd name="T41" fmla="*/ 22 h 190"/>
                <a:gd name="T42" fmla="*/ 50 w 428"/>
                <a:gd name="T43" fmla="*/ 21 h 190"/>
                <a:gd name="T44" fmla="*/ 53 w 428"/>
                <a:gd name="T45" fmla="*/ 20 h 190"/>
                <a:gd name="T46" fmla="*/ 55 w 428"/>
                <a:gd name="T47" fmla="*/ 20 h 190"/>
                <a:gd name="T48" fmla="*/ 51 w 428"/>
                <a:gd name="T49" fmla="*/ 18 h 190"/>
                <a:gd name="T50" fmla="*/ 46 w 428"/>
                <a:gd name="T51" fmla="*/ 18 h 190"/>
                <a:gd name="T52" fmla="*/ 41 w 428"/>
                <a:gd name="T53" fmla="*/ 18 h 190"/>
                <a:gd name="T54" fmla="*/ 35 w 428"/>
                <a:gd name="T55" fmla="*/ 19 h 190"/>
                <a:gd name="T56" fmla="*/ 32 w 428"/>
                <a:gd name="T57" fmla="*/ 20 h 190"/>
                <a:gd name="T58" fmla="*/ 29 w 428"/>
                <a:gd name="T59" fmla="*/ 22 h 190"/>
                <a:gd name="T60" fmla="*/ 31 w 428"/>
                <a:gd name="T61" fmla="*/ 20 h 190"/>
                <a:gd name="T62" fmla="*/ 35 w 428"/>
                <a:gd name="T63" fmla="*/ 17 h 190"/>
                <a:gd name="T64" fmla="*/ 38 w 428"/>
                <a:gd name="T65" fmla="*/ 14 h 190"/>
                <a:gd name="T66" fmla="*/ 43 w 428"/>
                <a:gd name="T67" fmla="*/ 14 h 190"/>
                <a:gd name="T68" fmla="*/ 47 w 428"/>
                <a:gd name="T69" fmla="*/ 14 h 190"/>
                <a:gd name="T70" fmla="*/ 51 w 428"/>
                <a:gd name="T71" fmla="*/ 14 h 190"/>
                <a:gd name="T72" fmla="*/ 53 w 428"/>
                <a:gd name="T73" fmla="*/ 15 h 190"/>
                <a:gd name="T74" fmla="*/ 50 w 428"/>
                <a:gd name="T75" fmla="*/ 12 h 190"/>
                <a:gd name="T76" fmla="*/ 45 w 428"/>
                <a:gd name="T77" fmla="*/ 11 h 190"/>
                <a:gd name="T78" fmla="*/ 37 w 428"/>
                <a:gd name="T79" fmla="*/ 10 h 190"/>
                <a:gd name="T80" fmla="*/ 28 w 428"/>
                <a:gd name="T81" fmla="*/ 12 h 190"/>
                <a:gd name="T82" fmla="*/ 24 w 428"/>
                <a:gd name="T83" fmla="*/ 15 h 190"/>
                <a:gd name="T84" fmla="*/ 20 w 428"/>
                <a:gd name="T85" fmla="*/ 17 h 190"/>
                <a:gd name="T86" fmla="*/ 20 w 428"/>
                <a:gd name="T87" fmla="*/ 18 h 190"/>
                <a:gd name="T88" fmla="*/ 22 w 428"/>
                <a:gd name="T89" fmla="*/ 14 h 190"/>
                <a:gd name="T90" fmla="*/ 26 w 428"/>
                <a:gd name="T91" fmla="*/ 10 h 190"/>
                <a:gd name="T92" fmla="*/ 33 w 428"/>
                <a:gd name="T93" fmla="*/ 8 h 190"/>
                <a:gd name="T94" fmla="*/ 40 w 428"/>
                <a:gd name="T95" fmla="*/ 7 h 190"/>
                <a:gd name="T96" fmla="*/ 45 w 428"/>
                <a:gd name="T97" fmla="*/ 7 h 190"/>
                <a:gd name="T98" fmla="*/ 46 w 428"/>
                <a:gd name="T99" fmla="*/ 8 h 190"/>
                <a:gd name="T100" fmla="*/ 43 w 428"/>
                <a:gd name="T101" fmla="*/ 6 h 190"/>
                <a:gd name="T102" fmla="*/ 38 w 428"/>
                <a:gd name="T103" fmla="*/ 4 h 190"/>
                <a:gd name="T104" fmla="*/ 30 w 428"/>
                <a:gd name="T105" fmla="*/ 4 h 190"/>
                <a:gd name="T106" fmla="*/ 20 w 428"/>
                <a:gd name="T107" fmla="*/ 6 h 190"/>
                <a:gd name="T108" fmla="*/ 11 w 428"/>
                <a:gd name="T109" fmla="*/ 9 h 190"/>
                <a:gd name="T110" fmla="*/ 4 w 428"/>
                <a:gd name="T111" fmla="*/ 12 h 190"/>
                <a:gd name="T112" fmla="*/ 0 w 428"/>
                <a:gd name="T113" fmla="*/ 15 h 1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28"/>
                <a:gd name="T172" fmla="*/ 0 h 190"/>
                <a:gd name="T173" fmla="*/ 428 w 428"/>
                <a:gd name="T174" fmla="*/ 190 h 19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28" h="190">
                  <a:moveTo>
                    <a:pt x="0" y="105"/>
                  </a:moveTo>
                  <a:lnTo>
                    <a:pt x="0" y="103"/>
                  </a:lnTo>
                  <a:lnTo>
                    <a:pt x="2" y="101"/>
                  </a:lnTo>
                  <a:lnTo>
                    <a:pt x="6" y="93"/>
                  </a:lnTo>
                  <a:lnTo>
                    <a:pt x="10" y="88"/>
                  </a:lnTo>
                  <a:lnTo>
                    <a:pt x="16" y="80"/>
                  </a:lnTo>
                  <a:lnTo>
                    <a:pt x="23" y="73"/>
                  </a:lnTo>
                  <a:lnTo>
                    <a:pt x="31" y="61"/>
                  </a:lnTo>
                  <a:lnTo>
                    <a:pt x="42" y="54"/>
                  </a:lnTo>
                  <a:lnTo>
                    <a:pt x="52" y="42"/>
                  </a:lnTo>
                  <a:lnTo>
                    <a:pt x="65" y="33"/>
                  </a:lnTo>
                  <a:lnTo>
                    <a:pt x="78" y="23"/>
                  </a:lnTo>
                  <a:lnTo>
                    <a:pt x="94" y="16"/>
                  </a:lnTo>
                  <a:lnTo>
                    <a:pt x="111" y="10"/>
                  </a:lnTo>
                  <a:lnTo>
                    <a:pt x="130" y="4"/>
                  </a:lnTo>
                  <a:lnTo>
                    <a:pt x="151" y="0"/>
                  </a:lnTo>
                  <a:lnTo>
                    <a:pt x="173" y="0"/>
                  </a:lnTo>
                  <a:lnTo>
                    <a:pt x="192" y="0"/>
                  </a:lnTo>
                  <a:lnTo>
                    <a:pt x="215" y="2"/>
                  </a:lnTo>
                  <a:lnTo>
                    <a:pt x="234" y="4"/>
                  </a:lnTo>
                  <a:lnTo>
                    <a:pt x="253" y="8"/>
                  </a:lnTo>
                  <a:lnTo>
                    <a:pt x="270" y="12"/>
                  </a:lnTo>
                  <a:lnTo>
                    <a:pt x="285" y="17"/>
                  </a:lnTo>
                  <a:lnTo>
                    <a:pt x="301" y="23"/>
                  </a:lnTo>
                  <a:lnTo>
                    <a:pt x="316" y="31"/>
                  </a:lnTo>
                  <a:lnTo>
                    <a:pt x="329" y="36"/>
                  </a:lnTo>
                  <a:lnTo>
                    <a:pt x="341" y="46"/>
                  </a:lnTo>
                  <a:lnTo>
                    <a:pt x="352" y="54"/>
                  </a:lnTo>
                  <a:lnTo>
                    <a:pt x="363" y="63"/>
                  </a:lnTo>
                  <a:lnTo>
                    <a:pt x="371" y="73"/>
                  </a:lnTo>
                  <a:lnTo>
                    <a:pt x="381" y="80"/>
                  </a:lnTo>
                  <a:lnTo>
                    <a:pt x="388" y="90"/>
                  </a:lnTo>
                  <a:lnTo>
                    <a:pt x="396" y="99"/>
                  </a:lnTo>
                  <a:lnTo>
                    <a:pt x="400" y="107"/>
                  </a:lnTo>
                  <a:lnTo>
                    <a:pt x="403" y="116"/>
                  </a:lnTo>
                  <a:lnTo>
                    <a:pt x="409" y="124"/>
                  </a:lnTo>
                  <a:lnTo>
                    <a:pt x="413" y="133"/>
                  </a:lnTo>
                  <a:lnTo>
                    <a:pt x="415" y="141"/>
                  </a:lnTo>
                  <a:lnTo>
                    <a:pt x="419" y="149"/>
                  </a:lnTo>
                  <a:lnTo>
                    <a:pt x="420" y="156"/>
                  </a:lnTo>
                  <a:lnTo>
                    <a:pt x="422" y="162"/>
                  </a:lnTo>
                  <a:lnTo>
                    <a:pt x="422" y="168"/>
                  </a:lnTo>
                  <a:lnTo>
                    <a:pt x="424" y="173"/>
                  </a:lnTo>
                  <a:lnTo>
                    <a:pt x="426" y="177"/>
                  </a:lnTo>
                  <a:lnTo>
                    <a:pt x="426" y="181"/>
                  </a:lnTo>
                  <a:lnTo>
                    <a:pt x="428" y="187"/>
                  </a:lnTo>
                  <a:lnTo>
                    <a:pt x="428" y="190"/>
                  </a:lnTo>
                  <a:lnTo>
                    <a:pt x="426" y="188"/>
                  </a:lnTo>
                  <a:lnTo>
                    <a:pt x="420" y="187"/>
                  </a:lnTo>
                  <a:lnTo>
                    <a:pt x="415" y="185"/>
                  </a:lnTo>
                  <a:lnTo>
                    <a:pt x="411" y="183"/>
                  </a:lnTo>
                  <a:lnTo>
                    <a:pt x="405" y="183"/>
                  </a:lnTo>
                  <a:lnTo>
                    <a:pt x="400" y="181"/>
                  </a:lnTo>
                  <a:lnTo>
                    <a:pt x="392" y="179"/>
                  </a:lnTo>
                  <a:lnTo>
                    <a:pt x="386" y="179"/>
                  </a:lnTo>
                  <a:lnTo>
                    <a:pt x="381" y="177"/>
                  </a:lnTo>
                  <a:lnTo>
                    <a:pt x="373" y="177"/>
                  </a:lnTo>
                  <a:lnTo>
                    <a:pt x="365" y="175"/>
                  </a:lnTo>
                  <a:lnTo>
                    <a:pt x="358" y="175"/>
                  </a:lnTo>
                  <a:lnTo>
                    <a:pt x="352" y="175"/>
                  </a:lnTo>
                  <a:lnTo>
                    <a:pt x="346" y="175"/>
                  </a:lnTo>
                  <a:lnTo>
                    <a:pt x="339" y="173"/>
                  </a:lnTo>
                  <a:lnTo>
                    <a:pt x="331" y="173"/>
                  </a:lnTo>
                  <a:lnTo>
                    <a:pt x="324" y="173"/>
                  </a:lnTo>
                  <a:lnTo>
                    <a:pt x="318" y="175"/>
                  </a:lnTo>
                  <a:lnTo>
                    <a:pt x="310" y="175"/>
                  </a:lnTo>
                  <a:lnTo>
                    <a:pt x="304" y="175"/>
                  </a:lnTo>
                  <a:lnTo>
                    <a:pt x="297" y="175"/>
                  </a:lnTo>
                  <a:lnTo>
                    <a:pt x="291" y="177"/>
                  </a:lnTo>
                  <a:lnTo>
                    <a:pt x="285" y="177"/>
                  </a:lnTo>
                  <a:lnTo>
                    <a:pt x="280" y="179"/>
                  </a:lnTo>
                  <a:lnTo>
                    <a:pt x="274" y="179"/>
                  </a:lnTo>
                  <a:lnTo>
                    <a:pt x="270" y="181"/>
                  </a:lnTo>
                  <a:lnTo>
                    <a:pt x="265" y="183"/>
                  </a:lnTo>
                  <a:lnTo>
                    <a:pt x="265" y="185"/>
                  </a:lnTo>
                  <a:lnTo>
                    <a:pt x="266" y="181"/>
                  </a:lnTo>
                  <a:lnTo>
                    <a:pt x="274" y="173"/>
                  </a:lnTo>
                  <a:lnTo>
                    <a:pt x="280" y="168"/>
                  </a:lnTo>
                  <a:lnTo>
                    <a:pt x="289" y="164"/>
                  </a:lnTo>
                  <a:lnTo>
                    <a:pt x="293" y="160"/>
                  </a:lnTo>
                  <a:lnTo>
                    <a:pt x="299" y="158"/>
                  </a:lnTo>
                  <a:lnTo>
                    <a:pt x="306" y="156"/>
                  </a:lnTo>
                  <a:lnTo>
                    <a:pt x="312" y="152"/>
                  </a:lnTo>
                  <a:lnTo>
                    <a:pt x="318" y="150"/>
                  </a:lnTo>
                  <a:lnTo>
                    <a:pt x="324" y="149"/>
                  </a:lnTo>
                  <a:lnTo>
                    <a:pt x="329" y="147"/>
                  </a:lnTo>
                  <a:lnTo>
                    <a:pt x="335" y="147"/>
                  </a:lnTo>
                  <a:lnTo>
                    <a:pt x="341" y="145"/>
                  </a:lnTo>
                  <a:lnTo>
                    <a:pt x="344" y="143"/>
                  </a:lnTo>
                  <a:lnTo>
                    <a:pt x="350" y="143"/>
                  </a:lnTo>
                  <a:lnTo>
                    <a:pt x="356" y="143"/>
                  </a:lnTo>
                  <a:lnTo>
                    <a:pt x="362" y="141"/>
                  </a:lnTo>
                  <a:lnTo>
                    <a:pt x="369" y="141"/>
                  </a:lnTo>
                  <a:lnTo>
                    <a:pt x="373" y="141"/>
                  </a:lnTo>
                  <a:lnTo>
                    <a:pt x="375" y="141"/>
                  </a:lnTo>
                  <a:lnTo>
                    <a:pt x="373" y="139"/>
                  </a:lnTo>
                  <a:lnTo>
                    <a:pt x="369" y="137"/>
                  </a:lnTo>
                  <a:lnTo>
                    <a:pt x="362" y="133"/>
                  </a:lnTo>
                  <a:lnTo>
                    <a:pt x="352" y="131"/>
                  </a:lnTo>
                  <a:lnTo>
                    <a:pt x="344" y="130"/>
                  </a:lnTo>
                  <a:lnTo>
                    <a:pt x="339" y="128"/>
                  </a:lnTo>
                  <a:lnTo>
                    <a:pt x="331" y="126"/>
                  </a:lnTo>
                  <a:lnTo>
                    <a:pt x="324" y="124"/>
                  </a:lnTo>
                  <a:lnTo>
                    <a:pt x="314" y="124"/>
                  </a:lnTo>
                  <a:lnTo>
                    <a:pt x="306" y="124"/>
                  </a:lnTo>
                  <a:lnTo>
                    <a:pt x="297" y="124"/>
                  </a:lnTo>
                  <a:lnTo>
                    <a:pt x="287" y="126"/>
                  </a:lnTo>
                  <a:lnTo>
                    <a:pt x="276" y="126"/>
                  </a:lnTo>
                  <a:lnTo>
                    <a:pt x="266" y="128"/>
                  </a:lnTo>
                  <a:lnTo>
                    <a:pt x="257" y="130"/>
                  </a:lnTo>
                  <a:lnTo>
                    <a:pt x="249" y="131"/>
                  </a:lnTo>
                  <a:lnTo>
                    <a:pt x="240" y="133"/>
                  </a:lnTo>
                  <a:lnTo>
                    <a:pt x="234" y="135"/>
                  </a:lnTo>
                  <a:lnTo>
                    <a:pt x="227" y="137"/>
                  </a:lnTo>
                  <a:lnTo>
                    <a:pt x="223" y="141"/>
                  </a:lnTo>
                  <a:lnTo>
                    <a:pt x="217" y="143"/>
                  </a:lnTo>
                  <a:lnTo>
                    <a:pt x="211" y="145"/>
                  </a:lnTo>
                  <a:lnTo>
                    <a:pt x="208" y="147"/>
                  </a:lnTo>
                  <a:lnTo>
                    <a:pt x="204" y="149"/>
                  </a:lnTo>
                  <a:lnTo>
                    <a:pt x="198" y="150"/>
                  </a:lnTo>
                  <a:lnTo>
                    <a:pt x="198" y="152"/>
                  </a:lnTo>
                  <a:lnTo>
                    <a:pt x="198" y="150"/>
                  </a:lnTo>
                  <a:lnTo>
                    <a:pt x="204" y="147"/>
                  </a:lnTo>
                  <a:lnTo>
                    <a:pt x="209" y="139"/>
                  </a:lnTo>
                  <a:lnTo>
                    <a:pt x="219" y="131"/>
                  </a:lnTo>
                  <a:lnTo>
                    <a:pt x="223" y="126"/>
                  </a:lnTo>
                  <a:lnTo>
                    <a:pt x="230" y="120"/>
                  </a:lnTo>
                  <a:lnTo>
                    <a:pt x="236" y="116"/>
                  </a:lnTo>
                  <a:lnTo>
                    <a:pt x="242" y="112"/>
                  </a:lnTo>
                  <a:lnTo>
                    <a:pt x="247" y="107"/>
                  </a:lnTo>
                  <a:lnTo>
                    <a:pt x="253" y="105"/>
                  </a:lnTo>
                  <a:lnTo>
                    <a:pt x="261" y="101"/>
                  </a:lnTo>
                  <a:lnTo>
                    <a:pt x="268" y="99"/>
                  </a:lnTo>
                  <a:lnTo>
                    <a:pt x="276" y="95"/>
                  </a:lnTo>
                  <a:lnTo>
                    <a:pt x="284" y="93"/>
                  </a:lnTo>
                  <a:lnTo>
                    <a:pt x="291" y="93"/>
                  </a:lnTo>
                  <a:lnTo>
                    <a:pt x="299" y="93"/>
                  </a:lnTo>
                  <a:lnTo>
                    <a:pt x="306" y="93"/>
                  </a:lnTo>
                  <a:lnTo>
                    <a:pt x="314" y="93"/>
                  </a:lnTo>
                  <a:lnTo>
                    <a:pt x="322" y="93"/>
                  </a:lnTo>
                  <a:lnTo>
                    <a:pt x="329" y="95"/>
                  </a:lnTo>
                  <a:lnTo>
                    <a:pt x="335" y="95"/>
                  </a:lnTo>
                  <a:lnTo>
                    <a:pt x="341" y="99"/>
                  </a:lnTo>
                  <a:lnTo>
                    <a:pt x="346" y="99"/>
                  </a:lnTo>
                  <a:lnTo>
                    <a:pt x="352" y="101"/>
                  </a:lnTo>
                  <a:lnTo>
                    <a:pt x="358" y="103"/>
                  </a:lnTo>
                  <a:lnTo>
                    <a:pt x="362" y="105"/>
                  </a:lnTo>
                  <a:lnTo>
                    <a:pt x="358" y="103"/>
                  </a:lnTo>
                  <a:lnTo>
                    <a:pt x="354" y="99"/>
                  </a:lnTo>
                  <a:lnTo>
                    <a:pt x="348" y="93"/>
                  </a:lnTo>
                  <a:lnTo>
                    <a:pt x="343" y="92"/>
                  </a:lnTo>
                  <a:lnTo>
                    <a:pt x="337" y="88"/>
                  </a:lnTo>
                  <a:lnTo>
                    <a:pt x="331" y="86"/>
                  </a:lnTo>
                  <a:lnTo>
                    <a:pt x="322" y="82"/>
                  </a:lnTo>
                  <a:lnTo>
                    <a:pt x="312" y="78"/>
                  </a:lnTo>
                  <a:lnTo>
                    <a:pt x="303" y="76"/>
                  </a:lnTo>
                  <a:lnTo>
                    <a:pt x="293" y="74"/>
                  </a:lnTo>
                  <a:lnTo>
                    <a:pt x="280" y="74"/>
                  </a:lnTo>
                  <a:lnTo>
                    <a:pt x="266" y="74"/>
                  </a:lnTo>
                  <a:lnTo>
                    <a:pt x="253" y="74"/>
                  </a:lnTo>
                  <a:lnTo>
                    <a:pt x="238" y="78"/>
                  </a:lnTo>
                  <a:lnTo>
                    <a:pt x="223" y="80"/>
                  </a:lnTo>
                  <a:lnTo>
                    <a:pt x="209" y="84"/>
                  </a:lnTo>
                  <a:lnTo>
                    <a:pt x="196" y="88"/>
                  </a:lnTo>
                  <a:lnTo>
                    <a:pt x="187" y="92"/>
                  </a:lnTo>
                  <a:lnTo>
                    <a:pt x="175" y="95"/>
                  </a:lnTo>
                  <a:lnTo>
                    <a:pt x="168" y="101"/>
                  </a:lnTo>
                  <a:lnTo>
                    <a:pt x="160" y="103"/>
                  </a:lnTo>
                  <a:lnTo>
                    <a:pt x="154" y="109"/>
                  </a:lnTo>
                  <a:lnTo>
                    <a:pt x="147" y="112"/>
                  </a:lnTo>
                  <a:lnTo>
                    <a:pt x="143" y="114"/>
                  </a:lnTo>
                  <a:lnTo>
                    <a:pt x="137" y="118"/>
                  </a:lnTo>
                  <a:lnTo>
                    <a:pt x="135" y="122"/>
                  </a:lnTo>
                  <a:lnTo>
                    <a:pt x="132" y="126"/>
                  </a:lnTo>
                  <a:lnTo>
                    <a:pt x="132" y="128"/>
                  </a:lnTo>
                  <a:lnTo>
                    <a:pt x="132" y="124"/>
                  </a:lnTo>
                  <a:lnTo>
                    <a:pt x="132" y="118"/>
                  </a:lnTo>
                  <a:lnTo>
                    <a:pt x="135" y="109"/>
                  </a:lnTo>
                  <a:lnTo>
                    <a:pt x="143" y="99"/>
                  </a:lnTo>
                  <a:lnTo>
                    <a:pt x="147" y="92"/>
                  </a:lnTo>
                  <a:lnTo>
                    <a:pt x="152" y="86"/>
                  </a:lnTo>
                  <a:lnTo>
                    <a:pt x="160" y="80"/>
                  </a:lnTo>
                  <a:lnTo>
                    <a:pt x="168" y="74"/>
                  </a:lnTo>
                  <a:lnTo>
                    <a:pt x="177" y="69"/>
                  </a:lnTo>
                  <a:lnTo>
                    <a:pt x="189" y="65"/>
                  </a:lnTo>
                  <a:lnTo>
                    <a:pt x="200" y="61"/>
                  </a:lnTo>
                  <a:lnTo>
                    <a:pt x="215" y="59"/>
                  </a:lnTo>
                  <a:lnTo>
                    <a:pt x="228" y="55"/>
                  </a:lnTo>
                  <a:lnTo>
                    <a:pt x="242" y="54"/>
                  </a:lnTo>
                  <a:lnTo>
                    <a:pt x="253" y="52"/>
                  </a:lnTo>
                  <a:lnTo>
                    <a:pt x="265" y="52"/>
                  </a:lnTo>
                  <a:lnTo>
                    <a:pt x="272" y="50"/>
                  </a:lnTo>
                  <a:lnTo>
                    <a:pt x="282" y="50"/>
                  </a:lnTo>
                  <a:lnTo>
                    <a:pt x="287" y="50"/>
                  </a:lnTo>
                  <a:lnTo>
                    <a:pt x="295" y="52"/>
                  </a:lnTo>
                  <a:lnTo>
                    <a:pt x="304" y="52"/>
                  </a:lnTo>
                  <a:lnTo>
                    <a:pt x="310" y="54"/>
                  </a:lnTo>
                  <a:lnTo>
                    <a:pt x="314" y="55"/>
                  </a:lnTo>
                  <a:lnTo>
                    <a:pt x="316" y="57"/>
                  </a:lnTo>
                  <a:lnTo>
                    <a:pt x="312" y="55"/>
                  </a:lnTo>
                  <a:lnTo>
                    <a:pt x="308" y="52"/>
                  </a:lnTo>
                  <a:lnTo>
                    <a:pt x="304" y="48"/>
                  </a:lnTo>
                  <a:lnTo>
                    <a:pt x="299" y="46"/>
                  </a:lnTo>
                  <a:lnTo>
                    <a:pt x="291" y="44"/>
                  </a:lnTo>
                  <a:lnTo>
                    <a:pt x="285" y="42"/>
                  </a:lnTo>
                  <a:lnTo>
                    <a:pt x="276" y="38"/>
                  </a:lnTo>
                  <a:lnTo>
                    <a:pt x="266" y="35"/>
                  </a:lnTo>
                  <a:lnTo>
                    <a:pt x="257" y="33"/>
                  </a:lnTo>
                  <a:lnTo>
                    <a:pt x="246" y="31"/>
                  </a:lnTo>
                  <a:lnTo>
                    <a:pt x="232" y="29"/>
                  </a:lnTo>
                  <a:lnTo>
                    <a:pt x="219" y="29"/>
                  </a:lnTo>
                  <a:lnTo>
                    <a:pt x="204" y="29"/>
                  </a:lnTo>
                  <a:lnTo>
                    <a:pt x="189" y="31"/>
                  </a:lnTo>
                  <a:lnTo>
                    <a:pt x="170" y="31"/>
                  </a:lnTo>
                  <a:lnTo>
                    <a:pt x="152" y="35"/>
                  </a:lnTo>
                  <a:lnTo>
                    <a:pt x="135" y="36"/>
                  </a:lnTo>
                  <a:lnTo>
                    <a:pt x="118" y="44"/>
                  </a:lnTo>
                  <a:lnTo>
                    <a:pt x="101" y="48"/>
                  </a:lnTo>
                  <a:lnTo>
                    <a:pt x="86" y="55"/>
                  </a:lnTo>
                  <a:lnTo>
                    <a:pt x="71" y="61"/>
                  </a:lnTo>
                  <a:lnTo>
                    <a:pt x="59" y="69"/>
                  </a:lnTo>
                  <a:lnTo>
                    <a:pt x="46" y="74"/>
                  </a:lnTo>
                  <a:lnTo>
                    <a:pt x="33" y="82"/>
                  </a:lnTo>
                  <a:lnTo>
                    <a:pt x="23" y="88"/>
                  </a:lnTo>
                  <a:lnTo>
                    <a:pt x="16" y="93"/>
                  </a:lnTo>
                  <a:lnTo>
                    <a:pt x="8" y="97"/>
                  </a:lnTo>
                  <a:lnTo>
                    <a:pt x="2" y="101"/>
                  </a:lnTo>
                  <a:lnTo>
                    <a:pt x="0" y="103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2" name="Freeform 419"/>
            <p:cNvSpPr>
              <a:spLocks/>
            </p:cNvSpPr>
            <p:nvPr/>
          </p:nvSpPr>
          <p:spPr bwMode="auto">
            <a:xfrm>
              <a:off x="4710" y="2544"/>
              <a:ext cx="121" cy="55"/>
            </a:xfrm>
            <a:custGeom>
              <a:avLst/>
              <a:gdLst>
                <a:gd name="T0" fmla="*/ 2 w 196"/>
                <a:gd name="T1" fmla="*/ 3 h 87"/>
                <a:gd name="T2" fmla="*/ 4 w 196"/>
                <a:gd name="T3" fmla="*/ 2 h 87"/>
                <a:gd name="T4" fmla="*/ 8 w 196"/>
                <a:gd name="T5" fmla="*/ 1 h 87"/>
                <a:gd name="T6" fmla="*/ 12 w 196"/>
                <a:gd name="T7" fmla="*/ 0 h 87"/>
                <a:gd name="T8" fmla="*/ 17 w 196"/>
                <a:gd name="T9" fmla="*/ 1 h 87"/>
                <a:gd name="T10" fmla="*/ 20 w 196"/>
                <a:gd name="T11" fmla="*/ 3 h 87"/>
                <a:gd name="T12" fmla="*/ 23 w 196"/>
                <a:gd name="T13" fmla="*/ 5 h 87"/>
                <a:gd name="T14" fmla="*/ 27 w 196"/>
                <a:gd name="T15" fmla="*/ 8 h 87"/>
                <a:gd name="T16" fmla="*/ 28 w 196"/>
                <a:gd name="T17" fmla="*/ 12 h 87"/>
                <a:gd name="T18" fmla="*/ 27 w 196"/>
                <a:gd name="T19" fmla="*/ 13 h 87"/>
                <a:gd name="T20" fmla="*/ 25 w 196"/>
                <a:gd name="T21" fmla="*/ 13 h 87"/>
                <a:gd name="T22" fmla="*/ 20 w 196"/>
                <a:gd name="T23" fmla="*/ 13 h 87"/>
                <a:gd name="T24" fmla="*/ 17 w 196"/>
                <a:gd name="T25" fmla="*/ 13 h 87"/>
                <a:gd name="T26" fmla="*/ 15 w 196"/>
                <a:gd name="T27" fmla="*/ 13 h 87"/>
                <a:gd name="T28" fmla="*/ 17 w 196"/>
                <a:gd name="T29" fmla="*/ 11 h 87"/>
                <a:gd name="T30" fmla="*/ 19 w 196"/>
                <a:gd name="T31" fmla="*/ 10 h 87"/>
                <a:gd name="T32" fmla="*/ 22 w 196"/>
                <a:gd name="T33" fmla="*/ 10 h 87"/>
                <a:gd name="T34" fmla="*/ 22 w 196"/>
                <a:gd name="T35" fmla="*/ 8 h 87"/>
                <a:gd name="T36" fmla="*/ 19 w 196"/>
                <a:gd name="T37" fmla="*/ 8 h 87"/>
                <a:gd name="T38" fmla="*/ 17 w 196"/>
                <a:gd name="T39" fmla="*/ 8 h 87"/>
                <a:gd name="T40" fmla="*/ 14 w 196"/>
                <a:gd name="T41" fmla="*/ 9 h 87"/>
                <a:gd name="T42" fmla="*/ 12 w 196"/>
                <a:gd name="T43" fmla="*/ 10 h 87"/>
                <a:gd name="T44" fmla="*/ 12 w 196"/>
                <a:gd name="T45" fmla="*/ 9 h 87"/>
                <a:gd name="T46" fmla="*/ 14 w 196"/>
                <a:gd name="T47" fmla="*/ 7 h 87"/>
                <a:gd name="T48" fmla="*/ 17 w 196"/>
                <a:gd name="T49" fmla="*/ 6 h 87"/>
                <a:gd name="T50" fmla="*/ 20 w 196"/>
                <a:gd name="T51" fmla="*/ 6 h 87"/>
                <a:gd name="T52" fmla="*/ 20 w 196"/>
                <a:gd name="T53" fmla="*/ 6 h 87"/>
                <a:gd name="T54" fmla="*/ 19 w 196"/>
                <a:gd name="T55" fmla="*/ 4 h 87"/>
                <a:gd name="T56" fmla="*/ 15 w 196"/>
                <a:gd name="T57" fmla="*/ 4 h 87"/>
                <a:gd name="T58" fmla="*/ 12 w 196"/>
                <a:gd name="T59" fmla="*/ 4 h 87"/>
                <a:gd name="T60" fmla="*/ 10 w 196"/>
                <a:gd name="T61" fmla="*/ 5 h 87"/>
                <a:gd name="T62" fmla="*/ 6 w 196"/>
                <a:gd name="T63" fmla="*/ 8 h 87"/>
                <a:gd name="T64" fmla="*/ 6 w 196"/>
                <a:gd name="T65" fmla="*/ 6 h 87"/>
                <a:gd name="T66" fmla="*/ 9 w 196"/>
                <a:gd name="T67" fmla="*/ 4 h 87"/>
                <a:gd name="T68" fmla="*/ 12 w 196"/>
                <a:gd name="T69" fmla="*/ 3 h 87"/>
                <a:gd name="T70" fmla="*/ 14 w 196"/>
                <a:gd name="T71" fmla="*/ 3 h 87"/>
                <a:gd name="T72" fmla="*/ 14 w 196"/>
                <a:gd name="T73" fmla="*/ 3 h 87"/>
                <a:gd name="T74" fmla="*/ 12 w 196"/>
                <a:gd name="T75" fmla="*/ 2 h 87"/>
                <a:gd name="T76" fmla="*/ 9 w 196"/>
                <a:gd name="T77" fmla="*/ 2 h 87"/>
                <a:gd name="T78" fmla="*/ 6 w 196"/>
                <a:gd name="T79" fmla="*/ 3 h 87"/>
                <a:gd name="T80" fmla="*/ 4 w 196"/>
                <a:gd name="T81" fmla="*/ 4 h 87"/>
                <a:gd name="T82" fmla="*/ 1 w 196"/>
                <a:gd name="T83" fmla="*/ 5 h 87"/>
                <a:gd name="T84" fmla="*/ 1 w 196"/>
                <a:gd name="T85" fmla="*/ 4 h 8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96"/>
                <a:gd name="T130" fmla="*/ 0 h 87"/>
                <a:gd name="T131" fmla="*/ 196 w 196"/>
                <a:gd name="T132" fmla="*/ 87 h 8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96" h="87">
                  <a:moveTo>
                    <a:pt x="6" y="28"/>
                  </a:moveTo>
                  <a:lnTo>
                    <a:pt x="9" y="24"/>
                  </a:lnTo>
                  <a:lnTo>
                    <a:pt x="13" y="21"/>
                  </a:lnTo>
                  <a:lnTo>
                    <a:pt x="17" y="19"/>
                  </a:lnTo>
                  <a:lnTo>
                    <a:pt x="25" y="15"/>
                  </a:lnTo>
                  <a:lnTo>
                    <a:pt x="30" y="11"/>
                  </a:lnTo>
                  <a:lnTo>
                    <a:pt x="38" y="7"/>
                  </a:lnTo>
                  <a:lnTo>
                    <a:pt x="46" y="4"/>
                  </a:lnTo>
                  <a:lnTo>
                    <a:pt x="55" y="4"/>
                  </a:lnTo>
                  <a:lnTo>
                    <a:pt x="65" y="0"/>
                  </a:lnTo>
                  <a:lnTo>
                    <a:pt x="74" y="0"/>
                  </a:lnTo>
                  <a:lnTo>
                    <a:pt x="85" y="0"/>
                  </a:lnTo>
                  <a:lnTo>
                    <a:pt x="97" y="4"/>
                  </a:lnTo>
                  <a:lnTo>
                    <a:pt x="108" y="4"/>
                  </a:lnTo>
                  <a:lnTo>
                    <a:pt x="118" y="7"/>
                  </a:lnTo>
                  <a:lnTo>
                    <a:pt x="125" y="11"/>
                  </a:lnTo>
                  <a:lnTo>
                    <a:pt x="135" y="13"/>
                  </a:lnTo>
                  <a:lnTo>
                    <a:pt x="141" y="17"/>
                  </a:lnTo>
                  <a:lnTo>
                    <a:pt x="148" y="21"/>
                  </a:lnTo>
                  <a:lnTo>
                    <a:pt x="154" y="24"/>
                  </a:lnTo>
                  <a:lnTo>
                    <a:pt x="160" y="30"/>
                  </a:lnTo>
                  <a:lnTo>
                    <a:pt x="167" y="36"/>
                  </a:lnTo>
                  <a:lnTo>
                    <a:pt x="175" y="45"/>
                  </a:lnTo>
                  <a:lnTo>
                    <a:pt x="179" y="51"/>
                  </a:lnTo>
                  <a:lnTo>
                    <a:pt x="184" y="57"/>
                  </a:lnTo>
                  <a:lnTo>
                    <a:pt x="188" y="64"/>
                  </a:lnTo>
                  <a:lnTo>
                    <a:pt x="192" y="76"/>
                  </a:lnTo>
                  <a:lnTo>
                    <a:pt x="194" y="83"/>
                  </a:lnTo>
                  <a:lnTo>
                    <a:pt x="196" y="87"/>
                  </a:lnTo>
                  <a:lnTo>
                    <a:pt x="190" y="85"/>
                  </a:lnTo>
                  <a:lnTo>
                    <a:pt x="184" y="83"/>
                  </a:lnTo>
                  <a:lnTo>
                    <a:pt x="179" y="81"/>
                  </a:lnTo>
                  <a:lnTo>
                    <a:pt x="169" y="78"/>
                  </a:lnTo>
                  <a:lnTo>
                    <a:pt x="160" y="78"/>
                  </a:lnTo>
                  <a:lnTo>
                    <a:pt x="150" y="76"/>
                  </a:lnTo>
                  <a:lnTo>
                    <a:pt x="143" y="78"/>
                  </a:lnTo>
                  <a:lnTo>
                    <a:pt x="133" y="78"/>
                  </a:lnTo>
                  <a:lnTo>
                    <a:pt x="125" y="78"/>
                  </a:lnTo>
                  <a:lnTo>
                    <a:pt x="118" y="80"/>
                  </a:lnTo>
                  <a:lnTo>
                    <a:pt x="112" y="81"/>
                  </a:lnTo>
                  <a:lnTo>
                    <a:pt x="97" y="85"/>
                  </a:lnTo>
                  <a:lnTo>
                    <a:pt x="103" y="78"/>
                  </a:lnTo>
                  <a:lnTo>
                    <a:pt x="104" y="74"/>
                  </a:lnTo>
                  <a:lnTo>
                    <a:pt x="110" y="70"/>
                  </a:lnTo>
                  <a:lnTo>
                    <a:pt x="116" y="66"/>
                  </a:lnTo>
                  <a:lnTo>
                    <a:pt x="122" y="64"/>
                  </a:lnTo>
                  <a:lnTo>
                    <a:pt x="127" y="62"/>
                  </a:lnTo>
                  <a:lnTo>
                    <a:pt x="133" y="61"/>
                  </a:lnTo>
                  <a:lnTo>
                    <a:pt x="141" y="61"/>
                  </a:lnTo>
                  <a:lnTo>
                    <a:pt x="146" y="61"/>
                  </a:lnTo>
                  <a:lnTo>
                    <a:pt x="154" y="61"/>
                  </a:lnTo>
                  <a:lnTo>
                    <a:pt x="158" y="61"/>
                  </a:lnTo>
                  <a:lnTo>
                    <a:pt x="156" y="57"/>
                  </a:lnTo>
                  <a:lnTo>
                    <a:pt x="150" y="53"/>
                  </a:lnTo>
                  <a:lnTo>
                    <a:pt x="144" y="51"/>
                  </a:lnTo>
                  <a:lnTo>
                    <a:pt x="139" y="49"/>
                  </a:lnTo>
                  <a:lnTo>
                    <a:pt x="133" y="49"/>
                  </a:lnTo>
                  <a:lnTo>
                    <a:pt x="129" y="49"/>
                  </a:lnTo>
                  <a:lnTo>
                    <a:pt x="122" y="49"/>
                  </a:lnTo>
                  <a:lnTo>
                    <a:pt x="118" y="51"/>
                  </a:lnTo>
                  <a:lnTo>
                    <a:pt x="110" y="53"/>
                  </a:lnTo>
                  <a:lnTo>
                    <a:pt x="104" y="53"/>
                  </a:lnTo>
                  <a:lnTo>
                    <a:pt x="99" y="55"/>
                  </a:lnTo>
                  <a:lnTo>
                    <a:pt x="95" y="57"/>
                  </a:lnTo>
                  <a:lnTo>
                    <a:pt x="85" y="59"/>
                  </a:lnTo>
                  <a:lnTo>
                    <a:pt x="80" y="62"/>
                  </a:lnTo>
                  <a:lnTo>
                    <a:pt x="68" y="66"/>
                  </a:lnTo>
                  <a:lnTo>
                    <a:pt x="70" y="62"/>
                  </a:lnTo>
                  <a:lnTo>
                    <a:pt x="80" y="55"/>
                  </a:lnTo>
                  <a:lnTo>
                    <a:pt x="84" y="49"/>
                  </a:lnTo>
                  <a:lnTo>
                    <a:pt x="91" y="45"/>
                  </a:lnTo>
                  <a:lnTo>
                    <a:pt x="99" y="43"/>
                  </a:lnTo>
                  <a:lnTo>
                    <a:pt x="108" y="42"/>
                  </a:lnTo>
                  <a:lnTo>
                    <a:pt x="114" y="38"/>
                  </a:lnTo>
                  <a:lnTo>
                    <a:pt x="122" y="38"/>
                  </a:lnTo>
                  <a:lnTo>
                    <a:pt x="129" y="38"/>
                  </a:lnTo>
                  <a:lnTo>
                    <a:pt x="135" y="38"/>
                  </a:lnTo>
                  <a:lnTo>
                    <a:pt x="143" y="38"/>
                  </a:lnTo>
                  <a:lnTo>
                    <a:pt x="146" y="40"/>
                  </a:lnTo>
                  <a:lnTo>
                    <a:pt x="144" y="38"/>
                  </a:lnTo>
                  <a:lnTo>
                    <a:pt x="143" y="36"/>
                  </a:lnTo>
                  <a:lnTo>
                    <a:pt x="137" y="34"/>
                  </a:lnTo>
                  <a:lnTo>
                    <a:pt x="131" y="32"/>
                  </a:lnTo>
                  <a:lnTo>
                    <a:pt x="124" y="28"/>
                  </a:lnTo>
                  <a:lnTo>
                    <a:pt x="116" y="28"/>
                  </a:lnTo>
                  <a:lnTo>
                    <a:pt x="110" y="26"/>
                  </a:lnTo>
                  <a:lnTo>
                    <a:pt x="104" y="26"/>
                  </a:lnTo>
                  <a:lnTo>
                    <a:pt x="99" y="26"/>
                  </a:lnTo>
                  <a:lnTo>
                    <a:pt x="95" y="28"/>
                  </a:lnTo>
                  <a:lnTo>
                    <a:pt x="87" y="28"/>
                  </a:lnTo>
                  <a:lnTo>
                    <a:pt x="80" y="30"/>
                  </a:lnTo>
                  <a:lnTo>
                    <a:pt x="74" y="32"/>
                  </a:lnTo>
                  <a:lnTo>
                    <a:pt x="68" y="34"/>
                  </a:lnTo>
                  <a:lnTo>
                    <a:pt x="57" y="38"/>
                  </a:lnTo>
                  <a:lnTo>
                    <a:pt x="47" y="43"/>
                  </a:lnTo>
                  <a:lnTo>
                    <a:pt x="40" y="47"/>
                  </a:lnTo>
                  <a:lnTo>
                    <a:pt x="30" y="55"/>
                  </a:lnTo>
                  <a:lnTo>
                    <a:pt x="40" y="42"/>
                  </a:lnTo>
                  <a:lnTo>
                    <a:pt x="44" y="36"/>
                  </a:lnTo>
                  <a:lnTo>
                    <a:pt x="49" y="30"/>
                  </a:lnTo>
                  <a:lnTo>
                    <a:pt x="57" y="26"/>
                  </a:lnTo>
                  <a:lnTo>
                    <a:pt x="65" y="23"/>
                  </a:lnTo>
                  <a:lnTo>
                    <a:pt x="68" y="21"/>
                  </a:lnTo>
                  <a:lnTo>
                    <a:pt x="76" y="19"/>
                  </a:lnTo>
                  <a:lnTo>
                    <a:pt x="82" y="17"/>
                  </a:lnTo>
                  <a:lnTo>
                    <a:pt x="87" y="17"/>
                  </a:lnTo>
                  <a:lnTo>
                    <a:pt x="93" y="17"/>
                  </a:lnTo>
                  <a:lnTo>
                    <a:pt x="99" y="17"/>
                  </a:lnTo>
                  <a:lnTo>
                    <a:pt x="101" y="17"/>
                  </a:lnTo>
                  <a:lnTo>
                    <a:pt x="103" y="17"/>
                  </a:lnTo>
                  <a:lnTo>
                    <a:pt x="101" y="15"/>
                  </a:lnTo>
                  <a:lnTo>
                    <a:pt x="97" y="15"/>
                  </a:lnTo>
                  <a:lnTo>
                    <a:pt x="91" y="13"/>
                  </a:lnTo>
                  <a:lnTo>
                    <a:pt x="85" y="13"/>
                  </a:lnTo>
                  <a:lnTo>
                    <a:pt x="76" y="13"/>
                  </a:lnTo>
                  <a:lnTo>
                    <a:pt x="68" y="13"/>
                  </a:lnTo>
                  <a:lnTo>
                    <a:pt x="61" y="13"/>
                  </a:lnTo>
                  <a:lnTo>
                    <a:pt x="57" y="15"/>
                  </a:lnTo>
                  <a:lnTo>
                    <a:pt x="51" y="15"/>
                  </a:lnTo>
                  <a:lnTo>
                    <a:pt x="46" y="19"/>
                  </a:lnTo>
                  <a:lnTo>
                    <a:pt x="38" y="19"/>
                  </a:lnTo>
                  <a:lnTo>
                    <a:pt x="32" y="21"/>
                  </a:lnTo>
                  <a:lnTo>
                    <a:pt x="27" y="23"/>
                  </a:lnTo>
                  <a:lnTo>
                    <a:pt x="23" y="24"/>
                  </a:lnTo>
                  <a:lnTo>
                    <a:pt x="13" y="28"/>
                  </a:lnTo>
                  <a:lnTo>
                    <a:pt x="9" y="30"/>
                  </a:lnTo>
                  <a:lnTo>
                    <a:pt x="0" y="34"/>
                  </a:lnTo>
                  <a:lnTo>
                    <a:pt x="6" y="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3" name="Freeform 420"/>
            <p:cNvSpPr>
              <a:spLocks/>
            </p:cNvSpPr>
            <p:nvPr/>
          </p:nvSpPr>
          <p:spPr bwMode="auto">
            <a:xfrm>
              <a:off x="4829" y="2540"/>
              <a:ext cx="75" cy="26"/>
            </a:xfrm>
            <a:custGeom>
              <a:avLst/>
              <a:gdLst>
                <a:gd name="T0" fmla="*/ 1 w 124"/>
                <a:gd name="T1" fmla="*/ 2 h 42"/>
                <a:gd name="T2" fmla="*/ 1 w 124"/>
                <a:gd name="T3" fmla="*/ 2 h 42"/>
                <a:gd name="T4" fmla="*/ 3 w 124"/>
                <a:gd name="T5" fmla="*/ 1 h 42"/>
                <a:gd name="T6" fmla="*/ 4 w 124"/>
                <a:gd name="T7" fmla="*/ 1 h 42"/>
                <a:gd name="T8" fmla="*/ 5 w 124"/>
                <a:gd name="T9" fmla="*/ 1 h 42"/>
                <a:gd name="T10" fmla="*/ 5 w 124"/>
                <a:gd name="T11" fmla="*/ 1 h 42"/>
                <a:gd name="T12" fmla="*/ 7 w 124"/>
                <a:gd name="T13" fmla="*/ 0 h 42"/>
                <a:gd name="T14" fmla="*/ 7 w 124"/>
                <a:gd name="T15" fmla="*/ 0 h 42"/>
                <a:gd name="T16" fmla="*/ 8 w 124"/>
                <a:gd name="T17" fmla="*/ 0 h 42"/>
                <a:gd name="T18" fmla="*/ 10 w 124"/>
                <a:gd name="T19" fmla="*/ 1 h 42"/>
                <a:gd name="T20" fmla="*/ 11 w 124"/>
                <a:gd name="T21" fmla="*/ 1 h 42"/>
                <a:gd name="T22" fmla="*/ 11 w 124"/>
                <a:gd name="T23" fmla="*/ 1 h 42"/>
                <a:gd name="T24" fmla="*/ 12 w 124"/>
                <a:gd name="T25" fmla="*/ 1 h 42"/>
                <a:gd name="T26" fmla="*/ 13 w 124"/>
                <a:gd name="T27" fmla="*/ 2 h 42"/>
                <a:gd name="T28" fmla="*/ 15 w 124"/>
                <a:gd name="T29" fmla="*/ 2 h 42"/>
                <a:gd name="T30" fmla="*/ 15 w 124"/>
                <a:gd name="T31" fmla="*/ 4 h 42"/>
                <a:gd name="T32" fmla="*/ 16 w 124"/>
                <a:gd name="T33" fmla="*/ 4 h 42"/>
                <a:gd name="T34" fmla="*/ 16 w 124"/>
                <a:gd name="T35" fmla="*/ 4 h 42"/>
                <a:gd name="T36" fmla="*/ 16 w 124"/>
                <a:gd name="T37" fmla="*/ 5 h 42"/>
                <a:gd name="T38" fmla="*/ 15 w 124"/>
                <a:gd name="T39" fmla="*/ 6 h 42"/>
                <a:gd name="T40" fmla="*/ 14 w 124"/>
                <a:gd name="T41" fmla="*/ 6 h 42"/>
                <a:gd name="T42" fmla="*/ 13 w 124"/>
                <a:gd name="T43" fmla="*/ 6 h 42"/>
                <a:gd name="T44" fmla="*/ 13 w 124"/>
                <a:gd name="T45" fmla="*/ 5 h 42"/>
                <a:gd name="T46" fmla="*/ 12 w 124"/>
                <a:gd name="T47" fmla="*/ 4 h 42"/>
                <a:gd name="T48" fmla="*/ 11 w 124"/>
                <a:gd name="T49" fmla="*/ 4 h 42"/>
                <a:gd name="T50" fmla="*/ 10 w 124"/>
                <a:gd name="T51" fmla="*/ 3 h 42"/>
                <a:gd name="T52" fmla="*/ 9 w 124"/>
                <a:gd name="T53" fmla="*/ 2 h 42"/>
                <a:gd name="T54" fmla="*/ 7 w 124"/>
                <a:gd name="T55" fmla="*/ 2 h 42"/>
                <a:gd name="T56" fmla="*/ 6 w 124"/>
                <a:gd name="T57" fmla="*/ 2 h 42"/>
                <a:gd name="T58" fmla="*/ 5 w 124"/>
                <a:gd name="T59" fmla="*/ 2 h 42"/>
                <a:gd name="T60" fmla="*/ 3 w 124"/>
                <a:gd name="T61" fmla="*/ 2 h 42"/>
                <a:gd name="T62" fmla="*/ 2 w 124"/>
                <a:gd name="T63" fmla="*/ 3 h 42"/>
                <a:gd name="T64" fmla="*/ 1 w 124"/>
                <a:gd name="T65" fmla="*/ 3 h 42"/>
                <a:gd name="T66" fmla="*/ 1 w 124"/>
                <a:gd name="T67" fmla="*/ 4 h 42"/>
                <a:gd name="T68" fmla="*/ 0 w 124"/>
                <a:gd name="T69" fmla="*/ 4 h 42"/>
                <a:gd name="T70" fmla="*/ 1 w 124"/>
                <a:gd name="T71" fmla="*/ 2 h 42"/>
                <a:gd name="T72" fmla="*/ 1 w 124"/>
                <a:gd name="T73" fmla="*/ 2 h 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4"/>
                <a:gd name="T112" fmla="*/ 0 h 42"/>
                <a:gd name="T113" fmla="*/ 124 w 124"/>
                <a:gd name="T114" fmla="*/ 42 h 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4" h="42">
                  <a:moveTo>
                    <a:pt x="4" y="19"/>
                  </a:moveTo>
                  <a:lnTo>
                    <a:pt x="11" y="15"/>
                  </a:lnTo>
                  <a:lnTo>
                    <a:pt x="25" y="8"/>
                  </a:lnTo>
                  <a:lnTo>
                    <a:pt x="30" y="6"/>
                  </a:lnTo>
                  <a:lnTo>
                    <a:pt x="36" y="4"/>
                  </a:lnTo>
                  <a:lnTo>
                    <a:pt x="42" y="4"/>
                  </a:lnTo>
                  <a:lnTo>
                    <a:pt x="48" y="0"/>
                  </a:lnTo>
                  <a:lnTo>
                    <a:pt x="55" y="0"/>
                  </a:lnTo>
                  <a:lnTo>
                    <a:pt x="61" y="0"/>
                  </a:lnTo>
                  <a:lnTo>
                    <a:pt x="74" y="2"/>
                  </a:lnTo>
                  <a:lnTo>
                    <a:pt x="80" y="4"/>
                  </a:lnTo>
                  <a:lnTo>
                    <a:pt x="86" y="6"/>
                  </a:lnTo>
                  <a:lnTo>
                    <a:pt x="91" y="8"/>
                  </a:lnTo>
                  <a:lnTo>
                    <a:pt x="101" y="13"/>
                  </a:lnTo>
                  <a:lnTo>
                    <a:pt x="108" y="19"/>
                  </a:lnTo>
                  <a:lnTo>
                    <a:pt x="116" y="25"/>
                  </a:lnTo>
                  <a:lnTo>
                    <a:pt x="120" y="29"/>
                  </a:lnTo>
                  <a:lnTo>
                    <a:pt x="122" y="32"/>
                  </a:lnTo>
                  <a:lnTo>
                    <a:pt x="124" y="34"/>
                  </a:lnTo>
                  <a:lnTo>
                    <a:pt x="105" y="42"/>
                  </a:lnTo>
                  <a:lnTo>
                    <a:pt x="103" y="40"/>
                  </a:lnTo>
                  <a:lnTo>
                    <a:pt x="101" y="38"/>
                  </a:lnTo>
                  <a:lnTo>
                    <a:pt x="95" y="34"/>
                  </a:lnTo>
                  <a:lnTo>
                    <a:pt x="89" y="29"/>
                  </a:lnTo>
                  <a:lnTo>
                    <a:pt x="82" y="25"/>
                  </a:lnTo>
                  <a:lnTo>
                    <a:pt x="74" y="21"/>
                  </a:lnTo>
                  <a:lnTo>
                    <a:pt x="65" y="17"/>
                  </a:lnTo>
                  <a:lnTo>
                    <a:pt x="55" y="17"/>
                  </a:lnTo>
                  <a:lnTo>
                    <a:pt x="44" y="17"/>
                  </a:lnTo>
                  <a:lnTo>
                    <a:pt x="34" y="17"/>
                  </a:lnTo>
                  <a:lnTo>
                    <a:pt x="25" y="19"/>
                  </a:lnTo>
                  <a:lnTo>
                    <a:pt x="17" y="21"/>
                  </a:lnTo>
                  <a:lnTo>
                    <a:pt x="8" y="21"/>
                  </a:lnTo>
                  <a:lnTo>
                    <a:pt x="4" y="23"/>
                  </a:lnTo>
                  <a:lnTo>
                    <a:pt x="0" y="23"/>
                  </a:lnTo>
                  <a:lnTo>
                    <a:pt x="4" y="1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4" name="Freeform 421"/>
            <p:cNvSpPr>
              <a:spLocks/>
            </p:cNvSpPr>
            <p:nvPr/>
          </p:nvSpPr>
          <p:spPr bwMode="auto">
            <a:xfrm>
              <a:off x="4470" y="2788"/>
              <a:ext cx="994" cy="366"/>
            </a:xfrm>
            <a:custGeom>
              <a:avLst/>
              <a:gdLst>
                <a:gd name="T0" fmla="*/ 0 w 1606"/>
                <a:gd name="T1" fmla="*/ 64 h 593"/>
                <a:gd name="T2" fmla="*/ 236 w 1606"/>
                <a:gd name="T3" fmla="*/ 0 h 593"/>
                <a:gd name="T4" fmla="*/ 236 w 1606"/>
                <a:gd name="T5" fmla="*/ 35 h 593"/>
                <a:gd name="T6" fmla="*/ 138 w 1606"/>
                <a:gd name="T7" fmla="*/ 48 h 593"/>
                <a:gd name="T8" fmla="*/ 22 w 1606"/>
                <a:gd name="T9" fmla="*/ 86 h 593"/>
                <a:gd name="T10" fmla="*/ 22 w 1606"/>
                <a:gd name="T11" fmla="*/ 84 h 593"/>
                <a:gd name="T12" fmla="*/ 22 w 1606"/>
                <a:gd name="T13" fmla="*/ 82 h 593"/>
                <a:gd name="T14" fmla="*/ 22 w 1606"/>
                <a:gd name="T15" fmla="*/ 81 h 593"/>
                <a:gd name="T16" fmla="*/ 22 w 1606"/>
                <a:gd name="T17" fmla="*/ 79 h 593"/>
                <a:gd name="T18" fmla="*/ 20 w 1606"/>
                <a:gd name="T19" fmla="*/ 78 h 593"/>
                <a:gd name="T20" fmla="*/ 20 w 1606"/>
                <a:gd name="T21" fmla="*/ 76 h 593"/>
                <a:gd name="T22" fmla="*/ 19 w 1606"/>
                <a:gd name="T23" fmla="*/ 75 h 593"/>
                <a:gd name="T24" fmla="*/ 17 w 1606"/>
                <a:gd name="T25" fmla="*/ 74 h 593"/>
                <a:gd name="T26" fmla="*/ 15 w 1606"/>
                <a:gd name="T27" fmla="*/ 73 h 593"/>
                <a:gd name="T28" fmla="*/ 14 w 1606"/>
                <a:gd name="T29" fmla="*/ 71 h 593"/>
                <a:gd name="T30" fmla="*/ 12 w 1606"/>
                <a:gd name="T31" fmla="*/ 70 h 593"/>
                <a:gd name="T32" fmla="*/ 11 w 1606"/>
                <a:gd name="T33" fmla="*/ 69 h 593"/>
                <a:gd name="T34" fmla="*/ 7 w 1606"/>
                <a:gd name="T35" fmla="*/ 68 h 593"/>
                <a:gd name="T36" fmla="*/ 6 w 1606"/>
                <a:gd name="T37" fmla="*/ 67 h 593"/>
                <a:gd name="T38" fmla="*/ 2 w 1606"/>
                <a:gd name="T39" fmla="*/ 65 h 593"/>
                <a:gd name="T40" fmla="*/ 0 w 1606"/>
                <a:gd name="T41" fmla="*/ 64 h 593"/>
                <a:gd name="T42" fmla="*/ 0 w 1606"/>
                <a:gd name="T43" fmla="*/ 64 h 59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6"/>
                <a:gd name="T67" fmla="*/ 0 h 593"/>
                <a:gd name="T68" fmla="*/ 1606 w 1606"/>
                <a:gd name="T69" fmla="*/ 593 h 59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6" h="593">
                  <a:moveTo>
                    <a:pt x="0" y="443"/>
                  </a:moveTo>
                  <a:lnTo>
                    <a:pt x="1606" y="0"/>
                  </a:lnTo>
                  <a:lnTo>
                    <a:pt x="1606" y="242"/>
                  </a:lnTo>
                  <a:lnTo>
                    <a:pt x="941" y="331"/>
                  </a:lnTo>
                  <a:lnTo>
                    <a:pt x="147" y="593"/>
                  </a:lnTo>
                  <a:lnTo>
                    <a:pt x="147" y="580"/>
                  </a:lnTo>
                  <a:lnTo>
                    <a:pt x="149" y="567"/>
                  </a:lnTo>
                  <a:lnTo>
                    <a:pt x="147" y="557"/>
                  </a:lnTo>
                  <a:lnTo>
                    <a:pt x="145" y="546"/>
                  </a:lnTo>
                  <a:lnTo>
                    <a:pt x="139" y="534"/>
                  </a:lnTo>
                  <a:lnTo>
                    <a:pt x="133" y="525"/>
                  </a:lnTo>
                  <a:lnTo>
                    <a:pt x="128" y="517"/>
                  </a:lnTo>
                  <a:lnTo>
                    <a:pt x="118" y="508"/>
                  </a:lnTo>
                  <a:lnTo>
                    <a:pt x="107" y="500"/>
                  </a:lnTo>
                  <a:lnTo>
                    <a:pt x="97" y="491"/>
                  </a:lnTo>
                  <a:lnTo>
                    <a:pt x="84" y="481"/>
                  </a:lnTo>
                  <a:lnTo>
                    <a:pt x="71" y="475"/>
                  </a:lnTo>
                  <a:lnTo>
                    <a:pt x="54" y="466"/>
                  </a:lnTo>
                  <a:lnTo>
                    <a:pt x="36" y="458"/>
                  </a:lnTo>
                  <a:lnTo>
                    <a:pt x="17" y="451"/>
                  </a:lnTo>
                  <a:lnTo>
                    <a:pt x="0" y="443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5" name="Freeform 422"/>
            <p:cNvSpPr>
              <a:spLocks/>
            </p:cNvSpPr>
            <p:nvPr/>
          </p:nvSpPr>
          <p:spPr bwMode="auto">
            <a:xfrm>
              <a:off x="3741" y="2492"/>
              <a:ext cx="131" cy="227"/>
            </a:xfrm>
            <a:custGeom>
              <a:avLst/>
              <a:gdLst>
                <a:gd name="T0" fmla="*/ 1 w 211"/>
                <a:gd name="T1" fmla="*/ 1 h 365"/>
                <a:gd name="T2" fmla="*/ 30 w 211"/>
                <a:gd name="T3" fmla="*/ 0 h 365"/>
                <a:gd name="T4" fmla="*/ 31 w 211"/>
                <a:gd name="T5" fmla="*/ 50 h 365"/>
                <a:gd name="T6" fmla="*/ 29 w 211"/>
                <a:gd name="T7" fmla="*/ 49 h 365"/>
                <a:gd name="T8" fmla="*/ 27 w 211"/>
                <a:gd name="T9" fmla="*/ 48 h 365"/>
                <a:gd name="T10" fmla="*/ 24 w 211"/>
                <a:gd name="T11" fmla="*/ 47 h 365"/>
                <a:gd name="T12" fmla="*/ 22 w 211"/>
                <a:gd name="T13" fmla="*/ 47 h 365"/>
                <a:gd name="T14" fmla="*/ 20 w 211"/>
                <a:gd name="T15" fmla="*/ 46 h 365"/>
                <a:gd name="T16" fmla="*/ 18 w 211"/>
                <a:gd name="T17" fmla="*/ 46 h 365"/>
                <a:gd name="T18" fmla="*/ 16 w 211"/>
                <a:gd name="T19" fmla="*/ 47 h 365"/>
                <a:gd name="T20" fmla="*/ 14 w 211"/>
                <a:gd name="T21" fmla="*/ 47 h 365"/>
                <a:gd name="T22" fmla="*/ 12 w 211"/>
                <a:gd name="T23" fmla="*/ 47 h 365"/>
                <a:gd name="T24" fmla="*/ 10 w 211"/>
                <a:gd name="T25" fmla="*/ 47 h 365"/>
                <a:gd name="T26" fmla="*/ 7 w 211"/>
                <a:gd name="T27" fmla="*/ 49 h 365"/>
                <a:gd name="T28" fmla="*/ 6 w 211"/>
                <a:gd name="T29" fmla="*/ 50 h 365"/>
                <a:gd name="T30" fmla="*/ 4 w 211"/>
                <a:gd name="T31" fmla="*/ 50 h 365"/>
                <a:gd name="T32" fmla="*/ 2 w 211"/>
                <a:gd name="T33" fmla="*/ 52 h 365"/>
                <a:gd name="T34" fmla="*/ 1 w 211"/>
                <a:gd name="T35" fmla="*/ 53 h 365"/>
                <a:gd name="T36" fmla="*/ 0 w 211"/>
                <a:gd name="T37" fmla="*/ 55 h 365"/>
                <a:gd name="T38" fmla="*/ 1 w 211"/>
                <a:gd name="T39" fmla="*/ 1 h 365"/>
                <a:gd name="T40" fmla="*/ 1 w 211"/>
                <a:gd name="T41" fmla="*/ 1 h 3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11"/>
                <a:gd name="T64" fmla="*/ 0 h 365"/>
                <a:gd name="T65" fmla="*/ 211 w 211"/>
                <a:gd name="T66" fmla="*/ 365 h 36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11" h="365">
                  <a:moveTo>
                    <a:pt x="4" y="8"/>
                  </a:moveTo>
                  <a:lnTo>
                    <a:pt x="203" y="0"/>
                  </a:lnTo>
                  <a:lnTo>
                    <a:pt x="211" y="338"/>
                  </a:lnTo>
                  <a:lnTo>
                    <a:pt x="196" y="327"/>
                  </a:lnTo>
                  <a:lnTo>
                    <a:pt x="180" y="321"/>
                  </a:lnTo>
                  <a:lnTo>
                    <a:pt x="165" y="316"/>
                  </a:lnTo>
                  <a:lnTo>
                    <a:pt x="150" y="312"/>
                  </a:lnTo>
                  <a:lnTo>
                    <a:pt x="135" y="308"/>
                  </a:lnTo>
                  <a:lnTo>
                    <a:pt x="119" y="308"/>
                  </a:lnTo>
                  <a:lnTo>
                    <a:pt x="106" y="310"/>
                  </a:lnTo>
                  <a:lnTo>
                    <a:pt x="93" y="312"/>
                  </a:lnTo>
                  <a:lnTo>
                    <a:pt x="80" y="316"/>
                  </a:lnTo>
                  <a:lnTo>
                    <a:pt x="66" y="319"/>
                  </a:lnTo>
                  <a:lnTo>
                    <a:pt x="53" y="325"/>
                  </a:lnTo>
                  <a:lnTo>
                    <a:pt x="42" y="333"/>
                  </a:lnTo>
                  <a:lnTo>
                    <a:pt x="28" y="338"/>
                  </a:lnTo>
                  <a:lnTo>
                    <a:pt x="19" y="346"/>
                  </a:lnTo>
                  <a:lnTo>
                    <a:pt x="9" y="356"/>
                  </a:lnTo>
                  <a:lnTo>
                    <a:pt x="0" y="365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6" name="Freeform 423"/>
            <p:cNvSpPr>
              <a:spLocks/>
            </p:cNvSpPr>
            <p:nvPr/>
          </p:nvSpPr>
          <p:spPr bwMode="auto">
            <a:xfrm>
              <a:off x="5116" y="3060"/>
              <a:ext cx="218" cy="235"/>
            </a:xfrm>
            <a:custGeom>
              <a:avLst/>
              <a:gdLst>
                <a:gd name="T0" fmla="*/ 0 w 351"/>
                <a:gd name="T1" fmla="*/ 19 h 380"/>
                <a:gd name="T2" fmla="*/ 1 w 351"/>
                <a:gd name="T3" fmla="*/ 17 h 380"/>
                <a:gd name="T4" fmla="*/ 1 w 351"/>
                <a:gd name="T5" fmla="*/ 15 h 380"/>
                <a:gd name="T6" fmla="*/ 2 w 351"/>
                <a:gd name="T7" fmla="*/ 12 h 380"/>
                <a:gd name="T8" fmla="*/ 4 w 351"/>
                <a:gd name="T9" fmla="*/ 11 h 380"/>
                <a:gd name="T10" fmla="*/ 6 w 351"/>
                <a:gd name="T11" fmla="*/ 9 h 380"/>
                <a:gd name="T12" fmla="*/ 7 w 351"/>
                <a:gd name="T13" fmla="*/ 7 h 380"/>
                <a:gd name="T14" fmla="*/ 10 w 351"/>
                <a:gd name="T15" fmla="*/ 5 h 380"/>
                <a:gd name="T16" fmla="*/ 13 w 351"/>
                <a:gd name="T17" fmla="*/ 4 h 380"/>
                <a:gd name="T18" fmla="*/ 17 w 351"/>
                <a:gd name="T19" fmla="*/ 2 h 380"/>
                <a:gd name="T20" fmla="*/ 22 w 351"/>
                <a:gd name="T21" fmla="*/ 2 h 380"/>
                <a:gd name="T22" fmla="*/ 26 w 351"/>
                <a:gd name="T23" fmla="*/ 1 h 380"/>
                <a:gd name="T24" fmla="*/ 30 w 351"/>
                <a:gd name="T25" fmla="*/ 1 h 380"/>
                <a:gd name="T26" fmla="*/ 33 w 351"/>
                <a:gd name="T27" fmla="*/ 0 h 380"/>
                <a:gd name="T28" fmla="*/ 35 w 351"/>
                <a:gd name="T29" fmla="*/ 0 h 380"/>
                <a:gd name="T30" fmla="*/ 31 w 351"/>
                <a:gd name="T31" fmla="*/ 15 h 380"/>
                <a:gd name="T32" fmla="*/ 39 w 351"/>
                <a:gd name="T33" fmla="*/ 38 h 380"/>
                <a:gd name="T34" fmla="*/ 47 w 351"/>
                <a:gd name="T35" fmla="*/ 56 h 380"/>
                <a:gd name="T36" fmla="*/ 25 w 351"/>
                <a:gd name="T37" fmla="*/ 43 h 380"/>
                <a:gd name="T38" fmla="*/ 25 w 351"/>
                <a:gd name="T39" fmla="*/ 41 h 380"/>
                <a:gd name="T40" fmla="*/ 25 w 351"/>
                <a:gd name="T41" fmla="*/ 40 h 380"/>
                <a:gd name="T42" fmla="*/ 24 w 351"/>
                <a:gd name="T43" fmla="*/ 38 h 380"/>
                <a:gd name="T44" fmla="*/ 24 w 351"/>
                <a:gd name="T45" fmla="*/ 35 h 380"/>
                <a:gd name="T46" fmla="*/ 24 w 351"/>
                <a:gd name="T47" fmla="*/ 32 h 380"/>
                <a:gd name="T48" fmla="*/ 22 w 351"/>
                <a:gd name="T49" fmla="*/ 30 h 380"/>
                <a:gd name="T50" fmla="*/ 21 w 351"/>
                <a:gd name="T51" fmla="*/ 27 h 380"/>
                <a:gd name="T52" fmla="*/ 19 w 351"/>
                <a:gd name="T53" fmla="*/ 25 h 380"/>
                <a:gd name="T54" fmla="*/ 17 w 351"/>
                <a:gd name="T55" fmla="*/ 22 h 380"/>
                <a:gd name="T56" fmla="*/ 14 w 351"/>
                <a:gd name="T57" fmla="*/ 22 h 380"/>
                <a:gd name="T58" fmla="*/ 10 w 351"/>
                <a:gd name="T59" fmla="*/ 20 h 380"/>
                <a:gd name="T60" fmla="*/ 7 w 351"/>
                <a:gd name="T61" fmla="*/ 20 h 380"/>
                <a:gd name="T62" fmla="*/ 4 w 351"/>
                <a:gd name="T63" fmla="*/ 19 h 380"/>
                <a:gd name="T64" fmla="*/ 1 w 351"/>
                <a:gd name="T65" fmla="*/ 19 h 380"/>
                <a:gd name="T66" fmla="*/ 0 w 351"/>
                <a:gd name="T67" fmla="*/ 19 h 38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51"/>
                <a:gd name="T103" fmla="*/ 0 h 380"/>
                <a:gd name="T104" fmla="*/ 351 w 351"/>
                <a:gd name="T105" fmla="*/ 380 h 38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51" h="380">
                  <a:moveTo>
                    <a:pt x="0" y="129"/>
                  </a:moveTo>
                  <a:lnTo>
                    <a:pt x="0" y="126"/>
                  </a:lnTo>
                  <a:lnTo>
                    <a:pt x="2" y="120"/>
                  </a:lnTo>
                  <a:lnTo>
                    <a:pt x="5" y="112"/>
                  </a:lnTo>
                  <a:lnTo>
                    <a:pt x="7" y="107"/>
                  </a:lnTo>
                  <a:lnTo>
                    <a:pt x="9" y="99"/>
                  </a:lnTo>
                  <a:lnTo>
                    <a:pt x="13" y="93"/>
                  </a:lnTo>
                  <a:lnTo>
                    <a:pt x="17" y="86"/>
                  </a:lnTo>
                  <a:lnTo>
                    <a:pt x="23" y="78"/>
                  </a:lnTo>
                  <a:lnTo>
                    <a:pt x="26" y="71"/>
                  </a:lnTo>
                  <a:lnTo>
                    <a:pt x="32" y="65"/>
                  </a:lnTo>
                  <a:lnTo>
                    <a:pt x="38" y="57"/>
                  </a:lnTo>
                  <a:lnTo>
                    <a:pt x="43" y="50"/>
                  </a:lnTo>
                  <a:lnTo>
                    <a:pt x="51" y="44"/>
                  </a:lnTo>
                  <a:lnTo>
                    <a:pt x="59" y="40"/>
                  </a:lnTo>
                  <a:lnTo>
                    <a:pt x="66" y="34"/>
                  </a:lnTo>
                  <a:lnTo>
                    <a:pt x="76" y="31"/>
                  </a:lnTo>
                  <a:lnTo>
                    <a:pt x="87" y="27"/>
                  </a:lnTo>
                  <a:lnTo>
                    <a:pt x="102" y="23"/>
                  </a:lnTo>
                  <a:lnTo>
                    <a:pt x="116" y="19"/>
                  </a:lnTo>
                  <a:lnTo>
                    <a:pt x="131" y="15"/>
                  </a:lnTo>
                  <a:lnTo>
                    <a:pt x="146" y="13"/>
                  </a:lnTo>
                  <a:lnTo>
                    <a:pt x="161" y="10"/>
                  </a:lnTo>
                  <a:lnTo>
                    <a:pt x="176" y="8"/>
                  </a:lnTo>
                  <a:lnTo>
                    <a:pt x="190" y="6"/>
                  </a:lnTo>
                  <a:lnTo>
                    <a:pt x="203" y="4"/>
                  </a:lnTo>
                  <a:lnTo>
                    <a:pt x="214" y="2"/>
                  </a:lnTo>
                  <a:lnTo>
                    <a:pt x="224" y="0"/>
                  </a:lnTo>
                  <a:lnTo>
                    <a:pt x="232" y="0"/>
                  </a:lnTo>
                  <a:lnTo>
                    <a:pt x="235" y="0"/>
                  </a:lnTo>
                  <a:lnTo>
                    <a:pt x="237" y="0"/>
                  </a:lnTo>
                  <a:lnTo>
                    <a:pt x="211" y="99"/>
                  </a:lnTo>
                  <a:lnTo>
                    <a:pt x="313" y="110"/>
                  </a:lnTo>
                  <a:lnTo>
                    <a:pt x="260" y="257"/>
                  </a:lnTo>
                  <a:lnTo>
                    <a:pt x="351" y="272"/>
                  </a:lnTo>
                  <a:lnTo>
                    <a:pt x="310" y="380"/>
                  </a:lnTo>
                  <a:lnTo>
                    <a:pt x="175" y="293"/>
                  </a:lnTo>
                  <a:lnTo>
                    <a:pt x="173" y="291"/>
                  </a:lnTo>
                  <a:lnTo>
                    <a:pt x="173" y="287"/>
                  </a:lnTo>
                  <a:lnTo>
                    <a:pt x="173" y="283"/>
                  </a:lnTo>
                  <a:lnTo>
                    <a:pt x="171" y="280"/>
                  </a:lnTo>
                  <a:lnTo>
                    <a:pt x="169" y="272"/>
                  </a:lnTo>
                  <a:lnTo>
                    <a:pt x="167" y="266"/>
                  </a:lnTo>
                  <a:lnTo>
                    <a:pt x="165" y="257"/>
                  </a:lnTo>
                  <a:lnTo>
                    <a:pt x="165" y="249"/>
                  </a:lnTo>
                  <a:lnTo>
                    <a:pt x="161" y="240"/>
                  </a:lnTo>
                  <a:lnTo>
                    <a:pt x="159" y="228"/>
                  </a:lnTo>
                  <a:lnTo>
                    <a:pt x="157" y="219"/>
                  </a:lnTo>
                  <a:lnTo>
                    <a:pt x="154" y="209"/>
                  </a:lnTo>
                  <a:lnTo>
                    <a:pt x="150" y="200"/>
                  </a:lnTo>
                  <a:lnTo>
                    <a:pt x="146" y="190"/>
                  </a:lnTo>
                  <a:lnTo>
                    <a:pt x="142" y="181"/>
                  </a:lnTo>
                  <a:lnTo>
                    <a:pt x="137" y="173"/>
                  </a:lnTo>
                  <a:lnTo>
                    <a:pt x="131" y="166"/>
                  </a:lnTo>
                  <a:lnTo>
                    <a:pt x="123" y="160"/>
                  </a:lnTo>
                  <a:lnTo>
                    <a:pt x="114" y="154"/>
                  </a:lnTo>
                  <a:lnTo>
                    <a:pt x="102" y="150"/>
                  </a:lnTo>
                  <a:lnTo>
                    <a:pt x="91" y="145"/>
                  </a:lnTo>
                  <a:lnTo>
                    <a:pt x="80" y="141"/>
                  </a:lnTo>
                  <a:lnTo>
                    <a:pt x="68" y="139"/>
                  </a:lnTo>
                  <a:lnTo>
                    <a:pt x="57" y="137"/>
                  </a:lnTo>
                  <a:lnTo>
                    <a:pt x="45" y="133"/>
                  </a:lnTo>
                  <a:lnTo>
                    <a:pt x="36" y="133"/>
                  </a:lnTo>
                  <a:lnTo>
                    <a:pt x="24" y="129"/>
                  </a:lnTo>
                  <a:lnTo>
                    <a:pt x="17" y="129"/>
                  </a:lnTo>
                  <a:lnTo>
                    <a:pt x="9" y="129"/>
                  </a:lnTo>
                  <a:lnTo>
                    <a:pt x="4" y="129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7" name="Freeform 424"/>
            <p:cNvSpPr>
              <a:spLocks/>
            </p:cNvSpPr>
            <p:nvPr/>
          </p:nvSpPr>
          <p:spPr bwMode="auto">
            <a:xfrm>
              <a:off x="4419" y="2961"/>
              <a:ext cx="55" cy="76"/>
            </a:xfrm>
            <a:custGeom>
              <a:avLst/>
              <a:gdLst>
                <a:gd name="T0" fmla="*/ 6 w 87"/>
                <a:gd name="T1" fmla="*/ 19 h 121"/>
                <a:gd name="T2" fmla="*/ 7 w 87"/>
                <a:gd name="T3" fmla="*/ 19 h 121"/>
                <a:gd name="T4" fmla="*/ 8 w 87"/>
                <a:gd name="T5" fmla="*/ 19 h 121"/>
                <a:gd name="T6" fmla="*/ 9 w 87"/>
                <a:gd name="T7" fmla="*/ 18 h 121"/>
                <a:gd name="T8" fmla="*/ 11 w 87"/>
                <a:gd name="T9" fmla="*/ 18 h 121"/>
                <a:gd name="T10" fmla="*/ 12 w 87"/>
                <a:gd name="T11" fmla="*/ 17 h 121"/>
                <a:gd name="T12" fmla="*/ 13 w 87"/>
                <a:gd name="T13" fmla="*/ 16 h 121"/>
                <a:gd name="T14" fmla="*/ 13 w 87"/>
                <a:gd name="T15" fmla="*/ 14 h 121"/>
                <a:gd name="T16" fmla="*/ 13 w 87"/>
                <a:gd name="T17" fmla="*/ 13 h 121"/>
                <a:gd name="T18" fmla="*/ 14 w 87"/>
                <a:gd name="T19" fmla="*/ 12 h 121"/>
                <a:gd name="T20" fmla="*/ 14 w 87"/>
                <a:gd name="T21" fmla="*/ 7 h 121"/>
                <a:gd name="T22" fmla="*/ 13 w 87"/>
                <a:gd name="T23" fmla="*/ 5 h 121"/>
                <a:gd name="T24" fmla="*/ 13 w 87"/>
                <a:gd name="T25" fmla="*/ 4 h 121"/>
                <a:gd name="T26" fmla="*/ 13 w 87"/>
                <a:gd name="T27" fmla="*/ 3 h 121"/>
                <a:gd name="T28" fmla="*/ 12 w 87"/>
                <a:gd name="T29" fmla="*/ 2 h 121"/>
                <a:gd name="T30" fmla="*/ 11 w 87"/>
                <a:gd name="T31" fmla="*/ 1 h 121"/>
                <a:gd name="T32" fmla="*/ 9 w 87"/>
                <a:gd name="T33" fmla="*/ 1 h 121"/>
                <a:gd name="T34" fmla="*/ 8 w 87"/>
                <a:gd name="T35" fmla="*/ 0 h 121"/>
                <a:gd name="T36" fmla="*/ 7 w 87"/>
                <a:gd name="T37" fmla="*/ 0 h 121"/>
                <a:gd name="T38" fmla="*/ 6 w 87"/>
                <a:gd name="T39" fmla="*/ 0 h 121"/>
                <a:gd name="T40" fmla="*/ 5 w 87"/>
                <a:gd name="T41" fmla="*/ 0 h 121"/>
                <a:gd name="T42" fmla="*/ 4 w 87"/>
                <a:gd name="T43" fmla="*/ 1 h 121"/>
                <a:gd name="T44" fmla="*/ 3 w 87"/>
                <a:gd name="T45" fmla="*/ 1 h 121"/>
                <a:gd name="T46" fmla="*/ 2 w 87"/>
                <a:gd name="T47" fmla="*/ 2 h 121"/>
                <a:gd name="T48" fmla="*/ 1 w 87"/>
                <a:gd name="T49" fmla="*/ 3 h 121"/>
                <a:gd name="T50" fmla="*/ 1 w 87"/>
                <a:gd name="T51" fmla="*/ 4 h 121"/>
                <a:gd name="T52" fmla="*/ 0 w 87"/>
                <a:gd name="T53" fmla="*/ 5 h 121"/>
                <a:gd name="T54" fmla="*/ 0 w 87"/>
                <a:gd name="T55" fmla="*/ 7 h 121"/>
                <a:gd name="T56" fmla="*/ 0 w 87"/>
                <a:gd name="T57" fmla="*/ 12 h 121"/>
                <a:gd name="T58" fmla="*/ 0 w 87"/>
                <a:gd name="T59" fmla="*/ 13 h 121"/>
                <a:gd name="T60" fmla="*/ 1 w 87"/>
                <a:gd name="T61" fmla="*/ 14 h 121"/>
                <a:gd name="T62" fmla="*/ 1 w 87"/>
                <a:gd name="T63" fmla="*/ 16 h 121"/>
                <a:gd name="T64" fmla="*/ 2 w 87"/>
                <a:gd name="T65" fmla="*/ 17 h 121"/>
                <a:gd name="T66" fmla="*/ 3 w 87"/>
                <a:gd name="T67" fmla="*/ 18 h 121"/>
                <a:gd name="T68" fmla="*/ 4 w 87"/>
                <a:gd name="T69" fmla="*/ 18 h 121"/>
                <a:gd name="T70" fmla="*/ 5 w 87"/>
                <a:gd name="T71" fmla="*/ 19 h 121"/>
                <a:gd name="T72" fmla="*/ 6 w 87"/>
                <a:gd name="T73" fmla="*/ 19 h 121"/>
                <a:gd name="T74" fmla="*/ 6 w 87"/>
                <a:gd name="T75" fmla="*/ 19 h 12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7"/>
                <a:gd name="T115" fmla="*/ 0 h 121"/>
                <a:gd name="T116" fmla="*/ 87 w 87"/>
                <a:gd name="T117" fmla="*/ 121 h 12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7" h="121">
                  <a:moveTo>
                    <a:pt x="39" y="121"/>
                  </a:moveTo>
                  <a:lnTo>
                    <a:pt x="43" y="121"/>
                  </a:lnTo>
                  <a:lnTo>
                    <a:pt x="51" y="119"/>
                  </a:lnTo>
                  <a:lnTo>
                    <a:pt x="58" y="117"/>
                  </a:lnTo>
                  <a:lnTo>
                    <a:pt x="66" y="112"/>
                  </a:lnTo>
                  <a:lnTo>
                    <a:pt x="74" y="108"/>
                  </a:lnTo>
                  <a:lnTo>
                    <a:pt x="77" y="100"/>
                  </a:lnTo>
                  <a:lnTo>
                    <a:pt x="83" y="93"/>
                  </a:lnTo>
                  <a:lnTo>
                    <a:pt x="85" y="85"/>
                  </a:lnTo>
                  <a:lnTo>
                    <a:pt x="87" y="77"/>
                  </a:lnTo>
                  <a:lnTo>
                    <a:pt x="87" y="43"/>
                  </a:lnTo>
                  <a:lnTo>
                    <a:pt x="85" y="34"/>
                  </a:lnTo>
                  <a:lnTo>
                    <a:pt x="83" y="26"/>
                  </a:lnTo>
                  <a:lnTo>
                    <a:pt x="77" y="19"/>
                  </a:lnTo>
                  <a:lnTo>
                    <a:pt x="74" y="13"/>
                  </a:lnTo>
                  <a:lnTo>
                    <a:pt x="66" y="7"/>
                  </a:lnTo>
                  <a:lnTo>
                    <a:pt x="58" y="3"/>
                  </a:lnTo>
                  <a:lnTo>
                    <a:pt x="51" y="0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2" y="0"/>
                  </a:lnTo>
                  <a:lnTo>
                    <a:pt x="22" y="3"/>
                  </a:lnTo>
                  <a:lnTo>
                    <a:pt x="17" y="7"/>
                  </a:lnTo>
                  <a:lnTo>
                    <a:pt x="11" y="13"/>
                  </a:lnTo>
                  <a:lnTo>
                    <a:pt x="5" y="19"/>
                  </a:lnTo>
                  <a:lnTo>
                    <a:pt x="1" y="26"/>
                  </a:lnTo>
                  <a:lnTo>
                    <a:pt x="0" y="34"/>
                  </a:lnTo>
                  <a:lnTo>
                    <a:pt x="0" y="43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1" y="93"/>
                  </a:lnTo>
                  <a:lnTo>
                    <a:pt x="5" y="100"/>
                  </a:lnTo>
                  <a:lnTo>
                    <a:pt x="11" y="108"/>
                  </a:lnTo>
                  <a:lnTo>
                    <a:pt x="17" y="112"/>
                  </a:lnTo>
                  <a:lnTo>
                    <a:pt x="22" y="117"/>
                  </a:lnTo>
                  <a:lnTo>
                    <a:pt x="32" y="119"/>
                  </a:lnTo>
                  <a:lnTo>
                    <a:pt x="39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8" name="Freeform 425"/>
            <p:cNvSpPr>
              <a:spLocks/>
            </p:cNvSpPr>
            <p:nvPr/>
          </p:nvSpPr>
          <p:spPr bwMode="auto">
            <a:xfrm>
              <a:off x="4517" y="2924"/>
              <a:ext cx="57" cy="78"/>
            </a:xfrm>
            <a:custGeom>
              <a:avLst/>
              <a:gdLst>
                <a:gd name="T0" fmla="*/ 7 w 93"/>
                <a:gd name="T1" fmla="*/ 19 h 125"/>
                <a:gd name="T2" fmla="*/ 7 w 93"/>
                <a:gd name="T3" fmla="*/ 19 h 125"/>
                <a:gd name="T4" fmla="*/ 8 w 93"/>
                <a:gd name="T5" fmla="*/ 19 h 125"/>
                <a:gd name="T6" fmla="*/ 9 w 93"/>
                <a:gd name="T7" fmla="*/ 18 h 125"/>
                <a:gd name="T8" fmla="*/ 10 w 93"/>
                <a:gd name="T9" fmla="*/ 18 h 125"/>
                <a:gd name="T10" fmla="*/ 11 w 93"/>
                <a:gd name="T11" fmla="*/ 17 h 125"/>
                <a:gd name="T12" fmla="*/ 12 w 93"/>
                <a:gd name="T13" fmla="*/ 16 h 125"/>
                <a:gd name="T14" fmla="*/ 13 w 93"/>
                <a:gd name="T15" fmla="*/ 15 h 125"/>
                <a:gd name="T16" fmla="*/ 13 w 93"/>
                <a:gd name="T17" fmla="*/ 14 h 125"/>
                <a:gd name="T18" fmla="*/ 13 w 93"/>
                <a:gd name="T19" fmla="*/ 12 h 125"/>
                <a:gd name="T20" fmla="*/ 13 w 93"/>
                <a:gd name="T21" fmla="*/ 7 h 125"/>
                <a:gd name="T22" fmla="*/ 13 w 93"/>
                <a:gd name="T23" fmla="*/ 6 h 125"/>
                <a:gd name="T24" fmla="*/ 13 w 93"/>
                <a:gd name="T25" fmla="*/ 4 h 125"/>
                <a:gd name="T26" fmla="*/ 12 w 93"/>
                <a:gd name="T27" fmla="*/ 2 h 125"/>
                <a:gd name="T28" fmla="*/ 11 w 93"/>
                <a:gd name="T29" fmla="*/ 2 h 125"/>
                <a:gd name="T30" fmla="*/ 10 w 93"/>
                <a:gd name="T31" fmla="*/ 1 h 125"/>
                <a:gd name="T32" fmla="*/ 9 w 93"/>
                <a:gd name="T33" fmla="*/ 1 h 125"/>
                <a:gd name="T34" fmla="*/ 8 w 93"/>
                <a:gd name="T35" fmla="*/ 0 h 125"/>
                <a:gd name="T36" fmla="*/ 7 w 93"/>
                <a:gd name="T37" fmla="*/ 0 h 125"/>
                <a:gd name="T38" fmla="*/ 7 w 93"/>
                <a:gd name="T39" fmla="*/ 0 h 125"/>
                <a:gd name="T40" fmla="*/ 6 w 93"/>
                <a:gd name="T41" fmla="*/ 0 h 125"/>
                <a:gd name="T42" fmla="*/ 4 w 93"/>
                <a:gd name="T43" fmla="*/ 1 h 125"/>
                <a:gd name="T44" fmla="*/ 3 w 93"/>
                <a:gd name="T45" fmla="*/ 1 h 125"/>
                <a:gd name="T46" fmla="*/ 2 w 93"/>
                <a:gd name="T47" fmla="*/ 2 h 125"/>
                <a:gd name="T48" fmla="*/ 1 w 93"/>
                <a:gd name="T49" fmla="*/ 2 h 125"/>
                <a:gd name="T50" fmla="*/ 1 w 93"/>
                <a:gd name="T51" fmla="*/ 4 h 125"/>
                <a:gd name="T52" fmla="*/ 0 w 93"/>
                <a:gd name="T53" fmla="*/ 6 h 125"/>
                <a:gd name="T54" fmla="*/ 0 w 93"/>
                <a:gd name="T55" fmla="*/ 7 h 125"/>
                <a:gd name="T56" fmla="*/ 0 w 93"/>
                <a:gd name="T57" fmla="*/ 12 h 125"/>
                <a:gd name="T58" fmla="*/ 0 w 93"/>
                <a:gd name="T59" fmla="*/ 14 h 125"/>
                <a:gd name="T60" fmla="*/ 1 w 93"/>
                <a:gd name="T61" fmla="*/ 15 h 125"/>
                <a:gd name="T62" fmla="*/ 1 w 93"/>
                <a:gd name="T63" fmla="*/ 16 h 125"/>
                <a:gd name="T64" fmla="*/ 2 w 93"/>
                <a:gd name="T65" fmla="*/ 17 h 125"/>
                <a:gd name="T66" fmla="*/ 3 w 93"/>
                <a:gd name="T67" fmla="*/ 18 h 125"/>
                <a:gd name="T68" fmla="*/ 4 w 93"/>
                <a:gd name="T69" fmla="*/ 18 h 125"/>
                <a:gd name="T70" fmla="*/ 6 w 93"/>
                <a:gd name="T71" fmla="*/ 19 h 125"/>
                <a:gd name="T72" fmla="*/ 7 w 93"/>
                <a:gd name="T73" fmla="*/ 19 h 125"/>
                <a:gd name="T74" fmla="*/ 7 w 93"/>
                <a:gd name="T75" fmla="*/ 19 h 12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3"/>
                <a:gd name="T115" fmla="*/ 0 h 125"/>
                <a:gd name="T116" fmla="*/ 93 w 93"/>
                <a:gd name="T117" fmla="*/ 125 h 12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3" h="125">
                  <a:moveTo>
                    <a:pt x="48" y="125"/>
                  </a:moveTo>
                  <a:lnTo>
                    <a:pt x="50" y="125"/>
                  </a:lnTo>
                  <a:lnTo>
                    <a:pt x="57" y="123"/>
                  </a:lnTo>
                  <a:lnTo>
                    <a:pt x="67" y="121"/>
                  </a:lnTo>
                  <a:lnTo>
                    <a:pt x="73" y="118"/>
                  </a:lnTo>
                  <a:lnTo>
                    <a:pt x="80" y="112"/>
                  </a:lnTo>
                  <a:lnTo>
                    <a:pt x="86" y="104"/>
                  </a:lnTo>
                  <a:lnTo>
                    <a:pt x="90" y="97"/>
                  </a:lnTo>
                  <a:lnTo>
                    <a:pt x="92" y="89"/>
                  </a:lnTo>
                  <a:lnTo>
                    <a:pt x="93" y="81"/>
                  </a:lnTo>
                  <a:lnTo>
                    <a:pt x="93" y="45"/>
                  </a:lnTo>
                  <a:lnTo>
                    <a:pt x="92" y="36"/>
                  </a:lnTo>
                  <a:lnTo>
                    <a:pt x="90" y="28"/>
                  </a:lnTo>
                  <a:lnTo>
                    <a:pt x="86" y="19"/>
                  </a:lnTo>
                  <a:lnTo>
                    <a:pt x="80" y="13"/>
                  </a:lnTo>
                  <a:lnTo>
                    <a:pt x="73" y="7"/>
                  </a:lnTo>
                  <a:lnTo>
                    <a:pt x="67" y="3"/>
                  </a:lnTo>
                  <a:lnTo>
                    <a:pt x="57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38" y="0"/>
                  </a:lnTo>
                  <a:lnTo>
                    <a:pt x="29" y="3"/>
                  </a:lnTo>
                  <a:lnTo>
                    <a:pt x="21" y="7"/>
                  </a:lnTo>
                  <a:lnTo>
                    <a:pt x="14" y="13"/>
                  </a:lnTo>
                  <a:lnTo>
                    <a:pt x="8" y="19"/>
                  </a:lnTo>
                  <a:lnTo>
                    <a:pt x="4" y="28"/>
                  </a:lnTo>
                  <a:lnTo>
                    <a:pt x="0" y="36"/>
                  </a:lnTo>
                  <a:lnTo>
                    <a:pt x="0" y="45"/>
                  </a:lnTo>
                  <a:lnTo>
                    <a:pt x="0" y="81"/>
                  </a:lnTo>
                  <a:lnTo>
                    <a:pt x="0" y="89"/>
                  </a:lnTo>
                  <a:lnTo>
                    <a:pt x="4" y="97"/>
                  </a:lnTo>
                  <a:lnTo>
                    <a:pt x="8" y="104"/>
                  </a:lnTo>
                  <a:lnTo>
                    <a:pt x="14" y="112"/>
                  </a:lnTo>
                  <a:lnTo>
                    <a:pt x="21" y="118"/>
                  </a:lnTo>
                  <a:lnTo>
                    <a:pt x="29" y="121"/>
                  </a:lnTo>
                  <a:lnTo>
                    <a:pt x="38" y="123"/>
                  </a:lnTo>
                  <a:lnTo>
                    <a:pt x="48" y="1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9" name="Freeform 426"/>
            <p:cNvSpPr>
              <a:spLocks/>
            </p:cNvSpPr>
            <p:nvPr/>
          </p:nvSpPr>
          <p:spPr bwMode="auto">
            <a:xfrm>
              <a:off x="4620" y="2883"/>
              <a:ext cx="60" cy="82"/>
            </a:xfrm>
            <a:custGeom>
              <a:avLst/>
              <a:gdLst>
                <a:gd name="T0" fmla="*/ 7 w 97"/>
                <a:gd name="T1" fmla="*/ 19 h 133"/>
                <a:gd name="T2" fmla="*/ 9 w 97"/>
                <a:gd name="T3" fmla="*/ 19 h 133"/>
                <a:gd name="T4" fmla="*/ 10 w 97"/>
                <a:gd name="T5" fmla="*/ 18 h 133"/>
                <a:gd name="T6" fmla="*/ 11 w 97"/>
                <a:gd name="T7" fmla="*/ 18 h 133"/>
                <a:gd name="T8" fmla="*/ 12 w 97"/>
                <a:gd name="T9" fmla="*/ 17 h 133"/>
                <a:gd name="T10" fmla="*/ 12 w 97"/>
                <a:gd name="T11" fmla="*/ 17 h 133"/>
                <a:gd name="T12" fmla="*/ 14 w 97"/>
                <a:gd name="T13" fmla="*/ 15 h 133"/>
                <a:gd name="T14" fmla="*/ 14 w 97"/>
                <a:gd name="T15" fmla="*/ 14 h 133"/>
                <a:gd name="T16" fmla="*/ 14 w 97"/>
                <a:gd name="T17" fmla="*/ 12 h 133"/>
                <a:gd name="T18" fmla="*/ 14 w 97"/>
                <a:gd name="T19" fmla="*/ 7 h 133"/>
                <a:gd name="T20" fmla="*/ 14 w 97"/>
                <a:gd name="T21" fmla="*/ 6 h 133"/>
                <a:gd name="T22" fmla="*/ 14 w 97"/>
                <a:gd name="T23" fmla="*/ 4 h 133"/>
                <a:gd name="T24" fmla="*/ 12 w 97"/>
                <a:gd name="T25" fmla="*/ 2 h 133"/>
                <a:gd name="T26" fmla="*/ 12 w 97"/>
                <a:gd name="T27" fmla="*/ 2 h 133"/>
                <a:gd name="T28" fmla="*/ 11 w 97"/>
                <a:gd name="T29" fmla="*/ 1 h 133"/>
                <a:gd name="T30" fmla="*/ 10 w 97"/>
                <a:gd name="T31" fmla="*/ 1 h 133"/>
                <a:gd name="T32" fmla="*/ 9 w 97"/>
                <a:gd name="T33" fmla="*/ 0 h 133"/>
                <a:gd name="T34" fmla="*/ 7 w 97"/>
                <a:gd name="T35" fmla="*/ 0 h 133"/>
                <a:gd name="T36" fmla="*/ 6 w 97"/>
                <a:gd name="T37" fmla="*/ 0 h 133"/>
                <a:gd name="T38" fmla="*/ 4 w 97"/>
                <a:gd name="T39" fmla="*/ 1 h 133"/>
                <a:gd name="T40" fmla="*/ 2 w 97"/>
                <a:gd name="T41" fmla="*/ 1 h 133"/>
                <a:gd name="T42" fmla="*/ 2 w 97"/>
                <a:gd name="T43" fmla="*/ 2 h 133"/>
                <a:gd name="T44" fmla="*/ 1 w 97"/>
                <a:gd name="T45" fmla="*/ 2 h 133"/>
                <a:gd name="T46" fmla="*/ 1 w 97"/>
                <a:gd name="T47" fmla="*/ 4 h 133"/>
                <a:gd name="T48" fmla="*/ 0 w 97"/>
                <a:gd name="T49" fmla="*/ 6 h 133"/>
                <a:gd name="T50" fmla="*/ 0 w 97"/>
                <a:gd name="T51" fmla="*/ 7 h 133"/>
                <a:gd name="T52" fmla="*/ 0 w 97"/>
                <a:gd name="T53" fmla="*/ 12 h 133"/>
                <a:gd name="T54" fmla="*/ 0 w 97"/>
                <a:gd name="T55" fmla="*/ 14 h 133"/>
                <a:gd name="T56" fmla="*/ 1 w 97"/>
                <a:gd name="T57" fmla="*/ 15 h 133"/>
                <a:gd name="T58" fmla="*/ 1 w 97"/>
                <a:gd name="T59" fmla="*/ 17 h 133"/>
                <a:gd name="T60" fmla="*/ 2 w 97"/>
                <a:gd name="T61" fmla="*/ 17 h 133"/>
                <a:gd name="T62" fmla="*/ 2 w 97"/>
                <a:gd name="T63" fmla="*/ 18 h 133"/>
                <a:gd name="T64" fmla="*/ 4 w 97"/>
                <a:gd name="T65" fmla="*/ 18 h 133"/>
                <a:gd name="T66" fmla="*/ 6 w 97"/>
                <a:gd name="T67" fmla="*/ 19 h 133"/>
                <a:gd name="T68" fmla="*/ 7 w 97"/>
                <a:gd name="T69" fmla="*/ 19 h 133"/>
                <a:gd name="T70" fmla="*/ 7 w 97"/>
                <a:gd name="T71" fmla="*/ 19 h 13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7"/>
                <a:gd name="T109" fmla="*/ 0 h 133"/>
                <a:gd name="T110" fmla="*/ 97 w 97"/>
                <a:gd name="T111" fmla="*/ 133 h 13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7" h="133">
                  <a:moveTo>
                    <a:pt x="49" y="133"/>
                  </a:moveTo>
                  <a:lnTo>
                    <a:pt x="57" y="131"/>
                  </a:lnTo>
                  <a:lnTo>
                    <a:pt x="68" y="129"/>
                  </a:lnTo>
                  <a:lnTo>
                    <a:pt x="76" y="124"/>
                  </a:lnTo>
                  <a:lnTo>
                    <a:pt x="83" y="118"/>
                  </a:lnTo>
                  <a:lnTo>
                    <a:pt x="87" y="112"/>
                  </a:lnTo>
                  <a:lnTo>
                    <a:pt x="93" y="103"/>
                  </a:lnTo>
                  <a:lnTo>
                    <a:pt x="95" y="93"/>
                  </a:lnTo>
                  <a:lnTo>
                    <a:pt x="97" y="84"/>
                  </a:lnTo>
                  <a:lnTo>
                    <a:pt x="97" y="48"/>
                  </a:lnTo>
                  <a:lnTo>
                    <a:pt x="95" y="38"/>
                  </a:lnTo>
                  <a:lnTo>
                    <a:pt x="93" y="29"/>
                  </a:lnTo>
                  <a:lnTo>
                    <a:pt x="87" y="19"/>
                  </a:lnTo>
                  <a:lnTo>
                    <a:pt x="83" y="13"/>
                  </a:lnTo>
                  <a:lnTo>
                    <a:pt x="76" y="8"/>
                  </a:lnTo>
                  <a:lnTo>
                    <a:pt x="68" y="2"/>
                  </a:lnTo>
                  <a:lnTo>
                    <a:pt x="57" y="0"/>
                  </a:lnTo>
                  <a:lnTo>
                    <a:pt x="49" y="0"/>
                  </a:lnTo>
                  <a:lnTo>
                    <a:pt x="38" y="0"/>
                  </a:lnTo>
                  <a:lnTo>
                    <a:pt x="28" y="2"/>
                  </a:lnTo>
                  <a:lnTo>
                    <a:pt x="19" y="8"/>
                  </a:lnTo>
                  <a:lnTo>
                    <a:pt x="13" y="13"/>
                  </a:lnTo>
                  <a:lnTo>
                    <a:pt x="7" y="19"/>
                  </a:lnTo>
                  <a:lnTo>
                    <a:pt x="3" y="29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84"/>
                  </a:lnTo>
                  <a:lnTo>
                    <a:pt x="0" y="93"/>
                  </a:lnTo>
                  <a:lnTo>
                    <a:pt x="3" y="103"/>
                  </a:lnTo>
                  <a:lnTo>
                    <a:pt x="7" y="112"/>
                  </a:lnTo>
                  <a:lnTo>
                    <a:pt x="13" y="118"/>
                  </a:lnTo>
                  <a:lnTo>
                    <a:pt x="19" y="124"/>
                  </a:lnTo>
                  <a:lnTo>
                    <a:pt x="28" y="129"/>
                  </a:lnTo>
                  <a:lnTo>
                    <a:pt x="38" y="131"/>
                  </a:lnTo>
                  <a:lnTo>
                    <a:pt x="49" y="1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0" name="Freeform 427"/>
            <p:cNvSpPr>
              <a:spLocks/>
            </p:cNvSpPr>
            <p:nvPr/>
          </p:nvSpPr>
          <p:spPr bwMode="auto">
            <a:xfrm>
              <a:off x="4728" y="2839"/>
              <a:ext cx="64" cy="89"/>
            </a:xfrm>
            <a:custGeom>
              <a:avLst/>
              <a:gdLst>
                <a:gd name="T0" fmla="*/ 7 w 103"/>
                <a:gd name="T1" fmla="*/ 22 h 142"/>
                <a:gd name="T2" fmla="*/ 9 w 103"/>
                <a:gd name="T3" fmla="*/ 21 h 142"/>
                <a:gd name="T4" fmla="*/ 11 w 103"/>
                <a:gd name="T5" fmla="*/ 21 h 142"/>
                <a:gd name="T6" fmla="*/ 12 w 103"/>
                <a:gd name="T7" fmla="*/ 20 h 142"/>
                <a:gd name="T8" fmla="*/ 13 w 103"/>
                <a:gd name="T9" fmla="*/ 19 h 142"/>
                <a:gd name="T10" fmla="*/ 14 w 103"/>
                <a:gd name="T11" fmla="*/ 18 h 142"/>
                <a:gd name="T12" fmla="*/ 14 w 103"/>
                <a:gd name="T13" fmla="*/ 17 h 142"/>
                <a:gd name="T14" fmla="*/ 15 w 103"/>
                <a:gd name="T15" fmla="*/ 15 h 142"/>
                <a:gd name="T16" fmla="*/ 16 w 103"/>
                <a:gd name="T17" fmla="*/ 14 h 142"/>
                <a:gd name="T18" fmla="*/ 16 w 103"/>
                <a:gd name="T19" fmla="*/ 8 h 142"/>
                <a:gd name="T20" fmla="*/ 15 w 103"/>
                <a:gd name="T21" fmla="*/ 6 h 142"/>
                <a:gd name="T22" fmla="*/ 14 w 103"/>
                <a:gd name="T23" fmla="*/ 5 h 142"/>
                <a:gd name="T24" fmla="*/ 14 w 103"/>
                <a:gd name="T25" fmla="*/ 4 h 142"/>
                <a:gd name="T26" fmla="*/ 13 w 103"/>
                <a:gd name="T27" fmla="*/ 3 h 142"/>
                <a:gd name="T28" fmla="*/ 12 w 103"/>
                <a:gd name="T29" fmla="*/ 1 h 142"/>
                <a:gd name="T30" fmla="*/ 11 w 103"/>
                <a:gd name="T31" fmla="*/ 1 h 142"/>
                <a:gd name="T32" fmla="*/ 9 w 103"/>
                <a:gd name="T33" fmla="*/ 0 h 142"/>
                <a:gd name="T34" fmla="*/ 7 w 103"/>
                <a:gd name="T35" fmla="*/ 0 h 142"/>
                <a:gd name="T36" fmla="*/ 6 w 103"/>
                <a:gd name="T37" fmla="*/ 0 h 142"/>
                <a:gd name="T38" fmla="*/ 4 w 103"/>
                <a:gd name="T39" fmla="*/ 1 h 142"/>
                <a:gd name="T40" fmla="*/ 3 w 103"/>
                <a:gd name="T41" fmla="*/ 1 h 142"/>
                <a:gd name="T42" fmla="*/ 2 w 103"/>
                <a:gd name="T43" fmla="*/ 3 h 142"/>
                <a:gd name="T44" fmla="*/ 1 w 103"/>
                <a:gd name="T45" fmla="*/ 4 h 142"/>
                <a:gd name="T46" fmla="*/ 1 w 103"/>
                <a:gd name="T47" fmla="*/ 5 h 142"/>
                <a:gd name="T48" fmla="*/ 0 w 103"/>
                <a:gd name="T49" fmla="*/ 6 h 142"/>
                <a:gd name="T50" fmla="*/ 0 w 103"/>
                <a:gd name="T51" fmla="*/ 8 h 142"/>
                <a:gd name="T52" fmla="*/ 0 w 103"/>
                <a:gd name="T53" fmla="*/ 14 h 142"/>
                <a:gd name="T54" fmla="*/ 0 w 103"/>
                <a:gd name="T55" fmla="*/ 15 h 142"/>
                <a:gd name="T56" fmla="*/ 1 w 103"/>
                <a:gd name="T57" fmla="*/ 17 h 142"/>
                <a:gd name="T58" fmla="*/ 1 w 103"/>
                <a:gd name="T59" fmla="*/ 18 h 142"/>
                <a:gd name="T60" fmla="*/ 2 w 103"/>
                <a:gd name="T61" fmla="*/ 19 h 142"/>
                <a:gd name="T62" fmla="*/ 3 w 103"/>
                <a:gd name="T63" fmla="*/ 20 h 142"/>
                <a:gd name="T64" fmla="*/ 4 w 103"/>
                <a:gd name="T65" fmla="*/ 21 h 142"/>
                <a:gd name="T66" fmla="*/ 6 w 103"/>
                <a:gd name="T67" fmla="*/ 21 h 142"/>
                <a:gd name="T68" fmla="*/ 7 w 103"/>
                <a:gd name="T69" fmla="*/ 22 h 142"/>
                <a:gd name="T70" fmla="*/ 7 w 103"/>
                <a:gd name="T71" fmla="*/ 22 h 14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3"/>
                <a:gd name="T109" fmla="*/ 0 h 142"/>
                <a:gd name="T110" fmla="*/ 103 w 103"/>
                <a:gd name="T111" fmla="*/ 142 h 14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3" h="142">
                  <a:moveTo>
                    <a:pt x="52" y="142"/>
                  </a:moveTo>
                  <a:lnTo>
                    <a:pt x="59" y="140"/>
                  </a:lnTo>
                  <a:lnTo>
                    <a:pt x="71" y="137"/>
                  </a:lnTo>
                  <a:lnTo>
                    <a:pt x="78" y="131"/>
                  </a:lnTo>
                  <a:lnTo>
                    <a:pt x="88" y="127"/>
                  </a:lnTo>
                  <a:lnTo>
                    <a:pt x="92" y="118"/>
                  </a:lnTo>
                  <a:lnTo>
                    <a:pt x="97" y="110"/>
                  </a:lnTo>
                  <a:lnTo>
                    <a:pt x="101" y="99"/>
                  </a:lnTo>
                  <a:lnTo>
                    <a:pt x="103" y="89"/>
                  </a:lnTo>
                  <a:lnTo>
                    <a:pt x="103" y="51"/>
                  </a:lnTo>
                  <a:lnTo>
                    <a:pt x="101" y="40"/>
                  </a:lnTo>
                  <a:lnTo>
                    <a:pt x="97" y="30"/>
                  </a:lnTo>
                  <a:lnTo>
                    <a:pt x="92" y="23"/>
                  </a:lnTo>
                  <a:lnTo>
                    <a:pt x="88" y="15"/>
                  </a:lnTo>
                  <a:lnTo>
                    <a:pt x="78" y="7"/>
                  </a:lnTo>
                  <a:lnTo>
                    <a:pt x="71" y="4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40" y="0"/>
                  </a:lnTo>
                  <a:lnTo>
                    <a:pt x="31" y="4"/>
                  </a:lnTo>
                  <a:lnTo>
                    <a:pt x="21" y="7"/>
                  </a:lnTo>
                  <a:lnTo>
                    <a:pt x="14" y="15"/>
                  </a:lnTo>
                  <a:lnTo>
                    <a:pt x="8" y="23"/>
                  </a:lnTo>
                  <a:lnTo>
                    <a:pt x="2" y="30"/>
                  </a:lnTo>
                  <a:lnTo>
                    <a:pt x="0" y="40"/>
                  </a:lnTo>
                  <a:lnTo>
                    <a:pt x="0" y="51"/>
                  </a:lnTo>
                  <a:lnTo>
                    <a:pt x="0" y="89"/>
                  </a:lnTo>
                  <a:lnTo>
                    <a:pt x="0" y="99"/>
                  </a:lnTo>
                  <a:lnTo>
                    <a:pt x="2" y="110"/>
                  </a:lnTo>
                  <a:lnTo>
                    <a:pt x="8" y="118"/>
                  </a:lnTo>
                  <a:lnTo>
                    <a:pt x="14" y="127"/>
                  </a:lnTo>
                  <a:lnTo>
                    <a:pt x="21" y="131"/>
                  </a:lnTo>
                  <a:lnTo>
                    <a:pt x="31" y="137"/>
                  </a:lnTo>
                  <a:lnTo>
                    <a:pt x="40" y="140"/>
                  </a:lnTo>
                  <a:lnTo>
                    <a:pt x="52" y="1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1" name="Freeform 428"/>
            <p:cNvSpPr>
              <a:spLocks/>
            </p:cNvSpPr>
            <p:nvPr/>
          </p:nvSpPr>
          <p:spPr bwMode="auto">
            <a:xfrm>
              <a:off x="4835" y="2797"/>
              <a:ext cx="67" cy="91"/>
            </a:xfrm>
            <a:custGeom>
              <a:avLst/>
              <a:gdLst>
                <a:gd name="T0" fmla="*/ 7 w 109"/>
                <a:gd name="T1" fmla="*/ 21 h 149"/>
                <a:gd name="T2" fmla="*/ 9 w 109"/>
                <a:gd name="T3" fmla="*/ 21 h 149"/>
                <a:gd name="T4" fmla="*/ 10 w 109"/>
                <a:gd name="T5" fmla="*/ 20 h 149"/>
                <a:gd name="T6" fmla="*/ 12 w 109"/>
                <a:gd name="T7" fmla="*/ 20 h 149"/>
                <a:gd name="T8" fmla="*/ 14 w 109"/>
                <a:gd name="T9" fmla="*/ 18 h 149"/>
                <a:gd name="T10" fmla="*/ 14 w 109"/>
                <a:gd name="T11" fmla="*/ 17 h 149"/>
                <a:gd name="T12" fmla="*/ 15 w 109"/>
                <a:gd name="T13" fmla="*/ 16 h 149"/>
                <a:gd name="T14" fmla="*/ 15 w 109"/>
                <a:gd name="T15" fmla="*/ 15 h 149"/>
                <a:gd name="T16" fmla="*/ 15 w 109"/>
                <a:gd name="T17" fmla="*/ 13 h 149"/>
                <a:gd name="T18" fmla="*/ 15 w 109"/>
                <a:gd name="T19" fmla="*/ 7 h 149"/>
                <a:gd name="T20" fmla="*/ 15 w 109"/>
                <a:gd name="T21" fmla="*/ 6 h 149"/>
                <a:gd name="T22" fmla="*/ 15 w 109"/>
                <a:gd name="T23" fmla="*/ 4 h 149"/>
                <a:gd name="T24" fmla="*/ 14 w 109"/>
                <a:gd name="T25" fmla="*/ 3 h 149"/>
                <a:gd name="T26" fmla="*/ 14 w 109"/>
                <a:gd name="T27" fmla="*/ 2 h 149"/>
                <a:gd name="T28" fmla="*/ 12 w 109"/>
                <a:gd name="T29" fmla="*/ 1 h 149"/>
                <a:gd name="T30" fmla="*/ 10 w 109"/>
                <a:gd name="T31" fmla="*/ 1 h 149"/>
                <a:gd name="T32" fmla="*/ 9 w 109"/>
                <a:gd name="T33" fmla="*/ 0 h 149"/>
                <a:gd name="T34" fmla="*/ 7 w 109"/>
                <a:gd name="T35" fmla="*/ 0 h 149"/>
                <a:gd name="T36" fmla="*/ 7 w 109"/>
                <a:gd name="T37" fmla="*/ 0 h 149"/>
                <a:gd name="T38" fmla="*/ 6 w 109"/>
                <a:gd name="T39" fmla="*/ 0 h 149"/>
                <a:gd name="T40" fmla="*/ 6 w 109"/>
                <a:gd name="T41" fmla="*/ 1 h 149"/>
                <a:gd name="T42" fmla="*/ 4 w 109"/>
                <a:gd name="T43" fmla="*/ 1 h 149"/>
                <a:gd name="T44" fmla="*/ 4 w 109"/>
                <a:gd name="T45" fmla="*/ 1 h 149"/>
                <a:gd name="T46" fmla="*/ 2 w 109"/>
                <a:gd name="T47" fmla="*/ 2 h 149"/>
                <a:gd name="T48" fmla="*/ 1 w 109"/>
                <a:gd name="T49" fmla="*/ 3 h 149"/>
                <a:gd name="T50" fmla="*/ 1 w 109"/>
                <a:gd name="T51" fmla="*/ 4 h 149"/>
                <a:gd name="T52" fmla="*/ 0 w 109"/>
                <a:gd name="T53" fmla="*/ 6 h 149"/>
                <a:gd name="T54" fmla="*/ 0 w 109"/>
                <a:gd name="T55" fmla="*/ 7 h 149"/>
                <a:gd name="T56" fmla="*/ 0 w 109"/>
                <a:gd name="T57" fmla="*/ 13 h 149"/>
                <a:gd name="T58" fmla="*/ 0 w 109"/>
                <a:gd name="T59" fmla="*/ 15 h 149"/>
                <a:gd name="T60" fmla="*/ 1 w 109"/>
                <a:gd name="T61" fmla="*/ 16 h 149"/>
                <a:gd name="T62" fmla="*/ 1 w 109"/>
                <a:gd name="T63" fmla="*/ 17 h 149"/>
                <a:gd name="T64" fmla="*/ 2 w 109"/>
                <a:gd name="T65" fmla="*/ 18 h 149"/>
                <a:gd name="T66" fmla="*/ 4 w 109"/>
                <a:gd name="T67" fmla="*/ 20 h 149"/>
                <a:gd name="T68" fmla="*/ 4 w 109"/>
                <a:gd name="T69" fmla="*/ 20 h 149"/>
                <a:gd name="T70" fmla="*/ 6 w 109"/>
                <a:gd name="T71" fmla="*/ 20 h 149"/>
                <a:gd name="T72" fmla="*/ 6 w 109"/>
                <a:gd name="T73" fmla="*/ 21 h 149"/>
                <a:gd name="T74" fmla="*/ 7 w 109"/>
                <a:gd name="T75" fmla="*/ 21 h 149"/>
                <a:gd name="T76" fmla="*/ 7 w 109"/>
                <a:gd name="T77" fmla="*/ 21 h 149"/>
                <a:gd name="T78" fmla="*/ 7 w 109"/>
                <a:gd name="T79" fmla="*/ 21 h 14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9"/>
                <a:gd name="T121" fmla="*/ 0 h 149"/>
                <a:gd name="T122" fmla="*/ 109 w 109"/>
                <a:gd name="T123" fmla="*/ 149 h 14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9" h="149">
                  <a:moveTo>
                    <a:pt x="54" y="149"/>
                  </a:moveTo>
                  <a:lnTo>
                    <a:pt x="65" y="147"/>
                  </a:lnTo>
                  <a:lnTo>
                    <a:pt x="75" y="143"/>
                  </a:lnTo>
                  <a:lnTo>
                    <a:pt x="84" y="139"/>
                  </a:lnTo>
                  <a:lnTo>
                    <a:pt x="94" y="133"/>
                  </a:lnTo>
                  <a:lnTo>
                    <a:pt x="97" y="124"/>
                  </a:lnTo>
                  <a:lnTo>
                    <a:pt x="103" y="114"/>
                  </a:lnTo>
                  <a:lnTo>
                    <a:pt x="107" y="105"/>
                  </a:lnTo>
                  <a:lnTo>
                    <a:pt x="109" y="95"/>
                  </a:lnTo>
                  <a:lnTo>
                    <a:pt x="109" y="54"/>
                  </a:lnTo>
                  <a:lnTo>
                    <a:pt x="107" y="44"/>
                  </a:lnTo>
                  <a:lnTo>
                    <a:pt x="103" y="33"/>
                  </a:lnTo>
                  <a:lnTo>
                    <a:pt x="97" y="23"/>
                  </a:lnTo>
                  <a:lnTo>
                    <a:pt x="94" y="18"/>
                  </a:lnTo>
                  <a:lnTo>
                    <a:pt x="84" y="10"/>
                  </a:lnTo>
                  <a:lnTo>
                    <a:pt x="75" y="4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37" y="2"/>
                  </a:lnTo>
                  <a:lnTo>
                    <a:pt x="33" y="4"/>
                  </a:lnTo>
                  <a:lnTo>
                    <a:pt x="23" y="10"/>
                  </a:lnTo>
                  <a:lnTo>
                    <a:pt x="16" y="18"/>
                  </a:lnTo>
                  <a:lnTo>
                    <a:pt x="8" y="23"/>
                  </a:lnTo>
                  <a:lnTo>
                    <a:pt x="4" y="33"/>
                  </a:lnTo>
                  <a:lnTo>
                    <a:pt x="0" y="44"/>
                  </a:lnTo>
                  <a:lnTo>
                    <a:pt x="0" y="54"/>
                  </a:lnTo>
                  <a:lnTo>
                    <a:pt x="0" y="95"/>
                  </a:lnTo>
                  <a:lnTo>
                    <a:pt x="0" y="105"/>
                  </a:lnTo>
                  <a:lnTo>
                    <a:pt x="4" y="114"/>
                  </a:lnTo>
                  <a:lnTo>
                    <a:pt x="8" y="124"/>
                  </a:lnTo>
                  <a:lnTo>
                    <a:pt x="16" y="133"/>
                  </a:lnTo>
                  <a:lnTo>
                    <a:pt x="23" y="139"/>
                  </a:lnTo>
                  <a:lnTo>
                    <a:pt x="33" y="143"/>
                  </a:lnTo>
                  <a:lnTo>
                    <a:pt x="37" y="145"/>
                  </a:lnTo>
                  <a:lnTo>
                    <a:pt x="42" y="147"/>
                  </a:lnTo>
                  <a:lnTo>
                    <a:pt x="48" y="149"/>
                  </a:lnTo>
                  <a:lnTo>
                    <a:pt x="54" y="14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2" name="Freeform 429"/>
            <p:cNvSpPr>
              <a:spLocks/>
            </p:cNvSpPr>
            <p:nvPr/>
          </p:nvSpPr>
          <p:spPr bwMode="auto">
            <a:xfrm>
              <a:off x="4949" y="2747"/>
              <a:ext cx="72" cy="98"/>
            </a:xfrm>
            <a:custGeom>
              <a:avLst/>
              <a:gdLst>
                <a:gd name="T0" fmla="*/ 9 w 116"/>
                <a:gd name="T1" fmla="*/ 24 h 157"/>
                <a:gd name="T2" fmla="*/ 9 w 116"/>
                <a:gd name="T3" fmla="*/ 24 h 157"/>
                <a:gd name="T4" fmla="*/ 11 w 116"/>
                <a:gd name="T5" fmla="*/ 24 h 157"/>
                <a:gd name="T6" fmla="*/ 12 w 116"/>
                <a:gd name="T7" fmla="*/ 23 h 157"/>
                <a:gd name="T8" fmla="*/ 13 w 116"/>
                <a:gd name="T9" fmla="*/ 22 h 157"/>
                <a:gd name="T10" fmla="*/ 15 w 116"/>
                <a:gd name="T11" fmla="*/ 21 h 157"/>
                <a:gd name="T12" fmla="*/ 16 w 116"/>
                <a:gd name="T13" fmla="*/ 20 h 157"/>
                <a:gd name="T14" fmla="*/ 17 w 116"/>
                <a:gd name="T15" fmla="*/ 18 h 157"/>
                <a:gd name="T16" fmla="*/ 17 w 116"/>
                <a:gd name="T17" fmla="*/ 17 h 157"/>
                <a:gd name="T18" fmla="*/ 17 w 116"/>
                <a:gd name="T19" fmla="*/ 15 h 157"/>
                <a:gd name="T20" fmla="*/ 17 w 116"/>
                <a:gd name="T21" fmla="*/ 9 h 157"/>
                <a:gd name="T22" fmla="*/ 17 w 116"/>
                <a:gd name="T23" fmla="*/ 7 h 157"/>
                <a:gd name="T24" fmla="*/ 17 w 116"/>
                <a:gd name="T25" fmla="*/ 7 h 157"/>
                <a:gd name="T26" fmla="*/ 17 w 116"/>
                <a:gd name="T27" fmla="*/ 6 h 157"/>
                <a:gd name="T28" fmla="*/ 17 w 116"/>
                <a:gd name="T29" fmla="*/ 5 h 157"/>
                <a:gd name="T30" fmla="*/ 16 w 116"/>
                <a:gd name="T31" fmla="*/ 4 h 157"/>
                <a:gd name="T32" fmla="*/ 15 w 116"/>
                <a:gd name="T33" fmla="*/ 2 h 157"/>
                <a:gd name="T34" fmla="*/ 13 w 116"/>
                <a:gd name="T35" fmla="*/ 1 h 157"/>
                <a:gd name="T36" fmla="*/ 12 w 116"/>
                <a:gd name="T37" fmla="*/ 1 h 157"/>
                <a:gd name="T38" fmla="*/ 11 w 116"/>
                <a:gd name="T39" fmla="*/ 0 h 157"/>
                <a:gd name="T40" fmla="*/ 9 w 116"/>
                <a:gd name="T41" fmla="*/ 0 h 157"/>
                <a:gd name="T42" fmla="*/ 9 w 116"/>
                <a:gd name="T43" fmla="*/ 0 h 157"/>
                <a:gd name="T44" fmla="*/ 7 w 116"/>
                <a:gd name="T45" fmla="*/ 0 h 157"/>
                <a:gd name="T46" fmla="*/ 7 w 116"/>
                <a:gd name="T47" fmla="*/ 0 h 157"/>
                <a:gd name="T48" fmla="*/ 6 w 116"/>
                <a:gd name="T49" fmla="*/ 1 h 157"/>
                <a:gd name="T50" fmla="*/ 5 w 116"/>
                <a:gd name="T51" fmla="*/ 1 h 157"/>
                <a:gd name="T52" fmla="*/ 4 w 116"/>
                <a:gd name="T53" fmla="*/ 1 h 157"/>
                <a:gd name="T54" fmla="*/ 2 w 116"/>
                <a:gd name="T55" fmla="*/ 2 h 157"/>
                <a:gd name="T56" fmla="*/ 1 w 116"/>
                <a:gd name="T57" fmla="*/ 4 h 157"/>
                <a:gd name="T58" fmla="*/ 1 w 116"/>
                <a:gd name="T59" fmla="*/ 5 h 157"/>
                <a:gd name="T60" fmla="*/ 1 w 116"/>
                <a:gd name="T61" fmla="*/ 6 h 157"/>
                <a:gd name="T62" fmla="*/ 0 w 116"/>
                <a:gd name="T63" fmla="*/ 7 h 157"/>
                <a:gd name="T64" fmla="*/ 0 w 116"/>
                <a:gd name="T65" fmla="*/ 7 h 157"/>
                <a:gd name="T66" fmla="*/ 0 w 116"/>
                <a:gd name="T67" fmla="*/ 9 h 157"/>
                <a:gd name="T68" fmla="*/ 0 w 116"/>
                <a:gd name="T69" fmla="*/ 15 h 157"/>
                <a:gd name="T70" fmla="*/ 0 w 116"/>
                <a:gd name="T71" fmla="*/ 17 h 157"/>
                <a:gd name="T72" fmla="*/ 1 w 116"/>
                <a:gd name="T73" fmla="*/ 18 h 157"/>
                <a:gd name="T74" fmla="*/ 1 w 116"/>
                <a:gd name="T75" fmla="*/ 20 h 157"/>
                <a:gd name="T76" fmla="*/ 2 w 116"/>
                <a:gd name="T77" fmla="*/ 21 h 157"/>
                <a:gd name="T78" fmla="*/ 4 w 116"/>
                <a:gd name="T79" fmla="*/ 22 h 157"/>
                <a:gd name="T80" fmla="*/ 5 w 116"/>
                <a:gd name="T81" fmla="*/ 23 h 157"/>
                <a:gd name="T82" fmla="*/ 6 w 116"/>
                <a:gd name="T83" fmla="*/ 23 h 157"/>
                <a:gd name="T84" fmla="*/ 7 w 116"/>
                <a:gd name="T85" fmla="*/ 24 h 157"/>
                <a:gd name="T86" fmla="*/ 7 w 116"/>
                <a:gd name="T87" fmla="*/ 24 h 157"/>
                <a:gd name="T88" fmla="*/ 9 w 116"/>
                <a:gd name="T89" fmla="*/ 24 h 157"/>
                <a:gd name="T90" fmla="*/ 9 w 116"/>
                <a:gd name="T91" fmla="*/ 24 h 15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16"/>
                <a:gd name="T139" fmla="*/ 0 h 157"/>
                <a:gd name="T140" fmla="*/ 116 w 116"/>
                <a:gd name="T141" fmla="*/ 157 h 15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16" h="157">
                  <a:moveTo>
                    <a:pt x="57" y="157"/>
                  </a:moveTo>
                  <a:lnTo>
                    <a:pt x="59" y="157"/>
                  </a:lnTo>
                  <a:lnTo>
                    <a:pt x="70" y="155"/>
                  </a:lnTo>
                  <a:lnTo>
                    <a:pt x="82" y="152"/>
                  </a:lnTo>
                  <a:lnTo>
                    <a:pt x="89" y="146"/>
                  </a:lnTo>
                  <a:lnTo>
                    <a:pt x="99" y="140"/>
                  </a:lnTo>
                  <a:lnTo>
                    <a:pt x="104" y="131"/>
                  </a:lnTo>
                  <a:lnTo>
                    <a:pt x="112" y="121"/>
                  </a:lnTo>
                  <a:lnTo>
                    <a:pt x="114" y="110"/>
                  </a:lnTo>
                  <a:lnTo>
                    <a:pt x="116" y="100"/>
                  </a:lnTo>
                  <a:lnTo>
                    <a:pt x="116" y="57"/>
                  </a:lnTo>
                  <a:lnTo>
                    <a:pt x="116" y="51"/>
                  </a:lnTo>
                  <a:lnTo>
                    <a:pt x="114" y="43"/>
                  </a:lnTo>
                  <a:lnTo>
                    <a:pt x="112" y="39"/>
                  </a:lnTo>
                  <a:lnTo>
                    <a:pt x="112" y="34"/>
                  </a:lnTo>
                  <a:lnTo>
                    <a:pt x="104" y="24"/>
                  </a:lnTo>
                  <a:lnTo>
                    <a:pt x="99" y="17"/>
                  </a:lnTo>
                  <a:lnTo>
                    <a:pt x="89" y="9"/>
                  </a:lnTo>
                  <a:lnTo>
                    <a:pt x="82" y="5"/>
                  </a:lnTo>
                  <a:lnTo>
                    <a:pt x="70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1" y="0"/>
                  </a:lnTo>
                  <a:lnTo>
                    <a:pt x="45" y="0"/>
                  </a:lnTo>
                  <a:lnTo>
                    <a:pt x="40" y="1"/>
                  </a:lnTo>
                  <a:lnTo>
                    <a:pt x="34" y="5"/>
                  </a:lnTo>
                  <a:lnTo>
                    <a:pt x="25" y="9"/>
                  </a:lnTo>
                  <a:lnTo>
                    <a:pt x="17" y="17"/>
                  </a:lnTo>
                  <a:lnTo>
                    <a:pt x="9" y="24"/>
                  </a:lnTo>
                  <a:lnTo>
                    <a:pt x="4" y="34"/>
                  </a:lnTo>
                  <a:lnTo>
                    <a:pt x="2" y="39"/>
                  </a:lnTo>
                  <a:lnTo>
                    <a:pt x="0" y="43"/>
                  </a:lnTo>
                  <a:lnTo>
                    <a:pt x="0" y="51"/>
                  </a:lnTo>
                  <a:lnTo>
                    <a:pt x="0" y="57"/>
                  </a:lnTo>
                  <a:lnTo>
                    <a:pt x="0" y="100"/>
                  </a:lnTo>
                  <a:lnTo>
                    <a:pt x="0" y="110"/>
                  </a:lnTo>
                  <a:lnTo>
                    <a:pt x="4" y="121"/>
                  </a:lnTo>
                  <a:lnTo>
                    <a:pt x="9" y="131"/>
                  </a:lnTo>
                  <a:lnTo>
                    <a:pt x="17" y="140"/>
                  </a:lnTo>
                  <a:lnTo>
                    <a:pt x="25" y="146"/>
                  </a:lnTo>
                  <a:lnTo>
                    <a:pt x="34" y="152"/>
                  </a:lnTo>
                  <a:lnTo>
                    <a:pt x="40" y="154"/>
                  </a:lnTo>
                  <a:lnTo>
                    <a:pt x="45" y="155"/>
                  </a:lnTo>
                  <a:lnTo>
                    <a:pt x="51" y="155"/>
                  </a:lnTo>
                  <a:lnTo>
                    <a:pt x="57" y="1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3" name="Freeform 430"/>
            <p:cNvSpPr>
              <a:spLocks/>
            </p:cNvSpPr>
            <p:nvPr/>
          </p:nvSpPr>
          <p:spPr bwMode="auto">
            <a:xfrm>
              <a:off x="5074" y="2691"/>
              <a:ext cx="74" cy="99"/>
            </a:xfrm>
            <a:custGeom>
              <a:avLst/>
              <a:gdLst>
                <a:gd name="T0" fmla="*/ 9 w 120"/>
                <a:gd name="T1" fmla="*/ 23 h 162"/>
                <a:gd name="T2" fmla="*/ 9 w 120"/>
                <a:gd name="T3" fmla="*/ 23 h 162"/>
                <a:gd name="T4" fmla="*/ 9 w 120"/>
                <a:gd name="T5" fmla="*/ 23 h 162"/>
                <a:gd name="T6" fmla="*/ 10 w 120"/>
                <a:gd name="T7" fmla="*/ 23 h 162"/>
                <a:gd name="T8" fmla="*/ 11 w 120"/>
                <a:gd name="T9" fmla="*/ 22 h 162"/>
                <a:gd name="T10" fmla="*/ 12 w 120"/>
                <a:gd name="T11" fmla="*/ 21 h 162"/>
                <a:gd name="T12" fmla="*/ 14 w 120"/>
                <a:gd name="T13" fmla="*/ 21 h 162"/>
                <a:gd name="T14" fmla="*/ 14 w 120"/>
                <a:gd name="T15" fmla="*/ 20 h 162"/>
                <a:gd name="T16" fmla="*/ 15 w 120"/>
                <a:gd name="T17" fmla="*/ 19 h 162"/>
                <a:gd name="T18" fmla="*/ 17 w 120"/>
                <a:gd name="T19" fmla="*/ 17 h 162"/>
                <a:gd name="T20" fmla="*/ 17 w 120"/>
                <a:gd name="T21" fmla="*/ 16 h 162"/>
                <a:gd name="T22" fmla="*/ 17 w 120"/>
                <a:gd name="T23" fmla="*/ 16 h 162"/>
                <a:gd name="T24" fmla="*/ 17 w 120"/>
                <a:gd name="T25" fmla="*/ 15 h 162"/>
                <a:gd name="T26" fmla="*/ 17 w 120"/>
                <a:gd name="T27" fmla="*/ 14 h 162"/>
                <a:gd name="T28" fmla="*/ 17 w 120"/>
                <a:gd name="T29" fmla="*/ 8 h 162"/>
                <a:gd name="T30" fmla="*/ 17 w 120"/>
                <a:gd name="T31" fmla="*/ 7 h 162"/>
                <a:gd name="T32" fmla="*/ 17 w 120"/>
                <a:gd name="T33" fmla="*/ 6 h 162"/>
                <a:gd name="T34" fmla="*/ 17 w 120"/>
                <a:gd name="T35" fmla="*/ 6 h 162"/>
                <a:gd name="T36" fmla="*/ 17 w 120"/>
                <a:gd name="T37" fmla="*/ 5 h 162"/>
                <a:gd name="T38" fmla="*/ 15 w 120"/>
                <a:gd name="T39" fmla="*/ 4 h 162"/>
                <a:gd name="T40" fmla="*/ 14 w 120"/>
                <a:gd name="T41" fmla="*/ 2 h 162"/>
                <a:gd name="T42" fmla="*/ 14 w 120"/>
                <a:gd name="T43" fmla="*/ 1 h 162"/>
                <a:gd name="T44" fmla="*/ 12 w 120"/>
                <a:gd name="T45" fmla="*/ 1 h 162"/>
                <a:gd name="T46" fmla="*/ 11 w 120"/>
                <a:gd name="T47" fmla="*/ 0 h 162"/>
                <a:gd name="T48" fmla="*/ 10 w 120"/>
                <a:gd name="T49" fmla="*/ 0 h 162"/>
                <a:gd name="T50" fmla="*/ 9 w 120"/>
                <a:gd name="T51" fmla="*/ 0 h 162"/>
                <a:gd name="T52" fmla="*/ 9 w 120"/>
                <a:gd name="T53" fmla="*/ 0 h 162"/>
                <a:gd name="T54" fmla="*/ 9 w 120"/>
                <a:gd name="T55" fmla="*/ 0 h 162"/>
                <a:gd name="T56" fmla="*/ 7 w 120"/>
                <a:gd name="T57" fmla="*/ 0 h 162"/>
                <a:gd name="T58" fmla="*/ 6 w 120"/>
                <a:gd name="T59" fmla="*/ 0 h 162"/>
                <a:gd name="T60" fmla="*/ 6 w 120"/>
                <a:gd name="T61" fmla="*/ 0 h 162"/>
                <a:gd name="T62" fmla="*/ 5 w 120"/>
                <a:gd name="T63" fmla="*/ 1 h 162"/>
                <a:gd name="T64" fmla="*/ 4 w 120"/>
                <a:gd name="T65" fmla="*/ 1 h 162"/>
                <a:gd name="T66" fmla="*/ 2 w 120"/>
                <a:gd name="T67" fmla="*/ 2 h 162"/>
                <a:gd name="T68" fmla="*/ 1 w 120"/>
                <a:gd name="T69" fmla="*/ 4 h 162"/>
                <a:gd name="T70" fmla="*/ 1 w 120"/>
                <a:gd name="T71" fmla="*/ 5 h 162"/>
                <a:gd name="T72" fmla="*/ 0 w 120"/>
                <a:gd name="T73" fmla="*/ 6 h 162"/>
                <a:gd name="T74" fmla="*/ 0 w 120"/>
                <a:gd name="T75" fmla="*/ 6 h 162"/>
                <a:gd name="T76" fmla="*/ 0 w 120"/>
                <a:gd name="T77" fmla="*/ 7 h 162"/>
                <a:gd name="T78" fmla="*/ 0 w 120"/>
                <a:gd name="T79" fmla="*/ 8 h 162"/>
                <a:gd name="T80" fmla="*/ 0 w 120"/>
                <a:gd name="T81" fmla="*/ 14 h 162"/>
                <a:gd name="T82" fmla="*/ 0 w 120"/>
                <a:gd name="T83" fmla="*/ 15 h 162"/>
                <a:gd name="T84" fmla="*/ 0 w 120"/>
                <a:gd name="T85" fmla="*/ 16 h 162"/>
                <a:gd name="T86" fmla="*/ 0 w 120"/>
                <a:gd name="T87" fmla="*/ 16 h 162"/>
                <a:gd name="T88" fmla="*/ 1 w 120"/>
                <a:gd name="T89" fmla="*/ 17 h 162"/>
                <a:gd name="T90" fmla="*/ 1 w 120"/>
                <a:gd name="T91" fmla="*/ 19 h 162"/>
                <a:gd name="T92" fmla="*/ 2 w 120"/>
                <a:gd name="T93" fmla="*/ 20 h 162"/>
                <a:gd name="T94" fmla="*/ 4 w 120"/>
                <a:gd name="T95" fmla="*/ 21 h 162"/>
                <a:gd name="T96" fmla="*/ 5 w 120"/>
                <a:gd name="T97" fmla="*/ 21 h 162"/>
                <a:gd name="T98" fmla="*/ 6 w 120"/>
                <a:gd name="T99" fmla="*/ 22 h 162"/>
                <a:gd name="T100" fmla="*/ 6 w 120"/>
                <a:gd name="T101" fmla="*/ 23 h 162"/>
                <a:gd name="T102" fmla="*/ 7 w 120"/>
                <a:gd name="T103" fmla="*/ 23 h 162"/>
                <a:gd name="T104" fmla="*/ 9 w 120"/>
                <a:gd name="T105" fmla="*/ 23 h 162"/>
                <a:gd name="T106" fmla="*/ 9 w 120"/>
                <a:gd name="T107" fmla="*/ 23 h 1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0"/>
                <a:gd name="T163" fmla="*/ 0 h 162"/>
                <a:gd name="T164" fmla="*/ 120 w 120"/>
                <a:gd name="T165" fmla="*/ 162 h 16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0" h="162">
                  <a:moveTo>
                    <a:pt x="57" y="162"/>
                  </a:moveTo>
                  <a:lnTo>
                    <a:pt x="61" y="162"/>
                  </a:lnTo>
                  <a:lnTo>
                    <a:pt x="65" y="160"/>
                  </a:lnTo>
                  <a:lnTo>
                    <a:pt x="71" y="160"/>
                  </a:lnTo>
                  <a:lnTo>
                    <a:pt x="76" y="158"/>
                  </a:lnTo>
                  <a:lnTo>
                    <a:pt x="82" y="156"/>
                  </a:lnTo>
                  <a:lnTo>
                    <a:pt x="92" y="150"/>
                  </a:lnTo>
                  <a:lnTo>
                    <a:pt x="101" y="145"/>
                  </a:lnTo>
                  <a:lnTo>
                    <a:pt x="109" y="135"/>
                  </a:lnTo>
                  <a:lnTo>
                    <a:pt x="114" y="124"/>
                  </a:lnTo>
                  <a:lnTo>
                    <a:pt x="116" y="118"/>
                  </a:lnTo>
                  <a:lnTo>
                    <a:pt x="118" y="114"/>
                  </a:lnTo>
                  <a:lnTo>
                    <a:pt x="120" y="107"/>
                  </a:lnTo>
                  <a:lnTo>
                    <a:pt x="120" y="103"/>
                  </a:lnTo>
                  <a:lnTo>
                    <a:pt x="120" y="59"/>
                  </a:lnTo>
                  <a:lnTo>
                    <a:pt x="120" y="52"/>
                  </a:lnTo>
                  <a:lnTo>
                    <a:pt x="118" y="46"/>
                  </a:lnTo>
                  <a:lnTo>
                    <a:pt x="116" y="40"/>
                  </a:lnTo>
                  <a:lnTo>
                    <a:pt x="114" y="35"/>
                  </a:lnTo>
                  <a:lnTo>
                    <a:pt x="109" y="25"/>
                  </a:lnTo>
                  <a:lnTo>
                    <a:pt x="101" y="16"/>
                  </a:lnTo>
                  <a:lnTo>
                    <a:pt x="92" y="10"/>
                  </a:lnTo>
                  <a:lnTo>
                    <a:pt x="82" y="4"/>
                  </a:lnTo>
                  <a:lnTo>
                    <a:pt x="76" y="0"/>
                  </a:lnTo>
                  <a:lnTo>
                    <a:pt x="71" y="0"/>
                  </a:lnTo>
                  <a:lnTo>
                    <a:pt x="65" y="0"/>
                  </a:lnTo>
                  <a:lnTo>
                    <a:pt x="61" y="0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46" y="0"/>
                  </a:lnTo>
                  <a:lnTo>
                    <a:pt x="38" y="0"/>
                  </a:lnTo>
                  <a:lnTo>
                    <a:pt x="34" y="4"/>
                  </a:lnTo>
                  <a:lnTo>
                    <a:pt x="23" y="10"/>
                  </a:lnTo>
                  <a:lnTo>
                    <a:pt x="15" y="16"/>
                  </a:lnTo>
                  <a:lnTo>
                    <a:pt x="8" y="25"/>
                  </a:lnTo>
                  <a:lnTo>
                    <a:pt x="4" y="35"/>
                  </a:lnTo>
                  <a:lnTo>
                    <a:pt x="0" y="40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0" y="103"/>
                  </a:lnTo>
                  <a:lnTo>
                    <a:pt x="0" y="107"/>
                  </a:lnTo>
                  <a:lnTo>
                    <a:pt x="0" y="114"/>
                  </a:lnTo>
                  <a:lnTo>
                    <a:pt x="0" y="118"/>
                  </a:lnTo>
                  <a:lnTo>
                    <a:pt x="4" y="124"/>
                  </a:lnTo>
                  <a:lnTo>
                    <a:pt x="8" y="135"/>
                  </a:lnTo>
                  <a:lnTo>
                    <a:pt x="15" y="145"/>
                  </a:lnTo>
                  <a:lnTo>
                    <a:pt x="23" y="150"/>
                  </a:lnTo>
                  <a:lnTo>
                    <a:pt x="34" y="156"/>
                  </a:lnTo>
                  <a:lnTo>
                    <a:pt x="38" y="158"/>
                  </a:lnTo>
                  <a:lnTo>
                    <a:pt x="46" y="160"/>
                  </a:lnTo>
                  <a:lnTo>
                    <a:pt x="52" y="160"/>
                  </a:lnTo>
                  <a:lnTo>
                    <a:pt x="57" y="16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4" name="Freeform 431"/>
            <p:cNvSpPr>
              <a:spLocks/>
            </p:cNvSpPr>
            <p:nvPr/>
          </p:nvSpPr>
          <p:spPr bwMode="auto">
            <a:xfrm>
              <a:off x="5194" y="2638"/>
              <a:ext cx="79" cy="104"/>
            </a:xfrm>
            <a:custGeom>
              <a:avLst/>
              <a:gdLst>
                <a:gd name="T0" fmla="*/ 9 w 128"/>
                <a:gd name="T1" fmla="*/ 24 h 169"/>
                <a:gd name="T2" fmla="*/ 10 w 128"/>
                <a:gd name="T3" fmla="*/ 24 h 169"/>
                <a:gd name="T4" fmla="*/ 11 w 128"/>
                <a:gd name="T5" fmla="*/ 24 h 169"/>
                <a:gd name="T6" fmla="*/ 12 w 128"/>
                <a:gd name="T7" fmla="*/ 24 h 169"/>
                <a:gd name="T8" fmla="*/ 13 w 128"/>
                <a:gd name="T9" fmla="*/ 23 h 169"/>
                <a:gd name="T10" fmla="*/ 14 w 128"/>
                <a:gd name="T11" fmla="*/ 23 h 169"/>
                <a:gd name="T12" fmla="*/ 15 w 128"/>
                <a:gd name="T13" fmla="*/ 22 h 169"/>
                <a:gd name="T14" fmla="*/ 17 w 128"/>
                <a:gd name="T15" fmla="*/ 21 h 169"/>
                <a:gd name="T16" fmla="*/ 17 w 128"/>
                <a:gd name="T17" fmla="*/ 20 h 169"/>
                <a:gd name="T18" fmla="*/ 17 w 128"/>
                <a:gd name="T19" fmla="*/ 19 h 169"/>
                <a:gd name="T20" fmla="*/ 19 w 128"/>
                <a:gd name="T21" fmla="*/ 19 h 169"/>
                <a:gd name="T22" fmla="*/ 19 w 128"/>
                <a:gd name="T23" fmla="*/ 18 h 169"/>
                <a:gd name="T24" fmla="*/ 19 w 128"/>
                <a:gd name="T25" fmla="*/ 17 h 169"/>
                <a:gd name="T26" fmla="*/ 19 w 128"/>
                <a:gd name="T27" fmla="*/ 16 h 169"/>
                <a:gd name="T28" fmla="*/ 19 w 128"/>
                <a:gd name="T29" fmla="*/ 15 h 169"/>
                <a:gd name="T30" fmla="*/ 19 w 128"/>
                <a:gd name="T31" fmla="*/ 9 h 169"/>
                <a:gd name="T32" fmla="*/ 19 w 128"/>
                <a:gd name="T33" fmla="*/ 8 h 169"/>
                <a:gd name="T34" fmla="*/ 19 w 128"/>
                <a:gd name="T35" fmla="*/ 7 h 169"/>
                <a:gd name="T36" fmla="*/ 19 w 128"/>
                <a:gd name="T37" fmla="*/ 6 h 169"/>
                <a:gd name="T38" fmla="*/ 19 w 128"/>
                <a:gd name="T39" fmla="*/ 6 h 169"/>
                <a:gd name="T40" fmla="*/ 17 w 128"/>
                <a:gd name="T41" fmla="*/ 4 h 169"/>
                <a:gd name="T42" fmla="*/ 15 w 128"/>
                <a:gd name="T43" fmla="*/ 2 h 169"/>
                <a:gd name="T44" fmla="*/ 14 w 128"/>
                <a:gd name="T45" fmla="*/ 1 h 169"/>
                <a:gd name="T46" fmla="*/ 13 w 128"/>
                <a:gd name="T47" fmla="*/ 1 h 169"/>
                <a:gd name="T48" fmla="*/ 12 w 128"/>
                <a:gd name="T49" fmla="*/ 1 h 169"/>
                <a:gd name="T50" fmla="*/ 11 w 128"/>
                <a:gd name="T51" fmla="*/ 0 h 169"/>
                <a:gd name="T52" fmla="*/ 10 w 128"/>
                <a:gd name="T53" fmla="*/ 0 h 169"/>
                <a:gd name="T54" fmla="*/ 9 w 128"/>
                <a:gd name="T55" fmla="*/ 0 h 169"/>
                <a:gd name="T56" fmla="*/ 9 w 128"/>
                <a:gd name="T57" fmla="*/ 0 h 169"/>
                <a:gd name="T58" fmla="*/ 7 w 128"/>
                <a:gd name="T59" fmla="*/ 0 h 169"/>
                <a:gd name="T60" fmla="*/ 6 w 128"/>
                <a:gd name="T61" fmla="*/ 1 h 169"/>
                <a:gd name="T62" fmla="*/ 6 w 128"/>
                <a:gd name="T63" fmla="*/ 1 h 169"/>
                <a:gd name="T64" fmla="*/ 4 w 128"/>
                <a:gd name="T65" fmla="*/ 1 h 169"/>
                <a:gd name="T66" fmla="*/ 2 w 128"/>
                <a:gd name="T67" fmla="*/ 2 h 169"/>
                <a:gd name="T68" fmla="*/ 1 w 128"/>
                <a:gd name="T69" fmla="*/ 4 h 169"/>
                <a:gd name="T70" fmla="*/ 1 w 128"/>
                <a:gd name="T71" fmla="*/ 6 h 169"/>
                <a:gd name="T72" fmla="*/ 1 w 128"/>
                <a:gd name="T73" fmla="*/ 6 h 169"/>
                <a:gd name="T74" fmla="*/ 0 w 128"/>
                <a:gd name="T75" fmla="*/ 7 h 169"/>
                <a:gd name="T76" fmla="*/ 0 w 128"/>
                <a:gd name="T77" fmla="*/ 8 h 169"/>
                <a:gd name="T78" fmla="*/ 0 w 128"/>
                <a:gd name="T79" fmla="*/ 9 h 169"/>
                <a:gd name="T80" fmla="*/ 0 w 128"/>
                <a:gd name="T81" fmla="*/ 15 h 169"/>
                <a:gd name="T82" fmla="*/ 0 w 128"/>
                <a:gd name="T83" fmla="*/ 16 h 169"/>
                <a:gd name="T84" fmla="*/ 0 w 128"/>
                <a:gd name="T85" fmla="*/ 17 h 169"/>
                <a:gd name="T86" fmla="*/ 1 w 128"/>
                <a:gd name="T87" fmla="*/ 18 h 169"/>
                <a:gd name="T88" fmla="*/ 1 w 128"/>
                <a:gd name="T89" fmla="*/ 19 h 169"/>
                <a:gd name="T90" fmla="*/ 1 w 128"/>
                <a:gd name="T91" fmla="*/ 19 h 169"/>
                <a:gd name="T92" fmla="*/ 1 w 128"/>
                <a:gd name="T93" fmla="*/ 20 h 169"/>
                <a:gd name="T94" fmla="*/ 2 w 128"/>
                <a:gd name="T95" fmla="*/ 21 h 169"/>
                <a:gd name="T96" fmla="*/ 2 w 128"/>
                <a:gd name="T97" fmla="*/ 22 h 169"/>
                <a:gd name="T98" fmla="*/ 4 w 128"/>
                <a:gd name="T99" fmla="*/ 23 h 169"/>
                <a:gd name="T100" fmla="*/ 6 w 128"/>
                <a:gd name="T101" fmla="*/ 23 h 169"/>
                <a:gd name="T102" fmla="*/ 6 w 128"/>
                <a:gd name="T103" fmla="*/ 24 h 169"/>
                <a:gd name="T104" fmla="*/ 7 w 128"/>
                <a:gd name="T105" fmla="*/ 24 h 169"/>
                <a:gd name="T106" fmla="*/ 9 w 128"/>
                <a:gd name="T107" fmla="*/ 24 h 169"/>
                <a:gd name="T108" fmla="*/ 9 w 128"/>
                <a:gd name="T109" fmla="*/ 24 h 169"/>
                <a:gd name="T110" fmla="*/ 9 w 128"/>
                <a:gd name="T111" fmla="*/ 24 h 16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28"/>
                <a:gd name="T169" fmla="*/ 0 h 169"/>
                <a:gd name="T170" fmla="*/ 128 w 128"/>
                <a:gd name="T171" fmla="*/ 169 h 16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28" h="169">
                  <a:moveTo>
                    <a:pt x="65" y="169"/>
                  </a:moveTo>
                  <a:lnTo>
                    <a:pt x="70" y="169"/>
                  </a:lnTo>
                  <a:lnTo>
                    <a:pt x="76" y="167"/>
                  </a:lnTo>
                  <a:lnTo>
                    <a:pt x="82" y="165"/>
                  </a:lnTo>
                  <a:lnTo>
                    <a:pt x="89" y="163"/>
                  </a:lnTo>
                  <a:lnTo>
                    <a:pt x="99" y="158"/>
                  </a:lnTo>
                  <a:lnTo>
                    <a:pt x="109" y="150"/>
                  </a:lnTo>
                  <a:lnTo>
                    <a:pt x="112" y="146"/>
                  </a:lnTo>
                  <a:lnTo>
                    <a:pt x="116" y="140"/>
                  </a:lnTo>
                  <a:lnTo>
                    <a:pt x="120" y="135"/>
                  </a:lnTo>
                  <a:lnTo>
                    <a:pt x="124" y="131"/>
                  </a:lnTo>
                  <a:lnTo>
                    <a:pt x="124" y="125"/>
                  </a:lnTo>
                  <a:lnTo>
                    <a:pt x="126" y="120"/>
                  </a:lnTo>
                  <a:lnTo>
                    <a:pt x="128" y="114"/>
                  </a:lnTo>
                  <a:lnTo>
                    <a:pt x="128" y="108"/>
                  </a:lnTo>
                  <a:lnTo>
                    <a:pt x="128" y="61"/>
                  </a:lnTo>
                  <a:lnTo>
                    <a:pt x="128" y="55"/>
                  </a:lnTo>
                  <a:lnTo>
                    <a:pt x="126" y="47"/>
                  </a:lnTo>
                  <a:lnTo>
                    <a:pt x="124" y="42"/>
                  </a:lnTo>
                  <a:lnTo>
                    <a:pt x="124" y="36"/>
                  </a:lnTo>
                  <a:lnTo>
                    <a:pt x="116" y="24"/>
                  </a:lnTo>
                  <a:lnTo>
                    <a:pt x="109" y="17"/>
                  </a:lnTo>
                  <a:lnTo>
                    <a:pt x="99" y="9"/>
                  </a:lnTo>
                  <a:lnTo>
                    <a:pt x="89" y="4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65" y="0"/>
                  </a:lnTo>
                  <a:lnTo>
                    <a:pt x="57" y="0"/>
                  </a:lnTo>
                  <a:lnTo>
                    <a:pt x="50" y="0"/>
                  </a:lnTo>
                  <a:lnTo>
                    <a:pt x="44" y="2"/>
                  </a:lnTo>
                  <a:lnTo>
                    <a:pt x="38" y="4"/>
                  </a:lnTo>
                  <a:lnTo>
                    <a:pt x="27" y="9"/>
                  </a:lnTo>
                  <a:lnTo>
                    <a:pt x="19" y="17"/>
                  </a:lnTo>
                  <a:lnTo>
                    <a:pt x="10" y="24"/>
                  </a:lnTo>
                  <a:lnTo>
                    <a:pt x="4" y="36"/>
                  </a:lnTo>
                  <a:lnTo>
                    <a:pt x="2" y="42"/>
                  </a:lnTo>
                  <a:lnTo>
                    <a:pt x="0" y="47"/>
                  </a:lnTo>
                  <a:lnTo>
                    <a:pt x="0" y="55"/>
                  </a:lnTo>
                  <a:lnTo>
                    <a:pt x="0" y="61"/>
                  </a:lnTo>
                  <a:lnTo>
                    <a:pt x="0" y="108"/>
                  </a:lnTo>
                  <a:lnTo>
                    <a:pt x="0" y="114"/>
                  </a:lnTo>
                  <a:lnTo>
                    <a:pt x="0" y="120"/>
                  </a:lnTo>
                  <a:lnTo>
                    <a:pt x="2" y="125"/>
                  </a:lnTo>
                  <a:lnTo>
                    <a:pt x="4" y="131"/>
                  </a:lnTo>
                  <a:lnTo>
                    <a:pt x="6" y="135"/>
                  </a:lnTo>
                  <a:lnTo>
                    <a:pt x="10" y="140"/>
                  </a:lnTo>
                  <a:lnTo>
                    <a:pt x="13" y="146"/>
                  </a:lnTo>
                  <a:lnTo>
                    <a:pt x="19" y="150"/>
                  </a:lnTo>
                  <a:lnTo>
                    <a:pt x="27" y="158"/>
                  </a:lnTo>
                  <a:lnTo>
                    <a:pt x="38" y="163"/>
                  </a:lnTo>
                  <a:lnTo>
                    <a:pt x="44" y="165"/>
                  </a:lnTo>
                  <a:lnTo>
                    <a:pt x="50" y="167"/>
                  </a:lnTo>
                  <a:lnTo>
                    <a:pt x="57" y="169"/>
                  </a:lnTo>
                  <a:lnTo>
                    <a:pt x="65" y="1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5" name="Freeform 432"/>
            <p:cNvSpPr>
              <a:spLocks/>
            </p:cNvSpPr>
            <p:nvPr/>
          </p:nvSpPr>
          <p:spPr bwMode="auto">
            <a:xfrm>
              <a:off x="5336" y="2574"/>
              <a:ext cx="83" cy="109"/>
            </a:xfrm>
            <a:custGeom>
              <a:avLst/>
              <a:gdLst>
                <a:gd name="T0" fmla="*/ 10 w 133"/>
                <a:gd name="T1" fmla="*/ 25 h 177"/>
                <a:gd name="T2" fmla="*/ 11 w 133"/>
                <a:gd name="T3" fmla="*/ 25 h 177"/>
                <a:gd name="T4" fmla="*/ 11 w 133"/>
                <a:gd name="T5" fmla="*/ 25 h 177"/>
                <a:gd name="T6" fmla="*/ 12 w 133"/>
                <a:gd name="T7" fmla="*/ 25 h 177"/>
                <a:gd name="T8" fmla="*/ 13 w 133"/>
                <a:gd name="T9" fmla="*/ 25 h 177"/>
                <a:gd name="T10" fmla="*/ 14 w 133"/>
                <a:gd name="T11" fmla="*/ 25 h 177"/>
                <a:gd name="T12" fmla="*/ 16 w 133"/>
                <a:gd name="T13" fmla="*/ 23 h 177"/>
                <a:gd name="T14" fmla="*/ 17 w 133"/>
                <a:gd name="T15" fmla="*/ 23 h 177"/>
                <a:gd name="T16" fmla="*/ 18 w 133"/>
                <a:gd name="T17" fmla="*/ 21 h 177"/>
                <a:gd name="T18" fmla="*/ 20 w 133"/>
                <a:gd name="T19" fmla="*/ 20 h 177"/>
                <a:gd name="T20" fmla="*/ 20 w 133"/>
                <a:gd name="T21" fmla="*/ 19 h 177"/>
                <a:gd name="T22" fmla="*/ 20 w 133"/>
                <a:gd name="T23" fmla="*/ 18 h 177"/>
                <a:gd name="T24" fmla="*/ 20 w 133"/>
                <a:gd name="T25" fmla="*/ 17 h 177"/>
                <a:gd name="T26" fmla="*/ 20 w 133"/>
                <a:gd name="T27" fmla="*/ 16 h 177"/>
                <a:gd name="T28" fmla="*/ 20 w 133"/>
                <a:gd name="T29" fmla="*/ 9 h 177"/>
                <a:gd name="T30" fmla="*/ 20 w 133"/>
                <a:gd name="T31" fmla="*/ 9 h 177"/>
                <a:gd name="T32" fmla="*/ 20 w 133"/>
                <a:gd name="T33" fmla="*/ 7 h 177"/>
                <a:gd name="T34" fmla="*/ 20 w 133"/>
                <a:gd name="T35" fmla="*/ 6 h 177"/>
                <a:gd name="T36" fmla="*/ 20 w 133"/>
                <a:gd name="T37" fmla="*/ 6 h 177"/>
                <a:gd name="T38" fmla="*/ 18 w 133"/>
                <a:gd name="T39" fmla="*/ 4 h 177"/>
                <a:gd name="T40" fmla="*/ 17 w 133"/>
                <a:gd name="T41" fmla="*/ 2 h 177"/>
                <a:gd name="T42" fmla="*/ 16 w 133"/>
                <a:gd name="T43" fmla="*/ 1 h 177"/>
                <a:gd name="T44" fmla="*/ 14 w 133"/>
                <a:gd name="T45" fmla="*/ 1 h 177"/>
                <a:gd name="T46" fmla="*/ 13 w 133"/>
                <a:gd name="T47" fmla="*/ 0 h 177"/>
                <a:gd name="T48" fmla="*/ 12 w 133"/>
                <a:gd name="T49" fmla="*/ 0 h 177"/>
                <a:gd name="T50" fmla="*/ 11 w 133"/>
                <a:gd name="T51" fmla="*/ 0 h 177"/>
                <a:gd name="T52" fmla="*/ 11 w 133"/>
                <a:gd name="T53" fmla="*/ 0 h 177"/>
                <a:gd name="T54" fmla="*/ 10 w 133"/>
                <a:gd name="T55" fmla="*/ 0 h 177"/>
                <a:gd name="T56" fmla="*/ 9 w 133"/>
                <a:gd name="T57" fmla="*/ 0 h 177"/>
                <a:gd name="T58" fmla="*/ 8 w 133"/>
                <a:gd name="T59" fmla="*/ 0 h 177"/>
                <a:gd name="T60" fmla="*/ 7 w 133"/>
                <a:gd name="T61" fmla="*/ 0 h 177"/>
                <a:gd name="T62" fmla="*/ 6 w 133"/>
                <a:gd name="T63" fmla="*/ 1 h 177"/>
                <a:gd name="T64" fmla="*/ 4 w 133"/>
                <a:gd name="T65" fmla="*/ 1 h 177"/>
                <a:gd name="T66" fmla="*/ 2 w 133"/>
                <a:gd name="T67" fmla="*/ 2 h 177"/>
                <a:gd name="T68" fmla="*/ 1 w 133"/>
                <a:gd name="T69" fmla="*/ 4 h 177"/>
                <a:gd name="T70" fmla="*/ 1 w 133"/>
                <a:gd name="T71" fmla="*/ 6 h 177"/>
                <a:gd name="T72" fmla="*/ 1 w 133"/>
                <a:gd name="T73" fmla="*/ 6 h 177"/>
                <a:gd name="T74" fmla="*/ 1 w 133"/>
                <a:gd name="T75" fmla="*/ 7 h 177"/>
                <a:gd name="T76" fmla="*/ 0 w 133"/>
                <a:gd name="T77" fmla="*/ 9 h 177"/>
                <a:gd name="T78" fmla="*/ 0 w 133"/>
                <a:gd name="T79" fmla="*/ 9 h 177"/>
                <a:gd name="T80" fmla="*/ 0 w 133"/>
                <a:gd name="T81" fmla="*/ 16 h 177"/>
                <a:gd name="T82" fmla="*/ 0 w 133"/>
                <a:gd name="T83" fmla="*/ 17 h 177"/>
                <a:gd name="T84" fmla="*/ 1 w 133"/>
                <a:gd name="T85" fmla="*/ 18 h 177"/>
                <a:gd name="T86" fmla="*/ 1 w 133"/>
                <a:gd name="T87" fmla="*/ 19 h 177"/>
                <a:gd name="T88" fmla="*/ 1 w 133"/>
                <a:gd name="T89" fmla="*/ 20 h 177"/>
                <a:gd name="T90" fmla="*/ 1 w 133"/>
                <a:gd name="T91" fmla="*/ 21 h 177"/>
                <a:gd name="T92" fmla="*/ 2 w 133"/>
                <a:gd name="T93" fmla="*/ 23 h 177"/>
                <a:gd name="T94" fmla="*/ 4 w 133"/>
                <a:gd name="T95" fmla="*/ 23 h 177"/>
                <a:gd name="T96" fmla="*/ 6 w 133"/>
                <a:gd name="T97" fmla="*/ 25 h 177"/>
                <a:gd name="T98" fmla="*/ 7 w 133"/>
                <a:gd name="T99" fmla="*/ 25 h 177"/>
                <a:gd name="T100" fmla="*/ 8 w 133"/>
                <a:gd name="T101" fmla="*/ 25 h 177"/>
                <a:gd name="T102" fmla="*/ 9 w 133"/>
                <a:gd name="T103" fmla="*/ 25 h 177"/>
                <a:gd name="T104" fmla="*/ 10 w 133"/>
                <a:gd name="T105" fmla="*/ 25 h 177"/>
                <a:gd name="T106" fmla="*/ 10 w 133"/>
                <a:gd name="T107" fmla="*/ 25 h 17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33"/>
                <a:gd name="T163" fmla="*/ 0 h 177"/>
                <a:gd name="T164" fmla="*/ 133 w 133"/>
                <a:gd name="T165" fmla="*/ 177 h 17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33" h="177">
                  <a:moveTo>
                    <a:pt x="67" y="177"/>
                  </a:moveTo>
                  <a:lnTo>
                    <a:pt x="70" y="177"/>
                  </a:lnTo>
                  <a:lnTo>
                    <a:pt x="76" y="175"/>
                  </a:lnTo>
                  <a:lnTo>
                    <a:pt x="82" y="175"/>
                  </a:lnTo>
                  <a:lnTo>
                    <a:pt x="88" y="173"/>
                  </a:lnTo>
                  <a:lnTo>
                    <a:pt x="93" y="171"/>
                  </a:lnTo>
                  <a:lnTo>
                    <a:pt x="105" y="164"/>
                  </a:lnTo>
                  <a:lnTo>
                    <a:pt x="114" y="158"/>
                  </a:lnTo>
                  <a:lnTo>
                    <a:pt x="122" y="147"/>
                  </a:lnTo>
                  <a:lnTo>
                    <a:pt x="129" y="137"/>
                  </a:lnTo>
                  <a:lnTo>
                    <a:pt x="129" y="131"/>
                  </a:lnTo>
                  <a:lnTo>
                    <a:pt x="131" y="124"/>
                  </a:lnTo>
                  <a:lnTo>
                    <a:pt x="133" y="118"/>
                  </a:lnTo>
                  <a:lnTo>
                    <a:pt x="133" y="112"/>
                  </a:lnTo>
                  <a:lnTo>
                    <a:pt x="133" y="63"/>
                  </a:lnTo>
                  <a:lnTo>
                    <a:pt x="133" y="57"/>
                  </a:lnTo>
                  <a:lnTo>
                    <a:pt x="131" y="50"/>
                  </a:lnTo>
                  <a:lnTo>
                    <a:pt x="129" y="44"/>
                  </a:lnTo>
                  <a:lnTo>
                    <a:pt x="129" y="36"/>
                  </a:lnTo>
                  <a:lnTo>
                    <a:pt x="122" y="27"/>
                  </a:lnTo>
                  <a:lnTo>
                    <a:pt x="114" y="17"/>
                  </a:lnTo>
                  <a:lnTo>
                    <a:pt x="105" y="10"/>
                  </a:lnTo>
                  <a:lnTo>
                    <a:pt x="93" y="4"/>
                  </a:lnTo>
                  <a:lnTo>
                    <a:pt x="88" y="0"/>
                  </a:lnTo>
                  <a:lnTo>
                    <a:pt x="82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46" y="0"/>
                  </a:lnTo>
                  <a:lnTo>
                    <a:pt x="40" y="4"/>
                  </a:lnTo>
                  <a:lnTo>
                    <a:pt x="29" y="10"/>
                  </a:lnTo>
                  <a:lnTo>
                    <a:pt x="19" y="17"/>
                  </a:lnTo>
                  <a:lnTo>
                    <a:pt x="12" y="27"/>
                  </a:lnTo>
                  <a:lnTo>
                    <a:pt x="6" y="36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0" y="63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2" y="124"/>
                  </a:lnTo>
                  <a:lnTo>
                    <a:pt x="2" y="131"/>
                  </a:lnTo>
                  <a:lnTo>
                    <a:pt x="6" y="137"/>
                  </a:lnTo>
                  <a:lnTo>
                    <a:pt x="12" y="147"/>
                  </a:lnTo>
                  <a:lnTo>
                    <a:pt x="19" y="158"/>
                  </a:lnTo>
                  <a:lnTo>
                    <a:pt x="29" y="164"/>
                  </a:lnTo>
                  <a:lnTo>
                    <a:pt x="40" y="171"/>
                  </a:lnTo>
                  <a:lnTo>
                    <a:pt x="46" y="173"/>
                  </a:lnTo>
                  <a:lnTo>
                    <a:pt x="53" y="175"/>
                  </a:lnTo>
                  <a:lnTo>
                    <a:pt x="59" y="175"/>
                  </a:lnTo>
                  <a:lnTo>
                    <a:pt x="67" y="17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6" name="Freeform 433"/>
            <p:cNvSpPr>
              <a:spLocks/>
            </p:cNvSpPr>
            <p:nvPr/>
          </p:nvSpPr>
          <p:spPr bwMode="auto">
            <a:xfrm>
              <a:off x="5153" y="3262"/>
              <a:ext cx="194" cy="178"/>
            </a:xfrm>
            <a:custGeom>
              <a:avLst/>
              <a:gdLst>
                <a:gd name="T0" fmla="*/ 15 w 313"/>
                <a:gd name="T1" fmla="*/ 0 h 289"/>
                <a:gd name="T2" fmla="*/ 7 w 313"/>
                <a:gd name="T3" fmla="*/ 6 h 289"/>
                <a:gd name="T4" fmla="*/ 0 w 313"/>
                <a:gd name="T5" fmla="*/ 9 h 289"/>
                <a:gd name="T6" fmla="*/ 0 w 313"/>
                <a:gd name="T7" fmla="*/ 10 h 289"/>
                <a:gd name="T8" fmla="*/ 12 w 313"/>
                <a:gd name="T9" fmla="*/ 10 h 289"/>
                <a:gd name="T10" fmla="*/ 12 w 313"/>
                <a:gd name="T11" fmla="*/ 14 h 289"/>
                <a:gd name="T12" fmla="*/ 19 w 313"/>
                <a:gd name="T13" fmla="*/ 14 h 289"/>
                <a:gd name="T14" fmla="*/ 19 w 313"/>
                <a:gd name="T15" fmla="*/ 19 h 289"/>
                <a:gd name="T16" fmla="*/ 26 w 313"/>
                <a:gd name="T17" fmla="*/ 19 h 289"/>
                <a:gd name="T18" fmla="*/ 39 w 313"/>
                <a:gd name="T19" fmla="*/ 34 h 289"/>
                <a:gd name="T20" fmla="*/ 37 w 313"/>
                <a:gd name="T21" fmla="*/ 39 h 289"/>
                <a:gd name="T22" fmla="*/ 46 w 313"/>
                <a:gd name="T23" fmla="*/ 42 h 289"/>
                <a:gd name="T24" fmla="*/ 39 w 313"/>
                <a:gd name="T25" fmla="*/ 22 h 289"/>
                <a:gd name="T26" fmla="*/ 26 w 313"/>
                <a:gd name="T27" fmla="*/ 6 h 289"/>
                <a:gd name="T28" fmla="*/ 15 w 313"/>
                <a:gd name="T29" fmla="*/ 0 h 289"/>
                <a:gd name="T30" fmla="*/ 15 w 313"/>
                <a:gd name="T31" fmla="*/ 0 h 28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13"/>
                <a:gd name="T49" fmla="*/ 0 h 289"/>
                <a:gd name="T50" fmla="*/ 313 w 313"/>
                <a:gd name="T51" fmla="*/ 289 h 28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13" h="289">
                  <a:moveTo>
                    <a:pt x="102" y="0"/>
                  </a:moveTo>
                  <a:lnTo>
                    <a:pt x="47" y="40"/>
                  </a:lnTo>
                  <a:lnTo>
                    <a:pt x="0" y="57"/>
                  </a:lnTo>
                  <a:lnTo>
                    <a:pt x="0" y="74"/>
                  </a:lnTo>
                  <a:lnTo>
                    <a:pt x="83" y="72"/>
                  </a:lnTo>
                  <a:lnTo>
                    <a:pt x="81" y="101"/>
                  </a:lnTo>
                  <a:lnTo>
                    <a:pt x="127" y="101"/>
                  </a:lnTo>
                  <a:lnTo>
                    <a:pt x="127" y="131"/>
                  </a:lnTo>
                  <a:lnTo>
                    <a:pt x="178" y="133"/>
                  </a:lnTo>
                  <a:lnTo>
                    <a:pt x="266" y="234"/>
                  </a:lnTo>
                  <a:lnTo>
                    <a:pt x="252" y="270"/>
                  </a:lnTo>
                  <a:lnTo>
                    <a:pt x="313" y="289"/>
                  </a:lnTo>
                  <a:lnTo>
                    <a:pt x="266" y="154"/>
                  </a:lnTo>
                  <a:lnTo>
                    <a:pt x="178" y="36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7" name="Freeform 434"/>
            <p:cNvSpPr>
              <a:spLocks/>
            </p:cNvSpPr>
            <p:nvPr/>
          </p:nvSpPr>
          <p:spPr bwMode="auto">
            <a:xfrm>
              <a:off x="5189" y="3414"/>
              <a:ext cx="74" cy="250"/>
            </a:xfrm>
            <a:custGeom>
              <a:avLst/>
              <a:gdLst>
                <a:gd name="T0" fmla="*/ 7 w 119"/>
                <a:gd name="T1" fmla="*/ 7 h 403"/>
                <a:gd name="T2" fmla="*/ 7 w 119"/>
                <a:gd name="T3" fmla="*/ 8 h 403"/>
                <a:gd name="T4" fmla="*/ 7 w 119"/>
                <a:gd name="T5" fmla="*/ 9 h 403"/>
                <a:gd name="T6" fmla="*/ 6 w 119"/>
                <a:gd name="T7" fmla="*/ 10 h 403"/>
                <a:gd name="T8" fmla="*/ 6 w 119"/>
                <a:gd name="T9" fmla="*/ 11 h 403"/>
                <a:gd name="T10" fmla="*/ 5 w 119"/>
                <a:gd name="T11" fmla="*/ 12 h 403"/>
                <a:gd name="T12" fmla="*/ 4 w 119"/>
                <a:gd name="T13" fmla="*/ 14 h 403"/>
                <a:gd name="T14" fmla="*/ 4 w 119"/>
                <a:gd name="T15" fmla="*/ 17 h 403"/>
                <a:gd name="T16" fmla="*/ 4 w 119"/>
                <a:gd name="T17" fmla="*/ 19 h 403"/>
                <a:gd name="T18" fmla="*/ 2 w 119"/>
                <a:gd name="T19" fmla="*/ 20 h 403"/>
                <a:gd name="T20" fmla="*/ 2 w 119"/>
                <a:gd name="T21" fmla="*/ 23 h 403"/>
                <a:gd name="T22" fmla="*/ 1 w 119"/>
                <a:gd name="T23" fmla="*/ 25 h 403"/>
                <a:gd name="T24" fmla="*/ 1 w 119"/>
                <a:gd name="T25" fmla="*/ 28 h 403"/>
                <a:gd name="T26" fmla="*/ 1 w 119"/>
                <a:gd name="T27" fmla="*/ 30 h 403"/>
                <a:gd name="T28" fmla="*/ 0 w 119"/>
                <a:gd name="T29" fmla="*/ 32 h 403"/>
                <a:gd name="T30" fmla="*/ 0 w 119"/>
                <a:gd name="T31" fmla="*/ 33 h 403"/>
                <a:gd name="T32" fmla="*/ 0 w 119"/>
                <a:gd name="T33" fmla="*/ 35 h 403"/>
                <a:gd name="T34" fmla="*/ 0 w 119"/>
                <a:gd name="T35" fmla="*/ 37 h 403"/>
                <a:gd name="T36" fmla="*/ 0 w 119"/>
                <a:gd name="T37" fmla="*/ 38 h 403"/>
                <a:gd name="T38" fmla="*/ 0 w 119"/>
                <a:gd name="T39" fmla="*/ 40 h 403"/>
                <a:gd name="T40" fmla="*/ 1 w 119"/>
                <a:gd name="T41" fmla="*/ 42 h 403"/>
                <a:gd name="T42" fmla="*/ 1 w 119"/>
                <a:gd name="T43" fmla="*/ 44 h 403"/>
                <a:gd name="T44" fmla="*/ 1 w 119"/>
                <a:gd name="T45" fmla="*/ 46 h 403"/>
                <a:gd name="T46" fmla="*/ 1 w 119"/>
                <a:gd name="T47" fmla="*/ 48 h 403"/>
                <a:gd name="T48" fmla="*/ 1 w 119"/>
                <a:gd name="T49" fmla="*/ 50 h 403"/>
                <a:gd name="T50" fmla="*/ 1 w 119"/>
                <a:gd name="T51" fmla="*/ 52 h 403"/>
                <a:gd name="T52" fmla="*/ 1 w 119"/>
                <a:gd name="T53" fmla="*/ 54 h 403"/>
                <a:gd name="T54" fmla="*/ 2 w 119"/>
                <a:gd name="T55" fmla="*/ 55 h 403"/>
                <a:gd name="T56" fmla="*/ 2 w 119"/>
                <a:gd name="T57" fmla="*/ 57 h 403"/>
                <a:gd name="T58" fmla="*/ 2 w 119"/>
                <a:gd name="T59" fmla="*/ 58 h 403"/>
                <a:gd name="T60" fmla="*/ 2 w 119"/>
                <a:gd name="T61" fmla="*/ 59 h 403"/>
                <a:gd name="T62" fmla="*/ 2 w 119"/>
                <a:gd name="T63" fmla="*/ 60 h 403"/>
                <a:gd name="T64" fmla="*/ 2 w 119"/>
                <a:gd name="T65" fmla="*/ 60 h 403"/>
                <a:gd name="T66" fmla="*/ 6 w 119"/>
                <a:gd name="T67" fmla="*/ 60 h 403"/>
                <a:gd name="T68" fmla="*/ 6 w 119"/>
                <a:gd name="T69" fmla="*/ 40 h 403"/>
                <a:gd name="T70" fmla="*/ 10 w 119"/>
                <a:gd name="T71" fmla="*/ 24 h 403"/>
                <a:gd name="T72" fmla="*/ 15 w 119"/>
                <a:gd name="T73" fmla="*/ 20 h 403"/>
                <a:gd name="T74" fmla="*/ 9 w 119"/>
                <a:gd name="T75" fmla="*/ 17 h 403"/>
                <a:gd name="T76" fmla="*/ 18 w 119"/>
                <a:gd name="T77" fmla="*/ 12 h 403"/>
                <a:gd name="T78" fmla="*/ 18 w 119"/>
                <a:gd name="T79" fmla="*/ 4 h 403"/>
                <a:gd name="T80" fmla="*/ 14 w 119"/>
                <a:gd name="T81" fmla="*/ 0 h 403"/>
                <a:gd name="T82" fmla="*/ 7 w 119"/>
                <a:gd name="T83" fmla="*/ 7 h 403"/>
                <a:gd name="T84" fmla="*/ 7 w 119"/>
                <a:gd name="T85" fmla="*/ 7 h 40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9"/>
                <a:gd name="T130" fmla="*/ 0 h 403"/>
                <a:gd name="T131" fmla="*/ 119 w 119"/>
                <a:gd name="T132" fmla="*/ 403 h 40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9" h="403">
                  <a:moveTo>
                    <a:pt x="45" y="54"/>
                  </a:moveTo>
                  <a:lnTo>
                    <a:pt x="45" y="55"/>
                  </a:lnTo>
                  <a:lnTo>
                    <a:pt x="43" y="59"/>
                  </a:lnTo>
                  <a:lnTo>
                    <a:pt x="39" y="65"/>
                  </a:lnTo>
                  <a:lnTo>
                    <a:pt x="38" y="74"/>
                  </a:lnTo>
                  <a:lnTo>
                    <a:pt x="34" y="86"/>
                  </a:lnTo>
                  <a:lnTo>
                    <a:pt x="30" y="97"/>
                  </a:lnTo>
                  <a:lnTo>
                    <a:pt x="26" y="111"/>
                  </a:lnTo>
                  <a:lnTo>
                    <a:pt x="22" y="126"/>
                  </a:lnTo>
                  <a:lnTo>
                    <a:pt x="17" y="141"/>
                  </a:lnTo>
                  <a:lnTo>
                    <a:pt x="13" y="156"/>
                  </a:lnTo>
                  <a:lnTo>
                    <a:pt x="9" y="171"/>
                  </a:lnTo>
                  <a:lnTo>
                    <a:pt x="7" y="187"/>
                  </a:lnTo>
                  <a:lnTo>
                    <a:pt x="1" y="200"/>
                  </a:lnTo>
                  <a:lnTo>
                    <a:pt x="0" y="215"/>
                  </a:lnTo>
                  <a:lnTo>
                    <a:pt x="0" y="227"/>
                  </a:lnTo>
                  <a:lnTo>
                    <a:pt x="0" y="238"/>
                  </a:lnTo>
                  <a:lnTo>
                    <a:pt x="0" y="247"/>
                  </a:lnTo>
                  <a:lnTo>
                    <a:pt x="0" y="259"/>
                  </a:lnTo>
                  <a:lnTo>
                    <a:pt x="0" y="270"/>
                  </a:lnTo>
                  <a:lnTo>
                    <a:pt x="1" y="284"/>
                  </a:lnTo>
                  <a:lnTo>
                    <a:pt x="1" y="297"/>
                  </a:lnTo>
                  <a:lnTo>
                    <a:pt x="5" y="310"/>
                  </a:lnTo>
                  <a:lnTo>
                    <a:pt x="5" y="325"/>
                  </a:lnTo>
                  <a:lnTo>
                    <a:pt x="9" y="339"/>
                  </a:lnTo>
                  <a:lnTo>
                    <a:pt x="9" y="350"/>
                  </a:lnTo>
                  <a:lnTo>
                    <a:pt x="11" y="362"/>
                  </a:lnTo>
                  <a:lnTo>
                    <a:pt x="13" y="373"/>
                  </a:lnTo>
                  <a:lnTo>
                    <a:pt x="15" y="384"/>
                  </a:lnTo>
                  <a:lnTo>
                    <a:pt x="15" y="390"/>
                  </a:lnTo>
                  <a:lnTo>
                    <a:pt x="15" y="398"/>
                  </a:lnTo>
                  <a:lnTo>
                    <a:pt x="17" y="401"/>
                  </a:lnTo>
                  <a:lnTo>
                    <a:pt x="17" y="403"/>
                  </a:lnTo>
                  <a:lnTo>
                    <a:pt x="38" y="403"/>
                  </a:lnTo>
                  <a:lnTo>
                    <a:pt x="36" y="268"/>
                  </a:lnTo>
                  <a:lnTo>
                    <a:pt x="66" y="162"/>
                  </a:lnTo>
                  <a:lnTo>
                    <a:pt x="102" y="133"/>
                  </a:lnTo>
                  <a:lnTo>
                    <a:pt x="62" y="116"/>
                  </a:lnTo>
                  <a:lnTo>
                    <a:pt x="119" y="86"/>
                  </a:lnTo>
                  <a:lnTo>
                    <a:pt x="119" y="31"/>
                  </a:lnTo>
                  <a:lnTo>
                    <a:pt x="91" y="0"/>
                  </a:lnTo>
                  <a:lnTo>
                    <a:pt x="45" y="54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8" name="Freeform 435"/>
            <p:cNvSpPr>
              <a:spLocks/>
            </p:cNvSpPr>
            <p:nvPr/>
          </p:nvSpPr>
          <p:spPr bwMode="auto">
            <a:xfrm>
              <a:off x="5330" y="3515"/>
              <a:ext cx="78" cy="144"/>
            </a:xfrm>
            <a:custGeom>
              <a:avLst/>
              <a:gdLst>
                <a:gd name="T0" fmla="*/ 6 w 125"/>
                <a:gd name="T1" fmla="*/ 0 h 234"/>
                <a:gd name="T2" fmla="*/ 0 w 125"/>
                <a:gd name="T3" fmla="*/ 6 h 234"/>
                <a:gd name="T4" fmla="*/ 4 w 125"/>
                <a:gd name="T5" fmla="*/ 10 h 234"/>
                <a:gd name="T6" fmla="*/ 4 w 125"/>
                <a:gd name="T7" fmla="*/ 21 h 234"/>
                <a:gd name="T8" fmla="*/ 17 w 125"/>
                <a:gd name="T9" fmla="*/ 34 h 234"/>
                <a:gd name="T10" fmla="*/ 19 w 125"/>
                <a:gd name="T11" fmla="*/ 33 h 234"/>
                <a:gd name="T12" fmla="*/ 10 w 125"/>
                <a:gd name="T13" fmla="*/ 14 h 234"/>
                <a:gd name="T14" fmla="*/ 10 w 125"/>
                <a:gd name="T15" fmla="*/ 9 h 234"/>
                <a:gd name="T16" fmla="*/ 6 w 125"/>
                <a:gd name="T17" fmla="*/ 0 h 234"/>
                <a:gd name="T18" fmla="*/ 6 w 125"/>
                <a:gd name="T19" fmla="*/ 0 h 2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5"/>
                <a:gd name="T31" fmla="*/ 0 h 234"/>
                <a:gd name="T32" fmla="*/ 125 w 125"/>
                <a:gd name="T33" fmla="*/ 234 h 2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5" h="234">
                  <a:moveTo>
                    <a:pt x="40" y="0"/>
                  </a:moveTo>
                  <a:lnTo>
                    <a:pt x="0" y="36"/>
                  </a:lnTo>
                  <a:lnTo>
                    <a:pt x="30" y="72"/>
                  </a:lnTo>
                  <a:lnTo>
                    <a:pt x="30" y="146"/>
                  </a:lnTo>
                  <a:lnTo>
                    <a:pt x="110" y="234"/>
                  </a:lnTo>
                  <a:lnTo>
                    <a:pt x="125" y="228"/>
                  </a:lnTo>
                  <a:lnTo>
                    <a:pt x="68" y="101"/>
                  </a:lnTo>
                  <a:lnTo>
                    <a:pt x="66" y="61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9" name="Freeform 436"/>
            <p:cNvSpPr>
              <a:spLocks/>
            </p:cNvSpPr>
            <p:nvPr/>
          </p:nvSpPr>
          <p:spPr bwMode="auto">
            <a:xfrm>
              <a:off x="5075" y="3315"/>
              <a:ext cx="87" cy="176"/>
            </a:xfrm>
            <a:custGeom>
              <a:avLst/>
              <a:gdLst>
                <a:gd name="T0" fmla="*/ 10 w 141"/>
                <a:gd name="T1" fmla="*/ 0 h 283"/>
                <a:gd name="T2" fmla="*/ 20 w 141"/>
                <a:gd name="T3" fmla="*/ 2 h 283"/>
                <a:gd name="T4" fmla="*/ 19 w 141"/>
                <a:gd name="T5" fmla="*/ 7 h 283"/>
                <a:gd name="T6" fmla="*/ 19 w 141"/>
                <a:gd name="T7" fmla="*/ 11 h 283"/>
                <a:gd name="T8" fmla="*/ 16 w 141"/>
                <a:gd name="T9" fmla="*/ 13 h 283"/>
                <a:gd name="T10" fmla="*/ 14 w 141"/>
                <a:gd name="T11" fmla="*/ 26 h 283"/>
                <a:gd name="T12" fmla="*/ 14 w 141"/>
                <a:gd name="T13" fmla="*/ 29 h 283"/>
                <a:gd name="T14" fmla="*/ 6 w 141"/>
                <a:gd name="T15" fmla="*/ 40 h 283"/>
                <a:gd name="T16" fmla="*/ 1 w 141"/>
                <a:gd name="T17" fmla="*/ 42 h 283"/>
                <a:gd name="T18" fmla="*/ 0 w 141"/>
                <a:gd name="T19" fmla="*/ 39 h 283"/>
                <a:gd name="T20" fmla="*/ 7 w 141"/>
                <a:gd name="T21" fmla="*/ 26 h 283"/>
                <a:gd name="T22" fmla="*/ 6 w 141"/>
                <a:gd name="T23" fmla="*/ 22 h 283"/>
                <a:gd name="T24" fmla="*/ 10 w 141"/>
                <a:gd name="T25" fmla="*/ 0 h 283"/>
                <a:gd name="T26" fmla="*/ 10 w 141"/>
                <a:gd name="T27" fmla="*/ 0 h 28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1"/>
                <a:gd name="T43" fmla="*/ 0 h 283"/>
                <a:gd name="T44" fmla="*/ 141 w 141"/>
                <a:gd name="T45" fmla="*/ 283 h 28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1" h="283">
                  <a:moveTo>
                    <a:pt x="74" y="0"/>
                  </a:moveTo>
                  <a:lnTo>
                    <a:pt x="141" y="15"/>
                  </a:lnTo>
                  <a:lnTo>
                    <a:pt x="124" y="49"/>
                  </a:lnTo>
                  <a:lnTo>
                    <a:pt x="128" y="72"/>
                  </a:lnTo>
                  <a:lnTo>
                    <a:pt x="110" y="85"/>
                  </a:lnTo>
                  <a:lnTo>
                    <a:pt x="90" y="175"/>
                  </a:lnTo>
                  <a:lnTo>
                    <a:pt x="99" y="192"/>
                  </a:lnTo>
                  <a:lnTo>
                    <a:pt x="46" y="266"/>
                  </a:lnTo>
                  <a:lnTo>
                    <a:pt x="2" y="283"/>
                  </a:lnTo>
                  <a:lnTo>
                    <a:pt x="0" y="256"/>
                  </a:lnTo>
                  <a:lnTo>
                    <a:pt x="52" y="175"/>
                  </a:lnTo>
                  <a:lnTo>
                    <a:pt x="46" y="146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0" name="Freeform 437"/>
            <p:cNvSpPr>
              <a:spLocks/>
            </p:cNvSpPr>
            <p:nvPr/>
          </p:nvSpPr>
          <p:spPr bwMode="auto">
            <a:xfrm>
              <a:off x="5176" y="3361"/>
              <a:ext cx="69" cy="82"/>
            </a:xfrm>
            <a:custGeom>
              <a:avLst/>
              <a:gdLst>
                <a:gd name="T0" fmla="*/ 0 w 110"/>
                <a:gd name="T1" fmla="*/ 6 h 131"/>
                <a:gd name="T2" fmla="*/ 3 w 110"/>
                <a:gd name="T3" fmla="*/ 2 h 131"/>
                <a:gd name="T4" fmla="*/ 6 w 110"/>
                <a:gd name="T5" fmla="*/ 0 h 131"/>
                <a:gd name="T6" fmla="*/ 7 w 110"/>
                <a:gd name="T7" fmla="*/ 5 h 131"/>
                <a:gd name="T8" fmla="*/ 14 w 110"/>
                <a:gd name="T9" fmla="*/ 5 h 131"/>
                <a:gd name="T10" fmla="*/ 13 w 110"/>
                <a:gd name="T11" fmla="*/ 11 h 131"/>
                <a:gd name="T12" fmla="*/ 17 w 110"/>
                <a:gd name="T13" fmla="*/ 12 h 131"/>
                <a:gd name="T14" fmla="*/ 9 w 110"/>
                <a:gd name="T15" fmla="*/ 20 h 131"/>
                <a:gd name="T16" fmla="*/ 0 w 110"/>
                <a:gd name="T17" fmla="*/ 6 h 131"/>
                <a:gd name="T18" fmla="*/ 0 w 110"/>
                <a:gd name="T19" fmla="*/ 6 h 1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0"/>
                <a:gd name="T31" fmla="*/ 0 h 131"/>
                <a:gd name="T32" fmla="*/ 110 w 110"/>
                <a:gd name="T33" fmla="*/ 131 h 1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0" h="131">
                  <a:moveTo>
                    <a:pt x="0" y="42"/>
                  </a:moveTo>
                  <a:lnTo>
                    <a:pt x="19" y="11"/>
                  </a:lnTo>
                  <a:lnTo>
                    <a:pt x="38" y="0"/>
                  </a:lnTo>
                  <a:lnTo>
                    <a:pt x="45" y="34"/>
                  </a:lnTo>
                  <a:lnTo>
                    <a:pt x="89" y="34"/>
                  </a:lnTo>
                  <a:lnTo>
                    <a:pt x="83" y="70"/>
                  </a:lnTo>
                  <a:lnTo>
                    <a:pt x="110" y="80"/>
                  </a:lnTo>
                  <a:lnTo>
                    <a:pt x="57" y="131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1" name="Freeform 438"/>
            <p:cNvSpPr>
              <a:spLocks/>
            </p:cNvSpPr>
            <p:nvPr/>
          </p:nvSpPr>
          <p:spPr bwMode="auto">
            <a:xfrm>
              <a:off x="5137" y="3167"/>
              <a:ext cx="61" cy="57"/>
            </a:xfrm>
            <a:custGeom>
              <a:avLst/>
              <a:gdLst>
                <a:gd name="T0" fmla="*/ 0 w 99"/>
                <a:gd name="T1" fmla="*/ 3 h 93"/>
                <a:gd name="T2" fmla="*/ 0 w 99"/>
                <a:gd name="T3" fmla="*/ 2 h 93"/>
                <a:gd name="T4" fmla="*/ 1 w 99"/>
                <a:gd name="T5" fmla="*/ 2 h 93"/>
                <a:gd name="T6" fmla="*/ 1 w 99"/>
                <a:gd name="T7" fmla="*/ 1 h 93"/>
                <a:gd name="T8" fmla="*/ 2 w 99"/>
                <a:gd name="T9" fmla="*/ 1 h 93"/>
                <a:gd name="T10" fmla="*/ 4 w 99"/>
                <a:gd name="T11" fmla="*/ 1 h 93"/>
                <a:gd name="T12" fmla="*/ 5 w 99"/>
                <a:gd name="T13" fmla="*/ 0 h 93"/>
                <a:gd name="T14" fmla="*/ 6 w 99"/>
                <a:gd name="T15" fmla="*/ 0 h 93"/>
                <a:gd name="T16" fmla="*/ 7 w 99"/>
                <a:gd name="T17" fmla="*/ 1 h 93"/>
                <a:gd name="T18" fmla="*/ 7 w 99"/>
                <a:gd name="T19" fmla="*/ 1 h 93"/>
                <a:gd name="T20" fmla="*/ 9 w 99"/>
                <a:gd name="T21" fmla="*/ 1 h 93"/>
                <a:gd name="T22" fmla="*/ 9 w 99"/>
                <a:gd name="T23" fmla="*/ 1 h 93"/>
                <a:gd name="T24" fmla="*/ 10 w 99"/>
                <a:gd name="T25" fmla="*/ 1 h 93"/>
                <a:gd name="T26" fmla="*/ 11 w 99"/>
                <a:gd name="T27" fmla="*/ 2 h 93"/>
                <a:gd name="T28" fmla="*/ 12 w 99"/>
                <a:gd name="T29" fmla="*/ 3 h 93"/>
                <a:gd name="T30" fmla="*/ 12 w 99"/>
                <a:gd name="T31" fmla="*/ 4 h 93"/>
                <a:gd name="T32" fmla="*/ 14 w 99"/>
                <a:gd name="T33" fmla="*/ 6 h 93"/>
                <a:gd name="T34" fmla="*/ 14 w 99"/>
                <a:gd name="T35" fmla="*/ 7 h 93"/>
                <a:gd name="T36" fmla="*/ 14 w 99"/>
                <a:gd name="T37" fmla="*/ 8 h 93"/>
                <a:gd name="T38" fmla="*/ 14 w 99"/>
                <a:gd name="T39" fmla="*/ 9 h 93"/>
                <a:gd name="T40" fmla="*/ 14 w 99"/>
                <a:gd name="T41" fmla="*/ 9 h 93"/>
                <a:gd name="T42" fmla="*/ 12 w 99"/>
                <a:gd name="T43" fmla="*/ 12 h 93"/>
                <a:gd name="T44" fmla="*/ 8 w 99"/>
                <a:gd name="T45" fmla="*/ 13 h 93"/>
                <a:gd name="T46" fmla="*/ 6 w 99"/>
                <a:gd name="T47" fmla="*/ 11 h 93"/>
                <a:gd name="T48" fmla="*/ 7 w 99"/>
                <a:gd name="T49" fmla="*/ 8 h 93"/>
                <a:gd name="T50" fmla="*/ 4 w 99"/>
                <a:gd name="T51" fmla="*/ 8 h 93"/>
                <a:gd name="T52" fmla="*/ 5 w 99"/>
                <a:gd name="T53" fmla="*/ 6 h 93"/>
                <a:gd name="T54" fmla="*/ 1 w 99"/>
                <a:gd name="T55" fmla="*/ 6 h 93"/>
                <a:gd name="T56" fmla="*/ 0 w 99"/>
                <a:gd name="T57" fmla="*/ 3 h 93"/>
                <a:gd name="T58" fmla="*/ 0 w 99"/>
                <a:gd name="T59" fmla="*/ 3 h 9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99"/>
                <a:gd name="T91" fmla="*/ 0 h 93"/>
                <a:gd name="T92" fmla="*/ 99 w 99"/>
                <a:gd name="T93" fmla="*/ 93 h 9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99" h="93">
                  <a:moveTo>
                    <a:pt x="0" y="21"/>
                  </a:moveTo>
                  <a:lnTo>
                    <a:pt x="0" y="19"/>
                  </a:lnTo>
                  <a:lnTo>
                    <a:pt x="4" y="15"/>
                  </a:lnTo>
                  <a:lnTo>
                    <a:pt x="10" y="12"/>
                  </a:lnTo>
                  <a:lnTo>
                    <a:pt x="17" y="8"/>
                  </a:lnTo>
                  <a:lnTo>
                    <a:pt x="25" y="2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8" y="2"/>
                  </a:lnTo>
                  <a:lnTo>
                    <a:pt x="53" y="2"/>
                  </a:lnTo>
                  <a:lnTo>
                    <a:pt x="59" y="6"/>
                  </a:lnTo>
                  <a:lnTo>
                    <a:pt x="67" y="8"/>
                  </a:lnTo>
                  <a:lnTo>
                    <a:pt x="72" y="12"/>
                  </a:lnTo>
                  <a:lnTo>
                    <a:pt x="76" y="15"/>
                  </a:lnTo>
                  <a:lnTo>
                    <a:pt x="82" y="21"/>
                  </a:lnTo>
                  <a:lnTo>
                    <a:pt x="87" y="31"/>
                  </a:lnTo>
                  <a:lnTo>
                    <a:pt x="93" y="40"/>
                  </a:lnTo>
                  <a:lnTo>
                    <a:pt x="95" y="50"/>
                  </a:lnTo>
                  <a:lnTo>
                    <a:pt x="97" y="57"/>
                  </a:lnTo>
                  <a:lnTo>
                    <a:pt x="97" y="63"/>
                  </a:lnTo>
                  <a:lnTo>
                    <a:pt x="99" y="65"/>
                  </a:lnTo>
                  <a:lnTo>
                    <a:pt x="87" y="88"/>
                  </a:lnTo>
                  <a:lnTo>
                    <a:pt x="55" y="93"/>
                  </a:lnTo>
                  <a:lnTo>
                    <a:pt x="44" y="76"/>
                  </a:lnTo>
                  <a:lnTo>
                    <a:pt x="49" y="59"/>
                  </a:lnTo>
                  <a:lnTo>
                    <a:pt x="27" y="57"/>
                  </a:lnTo>
                  <a:lnTo>
                    <a:pt x="34" y="40"/>
                  </a:lnTo>
                  <a:lnTo>
                    <a:pt x="4" y="4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2" name="Freeform 439"/>
            <p:cNvSpPr>
              <a:spLocks/>
            </p:cNvSpPr>
            <p:nvPr/>
          </p:nvSpPr>
          <p:spPr bwMode="auto">
            <a:xfrm>
              <a:off x="3748" y="3446"/>
              <a:ext cx="162" cy="155"/>
            </a:xfrm>
            <a:custGeom>
              <a:avLst/>
              <a:gdLst>
                <a:gd name="T0" fmla="*/ 36 w 262"/>
                <a:gd name="T1" fmla="*/ 0 h 251"/>
                <a:gd name="T2" fmla="*/ 38 w 262"/>
                <a:gd name="T3" fmla="*/ 36 h 251"/>
                <a:gd name="T4" fmla="*/ 1 w 262"/>
                <a:gd name="T5" fmla="*/ 35 h 251"/>
                <a:gd name="T6" fmla="*/ 33 w 262"/>
                <a:gd name="T7" fmla="*/ 30 h 251"/>
                <a:gd name="T8" fmla="*/ 0 w 262"/>
                <a:gd name="T9" fmla="*/ 27 h 251"/>
                <a:gd name="T10" fmla="*/ 32 w 262"/>
                <a:gd name="T11" fmla="*/ 20 h 251"/>
                <a:gd name="T12" fmla="*/ 1 w 262"/>
                <a:gd name="T13" fmla="*/ 18 h 251"/>
                <a:gd name="T14" fmla="*/ 32 w 262"/>
                <a:gd name="T15" fmla="*/ 12 h 251"/>
                <a:gd name="T16" fmla="*/ 2 w 262"/>
                <a:gd name="T17" fmla="*/ 6 h 251"/>
                <a:gd name="T18" fmla="*/ 36 w 262"/>
                <a:gd name="T19" fmla="*/ 0 h 251"/>
                <a:gd name="T20" fmla="*/ 36 w 262"/>
                <a:gd name="T21" fmla="*/ 0 h 2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2"/>
                <a:gd name="T34" fmla="*/ 0 h 251"/>
                <a:gd name="T35" fmla="*/ 262 w 262"/>
                <a:gd name="T36" fmla="*/ 251 h 25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2" h="251">
                  <a:moveTo>
                    <a:pt x="253" y="0"/>
                  </a:moveTo>
                  <a:lnTo>
                    <a:pt x="262" y="251"/>
                  </a:lnTo>
                  <a:lnTo>
                    <a:pt x="2" y="245"/>
                  </a:lnTo>
                  <a:lnTo>
                    <a:pt x="228" y="201"/>
                  </a:lnTo>
                  <a:lnTo>
                    <a:pt x="0" y="186"/>
                  </a:lnTo>
                  <a:lnTo>
                    <a:pt x="219" y="142"/>
                  </a:lnTo>
                  <a:lnTo>
                    <a:pt x="8" y="123"/>
                  </a:lnTo>
                  <a:lnTo>
                    <a:pt x="219" y="81"/>
                  </a:lnTo>
                  <a:lnTo>
                    <a:pt x="17" y="45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BFC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3" name="Freeform 440"/>
            <p:cNvSpPr>
              <a:spLocks/>
            </p:cNvSpPr>
            <p:nvPr/>
          </p:nvSpPr>
          <p:spPr bwMode="auto">
            <a:xfrm>
              <a:off x="4533" y="2875"/>
              <a:ext cx="934" cy="344"/>
            </a:xfrm>
            <a:custGeom>
              <a:avLst/>
              <a:gdLst>
                <a:gd name="T0" fmla="*/ 222 w 1509"/>
                <a:gd name="T1" fmla="*/ 10 h 557"/>
                <a:gd name="T2" fmla="*/ 205 w 1509"/>
                <a:gd name="T3" fmla="*/ 12 h 557"/>
                <a:gd name="T4" fmla="*/ 189 w 1509"/>
                <a:gd name="T5" fmla="*/ 17 h 557"/>
                <a:gd name="T6" fmla="*/ 170 w 1509"/>
                <a:gd name="T7" fmla="*/ 19 h 557"/>
                <a:gd name="T8" fmla="*/ 153 w 1509"/>
                <a:gd name="T9" fmla="*/ 20 h 557"/>
                <a:gd name="T10" fmla="*/ 142 w 1509"/>
                <a:gd name="T11" fmla="*/ 22 h 557"/>
                <a:gd name="T12" fmla="*/ 128 w 1509"/>
                <a:gd name="T13" fmla="*/ 25 h 557"/>
                <a:gd name="T14" fmla="*/ 116 w 1509"/>
                <a:gd name="T15" fmla="*/ 28 h 557"/>
                <a:gd name="T16" fmla="*/ 105 w 1509"/>
                <a:gd name="T17" fmla="*/ 31 h 557"/>
                <a:gd name="T18" fmla="*/ 93 w 1509"/>
                <a:gd name="T19" fmla="*/ 31 h 557"/>
                <a:gd name="T20" fmla="*/ 85 w 1509"/>
                <a:gd name="T21" fmla="*/ 35 h 557"/>
                <a:gd name="T22" fmla="*/ 79 w 1509"/>
                <a:gd name="T23" fmla="*/ 38 h 557"/>
                <a:gd name="T24" fmla="*/ 67 w 1509"/>
                <a:gd name="T25" fmla="*/ 40 h 557"/>
                <a:gd name="T26" fmla="*/ 58 w 1509"/>
                <a:gd name="T27" fmla="*/ 41 h 557"/>
                <a:gd name="T28" fmla="*/ 48 w 1509"/>
                <a:gd name="T29" fmla="*/ 43 h 557"/>
                <a:gd name="T30" fmla="*/ 39 w 1509"/>
                <a:gd name="T31" fmla="*/ 45 h 557"/>
                <a:gd name="T32" fmla="*/ 32 w 1509"/>
                <a:gd name="T33" fmla="*/ 49 h 557"/>
                <a:gd name="T34" fmla="*/ 22 w 1509"/>
                <a:gd name="T35" fmla="*/ 52 h 557"/>
                <a:gd name="T36" fmla="*/ 7 w 1509"/>
                <a:gd name="T37" fmla="*/ 62 h 557"/>
                <a:gd name="T38" fmla="*/ 17 w 1509"/>
                <a:gd name="T39" fmla="*/ 81 h 557"/>
                <a:gd name="T40" fmla="*/ 89 w 1509"/>
                <a:gd name="T41" fmla="*/ 57 h 557"/>
                <a:gd name="T42" fmla="*/ 89 w 1509"/>
                <a:gd name="T43" fmla="*/ 56 h 557"/>
                <a:gd name="T44" fmla="*/ 88 w 1509"/>
                <a:gd name="T45" fmla="*/ 55 h 557"/>
                <a:gd name="T46" fmla="*/ 87 w 1509"/>
                <a:gd name="T47" fmla="*/ 52 h 557"/>
                <a:gd name="T48" fmla="*/ 87 w 1509"/>
                <a:gd name="T49" fmla="*/ 49 h 557"/>
                <a:gd name="T50" fmla="*/ 87 w 1509"/>
                <a:gd name="T51" fmla="*/ 46 h 557"/>
                <a:gd name="T52" fmla="*/ 88 w 1509"/>
                <a:gd name="T53" fmla="*/ 43 h 557"/>
                <a:gd name="T54" fmla="*/ 90 w 1509"/>
                <a:gd name="T55" fmla="*/ 41 h 557"/>
                <a:gd name="T56" fmla="*/ 93 w 1509"/>
                <a:gd name="T57" fmla="*/ 38 h 557"/>
                <a:gd name="T58" fmla="*/ 97 w 1509"/>
                <a:gd name="T59" fmla="*/ 38 h 557"/>
                <a:gd name="T60" fmla="*/ 101 w 1509"/>
                <a:gd name="T61" fmla="*/ 36 h 557"/>
                <a:gd name="T62" fmla="*/ 103 w 1509"/>
                <a:gd name="T63" fmla="*/ 36 h 557"/>
                <a:gd name="T64" fmla="*/ 106 w 1509"/>
                <a:gd name="T65" fmla="*/ 38 h 557"/>
                <a:gd name="T66" fmla="*/ 108 w 1509"/>
                <a:gd name="T67" fmla="*/ 38 h 557"/>
                <a:gd name="T68" fmla="*/ 109 w 1509"/>
                <a:gd name="T69" fmla="*/ 38 h 557"/>
                <a:gd name="T70" fmla="*/ 110 w 1509"/>
                <a:gd name="T71" fmla="*/ 40 h 557"/>
                <a:gd name="T72" fmla="*/ 111 w 1509"/>
                <a:gd name="T73" fmla="*/ 59 h 557"/>
                <a:gd name="T74" fmla="*/ 130 w 1509"/>
                <a:gd name="T75" fmla="*/ 59 h 557"/>
                <a:gd name="T76" fmla="*/ 130 w 1509"/>
                <a:gd name="T77" fmla="*/ 57 h 557"/>
                <a:gd name="T78" fmla="*/ 130 w 1509"/>
                <a:gd name="T79" fmla="*/ 56 h 557"/>
                <a:gd name="T80" fmla="*/ 132 w 1509"/>
                <a:gd name="T81" fmla="*/ 53 h 557"/>
                <a:gd name="T82" fmla="*/ 133 w 1509"/>
                <a:gd name="T83" fmla="*/ 50 h 557"/>
                <a:gd name="T84" fmla="*/ 137 w 1509"/>
                <a:gd name="T85" fmla="*/ 46 h 557"/>
                <a:gd name="T86" fmla="*/ 142 w 1509"/>
                <a:gd name="T87" fmla="*/ 43 h 557"/>
                <a:gd name="T88" fmla="*/ 147 w 1509"/>
                <a:gd name="T89" fmla="*/ 41 h 557"/>
                <a:gd name="T90" fmla="*/ 155 w 1509"/>
                <a:gd name="T91" fmla="*/ 40 h 557"/>
                <a:gd name="T92" fmla="*/ 162 w 1509"/>
                <a:gd name="T93" fmla="*/ 38 h 557"/>
                <a:gd name="T94" fmla="*/ 168 w 1509"/>
                <a:gd name="T95" fmla="*/ 37 h 557"/>
                <a:gd name="T96" fmla="*/ 173 w 1509"/>
                <a:gd name="T97" fmla="*/ 36 h 557"/>
                <a:gd name="T98" fmla="*/ 178 w 1509"/>
                <a:gd name="T99" fmla="*/ 36 h 557"/>
                <a:gd name="T100" fmla="*/ 181 w 1509"/>
                <a:gd name="T101" fmla="*/ 38 h 557"/>
                <a:gd name="T102" fmla="*/ 184 w 1509"/>
                <a:gd name="T103" fmla="*/ 38 h 557"/>
                <a:gd name="T104" fmla="*/ 186 w 1509"/>
                <a:gd name="T105" fmla="*/ 40 h 557"/>
                <a:gd name="T106" fmla="*/ 189 w 1509"/>
                <a:gd name="T107" fmla="*/ 41 h 557"/>
                <a:gd name="T108" fmla="*/ 191 w 1509"/>
                <a:gd name="T109" fmla="*/ 43 h 557"/>
                <a:gd name="T110" fmla="*/ 192 w 1509"/>
                <a:gd name="T111" fmla="*/ 46 h 557"/>
                <a:gd name="T112" fmla="*/ 194 w 1509"/>
                <a:gd name="T113" fmla="*/ 48 h 557"/>
                <a:gd name="T114" fmla="*/ 196 w 1509"/>
                <a:gd name="T115" fmla="*/ 51 h 557"/>
                <a:gd name="T116" fmla="*/ 197 w 1509"/>
                <a:gd name="T117" fmla="*/ 52 h 557"/>
                <a:gd name="T118" fmla="*/ 197 w 1509"/>
                <a:gd name="T119" fmla="*/ 54 h 557"/>
                <a:gd name="T120" fmla="*/ 221 w 1509"/>
                <a:gd name="T121" fmla="*/ 54 h 55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09"/>
                <a:gd name="T184" fmla="*/ 0 h 557"/>
                <a:gd name="T185" fmla="*/ 1509 w 1509"/>
                <a:gd name="T186" fmla="*/ 557 h 55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09" h="557">
                  <a:moveTo>
                    <a:pt x="1505" y="371"/>
                  </a:moveTo>
                  <a:lnTo>
                    <a:pt x="1509" y="72"/>
                  </a:lnTo>
                  <a:lnTo>
                    <a:pt x="1344" y="0"/>
                  </a:lnTo>
                  <a:lnTo>
                    <a:pt x="1399" y="80"/>
                  </a:lnTo>
                  <a:lnTo>
                    <a:pt x="1224" y="13"/>
                  </a:lnTo>
                  <a:lnTo>
                    <a:pt x="1285" y="118"/>
                  </a:lnTo>
                  <a:lnTo>
                    <a:pt x="1093" y="44"/>
                  </a:lnTo>
                  <a:lnTo>
                    <a:pt x="1161" y="129"/>
                  </a:lnTo>
                  <a:lnTo>
                    <a:pt x="992" y="72"/>
                  </a:lnTo>
                  <a:lnTo>
                    <a:pt x="1042" y="141"/>
                  </a:lnTo>
                  <a:lnTo>
                    <a:pt x="891" y="80"/>
                  </a:lnTo>
                  <a:lnTo>
                    <a:pt x="966" y="152"/>
                  </a:lnTo>
                  <a:lnTo>
                    <a:pt x="817" y="110"/>
                  </a:lnTo>
                  <a:lnTo>
                    <a:pt x="869" y="169"/>
                  </a:lnTo>
                  <a:lnTo>
                    <a:pt x="728" y="129"/>
                  </a:lnTo>
                  <a:lnTo>
                    <a:pt x="789" y="196"/>
                  </a:lnTo>
                  <a:lnTo>
                    <a:pt x="673" y="160"/>
                  </a:lnTo>
                  <a:lnTo>
                    <a:pt x="713" y="213"/>
                  </a:lnTo>
                  <a:lnTo>
                    <a:pt x="625" y="179"/>
                  </a:lnTo>
                  <a:lnTo>
                    <a:pt x="635" y="213"/>
                  </a:lnTo>
                  <a:lnTo>
                    <a:pt x="542" y="190"/>
                  </a:lnTo>
                  <a:lnTo>
                    <a:pt x="580" y="241"/>
                  </a:lnTo>
                  <a:lnTo>
                    <a:pt x="494" y="203"/>
                  </a:lnTo>
                  <a:lnTo>
                    <a:pt x="540" y="258"/>
                  </a:lnTo>
                  <a:lnTo>
                    <a:pt x="426" y="226"/>
                  </a:lnTo>
                  <a:lnTo>
                    <a:pt x="456" y="277"/>
                  </a:lnTo>
                  <a:lnTo>
                    <a:pt x="353" y="247"/>
                  </a:lnTo>
                  <a:lnTo>
                    <a:pt x="397" y="285"/>
                  </a:lnTo>
                  <a:lnTo>
                    <a:pt x="300" y="249"/>
                  </a:lnTo>
                  <a:lnTo>
                    <a:pt x="327" y="294"/>
                  </a:lnTo>
                  <a:lnTo>
                    <a:pt x="236" y="264"/>
                  </a:lnTo>
                  <a:lnTo>
                    <a:pt x="266" y="310"/>
                  </a:lnTo>
                  <a:lnTo>
                    <a:pt x="171" y="275"/>
                  </a:lnTo>
                  <a:lnTo>
                    <a:pt x="220" y="340"/>
                  </a:lnTo>
                  <a:lnTo>
                    <a:pt x="110" y="300"/>
                  </a:lnTo>
                  <a:lnTo>
                    <a:pt x="150" y="357"/>
                  </a:lnTo>
                  <a:lnTo>
                    <a:pt x="42" y="331"/>
                  </a:lnTo>
                  <a:lnTo>
                    <a:pt x="51" y="429"/>
                  </a:lnTo>
                  <a:lnTo>
                    <a:pt x="0" y="536"/>
                  </a:lnTo>
                  <a:lnTo>
                    <a:pt x="120" y="557"/>
                  </a:lnTo>
                  <a:lnTo>
                    <a:pt x="509" y="448"/>
                  </a:lnTo>
                  <a:lnTo>
                    <a:pt x="604" y="393"/>
                  </a:lnTo>
                  <a:lnTo>
                    <a:pt x="602" y="391"/>
                  </a:lnTo>
                  <a:lnTo>
                    <a:pt x="602" y="388"/>
                  </a:lnTo>
                  <a:lnTo>
                    <a:pt x="599" y="382"/>
                  </a:lnTo>
                  <a:lnTo>
                    <a:pt x="597" y="378"/>
                  </a:lnTo>
                  <a:lnTo>
                    <a:pt x="595" y="371"/>
                  </a:lnTo>
                  <a:lnTo>
                    <a:pt x="593" y="361"/>
                  </a:lnTo>
                  <a:lnTo>
                    <a:pt x="589" y="352"/>
                  </a:lnTo>
                  <a:lnTo>
                    <a:pt x="589" y="342"/>
                  </a:lnTo>
                  <a:lnTo>
                    <a:pt x="587" y="331"/>
                  </a:lnTo>
                  <a:lnTo>
                    <a:pt x="589" y="321"/>
                  </a:lnTo>
                  <a:lnTo>
                    <a:pt x="591" y="310"/>
                  </a:lnTo>
                  <a:lnTo>
                    <a:pt x="597" y="300"/>
                  </a:lnTo>
                  <a:lnTo>
                    <a:pt x="601" y="289"/>
                  </a:lnTo>
                  <a:lnTo>
                    <a:pt x="610" y="281"/>
                  </a:lnTo>
                  <a:lnTo>
                    <a:pt x="621" y="274"/>
                  </a:lnTo>
                  <a:lnTo>
                    <a:pt x="635" y="266"/>
                  </a:lnTo>
                  <a:lnTo>
                    <a:pt x="648" y="260"/>
                  </a:lnTo>
                  <a:lnTo>
                    <a:pt x="661" y="256"/>
                  </a:lnTo>
                  <a:lnTo>
                    <a:pt x="675" y="253"/>
                  </a:lnTo>
                  <a:lnTo>
                    <a:pt x="686" y="253"/>
                  </a:lnTo>
                  <a:lnTo>
                    <a:pt x="696" y="251"/>
                  </a:lnTo>
                  <a:lnTo>
                    <a:pt x="705" y="253"/>
                  </a:lnTo>
                  <a:lnTo>
                    <a:pt x="715" y="253"/>
                  </a:lnTo>
                  <a:lnTo>
                    <a:pt x="724" y="256"/>
                  </a:lnTo>
                  <a:lnTo>
                    <a:pt x="730" y="256"/>
                  </a:lnTo>
                  <a:lnTo>
                    <a:pt x="736" y="260"/>
                  </a:lnTo>
                  <a:lnTo>
                    <a:pt x="739" y="262"/>
                  </a:lnTo>
                  <a:lnTo>
                    <a:pt x="745" y="264"/>
                  </a:lnTo>
                  <a:lnTo>
                    <a:pt x="749" y="268"/>
                  </a:lnTo>
                  <a:lnTo>
                    <a:pt x="753" y="270"/>
                  </a:lnTo>
                  <a:lnTo>
                    <a:pt x="787" y="329"/>
                  </a:lnTo>
                  <a:lnTo>
                    <a:pt x="758" y="409"/>
                  </a:lnTo>
                  <a:lnTo>
                    <a:pt x="889" y="409"/>
                  </a:lnTo>
                  <a:lnTo>
                    <a:pt x="888" y="407"/>
                  </a:lnTo>
                  <a:lnTo>
                    <a:pt x="888" y="403"/>
                  </a:lnTo>
                  <a:lnTo>
                    <a:pt x="888" y="397"/>
                  </a:lnTo>
                  <a:lnTo>
                    <a:pt x="889" y="391"/>
                  </a:lnTo>
                  <a:lnTo>
                    <a:pt x="889" y="382"/>
                  </a:lnTo>
                  <a:lnTo>
                    <a:pt x="893" y="374"/>
                  </a:lnTo>
                  <a:lnTo>
                    <a:pt x="897" y="365"/>
                  </a:lnTo>
                  <a:lnTo>
                    <a:pt x="905" y="353"/>
                  </a:lnTo>
                  <a:lnTo>
                    <a:pt x="910" y="344"/>
                  </a:lnTo>
                  <a:lnTo>
                    <a:pt x="920" y="333"/>
                  </a:lnTo>
                  <a:lnTo>
                    <a:pt x="931" y="321"/>
                  </a:lnTo>
                  <a:lnTo>
                    <a:pt x="947" y="310"/>
                  </a:lnTo>
                  <a:lnTo>
                    <a:pt x="964" y="300"/>
                  </a:lnTo>
                  <a:lnTo>
                    <a:pt x="983" y="291"/>
                  </a:lnTo>
                  <a:lnTo>
                    <a:pt x="1004" y="283"/>
                  </a:lnTo>
                  <a:lnTo>
                    <a:pt x="1032" y="277"/>
                  </a:lnTo>
                  <a:lnTo>
                    <a:pt x="1057" y="270"/>
                  </a:lnTo>
                  <a:lnTo>
                    <a:pt x="1083" y="264"/>
                  </a:lnTo>
                  <a:lnTo>
                    <a:pt x="1104" y="260"/>
                  </a:lnTo>
                  <a:lnTo>
                    <a:pt x="1127" y="258"/>
                  </a:lnTo>
                  <a:lnTo>
                    <a:pt x="1146" y="255"/>
                  </a:lnTo>
                  <a:lnTo>
                    <a:pt x="1165" y="253"/>
                  </a:lnTo>
                  <a:lnTo>
                    <a:pt x="1180" y="253"/>
                  </a:lnTo>
                  <a:lnTo>
                    <a:pt x="1197" y="253"/>
                  </a:lnTo>
                  <a:lnTo>
                    <a:pt x="1211" y="253"/>
                  </a:lnTo>
                  <a:lnTo>
                    <a:pt x="1222" y="256"/>
                  </a:lnTo>
                  <a:lnTo>
                    <a:pt x="1234" y="258"/>
                  </a:lnTo>
                  <a:lnTo>
                    <a:pt x="1247" y="260"/>
                  </a:lnTo>
                  <a:lnTo>
                    <a:pt x="1254" y="264"/>
                  </a:lnTo>
                  <a:lnTo>
                    <a:pt x="1264" y="270"/>
                  </a:lnTo>
                  <a:lnTo>
                    <a:pt x="1272" y="274"/>
                  </a:lnTo>
                  <a:lnTo>
                    <a:pt x="1281" y="279"/>
                  </a:lnTo>
                  <a:lnTo>
                    <a:pt x="1287" y="285"/>
                  </a:lnTo>
                  <a:lnTo>
                    <a:pt x="1294" y="293"/>
                  </a:lnTo>
                  <a:lnTo>
                    <a:pt x="1300" y="300"/>
                  </a:lnTo>
                  <a:lnTo>
                    <a:pt x="1308" y="308"/>
                  </a:lnTo>
                  <a:lnTo>
                    <a:pt x="1311" y="315"/>
                  </a:lnTo>
                  <a:lnTo>
                    <a:pt x="1317" y="323"/>
                  </a:lnTo>
                  <a:lnTo>
                    <a:pt x="1323" y="331"/>
                  </a:lnTo>
                  <a:lnTo>
                    <a:pt x="1329" y="338"/>
                  </a:lnTo>
                  <a:lnTo>
                    <a:pt x="1332" y="346"/>
                  </a:lnTo>
                  <a:lnTo>
                    <a:pt x="1338" y="353"/>
                  </a:lnTo>
                  <a:lnTo>
                    <a:pt x="1340" y="359"/>
                  </a:lnTo>
                  <a:lnTo>
                    <a:pt x="1344" y="365"/>
                  </a:lnTo>
                  <a:lnTo>
                    <a:pt x="1348" y="372"/>
                  </a:lnTo>
                  <a:lnTo>
                    <a:pt x="1349" y="376"/>
                  </a:lnTo>
                  <a:lnTo>
                    <a:pt x="1505" y="371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4" name="Freeform 441"/>
            <p:cNvSpPr>
              <a:spLocks/>
            </p:cNvSpPr>
            <p:nvPr/>
          </p:nvSpPr>
          <p:spPr bwMode="auto">
            <a:xfrm>
              <a:off x="4565" y="3122"/>
              <a:ext cx="306" cy="147"/>
            </a:xfrm>
            <a:custGeom>
              <a:avLst/>
              <a:gdLst>
                <a:gd name="T0" fmla="*/ 53 w 494"/>
                <a:gd name="T1" fmla="*/ 34 h 240"/>
                <a:gd name="T2" fmla="*/ 66 w 494"/>
                <a:gd name="T3" fmla="*/ 7 h 240"/>
                <a:gd name="T4" fmla="*/ 73 w 494"/>
                <a:gd name="T5" fmla="*/ 4 h 240"/>
                <a:gd name="T6" fmla="*/ 62 w 494"/>
                <a:gd name="T7" fmla="*/ 0 h 240"/>
                <a:gd name="T8" fmla="*/ 65 w 494"/>
                <a:gd name="T9" fmla="*/ 6 h 240"/>
                <a:gd name="T10" fmla="*/ 50 w 494"/>
                <a:gd name="T11" fmla="*/ 1 h 240"/>
                <a:gd name="T12" fmla="*/ 56 w 494"/>
                <a:gd name="T13" fmla="*/ 9 h 240"/>
                <a:gd name="T14" fmla="*/ 42 w 494"/>
                <a:gd name="T15" fmla="*/ 5 h 240"/>
                <a:gd name="T16" fmla="*/ 48 w 494"/>
                <a:gd name="T17" fmla="*/ 12 h 240"/>
                <a:gd name="T18" fmla="*/ 32 w 494"/>
                <a:gd name="T19" fmla="*/ 8 h 240"/>
                <a:gd name="T20" fmla="*/ 37 w 494"/>
                <a:gd name="T21" fmla="*/ 14 h 240"/>
                <a:gd name="T22" fmla="*/ 19 w 494"/>
                <a:gd name="T23" fmla="*/ 10 h 240"/>
                <a:gd name="T24" fmla="*/ 24 w 494"/>
                <a:gd name="T25" fmla="*/ 18 h 240"/>
                <a:gd name="T26" fmla="*/ 7 w 494"/>
                <a:gd name="T27" fmla="*/ 14 h 240"/>
                <a:gd name="T28" fmla="*/ 14 w 494"/>
                <a:gd name="T29" fmla="*/ 20 h 240"/>
                <a:gd name="T30" fmla="*/ 0 w 494"/>
                <a:gd name="T31" fmla="*/ 20 h 240"/>
                <a:gd name="T32" fmla="*/ 53 w 494"/>
                <a:gd name="T33" fmla="*/ 34 h 240"/>
                <a:gd name="T34" fmla="*/ 53 w 494"/>
                <a:gd name="T35" fmla="*/ 34 h 2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4"/>
                <a:gd name="T55" fmla="*/ 0 h 240"/>
                <a:gd name="T56" fmla="*/ 494 w 494"/>
                <a:gd name="T57" fmla="*/ 240 h 2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4" h="240">
                  <a:moveTo>
                    <a:pt x="356" y="240"/>
                  </a:moveTo>
                  <a:lnTo>
                    <a:pt x="445" y="53"/>
                  </a:lnTo>
                  <a:lnTo>
                    <a:pt x="494" y="25"/>
                  </a:lnTo>
                  <a:lnTo>
                    <a:pt x="420" y="0"/>
                  </a:lnTo>
                  <a:lnTo>
                    <a:pt x="441" y="40"/>
                  </a:lnTo>
                  <a:lnTo>
                    <a:pt x="339" y="6"/>
                  </a:lnTo>
                  <a:lnTo>
                    <a:pt x="382" y="61"/>
                  </a:lnTo>
                  <a:lnTo>
                    <a:pt x="282" y="34"/>
                  </a:lnTo>
                  <a:lnTo>
                    <a:pt x="327" y="84"/>
                  </a:lnTo>
                  <a:lnTo>
                    <a:pt x="215" y="57"/>
                  </a:lnTo>
                  <a:lnTo>
                    <a:pt x="251" y="99"/>
                  </a:lnTo>
                  <a:lnTo>
                    <a:pt x="131" y="68"/>
                  </a:lnTo>
                  <a:lnTo>
                    <a:pt x="164" y="124"/>
                  </a:lnTo>
                  <a:lnTo>
                    <a:pt x="53" y="101"/>
                  </a:lnTo>
                  <a:lnTo>
                    <a:pt x="93" y="143"/>
                  </a:lnTo>
                  <a:lnTo>
                    <a:pt x="0" y="143"/>
                  </a:lnTo>
                  <a:lnTo>
                    <a:pt x="356" y="240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5" name="Freeform 442"/>
            <p:cNvSpPr>
              <a:spLocks/>
            </p:cNvSpPr>
            <p:nvPr/>
          </p:nvSpPr>
          <p:spPr bwMode="auto">
            <a:xfrm>
              <a:off x="4986" y="3100"/>
              <a:ext cx="99" cy="194"/>
            </a:xfrm>
            <a:custGeom>
              <a:avLst/>
              <a:gdLst>
                <a:gd name="T0" fmla="*/ 9 w 159"/>
                <a:gd name="T1" fmla="*/ 42 h 313"/>
                <a:gd name="T2" fmla="*/ 24 w 159"/>
                <a:gd name="T3" fmla="*/ 46 h 313"/>
                <a:gd name="T4" fmla="*/ 24 w 159"/>
                <a:gd name="T5" fmla="*/ 12 h 313"/>
                <a:gd name="T6" fmla="*/ 24 w 159"/>
                <a:gd name="T7" fmla="*/ 4 h 313"/>
                <a:gd name="T8" fmla="*/ 12 w 159"/>
                <a:gd name="T9" fmla="*/ 0 h 313"/>
                <a:gd name="T10" fmla="*/ 18 w 159"/>
                <a:gd name="T11" fmla="*/ 7 h 313"/>
                <a:gd name="T12" fmla="*/ 5 w 159"/>
                <a:gd name="T13" fmla="*/ 2 h 313"/>
                <a:gd name="T14" fmla="*/ 0 w 159"/>
                <a:gd name="T15" fmla="*/ 11 h 313"/>
                <a:gd name="T16" fmla="*/ 4 w 159"/>
                <a:gd name="T17" fmla="*/ 19 h 313"/>
                <a:gd name="T18" fmla="*/ 9 w 159"/>
                <a:gd name="T19" fmla="*/ 42 h 313"/>
                <a:gd name="T20" fmla="*/ 9 w 159"/>
                <a:gd name="T21" fmla="*/ 42 h 3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9"/>
                <a:gd name="T34" fmla="*/ 0 h 313"/>
                <a:gd name="T35" fmla="*/ 159 w 159"/>
                <a:gd name="T36" fmla="*/ 313 h 3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9" h="313">
                  <a:moveTo>
                    <a:pt x="57" y="283"/>
                  </a:moveTo>
                  <a:lnTo>
                    <a:pt x="159" y="313"/>
                  </a:lnTo>
                  <a:lnTo>
                    <a:pt x="157" y="87"/>
                  </a:lnTo>
                  <a:lnTo>
                    <a:pt x="157" y="30"/>
                  </a:lnTo>
                  <a:lnTo>
                    <a:pt x="78" y="0"/>
                  </a:lnTo>
                  <a:lnTo>
                    <a:pt x="121" y="44"/>
                  </a:lnTo>
                  <a:lnTo>
                    <a:pt x="34" y="17"/>
                  </a:lnTo>
                  <a:lnTo>
                    <a:pt x="0" y="76"/>
                  </a:lnTo>
                  <a:lnTo>
                    <a:pt x="28" y="131"/>
                  </a:lnTo>
                  <a:lnTo>
                    <a:pt x="57" y="283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6" name="Freeform 443"/>
            <p:cNvSpPr>
              <a:spLocks/>
            </p:cNvSpPr>
            <p:nvPr/>
          </p:nvSpPr>
          <p:spPr bwMode="auto">
            <a:xfrm>
              <a:off x="5347" y="3029"/>
              <a:ext cx="120" cy="401"/>
            </a:xfrm>
            <a:custGeom>
              <a:avLst/>
              <a:gdLst>
                <a:gd name="T0" fmla="*/ 28 w 194"/>
                <a:gd name="T1" fmla="*/ 89 h 648"/>
                <a:gd name="T2" fmla="*/ 28 w 194"/>
                <a:gd name="T3" fmla="*/ 9 h 648"/>
                <a:gd name="T4" fmla="*/ 12 w 194"/>
                <a:gd name="T5" fmla="*/ 0 h 648"/>
                <a:gd name="T6" fmla="*/ 19 w 194"/>
                <a:gd name="T7" fmla="*/ 12 h 648"/>
                <a:gd name="T8" fmla="*/ 4 w 194"/>
                <a:gd name="T9" fmla="*/ 4 h 648"/>
                <a:gd name="T10" fmla="*/ 9 w 194"/>
                <a:gd name="T11" fmla="*/ 13 h 648"/>
                <a:gd name="T12" fmla="*/ 0 w 194"/>
                <a:gd name="T13" fmla="*/ 11 h 648"/>
                <a:gd name="T14" fmla="*/ 5 w 194"/>
                <a:gd name="T15" fmla="*/ 22 h 648"/>
                <a:gd name="T16" fmla="*/ 11 w 194"/>
                <a:gd name="T17" fmla="*/ 95 h 648"/>
                <a:gd name="T18" fmla="*/ 28 w 194"/>
                <a:gd name="T19" fmla="*/ 89 h 648"/>
                <a:gd name="T20" fmla="*/ 28 w 194"/>
                <a:gd name="T21" fmla="*/ 89 h 64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4"/>
                <a:gd name="T34" fmla="*/ 0 h 648"/>
                <a:gd name="T35" fmla="*/ 194 w 194"/>
                <a:gd name="T36" fmla="*/ 648 h 64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4" h="648">
                  <a:moveTo>
                    <a:pt x="194" y="608"/>
                  </a:moveTo>
                  <a:lnTo>
                    <a:pt x="194" y="59"/>
                  </a:lnTo>
                  <a:lnTo>
                    <a:pt x="84" y="0"/>
                  </a:lnTo>
                  <a:lnTo>
                    <a:pt x="130" y="87"/>
                  </a:lnTo>
                  <a:lnTo>
                    <a:pt x="27" y="32"/>
                  </a:lnTo>
                  <a:lnTo>
                    <a:pt x="57" y="89"/>
                  </a:lnTo>
                  <a:lnTo>
                    <a:pt x="0" y="70"/>
                  </a:lnTo>
                  <a:lnTo>
                    <a:pt x="34" y="146"/>
                  </a:lnTo>
                  <a:lnTo>
                    <a:pt x="71" y="648"/>
                  </a:lnTo>
                  <a:lnTo>
                    <a:pt x="194" y="608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7" name="Freeform 444"/>
            <p:cNvSpPr>
              <a:spLocks/>
            </p:cNvSpPr>
            <p:nvPr/>
          </p:nvSpPr>
          <p:spPr bwMode="auto">
            <a:xfrm>
              <a:off x="5389" y="3370"/>
              <a:ext cx="80" cy="206"/>
            </a:xfrm>
            <a:custGeom>
              <a:avLst/>
              <a:gdLst>
                <a:gd name="T0" fmla="*/ 20 w 127"/>
                <a:gd name="T1" fmla="*/ 47 h 335"/>
                <a:gd name="T2" fmla="*/ 20 w 127"/>
                <a:gd name="T3" fmla="*/ 7 h 335"/>
                <a:gd name="T4" fmla="*/ 8 w 127"/>
                <a:gd name="T5" fmla="*/ 0 h 335"/>
                <a:gd name="T6" fmla="*/ 11 w 127"/>
                <a:gd name="T7" fmla="*/ 9 h 335"/>
                <a:gd name="T8" fmla="*/ 3 w 127"/>
                <a:gd name="T9" fmla="*/ 4 h 335"/>
                <a:gd name="T10" fmla="*/ 5 w 127"/>
                <a:gd name="T11" fmla="*/ 9 h 335"/>
                <a:gd name="T12" fmla="*/ 0 w 127"/>
                <a:gd name="T13" fmla="*/ 9 h 335"/>
                <a:gd name="T14" fmla="*/ 0 w 127"/>
                <a:gd name="T15" fmla="*/ 29 h 335"/>
                <a:gd name="T16" fmla="*/ 11 w 127"/>
                <a:gd name="T17" fmla="*/ 48 h 335"/>
                <a:gd name="T18" fmla="*/ 20 w 127"/>
                <a:gd name="T19" fmla="*/ 47 h 335"/>
                <a:gd name="T20" fmla="*/ 20 w 127"/>
                <a:gd name="T21" fmla="*/ 47 h 3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7"/>
                <a:gd name="T34" fmla="*/ 0 h 335"/>
                <a:gd name="T35" fmla="*/ 127 w 127"/>
                <a:gd name="T36" fmla="*/ 335 h 33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7" h="335">
                  <a:moveTo>
                    <a:pt x="127" y="331"/>
                  </a:moveTo>
                  <a:lnTo>
                    <a:pt x="125" y="50"/>
                  </a:lnTo>
                  <a:lnTo>
                    <a:pt x="51" y="0"/>
                  </a:lnTo>
                  <a:lnTo>
                    <a:pt x="72" y="57"/>
                  </a:lnTo>
                  <a:lnTo>
                    <a:pt x="15" y="29"/>
                  </a:lnTo>
                  <a:lnTo>
                    <a:pt x="30" y="67"/>
                  </a:lnTo>
                  <a:lnTo>
                    <a:pt x="0" y="65"/>
                  </a:lnTo>
                  <a:lnTo>
                    <a:pt x="0" y="204"/>
                  </a:lnTo>
                  <a:lnTo>
                    <a:pt x="72" y="335"/>
                  </a:lnTo>
                  <a:lnTo>
                    <a:pt x="127" y="331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8" name="Freeform 445"/>
            <p:cNvSpPr>
              <a:spLocks/>
            </p:cNvSpPr>
            <p:nvPr/>
          </p:nvSpPr>
          <p:spPr bwMode="auto">
            <a:xfrm>
              <a:off x="4948" y="3054"/>
              <a:ext cx="45" cy="74"/>
            </a:xfrm>
            <a:custGeom>
              <a:avLst/>
              <a:gdLst>
                <a:gd name="T0" fmla="*/ 0 w 72"/>
                <a:gd name="T1" fmla="*/ 1 h 119"/>
                <a:gd name="T2" fmla="*/ 1 w 72"/>
                <a:gd name="T3" fmla="*/ 1 h 119"/>
                <a:gd name="T4" fmla="*/ 1 w 72"/>
                <a:gd name="T5" fmla="*/ 1 h 119"/>
                <a:gd name="T6" fmla="*/ 3 w 72"/>
                <a:gd name="T7" fmla="*/ 1 h 119"/>
                <a:gd name="T8" fmla="*/ 4 w 72"/>
                <a:gd name="T9" fmla="*/ 0 h 119"/>
                <a:gd name="T10" fmla="*/ 4 w 72"/>
                <a:gd name="T11" fmla="*/ 0 h 119"/>
                <a:gd name="T12" fmla="*/ 6 w 72"/>
                <a:gd name="T13" fmla="*/ 0 h 119"/>
                <a:gd name="T14" fmla="*/ 6 w 72"/>
                <a:gd name="T15" fmla="*/ 0 h 119"/>
                <a:gd name="T16" fmla="*/ 7 w 72"/>
                <a:gd name="T17" fmla="*/ 1 h 119"/>
                <a:gd name="T18" fmla="*/ 8 w 72"/>
                <a:gd name="T19" fmla="*/ 1 h 119"/>
                <a:gd name="T20" fmla="*/ 9 w 72"/>
                <a:gd name="T21" fmla="*/ 1 h 119"/>
                <a:gd name="T22" fmla="*/ 9 w 72"/>
                <a:gd name="T23" fmla="*/ 2 h 119"/>
                <a:gd name="T24" fmla="*/ 10 w 72"/>
                <a:gd name="T25" fmla="*/ 4 h 119"/>
                <a:gd name="T26" fmla="*/ 11 w 72"/>
                <a:gd name="T27" fmla="*/ 4 h 119"/>
                <a:gd name="T28" fmla="*/ 11 w 72"/>
                <a:gd name="T29" fmla="*/ 6 h 119"/>
                <a:gd name="T30" fmla="*/ 11 w 72"/>
                <a:gd name="T31" fmla="*/ 7 h 119"/>
                <a:gd name="T32" fmla="*/ 11 w 72"/>
                <a:gd name="T33" fmla="*/ 8 h 119"/>
                <a:gd name="T34" fmla="*/ 11 w 72"/>
                <a:gd name="T35" fmla="*/ 9 h 119"/>
                <a:gd name="T36" fmla="*/ 11 w 72"/>
                <a:gd name="T37" fmla="*/ 10 h 119"/>
                <a:gd name="T38" fmla="*/ 10 w 72"/>
                <a:gd name="T39" fmla="*/ 11 h 119"/>
                <a:gd name="T40" fmla="*/ 9 w 72"/>
                <a:gd name="T41" fmla="*/ 12 h 119"/>
                <a:gd name="T42" fmla="*/ 9 w 72"/>
                <a:gd name="T43" fmla="*/ 13 h 119"/>
                <a:gd name="T44" fmla="*/ 9 w 72"/>
                <a:gd name="T45" fmla="*/ 14 h 119"/>
                <a:gd name="T46" fmla="*/ 8 w 72"/>
                <a:gd name="T47" fmla="*/ 15 h 119"/>
                <a:gd name="T48" fmla="*/ 7 w 72"/>
                <a:gd name="T49" fmla="*/ 16 h 119"/>
                <a:gd name="T50" fmla="*/ 7 w 72"/>
                <a:gd name="T51" fmla="*/ 17 h 119"/>
                <a:gd name="T52" fmla="*/ 7 w 72"/>
                <a:gd name="T53" fmla="*/ 18 h 119"/>
                <a:gd name="T54" fmla="*/ 1 w 72"/>
                <a:gd name="T55" fmla="*/ 12 h 119"/>
                <a:gd name="T56" fmla="*/ 4 w 72"/>
                <a:gd name="T57" fmla="*/ 6 h 119"/>
                <a:gd name="T58" fmla="*/ 0 w 72"/>
                <a:gd name="T59" fmla="*/ 1 h 119"/>
                <a:gd name="T60" fmla="*/ 0 w 72"/>
                <a:gd name="T61" fmla="*/ 1 h 11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72"/>
                <a:gd name="T94" fmla="*/ 0 h 119"/>
                <a:gd name="T95" fmla="*/ 72 w 72"/>
                <a:gd name="T96" fmla="*/ 119 h 11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72" h="119">
                  <a:moveTo>
                    <a:pt x="0" y="5"/>
                  </a:moveTo>
                  <a:lnTo>
                    <a:pt x="2" y="3"/>
                  </a:lnTo>
                  <a:lnTo>
                    <a:pt x="8" y="3"/>
                  </a:lnTo>
                  <a:lnTo>
                    <a:pt x="15" y="2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3"/>
                  </a:lnTo>
                  <a:lnTo>
                    <a:pt x="53" y="5"/>
                  </a:lnTo>
                  <a:lnTo>
                    <a:pt x="57" y="9"/>
                  </a:lnTo>
                  <a:lnTo>
                    <a:pt x="61" y="15"/>
                  </a:lnTo>
                  <a:lnTo>
                    <a:pt x="66" y="22"/>
                  </a:lnTo>
                  <a:lnTo>
                    <a:pt x="68" y="28"/>
                  </a:lnTo>
                  <a:lnTo>
                    <a:pt x="70" y="36"/>
                  </a:lnTo>
                  <a:lnTo>
                    <a:pt x="70" y="43"/>
                  </a:lnTo>
                  <a:lnTo>
                    <a:pt x="72" y="53"/>
                  </a:lnTo>
                  <a:lnTo>
                    <a:pt x="70" y="59"/>
                  </a:lnTo>
                  <a:lnTo>
                    <a:pt x="68" y="68"/>
                  </a:lnTo>
                  <a:lnTo>
                    <a:pt x="65" y="76"/>
                  </a:lnTo>
                  <a:lnTo>
                    <a:pt x="63" y="83"/>
                  </a:lnTo>
                  <a:lnTo>
                    <a:pt x="61" y="89"/>
                  </a:lnTo>
                  <a:lnTo>
                    <a:pt x="57" y="97"/>
                  </a:lnTo>
                  <a:lnTo>
                    <a:pt x="55" y="102"/>
                  </a:lnTo>
                  <a:lnTo>
                    <a:pt x="51" y="108"/>
                  </a:lnTo>
                  <a:lnTo>
                    <a:pt x="47" y="116"/>
                  </a:lnTo>
                  <a:lnTo>
                    <a:pt x="46" y="119"/>
                  </a:lnTo>
                  <a:lnTo>
                    <a:pt x="8" y="80"/>
                  </a:lnTo>
                  <a:lnTo>
                    <a:pt x="23" y="36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9" name="Freeform 446"/>
            <p:cNvSpPr>
              <a:spLocks/>
            </p:cNvSpPr>
            <p:nvPr/>
          </p:nvSpPr>
          <p:spPr bwMode="auto">
            <a:xfrm>
              <a:off x="4915" y="3157"/>
              <a:ext cx="83" cy="99"/>
            </a:xfrm>
            <a:custGeom>
              <a:avLst/>
              <a:gdLst>
                <a:gd name="T0" fmla="*/ 0 w 135"/>
                <a:gd name="T1" fmla="*/ 1 h 160"/>
                <a:gd name="T2" fmla="*/ 6 w 135"/>
                <a:gd name="T3" fmla="*/ 0 h 160"/>
                <a:gd name="T4" fmla="*/ 12 w 135"/>
                <a:gd name="T5" fmla="*/ 6 h 160"/>
                <a:gd name="T6" fmla="*/ 14 w 135"/>
                <a:gd name="T7" fmla="*/ 4 h 160"/>
                <a:gd name="T8" fmla="*/ 19 w 135"/>
                <a:gd name="T9" fmla="*/ 24 h 160"/>
                <a:gd name="T10" fmla="*/ 6 w 135"/>
                <a:gd name="T11" fmla="*/ 15 h 160"/>
                <a:gd name="T12" fmla="*/ 8 w 135"/>
                <a:gd name="T13" fmla="*/ 11 h 160"/>
                <a:gd name="T14" fmla="*/ 3 w 135"/>
                <a:gd name="T15" fmla="*/ 9 h 160"/>
                <a:gd name="T16" fmla="*/ 6 w 135"/>
                <a:gd name="T17" fmla="*/ 4 h 160"/>
                <a:gd name="T18" fmla="*/ 0 w 135"/>
                <a:gd name="T19" fmla="*/ 1 h 160"/>
                <a:gd name="T20" fmla="*/ 0 w 135"/>
                <a:gd name="T21" fmla="*/ 1 h 1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5"/>
                <a:gd name="T34" fmla="*/ 0 h 160"/>
                <a:gd name="T35" fmla="*/ 135 w 135"/>
                <a:gd name="T36" fmla="*/ 160 h 16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5" h="160">
                  <a:moveTo>
                    <a:pt x="0" y="4"/>
                  </a:moveTo>
                  <a:lnTo>
                    <a:pt x="40" y="0"/>
                  </a:lnTo>
                  <a:lnTo>
                    <a:pt x="81" y="36"/>
                  </a:lnTo>
                  <a:lnTo>
                    <a:pt x="99" y="27"/>
                  </a:lnTo>
                  <a:lnTo>
                    <a:pt x="135" y="160"/>
                  </a:lnTo>
                  <a:lnTo>
                    <a:pt x="40" y="101"/>
                  </a:lnTo>
                  <a:lnTo>
                    <a:pt x="55" y="72"/>
                  </a:lnTo>
                  <a:lnTo>
                    <a:pt x="21" y="65"/>
                  </a:lnTo>
                  <a:lnTo>
                    <a:pt x="36" y="3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0" name="Freeform 447"/>
            <p:cNvSpPr>
              <a:spLocks/>
            </p:cNvSpPr>
            <p:nvPr/>
          </p:nvSpPr>
          <p:spPr bwMode="auto">
            <a:xfrm>
              <a:off x="4912" y="3288"/>
              <a:ext cx="117" cy="46"/>
            </a:xfrm>
            <a:custGeom>
              <a:avLst/>
              <a:gdLst>
                <a:gd name="T0" fmla="*/ 0 w 190"/>
                <a:gd name="T1" fmla="*/ 6 h 72"/>
                <a:gd name="T2" fmla="*/ 6 w 190"/>
                <a:gd name="T3" fmla="*/ 0 h 72"/>
                <a:gd name="T4" fmla="*/ 9 w 190"/>
                <a:gd name="T5" fmla="*/ 4 h 72"/>
                <a:gd name="T6" fmla="*/ 14 w 190"/>
                <a:gd name="T7" fmla="*/ 3 h 72"/>
                <a:gd name="T8" fmla="*/ 17 w 190"/>
                <a:gd name="T9" fmla="*/ 6 h 72"/>
                <a:gd name="T10" fmla="*/ 27 w 190"/>
                <a:gd name="T11" fmla="*/ 9 h 72"/>
                <a:gd name="T12" fmla="*/ 27 w 190"/>
                <a:gd name="T13" fmla="*/ 12 h 72"/>
                <a:gd name="T14" fmla="*/ 27 w 190"/>
                <a:gd name="T15" fmla="*/ 12 h 72"/>
                <a:gd name="T16" fmla="*/ 26 w 190"/>
                <a:gd name="T17" fmla="*/ 12 h 72"/>
                <a:gd name="T18" fmla="*/ 26 w 190"/>
                <a:gd name="T19" fmla="*/ 12 h 72"/>
                <a:gd name="T20" fmla="*/ 25 w 190"/>
                <a:gd name="T21" fmla="*/ 12 h 72"/>
                <a:gd name="T22" fmla="*/ 24 w 190"/>
                <a:gd name="T23" fmla="*/ 12 h 72"/>
                <a:gd name="T24" fmla="*/ 23 w 190"/>
                <a:gd name="T25" fmla="*/ 12 h 72"/>
                <a:gd name="T26" fmla="*/ 22 w 190"/>
                <a:gd name="T27" fmla="*/ 12 h 72"/>
                <a:gd name="T28" fmla="*/ 21 w 190"/>
                <a:gd name="T29" fmla="*/ 12 h 72"/>
                <a:gd name="T30" fmla="*/ 20 w 190"/>
                <a:gd name="T31" fmla="*/ 12 h 72"/>
                <a:gd name="T32" fmla="*/ 18 w 190"/>
                <a:gd name="T33" fmla="*/ 12 h 72"/>
                <a:gd name="T34" fmla="*/ 17 w 190"/>
                <a:gd name="T35" fmla="*/ 11 h 72"/>
                <a:gd name="T36" fmla="*/ 15 w 190"/>
                <a:gd name="T37" fmla="*/ 11 h 72"/>
                <a:gd name="T38" fmla="*/ 14 w 190"/>
                <a:gd name="T39" fmla="*/ 11 h 72"/>
                <a:gd name="T40" fmla="*/ 13 w 190"/>
                <a:gd name="T41" fmla="*/ 11 h 72"/>
                <a:gd name="T42" fmla="*/ 12 w 190"/>
                <a:gd name="T43" fmla="*/ 11 h 72"/>
                <a:gd name="T44" fmla="*/ 11 w 190"/>
                <a:gd name="T45" fmla="*/ 11 h 72"/>
                <a:gd name="T46" fmla="*/ 10 w 190"/>
                <a:gd name="T47" fmla="*/ 11 h 72"/>
                <a:gd name="T48" fmla="*/ 9 w 190"/>
                <a:gd name="T49" fmla="*/ 10 h 72"/>
                <a:gd name="T50" fmla="*/ 8 w 190"/>
                <a:gd name="T51" fmla="*/ 10 h 72"/>
                <a:gd name="T52" fmla="*/ 7 w 190"/>
                <a:gd name="T53" fmla="*/ 10 h 72"/>
                <a:gd name="T54" fmla="*/ 6 w 190"/>
                <a:gd name="T55" fmla="*/ 9 h 72"/>
                <a:gd name="T56" fmla="*/ 6 w 190"/>
                <a:gd name="T57" fmla="*/ 8 h 72"/>
                <a:gd name="T58" fmla="*/ 4 w 190"/>
                <a:gd name="T59" fmla="*/ 8 h 72"/>
                <a:gd name="T60" fmla="*/ 4 w 190"/>
                <a:gd name="T61" fmla="*/ 8 h 72"/>
                <a:gd name="T62" fmla="*/ 2 w 190"/>
                <a:gd name="T63" fmla="*/ 8 h 72"/>
                <a:gd name="T64" fmla="*/ 1 w 190"/>
                <a:gd name="T65" fmla="*/ 7 h 72"/>
                <a:gd name="T66" fmla="*/ 1 w 190"/>
                <a:gd name="T67" fmla="*/ 6 h 72"/>
                <a:gd name="T68" fmla="*/ 0 w 190"/>
                <a:gd name="T69" fmla="*/ 6 h 72"/>
                <a:gd name="T70" fmla="*/ 0 w 190"/>
                <a:gd name="T71" fmla="*/ 6 h 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90"/>
                <a:gd name="T109" fmla="*/ 0 h 72"/>
                <a:gd name="T110" fmla="*/ 190 w 190"/>
                <a:gd name="T111" fmla="*/ 72 h 7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90" h="72">
                  <a:moveTo>
                    <a:pt x="0" y="38"/>
                  </a:moveTo>
                  <a:lnTo>
                    <a:pt x="46" y="0"/>
                  </a:lnTo>
                  <a:lnTo>
                    <a:pt x="57" y="27"/>
                  </a:lnTo>
                  <a:lnTo>
                    <a:pt x="95" y="15"/>
                  </a:lnTo>
                  <a:lnTo>
                    <a:pt x="116" y="36"/>
                  </a:lnTo>
                  <a:lnTo>
                    <a:pt x="190" y="55"/>
                  </a:lnTo>
                  <a:lnTo>
                    <a:pt x="188" y="72"/>
                  </a:lnTo>
                  <a:lnTo>
                    <a:pt x="186" y="72"/>
                  </a:lnTo>
                  <a:lnTo>
                    <a:pt x="182" y="72"/>
                  </a:lnTo>
                  <a:lnTo>
                    <a:pt x="179" y="72"/>
                  </a:lnTo>
                  <a:lnTo>
                    <a:pt x="175" y="72"/>
                  </a:lnTo>
                  <a:lnTo>
                    <a:pt x="167" y="72"/>
                  </a:lnTo>
                  <a:lnTo>
                    <a:pt x="162" y="72"/>
                  </a:lnTo>
                  <a:lnTo>
                    <a:pt x="152" y="72"/>
                  </a:lnTo>
                  <a:lnTo>
                    <a:pt x="146" y="72"/>
                  </a:lnTo>
                  <a:lnTo>
                    <a:pt x="137" y="70"/>
                  </a:lnTo>
                  <a:lnTo>
                    <a:pt x="127" y="70"/>
                  </a:lnTo>
                  <a:lnTo>
                    <a:pt x="118" y="68"/>
                  </a:lnTo>
                  <a:lnTo>
                    <a:pt x="108" y="68"/>
                  </a:lnTo>
                  <a:lnTo>
                    <a:pt x="101" y="66"/>
                  </a:lnTo>
                  <a:lnTo>
                    <a:pt x="91" y="66"/>
                  </a:lnTo>
                  <a:lnTo>
                    <a:pt x="84" y="65"/>
                  </a:lnTo>
                  <a:lnTo>
                    <a:pt x="76" y="65"/>
                  </a:lnTo>
                  <a:lnTo>
                    <a:pt x="68" y="63"/>
                  </a:lnTo>
                  <a:lnTo>
                    <a:pt x="63" y="61"/>
                  </a:lnTo>
                  <a:lnTo>
                    <a:pt x="55" y="59"/>
                  </a:lnTo>
                  <a:lnTo>
                    <a:pt x="49" y="57"/>
                  </a:lnTo>
                  <a:lnTo>
                    <a:pt x="42" y="55"/>
                  </a:lnTo>
                  <a:lnTo>
                    <a:pt x="36" y="51"/>
                  </a:lnTo>
                  <a:lnTo>
                    <a:pt x="30" y="49"/>
                  </a:lnTo>
                  <a:lnTo>
                    <a:pt x="25" y="47"/>
                  </a:lnTo>
                  <a:lnTo>
                    <a:pt x="15" y="44"/>
                  </a:lnTo>
                  <a:lnTo>
                    <a:pt x="8" y="42"/>
                  </a:lnTo>
                  <a:lnTo>
                    <a:pt x="2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1" name="Freeform 448"/>
            <p:cNvSpPr>
              <a:spLocks/>
            </p:cNvSpPr>
            <p:nvPr/>
          </p:nvSpPr>
          <p:spPr bwMode="auto">
            <a:xfrm>
              <a:off x="4931" y="3355"/>
              <a:ext cx="70" cy="114"/>
            </a:xfrm>
            <a:custGeom>
              <a:avLst/>
              <a:gdLst>
                <a:gd name="T0" fmla="*/ 4 w 112"/>
                <a:gd name="T1" fmla="*/ 0 h 185"/>
                <a:gd name="T2" fmla="*/ 13 w 112"/>
                <a:gd name="T3" fmla="*/ 6 h 185"/>
                <a:gd name="T4" fmla="*/ 18 w 112"/>
                <a:gd name="T5" fmla="*/ 25 h 185"/>
                <a:gd name="T6" fmla="*/ 8 w 112"/>
                <a:gd name="T7" fmla="*/ 26 h 185"/>
                <a:gd name="T8" fmla="*/ 8 w 112"/>
                <a:gd name="T9" fmla="*/ 19 h 185"/>
                <a:gd name="T10" fmla="*/ 4 w 112"/>
                <a:gd name="T11" fmla="*/ 18 h 185"/>
                <a:gd name="T12" fmla="*/ 6 w 112"/>
                <a:gd name="T13" fmla="*/ 14 h 185"/>
                <a:gd name="T14" fmla="*/ 0 w 112"/>
                <a:gd name="T15" fmla="*/ 9 h 185"/>
                <a:gd name="T16" fmla="*/ 4 w 112"/>
                <a:gd name="T17" fmla="*/ 0 h 185"/>
                <a:gd name="T18" fmla="*/ 4 w 112"/>
                <a:gd name="T19" fmla="*/ 0 h 1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2"/>
                <a:gd name="T31" fmla="*/ 0 h 185"/>
                <a:gd name="T32" fmla="*/ 112 w 112"/>
                <a:gd name="T33" fmla="*/ 185 h 1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2" h="185">
                  <a:moveTo>
                    <a:pt x="29" y="0"/>
                  </a:moveTo>
                  <a:lnTo>
                    <a:pt x="84" y="37"/>
                  </a:lnTo>
                  <a:lnTo>
                    <a:pt x="112" y="173"/>
                  </a:lnTo>
                  <a:lnTo>
                    <a:pt x="48" y="185"/>
                  </a:lnTo>
                  <a:lnTo>
                    <a:pt x="55" y="133"/>
                  </a:lnTo>
                  <a:lnTo>
                    <a:pt x="29" y="124"/>
                  </a:lnTo>
                  <a:lnTo>
                    <a:pt x="35" y="95"/>
                  </a:lnTo>
                  <a:lnTo>
                    <a:pt x="0" y="59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174" name="Group 633"/>
          <p:cNvGrpSpPr>
            <a:grpSpLocks/>
          </p:cNvGrpSpPr>
          <p:nvPr/>
        </p:nvGrpSpPr>
        <p:grpSpPr bwMode="auto">
          <a:xfrm>
            <a:off x="2894900" y="2017125"/>
            <a:ext cx="2212975" cy="2962275"/>
            <a:chOff x="1912" y="1510"/>
            <a:chExt cx="1394" cy="1866"/>
          </a:xfrm>
        </p:grpSpPr>
        <p:sp>
          <p:nvSpPr>
            <p:cNvPr id="7175" name="Rectangle 632"/>
            <p:cNvSpPr>
              <a:spLocks noChangeArrowheads="1"/>
            </p:cNvSpPr>
            <p:nvPr/>
          </p:nvSpPr>
          <p:spPr bwMode="auto">
            <a:xfrm>
              <a:off x="1912" y="1510"/>
              <a:ext cx="1394" cy="1866"/>
            </a:xfrm>
            <a:prstGeom prst="rect">
              <a:avLst/>
            </a:prstGeom>
            <a:solidFill>
              <a:schemeClr val="tx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ea typeface="宋体" charset="-122"/>
              </a:endParaRPr>
            </a:p>
          </p:txBody>
        </p:sp>
        <p:grpSp>
          <p:nvGrpSpPr>
            <p:cNvPr id="7176" name="Group 631"/>
            <p:cNvGrpSpPr>
              <a:grpSpLocks/>
            </p:cNvGrpSpPr>
            <p:nvPr/>
          </p:nvGrpSpPr>
          <p:grpSpPr bwMode="auto">
            <a:xfrm>
              <a:off x="1976" y="1567"/>
              <a:ext cx="1264" cy="1744"/>
              <a:chOff x="1240" y="1016"/>
              <a:chExt cx="2105" cy="2903"/>
            </a:xfrm>
          </p:grpSpPr>
          <p:grpSp>
            <p:nvGrpSpPr>
              <p:cNvPr id="7177" name="Group 473"/>
              <p:cNvGrpSpPr>
                <a:grpSpLocks/>
              </p:cNvGrpSpPr>
              <p:nvPr/>
            </p:nvGrpSpPr>
            <p:grpSpPr bwMode="auto">
              <a:xfrm>
                <a:off x="1240" y="1016"/>
                <a:ext cx="2105" cy="2900"/>
                <a:chOff x="1807" y="1016"/>
                <a:chExt cx="2105" cy="2900"/>
              </a:xfrm>
            </p:grpSpPr>
            <p:sp>
              <p:nvSpPr>
                <p:cNvPr id="7202" name="Freeform 474"/>
                <p:cNvSpPr>
                  <a:spLocks/>
                </p:cNvSpPr>
                <p:nvPr/>
              </p:nvSpPr>
              <p:spPr bwMode="auto">
                <a:xfrm>
                  <a:off x="1807" y="2839"/>
                  <a:ext cx="2105" cy="1077"/>
                </a:xfrm>
                <a:custGeom>
                  <a:avLst/>
                  <a:gdLst>
                    <a:gd name="T0" fmla="*/ 4593 w 1175"/>
                    <a:gd name="T1" fmla="*/ 41 h 601"/>
                    <a:gd name="T2" fmla="*/ 12103 w 1175"/>
                    <a:gd name="T3" fmla="*/ 3503 h 601"/>
                    <a:gd name="T4" fmla="*/ 12103 w 1175"/>
                    <a:gd name="T5" fmla="*/ 6025 h 601"/>
                    <a:gd name="T6" fmla="*/ 0 w 1175"/>
                    <a:gd name="T7" fmla="*/ 6199 h 601"/>
                    <a:gd name="T8" fmla="*/ 0 w 1175"/>
                    <a:gd name="T9" fmla="*/ 2813 h 601"/>
                    <a:gd name="T10" fmla="*/ 13 w 1175"/>
                    <a:gd name="T11" fmla="*/ 0 h 601"/>
                    <a:gd name="T12" fmla="*/ 4593 w 1175"/>
                    <a:gd name="T13" fmla="*/ 41 h 6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75"/>
                    <a:gd name="T22" fmla="*/ 0 h 601"/>
                    <a:gd name="T23" fmla="*/ 1175 w 1175"/>
                    <a:gd name="T24" fmla="*/ 601 h 6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75" h="601">
                      <a:moveTo>
                        <a:pt x="446" y="4"/>
                      </a:moveTo>
                      <a:lnTo>
                        <a:pt x="1175" y="340"/>
                      </a:lnTo>
                      <a:lnTo>
                        <a:pt x="1175" y="584"/>
                      </a:lnTo>
                      <a:lnTo>
                        <a:pt x="0" y="601"/>
                      </a:lnTo>
                      <a:lnTo>
                        <a:pt x="0" y="273"/>
                      </a:lnTo>
                      <a:lnTo>
                        <a:pt x="1" y="0"/>
                      </a:lnTo>
                      <a:lnTo>
                        <a:pt x="446" y="4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3" name="Freeform 475"/>
                <p:cNvSpPr>
                  <a:spLocks/>
                </p:cNvSpPr>
                <p:nvPr/>
              </p:nvSpPr>
              <p:spPr bwMode="auto">
                <a:xfrm>
                  <a:off x="2495" y="3302"/>
                  <a:ext cx="923" cy="182"/>
                </a:xfrm>
                <a:custGeom>
                  <a:avLst/>
                  <a:gdLst>
                    <a:gd name="T0" fmla="*/ 175 w 1031"/>
                    <a:gd name="T1" fmla="*/ 15 h 203"/>
                    <a:gd name="T2" fmla="*/ 0 w 1031"/>
                    <a:gd name="T3" fmla="*/ 29 h 203"/>
                    <a:gd name="T4" fmla="*/ 69 w 1031"/>
                    <a:gd name="T5" fmla="*/ 78 h 203"/>
                    <a:gd name="T6" fmla="*/ 245 w 1031"/>
                    <a:gd name="T7" fmla="*/ 101 h 203"/>
                    <a:gd name="T8" fmla="*/ 416 w 1031"/>
                    <a:gd name="T9" fmla="*/ 74 h 203"/>
                    <a:gd name="T10" fmla="*/ 497 w 1031"/>
                    <a:gd name="T11" fmla="*/ 131 h 203"/>
                    <a:gd name="T12" fmla="*/ 662 w 1031"/>
                    <a:gd name="T13" fmla="*/ 109 h 203"/>
                    <a:gd name="T14" fmla="*/ 463 w 1031"/>
                    <a:gd name="T15" fmla="*/ 15 h 203"/>
                    <a:gd name="T16" fmla="*/ 389 w 1031"/>
                    <a:gd name="T17" fmla="*/ 24 h 203"/>
                    <a:gd name="T18" fmla="*/ 286 w 1031"/>
                    <a:gd name="T19" fmla="*/ 0 h 203"/>
                    <a:gd name="T20" fmla="*/ 175 w 1031"/>
                    <a:gd name="T21" fmla="*/ 15 h 203"/>
                    <a:gd name="T22" fmla="*/ 175 w 1031"/>
                    <a:gd name="T23" fmla="*/ 15 h 20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031"/>
                    <a:gd name="T37" fmla="*/ 0 h 203"/>
                    <a:gd name="T38" fmla="*/ 1031 w 1031"/>
                    <a:gd name="T39" fmla="*/ 203 h 20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031" h="203">
                      <a:moveTo>
                        <a:pt x="272" y="23"/>
                      </a:moveTo>
                      <a:lnTo>
                        <a:pt x="0" y="45"/>
                      </a:lnTo>
                      <a:lnTo>
                        <a:pt x="107" y="120"/>
                      </a:lnTo>
                      <a:lnTo>
                        <a:pt x="382" y="156"/>
                      </a:lnTo>
                      <a:lnTo>
                        <a:pt x="648" y="114"/>
                      </a:lnTo>
                      <a:lnTo>
                        <a:pt x="774" y="203"/>
                      </a:lnTo>
                      <a:lnTo>
                        <a:pt x="1031" y="169"/>
                      </a:lnTo>
                      <a:lnTo>
                        <a:pt x="719" y="23"/>
                      </a:lnTo>
                      <a:lnTo>
                        <a:pt x="607" y="38"/>
                      </a:lnTo>
                      <a:lnTo>
                        <a:pt x="445" y="0"/>
                      </a:lnTo>
                      <a:lnTo>
                        <a:pt x="272" y="23"/>
                      </a:lnTo>
                      <a:close/>
                    </a:path>
                  </a:pathLst>
                </a:custGeom>
                <a:solidFill>
                  <a:srgbClr val="75696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4" name="Freeform 476"/>
                <p:cNvSpPr>
                  <a:spLocks/>
                </p:cNvSpPr>
                <p:nvPr/>
              </p:nvSpPr>
              <p:spPr bwMode="auto">
                <a:xfrm>
                  <a:off x="2567" y="2918"/>
                  <a:ext cx="1345" cy="753"/>
                </a:xfrm>
                <a:custGeom>
                  <a:avLst/>
                  <a:gdLst>
                    <a:gd name="T0" fmla="*/ 0 w 1502"/>
                    <a:gd name="T1" fmla="*/ 0 h 840"/>
                    <a:gd name="T2" fmla="*/ 0 w 1502"/>
                    <a:gd name="T3" fmla="*/ 24 h 840"/>
                    <a:gd name="T4" fmla="*/ 965 w 1502"/>
                    <a:gd name="T5" fmla="*/ 542 h 840"/>
                    <a:gd name="T6" fmla="*/ 965 w 1502"/>
                    <a:gd name="T7" fmla="*/ 375 h 840"/>
                    <a:gd name="T8" fmla="*/ 0 w 1502"/>
                    <a:gd name="T9" fmla="*/ 0 h 840"/>
                    <a:gd name="T10" fmla="*/ 0 w 1502"/>
                    <a:gd name="T11" fmla="*/ 0 h 84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02"/>
                    <a:gd name="T19" fmla="*/ 0 h 840"/>
                    <a:gd name="T20" fmla="*/ 1502 w 1502"/>
                    <a:gd name="T21" fmla="*/ 840 h 84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02" h="840">
                      <a:moveTo>
                        <a:pt x="0" y="0"/>
                      </a:moveTo>
                      <a:lnTo>
                        <a:pt x="0" y="38"/>
                      </a:lnTo>
                      <a:lnTo>
                        <a:pt x="1502" y="840"/>
                      </a:lnTo>
                      <a:lnTo>
                        <a:pt x="1502" y="5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5" name="Freeform 477"/>
                <p:cNvSpPr>
                  <a:spLocks/>
                </p:cNvSpPr>
                <p:nvPr/>
              </p:nvSpPr>
              <p:spPr bwMode="auto">
                <a:xfrm>
                  <a:off x="1809" y="2334"/>
                  <a:ext cx="860" cy="525"/>
                </a:xfrm>
                <a:custGeom>
                  <a:avLst/>
                  <a:gdLst>
                    <a:gd name="T0" fmla="*/ 2279 w 480"/>
                    <a:gd name="T1" fmla="*/ 2999 h 293"/>
                    <a:gd name="T2" fmla="*/ 2250 w 480"/>
                    <a:gd name="T3" fmla="*/ 1614 h 293"/>
                    <a:gd name="T4" fmla="*/ 3245 w 480"/>
                    <a:gd name="T5" fmla="*/ 1708 h 293"/>
                    <a:gd name="T6" fmla="*/ 3245 w 480"/>
                    <a:gd name="T7" fmla="*/ 2969 h 293"/>
                    <a:gd name="T8" fmla="*/ 4947 w 480"/>
                    <a:gd name="T9" fmla="*/ 3021 h 293"/>
                    <a:gd name="T10" fmla="*/ 4854 w 480"/>
                    <a:gd name="T11" fmla="*/ 668 h 293"/>
                    <a:gd name="T12" fmla="*/ 13 w 480"/>
                    <a:gd name="T13" fmla="*/ 0 h 293"/>
                    <a:gd name="T14" fmla="*/ 0 w 480"/>
                    <a:gd name="T15" fmla="*/ 2992 h 293"/>
                    <a:gd name="T16" fmla="*/ 2279 w 480"/>
                    <a:gd name="T17" fmla="*/ 2999 h 293"/>
                    <a:gd name="T18" fmla="*/ 2279 w 480"/>
                    <a:gd name="T19" fmla="*/ 2999 h 29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80"/>
                    <a:gd name="T31" fmla="*/ 0 h 293"/>
                    <a:gd name="T32" fmla="*/ 480 w 480"/>
                    <a:gd name="T33" fmla="*/ 293 h 29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80" h="293">
                      <a:moveTo>
                        <a:pt x="221" y="291"/>
                      </a:moveTo>
                      <a:lnTo>
                        <a:pt x="218" y="157"/>
                      </a:lnTo>
                      <a:lnTo>
                        <a:pt x="315" y="166"/>
                      </a:lnTo>
                      <a:lnTo>
                        <a:pt x="315" y="288"/>
                      </a:lnTo>
                      <a:lnTo>
                        <a:pt x="480" y="293"/>
                      </a:lnTo>
                      <a:lnTo>
                        <a:pt x="471" y="65"/>
                      </a:lnTo>
                      <a:lnTo>
                        <a:pt x="1" y="0"/>
                      </a:lnTo>
                      <a:lnTo>
                        <a:pt x="0" y="290"/>
                      </a:lnTo>
                      <a:lnTo>
                        <a:pt x="221" y="291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6" name="Freeform 478"/>
                <p:cNvSpPr>
                  <a:spLocks/>
                </p:cNvSpPr>
                <p:nvPr/>
              </p:nvSpPr>
              <p:spPr bwMode="auto">
                <a:xfrm>
                  <a:off x="1809" y="1016"/>
                  <a:ext cx="2074" cy="1469"/>
                </a:xfrm>
                <a:custGeom>
                  <a:avLst/>
                  <a:gdLst>
                    <a:gd name="T0" fmla="*/ 29 w 1158"/>
                    <a:gd name="T1" fmla="*/ 195 h 820"/>
                    <a:gd name="T2" fmla="*/ 276 w 1158"/>
                    <a:gd name="T3" fmla="*/ 131 h 820"/>
                    <a:gd name="T4" fmla="*/ 453 w 1158"/>
                    <a:gd name="T5" fmla="*/ 115 h 820"/>
                    <a:gd name="T6" fmla="*/ 690 w 1158"/>
                    <a:gd name="T7" fmla="*/ 102 h 820"/>
                    <a:gd name="T8" fmla="*/ 965 w 1158"/>
                    <a:gd name="T9" fmla="*/ 81 h 820"/>
                    <a:gd name="T10" fmla="*/ 1306 w 1158"/>
                    <a:gd name="T11" fmla="*/ 73 h 820"/>
                    <a:gd name="T12" fmla="*/ 1691 w 1158"/>
                    <a:gd name="T13" fmla="*/ 52 h 820"/>
                    <a:gd name="T14" fmla="*/ 2108 w 1158"/>
                    <a:gd name="T15" fmla="*/ 41 h 820"/>
                    <a:gd name="T16" fmla="*/ 2550 w 1158"/>
                    <a:gd name="T17" fmla="*/ 23 h 820"/>
                    <a:gd name="T18" fmla="*/ 3045 w 1158"/>
                    <a:gd name="T19" fmla="*/ 13 h 820"/>
                    <a:gd name="T20" fmla="*/ 3552 w 1158"/>
                    <a:gd name="T21" fmla="*/ 0 h 820"/>
                    <a:gd name="T22" fmla="*/ 4084 w 1158"/>
                    <a:gd name="T23" fmla="*/ 13 h 820"/>
                    <a:gd name="T24" fmla="*/ 4619 w 1158"/>
                    <a:gd name="T25" fmla="*/ 23 h 820"/>
                    <a:gd name="T26" fmla="*/ 5165 w 1158"/>
                    <a:gd name="T27" fmla="*/ 29 h 820"/>
                    <a:gd name="T28" fmla="*/ 5722 w 1158"/>
                    <a:gd name="T29" fmla="*/ 52 h 820"/>
                    <a:gd name="T30" fmla="*/ 6285 w 1158"/>
                    <a:gd name="T31" fmla="*/ 93 h 820"/>
                    <a:gd name="T32" fmla="*/ 6833 w 1158"/>
                    <a:gd name="T33" fmla="*/ 145 h 820"/>
                    <a:gd name="T34" fmla="*/ 7365 w 1158"/>
                    <a:gd name="T35" fmla="*/ 183 h 820"/>
                    <a:gd name="T36" fmla="*/ 7882 w 1158"/>
                    <a:gd name="T37" fmla="*/ 235 h 820"/>
                    <a:gd name="T38" fmla="*/ 8395 w 1158"/>
                    <a:gd name="T39" fmla="*/ 288 h 820"/>
                    <a:gd name="T40" fmla="*/ 8882 w 1158"/>
                    <a:gd name="T41" fmla="*/ 328 h 820"/>
                    <a:gd name="T42" fmla="*/ 9354 w 1158"/>
                    <a:gd name="T43" fmla="*/ 378 h 820"/>
                    <a:gd name="T44" fmla="*/ 9784 w 1158"/>
                    <a:gd name="T45" fmla="*/ 430 h 820"/>
                    <a:gd name="T46" fmla="*/ 10198 w 1158"/>
                    <a:gd name="T47" fmla="*/ 471 h 820"/>
                    <a:gd name="T48" fmla="*/ 10567 w 1158"/>
                    <a:gd name="T49" fmla="*/ 516 h 820"/>
                    <a:gd name="T50" fmla="*/ 10900 w 1158"/>
                    <a:gd name="T51" fmla="*/ 559 h 820"/>
                    <a:gd name="T52" fmla="*/ 11197 w 1158"/>
                    <a:gd name="T53" fmla="*/ 597 h 820"/>
                    <a:gd name="T54" fmla="*/ 11445 w 1158"/>
                    <a:gd name="T55" fmla="*/ 625 h 820"/>
                    <a:gd name="T56" fmla="*/ 11642 w 1158"/>
                    <a:gd name="T57" fmla="*/ 649 h 820"/>
                    <a:gd name="T58" fmla="*/ 11796 w 1158"/>
                    <a:gd name="T59" fmla="*/ 668 h 820"/>
                    <a:gd name="T60" fmla="*/ 11889 w 1158"/>
                    <a:gd name="T61" fmla="*/ 677 h 820"/>
                    <a:gd name="T62" fmla="*/ 11917 w 1158"/>
                    <a:gd name="T63" fmla="*/ 690 h 820"/>
                    <a:gd name="T64" fmla="*/ 4879 w 1158"/>
                    <a:gd name="T65" fmla="*/ 8447 h 820"/>
                    <a:gd name="T66" fmla="*/ 0 w 1158"/>
                    <a:gd name="T67" fmla="*/ 7952 h 820"/>
                    <a:gd name="T68" fmla="*/ 29 w 1158"/>
                    <a:gd name="T69" fmla="*/ 195 h 82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158"/>
                    <a:gd name="T106" fmla="*/ 0 h 820"/>
                    <a:gd name="T107" fmla="*/ 1158 w 1158"/>
                    <a:gd name="T108" fmla="*/ 820 h 82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158" h="820">
                      <a:moveTo>
                        <a:pt x="3" y="19"/>
                      </a:moveTo>
                      <a:lnTo>
                        <a:pt x="27" y="13"/>
                      </a:lnTo>
                      <a:lnTo>
                        <a:pt x="44" y="11"/>
                      </a:lnTo>
                      <a:lnTo>
                        <a:pt x="67" y="10"/>
                      </a:lnTo>
                      <a:lnTo>
                        <a:pt x="94" y="8"/>
                      </a:lnTo>
                      <a:lnTo>
                        <a:pt x="127" y="7"/>
                      </a:lnTo>
                      <a:lnTo>
                        <a:pt x="164" y="5"/>
                      </a:lnTo>
                      <a:lnTo>
                        <a:pt x="205" y="4"/>
                      </a:lnTo>
                      <a:lnTo>
                        <a:pt x="248" y="2"/>
                      </a:lnTo>
                      <a:lnTo>
                        <a:pt x="296" y="1"/>
                      </a:lnTo>
                      <a:lnTo>
                        <a:pt x="345" y="0"/>
                      </a:lnTo>
                      <a:lnTo>
                        <a:pt x="397" y="1"/>
                      </a:lnTo>
                      <a:lnTo>
                        <a:pt x="449" y="2"/>
                      </a:lnTo>
                      <a:lnTo>
                        <a:pt x="502" y="3"/>
                      </a:lnTo>
                      <a:lnTo>
                        <a:pt x="556" y="5"/>
                      </a:lnTo>
                      <a:lnTo>
                        <a:pt x="611" y="9"/>
                      </a:lnTo>
                      <a:lnTo>
                        <a:pt x="664" y="14"/>
                      </a:lnTo>
                      <a:lnTo>
                        <a:pt x="716" y="18"/>
                      </a:lnTo>
                      <a:lnTo>
                        <a:pt x="766" y="23"/>
                      </a:lnTo>
                      <a:lnTo>
                        <a:pt x="816" y="28"/>
                      </a:lnTo>
                      <a:lnTo>
                        <a:pt x="863" y="32"/>
                      </a:lnTo>
                      <a:lnTo>
                        <a:pt x="909" y="37"/>
                      </a:lnTo>
                      <a:lnTo>
                        <a:pt x="951" y="42"/>
                      </a:lnTo>
                      <a:lnTo>
                        <a:pt x="991" y="46"/>
                      </a:lnTo>
                      <a:lnTo>
                        <a:pt x="1027" y="50"/>
                      </a:lnTo>
                      <a:lnTo>
                        <a:pt x="1059" y="54"/>
                      </a:lnTo>
                      <a:lnTo>
                        <a:pt x="1088" y="58"/>
                      </a:lnTo>
                      <a:lnTo>
                        <a:pt x="1112" y="61"/>
                      </a:lnTo>
                      <a:lnTo>
                        <a:pt x="1131" y="63"/>
                      </a:lnTo>
                      <a:lnTo>
                        <a:pt x="1146" y="65"/>
                      </a:lnTo>
                      <a:lnTo>
                        <a:pt x="1155" y="66"/>
                      </a:lnTo>
                      <a:lnTo>
                        <a:pt x="1158" y="67"/>
                      </a:lnTo>
                      <a:lnTo>
                        <a:pt x="474" y="820"/>
                      </a:lnTo>
                      <a:lnTo>
                        <a:pt x="0" y="772"/>
                      </a:lnTo>
                      <a:lnTo>
                        <a:pt x="3" y="19"/>
                      </a:lnTo>
                      <a:close/>
                    </a:path>
                  </a:pathLst>
                </a:custGeom>
                <a:solidFill>
                  <a:srgbClr val="B3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7" name="Freeform 479"/>
                <p:cNvSpPr>
                  <a:spLocks/>
                </p:cNvSpPr>
                <p:nvPr/>
              </p:nvSpPr>
              <p:spPr bwMode="auto">
                <a:xfrm>
                  <a:off x="1823" y="1406"/>
                  <a:ext cx="1174" cy="350"/>
                </a:xfrm>
                <a:custGeom>
                  <a:avLst/>
                  <a:gdLst>
                    <a:gd name="T0" fmla="*/ 4 w 1312"/>
                    <a:gd name="T1" fmla="*/ 0 h 390"/>
                    <a:gd name="T2" fmla="*/ 838 w 1312"/>
                    <a:gd name="T3" fmla="*/ 229 h 390"/>
                    <a:gd name="T4" fmla="*/ 841 w 1312"/>
                    <a:gd name="T5" fmla="*/ 253 h 390"/>
                    <a:gd name="T6" fmla="*/ 0 w 1312"/>
                    <a:gd name="T7" fmla="*/ 32 h 390"/>
                    <a:gd name="T8" fmla="*/ 4 w 1312"/>
                    <a:gd name="T9" fmla="*/ 0 h 390"/>
                    <a:gd name="T10" fmla="*/ 4 w 1312"/>
                    <a:gd name="T11" fmla="*/ 0 h 39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12"/>
                    <a:gd name="T19" fmla="*/ 0 h 390"/>
                    <a:gd name="T20" fmla="*/ 1312 w 1312"/>
                    <a:gd name="T21" fmla="*/ 390 h 39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12" h="390">
                      <a:moveTo>
                        <a:pt x="4" y="0"/>
                      </a:moveTo>
                      <a:lnTo>
                        <a:pt x="1306" y="352"/>
                      </a:lnTo>
                      <a:lnTo>
                        <a:pt x="1312" y="390"/>
                      </a:lnTo>
                      <a:lnTo>
                        <a:pt x="0" y="5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8" name="Freeform 480"/>
                <p:cNvSpPr>
                  <a:spLocks/>
                </p:cNvSpPr>
                <p:nvPr/>
              </p:nvSpPr>
              <p:spPr bwMode="auto">
                <a:xfrm>
                  <a:off x="2036" y="1023"/>
                  <a:ext cx="1339" cy="443"/>
                </a:xfrm>
                <a:custGeom>
                  <a:avLst/>
                  <a:gdLst>
                    <a:gd name="T0" fmla="*/ 124 w 1492"/>
                    <a:gd name="T1" fmla="*/ 0 h 494"/>
                    <a:gd name="T2" fmla="*/ 968 w 1492"/>
                    <a:gd name="T3" fmla="*/ 284 h 494"/>
                    <a:gd name="T4" fmla="*/ 968 w 1492"/>
                    <a:gd name="T5" fmla="*/ 319 h 494"/>
                    <a:gd name="T6" fmla="*/ 0 w 1492"/>
                    <a:gd name="T7" fmla="*/ 2 h 494"/>
                    <a:gd name="T8" fmla="*/ 124 w 1492"/>
                    <a:gd name="T9" fmla="*/ 0 h 494"/>
                    <a:gd name="T10" fmla="*/ 124 w 1492"/>
                    <a:gd name="T11" fmla="*/ 0 h 49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92"/>
                    <a:gd name="T19" fmla="*/ 0 h 494"/>
                    <a:gd name="T20" fmla="*/ 1492 w 1492"/>
                    <a:gd name="T21" fmla="*/ 494 h 49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92" h="494">
                      <a:moveTo>
                        <a:pt x="192" y="0"/>
                      </a:moveTo>
                      <a:lnTo>
                        <a:pt x="1492" y="439"/>
                      </a:lnTo>
                      <a:lnTo>
                        <a:pt x="1492" y="494"/>
                      </a:lnTo>
                      <a:lnTo>
                        <a:pt x="0" y="2"/>
                      </a:lnTo>
                      <a:lnTo>
                        <a:pt x="192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9" name="Freeform 481"/>
                <p:cNvSpPr>
                  <a:spLocks/>
                </p:cNvSpPr>
                <p:nvPr/>
              </p:nvSpPr>
              <p:spPr bwMode="auto">
                <a:xfrm>
                  <a:off x="1814" y="1770"/>
                  <a:ext cx="1156" cy="254"/>
                </a:xfrm>
                <a:custGeom>
                  <a:avLst/>
                  <a:gdLst>
                    <a:gd name="T0" fmla="*/ 5 w 1291"/>
                    <a:gd name="T1" fmla="*/ 0 h 284"/>
                    <a:gd name="T2" fmla="*/ 830 w 1291"/>
                    <a:gd name="T3" fmla="*/ 163 h 284"/>
                    <a:gd name="T4" fmla="*/ 809 w 1291"/>
                    <a:gd name="T5" fmla="*/ 182 h 284"/>
                    <a:gd name="T6" fmla="*/ 0 w 1291"/>
                    <a:gd name="T7" fmla="*/ 32 h 284"/>
                    <a:gd name="T8" fmla="*/ 5 w 1291"/>
                    <a:gd name="T9" fmla="*/ 0 h 284"/>
                    <a:gd name="T10" fmla="*/ 5 w 1291"/>
                    <a:gd name="T11" fmla="*/ 0 h 28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91"/>
                    <a:gd name="T19" fmla="*/ 0 h 284"/>
                    <a:gd name="T20" fmla="*/ 1291 w 1291"/>
                    <a:gd name="T21" fmla="*/ 284 h 28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91" h="284">
                      <a:moveTo>
                        <a:pt x="9" y="0"/>
                      </a:moveTo>
                      <a:lnTo>
                        <a:pt x="1291" y="255"/>
                      </a:lnTo>
                      <a:lnTo>
                        <a:pt x="1260" y="284"/>
                      </a:lnTo>
                      <a:lnTo>
                        <a:pt x="0" y="5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0" name="Freeform 482"/>
                <p:cNvSpPr>
                  <a:spLocks/>
                </p:cNvSpPr>
                <p:nvPr/>
              </p:nvSpPr>
              <p:spPr bwMode="auto">
                <a:xfrm>
                  <a:off x="1809" y="2060"/>
                  <a:ext cx="1003" cy="136"/>
                </a:xfrm>
                <a:custGeom>
                  <a:avLst/>
                  <a:gdLst>
                    <a:gd name="T0" fmla="*/ 0 w 560"/>
                    <a:gd name="T1" fmla="*/ 0 h 76"/>
                    <a:gd name="T2" fmla="*/ 5762 w 560"/>
                    <a:gd name="T3" fmla="*/ 676 h 76"/>
                    <a:gd name="T4" fmla="*/ 5491 w 560"/>
                    <a:gd name="T5" fmla="*/ 778 h 76"/>
                    <a:gd name="T6" fmla="*/ 0 w 560"/>
                    <a:gd name="T7" fmla="*/ 234 h 76"/>
                    <a:gd name="T8" fmla="*/ 0 w 560"/>
                    <a:gd name="T9" fmla="*/ 0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60"/>
                    <a:gd name="T16" fmla="*/ 0 h 76"/>
                    <a:gd name="T17" fmla="*/ 560 w 560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60" h="76">
                      <a:moveTo>
                        <a:pt x="0" y="0"/>
                      </a:moveTo>
                      <a:lnTo>
                        <a:pt x="560" y="66"/>
                      </a:lnTo>
                      <a:lnTo>
                        <a:pt x="534" y="76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1" name="Freeform 483"/>
                <p:cNvSpPr>
                  <a:spLocks/>
                </p:cNvSpPr>
                <p:nvPr/>
              </p:nvSpPr>
              <p:spPr bwMode="auto">
                <a:xfrm>
                  <a:off x="1809" y="2195"/>
                  <a:ext cx="958" cy="118"/>
                </a:xfrm>
                <a:custGeom>
                  <a:avLst/>
                  <a:gdLst>
                    <a:gd name="T0" fmla="*/ 0 w 535"/>
                    <a:gd name="T1" fmla="*/ 0 h 66"/>
                    <a:gd name="T2" fmla="*/ 5499 w 535"/>
                    <a:gd name="T3" fmla="*/ 572 h 66"/>
                    <a:gd name="T4" fmla="*/ 5200 w 535"/>
                    <a:gd name="T5" fmla="*/ 674 h 66"/>
                    <a:gd name="T6" fmla="*/ 0 w 535"/>
                    <a:gd name="T7" fmla="*/ 154 h 66"/>
                    <a:gd name="T8" fmla="*/ 0 w 535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5"/>
                    <a:gd name="T16" fmla="*/ 0 h 66"/>
                    <a:gd name="T17" fmla="*/ 535 w 535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5" h="66">
                      <a:moveTo>
                        <a:pt x="0" y="0"/>
                      </a:moveTo>
                      <a:lnTo>
                        <a:pt x="535" y="56"/>
                      </a:lnTo>
                      <a:lnTo>
                        <a:pt x="506" y="66"/>
                      </a:lnTo>
                      <a:lnTo>
                        <a:pt x="0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2" name="Freeform 484"/>
                <p:cNvSpPr>
                  <a:spLocks/>
                </p:cNvSpPr>
                <p:nvPr/>
              </p:nvSpPr>
              <p:spPr bwMode="auto">
                <a:xfrm>
                  <a:off x="1809" y="2322"/>
                  <a:ext cx="865" cy="88"/>
                </a:xfrm>
                <a:custGeom>
                  <a:avLst/>
                  <a:gdLst>
                    <a:gd name="T0" fmla="*/ 4968 w 483"/>
                    <a:gd name="T1" fmla="*/ 429 h 49"/>
                    <a:gd name="T2" fmla="*/ 4823 w 483"/>
                    <a:gd name="T3" fmla="*/ 510 h 49"/>
                    <a:gd name="T4" fmla="*/ 0 w 483"/>
                    <a:gd name="T5" fmla="*/ 102 h 49"/>
                    <a:gd name="T6" fmla="*/ 0 w 483"/>
                    <a:gd name="T7" fmla="*/ 0 h 49"/>
                    <a:gd name="T8" fmla="*/ 4968 w 483"/>
                    <a:gd name="T9" fmla="*/ 429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3"/>
                    <a:gd name="T16" fmla="*/ 0 h 49"/>
                    <a:gd name="T17" fmla="*/ 483 w 483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3" h="49">
                      <a:moveTo>
                        <a:pt x="483" y="41"/>
                      </a:moveTo>
                      <a:lnTo>
                        <a:pt x="469" y="49"/>
                      </a:lnTo>
                      <a:lnTo>
                        <a:pt x="0" y="10"/>
                      </a:lnTo>
                      <a:lnTo>
                        <a:pt x="0" y="0"/>
                      </a:lnTo>
                      <a:lnTo>
                        <a:pt x="483" y="41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3" name="Freeform 485"/>
                <p:cNvSpPr>
                  <a:spLocks/>
                </p:cNvSpPr>
                <p:nvPr/>
              </p:nvSpPr>
              <p:spPr bwMode="auto">
                <a:xfrm>
                  <a:off x="1809" y="2383"/>
                  <a:ext cx="763" cy="68"/>
                </a:xfrm>
                <a:custGeom>
                  <a:avLst/>
                  <a:gdLst>
                    <a:gd name="T0" fmla="*/ 0 w 426"/>
                    <a:gd name="T1" fmla="*/ 0 h 38"/>
                    <a:gd name="T2" fmla="*/ 4385 w 426"/>
                    <a:gd name="T3" fmla="*/ 340 h 38"/>
                    <a:gd name="T4" fmla="*/ 4270 w 426"/>
                    <a:gd name="T5" fmla="*/ 390 h 38"/>
                    <a:gd name="T6" fmla="*/ 13 w 426"/>
                    <a:gd name="T7" fmla="*/ 52 h 38"/>
                    <a:gd name="T8" fmla="*/ 0 w 426"/>
                    <a:gd name="T9" fmla="*/ 0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6"/>
                    <a:gd name="T16" fmla="*/ 0 h 38"/>
                    <a:gd name="T17" fmla="*/ 426 w 426"/>
                    <a:gd name="T18" fmla="*/ 38 h 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6" h="38">
                      <a:moveTo>
                        <a:pt x="0" y="0"/>
                      </a:moveTo>
                      <a:lnTo>
                        <a:pt x="426" y="33"/>
                      </a:lnTo>
                      <a:lnTo>
                        <a:pt x="415" y="38"/>
                      </a:lnTo>
                      <a:lnTo>
                        <a:pt x="1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4" name="Freeform 486"/>
                <p:cNvSpPr>
                  <a:spLocks/>
                </p:cNvSpPr>
                <p:nvPr/>
              </p:nvSpPr>
              <p:spPr bwMode="auto">
                <a:xfrm>
                  <a:off x="2545" y="1104"/>
                  <a:ext cx="1367" cy="2418"/>
                </a:xfrm>
                <a:custGeom>
                  <a:avLst/>
                  <a:gdLst>
                    <a:gd name="T0" fmla="*/ 0 w 1527"/>
                    <a:gd name="T1" fmla="*/ 981 h 2700"/>
                    <a:gd name="T2" fmla="*/ 797 w 1527"/>
                    <a:gd name="T3" fmla="*/ 0 h 2700"/>
                    <a:gd name="T4" fmla="*/ 981 w 1527"/>
                    <a:gd name="T5" fmla="*/ 17 h 2700"/>
                    <a:gd name="T6" fmla="*/ 981 w 1527"/>
                    <a:gd name="T7" fmla="*/ 1689 h 2700"/>
                    <a:gd name="T8" fmla="*/ 981 w 1527"/>
                    <a:gd name="T9" fmla="*/ 1736 h 2700"/>
                    <a:gd name="T10" fmla="*/ 902 w 1527"/>
                    <a:gd name="T11" fmla="*/ 1719 h 2700"/>
                    <a:gd name="T12" fmla="*/ 876 w 1527"/>
                    <a:gd name="T13" fmla="*/ 1662 h 2700"/>
                    <a:gd name="T14" fmla="*/ 515 w 1527"/>
                    <a:gd name="T15" fmla="*/ 1544 h 2700"/>
                    <a:gd name="T16" fmla="*/ 21 w 1527"/>
                    <a:gd name="T17" fmla="*/ 1310 h 2700"/>
                    <a:gd name="T18" fmla="*/ 0 w 1527"/>
                    <a:gd name="T19" fmla="*/ 981 h 2700"/>
                    <a:gd name="T20" fmla="*/ 0 w 1527"/>
                    <a:gd name="T21" fmla="*/ 981 h 27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527"/>
                    <a:gd name="T34" fmla="*/ 0 h 2700"/>
                    <a:gd name="T35" fmla="*/ 1527 w 1527"/>
                    <a:gd name="T36" fmla="*/ 2700 h 270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527" h="2700">
                      <a:moveTo>
                        <a:pt x="0" y="1525"/>
                      </a:moveTo>
                      <a:lnTo>
                        <a:pt x="1240" y="0"/>
                      </a:lnTo>
                      <a:lnTo>
                        <a:pt x="1527" y="27"/>
                      </a:lnTo>
                      <a:lnTo>
                        <a:pt x="1527" y="2626"/>
                      </a:lnTo>
                      <a:lnTo>
                        <a:pt x="1527" y="2700"/>
                      </a:lnTo>
                      <a:lnTo>
                        <a:pt x="1405" y="2673"/>
                      </a:lnTo>
                      <a:lnTo>
                        <a:pt x="1365" y="2584"/>
                      </a:lnTo>
                      <a:lnTo>
                        <a:pt x="801" y="2400"/>
                      </a:lnTo>
                      <a:lnTo>
                        <a:pt x="34" y="2038"/>
                      </a:lnTo>
                      <a:lnTo>
                        <a:pt x="0" y="1525"/>
                      </a:lnTo>
                      <a:close/>
                    </a:path>
                  </a:pathLst>
                </a:custGeom>
                <a:solidFill>
                  <a:srgbClr val="6670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5" name="Freeform 487"/>
                <p:cNvSpPr>
                  <a:spLocks/>
                </p:cNvSpPr>
                <p:nvPr/>
              </p:nvSpPr>
              <p:spPr bwMode="auto">
                <a:xfrm>
                  <a:off x="3478" y="2949"/>
                  <a:ext cx="434" cy="89"/>
                </a:xfrm>
                <a:custGeom>
                  <a:avLst/>
                  <a:gdLst>
                    <a:gd name="T0" fmla="*/ 0 w 485"/>
                    <a:gd name="T1" fmla="*/ 14 h 101"/>
                    <a:gd name="T2" fmla="*/ 160 w 485"/>
                    <a:gd name="T3" fmla="*/ 0 h 101"/>
                    <a:gd name="T4" fmla="*/ 311 w 485"/>
                    <a:gd name="T5" fmla="*/ 9 h 101"/>
                    <a:gd name="T6" fmla="*/ 311 w 485"/>
                    <a:gd name="T7" fmla="*/ 39 h 101"/>
                    <a:gd name="T8" fmla="*/ 242 w 485"/>
                    <a:gd name="T9" fmla="*/ 61 h 101"/>
                    <a:gd name="T10" fmla="*/ 0 w 485"/>
                    <a:gd name="T11" fmla="*/ 14 h 101"/>
                    <a:gd name="T12" fmla="*/ 0 w 485"/>
                    <a:gd name="T13" fmla="*/ 14 h 1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85"/>
                    <a:gd name="T22" fmla="*/ 0 h 101"/>
                    <a:gd name="T23" fmla="*/ 485 w 485"/>
                    <a:gd name="T24" fmla="*/ 101 h 1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85" h="101">
                      <a:moveTo>
                        <a:pt x="0" y="23"/>
                      </a:moveTo>
                      <a:lnTo>
                        <a:pt x="249" y="0"/>
                      </a:lnTo>
                      <a:lnTo>
                        <a:pt x="485" y="15"/>
                      </a:lnTo>
                      <a:lnTo>
                        <a:pt x="485" y="65"/>
                      </a:lnTo>
                      <a:lnTo>
                        <a:pt x="377" y="101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F2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6" name="Freeform 488"/>
                <p:cNvSpPr>
                  <a:spLocks/>
                </p:cNvSpPr>
                <p:nvPr/>
              </p:nvSpPr>
              <p:spPr bwMode="auto">
                <a:xfrm>
                  <a:off x="3029" y="2877"/>
                  <a:ext cx="285" cy="61"/>
                </a:xfrm>
                <a:custGeom>
                  <a:avLst/>
                  <a:gdLst>
                    <a:gd name="T0" fmla="*/ 0 w 320"/>
                    <a:gd name="T1" fmla="*/ 10 h 69"/>
                    <a:gd name="T2" fmla="*/ 101 w 320"/>
                    <a:gd name="T3" fmla="*/ 0 h 69"/>
                    <a:gd name="T4" fmla="*/ 201 w 320"/>
                    <a:gd name="T5" fmla="*/ 18 h 69"/>
                    <a:gd name="T6" fmla="*/ 83 w 320"/>
                    <a:gd name="T7" fmla="*/ 42 h 69"/>
                    <a:gd name="T8" fmla="*/ 0 w 320"/>
                    <a:gd name="T9" fmla="*/ 10 h 69"/>
                    <a:gd name="T10" fmla="*/ 0 w 320"/>
                    <a:gd name="T11" fmla="*/ 10 h 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20"/>
                    <a:gd name="T19" fmla="*/ 0 h 69"/>
                    <a:gd name="T20" fmla="*/ 320 w 320"/>
                    <a:gd name="T21" fmla="*/ 69 h 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20" h="69">
                      <a:moveTo>
                        <a:pt x="0" y="16"/>
                      </a:moveTo>
                      <a:lnTo>
                        <a:pt x="160" y="0"/>
                      </a:lnTo>
                      <a:lnTo>
                        <a:pt x="320" y="29"/>
                      </a:lnTo>
                      <a:lnTo>
                        <a:pt x="131" y="69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F2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7" name="Freeform 489"/>
                <p:cNvSpPr>
                  <a:spLocks/>
                </p:cNvSpPr>
                <p:nvPr/>
              </p:nvSpPr>
              <p:spPr bwMode="auto">
                <a:xfrm>
                  <a:off x="3013" y="1335"/>
                  <a:ext cx="399" cy="519"/>
                </a:xfrm>
                <a:custGeom>
                  <a:avLst/>
                  <a:gdLst>
                    <a:gd name="T0" fmla="*/ 8 w 447"/>
                    <a:gd name="T1" fmla="*/ 0 h 580"/>
                    <a:gd name="T2" fmla="*/ 144 w 447"/>
                    <a:gd name="T3" fmla="*/ 59 h 580"/>
                    <a:gd name="T4" fmla="*/ 168 w 447"/>
                    <a:gd name="T5" fmla="*/ 14 h 580"/>
                    <a:gd name="T6" fmla="*/ 284 w 447"/>
                    <a:gd name="T7" fmla="*/ 31 h 580"/>
                    <a:gd name="T8" fmla="*/ 0 w 447"/>
                    <a:gd name="T9" fmla="*/ 371 h 580"/>
                    <a:gd name="T10" fmla="*/ 8 w 447"/>
                    <a:gd name="T11" fmla="*/ 0 h 580"/>
                    <a:gd name="T12" fmla="*/ 8 w 447"/>
                    <a:gd name="T13" fmla="*/ 0 h 58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47"/>
                    <a:gd name="T22" fmla="*/ 0 h 580"/>
                    <a:gd name="T23" fmla="*/ 447 w 447"/>
                    <a:gd name="T24" fmla="*/ 580 h 58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47" h="580">
                      <a:moveTo>
                        <a:pt x="12" y="0"/>
                      </a:moveTo>
                      <a:lnTo>
                        <a:pt x="226" y="93"/>
                      </a:lnTo>
                      <a:lnTo>
                        <a:pt x="264" y="22"/>
                      </a:lnTo>
                      <a:lnTo>
                        <a:pt x="447" y="49"/>
                      </a:lnTo>
                      <a:lnTo>
                        <a:pt x="0" y="58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8" name="Freeform 490"/>
                <p:cNvSpPr>
                  <a:spLocks/>
                </p:cNvSpPr>
                <p:nvPr/>
              </p:nvSpPr>
              <p:spPr bwMode="auto">
                <a:xfrm>
                  <a:off x="3072" y="2877"/>
                  <a:ext cx="315" cy="398"/>
                </a:xfrm>
                <a:custGeom>
                  <a:avLst/>
                  <a:gdLst>
                    <a:gd name="T0" fmla="*/ 49 w 351"/>
                    <a:gd name="T1" fmla="*/ 36 h 443"/>
                    <a:gd name="T2" fmla="*/ 161 w 351"/>
                    <a:gd name="T3" fmla="*/ 19 h 443"/>
                    <a:gd name="T4" fmla="*/ 0 w 351"/>
                    <a:gd name="T5" fmla="*/ 4 h 443"/>
                    <a:gd name="T6" fmla="*/ 72 w 351"/>
                    <a:gd name="T7" fmla="*/ 0 h 443"/>
                    <a:gd name="T8" fmla="*/ 194 w 351"/>
                    <a:gd name="T9" fmla="*/ 16 h 443"/>
                    <a:gd name="T10" fmla="*/ 200 w 351"/>
                    <a:gd name="T11" fmla="*/ 122 h 443"/>
                    <a:gd name="T12" fmla="*/ 228 w 351"/>
                    <a:gd name="T13" fmla="*/ 159 h 443"/>
                    <a:gd name="T14" fmla="*/ 223 w 351"/>
                    <a:gd name="T15" fmla="*/ 270 h 443"/>
                    <a:gd name="T16" fmla="*/ 130 w 351"/>
                    <a:gd name="T17" fmla="*/ 289 h 443"/>
                    <a:gd name="T18" fmla="*/ 83 w 351"/>
                    <a:gd name="T19" fmla="*/ 227 h 443"/>
                    <a:gd name="T20" fmla="*/ 53 w 351"/>
                    <a:gd name="T21" fmla="*/ 231 h 443"/>
                    <a:gd name="T22" fmla="*/ 49 w 351"/>
                    <a:gd name="T23" fmla="*/ 36 h 443"/>
                    <a:gd name="T24" fmla="*/ 49 w 351"/>
                    <a:gd name="T25" fmla="*/ 36 h 44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51"/>
                    <a:gd name="T40" fmla="*/ 0 h 443"/>
                    <a:gd name="T41" fmla="*/ 351 w 351"/>
                    <a:gd name="T42" fmla="*/ 443 h 443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51" h="443">
                      <a:moveTo>
                        <a:pt x="76" y="55"/>
                      </a:moveTo>
                      <a:lnTo>
                        <a:pt x="249" y="29"/>
                      </a:lnTo>
                      <a:lnTo>
                        <a:pt x="0" y="6"/>
                      </a:lnTo>
                      <a:lnTo>
                        <a:pt x="110" y="0"/>
                      </a:lnTo>
                      <a:lnTo>
                        <a:pt x="300" y="25"/>
                      </a:lnTo>
                      <a:lnTo>
                        <a:pt x="308" y="187"/>
                      </a:lnTo>
                      <a:lnTo>
                        <a:pt x="351" y="244"/>
                      </a:lnTo>
                      <a:lnTo>
                        <a:pt x="342" y="415"/>
                      </a:lnTo>
                      <a:lnTo>
                        <a:pt x="201" y="443"/>
                      </a:lnTo>
                      <a:lnTo>
                        <a:pt x="127" y="350"/>
                      </a:lnTo>
                      <a:lnTo>
                        <a:pt x="81" y="354"/>
                      </a:lnTo>
                      <a:lnTo>
                        <a:pt x="76" y="55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9" name="Freeform 491"/>
                <p:cNvSpPr>
                  <a:spLocks/>
                </p:cNvSpPr>
                <p:nvPr/>
              </p:nvSpPr>
              <p:spPr bwMode="auto">
                <a:xfrm>
                  <a:off x="2746" y="2325"/>
                  <a:ext cx="172" cy="160"/>
                </a:xfrm>
                <a:custGeom>
                  <a:avLst/>
                  <a:gdLst>
                    <a:gd name="T0" fmla="*/ 21 w 192"/>
                    <a:gd name="T1" fmla="*/ 0 h 177"/>
                    <a:gd name="T2" fmla="*/ 63 w 192"/>
                    <a:gd name="T3" fmla="*/ 18 h 177"/>
                    <a:gd name="T4" fmla="*/ 65 w 192"/>
                    <a:gd name="T5" fmla="*/ 10 h 177"/>
                    <a:gd name="T6" fmla="*/ 119 w 192"/>
                    <a:gd name="T7" fmla="*/ 18 h 177"/>
                    <a:gd name="T8" fmla="*/ 124 w 192"/>
                    <a:gd name="T9" fmla="*/ 58 h 177"/>
                    <a:gd name="T10" fmla="*/ 0 w 192"/>
                    <a:gd name="T11" fmla="*/ 118 h 177"/>
                    <a:gd name="T12" fmla="*/ 21 w 192"/>
                    <a:gd name="T13" fmla="*/ 0 h 177"/>
                    <a:gd name="T14" fmla="*/ 21 w 192"/>
                    <a:gd name="T15" fmla="*/ 0 h 17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92"/>
                    <a:gd name="T25" fmla="*/ 0 h 177"/>
                    <a:gd name="T26" fmla="*/ 192 w 192"/>
                    <a:gd name="T27" fmla="*/ 177 h 17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92" h="177">
                      <a:moveTo>
                        <a:pt x="32" y="0"/>
                      </a:moveTo>
                      <a:lnTo>
                        <a:pt x="97" y="27"/>
                      </a:lnTo>
                      <a:lnTo>
                        <a:pt x="100" y="14"/>
                      </a:lnTo>
                      <a:lnTo>
                        <a:pt x="184" y="27"/>
                      </a:lnTo>
                      <a:lnTo>
                        <a:pt x="192" y="86"/>
                      </a:lnTo>
                      <a:lnTo>
                        <a:pt x="0" y="17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0" name="Freeform 492"/>
                <p:cNvSpPr>
                  <a:spLocks/>
                </p:cNvSpPr>
                <p:nvPr/>
              </p:nvSpPr>
              <p:spPr bwMode="auto">
                <a:xfrm>
                  <a:off x="2724" y="2322"/>
                  <a:ext cx="124" cy="197"/>
                </a:xfrm>
                <a:custGeom>
                  <a:avLst/>
                  <a:gdLst>
                    <a:gd name="T0" fmla="*/ 5 w 137"/>
                    <a:gd name="T1" fmla="*/ 143 h 219"/>
                    <a:gd name="T2" fmla="*/ 5 w 137"/>
                    <a:gd name="T3" fmla="*/ 140 h 219"/>
                    <a:gd name="T4" fmla="*/ 5 w 137"/>
                    <a:gd name="T5" fmla="*/ 136 h 219"/>
                    <a:gd name="T6" fmla="*/ 5 w 137"/>
                    <a:gd name="T7" fmla="*/ 130 h 219"/>
                    <a:gd name="T8" fmla="*/ 5 w 137"/>
                    <a:gd name="T9" fmla="*/ 124 h 219"/>
                    <a:gd name="T10" fmla="*/ 5 w 137"/>
                    <a:gd name="T11" fmla="*/ 114 h 219"/>
                    <a:gd name="T12" fmla="*/ 5 w 137"/>
                    <a:gd name="T13" fmla="*/ 108 h 219"/>
                    <a:gd name="T14" fmla="*/ 4 w 137"/>
                    <a:gd name="T15" fmla="*/ 99 h 219"/>
                    <a:gd name="T16" fmla="*/ 4 w 137"/>
                    <a:gd name="T17" fmla="*/ 90 h 219"/>
                    <a:gd name="T18" fmla="*/ 4 w 137"/>
                    <a:gd name="T19" fmla="*/ 82 h 219"/>
                    <a:gd name="T20" fmla="*/ 2 w 137"/>
                    <a:gd name="T21" fmla="*/ 73 h 219"/>
                    <a:gd name="T22" fmla="*/ 2 w 137"/>
                    <a:gd name="T23" fmla="*/ 63 h 219"/>
                    <a:gd name="T24" fmla="*/ 2 w 137"/>
                    <a:gd name="T25" fmla="*/ 58 h 219"/>
                    <a:gd name="T26" fmla="*/ 0 w 137"/>
                    <a:gd name="T27" fmla="*/ 51 h 219"/>
                    <a:gd name="T28" fmla="*/ 0 w 137"/>
                    <a:gd name="T29" fmla="*/ 48 h 219"/>
                    <a:gd name="T30" fmla="*/ 0 w 137"/>
                    <a:gd name="T31" fmla="*/ 44 h 219"/>
                    <a:gd name="T32" fmla="*/ 0 w 137"/>
                    <a:gd name="T33" fmla="*/ 44 h 219"/>
                    <a:gd name="T34" fmla="*/ 37 w 137"/>
                    <a:gd name="T35" fmla="*/ 0 h 219"/>
                    <a:gd name="T36" fmla="*/ 41 w 137"/>
                    <a:gd name="T37" fmla="*/ 49 h 219"/>
                    <a:gd name="T38" fmla="*/ 85 w 137"/>
                    <a:gd name="T39" fmla="*/ 8 h 219"/>
                    <a:gd name="T40" fmla="*/ 91 w 137"/>
                    <a:gd name="T41" fmla="*/ 85 h 219"/>
                    <a:gd name="T42" fmla="*/ 5 w 137"/>
                    <a:gd name="T43" fmla="*/ 143 h 219"/>
                    <a:gd name="T44" fmla="*/ 5 w 137"/>
                    <a:gd name="T45" fmla="*/ 143 h 219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37"/>
                    <a:gd name="T70" fmla="*/ 0 h 219"/>
                    <a:gd name="T71" fmla="*/ 137 w 137"/>
                    <a:gd name="T72" fmla="*/ 219 h 219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37" h="219">
                      <a:moveTo>
                        <a:pt x="9" y="219"/>
                      </a:moveTo>
                      <a:lnTo>
                        <a:pt x="7" y="213"/>
                      </a:lnTo>
                      <a:lnTo>
                        <a:pt x="7" y="208"/>
                      </a:lnTo>
                      <a:lnTo>
                        <a:pt x="7" y="198"/>
                      </a:lnTo>
                      <a:lnTo>
                        <a:pt x="7" y="189"/>
                      </a:lnTo>
                      <a:lnTo>
                        <a:pt x="5" y="175"/>
                      </a:lnTo>
                      <a:lnTo>
                        <a:pt x="5" y="164"/>
                      </a:lnTo>
                      <a:lnTo>
                        <a:pt x="4" y="151"/>
                      </a:lnTo>
                      <a:lnTo>
                        <a:pt x="4" y="137"/>
                      </a:lnTo>
                      <a:lnTo>
                        <a:pt x="4" y="124"/>
                      </a:lnTo>
                      <a:lnTo>
                        <a:pt x="2" y="111"/>
                      </a:lnTo>
                      <a:lnTo>
                        <a:pt x="2" y="97"/>
                      </a:lnTo>
                      <a:lnTo>
                        <a:pt x="2" y="88"/>
                      </a:lnTo>
                      <a:lnTo>
                        <a:pt x="0" y="78"/>
                      </a:lnTo>
                      <a:lnTo>
                        <a:pt x="0" y="73"/>
                      </a:lnTo>
                      <a:lnTo>
                        <a:pt x="0" y="67"/>
                      </a:lnTo>
                      <a:lnTo>
                        <a:pt x="55" y="0"/>
                      </a:lnTo>
                      <a:lnTo>
                        <a:pt x="61" y="76"/>
                      </a:lnTo>
                      <a:lnTo>
                        <a:pt x="127" y="12"/>
                      </a:lnTo>
                      <a:lnTo>
                        <a:pt x="137" y="130"/>
                      </a:lnTo>
                      <a:lnTo>
                        <a:pt x="9" y="219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1" name="Freeform 493"/>
                <p:cNvSpPr>
                  <a:spLocks/>
                </p:cNvSpPr>
                <p:nvPr/>
              </p:nvSpPr>
              <p:spPr bwMode="auto">
                <a:xfrm>
                  <a:off x="3131" y="1349"/>
                  <a:ext cx="136" cy="355"/>
                </a:xfrm>
                <a:custGeom>
                  <a:avLst/>
                  <a:gdLst>
                    <a:gd name="T0" fmla="*/ 81 w 152"/>
                    <a:gd name="T1" fmla="*/ 0 h 395"/>
                    <a:gd name="T2" fmla="*/ 98 w 152"/>
                    <a:gd name="T3" fmla="*/ 144 h 395"/>
                    <a:gd name="T4" fmla="*/ 13 w 152"/>
                    <a:gd name="T5" fmla="*/ 258 h 395"/>
                    <a:gd name="T6" fmla="*/ 0 w 152"/>
                    <a:gd name="T7" fmla="*/ 112 h 395"/>
                    <a:gd name="T8" fmla="*/ 81 w 152"/>
                    <a:gd name="T9" fmla="*/ 0 h 395"/>
                    <a:gd name="T10" fmla="*/ 81 w 152"/>
                    <a:gd name="T11" fmla="*/ 0 h 39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2"/>
                    <a:gd name="T19" fmla="*/ 0 h 395"/>
                    <a:gd name="T20" fmla="*/ 152 w 152"/>
                    <a:gd name="T21" fmla="*/ 395 h 39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2" h="395">
                      <a:moveTo>
                        <a:pt x="126" y="0"/>
                      </a:moveTo>
                      <a:lnTo>
                        <a:pt x="152" y="220"/>
                      </a:lnTo>
                      <a:lnTo>
                        <a:pt x="21" y="395"/>
                      </a:lnTo>
                      <a:lnTo>
                        <a:pt x="0" y="173"/>
                      </a:lnTo>
                      <a:lnTo>
                        <a:pt x="126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2" name="Freeform 494"/>
                <p:cNvSpPr>
                  <a:spLocks/>
                </p:cNvSpPr>
                <p:nvPr/>
              </p:nvSpPr>
              <p:spPr bwMode="auto">
                <a:xfrm>
                  <a:off x="3170" y="3065"/>
                  <a:ext cx="83" cy="210"/>
                </a:xfrm>
                <a:custGeom>
                  <a:avLst/>
                  <a:gdLst>
                    <a:gd name="T0" fmla="*/ 40 w 93"/>
                    <a:gd name="T1" fmla="*/ 13 h 234"/>
                    <a:gd name="T2" fmla="*/ 4 w 93"/>
                    <a:gd name="T3" fmla="*/ 0 h 234"/>
                    <a:gd name="T4" fmla="*/ 0 w 93"/>
                    <a:gd name="T5" fmla="*/ 110 h 234"/>
                    <a:gd name="T6" fmla="*/ 59 w 93"/>
                    <a:gd name="T7" fmla="*/ 152 h 234"/>
                    <a:gd name="T8" fmla="*/ 59 w 93"/>
                    <a:gd name="T9" fmla="*/ 28 h 234"/>
                    <a:gd name="T10" fmla="*/ 40 w 93"/>
                    <a:gd name="T11" fmla="*/ 13 h 234"/>
                    <a:gd name="T12" fmla="*/ 40 w 93"/>
                    <a:gd name="T13" fmla="*/ 13 h 2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3"/>
                    <a:gd name="T22" fmla="*/ 0 h 234"/>
                    <a:gd name="T23" fmla="*/ 93 w 93"/>
                    <a:gd name="T24" fmla="*/ 234 h 23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3" h="234">
                      <a:moveTo>
                        <a:pt x="63" y="21"/>
                      </a:moveTo>
                      <a:lnTo>
                        <a:pt x="4" y="0"/>
                      </a:lnTo>
                      <a:lnTo>
                        <a:pt x="0" y="170"/>
                      </a:lnTo>
                      <a:lnTo>
                        <a:pt x="93" y="234"/>
                      </a:lnTo>
                      <a:lnTo>
                        <a:pt x="93" y="42"/>
                      </a:lnTo>
                      <a:lnTo>
                        <a:pt x="63" y="2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3" name="Freeform 495"/>
                <p:cNvSpPr>
                  <a:spLocks/>
                </p:cNvSpPr>
                <p:nvPr/>
              </p:nvSpPr>
              <p:spPr bwMode="auto">
                <a:xfrm>
                  <a:off x="3263" y="2368"/>
                  <a:ext cx="196" cy="375"/>
                </a:xfrm>
                <a:custGeom>
                  <a:avLst/>
                  <a:gdLst>
                    <a:gd name="T0" fmla="*/ 0 w 218"/>
                    <a:gd name="T1" fmla="*/ 0 h 418"/>
                    <a:gd name="T2" fmla="*/ 142 w 218"/>
                    <a:gd name="T3" fmla="*/ 39 h 418"/>
                    <a:gd name="T4" fmla="*/ 142 w 218"/>
                    <a:gd name="T5" fmla="*/ 257 h 418"/>
                    <a:gd name="T6" fmla="*/ 7 w 218"/>
                    <a:gd name="T7" fmla="*/ 270 h 418"/>
                    <a:gd name="T8" fmla="*/ 0 w 218"/>
                    <a:gd name="T9" fmla="*/ 0 h 418"/>
                    <a:gd name="T10" fmla="*/ 0 w 218"/>
                    <a:gd name="T11" fmla="*/ 0 h 41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8"/>
                    <a:gd name="T19" fmla="*/ 0 h 418"/>
                    <a:gd name="T20" fmla="*/ 218 w 218"/>
                    <a:gd name="T21" fmla="*/ 418 h 41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8" h="418">
                      <a:moveTo>
                        <a:pt x="0" y="0"/>
                      </a:moveTo>
                      <a:lnTo>
                        <a:pt x="218" y="59"/>
                      </a:lnTo>
                      <a:lnTo>
                        <a:pt x="218" y="397"/>
                      </a:lnTo>
                      <a:lnTo>
                        <a:pt x="11" y="4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4" name="Freeform 496"/>
                <p:cNvSpPr>
                  <a:spLocks/>
                </p:cNvSpPr>
                <p:nvPr/>
              </p:nvSpPr>
              <p:spPr bwMode="auto">
                <a:xfrm>
                  <a:off x="3023" y="2490"/>
                  <a:ext cx="131" cy="256"/>
                </a:xfrm>
                <a:custGeom>
                  <a:avLst/>
                  <a:gdLst>
                    <a:gd name="T0" fmla="*/ 77 w 146"/>
                    <a:gd name="T1" fmla="*/ 20 h 285"/>
                    <a:gd name="T2" fmla="*/ 0 w 146"/>
                    <a:gd name="T3" fmla="*/ 0 h 285"/>
                    <a:gd name="T4" fmla="*/ 7 w 146"/>
                    <a:gd name="T5" fmla="*/ 186 h 285"/>
                    <a:gd name="T6" fmla="*/ 95 w 146"/>
                    <a:gd name="T7" fmla="*/ 181 h 285"/>
                    <a:gd name="T8" fmla="*/ 77 w 146"/>
                    <a:gd name="T9" fmla="*/ 20 h 285"/>
                    <a:gd name="T10" fmla="*/ 77 w 146"/>
                    <a:gd name="T11" fmla="*/ 20 h 2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6"/>
                    <a:gd name="T19" fmla="*/ 0 h 285"/>
                    <a:gd name="T20" fmla="*/ 146 w 146"/>
                    <a:gd name="T21" fmla="*/ 285 h 28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6" h="285">
                      <a:moveTo>
                        <a:pt x="119" y="30"/>
                      </a:moveTo>
                      <a:lnTo>
                        <a:pt x="0" y="0"/>
                      </a:lnTo>
                      <a:lnTo>
                        <a:pt x="11" y="285"/>
                      </a:lnTo>
                      <a:lnTo>
                        <a:pt x="146" y="277"/>
                      </a:lnTo>
                      <a:lnTo>
                        <a:pt x="119" y="3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5" name="Freeform 497"/>
                <p:cNvSpPr>
                  <a:spLocks/>
                </p:cNvSpPr>
                <p:nvPr/>
              </p:nvSpPr>
              <p:spPr bwMode="auto">
                <a:xfrm>
                  <a:off x="2869" y="2564"/>
                  <a:ext cx="101" cy="191"/>
                </a:xfrm>
                <a:custGeom>
                  <a:avLst/>
                  <a:gdLst>
                    <a:gd name="T0" fmla="*/ 60 w 113"/>
                    <a:gd name="T1" fmla="*/ 13 h 213"/>
                    <a:gd name="T2" fmla="*/ 4 w 113"/>
                    <a:gd name="T3" fmla="*/ 0 h 213"/>
                    <a:gd name="T4" fmla="*/ 2 w 113"/>
                    <a:gd name="T5" fmla="*/ 2 h 213"/>
                    <a:gd name="T6" fmla="*/ 2 w 113"/>
                    <a:gd name="T7" fmla="*/ 4 h 213"/>
                    <a:gd name="T8" fmla="*/ 2 w 113"/>
                    <a:gd name="T9" fmla="*/ 12 h 213"/>
                    <a:gd name="T10" fmla="*/ 2 w 113"/>
                    <a:gd name="T11" fmla="*/ 22 h 213"/>
                    <a:gd name="T12" fmla="*/ 0 w 113"/>
                    <a:gd name="T13" fmla="*/ 32 h 213"/>
                    <a:gd name="T14" fmla="*/ 0 w 113"/>
                    <a:gd name="T15" fmla="*/ 43 h 213"/>
                    <a:gd name="T16" fmla="*/ 0 w 113"/>
                    <a:gd name="T17" fmla="*/ 56 h 213"/>
                    <a:gd name="T18" fmla="*/ 0 w 113"/>
                    <a:gd name="T19" fmla="*/ 69 h 213"/>
                    <a:gd name="T20" fmla="*/ 0 w 113"/>
                    <a:gd name="T21" fmla="*/ 82 h 213"/>
                    <a:gd name="T22" fmla="*/ 0 w 113"/>
                    <a:gd name="T23" fmla="*/ 94 h 213"/>
                    <a:gd name="T24" fmla="*/ 0 w 113"/>
                    <a:gd name="T25" fmla="*/ 105 h 213"/>
                    <a:gd name="T26" fmla="*/ 2 w 113"/>
                    <a:gd name="T27" fmla="*/ 116 h 213"/>
                    <a:gd name="T28" fmla="*/ 2 w 113"/>
                    <a:gd name="T29" fmla="*/ 124 h 213"/>
                    <a:gd name="T30" fmla="*/ 4 w 113"/>
                    <a:gd name="T31" fmla="*/ 132 h 213"/>
                    <a:gd name="T32" fmla="*/ 4 w 113"/>
                    <a:gd name="T33" fmla="*/ 136 h 213"/>
                    <a:gd name="T34" fmla="*/ 4 w 113"/>
                    <a:gd name="T35" fmla="*/ 137 h 213"/>
                    <a:gd name="T36" fmla="*/ 4 w 113"/>
                    <a:gd name="T37" fmla="*/ 136 h 213"/>
                    <a:gd name="T38" fmla="*/ 10 w 113"/>
                    <a:gd name="T39" fmla="*/ 136 h 213"/>
                    <a:gd name="T40" fmla="*/ 12 w 113"/>
                    <a:gd name="T41" fmla="*/ 136 h 213"/>
                    <a:gd name="T42" fmla="*/ 17 w 113"/>
                    <a:gd name="T43" fmla="*/ 136 h 213"/>
                    <a:gd name="T44" fmla="*/ 22 w 113"/>
                    <a:gd name="T45" fmla="*/ 136 h 213"/>
                    <a:gd name="T46" fmla="*/ 28 w 113"/>
                    <a:gd name="T47" fmla="*/ 136 h 213"/>
                    <a:gd name="T48" fmla="*/ 34 w 113"/>
                    <a:gd name="T49" fmla="*/ 135 h 213"/>
                    <a:gd name="T50" fmla="*/ 40 w 113"/>
                    <a:gd name="T51" fmla="*/ 135 h 213"/>
                    <a:gd name="T52" fmla="*/ 46 w 113"/>
                    <a:gd name="T53" fmla="*/ 135 h 213"/>
                    <a:gd name="T54" fmla="*/ 52 w 113"/>
                    <a:gd name="T55" fmla="*/ 134 h 213"/>
                    <a:gd name="T56" fmla="*/ 57 w 113"/>
                    <a:gd name="T57" fmla="*/ 134 h 213"/>
                    <a:gd name="T58" fmla="*/ 63 w 113"/>
                    <a:gd name="T59" fmla="*/ 134 h 213"/>
                    <a:gd name="T60" fmla="*/ 65 w 113"/>
                    <a:gd name="T61" fmla="*/ 132 h 213"/>
                    <a:gd name="T62" fmla="*/ 69 w 113"/>
                    <a:gd name="T63" fmla="*/ 132 h 213"/>
                    <a:gd name="T64" fmla="*/ 71 w 113"/>
                    <a:gd name="T65" fmla="*/ 132 h 213"/>
                    <a:gd name="T66" fmla="*/ 72 w 113"/>
                    <a:gd name="T67" fmla="*/ 132 h 213"/>
                    <a:gd name="T68" fmla="*/ 60 w 113"/>
                    <a:gd name="T69" fmla="*/ 13 h 213"/>
                    <a:gd name="T70" fmla="*/ 60 w 113"/>
                    <a:gd name="T71" fmla="*/ 13 h 213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13"/>
                    <a:gd name="T109" fmla="*/ 0 h 213"/>
                    <a:gd name="T110" fmla="*/ 113 w 113"/>
                    <a:gd name="T111" fmla="*/ 213 h 213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13" h="213">
                      <a:moveTo>
                        <a:pt x="94" y="21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8"/>
                      </a:lnTo>
                      <a:lnTo>
                        <a:pt x="2" y="19"/>
                      </a:lnTo>
                      <a:lnTo>
                        <a:pt x="2" y="33"/>
                      </a:lnTo>
                      <a:lnTo>
                        <a:pt x="0" y="50"/>
                      </a:lnTo>
                      <a:lnTo>
                        <a:pt x="0" y="67"/>
                      </a:lnTo>
                      <a:lnTo>
                        <a:pt x="0" y="86"/>
                      </a:lnTo>
                      <a:lnTo>
                        <a:pt x="0" y="107"/>
                      </a:lnTo>
                      <a:lnTo>
                        <a:pt x="0" y="126"/>
                      </a:lnTo>
                      <a:lnTo>
                        <a:pt x="0" y="145"/>
                      </a:lnTo>
                      <a:lnTo>
                        <a:pt x="0" y="162"/>
                      </a:lnTo>
                      <a:lnTo>
                        <a:pt x="2" y="179"/>
                      </a:lnTo>
                      <a:lnTo>
                        <a:pt x="2" y="192"/>
                      </a:lnTo>
                      <a:lnTo>
                        <a:pt x="4" y="204"/>
                      </a:lnTo>
                      <a:lnTo>
                        <a:pt x="4" y="210"/>
                      </a:lnTo>
                      <a:lnTo>
                        <a:pt x="8" y="213"/>
                      </a:lnTo>
                      <a:lnTo>
                        <a:pt x="8" y="211"/>
                      </a:lnTo>
                      <a:lnTo>
                        <a:pt x="14" y="211"/>
                      </a:lnTo>
                      <a:lnTo>
                        <a:pt x="19" y="211"/>
                      </a:lnTo>
                      <a:lnTo>
                        <a:pt x="27" y="211"/>
                      </a:lnTo>
                      <a:lnTo>
                        <a:pt x="35" y="210"/>
                      </a:lnTo>
                      <a:lnTo>
                        <a:pt x="44" y="210"/>
                      </a:lnTo>
                      <a:lnTo>
                        <a:pt x="54" y="208"/>
                      </a:lnTo>
                      <a:lnTo>
                        <a:pt x="63" y="208"/>
                      </a:lnTo>
                      <a:lnTo>
                        <a:pt x="73" y="208"/>
                      </a:lnTo>
                      <a:lnTo>
                        <a:pt x="82" y="206"/>
                      </a:lnTo>
                      <a:lnTo>
                        <a:pt x="90" y="206"/>
                      </a:lnTo>
                      <a:lnTo>
                        <a:pt x="97" y="206"/>
                      </a:lnTo>
                      <a:lnTo>
                        <a:pt x="103" y="204"/>
                      </a:lnTo>
                      <a:lnTo>
                        <a:pt x="107" y="204"/>
                      </a:lnTo>
                      <a:lnTo>
                        <a:pt x="111" y="204"/>
                      </a:lnTo>
                      <a:lnTo>
                        <a:pt x="113" y="204"/>
                      </a:lnTo>
                      <a:lnTo>
                        <a:pt x="94" y="21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6" name="Freeform 498"/>
                <p:cNvSpPr>
                  <a:spLocks/>
                </p:cNvSpPr>
                <p:nvPr/>
              </p:nvSpPr>
              <p:spPr bwMode="auto">
                <a:xfrm>
                  <a:off x="3770" y="2198"/>
                  <a:ext cx="142" cy="507"/>
                </a:xfrm>
                <a:custGeom>
                  <a:avLst/>
                  <a:gdLst>
                    <a:gd name="T0" fmla="*/ 2 w 158"/>
                    <a:gd name="T1" fmla="*/ 0 h 566"/>
                    <a:gd name="T2" fmla="*/ 100 w 158"/>
                    <a:gd name="T3" fmla="*/ 21 h 566"/>
                    <a:gd name="T4" fmla="*/ 103 w 158"/>
                    <a:gd name="T5" fmla="*/ 360 h 566"/>
                    <a:gd name="T6" fmla="*/ 0 w 158"/>
                    <a:gd name="T7" fmla="*/ 365 h 566"/>
                    <a:gd name="T8" fmla="*/ 2 w 158"/>
                    <a:gd name="T9" fmla="*/ 0 h 566"/>
                    <a:gd name="T10" fmla="*/ 2 w 158"/>
                    <a:gd name="T11" fmla="*/ 0 h 56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8"/>
                    <a:gd name="T19" fmla="*/ 0 h 566"/>
                    <a:gd name="T20" fmla="*/ 158 w 158"/>
                    <a:gd name="T21" fmla="*/ 566 h 56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8" h="566">
                      <a:moveTo>
                        <a:pt x="2" y="0"/>
                      </a:moveTo>
                      <a:lnTo>
                        <a:pt x="152" y="34"/>
                      </a:lnTo>
                      <a:lnTo>
                        <a:pt x="158" y="559"/>
                      </a:lnTo>
                      <a:lnTo>
                        <a:pt x="0" y="56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7" name="Freeform 499"/>
                <p:cNvSpPr>
                  <a:spLocks/>
                </p:cNvSpPr>
                <p:nvPr/>
              </p:nvSpPr>
              <p:spPr bwMode="auto">
                <a:xfrm>
                  <a:off x="3805" y="3010"/>
                  <a:ext cx="107" cy="496"/>
                </a:xfrm>
                <a:custGeom>
                  <a:avLst/>
                  <a:gdLst>
                    <a:gd name="T0" fmla="*/ 4 w 120"/>
                    <a:gd name="T1" fmla="*/ 21 h 553"/>
                    <a:gd name="T2" fmla="*/ 76 w 120"/>
                    <a:gd name="T3" fmla="*/ 0 h 553"/>
                    <a:gd name="T4" fmla="*/ 76 w 120"/>
                    <a:gd name="T5" fmla="*/ 325 h 553"/>
                    <a:gd name="T6" fmla="*/ 0 w 120"/>
                    <a:gd name="T7" fmla="*/ 358 h 553"/>
                    <a:gd name="T8" fmla="*/ 4 w 120"/>
                    <a:gd name="T9" fmla="*/ 21 h 553"/>
                    <a:gd name="T10" fmla="*/ 4 w 120"/>
                    <a:gd name="T11" fmla="*/ 21 h 5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0"/>
                    <a:gd name="T19" fmla="*/ 0 h 553"/>
                    <a:gd name="T20" fmla="*/ 120 w 120"/>
                    <a:gd name="T21" fmla="*/ 553 h 5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0" h="553">
                      <a:moveTo>
                        <a:pt x="6" y="32"/>
                      </a:moveTo>
                      <a:lnTo>
                        <a:pt x="120" y="0"/>
                      </a:lnTo>
                      <a:lnTo>
                        <a:pt x="120" y="502"/>
                      </a:lnTo>
                      <a:lnTo>
                        <a:pt x="0" y="553"/>
                      </a:lnTo>
                      <a:lnTo>
                        <a:pt x="6" y="32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8" name="Freeform 500"/>
                <p:cNvSpPr>
                  <a:spLocks/>
                </p:cNvSpPr>
                <p:nvPr/>
              </p:nvSpPr>
              <p:spPr bwMode="auto">
                <a:xfrm>
                  <a:off x="2586" y="2850"/>
                  <a:ext cx="83" cy="92"/>
                </a:xfrm>
                <a:custGeom>
                  <a:avLst/>
                  <a:gdLst>
                    <a:gd name="T0" fmla="*/ 13 w 91"/>
                    <a:gd name="T1" fmla="*/ 0 h 103"/>
                    <a:gd name="T2" fmla="*/ 30 w 91"/>
                    <a:gd name="T3" fmla="*/ 0 h 103"/>
                    <a:gd name="T4" fmla="*/ 30 w 91"/>
                    <a:gd name="T5" fmla="*/ 21 h 103"/>
                    <a:gd name="T6" fmla="*/ 63 w 91"/>
                    <a:gd name="T7" fmla="*/ 27 h 103"/>
                    <a:gd name="T8" fmla="*/ 63 w 91"/>
                    <a:gd name="T9" fmla="*/ 61 h 103"/>
                    <a:gd name="T10" fmla="*/ 25 w 91"/>
                    <a:gd name="T11" fmla="*/ 65 h 103"/>
                    <a:gd name="T12" fmla="*/ 0 w 91"/>
                    <a:gd name="T13" fmla="*/ 21 h 103"/>
                    <a:gd name="T14" fmla="*/ 13 w 91"/>
                    <a:gd name="T15" fmla="*/ 0 h 103"/>
                    <a:gd name="T16" fmla="*/ 13 w 91"/>
                    <a:gd name="T17" fmla="*/ 0 h 10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1"/>
                    <a:gd name="T28" fmla="*/ 0 h 103"/>
                    <a:gd name="T29" fmla="*/ 91 w 91"/>
                    <a:gd name="T30" fmla="*/ 103 h 10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1" h="103">
                      <a:moveTo>
                        <a:pt x="17" y="0"/>
                      </a:moveTo>
                      <a:lnTo>
                        <a:pt x="44" y="0"/>
                      </a:lnTo>
                      <a:lnTo>
                        <a:pt x="44" y="32"/>
                      </a:lnTo>
                      <a:lnTo>
                        <a:pt x="91" y="42"/>
                      </a:lnTo>
                      <a:lnTo>
                        <a:pt x="91" y="95"/>
                      </a:lnTo>
                      <a:lnTo>
                        <a:pt x="36" y="103"/>
                      </a:lnTo>
                      <a:lnTo>
                        <a:pt x="0" y="3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9" name="Freeform 501"/>
                <p:cNvSpPr>
                  <a:spLocks/>
                </p:cNvSpPr>
                <p:nvPr/>
              </p:nvSpPr>
              <p:spPr bwMode="auto">
                <a:xfrm>
                  <a:off x="2565" y="2198"/>
                  <a:ext cx="150" cy="176"/>
                </a:xfrm>
                <a:custGeom>
                  <a:avLst/>
                  <a:gdLst>
                    <a:gd name="T0" fmla="*/ 49 w 167"/>
                    <a:gd name="T1" fmla="*/ 0 h 195"/>
                    <a:gd name="T2" fmla="*/ 109 w 167"/>
                    <a:gd name="T3" fmla="*/ 7 h 195"/>
                    <a:gd name="T4" fmla="*/ 107 w 167"/>
                    <a:gd name="T5" fmla="*/ 54 h 195"/>
                    <a:gd name="T6" fmla="*/ 36 w 167"/>
                    <a:gd name="T7" fmla="*/ 125 h 195"/>
                    <a:gd name="T8" fmla="*/ 33 w 167"/>
                    <a:gd name="T9" fmla="*/ 125 h 195"/>
                    <a:gd name="T10" fmla="*/ 30 w 167"/>
                    <a:gd name="T11" fmla="*/ 127 h 195"/>
                    <a:gd name="T12" fmla="*/ 26 w 167"/>
                    <a:gd name="T13" fmla="*/ 127 h 195"/>
                    <a:gd name="T14" fmla="*/ 22 w 167"/>
                    <a:gd name="T15" fmla="*/ 129 h 195"/>
                    <a:gd name="T16" fmla="*/ 19 w 167"/>
                    <a:gd name="T17" fmla="*/ 129 h 195"/>
                    <a:gd name="T18" fmla="*/ 16 w 167"/>
                    <a:gd name="T19" fmla="*/ 130 h 195"/>
                    <a:gd name="T20" fmla="*/ 12 w 167"/>
                    <a:gd name="T21" fmla="*/ 130 h 195"/>
                    <a:gd name="T22" fmla="*/ 9 w 167"/>
                    <a:gd name="T23" fmla="*/ 130 h 195"/>
                    <a:gd name="T24" fmla="*/ 6 w 167"/>
                    <a:gd name="T25" fmla="*/ 130 h 195"/>
                    <a:gd name="T26" fmla="*/ 4 w 167"/>
                    <a:gd name="T27" fmla="*/ 130 h 195"/>
                    <a:gd name="T28" fmla="*/ 0 w 167"/>
                    <a:gd name="T29" fmla="*/ 130 h 195"/>
                    <a:gd name="T30" fmla="*/ 0 w 167"/>
                    <a:gd name="T31" fmla="*/ 127 h 195"/>
                    <a:gd name="T32" fmla="*/ 0 w 167"/>
                    <a:gd name="T33" fmla="*/ 125 h 195"/>
                    <a:gd name="T34" fmla="*/ 0 w 167"/>
                    <a:gd name="T35" fmla="*/ 124 h 195"/>
                    <a:gd name="T36" fmla="*/ 2 w 167"/>
                    <a:gd name="T37" fmla="*/ 119 h 195"/>
                    <a:gd name="T38" fmla="*/ 2 w 167"/>
                    <a:gd name="T39" fmla="*/ 117 h 195"/>
                    <a:gd name="T40" fmla="*/ 2 w 167"/>
                    <a:gd name="T41" fmla="*/ 113 h 195"/>
                    <a:gd name="T42" fmla="*/ 4 w 167"/>
                    <a:gd name="T43" fmla="*/ 108 h 195"/>
                    <a:gd name="T44" fmla="*/ 4 w 167"/>
                    <a:gd name="T45" fmla="*/ 105 h 195"/>
                    <a:gd name="T46" fmla="*/ 4 w 167"/>
                    <a:gd name="T47" fmla="*/ 101 h 195"/>
                    <a:gd name="T48" fmla="*/ 4 w 167"/>
                    <a:gd name="T49" fmla="*/ 97 h 195"/>
                    <a:gd name="T50" fmla="*/ 4 w 167"/>
                    <a:gd name="T51" fmla="*/ 93 h 195"/>
                    <a:gd name="T52" fmla="*/ 4 w 167"/>
                    <a:gd name="T53" fmla="*/ 89 h 195"/>
                    <a:gd name="T54" fmla="*/ 4 w 167"/>
                    <a:gd name="T55" fmla="*/ 88 h 195"/>
                    <a:gd name="T56" fmla="*/ 4 w 167"/>
                    <a:gd name="T57" fmla="*/ 83 h 195"/>
                    <a:gd name="T58" fmla="*/ 6 w 167"/>
                    <a:gd name="T59" fmla="*/ 81 h 195"/>
                    <a:gd name="T60" fmla="*/ 6 w 167"/>
                    <a:gd name="T61" fmla="*/ 79 h 195"/>
                    <a:gd name="T62" fmla="*/ 6 w 167"/>
                    <a:gd name="T63" fmla="*/ 79 h 195"/>
                    <a:gd name="T64" fmla="*/ 39 w 167"/>
                    <a:gd name="T65" fmla="*/ 72 h 195"/>
                    <a:gd name="T66" fmla="*/ 49 w 167"/>
                    <a:gd name="T67" fmla="*/ 0 h 195"/>
                    <a:gd name="T68" fmla="*/ 49 w 167"/>
                    <a:gd name="T69" fmla="*/ 0 h 1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67"/>
                    <a:gd name="T106" fmla="*/ 0 h 195"/>
                    <a:gd name="T107" fmla="*/ 167 w 167"/>
                    <a:gd name="T108" fmla="*/ 195 h 1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67" h="195">
                      <a:moveTo>
                        <a:pt x="76" y="0"/>
                      </a:moveTo>
                      <a:lnTo>
                        <a:pt x="167" y="11"/>
                      </a:lnTo>
                      <a:lnTo>
                        <a:pt x="165" y="81"/>
                      </a:lnTo>
                      <a:lnTo>
                        <a:pt x="55" y="190"/>
                      </a:lnTo>
                      <a:lnTo>
                        <a:pt x="51" y="190"/>
                      </a:lnTo>
                      <a:lnTo>
                        <a:pt x="46" y="192"/>
                      </a:lnTo>
                      <a:lnTo>
                        <a:pt x="40" y="192"/>
                      </a:lnTo>
                      <a:lnTo>
                        <a:pt x="34" y="194"/>
                      </a:lnTo>
                      <a:lnTo>
                        <a:pt x="29" y="194"/>
                      </a:lnTo>
                      <a:lnTo>
                        <a:pt x="25" y="195"/>
                      </a:lnTo>
                      <a:lnTo>
                        <a:pt x="19" y="195"/>
                      </a:lnTo>
                      <a:lnTo>
                        <a:pt x="13" y="195"/>
                      </a:lnTo>
                      <a:lnTo>
                        <a:pt x="10" y="195"/>
                      </a:lnTo>
                      <a:lnTo>
                        <a:pt x="6" y="195"/>
                      </a:lnTo>
                      <a:lnTo>
                        <a:pt x="0" y="195"/>
                      </a:lnTo>
                      <a:lnTo>
                        <a:pt x="0" y="192"/>
                      </a:lnTo>
                      <a:lnTo>
                        <a:pt x="0" y="190"/>
                      </a:lnTo>
                      <a:lnTo>
                        <a:pt x="0" y="186"/>
                      </a:lnTo>
                      <a:lnTo>
                        <a:pt x="2" y="180"/>
                      </a:lnTo>
                      <a:lnTo>
                        <a:pt x="2" y="176"/>
                      </a:lnTo>
                      <a:lnTo>
                        <a:pt x="2" y="169"/>
                      </a:lnTo>
                      <a:lnTo>
                        <a:pt x="4" y="163"/>
                      </a:lnTo>
                      <a:lnTo>
                        <a:pt x="4" y="157"/>
                      </a:lnTo>
                      <a:lnTo>
                        <a:pt x="6" y="152"/>
                      </a:lnTo>
                      <a:lnTo>
                        <a:pt x="6" y="146"/>
                      </a:lnTo>
                      <a:lnTo>
                        <a:pt x="8" y="140"/>
                      </a:lnTo>
                      <a:lnTo>
                        <a:pt x="8" y="135"/>
                      </a:lnTo>
                      <a:lnTo>
                        <a:pt x="8" y="131"/>
                      </a:lnTo>
                      <a:lnTo>
                        <a:pt x="8" y="125"/>
                      </a:lnTo>
                      <a:lnTo>
                        <a:pt x="10" y="123"/>
                      </a:lnTo>
                      <a:lnTo>
                        <a:pt x="10" y="121"/>
                      </a:lnTo>
                      <a:lnTo>
                        <a:pt x="59" y="110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0" name="Freeform 502"/>
                <p:cNvSpPr>
                  <a:spLocks/>
                </p:cNvSpPr>
                <p:nvPr/>
              </p:nvSpPr>
              <p:spPr bwMode="auto">
                <a:xfrm>
                  <a:off x="2807" y="1774"/>
                  <a:ext cx="120" cy="342"/>
                </a:xfrm>
                <a:custGeom>
                  <a:avLst/>
                  <a:gdLst>
                    <a:gd name="T0" fmla="*/ 0 w 133"/>
                    <a:gd name="T1" fmla="*/ 0 h 382"/>
                    <a:gd name="T2" fmla="*/ 78 w 133"/>
                    <a:gd name="T3" fmla="*/ 4 h 382"/>
                    <a:gd name="T4" fmla="*/ 88 w 133"/>
                    <a:gd name="T5" fmla="*/ 157 h 382"/>
                    <a:gd name="T6" fmla="*/ 19 w 133"/>
                    <a:gd name="T7" fmla="*/ 245 h 382"/>
                    <a:gd name="T8" fmla="*/ 0 w 133"/>
                    <a:gd name="T9" fmla="*/ 0 h 382"/>
                    <a:gd name="T10" fmla="*/ 0 w 133"/>
                    <a:gd name="T11" fmla="*/ 0 h 38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3"/>
                    <a:gd name="T19" fmla="*/ 0 h 382"/>
                    <a:gd name="T20" fmla="*/ 133 w 133"/>
                    <a:gd name="T21" fmla="*/ 382 h 38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3" h="382">
                      <a:moveTo>
                        <a:pt x="0" y="0"/>
                      </a:moveTo>
                      <a:lnTo>
                        <a:pt x="116" y="8"/>
                      </a:lnTo>
                      <a:lnTo>
                        <a:pt x="133" y="244"/>
                      </a:lnTo>
                      <a:lnTo>
                        <a:pt x="29" y="3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1" name="Freeform 503"/>
                <p:cNvSpPr>
                  <a:spLocks/>
                </p:cNvSpPr>
                <p:nvPr/>
              </p:nvSpPr>
              <p:spPr bwMode="auto">
                <a:xfrm>
                  <a:off x="3484" y="2196"/>
                  <a:ext cx="301" cy="529"/>
                </a:xfrm>
                <a:custGeom>
                  <a:avLst/>
                  <a:gdLst>
                    <a:gd name="T0" fmla="*/ 0 w 334"/>
                    <a:gd name="T1" fmla="*/ 98 h 589"/>
                    <a:gd name="T2" fmla="*/ 218 w 334"/>
                    <a:gd name="T3" fmla="*/ 0 h 589"/>
                    <a:gd name="T4" fmla="*/ 220 w 334"/>
                    <a:gd name="T5" fmla="*/ 371 h 589"/>
                    <a:gd name="T6" fmla="*/ 5 w 334"/>
                    <a:gd name="T7" fmla="*/ 384 h 589"/>
                    <a:gd name="T8" fmla="*/ 0 w 334"/>
                    <a:gd name="T9" fmla="*/ 98 h 589"/>
                    <a:gd name="T10" fmla="*/ 0 w 334"/>
                    <a:gd name="T11" fmla="*/ 98 h 5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34"/>
                    <a:gd name="T19" fmla="*/ 0 h 589"/>
                    <a:gd name="T20" fmla="*/ 334 w 334"/>
                    <a:gd name="T21" fmla="*/ 589 h 5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34" h="589">
                      <a:moveTo>
                        <a:pt x="0" y="150"/>
                      </a:moveTo>
                      <a:lnTo>
                        <a:pt x="331" y="0"/>
                      </a:lnTo>
                      <a:lnTo>
                        <a:pt x="334" y="570"/>
                      </a:lnTo>
                      <a:lnTo>
                        <a:pt x="5" y="589"/>
                      </a:lnTo>
                      <a:lnTo>
                        <a:pt x="0" y="15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2" name="Freeform 504"/>
                <p:cNvSpPr>
                  <a:spLocks/>
                </p:cNvSpPr>
                <p:nvPr/>
              </p:nvSpPr>
              <p:spPr bwMode="auto">
                <a:xfrm>
                  <a:off x="3084" y="2365"/>
                  <a:ext cx="203" cy="381"/>
                </a:xfrm>
                <a:custGeom>
                  <a:avLst/>
                  <a:gdLst>
                    <a:gd name="T0" fmla="*/ 146 w 226"/>
                    <a:gd name="T1" fmla="*/ 269 h 426"/>
                    <a:gd name="T2" fmla="*/ 131 w 226"/>
                    <a:gd name="T3" fmla="*/ 0 h 426"/>
                    <a:gd name="T4" fmla="*/ 0 w 226"/>
                    <a:gd name="T5" fmla="*/ 64 h 426"/>
                    <a:gd name="T6" fmla="*/ 13 w 226"/>
                    <a:gd name="T7" fmla="*/ 273 h 426"/>
                    <a:gd name="T8" fmla="*/ 146 w 226"/>
                    <a:gd name="T9" fmla="*/ 269 h 426"/>
                    <a:gd name="T10" fmla="*/ 146 w 226"/>
                    <a:gd name="T11" fmla="*/ 269 h 42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6"/>
                    <a:gd name="T19" fmla="*/ 0 h 426"/>
                    <a:gd name="T20" fmla="*/ 226 w 226"/>
                    <a:gd name="T21" fmla="*/ 426 h 42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6" h="426">
                      <a:moveTo>
                        <a:pt x="226" y="422"/>
                      </a:moveTo>
                      <a:lnTo>
                        <a:pt x="201" y="0"/>
                      </a:lnTo>
                      <a:lnTo>
                        <a:pt x="0" y="101"/>
                      </a:lnTo>
                      <a:lnTo>
                        <a:pt x="21" y="426"/>
                      </a:lnTo>
                      <a:lnTo>
                        <a:pt x="226" y="422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3" name="Freeform 505"/>
                <p:cNvSpPr>
                  <a:spLocks/>
                </p:cNvSpPr>
                <p:nvPr/>
              </p:nvSpPr>
              <p:spPr bwMode="auto">
                <a:xfrm>
                  <a:off x="2921" y="2485"/>
                  <a:ext cx="124" cy="270"/>
                </a:xfrm>
                <a:custGeom>
                  <a:avLst/>
                  <a:gdLst>
                    <a:gd name="T0" fmla="*/ 88 w 139"/>
                    <a:gd name="T1" fmla="*/ 193 h 300"/>
                    <a:gd name="T2" fmla="*/ 76 w 139"/>
                    <a:gd name="T3" fmla="*/ 0 h 300"/>
                    <a:gd name="T4" fmla="*/ 0 w 139"/>
                    <a:gd name="T5" fmla="*/ 35 h 300"/>
                    <a:gd name="T6" fmla="*/ 13 w 139"/>
                    <a:gd name="T7" fmla="*/ 197 h 300"/>
                    <a:gd name="T8" fmla="*/ 88 w 139"/>
                    <a:gd name="T9" fmla="*/ 193 h 300"/>
                    <a:gd name="T10" fmla="*/ 88 w 139"/>
                    <a:gd name="T11" fmla="*/ 193 h 3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300"/>
                    <a:gd name="T20" fmla="*/ 139 w 139"/>
                    <a:gd name="T21" fmla="*/ 300 h 3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300">
                      <a:moveTo>
                        <a:pt x="139" y="295"/>
                      </a:moveTo>
                      <a:lnTo>
                        <a:pt x="120" y="0"/>
                      </a:lnTo>
                      <a:lnTo>
                        <a:pt x="0" y="53"/>
                      </a:lnTo>
                      <a:lnTo>
                        <a:pt x="21" y="300"/>
                      </a:lnTo>
                      <a:lnTo>
                        <a:pt x="139" y="295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4" name="Freeform 506"/>
                <p:cNvSpPr>
                  <a:spLocks/>
                </p:cNvSpPr>
                <p:nvPr/>
              </p:nvSpPr>
              <p:spPr bwMode="auto">
                <a:xfrm>
                  <a:off x="2746" y="2564"/>
                  <a:ext cx="141" cy="198"/>
                </a:xfrm>
                <a:custGeom>
                  <a:avLst/>
                  <a:gdLst>
                    <a:gd name="T0" fmla="*/ 102 w 157"/>
                    <a:gd name="T1" fmla="*/ 135 h 223"/>
                    <a:gd name="T2" fmla="*/ 93 w 157"/>
                    <a:gd name="T3" fmla="*/ 0 h 223"/>
                    <a:gd name="T4" fmla="*/ 36 w 157"/>
                    <a:gd name="T5" fmla="*/ 24 h 223"/>
                    <a:gd name="T6" fmla="*/ 39 w 157"/>
                    <a:gd name="T7" fmla="*/ 66 h 223"/>
                    <a:gd name="T8" fmla="*/ 0 w 157"/>
                    <a:gd name="T9" fmla="*/ 77 h 223"/>
                    <a:gd name="T10" fmla="*/ 0 w 157"/>
                    <a:gd name="T11" fmla="*/ 139 h 223"/>
                    <a:gd name="T12" fmla="*/ 102 w 157"/>
                    <a:gd name="T13" fmla="*/ 135 h 223"/>
                    <a:gd name="T14" fmla="*/ 102 w 157"/>
                    <a:gd name="T15" fmla="*/ 135 h 22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7"/>
                    <a:gd name="T25" fmla="*/ 0 h 223"/>
                    <a:gd name="T26" fmla="*/ 157 w 157"/>
                    <a:gd name="T27" fmla="*/ 223 h 22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7" h="223">
                      <a:moveTo>
                        <a:pt x="157" y="217"/>
                      </a:moveTo>
                      <a:lnTo>
                        <a:pt x="142" y="0"/>
                      </a:lnTo>
                      <a:lnTo>
                        <a:pt x="55" y="38"/>
                      </a:lnTo>
                      <a:lnTo>
                        <a:pt x="59" y="105"/>
                      </a:lnTo>
                      <a:lnTo>
                        <a:pt x="0" y="124"/>
                      </a:lnTo>
                      <a:lnTo>
                        <a:pt x="0" y="223"/>
                      </a:lnTo>
                      <a:lnTo>
                        <a:pt x="157" y="217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5" name="Freeform 507"/>
                <p:cNvSpPr>
                  <a:spLocks/>
                </p:cNvSpPr>
                <p:nvPr/>
              </p:nvSpPr>
              <p:spPr bwMode="auto">
                <a:xfrm>
                  <a:off x="2877" y="1329"/>
                  <a:ext cx="180" cy="695"/>
                </a:xfrm>
                <a:custGeom>
                  <a:avLst/>
                  <a:gdLst>
                    <a:gd name="T0" fmla="*/ 127 w 202"/>
                    <a:gd name="T1" fmla="*/ 354 h 776"/>
                    <a:gd name="T2" fmla="*/ 104 w 202"/>
                    <a:gd name="T3" fmla="*/ 0 h 776"/>
                    <a:gd name="T4" fmla="*/ 0 w 202"/>
                    <a:gd name="T5" fmla="*/ 184 h 776"/>
                    <a:gd name="T6" fmla="*/ 18 w 202"/>
                    <a:gd name="T7" fmla="*/ 499 h 776"/>
                    <a:gd name="T8" fmla="*/ 127 w 202"/>
                    <a:gd name="T9" fmla="*/ 354 h 776"/>
                    <a:gd name="T10" fmla="*/ 127 w 202"/>
                    <a:gd name="T11" fmla="*/ 354 h 77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2"/>
                    <a:gd name="T19" fmla="*/ 0 h 776"/>
                    <a:gd name="T20" fmla="*/ 202 w 202"/>
                    <a:gd name="T21" fmla="*/ 776 h 77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2" h="776">
                      <a:moveTo>
                        <a:pt x="202" y="549"/>
                      </a:moveTo>
                      <a:lnTo>
                        <a:pt x="165" y="0"/>
                      </a:lnTo>
                      <a:lnTo>
                        <a:pt x="0" y="287"/>
                      </a:lnTo>
                      <a:lnTo>
                        <a:pt x="29" y="776"/>
                      </a:lnTo>
                      <a:lnTo>
                        <a:pt x="202" y="549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6" name="Freeform 508"/>
                <p:cNvSpPr>
                  <a:spLocks/>
                </p:cNvSpPr>
                <p:nvPr/>
              </p:nvSpPr>
              <p:spPr bwMode="auto">
                <a:xfrm>
                  <a:off x="2688" y="1765"/>
                  <a:ext cx="151" cy="485"/>
                </a:xfrm>
                <a:custGeom>
                  <a:avLst/>
                  <a:gdLst>
                    <a:gd name="T0" fmla="*/ 112 w 167"/>
                    <a:gd name="T1" fmla="*/ 251 h 542"/>
                    <a:gd name="T2" fmla="*/ 90 w 167"/>
                    <a:gd name="T3" fmla="*/ 0 h 542"/>
                    <a:gd name="T4" fmla="*/ 42 w 167"/>
                    <a:gd name="T5" fmla="*/ 98 h 542"/>
                    <a:gd name="T6" fmla="*/ 42 w 167"/>
                    <a:gd name="T7" fmla="*/ 166 h 542"/>
                    <a:gd name="T8" fmla="*/ 0 w 167"/>
                    <a:gd name="T9" fmla="*/ 225 h 542"/>
                    <a:gd name="T10" fmla="*/ 18 w 167"/>
                    <a:gd name="T11" fmla="*/ 347 h 542"/>
                    <a:gd name="T12" fmla="*/ 112 w 167"/>
                    <a:gd name="T13" fmla="*/ 251 h 542"/>
                    <a:gd name="T14" fmla="*/ 112 w 167"/>
                    <a:gd name="T15" fmla="*/ 251 h 5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7"/>
                    <a:gd name="T25" fmla="*/ 0 h 542"/>
                    <a:gd name="T26" fmla="*/ 167 w 167"/>
                    <a:gd name="T27" fmla="*/ 542 h 54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7" h="542">
                      <a:moveTo>
                        <a:pt x="167" y="391"/>
                      </a:moveTo>
                      <a:lnTo>
                        <a:pt x="133" y="0"/>
                      </a:lnTo>
                      <a:lnTo>
                        <a:pt x="63" y="154"/>
                      </a:lnTo>
                      <a:lnTo>
                        <a:pt x="63" y="260"/>
                      </a:lnTo>
                      <a:lnTo>
                        <a:pt x="0" y="350"/>
                      </a:lnTo>
                      <a:lnTo>
                        <a:pt x="26" y="542"/>
                      </a:lnTo>
                      <a:lnTo>
                        <a:pt x="167" y="39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7" name="Freeform 509"/>
                <p:cNvSpPr>
                  <a:spLocks/>
                </p:cNvSpPr>
                <p:nvPr/>
              </p:nvSpPr>
              <p:spPr bwMode="auto">
                <a:xfrm>
                  <a:off x="2550" y="2191"/>
                  <a:ext cx="95" cy="244"/>
                </a:xfrm>
                <a:custGeom>
                  <a:avLst/>
                  <a:gdLst>
                    <a:gd name="T0" fmla="*/ 72 w 104"/>
                    <a:gd name="T1" fmla="*/ 102 h 272"/>
                    <a:gd name="T2" fmla="*/ 68 w 104"/>
                    <a:gd name="T3" fmla="*/ 0 h 272"/>
                    <a:gd name="T4" fmla="*/ 40 w 104"/>
                    <a:gd name="T5" fmla="*/ 41 h 272"/>
                    <a:gd name="T6" fmla="*/ 40 w 104"/>
                    <a:gd name="T7" fmla="*/ 72 h 272"/>
                    <a:gd name="T8" fmla="*/ 20 w 104"/>
                    <a:gd name="T9" fmla="*/ 100 h 272"/>
                    <a:gd name="T10" fmla="*/ 17 w 104"/>
                    <a:gd name="T11" fmla="*/ 82 h 272"/>
                    <a:gd name="T12" fmla="*/ 0 w 104"/>
                    <a:gd name="T13" fmla="*/ 106 h 272"/>
                    <a:gd name="T14" fmla="*/ 9 w 104"/>
                    <a:gd name="T15" fmla="*/ 176 h 272"/>
                    <a:gd name="T16" fmla="*/ 72 w 104"/>
                    <a:gd name="T17" fmla="*/ 102 h 272"/>
                    <a:gd name="T18" fmla="*/ 72 w 104"/>
                    <a:gd name="T19" fmla="*/ 102 h 27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4"/>
                    <a:gd name="T31" fmla="*/ 0 h 272"/>
                    <a:gd name="T32" fmla="*/ 104 w 104"/>
                    <a:gd name="T33" fmla="*/ 272 h 27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4" h="272">
                      <a:moveTo>
                        <a:pt x="104" y="158"/>
                      </a:moveTo>
                      <a:lnTo>
                        <a:pt x="97" y="0"/>
                      </a:lnTo>
                      <a:lnTo>
                        <a:pt x="57" y="63"/>
                      </a:lnTo>
                      <a:lnTo>
                        <a:pt x="57" y="110"/>
                      </a:lnTo>
                      <a:lnTo>
                        <a:pt x="28" y="154"/>
                      </a:lnTo>
                      <a:lnTo>
                        <a:pt x="25" y="126"/>
                      </a:lnTo>
                      <a:lnTo>
                        <a:pt x="0" y="164"/>
                      </a:lnTo>
                      <a:lnTo>
                        <a:pt x="13" y="272"/>
                      </a:lnTo>
                      <a:lnTo>
                        <a:pt x="104" y="158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8" name="Freeform 510"/>
                <p:cNvSpPr>
                  <a:spLocks/>
                </p:cNvSpPr>
                <p:nvPr/>
              </p:nvSpPr>
              <p:spPr bwMode="auto">
                <a:xfrm>
                  <a:off x="3477" y="2965"/>
                  <a:ext cx="338" cy="541"/>
                </a:xfrm>
                <a:custGeom>
                  <a:avLst/>
                  <a:gdLst>
                    <a:gd name="T0" fmla="*/ 0 w 379"/>
                    <a:gd name="T1" fmla="*/ 0 h 605"/>
                    <a:gd name="T2" fmla="*/ 239 w 379"/>
                    <a:gd name="T3" fmla="*/ 52 h 605"/>
                    <a:gd name="T4" fmla="*/ 236 w 379"/>
                    <a:gd name="T5" fmla="*/ 387 h 605"/>
                    <a:gd name="T6" fmla="*/ 10 w 379"/>
                    <a:gd name="T7" fmla="*/ 286 h 605"/>
                    <a:gd name="T8" fmla="*/ 0 w 379"/>
                    <a:gd name="T9" fmla="*/ 0 h 605"/>
                    <a:gd name="T10" fmla="*/ 0 w 379"/>
                    <a:gd name="T11" fmla="*/ 0 h 6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9"/>
                    <a:gd name="T19" fmla="*/ 0 h 605"/>
                    <a:gd name="T20" fmla="*/ 379 w 379"/>
                    <a:gd name="T21" fmla="*/ 605 h 6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9" h="605">
                      <a:moveTo>
                        <a:pt x="0" y="0"/>
                      </a:moveTo>
                      <a:lnTo>
                        <a:pt x="379" y="82"/>
                      </a:lnTo>
                      <a:lnTo>
                        <a:pt x="373" y="605"/>
                      </a:lnTo>
                      <a:lnTo>
                        <a:pt x="15" y="4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9" name="Freeform 511"/>
                <p:cNvSpPr>
                  <a:spLocks/>
                </p:cNvSpPr>
                <p:nvPr/>
              </p:nvSpPr>
              <p:spPr bwMode="auto">
                <a:xfrm>
                  <a:off x="2998" y="2900"/>
                  <a:ext cx="153" cy="298"/>
                </a:xfrm>
                <a:custGeom>
                  <a:avLst/>
                  <a:gdLst>
                    <a:gd name="T0" fmla="*/ 112 w 169"/>
                    <a:gd name="T1" fmla="*/ 217 h 331"/>
                    <a:gd name="T2" fmla="*/ 114 w 169"/>
                    <a:gd name="T3" fmla="*/ 15 h 331"/>
                    <a:gd name="T4" fmla="*/ 0 w 169"/>
                    <a:gd name="T5" fmla="*/ 0 h 331"/>
                    <a:gd name="T6" fmla="*/ 4 w 169"/>
                    <a:gd name="T7" fmla="*/ 170 h 331"/>
                    <a:gd name="T8" fmla="*/ 112 w 169"/>
                    <a:gd name="T9" fmla="*/ 217 h 331"/>
                    <a:gd name="T10" fmla="*/ 112 w 169"/>
                    <a:gd name="T11" fmla="*/ 217 h 33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9"/>
                    <a:gd name="T19" fmla="*/ 0 h 331"/>
                    <a:gd name="T20" fmla="*/ 169 w 169"/>
                    <a:gd name="T21" fmla="*/ 331 h 33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9" h="331">
                      <a:moveTo>
                        <a:pt x="167" y="331"/>
                      </a:moveTo>
                      <a:lnTo>
                        <a:pt x="169" y="23"/>
                      </a:lnTo>
                      <a:lnTo>
                        <a:pt x="0" y="0"/>
                      </a:lnTo>
                      <a:lnTo>
                        <a:pt x="4" y="259"/>
                      </a:lnTo>
                      <a:lnTo>
                        <a:pt x="167" y="33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0" name="Freeform 512"/>
                <p:cNvSpPr>
                  <a:spLocks/>
                </p:cNvSpPr>
                <p:nvPr/>
              </p:nvSpPr>
              <p:spPr bwMode="auto">
                <a:xfrm>
                  <a:off x="2572" y="2848"/>
                  <a:ext cx="61" cy="95"/>
                </a:xfrm>
                <a:custGeom>
                  <a:avLst/>
                  <a:gdLst>
                    <a:gd name="T0" fmla="*/ 41 w 68"/>
                    <a:gd name="T1" fmla="*/ 68 h 106"/>
                    <a:gd name="T2" fmla="*/ 44 w 68"/>
                    <a:gd name="T3" fmla="*/ 31 h 106"/>
                    <a:gd name="T4" fmla="*/ 26 w 68"/>
                    <a:gd name="T5" fmla="*/ 31 h 106"/>
                    <a:gd name="T6" fmla="*/ 23 w 68"/>
                    <a:gd name="T7" fmla="*/ 0 h 106"/>
                    <a:gd name="T8" fmla="*/ 0 w 68"/>
                    <a:gd name="T9" fmla="*/ 2 h 106"/>
                    <a:gd name="T10" fmla="*/ 0 w 68"/>
                    <a:gd name="T11" fmla="*/ 52 h 106"/>
                    <a:gd name="T12" fmla="*/ 41 w 68"/>
                    <a:gd name="T13" fmla="*/ 68 h 106"/>
                    <a:gd name="T14" fmla="*/ 41 w 68"/>
                    <a:gd name="T15" fmla="*/ 68 h 10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8"/>
                    <a:gd name="T25" fmla="*/ 0 h 106"/>
                    <a:gd name="T26" fmla="*/ 68 w 68"/>
                    <a:gd name="T27" fmla="*/ 106 h 10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8" h="106">
                      <a:moveTo>
                        <a:pt x="64" y="106"/>
                      </a:moveTo>
                      <a:lnTo>
                        <a:pt x="68" y="48"/>
                      </a:lnTo>
                      <a:lnTo>
                        <a:pt x="40" y="48"/>
                      </a:lnTo>
                      <a:lnTo>
                        <a:pt x="36" y="0"/>
                      </a:lnTo>
                      <a:lnTo>
                        <a:pt x="0" y="2"/>
                      </a:lnTo>
                      <a:lnTo>
                        <a:pt x="0" y="82"/>
                      </a:lnTo>
                      <a:lnTo>
                        <a:pt x="64" y="106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1" name="Freeform 513"/>
                <p:cNvSpPr>
                  <a:spLocks/>
                </p:cNvSpPr>
                <p:nvPr/>
              </p:nvSpPr>
              <p:spPr bwMode="auto">
                <a:xfrm>
                  <a:off x="3287" y="1079"/>
                  <a:ext cx="181" cy="2343"/>
                </a:xfrm>
                <a:custGeom>
                  <a:avLst/>
                  <a:gdLst>
                    <a:gd name="T0" fmla="*/ 0 w 202"/>
                    <a:gd name="T1" fmla="*/ 0 h 2617"/>
                    <a:gd name="T2" fmla="*/ 97 w 202"/>
                    <a:gd name="T3" fmla="*/ 1672 h 2617"/>
                    <a:gd name="T4" fmla="*/ 130 w 202"/>
                    <a:gd name="T5" fmla="*/ 1681 h 2617"/>
                    <a:gd name="T6" fmla="*/ 42 w 202"/>
                    <a:gd name="T7" fmla="*/ 0 h 2617"/>
                    <a:gd name="T8" fmla="*/ 0 w 202"/>
                    <a:gd name="T9" fmla="*/ 0 h 2617"/>
                    <a:gd name="T10" fmla="*/ 0 w 202"/>
                    <a:gd name="T11" fmla="*/ 0 h 261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2"/>
                    <a:gd name="T19" fmla="*/ 0 h 2617"/>
                    <a:gd name="T20" fmla="*/ 202 w 202"/>
                    <a:gd name="T21" fmla="*/ 2617 h 261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2" h="2617">
                      <a:moveTo>
                        <a:pt x="0" y="0"/>
                      </a:moveTo>
                      <a:lnTo>
                        <a:pt x="150" y="2603"/>
                      </a:lnTo>
                      <a:lnTo>
                        <a:pt x="202" y="2617"/>
                      </a:lnTo>
                      <a:lnTo>
                        <a:pt x="6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2" name="Freeform 514"/>
                <p:cNvSpPr>
                  <a:spLocks/>
                </p:cNvSpPr>
                <p:nvPr/>
              </p:nvSpPr>
              <p:spPr bwMode="auto">
                <a:xfrm>
                  <a:off x="2538" y="1102"/>
                  <a:ext cx="1182" cy="1847"/>
                </a:xfrm>
                <a:custGeom>
                  <a:avLst/>
                  <a:gdLst>
                    <a:gd name="T0" fmla="*/ 766 w 1319"/>
                    <a:gd name="T1" fmla="*/ 0 h 2063"/>
                    <a:gd name="T2" fmla="*/ 0 w 1319"/>
                    <a:gd name="T3" fmla="*/ 984 h 2063"/>
                    <a:gd name="T4" fmla="*/ 13 w 1319"/>
                    <a:gd name="T5" fmla="*/ 1321 h 2063"/>
                    <a:gd name="T6" fmla="*/ 21 w 1319"/>
                    <a:gd name="T7" fmla="*/ 1326 h 2063"/>
                    <a:gd name="T8" fmla="*/ 11 w 1319"/>
                    <a:gd name="T9" fmla="*/ 986 h 2063"/>
                    <a:gd name="T10" fmla="*/ 850 w 1319"/>
                    <a:gd name="T11" fmla="*/ 2 h 2063"/>
                    <a:gd name="T12" fmla="*/ 766 w 1319"/>
                    <a:gd name="T13" fmla="*/ 0 h 2063"/>
                    <a:gd name="T14" fmla="*/ 766 w 1319"/>
                    <a:gd name="T15" fmla="*/ 0 h 206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319"/>
                    <a:gd name="T25" fmla="*/ 0 h 2063"/>
                    <a:gd name="T26" fmla="*/ 1319 w 1319"/>
                    <a:gd name="T27" fmla="*/ 2063 h 206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319" h="2063">
                      <a:moveTo>
                        <a:pt x="1188" y="0"/>
                      </a:moveTo>
                      <a:lnTo>
                        <a:pt x="0" y="1531"/>
                      </a:lnTo>
                      <a:lnTo>
                        <a:pt x="21" y="2057"/>
                      </a:lnTo>
                      <a:lnTo>
                        <a:pt x="32" y="2063"/>
                      </a:lnTo>
                      <a:lnTo>
                        <a:pt x="17" y="1535"/>
                      </a:lnTo>
                      <a:lnTo>
                        <a:pt x="1319" y="2"/>
                      </a:lnTo>
                      <a:lnTo>
                        <a:pt x="1188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3" name="Freeform 515"/>
                <p:cNvSpPr>
                  <a:spLocks/>
                </p:cNvSpPr>
                <p:nvPr/>
              </p:nvSpPr>
              <p:spPr bwMode="auto">
                <a:xfrm>
                  <a:off x="2880" y="2021"/>
                  <a:ext cx="75" cy="1137"/>
                </a:xfrm>
                <a:custGeom>
                  <a:avLst/>
                  <a:gdLst>
                    <a:gd name="T0" fmla="*/ 17 w 83"/>
                    <a:gd name="T1" fmla="*/ 0 h 1270"/>
                    <a:gd name="T2" fmla="*/ 55 w 83"/>
                    <a:gd name="T3" fmla="*/ 816 h 1270"/>
                    <a:gd name="T4" fmla="*/ 38 w 83"/>
                    <a:gd name="T5" fmla="*/ 805 h 1270"/>
                    <a:gd name="T6" fmla="*/ 0 w 83"/>
                    <a:gd name="T7" fmla="*/ 26 h 1270"/>
                    <a:gd name="T8" fmla="*/ 17 w 83"/>
                    <a:gd name="T9" fmla="*/ 0 h 1270"/>
                    <a:gd name="T10" fmla="*/ 17 w 83"/>
                    <a:gd name="T11" fmla="*/ 0 h 127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3"/>
                    <a:gd name="T19" fmla="*/ 0 h 1270"/>
                    <a:gd name="T20" fmla="*/ 83 w 83"/>
                    <a:gd name="T21" fmla="*/ 1270 h 127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3" h="1270">
                      <a:moveTo>
                        <a:pt x="26" y="0"/>
                      </a:moveTo>
                      <a:lnTo>
                        <a:pt x="83" y="1270"/>
                      </a:lnTo>
                      <a:lnTo>
                        <a:pt x="57" y="1253"/>
                      </a:lnTo>
                      <a:lnTo>
                        <a:pt x="0" y="4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4" name="Freeform 516"/>
                <p:cNvSpPr>
                  <a:spLocks/>
                </p:cNvSpPr>
                <p:nvPr/>
              </p:nvSpPr>
              <p:spPr bwMode="auto">
                <a:xfrm>
                  <a:off x="2687" y="2295"/>
                  <a:ext cx="41" cy="740"/>
                </a:xfrm>
                <a:custGeom>
                  <a:avLst/>
                  <a:gdLst>
                    <a:gd name="T0" fmla="*/ 10 w 46"/>
                    <a:gd name="T1" fmla="*/ 0 h 825"/>
                    <a:gd name="T2" fmla="*/ 29 w 46"/>
                    <a:gd name="T3" fmla="*/ 535 h 825"/>
                    <a:gd name="T4" fmla="*/ 16 w 46"/>
                    <a:gd name="T5" fmla="*/ 525 h 825"/>
                    <a:gd name="T6" fmla="*/ 0 w 46"/>
                    <a:gd name="T7" fmla="*/ 12 h 825"/>
                    <a:gd name="T8" fmla="*/ 10 w 46"/>
                    <a:gd name="T9" fmla="*/ 0 h 825"/>
                    <a:gd name="T10" fmla="*/ 10 w 46"/>
                    <a:gd name="T11" fmla="*/ 0 h 8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6"/>
                    <a:gd name="T19" fmla="*/ 0 h 825"/>
                    <a:gd name="T20" fmla="*/ 46 w 46"/>
                    <a:gd name="T21" fmla="*/ 825 h 8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6" h="825">
                      <a:moveTo>
                        <a:pt x="15" y="0"/>
                      </a:moveTo>
                      <a:lnTo>
                        <a:pt x="46" y="825"/>
                      </a:lnTo>
                      <a:lnTo>
                        <a:pt x="25" y="810"/>
                      </a:lnTo>
                      <a:lnTo>
                        <a:pt x="0" y="19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5" name="Freeform 517"/>
                <p:cNvSpPr>
                  <a:spLocks/>
                </p:cNvSpPr>
                <p:nvPr/>
              </p:nvSpPr>
              <p:spPr bwMode="auto">
                <a:xfrm>
                  <a:off x="2550" y="1725"/>
                  <a:ext cx="1362" cy="916"/>
                </a:xfrm>
                <a:custGeom>
                  <a:avLst/>
                  <a:gdLst>
                    <a:gd name="T0" fmla="*/ 0 w 1519"/>
                    <a:gd name="T1" fmla="*/ 641 h 1023"/>
                    <a:gd name="T2" fmla="*/ 982 w 1519"/>
                    <a:gd name="T3" fmla="*/ 0 h 1023"/>
                    <a:gd name="T4" fmla="*/ 982 w 1519"/>
                    <a:gd name="T5" fmla="*/ 92 h 1023"/>
                    <a:gd name="T6" fmla="*/ 2 w 1519"/>
                    <a:gd name="T7" fmla="*/ 657 h 1023"/>
                    <a:gd name="T8" fmla="*/ 0 w 1519"/>
                    <a:gd name="T9" fmla="*/ 641 h 1023"/>
                    <a:gd name="T10" fmla="*/ 0 w 1519"/>
                    <a:gd name="T11" fmla="*/ 641 h 10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19"/>
                    <a:gd name="T19" fmla="*/ 0 h 1023"/>
                    <a:gd name="T20" fmla="*/ 1519 w 1519"/>
                    <a:gd name="T21" fmla="*/ 1023 h 102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19" h="1023">
                      <a:moveTo>
                        <a:pt x="0" y="998"/>
                      </a:moveTo>
                      <a:lnTo>
                        <a:pt x="1519" y="0"/>
                      </a:lnTo>
                      <a:lnTo>
                        <a:pt x="1519" y="143"/>
                      </a:lnTo>
                      <a:lnTo>
                        <a:pt x="2" y="1023"/>
                      </a:lnTo>
                      <a:lnTo>
                        <a:pt x="0" y="998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6" name="Freeform 518"/>
                <p:cNvSpPr>
                  <a:spLocks/>
                </p:cNvSpPr>
                <p:nvPr/>
              </p:nvSpPr>
              <p:spPr bwMode="auto">
                <a:xfrm>
                  <a:off x="2552" y="2678"/>
                  <a:ext cx="1360" cy="113"/>
                </a:xfrm>
                <a:custGeom>
                  <a:avLst/>
                  <a:gdLst>
                    <a:gd name="T0" fmla="*/ 4 w 1517"/>
                    <a:gd name="T1" fmla="*/ 71 h 125"/>
                    <a:gd name="T2" fmla="*/ 980 w 1517"/>
                    <a:gd name="T3" fmla="*/ 0 h 125"/>
                    <a:gd name="T4" fmla="*/ 980 w 1517"/>
                    <a:gd name="T5" fmla="*/ 69 h 125"/>
                    <a:gd name="T6" fmla="*/ 0 w 1517"/>
                    <a:gd name="T7" fmla="*/ 83 h 125"/>
                    <a:gd name="T8" fmla="*/ 4 w 1517"/>
                    <a:gd name="T9" fmla="*/ 71 h 125"/>
                    <a:gd name="T10" fmla="*/ 4 w 1517"/>
                    <a:gd name="T11" fmla="*/ 71 h 1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17"/>
                    <a:gd name="T19" fmla="*/ 0 h 125"/>
                    <a:gd name="T20" fmla="*/ 1517 w 1517"/>
                    <a:gd name="T21" fmla="*/ 125 h 1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17" h="125">
                      <a:moveTo>
                        <a:pt x="7" y="106"/>
                      </a:moveTo>
                      <a:lnTo>
                        <a:pt x="1517" y="0"/>
                      </a:lnTo>
                      <a:lnTo>
                        <a:pt x="1517" y="103"/>
                      </a:lnTo>
                      <a:lnTo>
                        <a:pt x="0" y="125"/>
                      </a:lnTo>
                      <a:lnTo>
                        <a:pt x="7" y="106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7" name="Freeform 519"/>
                <p:cNvSpPr>
                  <a:spLocks/>
                </p:cNvSpPr>
                <p:nvPr/>
              </p:nvSpPr>
              <p:spPr bwMode="auto">
                <a:xfrm>
                  <a:off x="2936" y="2786"/>
                  <a:ext cx="35" cy="374"/>
                </a:xfrm>
                <a:custGeom>
                  <a:avLst/>
                  <a:gdLst>
                    <a:gd name="T0" fmla="*/ 10 w 39"/>
                    <a:gd name="T1" fmla="*/ 0 h 418"/>
                    <a:gd name="T2" fmla="*/ 0 w 39"/>
                    <a:gd name="T3" fmla="*/ 0 h 418"/>
                    <a:gd name="T4" fmla="*/ 10 w 39"/>
                    <a:gd name="T5" fmla="*/ 268 h 418"/>
                    <a:gd name="T6" fmla="*/ 25 w 39"/>
                    <a:gd name="T7" fmla="*/ 264 h 418"/>
                    <a:gd name="T8" fmla="*/ 10 w 39"/>
                    <a:gd name="T9" fmla="*/ 0 h 418"/>
                    <a:gd name="T10" fmla="*/ 10 w 39"/>
                    <a:gd name="T11" fmla="*/ 0 h 41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9"/>
                    <a:gd name="T19" fmla="*/ 0 h 418"/>
                    <a:gd name="T20" fmla="*/ 39 w 39"/>
                    <a:gd name="T21" fmla="*/ 418 h 41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9" h="418">
                      <a:moveTo>
                        <a:pt x="15" y="0"/>
                      </a:moveTo>
                      <a:lnTo>
                        <a:pt x="0" y="0"/>
                      </a:lnTo>
                      <a:lnTo>
                        <a:pt x="15" y="418"/>
                      </a:lnTo>
                      <a:lnTo>
                        <a:pt x="39" y="41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8" name="Freeform 520"/>
                <p:cNvSpPr>
                  <a:spLocks/>
                </p:cNvSpPr>
                <p:nvPr/>
              </p:nvSpPr>
              <p:spPr bwMode="auto">
                <a:xfrm>
                  <a:off x="3418" y="2777"/>
                  <a:ext cx="68" cy="646"/>
                </a:xfrm>
                <a:custGeom>
                  <a:avLst/>
                  <a:gdLst>
                    <a:gd name="T0" fmla="*/ 0 w 76"/>
                    <a:gd name="T1" fmla="*/ 4 h 723"/>
                    <a:gd name="T2" fmla="*/ 27 w 76"/>
                    <a:gd name="T3" fmla="*/ 0 h 723"/>
                    <a:gd name="T4" fmla="*/ 49 w 76"/>
                    <a:gd name="T5" fmla="*/ 461 h 723"/>
                    <a:gd name="T6" fmla="*/ 24 w 76"/>
                    <a:gd name="T7" fmla="*/ 461 h 723"/>
                    <a:gd name="T8" fmla="*/ 0 w 76"/>
                    <a:gd name="T9" fmla="*/ 4 h 723"/>
                    <a:gd name="T10" fmla="*/ 0 w 76"/>
                    <a:gd name="T11" fmla="*/ 4 h 7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6"/>
                    <a:gd name="T19" fmla="*/ 0 h 723"/>
                    <a:gd name="T20" fmla="*/ 76 w 76"/>
                    <a:gd name="T21" fmla="*/ 723 h 72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6" h="723">
                      <a:moveTo>
                        <a:pt x="0" y="4"/>
                      </a:moveTo>
                      <a:lnTo>
                        <a:pt x="41" y="0"/>
                      </a:lnTo>
                      <a:lnTo>
                        <a:pt x="76" y="723"/>
                      </a:lnTo>
                      <a:lnTo>
                        <a:pt x="38" y="723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9" name="Freeform 521"/>
                <p:cNvSpPr>
                  <a:spLocks/>
                </p:cNvSpPr>
                <p:nvPr/>
              </p:nvSpPr>
              <p:spPr bwMode="auto">
                <a:xfrm>
                  <a:off x="2914" y="2150"/>
                  <a:ext cx="434" cy="595"/>
                </a:xfrm>
                <a:custGeom>
                  <a:avLst/>
                  <a:gdLst>
                    <a:gd name="T0" fmla="*/ 0 w 485"/>
                    <a:gd name="T1" fmla="*/ 193 h 664"/>
                    <a:gd name="T2" fmla="*/ 309 w 485"/>
                    <a:gd name="T3" fmla="*/ 0 h 664"/>
                    <a:gd name="T4" fmla="*/ 311 w 485"/>
                    <a:gd name="T5" fmla="*/ 30 h 664"/>
                    <a:gd name="T6" fmla="*/ 12 w 485"/>
                    <a:gd name="T7" fmla="*/ 198 h 664"/>
                    <a:gd name="T8" fmla="*/ 21 w 485"/>
                    <a:gd name="T9" fmla="*/ 428 h 664"/>
                    <a:gd name="T10" fmla="*/ 11 w 485"/>
                    <a:gd name="T11" fmla="*/ 428 h 664"/>
                    <a:gd name="T12" fmla="*/ 0 w 485"/>
                    <a:gd name="T13" fmla="*/ 193 h 664"/>
                    <a:gd name="T14" fmla="*/ 0 w 485"/>
                    <a:gd name="T15" fmla="*/ 193 h 66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85"/>
                    <a:gd name="T25" fmla="*/ 0 h 664"/>
                    <a:gd name="T26" fmla="*/ 485 w 485"/>
                    <a:gd name="T27" fmla="*/ 664 h 66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85" h="664">
                      <a:moveTo>
                        <a:pt x="0" y="299"/>
                      </a:moveTo>
                      <a:lnTo>
                        <a:pt x="481" y="0"/>
                      </a:lnTo>
                      <a:lnTo>
                        <a:pt x="485" y="46"/>
                      </a:lnTo>
                      <a:lnTo>
                        <a:pt x="19" y="308"/>
                      </a:lnTo>
                      <a:lnTo>
                        <a:pt x="32" y="664"/>
                      </a:lnTo>
                      <a:lnTo>
                        <a:pt x="17" y="664"/>
                      </a:lnTo>
                      <a:lnTo>
                        <a:pt x="0" y="299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0" name="Freeform 522"/>
                <p:cNvSpPr>
                  <a:spLocks/>
                </p:cNvSpPr>
                <p:nvPr/>
              </p:nvSpPr>
              <p:spPr bwMode="auto">
                <a:xfrm>
                  <a:off x="2900" y="1548"/>
                  <a:ext cx="415" cy="831"/>
                </a:xfrm>
                <a:custGeom>
                  <a:avLst/>
                  <a:gdLst>
                    <a:gd name="T0" fmla="*/ 10 w 464"/>
                    <a:gd name="T1" fmla="*/ 596 h 928"/>
                    <a:gd name="T2" fmla="*/ 0 w 464"/>
                    <a:gd name="T3" fmla="*/ 356 h 928"/>
                    <a:gd name="T4" fmla="*/ 295 w 464"/>
                    <a:gd name="T5" fmla="*/ 0 h 928"/>
                    <a:gd name="T6" fmla="*/ 297 w 464"/>
                    <a:gd name="T7" fmla="*/ 46 h 928"/>
                    <a:gd name="T8" fmla="*/ 10 w 464"/>
                    <a:gd name="T9" fmla="*/ 368 h 928"/>
                    <a:gd name="T10" fmla="*/ 21 w 464"/>
                    <a:gd name="T11" fmla="*/ 593 h 928"/>
                    <a:gd name="T12" fmla="*/ 10 w 464"/>
                    <a:gd name="T13" fmla="*/ 596 h 928"/>
                    <a:gd name="T14" fmla="*/ 10 w 464"/>
                    <a:gd name="T15" fmla="*/ 596 h 92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4"/>
                    <a:gd name="T25" fmla="*/ 0 h 928"/>
                    <a:gd name="T26" fmla="*/ 464 w 464"/>
                    <a:gd name="T27" fmla="*/ 928 h 92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4" h="928">
                      <a:moveTo>
                        <a:pt x="15" y="928"/>
                      </a:moveTo>
                      <a:lnTo>
                        <a:pt x="0" y="554"/>
                      </a:lnTo>
                      <a:lnTo>
                        <a:pt x="462" y="0"/>
                      </a:lnTo>
                      <a:lnTo>
                        <a:pt x="464" y="71"/>
                      </a:lnTo>
                      <a:lnTo>
                        <a:pt x="15" y="573"/>
                      </a:lnTo>
                      <a:lnTo>
                        <a:pt x="34" y="921"/>
                      </a:lnTo>
                      <a:lnTo>
                        <a:pt x="15" y="928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1" name="Freeform 523"/>
                <p:cNvSpPr>
                  <a:spLocks/>
                </p:cNvSpPr>
                <p:nvPr/>
              </p:nvSpPr>
              <p:spPr bwMode="auto">
                <a:xfrm>
                  <a:off x="2696" y="2071"/>
                  <a:ext cx="188" cy="446"/>
                </a:xfrm>
                <a:custGeom>
                  <a:avLst/>
                  <a:gdLst>
                    <a:gd name="T0" fmla="*/ 134 w 210"/>
                    <a:gd name="T1" fmla="*/ 0 h 498"/>
                    <a:gd name="T2" fmla="*/ 0 w 210"/>
                    <a:gd name="T3" fmla="*/ 168 h 498"/>
                    <a:gd name="T4" fmla="*/ 8 w 210"/>
                    <a:gd name="T5" fmla="*/ 320 h 498"/>
                    <a:gd name="T6" fmla="*/ 17 w 210"/>
                    <a:gd name="T7" fmla="*/ 314 h 498"/>
                    <a:gd name="T8" fmla="*/ 10 w 210"/>
                    <a:gd name="T9" fmla="*/ 168 h 498"/>
                    <a:gd name="T10" fmla="*/ 134 w 210"/>
                    <a:gd name="T11" fmla="*/ 17 h 498"/>
                    <a:gd name="T12" fmla="*/ 134 w 210"/>
                    <a:gd name="T13" fmla="*/ 0 h 498"/>
                    <a:gd name="T14" fmla="*/ 134 w 210"/>
                    <a:gd name="T15" fmla="*/ 0 h 49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0"/>
                    <a:gd name="T25" fmla="*/ 0 h 498"/>
                    <a:gd name="T26" fmla="*/ 210 w 210"/>
                    <a:gd name="T27" fmla="*/ 498 h 49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0" h="498">
                      <a:moveTo>
                        <a:pt x="210" y="0"/>
                      </a:moveTo>
                      <a:lnTo>
                        <a:pt x="0" y="261"/>
                      </a:lnTo>
                      <a:lnTo>
                        <a:pt x="12" y="498"/>
                      </a:lnTo>
                      <a:lnTo>
                        <a:pt x="27" y="489"/>
                      </a:lnTo>
                      <a:lnTo>
                        <a:pt x="14" y="261"/>
                      </a:lnTo>
                      <a:lnTo>
                        <a:pt x="210" y="27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2" name="Freeform 524"/>
                <p:cNvSpPr>
                  <a:spLocks/>
                </p:cNvSpPr>
                <p:nvPr/>
              </p:nvSpPr>
              <p:spPr bwMode="auto">
                <a:xfrm>
                  <a:off x="2549" y="2316"/>
                  <a:ext cx="139" cy="301"/>
                </a:xfrm>
                <a:custGeom>
                  <a:avLst/>
                  <a:gdLst>
                    <a:gd name="T0" fmla="*/ 97 w 156"/>
                    <a:gd name="T1" fmla="*/ 0 h 334"/>
                    <a:gd name="T2" fmla="*/ 0 w 156"/>
                    <a:gd name="T3" fmla="*/ 117 h 334"/>
                    <a:gd name="T4" fmla="*/ 4 w 156"/>
                    <a:gd name="T5" fmla="*/ 220 h 334"/>
                    <a:gd name="T6" fmla="*/ 11 w 156"/>
                    <a:gd name="T7" fmla="*/ 216 h 334"/>
                    <a:gd name="T8" fmla="*/ 4 w 156"/>
                    <a:gd name="T9" fmla="*/ 119 h 334"/>
                    <a:gd name="T10" fmla="*/ 98 w 156"/>
                    <a:gd name="T11" fmla="*/ 5 h 334"/>
                    <a:gd name="T12" fmla="*/ 97 w 156"/>
                    <a:gd name="T13" fmla="*/ 0 h 334"/>
                    <a:gd name="T14" fmla="*/ 97 w 156"/>
                    <a:gd name="T15" fmla="*/ 0 h 33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6"/>
                    <a:gd name="T25" fmla="*/ 0 h 334"/>
                    <a:gd name="T26" fmla="*/ 156 w 156"/>
                    <a:gd name="T27" fmla="*/ 334 h 33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6" h="334">
                      <a:moveTo>
                        <a:pt x="154" y="0"/>
                      </a:moveTo>
                      <a:lnTo>
                        <a:pt x="0" y="177"/>
                      </a:lnTo>
                      <a:lnTo>
                        <a:pt x="4" y="334"/>
                      </a:lnTo>
                      <a:lnTo>
                        <a:pt x="17" y="327"/>
                      </a:lnTo>
                      <a:lnTo>
                        <a:pt x="8" y="180"/>
                      </a:lnTo>
                      <a:lnTo>
                        <a:pt x="156" y="9"/>
                      </a:lnTo>
                      <a:lnTo>
                        <a:pt x="154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3" name="Freeform 525"/>
                <p:cNvSpPr>
                  <a:spLocks/>
                </p:cNvSpPr>
                <p:nvPr/>
              </p:nvSpPr>
              <p:spPr bwMode="auto">
                <a:xfrm>
                  <a:off x="2708" y="2426"/>
                  <a:ext cx="188" cy="335"/>
                </a:xfrm>
                <a:custGeom>
                  <a:avLst/>
                  <a:gdLst>
                    <a:gd name="T0" fmla="*/ 130 w 211"/>
                    <a:gd name="T1" fmla="*/ 0 h 373"/>
                    <a:gd name="T2" fmla="*/ 0 w 211"/>
                    <a:gd name="T3" fmla="*/ 84 h 373"/>
                    <a:gd name="T4" fmla="*/ 4 w 211"/>
                    <a:gd name="T5" fmla="*/ 242 h 373"/>
                    <a:gd name="T6" fmla="*/ 16 w 211"/>
                    <a:gd name="T7" fmla="*/ 242 h 373"/>
                    <a:gd name="T8" fmla="*/ 10 w 211"/>
                    <a:gd name="T9" fmla="*/ 89 h 373"/>
                    <a:gd name="T10" fmla="*/ 134 w 211"/>
                    <a:gd name="T11" fmla="*/ 13 h 373"/>
                    <a:gd name="T12" fmla="*/ 130 w 211"/>
                    <a:gd name="T13" fmla="*/ 0 h 373"/>
                    <a:gd name="T14" fmla="*/ 130 w 211"/>
                    <a:gd name="T15" fmla="*/ 0 h 3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1"/>
                    <a:gd name="T25" fmla="*/ 0 h 373"/>
                    <a:gd name="T26" fmla="*/ 211 w 211"/>
                    <a:gd name="T27" fmla="*/ 373 h 37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1" h="373">
                      <a:moveTo>
                        <a:pt x="207" y="0"/>
                      </a:moveTo>
                      <a:lnTo>
                        <a:pt x="0" y="128"/>
                      </a:lnTo>
                      <a:lnTo>
                        <a:pt x="7" y="373"/>
                      </a:lnTo>
                      <a:lnTo>
                        <a:pt x="26" y="373"/>
                      </a:lnTo>
                      <a:lnTo>
                        <a:pt x="15" y="137"/>
                      </a:lnTo>
                      <a:lnTo>
                        <a:pt x="211" y="21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4" name="Freeform 526"/>
                <p:cNvSpPr>
                  <a:spLocks/>
                </p:cNvSpPr>
                <p:nvPr/>
              </p:nvSpPr>
              <p:spPr bwMode="auto">
                <a:xfrm>
                  <a:off x="2552" y="2553"/>
                  <a:ext cx="144" cy="217"/>
                </a:xfrm>
                <a:custGeom>
                  <a:avLst/>
                  <a:gdLst>
                    <a:gd name="T0" fmla="*/ 107 w 159"/>
                    <a:gd name="T1" fmla="*/ 0 h 244"/>
                    <a:gd name="T2" fmla="*/ 0 w 159"/>
                    <a:gd name="T3" fmla="*/ 55 h 244"/>
                    <a:gd name="T4" fmla="*/ 5 w 159"/>
                    <a:gd name="T5" fmla="*/ 153 h 244"/>
                    <a:gd name="T6" fmla="*/ 13 w 159"/>
                    <a:gd name="T7" fmla="*/ 153 h 244"/>
                    <a:gd name="T8" fmla="*/ 9 w 159"/>
                    <a:gd name="T9" fmla="*/ 60 h 244"/>
                    <a:gd name="T10" fmla="*/ 107 w 159"/>
                    <a:gd name="T11" fmla="*/ 10 h 244"/>
                    <a:gd name="T12" fmla="*/ 107 w 159"/>
                    <a:gd name="T13" fmla="*/ 0 h 244"/>
                    <a:gd name="T14" fmla="*/ 107 w 159"/>
                    <a:gd name="T15" fmla="*/ 0 h 2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9"/>
                    <a:gd name="T25" fmla="*/ 0 h 244"/>
                    <a:gd name="T26" fmla="*/ 159 w 159"/>
                    <a:gd name="T27" fmla="*/ 244 h 2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9" h="244">
                      <a:moveTo>
                        <a:pt x="158" y="0"/>
                      </a:moveTo>
                      <a:lnTo>
                        <a:pt x="0" y="89"/>
                      </a:lnTo>
                      <a:lnTo>
                        <a:pt x="7" y="244"/>
                      </a:lnTo>
                      <a:lnTo>
                        <a:pt x="19" y="244"/>
                      </a:lnTo>
                      <a:lnTo>
                        <a:pt x="13" y="97"/>
                      </a:lnTo>
                      <a:lnTo>
                        <a:pt x="159" y="15"/>
                      </a:lnTo>
                      <a:lnTo>
                        <a:pt x="15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5" name="Freeform 527"/>
                <p:cNvSpPr>
                  <a:spLocks/>
                </p:cNvSpPr>
                <p:nvPr/>
              </p:nvSpPr>
              <p:spPr bwMode="auto">
                <a:xfrm>
                  <a:off x="2559" y="2789"/>
                  <a:ext cx="20" cy="160"/>
                </a:xfrm>
                <a:custGeom>
                  <a:avLst/>
                  <a:gdLst>
                    <a:gd name="T0" fmla="*/ 0 w 21"/>
                    <a:gd name="T1" fmla="*/ 0 h 179"/>
                    <a:gd name="T2" fmla="*/ 12 w 21"/>
                    <a:gd name="T3" fmla="*/ 0 h 179"/>
                    <a:gd name="T4" fmla="*/ 17 w 21"/>
                    <a:gd name="T5" fmla="*/ 114 h 179"/>
                    <a:gd name="T6" fmla="*/ 6 w 21"/>
                    <a:gd name="T7" fmla="*/ 114 h 179"/>
                    <a:gd name="T8" fmla="*/ 0 w 21"/>
                    <a:gd name="T9" fmla="*/ 0 h 179"/>
                    <a:gd name="T10" fmla="*/ 0 w 21"/>
                    <a:gd name="T11" fmla="*/ 0 h 17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79"/>
                    <a:gd name="T20" fmla="*/ 21 w 21"/>
                    <a:gd name="T21" fmla="*/ 179 h 17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79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21" y="179"/>
                      </a:lnTo>
                      <a:lnTo>
                        <a:pt x="6" y="1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6" name="Freeform 528"/>
                <p:cNvSpPr>
                  <a:spLocks/>
                </p:cNvSpPr>
                <p:nvPr/>
              </p:nvSpPr>
              <p:spPr bwMode="auto">
                <a:xfrm>
                  <a:off x="2717" y="2788"/>
                  <a:ext cx="32" cy="247"/>
                </a:xfrm>
                <a:custGeom>
                  <a:avLst/>
                  <a:gdLst>
                    <a:gd name="T0" fmla="*/ 0 w 36"/>
                    <a:gd name="T1" fmla="*/ 0 h 275"/>
                    <a:gd name="T2" fmla="*/ 13 w 36"/>
                    <a:gd name="T3" fmla="*/ 0 h 275"/>
                    <a:gd name="T4" fmla="*/ 22 w 36"/>
                    <a:gd name="T5" fmla="*/ 179 h 275"/>
                    <a:gd name="T6" fmla="*/ 6 w 36"/>
                    <a:gd name="T7" fmla="*/ 179 h 275"/>
                    <a:gd name="T8" fmla="*/ 0 w 36"/>
                    <a:gd name="T9" fmla="*/ 0 h 275"/>
                    <a:gd name="T10" fmla="*/ 0 w 36"/>
                    <a:gd name="T11" fmla="*/ 0 h 2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"/>
                    <a:gd name="T19" fmla="*/ 0 h 275"/>
                    <a:gd name="T20" fmla="*/ 36 w 36"/>
                    <a:gd name="T21" fmla="*/ 275 h 27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" h="275">
                      <a:moveTo>
                        <a:pt x="0" y="0"/>
                      </a:moveTo>
                      <a:lnTo>
                        <a:pt x="21" y="0"/>
                      </a:lnTo>
                      <a:lnTo>
                        <a:pt x="36" y="275"/>
                      </a:lnTo>
                      <a:lnTo>
                        <a:pt x="10" y="27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7" name="Freeform 529"/>
                <p:cNvSpPr>
                  <a:spLocks/>
                </p:cNvSpPr>
                <p:nvPr/>
              </p:nvSpPr>
              <p:spPr bwMode="auto">
                <a:xfrm>
                  <a:off x="3333" y="1073"/>
                  <a:ext cx="49" cy="351"/>
                </a:xfrm>
                <a:custGeom>
                  <a:avLst/>
                  <a:gdLst>
                    <a:gd name="T0" fmla="*/ 0 w 55"/>
                    <a:gd name="T1" fmla="*/ 0 h 391"/>
                    <a:gd name="T2" fmla="*/ 11 w 55"/>
                    <a:gd name="T3" fmla="*/ 254 h 391"/>
                    <a:gd name="T4" fmla="*/ 35 w 55"/>
                    <a:gd name="T5" fmla="*/ 224 h 391"/>
                    <a:gd name="T6" fmla="*/ 24 w 55"/>
                    <a:gd name="T7" fmla="*/ 4 h 391"/>
                    <a:gd name="T8" fmla="*/ 0 w 55"/>
                    <a:gd name="T9" fmla="*/ 0 h 391"/>
                    <a:gd name="T10" fmla="*/ 0 w 55"/>
                    <a:gd name="T11" fmla="*/ 0 h 39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5"/>
                    <a:gd name="T19" fmla="*/ 0 h 391"/>
                    <a:gd name="T20" fmla="*/ 55 w 55"/>
                    <a:gd name="T21" fmla="*/ 391 h 39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5" h="391">
                      <a:moveTo>
                        <a:pt x="0" y="0"/>
                      </a:moveTo>
                      <a:lnTo>
                        <a:pt x="17" y="391"/>
                      </a:lnTo>
                      <a:lnTo>
                        <a:pt x="55" y="346"/>
                      </a:lnTo>
                      <a:lnTo>
                        <a:pt x="38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8" name="Freeform 530"/>
                <p:cNvSpPr>
                  <a:spLocks/>
                </p:cNvSpPr>
                <p:nvPr/>
              </p:nvSpPr>
              <p:spPr bwMode="auto">
                <a:xfrm>
                  <a:off x="3348" y="1104"/>
                  <a:ext cx="406" cy="980"/>
                </a:xfrm>
                <a:custGeom>
                  <a:avLst/>
                  <a:gdLst>
                    <a:gd name="T0" fmla="*/ 246 w 452"/>
                    <a:gd name="T1" fmla="*/ 0 h 1093"/>
                    <a:gd name="T2" fmla="*/ 0 w 452"/>
                    <a:gd name="T3" fmla="*/ 306 h 1093"/>
                    <a:gd name="T4" fmla="*/ 21 w 452"/>
                    <a:gd name="T5" fmla="*/ 707 h 1093"/>
                    <a:gd name="T6" fmla="*/ 57 w 452"/>
                    <a:gd name="T7" fmla="*/ 685 h 1093"/>
                    <a:gd name="T8" fmla="*/ 25 w 452"/>
                    <a:gd name="T9" fmla="*/ 308 h 1093"/>
                    <a:gd name="T10" fmla="*/ 295 w 452"/>
                    <a:gd name="T11" fmla="*/ 7 h 1093"/>
                    <a:gd name="T12" fmla="*/ 246 w 452"/>
                    <a:gd name="T13" fmla="*/ 0 h 1093"/>
                    <a:gd name="T14" fmla="*/ 246 w 452"/>
                    <a:gd name="T15" fmla="*/ 0 h 10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52"/>
                    <a:gd name="T25" fmla="*/ 0 h 1093"/>
                    <a:gd name="T26" fmla="*/ 452 w 452"/>
                    <a:gd name="T27" fmla="*/ 1093 h 10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52" h="1093">
                      <a:moveTo>
                        <a:pt x="378" y="0"/>
                      </a:moveTo>
                      <a:lnTo>
                        <a:pt x="0" y="473"/>
                      </a:lnTo>
                      <a:lnTo>
                        <a:pt x="32" y="1093"/>
                      </a:lnTo>
                      <a:lnTo>
                        <a:pt x="87" y="1059"/>
                      </a:lnTo>
                      <a:lnTo>
                        <a:pt x="38" y="477"/>
                      </a:lnTo>
                      <a:lnTo>
                        <a:pt x="452" y="11"/>
                      </a:lnTo>
                      <a:lnTo>
                        <a:pt x="37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9" name="Freeform 531"/>
                <p:cNvSpPr>
                  <a:spLocks/>
                </p:cNvSpPr>
                <p:nvPr/>
              </p:nvSpPr>
              <p:spPr bwMode="auto">
                <a:xfrm>
                  <a:off x="3385" y="1804"/>
                  <a:ext cx="527" cy="912"/>
                </a:xfrm>
                <a:custGeom>
                  <a:avLst/>
                  <a:gdLst>
                    <a:gd name="T0" fmla="*/ 379 w 588"/>
                    <a:gd name="T1" fmla="*/ 0 h 1018"/>
                    <a:gd name="T2" fmla="*/ 0 w 588"/>
                    <a:gd name="T3" fmla="*/ 237 h 1018"/>
                    <a:gd name="T4" fmla="*/ 24 w 588"/>
                    <a:gd name="T5" fmla="*/ 656 h 1018"/>
                    <a:gd name="T6" fmla="*/ 50 w 588"/>
                    <a:gd name="T7" fmla="*/ 652 h 1018"/>
                    <a:gd name="T8" fmla="*/ 32 w 588"/>
                    <a:gd name="T9" fmla="*/ 249 h 1018"/>
                    <a:gd name="T10" fmla="*/ 379 w 588"/>
                    <a:gd name="T11" fmla="*/ 57 h 1018"/>
                    <a:gd name="T12" fmla="*/ 379 w 588"/>
                    <a:gd name="T13" fmla="*/ 0 h 1018"/>
                    <a:gd name="T14" fmla="*/ 379 w 588"/>
                    <a:gd name="T15" fmla="*/ 0 h 101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88"/>
                    <a:gd name="T25" fmla="*/ 0 h 1018"/>
                    <a:gd name="T26" fmla="*/ 588 w 588"/>
                    <a:gd name="T27" fmla="*/ 1018 h 101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88" h="1018">
                      <a:moveTo>
                        <a:pt x="588" y="0"/>
                      </a:moveTo>
                      <a:lnTo>
                        <a:pt x="0" y="367"/>
                      </a:lnTo>
                      <a:lnTo>
                        <a:pt x="37" y="1018"/>
                      </a:lnTo>
                      <a:lnTo>
                        <a:pt x="77" y="1012"/>
                      </a:lnTo>
                      <a:lnTo>
                        <a:pt x="50" y="386"/>
                      </a:lnTo>
                      <a:lnTo>
                        <a:pt x="588" y="88"/>
                      </a:lnTo>
                      <a:lnTo>
                        <a:pt x="58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0" name="Freeform 532"/>
                <p:cNvSpPr>
                  <a:spLocks/>
                </p:cNvSpPr>
                <p:nvPr/>
              </p:nvSpPr>
              <p:spPr bwMode="auto">
                <a:xfrm>
                  <a:off x="2683" y="3092"/>
                  <a:ext cx="306" cy="90"/>
                </a:xfrm>
                <a:custGeom>
                  <a:avLst/>
                  <a:gdLst>
                    <a:gd name="T0" fmla="*/ 0 w 342"/>
                    <a:gd name="T1" fmla="*/ 0 h 101"/>
                    <a:gd name="T2" fmla="*/ 158 w 342"/>
                    <a:gd name="T3" fmla="*/ 4 h 101"/>
                    <a:gd name="T4" fmla="*/ 219 w 342"/>
                    <a:gd name="T5" fmla="*/ 47 h 101"/>
                    <a:gd name="T6" fmla="*/ 26 w 342"/>
                    <a:gd name="T7" fmla="*/ 63 h 101"/>
                    <a:gd name="T8" fmla="*/ 0 w 342"/>
                    <a:gd name="T9" fmla="*/ 0 h 101"/>
                    <a:gd name="T10" fmla="*/ 0 w 342"/>
                    <a:gd name="T11" fmla="*/ 0 h 1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42"/>
                    <a:gd name="T19" fmla="*/ 0 h 101"/>
                    <a:gd name="T20" fmla="*/ 342 w 342"/>
                    <a:gd name="T21" fmla="*/ 101 h 1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42" h="101">
                      <a:moveTo>
                        <a:pt x="0" y="0"/>
                      </a:moveTo>
                      <a:lnTo>
                        <a:pt x="247" y="7"/>
                      </a:lnTo>
                      <a:lnTo>
                        <a:pt x="342" y="74"/>
                      </a:lnTo>
                      <a:lnTo>
                        <a:pt x="40" y="1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1" name="Freeform 533"/>
                <p:cNvSpPr>
                  <a:spLocks/>
                </p:cNvSpPr>
                <p:nvPr/>
              </p:nvSpPr>
              <p:spPr bwMode="auto">
                <a:xfrm>
                  <a:off x="2511" y="2981"/>
                  <a:ext cx="168" cy="407"/>
                </a:xfrm>
                <a:custGeom>
                  <a:avLst/>
                  <a:gdLst>
                    <a:gd name="T0" fmla="*/ 21 w 188"/>
                    <a:gd name="T1" fmla="*/ 0 h 455"/>
                    <a:gd name="T2" fmla="*/ 21 w 188"/>
                    <a:gd name="T3" fmla="*/ 57 h 455"/>
                    <a:gd name="T4" fmla="*/ 4 w 188"/>
                    <a:gd name="T5" fmla="*/ 63 h 455"/>
                    <a:gd name="T6" fmla="*/ 4 w 188"/>
                    <a:gd name="T7" fmla="*/ 64 h 455"/>
                    <a:gd name="T8" fmla="*/ 4 w 188"/>
                    <a:gd name="T9" fmla="*/ 64 h 455"/>
                    <a:gd name="T10" fmla="*/ 4 w 188"/>
                    <a:gd name="T11" fmla="*/ 69 h 455"/>
                    <a:gd name="T12" fmla="*/ 4 w 188"/>
                    <a:gd name="T13" fmla="*/ 72 h 455"/>
                    <a:gd name="T14" fmla="*/ 4 w 188"/>
                    <a:gd name="T15" fmla="*/ 76 h 455"/>
                    <a:gd name="T16" fmla="*/ 4 w 188"/>
                    <a:gd name="T17" fmla="*/ 80 h 455"/>
                    <a:gd name="T18" fmla="*/ 4 w 188"/>
                    <a:gd name="T19" fmla="*/ 81 h 455"/>
                    <a:gd name="T20" fmla="*/ 4 w 188"/>
                    <a:gd name="T21" fmla="*/ 87 h 455"/>
                    <a:gd name="T22" fmla="*/ 4 w 188"/>
                    <a:gd name="T23" fmla="*/ 89 h 455"/>
                    <a:gd name="T24" fmla="*/ 4 w 188"/>
                    <a:gd name="T25" fmla="*/ 94 h 455"/>
                    <a:gd name="T26" fmla="*/ 4 w 188"/>
                    <a:gd name="T27" fmla="*/ 98 h 455"/>
                    <a:gd name="T28" fmla="*/ 4 w 188"/>
                    <a:gd name="T29" fmla="*/ 102 h 455"/>
                    <a:gd name="T30" fmla="*/ 2 w 188"/>
                    <a:gd name="T31" fmla="*/ 106 h 455"/>
                    <a:gd name="T32" fmla="*/ 2 w 188"/>
                    <a:gd name="T33" fmla="*/ 110 h 455"/>
                    <a:gd name="T34" fmla="*/ 0 w 188"/>
                    <a:gd name="T35" fmla="*/ 114 h 455"/>
                    <a:gd name="T36" fmla="*/ 0 w 188"/>
                    <a:gd name="T37" fmla="*/ 119 h 455"/>
                    <a:gd name="T38" fmla="*/ 0 w 188"/>
                    <a:gd name="T39" fmla="*/ 123 h 455"/>
                    <a:gd name="T40" fmla="*/ 0 w 188"/>
                    <a:gd name="T41" fmla="*/ 128 h 455"/>
                    <a:gd name="T42" fmla="*/ 0 w 188"/>
                    <a:gd name="T43" fmla="*/ 132 h 455"/>
                    <a:gd name="T44" fmla="*/ 0 w 188"/>
                    <a:gd name="T45" fmla="*/ 140 h 455"/>
                    <a:gd name="T46" fmla="*/ 0 w 188"/>
                    <a:gd name="T47" fmla="*/ 144 h 455"/>
                    <a:gd name="T48" fmla="*/ 0 w 188"/>
                    <a:gd name="T49" fmla="*/ 148 h 455"/>
                    <a:gd name="T50" fmla="*/ 0 w 188"/>
                    <a:gd name="T51" fmla="*/ 154 h 455"/>
                    <a:gd name="T52" fmla="*/ 0 w 188"/>
                    <a:gd name="T53" fmla="*/ 158 h 455"/>
                    <a:gd name="T54" fmla="*/ 0 w 188"/>
                    <a:gd name="T55" fmla="*/ 165 h 455"/>
                    <a:gd name="T56" fmla="*/ 0 w 188"/>
                    <a:gd name="T57" fmla="*/ 170 h 455"/>
                    <a:gd name="T58" fmla="*/ 2 w 188"/>
                    <a:gd name="T59" fmla="*/ 174 h 455"/>
                    <a:gd name="T60" fmla="*/ 4 w 188"/>
                    <a:gd name="T61" fmla="*/ 180 h 455"/>
                    <a:gd name="T62" fmla="*/ 4 w 188"/>
                    <a:gd name="T63" fmla="*/ 186 h 455"/>
                    <a:gd name="T64" fmla="*/ 4 w 188"/>
                    <a:gd name="T65" fmla="*/ 191 h 455"/>
                    <a:gd name="T66" fmla="*/ 4 w 188"/>
                    <a:gd name="T67" fmla="*/ 196 h 455"/>
                    <a:gd name="T68" fmla="*/ 4 w 188"/>
                    <a:gd name="T69" fmla="*/ 201 h 455"/>
                    <a:gd name="T70" fmla="*/ 4 w 188"/>
                    <a:gd name="T71" fmla="*/ 207 h 455"/>
                    <a:gd name="T72" fmla="*/ 4 w 188"/>
                    <a:gd name="T73" fmla="*/ 210 h 455"/>
                    <a:gd name="T74" fmla="*/ 4 w 188"/>
                    <a:gd name="T75" fmla="*/ 216 h 455"/>
                    <a:gd name="T76" fmla="*/ 6 w 188"/>
                    <a:gd name="T77" fmla="*/ 221 h 455"/>
                    <a:gd name="T78" fmla="*/ 6 w 188"/>
                    <a:gd name="T79" fmla="*/ 224 h 455"/>
                    <a:gd name="T80" fmla="*/ 8 w 188"/>
                    <a:gd name="T81" fmla="*/ 227 h 455"/>
                    <a:gd name="T82" fmla="*/ 8 w 188"/>
                    <a:gd name="T83" fmla="*/ 231 h 455"/>
                    <a:gd name="T84" fmla="*/ 10 w 188"/>
                    <a:gd name="T85" fmla="*/ 233 h 455"/>
                    <a:gd name="T86" fmla="*/ 10 w 188"/>
                    <a:gd name="T87" fmla="*/ 236 h 455"/>
                    <a:gd name="T88" fmla="*/ 10 w 188"/>
                    <a:gd name="T89" fmla="*/ 239 h 455"/>
                    <a:gd name="T90" fmla="*/ 75 w 188"/>
                    <a:gd name="T91" fmla="*/ 292 h 455"/>
                    <a:gd name="T92" fmla="*/ 120 w 188"/>
                    <a:gd name="T93" fmla="*/ 113 h 455"/>
                    <a:gd name="T94" fmla="*/ 114 w 188"/>
                    <a:gd name="T95" fmla="*/ 34 h 455"/>
                    <a:gd name="T96" fmla="*/ 21 w 188"/>
                    <a:gd name="T97" fmla="*/ 0 h 455"/>
                    <a:gd name="T98" fmla="*/ 21 w 188"/>
                    <a:gd name="T99" fmla="*/ 0 h 455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88"/>
                    <a:gd name="T151" fmla="*/ 0 h 455"/>
                    <a:gd name="T152" fmla="*/ 188 w 188"/>
                    <a:gd name="T153" fmla="*/ 455 h 455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88" h="455">
                      <a:moveTo>
                        <a:pt x="34" y="0"/>
                      </a:moveTo>
                      <a:lnTo>
                        <a:pt x="34" y="90"/>
                      </a:lnTo>
                      <a:lnTo>
                        <a:pt x="4" y="97"/>
                      </a:lnTo>
                      <a:lnTo>
                        <a:pt x="4" y="99"/>
                      </a:lnTo>
                      <a:lnTo>
                        <a:pt x="4" y="101"/>
                      </a:lnTo>
                      <a:lnTo>
                        <a:pt x="4" y="107"/>
                      </a:lnTo>
                      <a:lnTo>
                        <a:pt x="4" y="114"/>
                      </a:lnTo>
                      <a:lnTo>
                        <a:pt x="4" y="118"/>
                      </a:lnTo>
                      <a:lnTo>
                        <a:pt x="4" y="124"/>
                      </a:lnTo>
                      <a:lnTo>
                        <a:pt x="4" y="128"/>
                      </a:lnTo>
                      <a:lnTo>
                        <a:pt x="4" y="135"/>
                      </a:lnTo>
                      <a:lnTo>
                        <a:pt x="4" y="139"/>
                      </a:lnTo>
                      <a:lnTo>
                        <a:pt x="4" y="147"/>
                      </a:lnTo>
                      <a:lnTo>
                        <a:pt x="4" y="152"/>
                      </a:lnTo>
                      <a:lnTo>
                        <a:pt x="4" y="160"/>
                      </a:lnTo>
                      <a:lnTo>
                        <a:pt x="2" y="166"/>
                      </a:lnTo>
                      <a:lnTo>
                        <a:pt x="2" y="171"/>
                      </a:lnTo>
                      <a:lnTo>
                        <a:pt x="0" y="179"/>
                      </a:lnTo>
                      <a:lnTo>
                        <a:pt x="0" y="187"/>
                      </a:lnTo>
                      <a:lnTo>
                        <a:pt x="0" y="192"/>
                      </a:lnTo>
                      <a:lnTo>
                        <a:pt x="0" y="200"/>
                      </a:lnTo>
                      <a:lnTo>
                        <a:pt x="0" y="208"/>
                      </a:lnTo>
                      <a:lnTo>
                        <a:pt x="0" y="217"/>
                      </a:lnTo>
                      <a:lnTo>
                        <a:pt x="0" y="225"/>
                      </a:lnTo>
                      <a:lnTo>
                        <a:pt x="0" y="232"/>
                      </a:lnTo>
                      <a:lnTo>
                        <a:pt x="0" y="240"/>
                      </a:lnTo>
                      <a:lnTo>
                        <a:pt x="0" y="247"/>
                      </a:lnTo>
                      <a:lnTo>
                        <a:pt x="0" y="257"/>
                      </a:lnTo>
                      <a:lnTo>
                        <a:pt x="0" y="265"/>
                      </a:lnTo>
                      <a:lnTo>
                        <a:pt x="2" y="272"/>
                      </a:lnTo>
                      <a:lnTo>
                        <a:pt x="4" y="282"/>
                      </a:lnTo>
                      <a:lnTo>
                        <a:pt x="4" y="289"/>
                      </a:lnTo>
                      <a:lnTo>
                        <a:pt x="4" y="299"/>
                      </a:lnTo>
                      <a:lnTo>
                        <a:pt x="4" y="306"/>
                      </a:lnTo>
                      <a:lnTo>
                        <a:pt x="6" y="314"/>
                      </a:lnTo>
                      <a:lnTo>
                        <a:pt x="6" y="322"/>
                      </a:lnTo>
                      <a:lnTo>
                        <a:pt x="8" y="329"/>
                      </a:lnTo>
                      <a:lnTo>
                        <a:pt x="8" y="337"/>
                      </a:lnTo>
                      <a:lnTo>
                        <a:pt x="10" y="344"/>
                      </a:lnTo>
                      <a:lnTo>
                        <a:pt x="10" y="350"/>
                      </a:lnTo>
                      <a:lnTo>
                        <a:pt x="12" y="356"/>
                      </a:lnTo>
                      <a:lnTo>
                        <a:pt x="12" y="360"/>
                      </a:lnTo>
                      <a:lnTo>
                        <a:pt x="14" y="363"/>
                      </a:lnTo>
                      <a:lnTo>
                        <a:pt x="14" y="369"/>
                      </a:lnTo>
                      <a:lnTo>
                        <a:pt x="15" y="373"/>
                      </a:lnTo>
                      <a:lnTo>
                        <a:pt x="118" y="455"/>
                      </a:lnTo>
                      <a:lnTo>
                        <a:pt x="188" y="177"/>
                      </a:lnTo>
                      <a:lnTo>
                        <a:pt x="179" y="52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2" name="Freeform 534"/>
                <p:cNvSpPr>
                  <a:spLocks/>
                </p:cNvSpPr>
                <p:nvPr/>
              </p:nvSpPr>
              <p:spPr bwMode="auto">
                <a:xfrm>
                  <a:off x="3108" y="1589"/>
                  <a:ext cx="456" cy="534"/>
                </a:xfrm>
                <a:custGeom>
                  <a:avLst/>
                  <a:gdLst>
                    <a:gd name="T0" fmla="*/ 328 w 509"/>
                    <a:gd name="T1" fmla="*/ 98 h 595"/>
                    <a:gd name="T2" fmla="*/ 0 w 509"/>
                    <a:gd name="T3" fmla="*/ 0 h 595"/>
                    <a:gd name="T4" fmla="*/ 11 w 509"/>
                    <a:gd name="T5" fmla="*/ 310 h 595"/>
                    <a:gd name="T6" fmla="*/ 286 w 509"/>
                    <a:gd name="T7" fmla="*/ 386 h 595"/>
                    <a:gd name="T8" fmla="*/ 328 w 509"/>
                    <a:gd name="T9" fmla="*/ 98 h 595"/>
                    <a:gd name="T10" fmla="*/ 328 w 509"/>
                    <a:gd name="T11" fmla="*/ 98 h 59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09"/>
                    <a:gd name="T19" fmla="*/ 0 h 595"/>
                    <a:gd name="T20" fmla="*/ 509 w 509"/>
                    <a:gd name="T21" fmla="*/ 595 h 59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09" h="595">
                      <a:moveTo>
                        <a:pt x="509" y="150"/>
                      </a:moveTo>
                      <a:lnTo>
                        <a:pt x="0" y="0"/>
                      </a:lnTo>
                      <a:lnTo>
                        <a:pt x="17" y="477"/>
                      </a:lnTo>
                      <a:lnTo>
                        <a:pt x="443" y="595"/>
                      </a:lnTo>
                      <a:lnTo>
                        <a:pt x="509" y="15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3" name="Freeform 535"/>
                <p:cNvSpPr>
                  <a:spLocks/>
                </p:cNvSpPr>
                <p:nvPr/>
              </p:nvSpPr>
              <p:spPr bwMode="auto">
                <a:xfrm>
                  <a:off x="2859" y="1591"/>
                  <a:ext cx="283" cy="546"/>
                </a:xfrm>
                <a:custGeom>
                  <a:avLst/>
                  <a:gdLst>
                    <a:gd name="T0" fmla="*/ 182 w 316"/>
                    <a:gd name="T1" fmla="*/ 0 h 608"/>
                    <a:gd name="T2" fmla="*/ 0 w 316"/>
                    <a:gd name="T3" fmla="*/ 153 h 608"/>
                    <a:gd name="T4" fmla="*/ 0 w 316"/>
                    <a:gd name="T5" fmla="*/ 154 h 608"/>
                    <a:gd name="T6" fmla="*/ 0 w 316"/>
                    <a:gd name="T7" fmla="*/ 163 h 608"/>
                    <a:gd name="T8" fmla="*/ 2 w 316"/>
                    <a:gd name="T9" fmla="*/ 174 h 608"/>
                    <a:gd name="T10" fmla="*/ 2 w 316"/>
                    <a:gd name="T11" fmla="*/ 190 h 608"/>
                    <a:gd name="T12" fmla="*/ 4 w 316"/>
                    <a:gd name="T13" fmla="*/ 207 h 608"/>
                    <a:gd name="T14" fmla="*/ 4 w 316"/>
                    <a:gd name="T15" fmla="*/ 228 h 608"/>
                    <a:gd name="T16" fmla="*/ 4 w 316"/>
                    <a:gd name="T17" fmla="*/ 251 h 608"/>
                    <a:gd name="T18" fmla="*/ 7 w 316"/>
                    <a:gd name="T19" fmla="*/ 274 h 608"/>
                    <a:gd name="T20" fmla="*/ 9 w 316"/>
                    <a:gd name="T21" fmla="*/ 295 h 608"/>
                    <a:gd name="T22" fmla="*/ 10 w 316"/>
                    <a:gd name="T23" fmla="*/ 319 h 608"/>
                    <a:gd name="T24" fmla="*/ 11 w 316"/>
                    <a:gd name="T25" fmla="*/ 339 h 608"/>
                    <a:gd name="T26" fmla="*/ 13 w 316"/>
                    <a:gd name="T27" fmla="*/ 357 h 608"/>
                    <a:gd name="T28" fmla="*/ 15 w 316"/>
                    <a:gd name="T29" fmla="*/ 373 h 608"/>
                    <a:gd name="T30" fmla="*/ 16 w 316"/>
                    <a:gd name="T31" fmla="*/ 386 h 608"/>
                    <a:gd name="T32" fmla="*/ 19 w 316"/>
                    <a:gd name="T33" fmla="*/ 392 h 608"/>
                    <a:gd name="T34" fmla="*/ 19 w 316"/>
                    <a:gd name="T35" fmla="*/ 395 h 608"/>
                    <a:gd name="T36" fmla="*/ 21 w 316"/>
                    <a:gd name="T37" fmla="*/ 394 h 608"/>
                    <a:gd name="T38" fmla="*/ 30 w 316"/>
                    <a:gd name="T39" fmla="*/ 392 h 608"/>
                    <a:gd name="T40" fmla="*/ 39 w 316"/>
                    <a:gd name="T41" fmla="*/ 388 h 608"/>
                    <a:gd name="T42" fmla="*/ 51 w 316"/>
                    <a:gd name="T43" fmla="*/ 383 h 608"/>
                    <a:gd name="T44" fmla="*/ 65 w 316"/>
                    <a:gd name="T45" fmla="*/ 375 h 608"/>
                    <a:gd name="T46" fmla="*/ 81 w 316"/>
                    <a:gd name="T47" fmla="*/ 367 h 608"/>
                    <a:gd name="T48" fmla="*/ 96 w 316"/>
                    <a:gd name="T49" fmla="*/ 360 h 608"/>
                    <a:gd name="T50" fmla="*/ 114 w 316"/>
                    <a:gd name="T51" fmla="*/ 354 h 608"/>
                    <a:gd name="T52" fmla="*/ 131 w 316"/>
                    <a:gd name="T53" fmla="*/ 346 h 608"/>
                    <a:gd name="T54" fmla="*/ 147 w 316"/>
                    <a:gd name="T55" fmla="*/ 339 h 608"/>
                    <a:gd name="T56" fmla="*/ 162 w 316"/>
                    <a:gd name="T57" fmla="*/ 330 h 608"/>
                    <a:gd name="T58" fmla="*/ 176 w 316"/>
                    <a:gd name="T59" fmla="*/ 325 h 608"/>
                    <a:gd name="T60" fmla="*/ 186 w 316"/>
                    <a:gd name="T61" fmla="*/ 319 h 608"/>
                    <a:gd name="T62" fmla="*/ 194 w 316"/>
                    <a:gd name="T63" fmla="*/ 316 h 608"/>
                    <a:gd name="T64" fmla="*/ 201 w 316"/>
                    <a:gd name="T65" fmla="*/ 313 h 608"/>
                    <a:gd name="T66" fmla="*/ 203 w 316"/>
                    <a:gd name="T67" fmla="*/ 312 h 608"/>
                    <a:gd name="T68" fmla="*/ 182 w 316"/>
                    <a:gd name="T69" fmla="*/ 0 h 608"/>
                    <a:gd name="T70" fmla="*/ 182 w 316"/>
                    <a:gd name="T71" fmla="*/ 0 h 60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16"/>
                    <a:gd name="T109" fmla="*/ 0 h 608"/>
                    <a:gd name="T110" fmla="*/ 316 w 316"/>
                    <a:gd name="T111" fmla="*/ 608 h 60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16" h="608">
                      <a:moveTo>
                        <a:pt x="283" y="0"/>
                      </a:moveTo>
                      <a:lnTo>
                        <a:pt x="0" y="234"/>
                      </a:lnTo>
                      <a:lnTo>
                        <a:pt x="0" y="237"/>
                      </a:lnTo>
                      <a:lnTo>
                        <a:pt x="0" y="251"/>
                      </a:lnTo>
                      <a:lnTo>
                        <a:pt x="2" y="268"/>
                      </a:lnTo>
                      <a:lnTo>
                        <a:pt x="2" y="293"/>
                      </a:lnTo>
                      <a:lnTo>
                        <a:pt x="4" y="319"/>
                      </a:lnTo>
                      <a:lnTo>
                        <a:pt x="6" y="351"/>
                      </a:lnTo>
                      <a:lnTo>
                        <a:pt x="8" y="386"/>
                      </a:lnTo>
                      <a:lnTo>
                        <a:pt x="11" y="422"/>
                      </a:lnTo>
                      <a:lnTo>
                        <a:pt x="13" y="454"/>
                      </a:lnTo>
                      <a:lnTo>
                        <a:pt x="15" y="490"/>
                      </a:lnTo>
                      <a:lnTo>
                        <a:pt x="17" y="521"/>
                      </a:lnTo>
                      <a:lnTo>
                        <a:pt x="21" y="549"/>
                      </a:lnTo>
                      <a:lnTo>
                        <a:pt x="23" y="574"/>
                      </a:lnTo>
                      <a:lnTo>
                        <a:pt x="25" y="593"/>
                      </a:lnTo>
                      <a:lnTo>
                        <a:pt x="29" y="604"/>
                      </a:lnTo>
                      <a:lnTo>
                        <a:pt x="30" y="608"/>
                      </a:lnTo>
                      <a:lnTo>
                        <a:pt x="34" y="606"/>
                      </a:lnTo>
                      <a:lnTo>
                        <a:pt x="46" y="602"/>
                      </a:lnTo>
                      <a:lnTo>
                        <a:pt x="61" y="597"/>
                      </a:lnTo>
                      <a:lnTo>
                        <a:pt x="80" y="589"/>
                      </a:lnTo>
                      <a:lnTo>
                        <a:pt x="101" y="578"/>
                      </a:lnTo>
                      <a:lnTo>
                        <a:pt x="125" y="566"/>
                      </a:lnTo>
                      <a:lnTo>
                        <a:pt x="150" y="555"/>
                      </a:lnTo>
                      <a:lnTo>
                        <a:pt x="177" y="544"/>
                      </a:lnTo>
                      <a:lnTo>
                        <a:pt x="203" y="532"/>
                      </a:lnTo>
                      <a:lnTo>
                        <a:pt x="228" y="521"/>
                      </a:lnTo>
                      <a:lnTo>
                        <a:pt x="251" y="509"/>
                      </a:lnTo>
                      <a:lnTo>
                        <a:pt x="272" y="500"/>
                      </a:lnTo>
                      <a:lnTo>
                        <a:pt x="289" y="490"/>
                      </a:lnTo>
                      <a:lnTo>
                        <a:pt x="302" y="485"/>
                      </a:lnTo>
                      <a:lnTo>
                        <a:pt x="312" y="481"/>
                      </a:lnTo>
                      <a:lnTo>
                        <a:pt x="316" y="479"/>
                      </a:lnTo>
                      <a:lnTo>
                        <a:pt x="283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4" name="Freeform 536"/>
                <p:cNvSpPr>
                  <a:spLocks/>
                </p:cNvSpPr>
                <p:nvPr/>
              </p:nvSpPr>
              <p:spPr bwMode="auto">
                <a:xfrm>
                  <a:off x="3034" y="1707"/>
                  <a:ext cx="65" cy="364"/>
                </a:xfrm>
                <a:custGeom>
                  <a:avLst/>
                  <a:gdLst>
                    <a:gd name="T0" fmla="*/ 16 w 70"/>
                    <a:gd name="T1" fmla="*/ 0 h 405"/>
                    <a:gd name="T2" fmla="*/ 35 w 70"/>
                    <a:gd name="T3" fmla="*/ 20 h 405"/>
                    <a:gd name="T4" fmla="*/ 52 w 70"/>
                    <a:gd name="T5" fmla="*/ 245 h 405"/>
                    <a:gd name="T6" fmla="*/ 0 w 70"/>
                    <a:gd name="T7" fmla="*/ 264 h 405"/>
                    <a:gd name="T8" fmla="*/ 16 w 70"/>
                    <a:gd name="T9" fmla="*/ 0 h 405"/>
                    <a:gd name="T10" fmla="*/ 16 w 70"/>
                    <a:gd name="T11" fmla="*/ 0 h 4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0"/>
                    <a:gd name="T19" fmla="*/ 0 h 405"/>
                    <a:gd name="T20" fmla="*/ 70 w 70"/>
                    <a:gd name="T21" fmla="*/ 405 h 4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0" h="405">
                      <a:moveTo>
                        <a:pt x="21" y="0"/>
                      </a:moveTo>
                      <a:lnTo>
                        <a:pt x="47" y="30"/>
                      </a:lnTo>
                      <a:lnTo>
                        <a:pt x="70" y="376"/>
                      </a:lnTo>
                      <a:lnTo>
                        <a:pt x="0" y="405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5" name="Freeform 537"/>
                <p:cNvSpPr>
                  <a:spLocks/>
                </p:cNvSpPr>
                <p:nvPr/>
              </p:nvSpPr>
              <p:spPr bwMode="auto">
                <a:xfrm>
                  <a:off x="2923" y="1799"/>
                  <a:ext cx="47" cy="322"/>
                </a:xfrm>
                <a:custGeom>
                  <a:avLst/>
                  <a:gdLst>
                    <a:gd name="T0" fmla="*/ 2 w 54"/>
                    <a:gd name="T1" fmla="*/ 0 h 359"/>
                    <a:gd name="T2" fmla="*/ 13 w 54"/>
                    <a:gd name="T3" fmla="*/ 18 h 359"/>
                    <a:gd name="T4" fmla="*/ 31 w 54"/>
                    <a:gd name="T5" fmla="*/ 222 h 359"/>
                    <a:gd name="T6" fmla="*/ 0 w 54"/>
                    <a:gd name="T7" fmla="*/ 232 h 359"/>
                    <a:gd name="T8" fmla="*/ 2 w 54"/>
                    <a:gd name="T9" fmla="*/ 0 h 359"/>
                    <a:gd name="T10" fmla="*/ 2 w 54"/>
                    <a:gd name="T11" fmla="*/ 0 h 3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4"/>
                    <a:gd name="T19" fmla="*/ 0 h 359"/>
                    <a:gd name="T20" fmla="*/ 54 w 54"/>
                    <a:gd name="T21" fmla="*/ 359 h 3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4" h="359">
                      <a:moveTo>
                        <a:pt x="2" y="0"/>
                      </a:moveTo>
                      <a:lnTo>
                        <a:pt x="23" y="28"/>
                      </a:lnTo>
                      <a:lnTo>
                        <a:pt x="54" y="344"/>
                      </a:lnTo>
                      <a:lnTo>
                        <a:pt x="0" y="35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6" name="Freeform 538"/>
                <p:cNvSpPr>
                  <a:spLocks/>
                </p:cNvSpPr>
                <p:nvPr/>
              </p:nvSpPr>
              <p:spPr bwMode="auto">
                <a:xfrm>
                  <a:off x="2891" y="2007"/>
                  <a:ext cx="620" cy="177"/>
                </a:xfrm>
                <a:custGeom>
                  <a:avLst/>
                  <a:gdLst>
                    <a:gd name="T0" fmla="*/ 445 w 692"/>
                    <a:gd name="T1" fmla="*/ 82 h 197"/>
                    <a:gd name="T2" fmla="*/ 281 w 692"/>
                    <a:gd name="T3" fmla="*/ 128 h 197"/>
                    <a:gd name="T4" fmla="*/ 0 w 692"/>
                    <a:gd name="T5" fmla="*/ 93 h 197"/>
                    <a:gd name="T6" fmla="*/ 183 w 692"/>
                    <a:gd name="T7" fmla="*/ 0 h 197"/>
                    <a:gd name="T8" fmla="*/ 445 w 692"/>
                    <a:gd name="T9" fmla="*/ 82 h 197"/>
                    <a:gd name="T10" fmla="*/ 445 w 692"/>
                    <a:gd name="T11" fmla="*/ 82 h 19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92"/>
                    <a:gd name="T19" fmla="*/ 0 h 197"/>
                    <a:gd name="T20" fmla="*/ 692 w 692"/>
                    <a:gd name="T21" fmla="*/ 197 h 19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92" h="197">
                      <a:moveTo>
                        <a:pt x="692" y="125"/>
                      </a:moveTo>
                      <a:lnTo>
                        <a:pt x="436" y="197"/>
                      </a:lnTo>
                      <a:lnTo>
                        <a:pt x="0" y="142"/>
                      </a:lnTo>
                      <a:lnTo>
                        <a:pt x="284" y="0"/>
                      </a:lnTo>
                      <a:lnTo>
                        <a:pt x="692" y="125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7" name="Freeform 539"/>
                <p:cNvSpPr>
                  <a:spLocks/>
                </p:cNvSpPr>
                <p:nvPr/>
              </p:nvSpPr>
              <p:spPr bwMode="auto">
                <a:xfrm>
                  <a:off x="2889" y="1818"/>
                  <a:ext cx="70" cy="1077"/>
                </a:xfrm>
                <a:custGeom>
                  <a:avLst/>
                  <a:gdLst>
                    <a:gd name="T0" fmla="*/ 11 w 78"/>
                    <a:gd name="T1" fmla="*/ 0 h 1201"/>
                    <a:gd name="T2" fmla="*/ 0 w 78"/>
                    <a:gd name="T3" fmla="*/ 18 h 1201"/>
                    <a:gd name="T4" fmla="*/ 32 w 78"/>
                    <a:gd name="T5" fmla="*/ 777 h 1201"/>
                    <a:gd name="T6" fmla="*/ 51 w 78"/>
                    <a:gd name="T7" fmla="*/ 777 h 1201"/>
                    <a:gd name="T8" fmla="*/ 19 w 78"/>
                    <a:gd name="T9" fmla="*/ 0 h 1201"/>
                    <a:gd name="T10" fmla="*/ 11 w 78"/>
                    <a:gd name="T11" fmla="*/ 0 h 1201"/>
                    <a:gd name="T12" fmla="*/ 11 w 78"/>
                    <a:gd name="T13" fmla="*/ 0 h 12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8"/>
                    <a:gd name="T22" fmla="*/ 0 h 1201"/>
                    <a:gd name="T23" fmla="*/ 78 w 78"/>
                    <a:gd name="T24" fmla="*/ 1201 h 12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8" h="1201">
                      <a:moveTo>
                        <a:pt x="17" y="0"/>
                      </a:moveTo>
                      <a:lnTo>
                        <a:pt x="0" y="28"/>
                      </a:lnTo>
                      <a:lnTo>
                        <a:pt x="50" y="1201"/>
                      </a:lnTo>
                      <a:lnTo>
                        <a:pt x="78" y="1201"/>
                      </a:lnTo>
                      <a:lnTo>
                        <a:pt x="29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78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8" name="Freeform 540"/>
                <p:cNvSpPr>
                  <a:spLocks/>
                </p:cNvSpPr>
                <p:nvPr/>
              </p:nvSpPr>
              <p:spPr bwMode="auto">
                <a:xfrm>
                  <a:off x="2907" y="1801"/>
                  <a:ext cx="362" cy="1101"/>
                </a:xfrm>
                <a:custGeom>
                  <a:avLst/>
                  <a:gdLst>
                    <a:gd name="T0" fmla="*/ 12 w 403"/>
                    <a:gd name="T1" fmla="*/ 0 h 1230"/>
                    <a:gd name="T2" fmla="*/ 0 w 403"/>
                    <a:gd name="T3" fmla="*/ 12 h 1230"/>
                    <a:gd name="T4" fmla="*/ 32 w 403"/>
                    <a:gd name="T5" fmla="*/ 790 h 1230"/>
                    <a:gd name="T6" fmla="*/ 52 w 403"/>
                    <a:gd name="T7" fmla="*/ 790 h 1230"/>
                    <a:gd name="T8" fmla="*/ 30 w 403"/>
                    <a:gd name="T9" fmla="*/ 237 h 1230"/>
                    <a:gd name="T10" fmla="*/ 226 w 403"/>
                    <a:gd name="T11" fmla="*/ 260 h 1230"/>
                    <a:gd name="T12" fmla="*/ 255 w 403"/>
                    <a:gd name="T13" fmla="*/ 259 h 1230"/>
                    <a:gd name="T14" fmla="*/ 262 w 403"/>
                    <a:gd name="T15" fmla="*/ 252 h 1230"/>
                    <a:gd name="T16" fmla="*/ 32 w 403"/>
                    <a:gd name="T17" fmla="*/ 215 h 1230"/>
                    <a:gd name="T18" fmla="*/ 12 w 403"/>
                    <a:gd name="T19" fmla="*/ 0 h 1230"/>
                    <a:gd name="T20" fmla="*/ 12 w 403"/>
                    <a:gd name="T21" fmla="*/ 0 h 123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03"/>
                    <a:gd name="T34" fmla="*/ 0 h 1230"/>
                    <a:gd name="T35" fmla="*/ 403 w 403"/>
                    <a:gd name="T36" fmla="*/ 1230 h 123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03" h="1230">
                      <a:moveTo>
                        <a:pt x="19" y="0"/>
                      </a:moveTo>
                      <a:lnTo>
                        <a:pt x="0" y="19"/>
                      </a:lnTo>
                      <a:lnTo>
                        <a:pt x="50" y="1230"/>
                      </a:lnTo>
                      <a:lnTo>
                        <a:pt x="80" y="1230"/>
                      </a:lnTo>
                      <a:lnTo>
                        <a:pt x="46" y="370"/>
                      </a:lnTo>
                      <a:lnTo>
                        <a:pt x="348" y="406"/>
                      </a:lnTo>
                      <a:lnTo>
                        <a:pt x="392" y="403"/>
                      </a:lnTo>
                      <a:lnTo>
                        <a:pt x="403" y="393"/>
                      </a:lnTo>
                      <a:lnTo>
                        <a:pt x="50" y="334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9" name="Freeform 541"/>
                <p:cNvSpPr>
                  <a:spLocks/>
                </p:cNvSpPr>
                <p:nvPr/>
              </p:nvSpPr>
              <p:spPr bwMode="auto">
                <a:xfrm>
                  <a:off x="2946" y="2119"/>
                  <a:ext cx="314" cy="47"/>
                </a:xfrm>
                <a:custGeom>
                  <a:avLst/>
                  <a:gdLst>
                    <a:gd name="T0" fmla="*/ 4 w 350"/>
                    <a:gd name="T1" fmla="*/ 0 h 51"/>
                    <a:gd name="T2" fmla="*/ 227 w 350"/>
                    <a:gd name="T3" fmla="*/ 35 h 51"/>
                    <a:gd name="T4" fmla="*/ 194 w 350"/>
                    <a:gd name="T5" fmla="*/ 37 h 51"/>
                    <a:gd name="T6" fmla="*/ 0 w 350"/>
                    <a:gd name="T7" fmla="*/ 13 h 51"/>
                    <a:gd name="T8" fmla="*/ 4 w 350"/>
                    <a:gd name="T9" fmla="*/ 0 h 51"/>
                    <a:gd name="T10" fmla="*/ 4 w 350"/>
                    <a:gd name="T11" fmla="*/ 0 h 5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50"/>
                    <a:gd name="T19" fmla="*/ 0 h 51"/>
                    <a:gd name="T20" fmla="*/ 350 w 350"/>
                    <a:gd name="T21" fmla="*/ 51 h 5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50" h="51">
                      <a:moveTo>
                        <a:pt x="4" y="0"/>
                      </a:moveTo>
                      <a:lnTo>
                        <a:pt x="350" y="48"/>
                      </a:lnTo>
                      <a:lnTo>
                        <a:pt x="300" y="51"/>
                      </a:lnTo>
                      <a:lnTo>
                        <a:pt x="0" y="17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4047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0" name="Freeform 542"/>
                <p:cNvSpPr>
                  <a:spLocks/>
                </p:cNvSpPr>
                <p:nvPr/>
              </p:nvSpPr>
              <p:spPr bwMode="auto">
                <a:xfrm>
                  <a:off x="3065" y="2062"/>
                  <a:ext cx="326" cy="74"/>
                </a:xfrm>
                <a:custGeom>
                  <a:avLst/>
                  <a:gdLst>
                    <a:gd name="T0" fmla="*/ 0 w 365"/>
                    <a:gd name="T1" fmla="*/ 15 h 81"/>
                    <a:gd name="T2" fmla="*/ 4 w 365"/>
                    <a:gd name="T3" fmla="*/ 0 h 81"/>
                    <a:gd name="T4" fmla="*/ 232 w 365"/>
                    <a:gd name="T5" fmla="*/ 48 h 81"/>
                    <a:gd name="T6" fmla="*/ 206 w 365"/>
                    <a:gd name="T7" fmla="*/ 57 h 81"/>
                    <a:gd name="T8" fmla="*/ 0 w 365"/>
                    <a:gd name="T9" fmla="*/ 15 h 81"/>
                    <a:gd name="T10" fmla="*/ 0 w 365"/>
                    <a:gd name="T11" fmla="*/ 15 h 8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5"/>
                    <a:gd name="T19" fmla="*/ 0 h 81"/>
                    <a:gd name="T20" fmla="*/ 365 w 365"/>
                    <a:gd name="T21" fmla="*/ 81 h 8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5" h="81">
                      <a:moveTo>
                        <a:pt x="0" y="22"/>
                      </a:moveTo>
                      <a:lnTo>
                        <a:pt x="4" y="0"/>
                      </a:lnTo>
                      <a:lnTo>
                        <a:pt x="365" y="70"/>
                      </a:lnTo>
                      <a:lnTo>
                        <a:pt x="325" y="81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4047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1" name="Freeform 543"/>
                <p:cNvSpPr>
                  <a:spLocks/>
                </p:cNvSpPr>
                <p:nvPr/>
              </p:nvSpPr>
              <p:spPr bwMode="auto">
                <a:xfrm>
                  <a:off x="2998" y="1690"/>
                  <a:ext cx="68" cy="1226"/>
                </a:xfrm>
                <a:custGeom>
                  <a:avLst/>
                  <a:gdLst>
                    <a:gd name="T0" fmla="*/ 31 w 76"/>
                    <a:gd name="T1" fmla="*/ 0 h 1371"/>
                    <a:gd name="T2" fmla="*/ 19 w 76"/>
                    <a:gd name="T3" fmla="*/ 4 h 1371"/>
                    <a:gd name="T4" fmla="*/ 0 w 76"/>
                    <a:gd name="T5" fmla="*/ 27 h 1371"/>
                    <a:gd name="T6" fmla="*/ 18 w 76"/>
                    <a:gd name="T7" fmla="*/ 850 h 1371"/>
                    <a:gd name="T8" fmla="*/ 49 w 76"/>
                    <a:gd name="T9" fmla="*/ 876 h 1371"/>
                    <a:gd name="T10" fmla="*/ 31 w 76"/>
                    <a:gd name="T11" fmla="*/ 0 h 1371"/>
                    <a:gd name="T12" fmla="*/ 31 w 76"/>
                    <a:gd name="T13" fmla="*/ 0 h 13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6"/>
                    <a:gd name="T22" fmla="*/ 0 h 1371"/>
                    <a:gd name="T23" fmla="*/ 76 w 76"/>
                    <a:gd name="T24" fmla="*/ 1371 h 137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6" h="1371">
                      <a:moveTo>
                        <a:pt x="49" y="0"/>
                      </a:moveTo>
                      <a:lnTo>
                        <a:pt x="30" y="4"/>
                      </a:lnTo>
                      <a:lnTo>
                        <a:pt x="0" y="42"/>
                      </a:lnTo>
                      <a:lnTo>
                        <a:pt x="28" y="1331"/>
                      </a:lnTo>
                      <a:lnTo>
                        <a:pt x="76" y="137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78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2" name="Freeform 544"/>
                <p:cNvSpPr>
                  <a:spLocks/>
                </p:cNvSpPr>
                <p:nvPr/>
              </p:nvSpPr>
              <p:spPr bwMode="auto">
                <a:xfrm>
                  <a:off x="3027" y="1682"/>
                  <a:ext cx="364" cy="1242"/>
                </a:xfrm>
                <a:custGeom>
                  <a:avLst/>
                  <a:gdLst>
                    <a:gd name="T0" fmla="*/ 17 w 407"/>
                    <a:gd name="T1" fmla="*/ 0 h 1387"/>
                    <a:gd name="T2" fmla="*/ 0 w 407"/>
                    <a:gd name="T3" fmla="*/ 8 h 1387"/>
                    <a:gd name="T4" fmla="*/ 13 w 407"/>
                    <a:gd name="T5" fmla="*/ 870 h 1387"/>
                    <a:gd name="T6" fmla="*/ 35 w 407"/>
                    <a:gd name="T7" fmla="*/ 892 h 1387"/>
                    <a:gd name="T8" fmla="*/ 27 w 407"/>
                    <a:gd name="T9" fmla="*/ 287 h 1387"/>
                    <a:gd name="T10" fmla="*/ 231 w 407"/>
                    <a:gd name="T11" fmla="*/ 326 h 1387"/>
                    <a:gd name="T12" fmla="*/ 259 w 407"/>
                    <a:gd name="T13" fmla="*/ 319 h 1387"/>
                    <a:gd name="T14" fmla="*/ 261 w 407"/>
                    <a:gd name="T15" fmla="*/ 311 h 1387"/>
                    <a:gd name="T16" fmla="*/ 37 w 407"/>
                    <a:gd name="T17" fmla="*/ 257 h 1387"/>
                    <a:gd name="T18" fmla="*/ 17 w 407"/>
                    <a:gd name="T19" fmla="*/ 0 h 1387"/>
                    <a:gd name="T20" fmla="*/ 17 w 407"/>
                    <a:gd name="T21" fmla="*/ 0 h 138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07"/>
                    <a:gd name="T34" fmla="*/ 0 h 1387"/>
                    <a:gd name="T35" fmla="*/ 407 w 407"/>
                    <a:gd name="T36" fmla="*/ 1387 h 138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07" h="1387">
                      <a:moveTo>
                        <a:pt x="27" y="0"/>
                      </a:moveTo>
                      <a:lnTo>
                        <a:pt x="0" y="12"/>
                      </a:lnTo>
                      <a:lnTo>
                        <a:pt x="21" y="1354"/>
                      </a:lnTo>
                      <a:lnTo>
                        <a:pt x="55" y="1387"/>
                      </a:lnTo>
                      <a:lnTo>
                        <a:pt x="42" y="447"/>
                      </a:lnTo>
                      <a:lnTo>
                        <a:pt x="360" y="506"/>
                      </a:lnTo>
                      <a:lnTo>
                        <a:pt x="405" y="497"/>
                      </a:lnTo>
                      <a:lnTo>
                        <a:pt x="407" y="482"/>
                      </a:lnTo>
                      <a:lnTo>
                        <a:pt x="57" y="40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3" name="Freeform 545"/>
                <p:cNvSpPr>
                  <a:spLocks/>
                </p:cNvSpPr>
                <p:nvPr/>
              </p:nvSpPr>
              <p:spPr bwMode="auto">
                <a:xfrm>
                  <a:off x="3195" y="1661"/>
                  <a:ext cx="303" cy="104"/>
                </a:xfrm>
                <a:custGeom>
                  <a:avLst/>
                  <a:gdLst>
                    <a:gd name="T0" fmla="*/ 0 w 338"/>
                    <a:gd name="T1" fmla="*/ 0 h 116"/>
                    <a:gd name="T2" fmla="*/ 219 w 338"/>
                    <a:gd name="T3" fmla="*/ 66 h 116"/>
                    <a:gd name="T4" fmla="*/ 192 w 338"/>
                    <a:gd name="T5" fmla="*/ 74 h 116"/>
                    <a:gd name="T6" fmla="*/ 4 w 338"/>
                    <a:gd name="T7" fmla="*/ 20 h 116"/>
                    <a:gd name="T8" fmla="*/ 0 w 338"/>
                    <a:gd name="T9" fmla="*/ 0 h 116"/>
                    <a:gd name="T10" fmla="*/ 0 w 338"/>
                    <a:gd name="T11" fmla="*/ 0 h 1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38"/>
                    <a:gd name="T19" fmla="*/ 0 h 116"/>
                    <a:gd name="T20" fmla="*/ 338 w 338"/>
                    <a:gd name="T21" fmla="*/ 116 h 1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38" h="116">
                      <a:moveTo>
                        <a:pt x="0" y="0"/>
                      </a:moveTo>
                      <a:lnTo>
                        <a:pt x="338" y="104"/>
                      </a:lnTo>
                      <a:lnTo>
                        <a:pt x="298" y="116"/>
                      </a:lnTo>
                      <a:lnTo>
                        <a:pt x="5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4" name="Freeform 546"/>
                <p:cNvSpPr>
                  <a:spLocks/>
                </p:cNvSpPr>
                <p:nvPr/>
              </p:nvSpPr>
              <p:spPr bwMode="auto">
                <a:xfrm>
                  <a:off x="3240" y="1792"/>
                  <a:ext cx="253" cy="240"/>
                </a:xfrm>
                <a:custGeom>
                  <a:avLst/>
                  <a:gdLst>
                    <a:gd name="T0" fmla="*/ 185 w 281"/>
                    <a:gd name="T1" fmla="*/ 0 h 268"/>
                    <a:gd name="T2" fmla="*/ 0 w 281"/>
                    <a:gd name="T3" fmla="*/ 107 h 268"/>
                    <a:gd name="T4" fmla="*/ 167 w 281"/>
                    <a:gd name="T5" fmla="*/ 27 h 268"/>
                    <a:gd name="T6" fmla="*/ 149 w 281"/>
                    <a:gd name="T7" fmla="*/ 163 h 268"/>
                    <a:gd name="T8" fmla="*/ 162 w 281"/>
                    <a:gd name="T9" fmla="*/ 173 h 268"/>
                    <a:gd name="T10" fmla="*/ 185 w 281"/>
                    <a:gd name="T11" fmla="*/ 0 h 268"/>
                    <a:gd name="T12" fmla="*/ 185 w 281"/>
                    <a:gd name="T13" fmla="*/ 0 h 2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1"/>
                    <a:gd name="T22" fmla="*/ 0 h 268"/>
                    <a:gd name="T23" fmla="*/ 281 w 281"/>
                    <a:gd name="T24" fmla="*/ 268 h 26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1" h="268">
                      <a:moveTo>
                        <a:pt x="281" y="0"/>
                      </a:moveTo>
                      <a:lnTo>
                        <a:pt x="0" y="166"/>
                      </a:lnTo>
                      <a:lnTo>
                        <a:pt x="253" y="42"/>
                      </a:lnTo>
                      <a:lnTo>
                        <a:pt x="226" y="253"/>
                      </a:lnTo>
                      <a:lnTo>
                        <a:pt x="247" y="268"/>
                      </a:lnTo>
                      <a:lnTo>
                        <a:pt x="281" y="0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5" name="Freeform 547"/>
                <p:cNvSpPr>
                  <a:spLocks/>
                </p:cNvSpPr>
                <p:nvPr/>
              </p:nvSpPr>
              <p:spPr bwMode="auto">
                <a:xfrm>
                  <a:off x="2862" y="2857"/>
                  <a:ext cx="222" cy="94"/>
                </a:xfrm>
                <a:custGeom>
                  <a:avLst/>
                  <a:gdLst>
                    <a:gd name="T0" fmla="*/ 162 w 247"/>
                    <a:gd name="T1" fmla="*/ 11 h 105"/>
                    <a:gd name="T2" fmla="*/ 49 w 247"/>
                    <a:gd name="T3" fmla="*/ 0 h 105"/>
                    <a:gd name="T4" fmla="*/ 0 w 247"/>
                    <a:gd name="T5" fmla="*/ 30 h 105"/>
                    <a:gd name="T6" fmla="*/ 74 w 247"/>
                    <a:gd name="T7" fmla="*/ 67 h 105"/>
                    <a:gd name="T8" fmla="*/ 162 w 247"/>
                    <a:gd name="T9" fmla="*/ 11 h 105"/>
                    <a:gd name="T10" fmla="*/ 162 w 247"/>
                    <a:gd name="T11" fmla="*/ 11 h 1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47"/>
                    <a:gd name="T19" fmla="*/ 0 h 105"/>
                    <a:gd name="T20" fmla="*/ 247 w 247"/>
                    <a:gd name="T21" fmla="*/ 105 h 1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47" h="105">
                      <a:moveTo>
                        <a:pt x="247" y="16"/>
                      </a:moveTo>
                      <a:lnTo>
                        <a:pt x="76" y="0"/>
                      </a:lnTo>
                      <a:lnTo>
                        <a:pt x="0" y="48"/>
                      </a:lnTo>
                      <a:lnTo>
                        <a:pt x="112" y="105"/>
                      </a:lnTo>
                      <a:lnTo>
                        <a:pt x="247" y="16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6" name="Freeform 548"/>
                <p:cNvSpPr>
                  <a:spLocks/>
                </p:cNvSpPr>
                <p:nvPr/>
              </p:nvSpPr>
              <p:spPr bwMode="auto">
                <a:xfrm>
                  <a:off x="2533" y="2972"/>
                  <a:ext cx="184" cy="81"/>
                </a:xfrm>
                <a:custGeom>
                  <a:avLst/>
                  <a:gdLst>
                    <a:gd name="T0" fmla="*/ 81 w 205"/>
                    <a:gd name="T1" fmla="*/ 0 h 89"/>
                    <a:gd name="T2" fmla="*/ 0 w 205"/>
                    <a:gd name="T3" fmla="*/ 12 h 89"/>
                    <a:gd name="T4" fmla="*/ 104 w 205"/>
                    <a:gd name="T5" fmla="*/ 61 h 89"/>
                    <a:gd name="T6" fmla="*/ 133 w 205"/>
                    <a:gd name="T7" fmla="*/ 46 h 89"/>
                    <a:gd name="T8" fmla="*/ 81 w 205"/>
                    <a:gd name="T9" fmla="*/ 0 h 89"/>
                    <a:gd name="T10" fmla="*/ 81 w 205"/>
                    <a:gd name="T11" fmla="*/ 0 h 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5"/>
                    <a:gd name="T19" fmla="*/ 0 h 89"/>
                    <a:gd name="T20" fmla="*/ 205 w 205"/>
                    <a:gd name="T21" fmla="*/ 89 h 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5" h="89">
                      <a:moveTo>
                        <a:pt x="124" y="0"/>
                      </a:moveTo>
                      <a:lnTo>
                        <a:pt x="0" y="17"/>
                      </a:lnTo>
                      <a:lnTo>
                        <a:pt x="160" y="89"/>
                      </a:lnTo>
                      <a:lnTo>
                        <a:pt x="205" y="66"/>
                      </a:lnTo>
                      <a:lnTo>
                        <a:pt x="124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7" name="Freeform 549"/>
                <p:cNvSpPr>
                  <a:spLocks/>
                </p:cNvSpPr>
                <p:nvPr/>
              </p:nvSpPr>
              <p:spPr bwMode="auto">
                <a:xfrm>
                  <a:off x="2516" y="3056"/>
                  <a:ext cx="151" cy="79"/>
                </a:xfrm>
                <a:custGeom>
                  <a:avLst/>
                  <a:gdLst>
                    <a:gd name="T0" fmla="*/ 24 w 167"/>
                    <a:gd name="T1" fmla="*/ 0 h 87"/>
                    <a:gd name="T2" fmla="*/ 112 w 167"/>
                    <a:gd name="T3" fmla="*/ 52 h 87"/>
                    <a:gd name="T4" fmla="*/ 57 w 167"/>
                    <a:gd name="T5" fmla="*/ 59 h 87"/>
                    <a:gd name="T6" fmla="*/ 0 w 167"/>
                    <a:gd name="T7" fmla="*/ 11 h 87"/>
                    <a:gd name="T8" fmla="*/ 24 w 167"/>
                    <a:gd name="T9" fmla="*/ 0 h 87"/>
                    <a:gd name="T10" fmla="*/ 24 w 167"/>
                    <a:gd name="T11" fmla="*/ 0 h 8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7"/>
                    <a:gd name="T19" fmla="*/ 0 h 87"/>
                    <a:gd name="T20" fmla="*/ 167 w 167"/>
                    <a:gd name="T21" fmla="*/ 87 h 8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7" h="87">
                      <a:moveTo>
                        <a:pt x="36" y="0"/>
                      </a:moveTo>
                      <a:lnTo>
                        <a:pt x="167" y="76"/>
                      </a:lnTo>
                      <a:lnTo>
                        <a:pt x="85" y="87"/>
                      </a:lnTo>
                      <a:lnTo>
                        <a:pt x="0" y="15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8" name="Freeform 550"/>
                <p:cNvSpPr>
                  <a:spLocks/>
                </p:cNvSpPr>
                <p:nvPr/>
              </p:nvSpPr>
              <p:spPr bwMode="auto">
                <a:xfrm>
                  <a:off x="2687" y="2899"/>
                  <a:ext cx="342" cy="320"/>
                </a:xfrm>
                <a:custGeom>
                  <a:avLst/>
                  <a:gdLst>
                    <a:gd name="T0" fmla="*/ 134 w 382"/>
                    <a:gd name="T1" fmla="*/ 0 h 359"/>
                    <a:gd name="T2" fmla="*/ 126 w 382"/>
                    <a:gd name="T3" fmla="*/ 50 h 359"/>
                    <a:gd name="T4" fmla="*/ 130 w 382"/>
                    <a:gd name="T5" fmla="*/ 65 h 359"/>
                    <a:gd name="T6" fmla="*/ 144 w 382"/>
                    <a:gd name="T7" fmla="*/ 77 h 359"/>
                    <a:gd name="T8" fmla="*/ 137 w 382"/>
                    <a:gd name="T9" fmla="*/ 142 h 359"/>
                    <a:gd name="T10" fmla="*/ 163 w 382"/>
                    <a:gd name="T11" fmla="*/ 171 h 359"/>
                    <a:gd name="T12" fmla="*/ 107 w 382"/>
                    <a:gd name="T13" fmla="*/ 185 h 359"/>
                    <a:gd name="T14" fmla="*/ 64 w 382"/>
                    <a:gd name="T15" fmla="*/ 144 h 359"/>
                    <a:gd name="T16" fmla="*/ 0 w 382"/>
                    <a:gd name="T17" fmla="*/ 136 h 359"/>
                    <a:gd name="T18" fmla="*/ 6 w 382"/>
                    <a:gd name="T19" fmla="*/ 226 h 359"/>
                    <a:gd name="T20" fmla="*/ 230 w 382"/>
                    <a:gd name="T21" fmla="*/ 226 h 359"/>
                    <a:gd name="T22" fmla="*/ 245 w 382"/>
                    <a:gd name="T23" fmla="*/ 127 h 359"/>
                    <a:gd name="T24" fmla="*/ 225 w 382"/>
                    <a:gd name="T25" fmla="*/ 23 h 359"/>
                    <a:gd name="T26" fmla="*/ 134 w 382"/>
                    <a:gd name="T27" fmla="*/ 0 h 359"/>
                    <a:gd name="T28" fmla="*/ 134 w 382"/>
                    <a:gd name="T29" fmla="*/ 0 h 35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2"/>
                    <a:gd name="T46" fmla="*/ 0 h 359"/>
                    <a:gd name="T47" fmla="*/ 382 w 382"/>
                    <a:gd name="T48" fmla="*/ 359 h 359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2" h="359">
                      <a:moveTo>
                        <a:pt x="209" y="0"/>
                      </a:moveTo>
                      <a:lnTo>
                        <a:pt x="198" y="80"/>
                      </a:lnTo>
                      <a:lnTo>
                        <a:pt x="202" y="103"/>
                      </a:lnTo>
                      <a:lnTo>
                        <a:pt x="224" y="122"/>
                      </a:lnTo>
                      <a:lnTo>
                        <a:pt x="213" y="224"/>
                      </a:lnTo>
                      <a:lnTo>
                        <a:pt x="253" y="270"/>
                      </a:lnTo>
                      <a:lnTo>
                        <a:pt x="165" y="293"/>
                      </a:lnTo>
                      <a:lnTo>
                        <a:pt x="99" y="228"/>
                      </a:lnTo>
                      <a:lnTo>
                        <a:pt x="0" y="217"/>
                      </a:lnTo>
                      <a:lnTo>
                        <a:pt x="10" y="359"/>
                      </a:lnTo>
                      <a:lnTo>
                        <a:pt x="359" y="359"/>
                      </a:lnTo>
                      <a:lnTo>
                        <a:pt x="382" y="202"/>
                      </a:lnTo>
                      <a:lnTo>
                        <a:pt x="350" y="36"/>
                      </a:lnTo>
                      <a:lnTo>
                        <a:pt x="209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9" name="Freeform 551"/>
                <p:cNvSpPr>
                  <a:spLocks/>
                </p:cNvSpPr>
                <p:nvPr/>
              </p:nvSpPr>
              <p:spPr bwMode="auto">
                <a:xfrm>
                  <a:off x="2593" y="2875"/>
                  <a:ext cx="502" cy="514"/>
                </a:xfrm>
                <a:custGeom>
                  <a:avLst/>
                  <a:gdLst>
                    <a:gd name="T0" fmla="*/ 281 w 559"/>
                    <a:gd name="T1" fmla="*/ 37 h 575"/>
                    <a:gd name="T2" fmla="*/ 213 w 559"/>
                    <a:gd name="T3" fmla="*/ 94 h 575"/>
                    <a:gd name="T4" fmla="*/ 281 w 559"/>
                    <a:gd name="T5" fmla="*/ 190 h 575"/>
                    <a:gd name="T6" fmla="*/ 110 w 559"/>
                    <a:gd name="T7" fmla="*/ 230 h 575"/>
                    <a:gd name="T8" fmla="*/ 41 w 559"/>
                    <a:gd name="T9" fmla="*/ 87 h 575"/>
                    <a:gd name="T10" fmla="*/ 39 w 559"/>
                    <a:gd name="T11" fmla="*/ 87 h 575"/>
                    <a:gd name="T12" fmla="*/ 34 w 559"/>
                    <a:gd name="T13" fmla="*/ 87 h 575"/>
                    <a:gd name="T14" fmla="*/ 29 w 559"/>
                    <a:gd name="T15" fmla="*/ 87 h 575"/>
                    <a:gd name="T16" fmla="*/ 29 w 559"/>
                    <a:gd name="T17" fmla="*/ 91 h 575"/>
                    <a:gd name="T18" fmla="*/ 36 w 559"/>
                    <a:gd name="T19" fmla="*/ 97 h 575"/>
                    <a:gd name="T20" fmla="*/ 41 w 559"/>
                    <a:gd name="T21" fmla="*/ 102 h 575"/>
                    <a:gd name="T22" fmla="*/ 46 w 559"/>
                    <a:gd name="T23" fmla="*/ 105 h 575"/>
                    <a:gd name="T24" fmla="*/ 56 w 559"/>
                    <a:gd name="T25" fmla="*/ 111 h 575"/>
                    <a:gd name="T26" fmla="*/ 60 w 559"/>
                    <a:gd name="T27" fmla="*/ 116 h 575"/>
                    <a:gd name="T28" fmla="*/ 32 w 559"/>
                    <a:gd name="T29" fmla="*/ 173 h 575"/>
                    <a:gd name="T30" fmla="*/ 0 w 559"/>
                    <a:gd name="T31" fmla="*/ 185 h 575"/>
                    <a:gd name="T32" fmla="*/ 0 w 559"/>
                    <a:gd name="T33" fmla="*/ 191 h 575"/>
                    <a:gd name="T34" fmla="*/ 0 w 559"/>
                    <a:gd name="T35" fmla="*/ 196 h 575"/>
                    <a:gd name="T36" fmla="*/ 0 w 559"/>
                    <a:gd name="T37" fmla="*/ 205 h 575"/>
                    <a:gd name="T38" fmla="*/ 0 w 559"/>
                    <a:gd name="T39" fmla="*/ 214 h 575"/>
                    <a:gd name="T40" fmla="*/ 0 w 559"/>
                    <a:gd name="T41" fmla="*/ 225 h 575"/>
                    <a:gd name="T42" fmla="*/ 2 w 559"/>
                    <a:gd name="T43" fmla="*/ 240 h 575"/>
                    <a:gd name="T44" fmla="*/ 4 w 559"/>
                    <a:gd name="T45" fmla="*/ 259 h 575"/>
                    <a:gd name="T46" fmla="*/ 4 w 559"/>
                    <a:gd name="T47" fmla="*/ 279 h 575"/>
                    <a:gd name="T48" fmla="*/ 8 w 559"/>
                    <a:gd name="T49" fmla="*/ 298 h 575"/>
                    <a:gd name="T50" fmla="*/ 10 w 559"/>
                    <a:gd name="T51" fmla="*/ 317 h 575"/>
                    <a:gd name="T52" fmla="*/ 12 w 559"/>
                    <a:gd name="T53" fmla="*/ 334 h 575"/>
                    <a:gd name="T54" fmla="*/ 12 w 559"/>
                    <a:gd name="T55" fmla="*/ 349 h 575"/>
                    <a:gd name="T56" fmla="*/ 13 w 559"/>
                    <a:gd name="T57" fmla="*/ 359 h 575"/>
                    <a:gd name="T58" fmla="*/ 15 w 559"/>
                    <a:gd name="T59" fmla="*/ 366 h 575"/>
                    <a:gd name="T60" fmla="*/ 344 w 559"/>
                    <a:gd name="T61" fmla="*/ 322 h 575"/>
                    <a:gd name="T62" fmla="*/ 352 w 559"/>
                    <a:gd name="T63" fmla="*/ 0 h 57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59"/>
                    <a:gd name="T97" fmla="*/ 0 h 575"/>
                    <a:gd name="T98" fmla="*/ 559 w 559"/>
                    <a:gd name="T99" fmla="*/ 575 h 575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59" h="575">
                      <a:moveTo>
                        <a:pt x="542" y="0"/>
                      </a:moveTo>
                      <a:lnTo>
                        <a:pt x="432" y="57"/>
                      </a:lnTo>
                      <a:lnTo>
                        <a:pt x="430" y="194"/>
                      </a:lnTo>
                      <a:lnTo>
                        <a:pt x="327" y="147"/>
                      </a:lnTo>
                      <a:lnTo>
                        <a:pt x="320" y="240"/>
                      </a:lnTo>
                      <a:lnTo>
                        <a:pt x="432" y="297"/>
                      </a:lnTo>
                      <a:lnTo>
                        <a:pt x="438" y="329"/>
                      </a:lnTo>
                      <a:lnTo>
                        <a:pt x="168" y="360"/>
                      </a:lnTo>
                      <a:lnTo>
                        <a:pt x="154" y="168"/>
                      </a:lnTo>
                      <a:lnTo>
                        <a:pt x="63" y="137"/>
                      </a:lnTo>
                      <a:lnTo>
                        <a:pt x="59" y="137"/>
                      </a:lnTo>
                      <a:lnTo>
                        <a:pt x="56" y="135"/>
                      </a:lnTo>
                      <a:lnTo>
                        <a:pt x="52" y="135"/>
                      </a:lnTo>
                      <a:lnTo>
                        <a:pt x="48" y="135"/>
                      </a:lnTo>
                      <a:lnTo>
                        <a:pt x="44" y="137"/>
                      </a:lnTo>
                      <a:lnTo>
                        <a:pt x="44" y="139"/>
                      </a:lnTo>
                      <a:lnTo>
                        <a:pt x="44" y="143"/>
                      </a:lnTo>
                      <a:lnTo>
                        <a:pt x="48" y="147"/>
                      </a:lnTo>
                      <a:lnTo>
                        <a:pt x="56" y="153"/>
                      </a:lnTo>
                      <a:lnTo>
                        <a:pt x="57" y="156"/>
                      </a:lnTo>
                      <a:lnTo>
                        <a:pt x="63" y="160"/>
                      </a:lnTo>
                      <a:lnTo>
                        <a:pt x="67" y="162"/>
                      </a:lnTo>
                      <a:lnTo>
                        <a:pt x="71" y="166"/>
                      </a:lnTo>
                      <a:lnTo>
                        <a:pt x="78" y="170"/>
                      </a:lnTo>
                      <a:lnTo>
                        <a:pt x="86" y="175"/>
                      </a:lnTo>
                      <a:lnTo>
                        <a:pt x="90" y="179"/>
                      </a:lnTo>
                      <a:lnTo>
                        <a:pt x="92" y="181"/>
                      </a:lnTo>
                      <a:lnTo>
                        <a:pt x="50" y="179"/>
                      </a:lnTo>
                      <a:lnTo>
                        <a:pt x="50" y="272"/>
                      </a:lnTo>
                      <a:lnTo>
                        <a:pt x="0" y="291"/>
                      </a:lnTo>
                      <a:lnTo>
                        <a:pt x="0" y="295"/>
                      </a:lnTo>
                      <a:lnTo>
                        <a:pt x="0" y="299"/>
                      </a:lnTo>
                      <a:lnTo>
                        <a:pt x="0" y="303"/>
                      </a:lnTo>
                      <a:lnTo>
                        <a:pt x="0" y="307"/>
                      </a:lnTo>
                      <a:lnTo>
                        <a:pt x="0" y="314"/>
                      </a:lnTo>
                      <a:lnTo>
                        <a:pt x="0" y="320"/>
                      </a:lnTo>
                      <a:lnTo>
                        <a:pt x="0" y="327"/>
                      </a:lnTo>
                      <a:lnTo>
                        <a:pt x="0" y="335"/>
                      </a:lnTo>
                      <a:lnTo>
                        <a:pt x="0" y="345"/>
                      </a:lnTo>
                      <a:lnTo>
                        <a:pt x="0" y="354"/>
                      </a:lnTo>
                      <a:lnTo>
                        <a:pt x="2" y="365"/>
                      </a:lnTo>
                      <a:lnTo>
                        <a:pt x="2" y="377"/>
                      </a:lnTo>
                      <a:lnTo>
                        <a:pt x="4" y="392"/>
                      </a:lnTo>
                      <a:lnTo>
                        <a:pt x="4" y="405"/>
                      </a:lnTo>
                      <a:lnTo>
                        <a:pt x="6" y="421"/>
                      </a:lnTo>
                      <a:lnTo>
                        <a:pt x="6" y="436"/>
                      </a:lnTo>
                      <a:lnTo>
                        <a:pt x="10" y="451"/>
                      </a:lnTo>
                      <a:lnTo>
                        <a:pt x="12" y="466"/>
                      </a:lnTo>
                      <a:lnTo>
                        <a:pt x="12" y="481"/>
                      </a:lnTo>
                      <a:lnTo>
                        <a:pt x="14" y="497"/>
                      </a:lnTo>
                      <a:lnTo>
                        <a:pt x="16" y="510"/>
                      </a:lnTo>
                      <a:lnTo>
                        <a:pt x="18" y="523"/>
                      </a:lnTo>
                      <a:lnTo>
                        <a:pt x="19" y="535"/>
                      </a:lnTo>
                      <a:lnTo>
                        <a:pt x="19" y="546"/>
                      </a:lnTo>
                      <a:lnTo>
                        <a:pt x="21" y="556"/>
                      </a:lnTo>
                      <a:lnTo>
                        <a:pt x="21" y="563"/>
                      </a:lnTo>
                      <a:lnTo>
                        <a:pt x="23" y="569"/>
                      </a:lnTo>
                      <a:lnTo>
                        <a:pt x="23" y="573"/>
                      </a:lnTo>
                      <a:lnTo>
                        <a:pt x="25" y="575"/>
                      </a:lnTo>
                      <a:lnTo>
                        <a:pt x="529" y="504"/>
                      </a:lnTo>
                      <a:lnTo>
                        <a:pt x="559" y="14"/>
                      </a:lnTo>
                      <a:lnTo>
                        <a:pt x="542" y="0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0" name="Freeform 552"/>
                <p:cNvSpPr>
                  <a:spLocks/>
                </p:cNvSpPr>
                <p:nvPr/>
              </p:nvSpPr>
              <p:spPr bwMode="auto">
                <a:xfrm>
                  <a:off x="2640" y="2775"/>
                  <a:ext cx="211" cy="390"/>
                </a:xfrm>
                <a:custGeom>
                  <a:avLst/>
                  <a:gdLst>
                    <a:gd name="T0" fmla="*/ 18 w 235"/>
                    <a:gd name="T1" fmla="*/ 10 h 436"/>
                    <a:gd name="T2" fmla="*/ 11 w 235"/>
                    <a:gd name="T3" fmla="*/ 20 h 436"/>
                    <a:gd name="T4" fmla="*/ 7 w 235"/>
                    <a:gd name="T5" fmla="*/ 32 h 436"/>
                    <a:gd name="T6" fmla="*/ 4 w 235"/>
                    <a:gd name="T7" fmla="*/ 50 h 436"/>
                    <a:gd name="T8" fmla="*/ 2 w 235"/>
                    <a:gd name="T9" fmla="*/ 71 h 436"/>
                    <a:gd name="T10" fmla="*/ 0 w 235"/>
                    <a:gd name="T11" fmla="*/ 91 h 436"/>
                    <a:gd name="T12" fmla="*/ 0 w 235"/>
                    <a:gd name="T13" fmla="*/ 108 h 436"/>
                    <a:gd name="T14" fmla="*/ 0 w 235"/>
                    <a:gd name="T15" fmla="*/ 117 h 436"/>
                    <a:gd name="T16" fmla="*/ 61 w 235"/>
                    <a:gd name="T17" fmla="*/ 174 h 436"/>
                    <a:gd name="T18" fmla="*/ 95 w 235"/>
                    <a:gd name="T19" fmla="*/ 275 h 436"/>
                    <a:gd name="T20" fmla="*/ 105 w 235"/>
                    <a:gd name="T21" fmla="*/ 276 h 436"/>
                    <a:gd name="T22" fmla="*/ 114 w 235"/>
                    <a:gd name="T23" fmla="*/ 277 h 436"/>
                    <a:gd name="T24" fmla="*/ 124 w 235"/>
                    <a:gd name="T25" fmla="*/ 279 h 436"/>
                    <a:gd name="T26" fmla="*/ 135 w 235"/>
                    <a:gd name="T27" fmla="*/ 277 h 436"/>
                    <a:gd name="T28" fmla="*/ 135 w 235"/>
                    <a:gd name="T29" fmla="*/ 267 h 436"/>
                    <a:gd name="T30" fmla="*/ 128 w 235"/>
                    <a:gd name="T31" fmla="*/ 263 h 436"/>
                    <a:gd name="T32" fmla="*/ 119 w 235"/>
                    <a:gd name="T33" fmla="*/ 258 h 436"/>
                    <a:gd name="T34" fmla="*/ 111 w 235"/>
                    <a:gd name="T35" fmla="*/ 256 h 436"/>
                    <a:gd name="T36" fmla="*/ 100 w 235"/>
                    <a:gd name="T37" fmla="*/ 254 h 436"/>
                    <a:gd name="T38" fmla="*/ 93 w 235"/>
                    <a:gd name="T39" fmla="*/ 246 h 436"/>
                    <a:gd name="T40" fmla="*/ 115 w 235"/>
                    <a:gd name="T41" fmla="*/ 236 h 436"/>
                    <a:gd name="T42" fmla="*/ 115 w 235"/>
                    <a:gd name="T43" fmla="*/ 232 h 436"/>
                    <a:gd name="T44" fmla="*/ 115 w 235"/>
                    <a:gd name="T45" fmla="*/ 219 h 436"/>
                    <a:gd name="T46" fmla="*/ 117 w 235"/>
                    <a:gd name="T47" fmla="*/ 210 h 436"/>
                    <a:gd name="T48" fmla="*/ 118 w 235"/>
                    <a:gd name="T49" fmla="*/ 200 h 436"/>
                    <a:gd name="T50" fmla="*/ 122 w 235"/>
                    <a:gd name="T51" fmla="*/ 189 h 436"/>
                    <a:gd name="T52" fmla="*/ 126 w 235"/>
                    <a:gd name="T53" fmla="*/ 179 h 436"/>
                    <a:gd name="T54" fmla="*/ 128 w 235"/>
                    <a:gd name="T55" fmla="*/ 170 h 436"/>
                    <a:gd name="T56" fmla="*/ 130 w 235"/>
                    <a:gd name="T57" fmla="*/ 163 h 436"/>
                    <a:gd name="T58" fmla="*/ 121 w 235"/>
                    <a:gd name="T59" fmla="*/ 157 h 436"/>
                    <a:gd name="T60" fmla="*/ 109 w 235"/>
                    <a:gd name="T61" fmla="*/ 144 h 436"/>
                    <a:gd name="T62" fmla="*/ 74 w 235"/>
                    <a:gd name="T63" fmla="*/ 128 h 436"/>
                    <a:gd name="T64" fmla="*/ 138 w 235"/>
                    <a:gd name="T65" fmla="*/ 102 h 436"/>
                    <a:gd name="T66" fmla="*/ 131 w 235"/>
                    <a:gd name="T67" fmla="*/ 98 h 436"/>
                    <a:gd name="T68" fmla="*/ 124 w 235"/>
                    <a:gd name="T69" fmla="*/ 90 h 436"/>
                    <a:gd name="T70" fmla="*/ 115 w 235"/>
                    <a:gd name="T71" fmla="*/ 84 h 436"/>
                    <a:gd name="T72" fmla="*/ 106 w 235"/>
                    <a:gd name="T73" fmla="*/ 77 h 436"/>
                    <a:gd name="T74" fmla="*/ 96 w 235"/>
                    <a:gd name="T75" fmla="*/ 71 h 436"/>
                    <a:gd name="T76" fmla="*/ 88 w 235"/>
                    <a:gd name="T77" fmla="*/ 63 h 436"/>
                    <a:gd name="T78" fmla="*/ 76 w 235"/>
                    <a:gd name="T79" fmla="*/ 54 h 436"/>
                    <a:gd name="T80" fmla="*/ 72 w 235"/>
                    <a:gd name="T81" fmla="*/ 50 h 436"/>
                    <a:gd name="T82" fmla="*/ 76 w 235"/>
                    <a:gd name="T83" fmla="*/ 46 h 436"/>
                    <a:gd name="T84" fmla="*/ 85 w 235"/>
                    <a:gd name="T85" fmla="*/ 40 h 436"/>
                    <a:gd name="T86" fmla="*/ 93 w 235"/>
                    <a:gd name="T87" fmla="*/ 38 h 436"/>
                    <a:gd name="T88" fmla="*/ 105 w 235"/>
                    <a:gd name="T89" fmla="*/ 37 h 436"/>
                    <a:gd name="T90" fmla="*/ 116 w 235"/>
                    <a:gd name="T91" fmla="*/ 35 h 436"/>
                    <a:gd name="T92" fmla="*/ 128 w 235"/>
                    <a:gd name="T93" fmla="*/ 37 h 436"/>
                    <a:gd name="T94" fmla="*/ 139 w 235"/>
                    <a:gd name="T95" fmla="*/ 38 h 436"/>
                    <a:gd name="T96" fmla="*/ 148 w 235"/>
                    <a:gd name="T97" fmla="*/ 39 h 436"/>
                    <a:gd name="T98" fmla="*/ 151 w 235"/>
                    <a:gd name="T99" fmla="*/ 20 h 436"/>
                    <a:gd name="T100" fmla="*/ 142 w 235"/>
                    <a:gd name="T101" fmla="*/ 16 h 436"/>
                    <a:gd name="T102" fmla="*/ 130 w 235"/>
                    <a:gd name="T103" fmla="*/ 13 h 436"/>
                    <a:gd name="T104" fmla="*/ 115 w 235"/>
                    <a:gd name="T105" fmla="*/ 10 h 436"/>
                    <a:gd name="T106" fmla="*/ 100 w 235"/>
                    <a:gd name="T107" fmla="*/ 4 h 436"/>
                    <a:gd name="T108" fmla="*/ 85 w 235"/>
                    <a:gd name="T109" fmla="*/ 4 h 436"/>
                    <a:gd name="T110" fmla="*/ 74 w 235"/>
                    <a:gd name="T111" fmla="*/ 2 h 436"/>
                    <a:gd name="T112" fmla="*/ 61 w 235"/>
                    <a:gd name="T113" fmla="*/ 0 h 436"/>
                    <a:gd name="T114" fmla="*/ 52 w 235"/>
                    <a:gd name="T115" fmla="*/ 0 h 436"/>
                    <a:gd name="T116" fmla="*/ 25 w 235"/>
                    <a:gd name="T117" fmla="*/ 8 h 4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35"/>
                    <a:gd name="T178" fmla="*/ 0 h 436"/>
                    <a:gd name="T179" fmla="*/ 235 w 235"/>
                    <a:gd name="T180" fmla="*/ 436 h 43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35" h="436">
                      <a:moveTo>
                        <a:pt x="38" y="12"/>
                      </a:moveTo>
                      <a:lnTo>
                        <a:pt x="34" y="12"/>
                      </a:lnTo>
                      <a:lnTo>
                        <a:pt x="28" y="15"/>
                      </a:lnTo>
                      <a:lnTo>
                        <a:pt x="24" y="19"/>
                      </a:lnTo>
                      <a:lnTo>
                        <a:pt x="19" y="27"/>
                      </a:lnTo>
                      <a:lnTo>
                        <a:pt x="17" y="31"/>
                      </a:lnTo>
                      <a:lnTo>
                        <a:pt x="15" y="36"/>
                      </a:lnTo>
                      <a:lnTo>
                        <a:pt x="13" y="42"/>
                      </a:lnTo>
                      <a:lnTo>
                        <a:pt x="11" y="50"/>
                      </a:lnTo>
                      <a:lnTo>
                        <a:pt x="9" y="59"/>
                      </a:lnTo>
                      <a:lnTo>
                        <a:pt x="7" y="69"/>
                      </a:lnTo>
                      <a:lnTo>
                        <a:pt x="5" y="78"/>
                      </a:lnTo>
                      <a:lnTo>
                        <a:pt x="5" y="90"/>
                      </a:lnTo>
                      <a:lnTo>
                        <a:pt x="4" y="99"/>
                      </a:lnTo>
                      <a:lnTo>
                        <a:pt x="2" y="110"/>
                      </a:lnTo>
                      <a:lnTo>
                        <a:pt x="2" y="122"/>
                      </a:lnTo>
                      <a:lnTo>
                        <a:pt x="2" y="133"/>
                      </a:lnTo>
                      <a:lnTo>
                        <a:pt x="0" y="143"/>
                      </a:lnTo>
                      <a:lnTo>
                        <a:pt x="0" y="152"/>
                      </a:lnTo>
                      <a:lnTo>
                        <a:pt x="0" y="162"/>
                      </a:lnTo>
                      <a:lnTo>
                        <a:pt x="0" y="169"/>
                      </a:lnTo>
                      <a:lnTo>
                        <a:pt x="0" y="175"/>
                      </a:lnTo>
                      <a:lnTo>
                        <a:pt x="0" y="179"/>
                      </a:lnTo>
                      <a:lnTo>
                        <a:pt x="0" y="183"/>
                      </a:lnTo>
                      <a:lnTo>
                        <a:pt x="0" y="185"/>
                      </a:lnTo>
                      <a:lnTo>
                        <a:pt x="34" y="249"/>
                      </a:lnTo>
                      <a:lnTo>
                        <a:pt x="95" y="272"/>
                      </a:lnTo>
                      <a:lnTo>
                        <a:pt x="110" y="432"/>
                      </a:lnTo>
                      <a:lnTo>
                        <a:pt x="139" y="434"/>
                      </a:lnTo>
                      <a:lnTo>
                        <a:pt x="146" y="428"/>
                      </a:lnTo>
                      <a:lnTo>
                        <a:pt x="148" y="428"/>
                      </a:lnTo>
                      <a:lnTo>
                        <a:pt x="154" y="432"/>
                      </a:lnTo>
                      <a:lnTo>
                        <a:pt x="161" y="432"/>
                      </a:lnTo>
                      <a:lnTo>
                        <a:pt x="167" y="434"/>
                      </a:lnTo>
                      <a:lnTo>
                        <a:pt x="169" y="434"/>
                      </a:lnTo>
                      <a:lnTo>
                        <a:pt x="175" y="434"/>
                      </a:lnTo>
                      <a:lnTo>
                        <a:pt x="178" y="434"/>
                      </a:lnTo>
                      <a:lnTo>
                        <a:pt x="186" y="436"/>
                      </a:lnTo>
                      <a:lnTo>
                        <a:pt x="192" y="436"/>
                      </a:lnTo>
                      <a:lnTo>
                        <a:pt x="196" y="436"/>
                      </a:lnTo>
                      <a:lnTo>
                        <a:pt x="201" y="434"/>
                      </a:lnTo>
                      <a:lnTo>
                        <a:pt x="207" y="434"/>
                      </a:lnTo>
                      <a:lnTo>
                        <a:pt x="211" y="428"/>
                      </a:lnTo>
                      <a:lnTo>
                        <a:pt x="209" y="422"/>
                      </a:lnTo>
                      <a:lnTo>
                        <a:pt x="207" y="417"/>
                      </a:lnTo>
                      <a:lnTo>
                        <a:pt x="203" y="413"/>
                      </a:lnTo>
                      <a:lnTo>
                        <a:pt x="197" y="411"/>
                      </a:lnTo>
                      <a:lnTo>
                        <a:pt x="192" y="407"/>
                      </a:lnTo>
                      <a:lnTo>
                        <a:pt x="188" y="405"/>
                      </a:lnTo>
                      <a:lnTo>
                        <a:pt x="184" y="403"/>
                      </a:lnTo>
                      <a:lnTo>
                        <a:pt x="180" y="403"/>
                      </a:lnTo>
                      <a:lnTo>
                        <a:pt x="175" y="401"/>
                      </a:lnTo>
                      <a:lnTo>
                        <a:pt x="171" y="400"/>
                      </a:lnTo>
                      <a:lnTo>
                        <a:pt x="165" y="400"/>
                      </a:lnTo>
                      <a:lnTo>
                        <a:pt x="161" y="400"/>
                      </a:lnTo>
                      <a:lnTo>
                        <a:pt x="154" y="398"/>
                      </a:lnTo>
                      <a:lnTo>
                        <a:pt x="148" y="396"/>
                      </a:lnTo>
                      <a:lnTo>
                        <a:pt x="144" y="390"/>
                      </a:lnTo>
                      <a:lnTo>
                        <a:pt x="144" y="384"/>
                      </a:lnTo>
                      <a:lnTo>
                        <a:pt x="142" y="379"/>
                      </a:lnTo>
                      <a:lnTo>
                        <a:pt x="142" y="377"/>
                      </a:lnTo>
                      <a:lnTo>
                        <a:pt x="177" y="369"/>
                      </a:lnTo>
                      <a:lnTo>
                        <a:pt x="177" y="367"/>
                      </a:lnTo>
                      <a:lnTo>
                        <a:pt x="177" y="365"/>
                      </a:lnTo>
                      <a:lnTo>
                        <a:pt x="177" y="361"/>
                      </a:lnTo>
                      <a:lnTo>
                        <a:pt x="177" y="358"/>
                      </a:lnTo>
                      <a:lnTo>
                        <a:pt x="177" y="350"/>
                      </a:lnTo>
                      <a:lnTo>
                        <a:pt x="177" y="342"/>
                      </a:lnTo>
                      <a:lnTo>
                        <a:pt x="177" y="339"/>
                      </a:lnTo>
                      <a:lnTo>
                        <a:pt x="178" y="333"/>
                      </a:lnTo>
                      <a:lnTo>
                        <a:pt x="180" y="329"/>
                      </a:lnTo>
                      <a:lnTo>
                        <a:pt x="182" y="323"/>
                      </a:lnTo>
                      <a:lnTo>
                        <a:pt x="182" y="318"/>
                      </a:lnTo>
                      <a:lnTo>
                        <a:pt x="182" y="312"/>
                      </a:lnTo>
                      <a:lnTo>
                        <a:pt x="184" y="306"/>
                      </a:lnTo>
                      <a:lnTo>
                        <a:pt x="186" y="301"/>
                      </a:lnTo>
                      <a:lnTo>
                        <a:pt x="188" y="295"/>
                      </a:lnTo>
                      <a:lnTo>
                        <a:pt x="190" y="289"/>
                      </a:lnTo>
                      <a:lnTo>
                        <a:pt x="192" y="284"/>
                      </a:lnTo>
                      <a:lnTo>
                        <a:pt x="194" y="280"/>
                      </a:lnTo>
                      <a:lnTo>
                        <a:pt x="194" y="274"/>
                      </a:lnTo>
                      <a:lnTo>
                        <a:pt x="196" y="268"/>
                      </a:lnTo>
                      <a:lnTo>
                        <a:pt x="197" y="265"/>
                      </a:lnTo>
                      <a:lnTo>
                        <a:pt x="199" y="263"/>
                      </a:lnTo>
                      <a:lnTo>
                        <a:pt x="199" y="257"/>
                      </a:lnTo>
                      <a:lnTo>
                        <a:pt x="201" y="255"/>
                      </a:lnTo>
                      <a:lnTo>
                        <a:pt x="199" y="255"/>
                      </a:lnTo>
                      <a:lnTo>
                        <a:pt x="194" y="249"/>
                      </a:lnTo>
                      <a:lnTo>
                        <a:pt x="186" y="245"/>
                      </a:lnTo>
                      <a:lnTo>
                        <a:pt x="180" y="240"/>
                      </a:lnTo>
                      <a:lnTo>
                        <a:pt x="173" y="230"/>
                      </a:lnTo>
                      <a:lnTo>
                        <a:pt x="167" y="225"/>
                      </a:lnTo>
                      <a:lnTo>
                        <a:pt x="161" y="221"/>
                      </a:lnTo>
                      <a:lnTo>
                        <a:pt x="161" y="219"/>
                      </a:lnTo>
                      <a:lnTo>
                        <a:pt x="112" y="200"/>
                      </a:lnTo>
                      <a:lnTo>
                        <a:pt x="127" y="160"/>
                      </a:lnTo>
                      <a:lnTo>
                        <a:pt x="205" y="190"/>
                      </a:lnTo>
                      <a:lnTo>
                        <a:pt x="213" y="160"/>
                      </a:lnTo>
                      <a:lnTo>
                        <a:pt x="211" y="158"/>
                      </a:lnTo>
                      <a:lnTo>
                        <a:pt x="209" y="156"/>
                      </a:lnTo>
                      <a:lnTo>
                        <a:pt x="203" y="152"/>
                      </a:lnTo>
                      <a:lnTo>
                        <a:pt x="197" y="149"/>
                      </a:lnTo>
                      <a:lnTo>
                        <a:pt x="194" y="145"/>
                      </a:lnTo>
                      <a:lnTo>
                        <a:pt x="190" y="141"/>
                      </a:lnTo>
                      <a:lnTo>
                        <a:pt x="186" y="139"/>
                      </a:lnTo>
                      <a:lnTo>
                        <a:pt x="182" y="135"/>
                      </a:lnTo>
                      <a:lnTo>
                        <a:pt x="177" y="131"/>
                      </a:lnTo>
                      <a:lnTo>
                        <a:pt x="173" y="128"/>
                      </a:lnTo>
                      <a:lnTo>
                        <a:pt x="167" y="124"/>
                      </a:lnTo>
                      <a:lnTo>
                        <a:pt x="163" y="120"/>
                      </a:lnTo>
                      <a:lnTo>
                        <a:pt x="158" y="116"/>
                      </a:lnTo>
                      <a:lnTo>
                        <a:pt x="154" y="112"/>
                      </a:lnTo>
                      <a:lnTo>
                        <a:pt x="148" y="109"/>
                      </a:lnTo>
                      <a:lnTo>
                        <a:pt x="144" y="105"/>
                      </a:lnTo>
                      <a:lnTo>
                        <a:pt x="139" y="101"/>
                      </a:lnTo>
                      <a:lnTo>
                        <a:pt x="135" y="97"/>
                      </a:lnTo>
                      <a:lnTo>
                        <a:pt x="129" y="93"/>
                      </a:lnTo>
                      <a:lnTo>
                        <a:pt x="127" y="91"/>
                      </a:lnTo>
                      <a:lnTo>
                        <a:pt x="118" y="84"/>
                      </a:lnTo>
                      <a:lnTo>
                        <a:pt x="114" y="80"/>
                      </a:lnTo>
                      <a:lnTo>
                        <a:pt x="110" y="78"/>
                      </a:lnTo>
                      <a:lnTo>
                        <a:pt x="110" y="76"/>
                      </a:lnTo>
                      <a:lnTo>
                        <a:pt x="112" y="74"/>
                      </a:lnTo>
                      <a:lnTo>
                        <a:pt x="118" y="71"/>
                      </a:lnTo>
                      <a:lnTo>
                        <a:pt x="123" y="69"/>
                      </a:lnTo>
                      <a:lnTo>
                        <a:pt x="127" y="65"/>
                      </a:lnTo>
                      <a:lnTo>
                        <a:pt x="131" y="63"/>
                      </a:lnTo>
                      <a:lnTo>
                        <a:pt x="135" y="63"/>
                      </a:lnTo>
                      <a:lnTo>
                        <a:pt x="140" y="61"/>
                      </a:lnTo>
                      <a:lnTo>
                        <a:pt x="144" y="59"/>
                      </a:lnTo>
                      <a:lnTo>
                        <a:pt x="148" y="59"/>
                      </a:lnTo>
                      <a:lnTo>
                        <a:pt x="154" y="57"/>
                      </a:lnTo>
                      <a:lnTo>
                        <a:pt x="161" y="57"/>
                      </a:lnTo>
                      <a:lnTo>
                        <a:pt x="167" y="55"/>
                      </a:lnTo>
                      <a:lnTo>
                        <a:pt x="173" y="55"/>
                      </a:lnTo>
                      <a:lnTo>
                        <a:pt x="178" y="55"/>
                      </a:lnTo>
                      <a:lnTo>
                        <a:pt x="186" y="55"/>
                      </a:lnTo>
                      <a:lnTo>
                        <a:pt x="192" y="55"/>
                      </a:lnTo>
                      <a:lnTo>
                        <a:pt x="197" y="57"/>
                      </a:lnTo>
                      <a:lnTo>
                        <a:pt x="203" y="57"/>
                      </a:lnTo>
                      <a:lnTo>
                        <a:pt x="209" y="59"/>
                      </a:lnTo>
                      <a:lnTo>
                        <a:pt x="215" y="59"/>
                      </a:lnTo>
                      <a:lnTo>
                        <a:pt x="218" y="59"/>
                      </a:lnTo>
                      <a:lnTo>
                        <a:pt x="222" y="59"/>
                      </a:lnTo>
                      <a:lnTo>
                        <a:pt x="228" y="61"/>
                      </a:lnTo>
                      <a:lnTo>
                        <a:pt x="232" y="63"/>
                      </a:lnTo>
                      <a:lnTo>
                        <a:pt x="235" y="63"/>
                      </a:lnTo>
                      <a:lnTo>
                        <a:pt x="232" y="31"/>
                      </a:lnTo>
                      <a:lnTo>
                        <a:pt x="230" y="29"/>
                      </a:lnTo>
                      <a:lnTo>
                        <a:pt x="222" y="27"/>
                      </a:lnTo>
                      <a:lnTo>
                        <a:pt x="218" y="25"/>
                      </a:lnTo>
                      <a:lnTo>
                        <a:pt x="213" y="23"/>
                      </a:lnTo>
                      <a:lnTo>
                        <a:pt x="205" y="21"/>
                      </a:lnTo>
                      <a:lnTo>
                        <a:pt x="199" y="21"/>
                      </a:lnTo>
                      <a:lnTo>
                        <a:pt x="192" y="17"/>
                      </a:lnTo>
                      <a:lnTo>
                        <a:pt x="184" y="17"/>
                      </a:lnTo>
                      <a:lnTo>
                        <a:pt x="177" y="14"/>
                      </a:lnTo>
                      <a:lnTo>
                        <a:pt x="169" y="12"/>
                      </a:lnTo>
                      <a:lnTo>
                        <a:pt x="161" y="10"/>
                      </a:lnTo>
                      <a:lnTo>
                        <a:pt x="154" y="8"/>
                      </a:lnTo>
                      <a:lnTo>
                        <a:pt x="146" y="6"/>
                      </a:lnTo>
                      <a:lnTo>
                        <a:pt x="139" y="6"/>
                      </a:lnTo>
                      <a:lnTo>
                        <a:pt x="131" y="4"/>
                      </a:lnTo>
                      <a:lnTo>
                        <a:pt x="123" y="4"/>
                      </a:lnTo>
                      <a:lnTo>
                        <a:pt x="118" y="2"/>
                      </a:lnTo>
                      <a:lnTo>
                        <a:pt x="112" y="2"/>
                      </a:lnTo>
                      <a:lnTo>
                        <a:pt x="104" y="0"/>
                      </a:lnTo>
                      <a:lnTo>
                        <a:pt x="100" y="0"/>
                      </a:lnTo>
                      <a:lnTo>
                        <a:pt x="95" y="0"/>
                      </a:lnTo>
                      <a:lnTo>
                        <a:pt x="91" y="0"/>
                      </a:lnTo>
                      <a:lnTo>
                        <a:pt x="83" y="0"/>
                      </a:lnTo>
                      <a:lnTo>
                        <a:pt x="80" y="0"/>
                      </a:lnTo>
                      <a:lnTo>
                        <a:pt x="76" y="0"/>
                      </a:lnTo>
                      <a:lnTo>
                        <a:pt x="76" y="2"/>
                      </a:lnTo>
                      <a:lnTo>
                        <a:pt x="38" y="12"/>
                      </a:lnTo>
                      <a:close/>
                    </a:path>
                  </a:pathLst>
                </a:custGeom>
                <a:solidFill>
                  <a:srgbClr val="4A697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1" name="Freeform 553"/>
                <p:cNvSpPr>
                  <a:spLocks/>
                </p:cNvSpPr>
                <p:nvPr/>
              </p:nvSpPr>
              <p:spPr bwMode="auto">
                <a:xfrm>
                  <a:off x="2638" y="2668"/>
                  <a:ext cx="90" cy="139"/>
                </a:xfrm>
                <a:custGeom>
                  <a:avLst/>
                  <a:gdLst>
                    <a:gd name="T0" fmla="*/ 13 w 101"/>
                    <a:gd name="T1" fmla="*/ 0 h 156"/>
                    <a:gd name="T2" fmla="*/ 55 w 101"/>
                    <a:gd name="T3" fmla="*/ 20 h 156"/>
                    <a:gd name="T4" fmla="*/ 50 w 101"/>
                    <a:gd name="T5" fmla="*/ 28 h 156"/>
                    <a:gd name="T6" fmla="*/ 63 w 101"/>
                    <a:gd name="T7" fmla="*/ 46 h 156"/>
                    <a:gd name="T8" fmla="*/ 63 w 101"/>
                    <a:gd name="T9" fmla="*/ 46 h 156"/>
                    <a:gd name="T10" fmla="*/ 62 w 101"/>
                    <a:gd name="T11" fmla="*/ 48 h 156"/>
                    <a:gd name="T12" fmla="*/ 61 w 101"/>
                    <a:gd name="T13" fmla="*/ 52 h 156"/>
                    <a:gd name="T14" fmla="*/ 57 w 101"/>
                    <a:gd name="T15" fmla="*/ 55 h 156"/>
                    <a:gd name="T16" fmla="*/ 54 w 101"/>
                    <a:gd name="T17" fmla="*/ 58 h 156"/>
                    <a:gd name="T18" fmla="*/ 52 w 101"/>
                    <a:gd name="T19" fmla="*/ 61 h 156"/>
                    <a:gd name="T20" fmla="*/ 50 w 101"/>
                    <a:gd name="T21" fmla="*/ 62 h 156"/>
                    <a:gd name="T22" fmla="*/ 50 w 101"/>
                    <a:gd name="T23" fmla="*/ 63 h 156"/>
                    <a:gd name="T24" fmla="*/ 50 w 101"/>
                    <a:gd name="T25" fmla="*/ 98 h 156"/>
                    <a:gd name="T26" fmla="*/ 23 w 101"/>
                    <a:gd name="T27" fmla="*/ 84 h 156"/>
                    <a:gd name="T28" fmla="*/ 23 w 101"/>
                    <a:gd name="T29" fmla="*/ 82 h 156"/>
                    <a:gd name="T30" fmla="*/ 24 w 101"/>
                    <a:gd name="T31" fmla="*/ 79 h 156"/>
                    <a:gd name="T32" fmla="*/ 24 w 101"/>
                    <a:gd name="T33" fmla="*/ 77 h 156"/>
                    <a:gd name="T34" fmla="*/ 24 w 101"/>
                    <a:gd name="T35" fmla="*/ 75 h 156"/>
                    <a:gd name="T36" fmla="*/ 23 w 101"/>
                    <a:gd name="T37" fmla="*/ 72 h 156"/>
                    <a:gd name="T38" fmla="*/ 21 w 101"/>
                    <a:gd name="T39" fmla="*/ 69 h 156"/>
                    <a:gd name="T40" fmla="*/ 18 w 101"/>
                    <a:gd name="T41" fmla="*/ 65 h 156"/>
                    <a:gd name="T42" fmla="*/ 16 w 101"/>
                    <a:gd name="T43" fmla="*/ 61 h 156"/>
                    <a:gd name="T44" fmla="*/ 11 w 101"/>
                    <a:gd name="T45" fmla="*/ 56 h 156"/>
                    <a:gd name="T46" fmla="*/ 9 w 101"/>
                    <a:gd name="T47" fmla="*/ 53 h 156"/>
                    <a:gd name="T48" fmla="*/ 4 w 101"/>
                    <a:gd name="T49" fmla="*/ 48 h 156"/>
                    <a:gd name="T50" fmla="*/ 4 w 101"/>
                    <a:gd name="T51" fmla="*/ 46 h 156"/>
                    <a:gd name="T52" fmla="*/ 0 w 101"/>
                    <a:gd name="T53" fmla="*/ 45 h 156"/>
                    <a:gd name="T54" fmla="*/ 13 w 101"/>
                    <a:gd name="T55" fmla="*/ 0 h 156"/>
                    <a:gd name="T56" fmla="*/ 13 w 101"/>
                    <a:gd name="T57" fmla="*/ 0 h 15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01"/>
                    <a:gd name="T88" fmla="*/ 0 h 156"/>
                    <a:gd name="T89" fmla="*/ 101 w 101"/>
                    <a:gd name="T90" fmla="*/ 156 h 15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01" h="156">
                      <a:moveTo>
                        <a:pt x="21" y="0"/>
                      </a:moveTo>
                      <a:lnTo>
                        <a:pt x="87" y="31"/>
                      </a:lnTo>
                      <a:lnTo>
                        <a:pt x="80" y="44"/>
                      </a:lnTo>
                      <a:lnTo>
                        <a:pt x="101" y="73"/>
                      </a:lnTo>
                      <a:lnTo>
                        <a:pt x="99" y="76"/>
                      </a:lnTo>
                      <a:lnTo>
                        <a:pt x="95" y="82"/>
                      </a:lnTo>
                      <a:lnTo>
                        <a:pt x="91" y="88"/>
                      </a:lnTo>
                      <a:lnTo>
                        <a:pt x="85" y="92"/>
                      </a:lnTo>
                      <a:lnTo>
                        <a:pt x="82" y="97"/>
                      </a:lnTo>
                      <a:lnTo>
                        <a:pt x="80" y="99"/>
                      </a:lnTo>
                      <a:lnTo>
                        <a:pt x="80" y="101"/>
                      </a:lnTo>
                      <a:lnTo>
                        <a:pt x="80" y="156"/>
                      </a:lnTo>
                      <a:lnTo>
                        <a:pt x="36" y="132"/>
                      </a:lnTo>
                      <a:lnTo>
                        <a:pt x="36" y="130"/>
                      </a:lnTo>
                      <a:lnTo>
                        <a:pt x="38" y="126"/>
                      </a:lnTo>
                      <a:lnTo>
                        <a:pt x="38" y="122"/>
                      </a:lnTo>
                      <a:lnTo>
                        <a:pt x="38" y="118"/>
                      </a:lnTo>
                      <a:lnTo>
                        <a:pt x="36" y="115"/>
                      </a:lnTo>
                      <a:lnTo>
                        <a:pt x="34" y="109"/>
                      </a:lnTo>
                      <a:lnTo>
                        <a:pt x="28" y="103"/>
                      </a:lnTo>
                      <a:lnTo>
                        <a:pt x="25" y="95"/>
                      </a:lnTo>
                      <a:lnTo>
                        <a:pt x="17" y="90"/>
                      </a:lnTo>
                      <a:lnTo>
                        <a:pt x="13" y="84"/>
                      </a:lnTo>
                      <a:lnTo>
                        <a:pt x="7" y="76"/>
                      </a:lnTo>
                      <a:lnTo>
                        <a:pt x="4" y="73"/>
                      </a:lnTo>
                      <a:lnTo>
                        <a:pt x="0" y="71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2" name="Freeform 554"/>
                <p:cNvSpPr>
                  <a:spLocks/>
                </p:cNvSpPr>
                <p:nvPr/>
              </p:nvSpPr>
              <p:spPr bwMode="auto">
                <a:xfrm>
                  <a:off x="2842" y="2782"/>
                  <a:ext cx="58" cy="49"/>
                </a:xfrm>
                <a:custGeom>
                  <a:avLst/>
                  <a:gdLst>
                    <a:gd name="T0" fmla="*/ 0 w 65"/>
                    <a:gd name="T1" fmla="*/ 20 h 55"/>
                    <a:gd name="T2" fmla="*/ 21 w 65"/>
                    <a:gd name="T3" fmla="*/ 0 h 55"/>
                    <a:gd name="T4" fmla="*/ 37 w 65"/>
                    <a:gd name="T5" fmla="*/ 0 h 55"/>
                    <a:gd name="T6" fmla="*/ 41 w 65"/>
                    <a:gd name="T7" fmla="*/ 5 h 55"/>
                    <a:gd name="T8" fmla="*/ 29 w 65"/>
                    <a:gd name="T9" fmla="*/ 16 h 55"/>
                    <a:gd name="T10" fmla="*/ 33 w 65"/>
                    <a:gd name="T11" fmla="*/ 24 h 55"/>
                    <a:gd name="T12" fmla="*/ 26 w 65"/>
                    <a:gd name="T13" fmla="*/ 31 h 55"/>
                    <a:gd name="T14" fmla="*/ 17 w 65"/>
                    <a:gd name="T15" fmla="*/ 24 h 55"/>
                    <a:gd name="T16" fmla="*/ 4 w 65"/>
                    <a:gd name="T17" fmla="*/ 35 h 55"/>
                    <a:gd name="T18" fmla="*/ 0 w 65"/>
                    <a:gd name="T19" fmla="*/ 32 h 55"/>
                    <a:gd name="T20" fmla="*/ 0 w 65"/>
                    <a:gd name="T21" fmla="*/ 20 h 55"/>
                    <a:gd name="T22" fmla="*/ 0 w 65"/>
                    <a:gd name="T23" fmla="*/ 20 h 5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5"/>
                    <a:gd name="T37" fmla="*/ 0 h 55"/>
                    <a:gd name="T38" fmla="*/ 65 w 65"/>
                    <a:gd name="T39" fmla="*/ 55 h 5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5" h="55">
                      <a:moveTo>
                        <a:pt x="0" y="32"/>
                      </a:moveTo>
                      <a:lnTo>
                        <a:pt x="34" y="0"/>
                      </a:lnTo>
                      <a:lnTo>
                        <a:pt x="57" y="0"/>
                      </a:lnTo>
                      <a:lnTo>
                        <a:pt x="65" y="9"/>
                      </a:lnTo>
                      <a:lnTo>
                        <a:pt x="46" y="25"/>
                      </a:lnTo>
                      <a:lnTo>
                        <a:pt x="51" y="38"/>
                      </a:lnTo>
                      <a:lnTo>
                        <a:pt x="42" y="49"/>
                      </a:lnTo>
                      <a:lnTo>
                        <a:pt x="27" y="38"/>
                      </a:lnTo>
                      <a:lnTo>
                        <a:pt x="6" y="55"/>
                      </a:lnTo>
                      <a:lnTo>
                        <a:pt x="0" y="51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3" name="Freeform 555"/>
                <p:cNvSpPr>
                  <a:spLocks/>
                </p:cNvSpPr>
                <p:nvPr/>
              </p:nvSpPr>
              <p:spPr bwMode="auto">
                <a:xfrm>
                  <a:off x="2817" y="2915"/>
                  <a:ext cx="68" cy="46"/>
                </a:xfrm>
                <a:custGeom>
                  <a:avLst/>
                  <a:gdLst>
                    <a:gd name="T0" fmla="*/ 10 w 77"/>
                    <a:gd name="T1" fmla="*/ 6 h 51"/>
                    <a:gd name="T2" fmla="*/ 14 w 77"/>
                    <a:gd name="T3" fmla="*/ 8 h 51"/>
                    <a:gd name="T4" fmla="*/ 36 w 77"/>
                    <a:gd name="T5" fmla="*/ 0 h 51"/>
                    <a:gd name="T6" fmla="*/ 45 w 77"/>
                    <a:gd name="T7" fmla="*/ 8 h 51"/>
                    <a:gd name="T8" fmla="*/ 47 w 77"/>
                    <a:gd name="T9" fmla="*/ 25 h 51"/>
                    <a:gd name="T10" fmla="*/ 44 w 77"/>
                    <a:gd name="T11" fmla="*/ 33 h 51"/>
                    <a:gd name="T12" fmla="*/ 41 w 77"/>
                    <a:gd name="T13" fmla="*/ 32 h 51"/>
                    <a:gd name="T14" fmla="*/ 36 w 77"/>
                    <a:gd name="T15" fmla="*/ 25 h 51"/>
                    <a:gd name="T16" fmla="*/ 34 w 77"/>
                    <a:gd name="T17" fmla="*/ 25 h 51"/>
                    <a:gd name="T18" fmla="*/ 30 w 77"/>
                    <a:gd name="T19" fmla="*/ 26 h 51"/>
                    <a:gd name="T20" fmla="*/ 26 w 77"/>
                    <a:gd name="T21" fmla="*/ 26 h 51"/>
                    <a:gd name="T22" fmla="*/ 21 w 77"/>
                    <a:gd name="T23" fmla="*/ 28 h 51"/>
                    <a:gd name="T24" fmla="*/ 19 w 77"/>
                    <a:gd name="T25" fmla="*/ 25 h 51"/>
                    <a:gd name="T26" fmla="*/ 18 w 77"/>
                    <a:gd name="T27" fmla="*/ 23 h 51"/>
                    <a:gd name="T28" fmla="*/ 17 w 77"/>
                    <a:gd name="T29" fmla="*/ 21 h 51"/>
                    <a:gd name="T30" fmla="*/ 17 w 77"/>
                    <a:gd name="T31" fmla="*/ 21 h 51"/>
                    <a:gd name="T32" fmla="*/ 0 w 77"/>
                    <a:gd name="T33" fmla="*/ 15 h 51"/>
                    <a:gd name="T34" fmla="*/ 10 w 77"/>
                    <a:gd name="T35" fmla="*/ 6 h 51"/>
                    <a:gd name="T36" fmla="*/ 10 w 77"/>
                    <a:gd name="T37" fmla="*/ 6 h 5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77"/>
                    <a:gd name="T58" fmla="*/ 0 h 51"/>
                    <a:gd name="T59" fmla="*/ 77 w 77"/>
                    <a:gd name="T60" fmla="*/ 51 h 51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77" h="51">
                      <a:moveTo>
                        <a:pt x="16" y="10"/>
                      </a:moveTo>
                      <a:lnTo>
                        <a:pt x="23" y="12"/>
                      </a:lnTo>
                      <a:lnTo>
                        <a:pt x="59" y="0"/>
                      </a:lnTo>
                      <a:lnTo>
                        <a:pt x="75" y="12"/>
                      </a:lnTo>
                      <a:lnTo>
                        <a:pt x="77" y="38"/>
                      </a:lnTo>
                      <a:lnTo>
                        <a:pt x="73" y="51"/>
                      </a:lnTo>
                      <a:lnTo>
                        <a:pt x="67" y="48"/>
                      </a:lnTo>
                      <a:lnTo>
                        <a:pt x="59" y="38"/>
                      </a:lnTo>
                      <a:lnTo>
                        <a:pt x="56" y="38"/>
                      </a:lnTo>
                      <a:lnTo>
                        <a:pt x="50" y="40"/>
                      </a:lnTo>
                      <a:lnTo>
                        <a:pt x="42" y="40"/>
                      </a:lnTo>
                      <a:lnTo>
                        <a:pt x="35" y="42"/>
                      </a:lnTo>
                      <a:lnTo>
                        <a:pt x="31" y="38"/>
                      </a:lnTo>
                      <a:lnTo>
                        <a:pt x="29" y="34"/>
                      </a:lnTo>
                      <a:lnTo>
                        <a:pt x="27" y="31"/>
                      </a:lnTo>
                      <a:lnTo>
                        <a:pt x="0" y="23"/>
                      </a:lnTo>
                      <a:lnTo>
                        <a:pt x="16" y="10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4" name="Freeform 556"/>
                <p:cNvSpPr>
                  <a:spLocks/>
                </p:cNvSpPr>
                <p:nvPr/>
              </p:nvSpPr>
              <p:spPr bwMode="auto">
                <a:xfrm>
                  <a:off x="2717" y="2786"/>
                  <a:ext cx="125" cy="55"/>
                </a:xfrm>
                <a:custGeom>
                  <a:avLst/>
                  <a:gdLst>
                    <a:gd name="T0" fmla="*/ 0 w 141"/>
                    <a:gd name="T1" fmla="*/ 0 h 62"/>
                    <a:gd name="T2" fmla="*/ 13 w 141"/>
                    <a:gd name="T3" fmla="*/ 7 h 62"/>
                    <a:gd name="T4" fmla="*/ 4 w 141"/>
                    <a:gd name="T5" fmla="*/ 12 h 62"/>
                    <a:gd name="T6" fmla="*/ 12 w 141"/>
                    <a:gd name="T7" fmla="*/ 18 h 62"/>
                    <a:gd name="T8" fmla="*/ 4 w 141"/>
                    <a:gd name="T9" fmla="*/ 24 h 62"/>
                    <a:gd name="T10" fmla="*/ 16 w 141"/>
                    <a:gd name="T11" fmla="*/ 38 h 62"/>
                    <a:gd name="T12" fmla="*/ 16 w 141"/>
                    <a:gd name="T13" fmla="*/ 38 h 62"/>
                    <a:gd name="T14" fmla="*/ 17 w 141"/>
                    <a:gd name="T15" fmla="*/ 37 h 62"/>
                    <a:gd name="T16" fmla="*/ 17 w 141"/>
                    <a:gd name="T17" fmla="*/ 36 h 62"/>
                    <a:gd name="T18" fmla="*/ 20 w 141"/>
                    <a:gd name="T19" fmla="*/ 35 h 62"/>
                    <a:gd name="T20" fmla="*/ 22 w 141"/>
                    <a:gd name="T21" fmla="*/ 33 h 62"/>
                    <a:gd name="T22" fmla="*/ 27 w 141"/>
                    <a:gd name="T23" fmla="*/ 31 h 62"/>
                    <a:gd name="T24" fmla="*/ 28 w 141"/>
                    <a:gd name="T25" fmla="*/ 30 h 62"/>
                    <a:gd name="T26" fmla="*/ 32 w 141"/>
                    <a:gd name="T27" fmla="*/ 30 h 62"/>
                    <a:gd name="T28" fmla="*/ 34 w 141"/>
                    <a:gd name="T29" fmla="*/ 30 h 62"/>
                    <a:gd name="T30" fmla="*/ 38 w 141"/>
                    <a:gd name="T31" fmla="*/ 30 h 62"/>
                    <a:gd name="T32" fmla="*/ 41 w 141"/>
                    <a:gd name="T33" fmla="*/ 29 h 62"/>
                    <a:gd name="T34" fmla="*/ 45 w 141"/>
                    <a:gd name="T35" fmla="*/ 29 h 62"/>
                    <a:gd name="T36" fmla="*/ 48 w 141"/>
                    <a:gd name="T37" fmla="*/ 29 h 62"/>
                    <a:gd name="T38" fmla="*/ 52 w 141"/>
                    <a:gd name="T39" fmla="*/ 30 h 62"/>
                    <a:gd name="T40" fmla="*/ 58 w 141"/>
                    <a:gd name="T41" fmla="*/ 30 h 62"/>
                    <a:gd name="T42" fmla="*/ 59 w 141"/>
                    <a:gd name="T43" fmla="*/ 30 h 62"/>
                    <a:gd name="T44" fmla="*/ 64 w 141"/>
                    <a:gd name="T45" fmla="*/ 31 h 62"/>
                    <a:gd name="T46" fmla="*/ 68 w 141"/>
                    <a:gd name="T47" fmla="*/ 31 h 62"/>
                    <a:gd name="T48" fmla="*/ 71 w 141"/>
                    <a:gd name="T49" fmla="*/ 31 h 62"/>
                    <a:gd name="T50" fmla="*/ 74 w 141"/>
                    <a:gd name="T51" fmla="*/ 31 h 62"/>
                    <a:gd name="T52" fmla="*/ 77 w 141"/>
                    <a:gd name="T53" fmla="*/ 33 h 62"/>
                    <a:gd name="T54" fmla="*/ 80 w 141"/>
                    <a:gd name="T55" fmla="*/ 33 h 62"/>
                    <a:gd name="T56" fmla="*/ 83 w 141"/>
                    <a:gd name="T57" fmla="*/ 34 h 62"/>
                    <a:gd name="T58" fmla="*/ 84 w 141"/>
                    <a:gd name="T59" fmla="*/ 34 h 62"/>
                    <a:gd name="T60" fmla="*/ 87 w 141"/>
                    <a:gd name="T61" fmla="*/ 21 h 62"/>
                    <a:gd name="T62" fmla="*/ 77 w 141"/>
                    <a:gd name="T63" fmla="*/ 20 h 62"/>
                    <a:gd name="T64" fmla="*/ 69 w 141"/>
                    <a:gd name="T65" fmla="*/ 25 h 62"/>
                    <a:gd name="T66" fmla="*/ 65 w 141"/>
                    <a:gd name="T67" fmla="*/ 24 h 62"/>
                    <a:gd name="T68" fmla="*/ 67 w 141"/>
                    <a:gd name="T69" fmla="*/ 15 h 62"/>
                    <a:gd name="T70" fmla="*/ 38 w 141"/>
                    <a:gd name="T71" fmla="*/ 5 h 62"/>
                    <a:gd name="T72" fmla="*/ 34 w 141"/>
                    <a:gd name="T73" fmla="*/ 14 h 62"/>
                    <a:gd name="T74" fmla="*/ 30 w 141"/>
                    <a:gd name="T75" fmla="*/ 4 h 62"/>
                    <a:gd name="T76" fmla="*/ 27 w 141"/>
                    <a:gd name="T77" fmla="*/ 4 h 62"/>
                    <a:gd name="T78" fmla="*/ 22 w 141"/>
                    <a:gd name="T79" fmla="*/ 4 h 62"/>
                    <a:gd name="T80" fmla="*/ 20 w 141"/>
                    <a:gd name="T81" fmla="*/ 3 h 62"/>
                    <a:gd name="T82" fmla="*/ 17 w 141"/>
                    <a:gd name="T83" fmla="*/ 3 h 62"/>
                    <a:gd name="T84" fmla="*/ 14 w 141"/>
                    <a:gd name="T85" fmla="*/ 2 h 62"/>
                    <a:gd name="T86" fmla="*/ 12 w 141"/>
                    <a:gd name="T87" fmla="*/ 2 h 62"/>
                    <a:gd name="T88" fmla="*/ 9 w 141"/>
                    <a:gd name="T89" fmla="*/ 2 h 62"/>
                    <a:gd name="T90" fmla="*/ 6 w 141"/>
                    <a:gd name="T91" fmla="*/ 2 h 62"/>
                    <a:gd name="T92" fmla="*/ 4 w 141"/>
                    <a:gd name="T93" fmla="*/ 0 h 62"/>
                    <a:gd name="T94" fmla="*/ 4 w 141"/>
                    <a:gd name="T95" fmla="*/ 0 h 62"/>
                    <a:gd name="T96" fmla="*/ 0 w 141"/>
                    <a:gd name="T97" fmla="*/ 0 h 62"/>
                    <a:gd name="T98" fmla="*/ 0 w 141"/>
                    <a:gd name="T99" fmla="*/ 0 h 62"/>
                    <a:gd name="T100" fmla="*/ 0 w 141"/>
                    <a:gd name="T101" fmla="*/ 0 h 6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41"/>
                    <a:gd name="T154" fmla="*/ 0 h 62"/>
                    <a:gd name="T155" fmla="*/ 141 w 141"/>
                    <a:gd name="T156" fmla="*/ 62 h 6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41" h="62">
                      <a:moveTo>
                        <a:pt x="0" y="0"/>
                      </a:moveTo>
                      <a:lnTo>
                        <a:pt x="21" y="11"/>
                      </a:lnTo>
                      <a:lnTo>
                        <a:pt x="6" y="19"/>
                      </a:lnTo>
                      <a:lnTo>
                        <a:pt x="19" y="28"/>
                      </a:lnTo>
                      <a:lnTo>
                        <a:pt x="6" y="38"/>
                      </a:lnTo>
                      <a:lnTo>
                        <a:pt x="25" y="62"/>
                      </a:lnTo>
                      <a:lnTo>
                        <a:pt x="27" y="60"/>
                      </a:lnTo>
                      <a:lnTo>
                        <a:pt x="27" y="59"/>
                      </a:lnTo>
                      <a:lnTo>
                        <a:pt x="33" y="57"/>
                      </a:lnTo>
                      <a:lnTo>
                        <a:pt x="36" y="53"/>
                      </a:lnTo>
                      <a:lnTo>
                        <a:pt x="44" y="51"/>
                      </a:lnTo>
                      <a:lnTo>
                        <a:pt x="46" y="49"/>
                      </a:lnTo>
                      <a:lnTo>
                        <a:pt x="52" y="49"/>
                      </a:lnTo>
                      <a:lnTo>
                        <a:pt x="55" y="49"/>
                      </a:lnTo>
                      <a:lnTo>
                        <a:pt x="61" y="49"/>
                      </a:lnTo>
                      <a:lnTo>
                        <a:pt x="67" y="47"/>
                      </a:lnTo>
                      <a:lnTo>
                        <a:pt x="73" y="47"/>
                      </a:lnTo>
                      <a:lnTo>
                        <a:pt x="78" y="47"/>
                      </a:lnTo>
                      <a:lnTo>
                        <a:pt x="86" y="49"/>
                      </a:lnTo>
                      <a:lnTo>
                        <a:pt x="92" y="49"/>
                      </a:lnTo>
                      <a:lnTo>
                        <a:pt x="97" y="49"/>
                      </a:lnTo>
                      <a:lnTo>
                        <a:pt x="103" y="51"/>
                      </a:lnTo>
                      <a:lnTo>
                        <a:pt x="111" y="51"/>
                      </a:lnTo>
                      <a:lnTo>
                        <a:pt x="114" y="51"/>
                      </a:lnTo>
                      <a:lnTo>
                        <a:pt x="120" y="51"/>
                      </a:lnTo>
                      <a:lnTo>
                        <a:pt x="124" y="53"/>
                      </a:lnTo>
                      <a:lnTo>
                        <a:pt x="130" y="53"/>
                      </a:lnTo>
                      <a:lnTo>
                        <a:pt x="135" y="55"/>
                      </a:lnTo>
                      <a:lnTo>
                        <a:pt x="137" y="55"/>
                      </a:lnTo>
                      <a:lnTo>
                        <a:pt x="141" y="34"/>
                      </a:lnTo>
                      <a:lnTo>
                        <a:pt x="124" y="32"/>
                      </a:lnTo>
                      <a:lnTo>
                        <a:pt x="112" y="41"/>
                      </a:lnTo>
                      <a:lnTo>
                        <a:pt x="105" y="38"/>
                      </a:lnTo>
                      <a:lnTo>
                        <a:pt x="109" y="24"/>
                      </a:lnTo>
                      <a:lnTo>
                        <a:pt x="61" y="9"/>
                      </a:lnTo>
                      <a:lnTo>
                        <a:pt x="54" y="22"/>
                      </a:lnTo>
                      <a:lnTo>
                        <a:pt x="48" y="5"/>
                      </a:lnTo>
                      <a:lnTo>
                        <a:pt x="44" y="5"/>
                      </a:lnTo>
                      <a:lnTo>
                        <a:pt x="36" y="5"/>
                      </a:lnTo>
                      <a:lnTo>
                        <a:pt x="33" y="3"/>
                      </a:lnTo>
                      <a:lnTo>
                        <a:pt x="27" y="3"/>
                      </a:lnTo>
                      <a:lnTo>
                        <a:pt x="23" y="2"/>
                      </a:lnTo>
                      <a:lnTo>
                        <a:pt x="19" y="2"/>
                      </a:lnTo>
                      <a:lnTo>
                        <a:pt x="14" y="2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5" name="Freeform 557"/>
                <p:cNvSpPr>
                  <a:spLocks/>
                </p:cNvSpPr>
                <p:nvPr/>
              </p:nvSpPr>
              <p:spPr bwMode="auto">
                <a:xfrm>
                  <a:off x="2683" y="2848"/>
                  <a:ext cx="147" cy="106"/>
                </a:xfrm>
                <a:custGeom>
                  <a:avLst/>
                  <a:gdLst>
                    <a:gd name="T0" fmla="*/ 4 w 166"/>
                    <a:gd name="T1" fmla="*/ 2 h 118"/>
                    <a:gd name="T2" fmla="*/ 4 w 166"/>
                    <a:gd name="T3" fmla="*/ 4 h 118"/>
                    <a:gd name="T4" fmla="*/ 4 w 166"/>
                    <a:gd name="T5" fmla="*/ 4 h 118"/>
                    <a:gd name="T6" fmla="*/ 4 w 166"/>
                    <a:gd name="T7" fmla="*/ 7 h 118"/>
                    <a:gd name="T8" fmla="*/ 8 w 166"/>
                    <a:gd name="T9" fmla="*/ 10 h 118"/>
                    <a:gd name="T10" fmla="*/ 10 w 166"/>
                    <a:gd name="T11" fmla="*/ 15 h 118"/>
                    <a:gd name="T12" fmla="*/ 12 w 166"/>
                    <a:gd name="T13" fmla="*/ 16 h 118"/>
                    <a:gd name="T14" fmla="*/ 14 w 166"/>
                    <a:gd name="T15" fmla="*/ 18 h 118"/>
                    <a:gd name="T16" fmla="*/ 17 w 166"/>
                    <a:gd name="T17" fmla="*/ 21 h 118"/>
                    <a:gd name="T18" fmla="*/ 20 w 166"/>
                    <a:gd name="T19" fmla="*/ 23 h 118"/>
                    <a:gd name="T20" fmla="*/ 22 w 166"/>
                    <a:gd name="T21" fmla="*/ 25 h 118"/>
                    <a:gd name="T22" fmla="*/ 24 w 166"/>
                    <a:gd name="T23" fmla="*/ 28 h 118"/>
                    <a:gd name="T24" fmla="*/ 28 w 166"/>
                    <a:gd name="T25" fmla="*/ 30 h 118"/>
                    <a:gd name="T26" fmla="*/ 32 w 166"/>
                    <a:gd name="T27" fmla="*/ 33 h 118"/>
                    <a:gd name="T28" fmla="*/ 34 w 166"/>
                    <a:gd name="T29" fmla="*/ 35 h 118"/>
                    <a:gd name="T30" fmla="*/ 39 w 166"/>
                    <a:gd name="T31" fmla="*/ 37 h 118"/>
                    <a:gd name="T32" fmla="*/ 41 w 166"/>
                    <a:gd name="T33" fmla="*/ 40 h 118"/>
                    <a:gd name="T34" fmla="*/ 45 w 166"/>
                    <a:gd name="T35" fmla="*/ 42 h 118"/>
                    <a:gd name="T36" fmla="*/ 48 w 166"/>
                    <a:gd name="T37" fmla="*/ 44 h 118"/>
                    <a:gd name="T38" fmla="*/ 51 w 166"/>
                    <a:gd name="T39" fmla="*/ 46 h 118"/>
                    <a:gd name="T40" fmla="*/ 54 w 166"/>
                    <a:gd name="T41" fmla="*/ 47 h 118"/>
                    <a:gd name="T42" fmla="*/ 57 w 166"/>
                    <a:gd name="T43" fmla="*/ 49 h 118"/>
                    <a:gd name="T44" fmla="*/ 59 w 166"/>
                    <a:gd name="T45" fmla="*/ 51 h 118"/>
                    <a:gd name="T46" fmla="*/ 61 w 166"/>
                    <a:gd name="T47" fmla="*/ 52 h 118"/>
                    <a:gd name="T48" fmla="*/ 74 w 166"/>
                    <a:gd name="T49" fmla="*/ 44 h 118"/>
                    <a:gd name="T50" fmla="*/ 80 w 166"/>
                    <a:gd name="T51" fmla="*/ 44 h 118"/>
                    <a:gd name="T52" fmla="*/ 78 w 166"/>
                    <a:gd name="T53" fmla="*/ 54 h 118"/>
                    <a:gd name="T54" fmla="*/ 89 w 166"/>
                    <a:gd name="T55" fmla="*/ 61 h 118"/>
                    <a:gd name="T56" fmla="*/ 100 w 166"/>
                    <a:gd name="T57" fmla="*/ 51 h 118"/>
                    <a:gd name="T58" fmla="*/ 102 w 166"/>
                    <a:gd name="T59" fmla="*/ 61 h 118"/>
                    <a:gd name="T60" fmla="*/ 97 w 166"/>
                    <a:gd name="T61" fmla="*/ 74 h 118"/>
                    <a:gd name="T62" fmla="*/ 48 w 166"/>
                    <a:gd name="T63" fmla="*/ 53 h 118"/>
                    <a:gd name="T64" fmla="*/ 40 w 166"/>
                    <a:gd name="T65" fmla="*/ 76 h 118"/>
                    <a:gd name="T66" fmla="*/ 18 w 166"/>
                    <a:gd name="T67" fmla="*/ 75 h 118"/>
                    <a:gd name="T68" fmla="*/ 18 w 166"/>
                    <a:gd name="T69" fmla="*/ 67 h 118"/>
                    <a:gd name="T70" fmla="*/ 26 w 166"/>
                    <a:gd name="T71" fmla="*/ 63 h 118"/>
                    <a:gd name="T72" fmla="*/ 24 w 166"/>
                    <a:gd name="T73" fmla="*/ 63 h 118"/>
                    <a:gd name="T74" fmla="*/ 24 w 166"/>
                    <a:gd name="T75" fmla="*/ 61 h 118"/>
                    <a:gd name="T76" fmla="*/ 21 w 166"/>
                    <a:gd name="T77" fmla="*/ 60 h 118"/>
                    <a:gd name="T78" fmla="*/ 19 w 166"/>
                    <a:gd name="T79" fmla="*/ 59 h 118"/>
                    <a:gd name="T80" fmla="*/ 15 w 166"/>
                    <a:gd name="T81" fmla="*/ 56 h 118"/>
                    <a:gd name="T82" fmla="*/ 12 w 166"/>
                    <a:gd name="T83" fmla="*/ 53 h 118"/>
                    <a:gd name="T84" fmla="*/ 10 w 166"/>
                    <a:gd name="T85" fmla="*/ 48 h 118"/>
                    <a:gd name="T86" fmla="*/ 8 w 166"/>
                    <a:gd name="T87" fmla="*/ 44 h 118"/>
                    <a:gd name="T88" fmla="*/ 6 w 166"/>
                    <a:gd name="T89" fmla="*/ 40 h 118"/>
                    <a:gd name="T90" fmla="*/ 4 w 166"/>
                    <a:gd name="T91" fmla="*/ 37 h 118"/>
                    <a:gd name="T92" fmla="*/ 4 w 166"/>
                    <a:gd name="T93" fmla="*/ 33 h 118"/>
                    <a:gd name="T94" fmla="*/ 4 w 166"/>
                    <a:gd name="T95" fmla="*/ 30 h 118"/>
                    <a:gd name="T96" fmla="*/ 2 w 166"/>
                    <a:gd name="T97" fmla="*/ 25 h 118"/>
                    <a:gd name="T98" fmla="*/ 2 w 166"/>
                    <a:gd name="T99" fmla="*/ 21 h 118"/>
                    <a:gd name="T100" fmla="*/ 2 w 166"/>
                    <a:gd name="T101" fmla="*/ 18 h 118"/>
                    <a:gd name="T102" fmla="*/ 2 w 166"/>
                    <a:gd name="T103" fmla="*/ 15 h 118"/>
                    <a:gd name="T104" fmla="*/ 0 w 166"/>
                    <a:gd name="T105" fmla="*/ 11 h 118"/>
                    <a:gd name="T106" fmla="*/ 0 w 166"/>
                    <a:gd name="T107" fmla="*/ 9 h 118"/>
                    <a:gd name="T108" fmla="*/ 0 w 166"/>
                    <a:gd name="T109" fmla="*/ 4 h 118"/>
                    <a:gd name="T110" fmla="*/ 0 w 166"/>
                    <a:gd name="T111" fmla="*/ 4 h 118"/>
                    <a:gd name="T112" fmla="*/ 2 w 166"/>
                    <a:gd name="T113" fmla="*/ 0 h 118"/>
                    <a:gd name="T114" fmla="*/ 4 w 166"/>
                    <a:gd name="T115" fmla="*/ 2 h 118"/>
                    <a:gd name="T116" fmla="*/ 4 w 166"/>
                    <a:gd name="T117" fmla="*/ 2 h 118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66"/>
                    <a:gd name="T178" fmla="*/ 0 h 118"/>
                    <a:gd name="T179" fmla="*/ 166 w 166"/>
                    <a:gd name="T180" fmla="*/ 118 h 118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66" h="118">
                      <a:moveTo>
                        <a:pt x="4" y="2"/>
                      </a:move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8" y="11"/>
                      </a:lnTo>
                      <a:lnTo>
                        <a:pt x="12" y="15"/>
                      </a:lnTo>
                      <a:lnTo>
                        <a:pt x="15" y="23"/>
                      </a:lnTo>
                      <a:lnTo>
                        <a:pt x="19" y="25"/>
                      </a:lnTo>
                      <a:lnTo>
                        <a:pt x="23" y="28"/>
                      </a:lnTo>
                      <a:lnTo>
                        <a:pt x="27" y="32"/>
                      </a:lnTo>
                      <a:lnTo>
                        <a:pt x="33" y="36"/>
                      </a:lnTo>
                      <a:lnTo>
                        <a:pt x="36" y="38"/>
                      </a:lnTo>
                      <a:lnTo>
                        <a:pt x="40" y="42"/>
                      </a:lnTo>
                      <a:lnTo>
                        <a:pt x="46" y="46"/>
                      </a:lnTo>
                      <a:lnTo>
                        <a:pt x="52" y="51"/>
                      </a:lnTo>
                      <a:lnTo>
                        <a:pt x="55" y="53"/>
                      </a:lnTo>
                      <a:lnTo>
                        <a:pt x="63" y="57"/>
                      </a:lnTo>
                      <a:lnTo>
                        <a:pt x="67" y="61"/>
                      </a:lnTo>
                      <a:lnTo>
                        <a:pt x="74" y="65"/>
                      </a:lnTo>
                      <a:lnTo>
                        <a:pt x="78" y="67"/>
                      </a:lnTo>
                      <a:lnTo>
                        <a:pt x="84" y="70"/>
                      </a:lnTo>
                      <a:lnTo>
                        <a:pt x="88" y="72"/>
                      </a:lnTo>
                      <a:lnTo>
                        <a:pt x="92" y="76"/>
                      </a:lnTo>
                      <a:lnTo>
                        <a:pt x="97" y="78"/>
                      </a:lnTo>
                      <a:lnTo>
                        <a:pt x="99" y="80"/>
                      </a:lnTo>
                      <a:lnTo>
                        <a:pt x="120" y="67"/>
                      </a:lnTo>
                      <a:lnTo>
                        <a:pt x="130" y="67"/>
                      </a:lnTo>
                      <a:lnTo>
                        <a:pt x="126" y="84"/>
                      </a:lnTo>
                      <a:lnTo>
                        <a:pt x="145" y="95"/>
                      </a:lnTo>
                      <a:lnTo>
                        <a:pt x="164" y="78"/>
                      </a:lnTo>
                      <a:lnTo>
                        <a:pt x="166" y="95"/>
                      </a:lnTo>
                      <a:lnTo>
                        <a:pt x="158" y="112"/>
                      </a:lnTo>
                      <a:lnTo>
                        <a:pt x="78" y="82"/>
                      </a:lnTo>
                      <a:lnTo>
                        <a:pt x="65" y="118"/>
                      </a:lnTo>
                      <a:lnTo>
                        <a:pt x="29" y="114"/>
                      </a:lnTo>
                      <a:lnTo>
                        <a:pt x="29" y="103"/>
                      </a:lnTo>
                      <a:lnTo>
                        <a:pt x="42" y="97"/>
                      </a:lnTo>
                      <a:lnTo>
                        <a:pt x="40" y="97"/>
                      </a:lnTo>
                      <a:lnTo>
                        <a:pt x="38" y="95"/>
                      </a:lnTo>
                      <a:lnTo>
                        <a:pt x="34" y="93"/>
                      </a:lnTo>
                      <a:lnTo>
                        <a:pt x="31" y="91"/>
                      </a:lnTo>
                      <a:lnTo>
                        <a:pt x="25" y="86"/>
                      </a:lnTo>
                      <a:lnTo>
                        <a:pt x="19" y="82"/>
                      </a:lnTo>
                      <a:lnTo>
                        <a:pt x="15" y="74"/>
                      </a:lnTo>
                      <a:lnTo>
                        <a:pt x="12" y="67"/>
                      </a:lnTo>
                      <a:lnTo>
                        <a:pt x="10" y="61"/>
                      </a:lnTo>
                      <a:lnTo>
                        <a:pt x="6" y="57"/>
                      </a:lnTo>
                      <a:lnTo>
                        <a:pt x="6" y="51"/>
                      </a:lnTo>
                      <a:lnTo>
                        <a:pt x="4" y="46"/>
                      </a:lnTo>
                      <a:lnTo>
                        <a:pt x="2" y="38"/>
                      </a:lnTo>
                      <a:lnTo>
                        <a:pt x="2" y="32"/>
                      </a:lnTo>
                      <a:lnTo>
                        <a:pt x="2" y="27"/>
                      </a:lnTo>
                      <a:lnTo>
                        <a:pt x="2" y="23"/>
                      </a:lnTo>
                      <a:lnTo>
                        <a:pt x="0" y="17"/>
                      </a:lnTo>
                      <a:lnTo>
                        <a:pt x="0" y="13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6" name="Freeform 558"/>
                <p:cNvSpPr>
                  <a:spLocks/>
                </p:cNvSpPr>
                <p:nvPr/>
              </p:nvSpPr>
              <p:spPr bwMode="auto">
                <a:xfrm>
                  <a:off x="2721" y="2990"/>
                  <a:ext cx="64" cy="158"/>
                </a:xfrm>
                <a:custGeom>
                  <a:avLst/>
                  <a:gdLst>
                    <a:gd name="T0" fmla="*/ 0 w 72"/>
                    <a:gd name="T1" fmla="*/ 0 h 177"/>
                    <a:gd name="T2" fmla="*/ 38 w 72"/>
                    <a:gd name="T3" fmla="*/ 15 h 177"/>
                    <a:gd name="T4" fmla="*/ 33 w 72"/>
                    <a:gd name="T5" fmla="*/ 23 h 177"/>
                    <a:gd name="T6" fmla="*/ 45 w 72"/>
                    <a:gd name="T7" fmla="*/ 26 h 177"/>
                    <a:gd name="T8" fmla="*/ 44 w 72"/>
                    <a:gd name="T9" fmla="*/ 26 h 177"/>
                    <a:gd name="T10" fmla="*/ 43 w 72"/>
                    <a:gd name="T11" fmla="*/ 28 h 177"/>
                    <a:gd name="T12" fmla="*/ 41 w 72"/>
                    <a:gd name="T13" fmla="*/ 29 h 177"/>
                    <a:gd name="T14" fmla="*/ 36 w 72"/>
                    <a:gd name="T15" fmla="*/ 33 h 177"/>
                    <a:gd name="T16" fmla="*/ 35 w 72"/>
                    <a:gd name="T17" fmla="*/ 35 h 177"/>
                    <a:gd name="T18" fmla="*/ 31 w 72"/>
                    <a:gd name="T19" fmla="*/ 38 h 177"/>
                    <a:gd name="T20" fmla="*/ 28 w 72"/>
                    <a:gd name="T21" fmla="*/ 42 h 177"/>
                    <a:gd name="T22" fmla="*/ 26 w 72"/>
                    <a:gd name="T23" fmla="*/ 48 h 177"/>
                    <a:gd name="T24" fmla="*/ 24 w 72"/>
                    <a:gd name="T25" fmla="*/ 50 h 177"/>
                    <a:gd name="T26" fmla="*/ 24 w 72"/>
                    <a:gd name="T27" fmla="*/ 53 h 177"/>
                    <a:gd name="T28" fmla="*/ 22 w 72"/>
                    <a:gd name="T29" fmla="*/ 56 h 177"/>
                    <a:gd name="T30" fmla="*/ 22 w 72"/>
                    <a:gd name="T31" fmla="*/ 59 h 177"/>
                    <a:gd name="T32" fmla="*/ 21 w 72"/>
                    <a:gd name="T33" fmla="*/ 63 h 177"/>
                    <a:gd name="T34" fmla="*/ 21 w 72"/>
                    <a:gd name="T35" fmla="*/ 64 h 177"/>
                    <a:gd name="T36" fmla="*/ 21 w 72"/>
                    <a:gd name="T37" fmla="*/ 68 h 177"/>
                    <a:gd name="T38" fmla="*/ 21 w 72"/>
                    <a:gd name="T39" fmla="*/ 71 h 177"/>
                    <a:gd name="T40" fmla="*/ 20 w 72"/>
                    <a:gd name="T41" fmla="*/ 77 h 177"/>
                    <a:gd name="T42" fmla="*/ 20 w 72"/>
                    <a:gd name="T43" fmla="*/ 80 h 177"/>
                    <a:gd name="T44" fmla="*/ 20 w 72"/>
                    <a:gd name="T45" fmla="*/ 83 h 177"/>
                    <a:gd name="T46" fmla="*/ 20 w 72"/>
                    <a:gd name="T47" fmla="*/ 85 h 177"/>
                    <a:gd name="T48" fmla="*/ 32 w 72"/>
                    <a:gd name="T49" fmla="*/ 86 h 177"/>
                    <a:gd name="T50" fmla="*/ 33 w 72"/>
                    <a:gd name="T51" fmla="*/ 96 h 177"/>
                    <a:gd name="T52" fmla="*/ 20 w 72"/>
                    <a:gd name="T53" fmla="*/ 104 h 177"/>
                    <a:gd name="T54" fmla="*/ 13 w 72"/>
                    <a:gd name="T55" fmla="*/ 112 h 177"/>
                    <a:gd name="T56" fmla="*/ 4 w 72"/>
                    <a:gd name="T57" fmla="*/ 17 h 177"/>
                    <a:gd name="T58" fmla="*/ 0 w 72"/>
                    <a:gd name="T59" fmla="*/ 0 h 177"/>
                    <a:gd name="T60" fmla="*/ 0 w 72"/>
                    <a:gd name="T61" fmla="*/ 0 h 17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72"/>
                    <a:gd name="T94" fmla="*/ 0 h 177"/>
                    <a:gd name="T95" fmla="*/ 72 w 72"/>
                    <a:gd name="T96" fmla="*/ 177 h 177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72" h="177">
                      <a:moveTo>
                        <a:pt x="0" y="0"/>
                      </a:moveTo>
                      <a:lnTo>
                        <a:pt x="61" y="23"/>
                      </a:lnTo>
                      <a:lnTo>
                        <a:pt x="53" y="36"/>
                      </a:lnTo>
                      <a:lnTo>
                        <a:pt x="72" y="42"/>
                      </a:lnTo>
                      <a:lnTo>
                        <a:pt x="70" y="42"/>
                      </a:lnTo>
                      <a:lnTo>
                        <a:pt x="69" y="44"/>
                      </a:lnTo>
                      <a:lnTo>
                        <a:pt x="65" y="47"/>
                      </a:lnTo>
                      <a:lnTo>
                        <a:pt x="59" y="51"/>
                      </a:lnTo>
                      <a:lnTo>
                        <a:pt x="55" y="55"/>
                      </a:lnTo>
                      <a:lnTo>
                        <a:pt x="50" y="61"/>
                      </a:lnTo>
                      <a:lnTo>
                        <a:pt x="46" y="66"/>
                      </a:lnTo>
                      <a:lnTo>
                        <a:pt x="42" y="76"/>
                      </a:lnTo>
                      <a:lnTo>
                        <a:pt x="38" y="80"/>
                      </a:lnTo>
                      <a:lnTo>
                        <a:pt x="38" y="83"/>
                      </a:lnTo>
                      <a:lnTo>
                        <a:pt x="36" y="89"/>
                      </a:lnTo>
                      <a:lnTo>
                        <a:pt x="36" y="93"/>
                      </a:lnTo>
                      <a:lnTo>
                        <a:pt x="34" y="99"/>
                      </a:lnTo>
                      <a:lnTo>
                        <a:pt x="34" y="102"/>
                      </a:lnTo>
                      <a:lnTo>
                        <a:pt x="34" y="106"/>
                      </a:lnTo>
                      <a:lnTo>
                        <a:pt x="34" y="112"/>
                      </a:lnTo>
                      <a:lnTo>
                        <a:pt x="32" y="120"/>
                      </a:lnTo>
                      <a:lnTo>
                        <a:pt x="32" y="127"/>
                      </a:lnTo>
                      <a:lnTo>
                        <a:pt x="32" y="131"/>
                      </a:lnTo>
                      <a:lnTo>
                        <a:pt x="32" y="133"/>
                      </a:lnTo>
                      <a:lnTo>
                        <a:pt x="51" y="135"/>
                      </a:lnTo>
                      <a:lnTo>
                        <a:pt x="53" y="150"/>
                      </a:lnTo>
                      <a:lnTo>
                        <a:pt x="31" y="163"/>
                      </a:lnTo>
                      <a:lnTo>
                        <a:pt x="21" y="177"/>
                      </a:lnTo>
                      <a:lnTo>
                        <a:pt x="6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7" name="Freeform 559"/>
                <p:cNvSpPr>
                  <a:spLocks/>
                </p:cNvSpPr>
                <p:nvPr/>
              </p:nvSpPr>
              <p:spPr bwMode="auto">
                <a:xfrm>
                  <a:off x="2610" y="2922"/>
                  <a:ext cx="143" cy="104"/>
                </a:xfrm>
                <a:custGeom>
                  <a:avLst/>
                  <a:gdLst>
                    <a:gd name="T0" fmla="*/ 66 w 159"/>
                    <a:gd name="T1" fmla="*/ 74 h 116"/>
                    <a:gd name="T2" fmla="*/ 61 w 159"/>
                    <a:gd name="T3" fmla="*/ 73 h 116"/>
                    <a:gd name="T4" fmla="*/ 54 w 159"/>
                    <a:gd name="T5" fmla="*/ 72 h 116"/>
                    <a:gd name="T6" fmla="*/ 44 w 159"/>
                    <a:gd name="T7" fmla="*/ 68 h 116"/>
                    <a:gd name="T8" fmla="*/ 35 w 159"/>
                    <a:gd name="T9" fmla="*/ 66 h 116"/>
                    <a:gd name="T10" fmla="*/ 23 w 159"/>
                    <a:gd name="T11" fmla="*/ 61 h 116"/>
                    <a:gd name="T12" fmla="*/ 14 w 159"/>
                    <a:gd name="T13" fmla="*/ 56 h 116"/>
                    <a:gd name="T14" fmla="*/ 7 w 159"/>
                    <a:gd name="T15" fmla="*/ 50 h 116"/>
                    <a:gd name="T16" fmla="*/ 3 w 159"/>
                    <a:gd name="T17" fmla="*/ 43 h 116"/>
                    <a:gd name="T18" fmla="*/ 0 w 159"/>
                    <a:gd name="T19" fmla="*/ 35 h 116"/>
                    <a:gd name="T20" fmla="*/ 1 w 159"/>
                    <a:gd name="T21" fmla="*/ 28 h 116"/>
                    <a:gd name="T22" fmla="*/ 4 w 159"/>
                    <a:gd name="T23" fmla="*/ 20 h 116"/>
                    <a:gd name="T24" fmla="*/ 7 w 159"/>
                    <a:gd name="T25" fmla="*/ 12 h 116"/>
                    <a:gd name="T26" fmla="*/ 11 w 159"/>
                    <a:gd name="T27" fmla="*/ 5 h 116"/>
                    <a:gd name="T28" fmla="*/ 14 w 159"/>
                    <a:gd name="T29" fmla="*/ 2 h 116"/>
                    <a:gd name="T30" fmla="*/ 18 w 159"/>
                    <a:gd name="T31" fmla="*/ 0 h 116"/>
                    <a:gd name="T32" fmla="*/ 25 w 159"/>
                    <a:gd name="T33" fmla="*/ 2 h 116"/>
                    <a:gd name="T34" fmla="*/ 31 w 159"/>
                    <a:gd name="T35" fmla="*/ 4 h 116"/>
                    <a:gd name="T36" fmla="*/ 33 w 159"/>
                    <a:gd name="T37" fmla="*/ 12 h 116"/>
                    <a:gd name="T38" fmla="*/ 35 w 159"/>
                    <a:gd name="T39" fmla="*/ 20 h 116"/>
                    <a:gd name="T40" fmla="*/ 37 w 159"/>
                    <a:gd name="T41" fmla="*/ 28 h 116"/>
                    <a:gd name="T42" fmla="*/ 42 w 159"/>
                    <a:gd name="T43" fmla="*/ 37 h 116"/>
                    <a:gd name="T44" fmla="*/ 49 w 159"/>
                    <a:gd name="T45" fmla="*/ 41 h 116"/>
                    <a:gd name="T46" fmla="*/ 55 w 159"/>
                    <a:gd name="T47" fmla="*/ 44 h 116"/>
                    <a:gd name="T48" fmla="*/ 61 w 159"/>
                    <a:gd name="T49" fmla="*/ 47 h 116"/>
                    <a:gd name="T50" fmla="*/ 70 w 159"/>
                    <a:gd name="T51" fmla="*/ 47 h 116"/>
                    <a:gd name="T52" fmla="*/ 77 w 159"/>
                    <a:gd name="T53" fmla="*/ 48 h 116"/>
                    <a:gd name="T54" fmla="*/ 85 w 159"/>
                    <a:gd name="T55" fmla="*/ 49 h 116"/>
                    <a:gd name="T56" fmla="*/ 93 w 159"/>
                    <a:gd name="T57" fmla="*/ 50 h 116"/>
                    <a:gd name="T58" fmla="*/ 98 w 159"/>
                    <a:gd name="T59" fmla="*/ 52 h 116"/>
                    <a:gd name="T60" fmla="*/ 103 w 159"/>
                    <a:gd name="T61" fmla="*/ 56 h 116"/>
                    <a:gd name="T62" fmla="*/ 104 w 159"/>
                    <a:gd name="T63" fmla="*/ 63 h 116"/>
                    <a:gd name="T64" fmla="*/ 101 w 159"/>
                    <a:gd name="T65" fmla="*/ 70 h 116"/>
                    <a:gd name="T66" fmla="*/ 98 w 159"/>
                    <a:gd name="T67" fmla="*/ 74 h 116"/>
                    <a:gd name="T68" fmla="*/ 67 w 159"/>
                    <a:gd name="T69" fmla="*/ 74 h 11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59"/>
                    <a:gd name="T106" fmla="*/ 0 h 116"/>
                    <a:gd name="T107" fmla="*/ 159 w 159"/>
                    <a:gd name="T108" fmla="*/ 116 h 11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59" h="116">
                      <a:moveTo>
                        <a:pt x="102" y="114"/>
                      </a:moveTo>
                      <a:lnTo>
                        <a:pt x="100" y="114"/>
                      </a:lnTo>
                      <a:lnTo>
                        <a:pt x="98" y="114"/>
                      </a:lnTo>
                      <a:lnTo>
                        <a:pt x="95" y="112"/>
                      </a:lnTo>
                      <a:lnTo>
                        <a:pt x="91" y="112"/>
                      </a:lnTo>
                      <a:lnTo>
                        <a:pt x="83" y="110"/>
                      </a:lnTo>
                      <a:lnTo>
                        <a:pt x="77" y="108"/>
                      </a:lnTo>
                      <a:lnTo>
                        <a:pt x="68" y="106"/>
                      </a:lnTo>
                      <a:lnTo>
                        <a:pt x="62" y="104"/>
                      </a:lnTo>
                      <a:lnTo>
                        <a:pt x="53" y="101"/>
                      </a:lnTo>
                      <a:lnTo>
                        <a:pt x="45" y="99"/>
                      </a:lnTo>
                      <a:lnTo>
                        <a:pt x="36" y="95"/>
                      </a:lnTo>
                      <a:lnTo>
                        <a:pt x="30" y="91"/>
                      </a:lnTo>
                      <a:lnTo>
                        <a:pt x="22" y="87"/>
                      </a:lnTo>
                      <a:lnTo>
                        <a:pt x="17" y="83"/>
                      </a:lnTo>
                      <a:lnTo>
                        <a:pt x="11" y="78"/>
                      </a:lnTo>
                      <a:lnTo>
                        <a:pt x="7" y="74"/>
                      </a:lnTo>
                      <a:lnTo>
                        <a:pt x="3" y="66"/>
                      </a:lnTo>
                      <a:lnTo>
                        <a:pt x="1" y="61"/>
                      </a:lnTo>
                      <a:lnTo>
                        <a:pt x="0" y="55"/>
                      </a:lnTo>
                      <a:lnTo>
                        <a:pt x="1" y="49"/>
                      </a:lnTo>
                      <a:lnTo>
                        <a:pt x="1" y="43"/>
                      </a:lnTo>
                      <a:lnTo>
                        <a:pt x="3" y="36"/>
                      </a:lnTo>
                      <a:lnTo>
                        <a:pt x="5" y="30"/>
                      </a:lnTo>
                      <a:lnTo>
                        <a:pt x="9" y="24"/>
                      </a:lnTo>
                      <a:lnTo>
                        <a:pt x="11" y="19"/>
                      </a:lnTo>
                      <a:lnTo>
                        <a:pt x="13" y="15"/>
                      </a:lnTo>
                      <a:lnTo>
                        <a:pt x="17" y="9"/>
                      </a:lnTo>
                      <a:lnTo>
                        <a:pt x="19" y="7"/>
                      </a:lnTo>
                      <a:lnTo>
                        <a:pt x="22" y="2"/>
                      </a:lnTo>
                      <a:lnTo>
                        <a:pt x="26" y="0"/>
                      </a:lnTo>
                      <a:lnTo>
                        <a:pt x="28" y="0"/>
                      </a:lnTo>
                      <a:lnTo>
                        <a:pt x="36" y="2"/>
                      </a:lnTo>
                      <a:lnTo>
                        <a:pt x="39" y="2"/>
                      </a:lnTo>
                      <a:lnTo>
                        <a:pt x="43" y="5"/>
                      </a:lnTo>
                      <a:lnTo>
                        <a:pt x="47" y="7"/>
                      </a:lnTo>
                      <a:lnTo>
                        <a:pt x="49" y="13"/>
                      </a:lnTo>
                      <a:lnTo>
                        <a:pt x="51" y="19"/>
                      </a:lnTo>
                      <a:lnTo>
                        <a:pt x="53" y="24"/>
                      </a:lnTo>
                      <a:lnTo>
                        <a:pt x="53" y="30"/>
                      </a:lnTo>
                      <a:lnTo>
                        <a:pt x="55" y="38"/>
                      </a:lnTo>
                      <a:lnTo>
                        <a:pt x="57" y="43"/>
                      </a:lnTo>
                      <a:lnTo>
                        <a:pt x="60" y="49"/>
                      </a:lnTo>
                      <a:lnTo>
                        <a:pt x="64" y="57"/>
                      </a:lnTo>
                      <a:lnTo>
                        <a:pt x="72" y="62"/>
                      </a:lnTo>
                      <a:lnTo>
                        <a:pt x="76" y="64"/>
                      </a:lnTo>
                      <a:lnTo>
                        <a:pt x="79" y="66"/>
                      </a:lnTo>
                      <a:lnTo>
                        <a:pt x="85" y="68"/>
                      </a:lnTo>
                      <a:lnTo>
                        <a:pt x="91" y="70"/>
                      </a:lnTo>
                      <a:lnTo>
                        <a:pt x="95" y="72"/>
                      </a:lnTo>
                      <a:lnTo>
                        <a:pt x="100" y="72"/>
                      </a:lnTo>
                      <a:lnTo>
                        <a:pt x="108" y="72"/>
                      </a:lnTo>
                      <a:lnTo>
                        <a:pt x="114" y="74"/>
                      </a:lnTo>
                      <a:lnTo>
                        <a:pt x="119" y="74"/>
                      </a:lnTo>
                      <a:lnTo>
                        <a:pt x="125" y="76"/>
                      </a:lnTo>
                      <a:lnTo>
                        <a:pt x="131" y="76"/>
                      </a:lnTo>
                      <a:lnTo>
                        <a:pt x="136" y="78"/>
                      </a:lnTo>
                      <a:lnTo>
                        <a:pt x="142" y="78"/>
                      </a:lnTo>
                      <a:lnTo>
                        <a:pt x="146" y="80"/>
                      </a:lnTo>
                      <a:lnTo>
                        <a:pt x="150" y="81"/>
                      </a:lnTo>
                      <a:lnTo>
                        <a:pt x="154" y="83"/>
                      </a:lnTo>
                      <a:lnTo>
                        <a:pt x="157" y="87"/>
                      </a:lnTo>
                      <a:lnTo>
                        <a:pt x="159" y="93"/>
                      </a:lnTo>
                      <a:lnTo>
                        <a:pt x="159" y="97"/>
                      </a:lnTo>
                      <a:lnTo>
                        <a:pt x="157" y="104"/>
                      </a:lnTo>
                      <a:lnTo>
                        <a:pt x="155" y="108"/>
                      </a:lnTo>
                      <a:lnTo>
                        <a:pt x="152" y="112"/>
                      </a:lnTo>
                      <a:lnTo>
                        <a:pt x="150" y="114"/>
                      </a:lnTo>
                      <a:lnTo>
                        <a:pt x="150" y="116"/>
                      </a:lnTo>
                      <a:lnTo>
                        <a:pt x="102" y="114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8" name="Freeform 560"/>
                <p:cNvSpPr>
                  <a:spLocks/>
                </p:cNvSpPr>
                <p:nvPr/>
              </p:nvSpPr>
              <p:spPr bwMode="auto">
                <a:xfrm>
                  <a:off x="2622" y="3323"/>
                  <a:ext cx="409" cy="99"/>
                </a:xfrm>
                <a:custGeom>
                  <a:avLst/>
                  <a:gdLst>
                    <a:gd name="T0" fmla="*/ 0 w 454"/>
                    <a:gd name="T1" fmla="*/ 36 h 111"/>
                    <a:gd name="T2" fmla="*/ 299 w 454"/>
                    <a:gd name="T3" fmla="*/ 0 h 111"/>
                    <a:gd name="T4" fmla="*/ 295 w 454"/>
                    <a:gd name="T5" fmla="*/ 19 h 111"/>
                    <a:gd name="T6" fmla="*/ 277 w 454"/>
                    <a:gd name="T7" fmla="*/ 26 h 111"/>
                    <a:gd name="T8" fmla="*/ 277 w 454"/>
                    <a:gd name="T9" fmla="*/ 26 h 111"/>
                    <a:gd name="T10" fmla="*/ 277 w 454"/>
                    <a:gd name="T11" fmla="*/ 28 h 111"/>
                    <a:gd name="T12" fmla="*/ 276 w 454"/>
                    <a:gd name="T13" fmla="*/ 30 h 111"/>
                    <a:gd name="T14" fmla="*/ 274 w 454"/>
                    <a:gd name="T15" fmla="*/ 36 h 111"/>
                    <a:gd name="T16" fmla="*/ 271 w 454"/>
                    <a:gd name="T17" fmla="*/ 38 h 111"/>
                    <a:gd name="T18" fmla="*/ 269 w 454"/>
                    <a:gd name="T19" fmla="*/ 43 h 111"/>
                    <a:gd name="T20" fmla="*/ 266 w 454"/>
                    <a:gd name="T21" fmla="*/ 46 h 111"/>
                    <a:gd name="T22" fmla="*/ 262 w 454"/>
                    <a:gd name="T23" fmla="*/ 49 h 111"/>
                    <a:gd name="T24" fmla="*/ 259 w 454"/>
                    <a:gd name="T25" fmla="*/ 50 h 111"/>
                    <a:gd name="T26" fmla="*/ 255 w 454"/>
                    <a:gd name="T27" fmla="*/ 54 h 111"/>
                    <a:gd name="T28" fmla="*/ 250 w 454"/>
                    <a:gd name="T29" fmla="*/ 54 h 111"/>
                    <a:gd name="T30" fmla="*/ 245 w 454"/>
                    <a:gd name="T31" fmla="*/ 54 h 111"/>
                    <a:gd name="T32" fmla="*/ 241 w 454"/>
                    <a:gd name="T33" fmla="*/ 54 h 111"/>
                    <a:gd name="T34" fmla="*/ 235 w 454"/>
                    <a:gd name="T35" fmla="*/ 52 h 111"/>
                    <a:gd name="T36" fmla="*/ 232 w 454"/>
                    <a:gd name="T37" fmla="*/ 50 h 111"/>
                    <a:gd name="T38" fmla="*/ 228 w 454"/>
                    <a:gd name="T39" fmla="*/ 49 h 111"/>
                    <a:gd name="T40" fmla="*/ 224 w 454"/>
                    <a:gd name="T41" fmla="*/ 48 h 111"/>
                    <a:gd name="T42" fmla="*/ 222 w 454"/>
                    <a:gd name="T43" fmla="*/ 45 h 111"/>
                    <a:gd name="T44" fmla="*/ 220 w 454"/>
                    <a:gd name="T45" fmla="*/ 43 h 111"/>
                    <a:gd name="T46" fmla="*/ 217 w 454"/>
                    <a:gd name="T47" fmla="*/ 40 h 111"/>
                    <a:gd name="T48" fmla="*/ 217 w 454"/>
                    <a:gd name="T49" fmla="*/ 37 h 111"/>
                    <a:gd name="T50" fmla="*/ 216 w 454"/>
                    <a:gd name="T51" fmla="*/ 36 h 111"/>
                    <a:gd name="T52" fmla="*/ 111 w 454"/>
                    <a:gd name="T53" fmla="*/ 48 h 111"/>
                    <a:gd name="T54" fmla="*/ 111 w 454"/>
                    <a:gd name="T55" fmla="*/ 48 h 111"/>
                    <a:gd name="T56" fmla="*/ 110 w 454"/>
                    <a:gd name="T57" fmla="*/ 49 h 111"/>
                    <a:gd name="T58" fmla="*/ 109 w 454"/>
                    <a:gd name="T59" fmla="*/ 50 h 111"/>
                    <a:gd name="T60" fmla="*/ 107 w 454"/>
                    <a:gd name="T61" fmla="*/ 55 h 111"/>
                    <a:gd name="T62" fmla="*/ 105 w 454"/>
                    <a:gd name="T63" fmla="*/ 56 h 111"/>
                    <a:gd name="T64" fmla="*/ 103 w 454"/>
                    <a:gd name="T65" fmla="*/ 62 h 111"/>
                    <a:gd name="T66" fmla="*/ 100 w 454"/>
                    <a:gd name="T67" fmla="*/ 62 h 111"/>
                    <a:gd name="T68" fmla="*/ 97 w 454"/>
                    <a:gd name="T69" fmla="*/ 67 h 111"/>
                    <a:gd name="T70" fmla="*/ 93 w 454"/>
                    <a:gd name="T71" fmla="*/ 68 h 111"/>
                    <a:gd name="T72" fmla="*/ 90 w 454"/>
                    <a:gd name="T73" fmla="*/ 70 h 111"/>
                    <a:gd name="T74" fmla="*/ 86 w 454"/>
                    <a:gd name="T75" fmla="*/ 70 h 111"/>
                    <a:gd name="T76" fmla="*/ 83 w 454"/>
                    <a:gd name="T77" fmla="*/ 70 h 111"/>
                    <a:gd name="T78" fmla="*/ 77 w 454"/>
                    <a:gd name="T79" fmla="*/ 70 h 111"/>
                    <a:gd name="T80" fmla="*/ 74 w 454"/>
                    <a:gd name="T81" fmla="*/ 70 h 111"/>
                    <a:gd name="T82" fmla="*/ 70 w 454"/>
                    <a:gd name="T83" fmla="*/ 68 h 111"/>
                    <a:gd name="T84" fmla="*/ 68 w 454"/>
                    <a:gd name="T85" fmla="*/ 67 h 111"/>
                    <a:gd name="T86" fmla="*/ 63 w 454"/>
                    <a:gd name="T87" fmla="*/ 65 h 111"/>
                    <a:gd name="T88" fmla="*/ 61 w 454"/>
                    <a:gd name="T89" fmla="*/ 62 h 111"/>
                    <a:gd name="T90" fmla="*/ 57 w 454"/>
                    <a:gd name="T91" fmla="*/ 62 h 111"/>
                    <a:gd name="T92" fmla="*/ 56 w 454"/>
                    <a:gd name="T93" fmla="*/ 60 h 111"/>
                    <a:gd name="T94" fmla="*/ 53 w 454"/>
                    <a:gd name="T95" fmla="*/ 55 h 111"/>
                    <a:gd name="T96" fmla="*/ 53 w 454"/>
                    <a:gd name="T97" fmla="*/ 55 h 111"/>
                    <a:gd name="T98" fmla="*/ 5 w 454"/>
                    <a:gd name="T99" fmla="*/ 55 h 111"/>
                    <a:gd name="T100" fmla="*/ 0 w 454"/>
                    <a:gd name="T101" fmla="*/ 36 h 111"/>
                    <a:gd name="T102" fmla="*/ 0 w 454"/>
                    <a:gd name="T103" fmla="*/ 36 h 11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54"/>
                    <a:gd name="T157" fmla="*/ 0 h 111"/>
                    <a:gd name="T158" fmla="*/ 454 w 454"/>
                    <a:gd name="T159" fmla="*/ 111 h 11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54" h="111">
                      <a:moveTo>
                        <a:pt x="0" y="56"/>
                      </a:moveTo>
                      <a:lnTo>
                        <a:pt x="454" y="0"/>
                      </a:lnTo>
                      <a:lnTo>
                        <a:pt x="448" y="29"/>
                      </a:lnTo>
                      <a:lnTo>
                        <a:pt x="422" y="42"/>
                      </a:lnTo>
                      <a:lnTo>
                        <a:pt x="420" y="44"/>
                      </a:lnTo>
                      <a:lnTo>
                        <a:pt x="418" y="48"/>
                      </a:lnTo>
                      <a:lnTo>
                        <a:pt x="416" y="56"/>
                      </a:lnTo>
                      <a:lnTo>
                        <a:pt x="412" y="61"/>
                      </a:lnTo>
                      <a:lnTo>
                        <a:pt x="408" y="67"/>
                      </a:lnTo>
                      <a:lnTo>
                        <a:pt x="403" y="73"/>
                      </a:lnTo>
                      <a:lnTo>
                        <a:pt x="399" y="78"/>
                      </a:lnTo>
                      <a:lnTo>
                        <a:pt x="393" y="80"/>
                      </a:lnTo>
                      <a:lnTo>
                        <a:pt x="386" y="84"/>
                      </a:lnTo>
                      <a:lnTo>
                        <a:pt x="380" y="84"/>
                      </a:lnTo>
                      <a:lnTo>
                        <a:pt x="372" y="84"/>
                      </a:lnTo>
                      <a:lnTo>
                        <a:pt x="365" y="84"/>
                      </a:lnTo>
                      <a:lnTo>
                        <a:pt x="357" y="82"/>
                      </a:lnTo>
                      <a:lnTo>
                        <a:pt x="351" y="80"/>
                      </a:lnTo>
                      <a:lnTo>
                        <a:pt x="346" y="78"/>
                      </a:lnTo>
                      <a:lnTo>
                        <a:pt x="340" y="75"/>
                      </a:lnTo>
                      <a:lnTo>
                        <a:pt x="336" y="71"/>
                      </a:lnTo>
                      <a:lnTo>
                        <a:pt x="334" y="67"/>
                      </a:lnTo>
                      <a:lnTo>
                        <a:pt x="331" y="63"/>
                      </a:lnTo>
                      <a:lnTo>
                        <a:pt x="329" y="58"/>
                      </a:lnTo>
                      <a:lnTo>
                        <a:pt x="327" y="56"/>
                      </a:lnTo>
                      <a:lnTo>
                        <a:pt x="169" y="75"/>
                      </a:lnTo>
                      <a:lnTo>
                        <a:pt x="167" y="78"/>
                      </a:lnTo>
                      <a:lnTo>
                        <a:pt x="165" y="80"/>
                      </a:lnTo>
                      <a:lnTo>
                        <a:pt x="163" y="86"/>
                      </a:lnTo>
                      <a:lnTo>
                        <a:pt x="159" y="90"/>
                      </a:lnTo>
                      <a:lnTo>
                        <a:pt x="156" y="96"/>
                      </a:lnTo>
                      <a:lnTo>
                        <a:pt x="152" y="99"/>
                      </a:lnTo>
                      <a:lnTo>
                        <a:pt x="148" y="105"/>
                      </a:lnTo>
                      <a:lnTo>
                        <a:pt x="140" y="107"/>
                      </a:lnTo>
                      <a:lnTo>
                        <a:pt x="137" y="109"/>
                      </a:lnTo>
                      <a:lnTo>
                        <a:pt x="131" y="111"/>
                      </a:lnTo>
                      <a:lnTo>
                        <a:pt x="125" y="111"/>
                      </a:lnTo>
                      <a:lnTo>
                        <a:pt x="118" y="109"/>
                      </a:lnTo>
                      <a:lnTo>
                        <a:pt x="112" y="109"/>
                      </a:lnTo>
                      <a:lnTo>
                        <a:pt x="108" y="107"/>
                      </a:lnTo>
                      <a:lnTo>
                        <a:pt x="102" y="105"/>
                      </a:lnTo>
                      <a:lnTo>
                        <a:pt x="97" y="103"/>
                      </a:lnTo>
                      <a:lnTo>
                        <a:pt x="93" y="99"/>
                      </a:lnTo>
                      <a:lnTo>
                        <a:pt x="87" y="96"/>
                      </a:lnTo>
                      <a:lnTo>
                        <a:pt x="85" y="94"/>
                      </a:lnTo>
                      <a:lnTo>
                        <a:pt x="80" y="88"/>
                      </a:lnTo>
                      <a:lnTo>
                        <a:pt x="80" y="86"/>
                      </a:lnTo>
                      <a:lnTo>
                        <a:pt x="7" y="86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9" name="Freeform 561"/>
                <p:cNvSpPr>
                  <a:spLocks/>
                </p:cNvSpPr>
                <p:nvPr/>
              </p:nvSpPr>
              <p:spPr bwMode="auto">
                <a:xfrm>
                  <a:off x="2651" y="2700"/>
                  <a:ext cx="37" cy="66"/>
                </a:xfrm>
                <a:custGeom>
                  <a:avLst/>
                  <a:gdLst>
                    <a:gd name="T0" fmla="*/ 16 w 44"/>
                    <a:gd name="T1" fmla="*/ 0 h 74"/>
                    <a:gd name="T2" fmla="*/ 22 w 44"/>
                    <a:gd name="T3" fmla="*/ 11 h 74"/>
                    <a:gd name="T4" fmla="*/ 20 w 44"/>
                    <a:gd name="T5" fmla="*/ 17 h 74"/>
                    <a:gd name="T6" fmla="*/ 20 w 44"/>
                    <a:gd name="T7" fmla="*/ 17 h 74"/>
                    <a:gd name="T8" fmla="*/ 18 w 44"/>
                    <a:gd name="T9" fmla="*/ 17 h 74"/>
                    <a:gd name="T10" fmla="*/ 16 w 44"/>
                    <a:gd name="T11" fmla="*/ 15 h 74"/>
                    <a:gd name="T12" fmla="*/ 13 w 44"/>
                    <a:gd name="T13" fmla="*/ 17 h 74"/>
                    <a:gd name="T14" fmla="*/ 11 w 44"/>
                    <a:gd name="T15" fmla="*/ 19 h 74"/>
                    <a:gd name="T16" fmla="*/ 11 w 44"/>
                    <a:gd name="T17" fmla="*/ 24 h 74"/>
                    <a:gd name="T18" fmla="*/ 11 w 44"/>
                    <a:gd name="T19" fmla="*/ 27 h 74"/>
                    <a:gd name="T20" fmla="*/ 11 w 44"/>
                    <a:gd name="T21" fmla="*/ 29 h 74"/>
                    <a:gd name="T22" fmla="*/ 13 w 44"/>
                    <a:gd name="T23" fmla="*/ 31 h 74"/>
                    <a:gd name="T24" fmla="*/ 16 w 44"/>
                    <a:gd name="T25" fmla="*/ 32 h 74"/>
                    <a:gd name="T26" fmla="*/ 18 w 44"/>
                    <a:gd name="T27" fmla="*/ 31 h 74"/>
                    <a:gd name="T28" fmla="*/ 18 w 44"/>
                    <a:gd name="T29" fmla="*/ 31 h 74"/>
                    <a:gd name="T30" fmla="*/ 20 w 44"/>
                    <a:gd name="T31" fmla="*/ 39 h 74"/>
                    <a:gd name="T32" fmla="*/ 19 w 44"/>
                    <a:gd name="T33" fmla="*/ 39 h 74"/>
                    <a:gd name="T34" fmla="*/ 18 w 44"/>
                    <a:gd name="T35" fmla="*/ 42 h 74"/>
                    <a:gd name="T36" fmla="*/ 16 w 44"/>
                    <a:gd name="T37" fmla="*/ 44 h 74"/>
                    <a:gd name="T38" fmla="*/ 13 w 44"/>
                    <a:gd name="T39" fmla="*/ 47 h 74"/>
                    <a:gd name="T40" fmla="*/ 11 w 44"/>
                    <a:gd name="T41" fmla="*/ 47 h 74"/>
                    <a:gd name="T42" fmla="*/ 8 w 44"/>
                    <a:gd name="T43" fmla="*/ 47 h 74"/>
                    <a:gd name="T44" fmla="*/ 5 w 44"/>
                    <a:gd name="T45" fmla="*/ 45 h 74"/>
                    <a:gd name="T46" fmla="*/ 3 w 44"/>
                    <a:gd name="T47" fmla="*/ 44 h 74"/>
                    <a:gd name="T48" fmla="*/ 2 w 44"/>
                    <a:gd name="T49" fmla="*/ 42 h 74"/>
                    <a:gd name="T50" fmla="*/ 0 w 44"/>
                    <a:gd name="T51" fmla="*/ 39 h 74"/>
                    <a:gd name="T52" fmla="*/ 0 w 44"/>
                    <a:gd name="T53" fmla="*/ 36 h 74"/>
                    <a:gd name="T54" fmla="*/ 0 w 44"/>
                    <a:gd name="T55" fmla="*/ 31 h 74"/>
                    <a:gd name="T56" fmla="*/ 0 w 44"/>
                    <a:gd name="T57" fmla="*/ 29 h 74"/>
                    <a:gd name="T58" fmla="*/ 2 w 44"/>
                    <a:gd name="T59" fmla="*/ 26 h 74"/>
                    <a:gd name="T60" fmla="*/ 3 w 44"/>
                    <a:gd name="T61" fmla="*/ 24 h 74"/>
                    <a:gd name="T62" fmla="*/ 4 w 44"/>
                    <a:gd name="T63" fmla="*/ 21 h 74"/>
                    <a:gd name="T64" fmla="*/ 6 w 44"/>
                    <a:gd name="T65" fmla="*/ 15 h 74"/>
                    <a:gd name="T66" fmla="*/ 8 w 44"/>
                    <a:gd name="T67" fmla="*/ 11 h 74"/>
                    <a:gd name="T68" fmla="*/ 11 w 44"/>
                    <a:gd name="T69" fmla="*/ 5 h 74"/>
                    <a:gd name="T70" fmla="*/ 14 w 44"/>
                    <a:gd name="T71" fmla="*/ 4 h 74"/>
                    <a:gd name="T72" fmla="*/ 16 w 44"/>
                    <a:gd name="T73" fmla="*/ 1 h 74"/>
                    <a:gd name="T74" fmla="*/ 16 w 44"/>
                    <a:gd name="T75" fmla="*/ 0 h 74"/>
                    <a:gd name="T76" fmla="*/ 16 w 44"/>
                    <a:gd name="T77" fmla="*/ 0 h 7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44"/>
                    <a:gd name="T118" fmla="*/ 0 h 74"/>
                    <a:gd name="T119" fmla="*/ 44 w 44"/>
                    <a:gd name="T120" fmla="*/ 74 h 7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44" h="74">
                      <a:moveTo>
                        <a:pt x="32" y="0"/>
                      </a:moveTo>
                      <a:lnTo>
                        <a:pt x="44" y="17"/>
                      </a:lnTo>
                      <a:lnTo>
                        <a:pt x="42" y="26"/>
                      </a:lnTo>
                      <a:lnTo>
                        <a:pt x="40" y="26"/>
                      </a:lnTo>
                      <a:lnTo>
                        <a:pt x="36" y="26"/>
                      </a:lnTo>
                      <a:lnTo>
                        <a:pt x="31" y="24"/>
                      </a:lnTo>
                      <a:lnTo>
                        <a:pt x="27" y="26"/>
                      </a:lnTo>
                      <a:lnTo>
                        <a:pt x="23" y="30"/>
                      </a:lnTo>
                      <a:lnTo>
                        <a:pt x="21" y="38"/>
                      </a:lnTo>
                      <a:lnTo>
                        <a:pt x="21" y="43"/>
                      </a:lnTo>
                      <a:lnTo>
                        <a:pt x="23" y="47"/>
                      </a:lnTo>
                      <a:lnTo>
                        <a:pt x="27" y="49"/>
                      </a:lnTo>
                      <a:lnTo>
                        <a:pt x="32" y="51"/>
                      </a:lnTo>
                      <a:lnTo>
                        <a:pt x="36" y="49"/>
                      </a:lnTo>
                      <a:lnTo>
                        <a:pt x="40" y="62"/>
                      </a:lnTo>
                      <a:lnTo>
                        <a:pt x="38" y="62"/>
                      </a:lnTo>
                      <a:lnTo>
                        <a:pt x="36" y="66"/>
                      </a:lnTo>
                      <a:lnTo>
                        <a:pt x="32" y="70"/>
                      </a:lnTo>
                      <a:lnTo>
                        <a:pt x="25" y="74"/>
                      </a:lnTo>
                      <a:lnTo>
                        <a:pt x="21" y="74"/>
                      </a:lnTo>
                      <a:lnTo>
                        <a:pt x="15" y="74"/>
                      </a:lnTo>
                      <a:lnTo>
                        <a:pt x="10" y="72"/>
                      </a:lnTo>
                      <a:lnTo>
                        <a:pt x="6" y="70"/>
                      </a:lnTo>
                      <a:lnTo>
                        <a:pt x="2" y="66"/>
                      </a:lnTo>
                      <a:lnTo>
                        <a:pt x="0" y="62"/>
                      </a:lnTo>
                      <a:lnTo>
                        <a:pt x="0" y="57"/>
                      </a:lnTo>
                      <a:lnTo>
                        <a:pt x="0" y="49"/>
                      </a:lnTo>
                      <a:lnTo>
                        <a:pt x="0" y="45"/>
                      </a:lnTo>
                      <a:lnTo>
                        <a:pt x="2" y="41"/>
                      </a:lnTo>
                      <a:lnTo>
                        <a:pt x="4" y="38"/>
                      </a:lnTo>
                      <a:lnTo>
                        <a:pt x="8" y="34"/>
                      </a:lnTo>
                      <a:lnTo>
                        <a:pt x="12" y="24"/>
                      </a:lnTo>
                      <a:lnTo>
                        <a:pt x="17" y="17"/>
                      </a:lnTo>
                      <a:lnTo>
                        <a:pt x="23" y="9"/>
                      </a:lnTo>
                      <a:lnTo>
                        <a:pt x="29" y="5"/>
                      </a:lnTo>
                      <a:lnTo>
                        <a:pt x="32" y="1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0" name="Freeform 562"/>
                <p:cNvSpPr>
                  <a:spLocks/>
                </p:cNvSpPr>
                <p:nvPr/>
              </p:nvSpPr>
              <p:spPr bwMode="auto">
                <a:xfrm>
                  <a:off x="2615" y="2648"/>
                  <a:ext cx="93" cy="109"/>
                </a:xfrm>
                <a:custGeom>
                  <a:avLst/>
                  <a:gdLst>
                    <a:gd name="T0" fmla="*/ 46 w 105"/>
                    <a:gd name="T1" fmla="*/ 14 h 121"/>
                    <a:gd name="T2" fmla="*/ 58 w 105"/>
                    <a:gd name="T3" fmla="*/ 0 h 121"/>
                    <a:gd name="T4" fmla="*/ 65 w 105"/>
                    <a:gd name="T5" fmla="*/ 9 h 121"/>
                    <a:gd name="T6" fmla="*/ 57 w 105"/>
                    <a:gd name="T7" fmla="*/ 23 h 121"/>
                    <a:gd name="T8" fmla="*/ 57 w 105"/>
                    <a:gd name="T9" fmla="*/ 23 h 121"/>
                    <a:gd name="T10" fmla="*/ 57 w 105"/>
                    <a:gd name="T11" fmla="*/ 25 h 121"/>
                    <a:gd name="T12" fmla="*/ 56 w 105"/>
                    <a:gd name="T13" fmla="*/ 26 h 121"/>
                    <a:gd name="T14" fmla="*/ 56 w 105"/>
                    <a:gd name="T15" fmla="*/ 30 h 121"/>
                    <a:gd name="T16" fmla="*/ 52 w 105"/>
                    <a:gd name="T17" fmla="*/ 33 h 121"/>
                    <a:gd name="T18" fmla="*/ 51 w 105"/>
                    <a:gd name="T19" fmla="*/ 39 h 121"/>
                    <a:gd name="T20" fmla="*/ 48 w 105"/>
                    <a:gd name="T21" fmla="*/ 41 h 121"/>
                    <a:gd name="T22" fmla="*/ 45 w 105"/>
                    <a:gd name="T23" fmla="*/ 45 h 121"/>
                    <a:gd name="T24" fmla="*/ 44 w 105"/>
                    <a:gd name="T25" fmla="*/ 48 h 121"/>
                    <a:gd name="T26" fmla="*/ 41 w 105"/>
                    <a:gd name="T27" fmla="*/ 51 h 121"/>
                    <a:gd name="T28" fmla="*/ 39 w 105"/>
                    <a:gd name="T29" fmla="*/ 55 h 121"/>
                    <a:gd name="T30" fmla="*/ 36 w 105"/>
                    <a:gd name="T31" fmla="*/ 57 h 121"/>
                    <a:gd name="T32" fmla="*/ 34 w 105"/>
                    <a:gd name="T33" fmla="*/ 61 h 121"/>
                    <a:gd name="T34" fmla="*/ 32 w 105"/>
                    <a:gd name="T35" fmla="*/ 64 h 121"/>
                    <a:gd name="T36" fmla="*/ 30 w 105"/>
                    <a:gd name="T37" fmla="*/ 68 h 121"/>
                    <a:gd name="T38" fmla="*/ 27 w 105"/>
                    <a:gd name="T39" fmla="*/ 69 h 121"/>
                    <a:gd name="T40" fmla="*/ 26 w 105"/>
                    <a:gd name="T41" fmla="*/ 72 h 121"/>
                    <a:gd name="T42" fmla="*/ 24 w 105"/>
                    <a:gd name="T43" fmla="*/ 76 h 121"/>
                    <a:gd name="T44" fmla="*/ 21 w 105"/>
                    <a:gd name="T45" fmla="*/ 77 h 121"/>
                    <a:gd name="T46" fmla="*/ 21 w 105"/>
                    <a:gd name="T47" fmla="*/ 79 h 121"/>
                    <a:gd name="T48" fmla="*/ 13 w 105"/>
                    <a:gd name="T49" fmla="*/ 77 h 121"/>
                    <a:gd name="T50" fmla="*/ 13 w 105"/>
                    <a:gd name="T51" fmla="*/ 69 h 121"/>
                    <a:gd name="T52" fmla="*/ 13 w 105"/>
                    <a:gd name="T53" fmla="*/ 69 h 121"/>
                    <a:gd name="T54" fmla="*/ 12 w 105"/>
                    <a:gd name="T55" fmla="*/ 68 h 121"/>
                    <a:gd name="T56" fmla="*/ 10 w 105"/>
                    <a:gd name="T57" fmla="*/ 66 h 121"/>
                    <a:gd name="T58" fmla="*/ 9 w 105"/>
                    <a:gd name="T59" fmla="*/ 63 h 121"/>
                    <a:gd name="T60" fmla="*/ 6 w 105"/>
                    <a:gd name="T61" fmla="*/ 60 h 121"/>
                    <a:gd name="T62" fmla="*/ 4 w 105"/>
                    <a:gd name="T63" fmla="*/ 56 h 121"/>
                    <a:gd name="T64" fmla="*/ 2 w 105"/>
                    <a:gd name="T65" fmla="*/ 51 h 121"/>
                    <a:gd name="T66" fmla="*/ 2 w 105"/>
                    <a:gd name="T67" fmla="*/ 48 h 121"/>
                    <a:gd name="T68" fmla="*/ 0 w 105"/>
                    <a:gd name="T69" fmla="*/ 43 h 121"/>
                    <a:gd name="T70" fmla="*/ 0 w 105"/>
                    <a:gd name="T71" fmla="*/ 41 h 121"/>
                    <a:gd name="T72" fmla="*/ 0 w 105"/>
                    <a:gd name="T73" fmla="*/ 37 h 121"/>
                    <a:gd name="T74" fmla="*/ 0 w 105"/>
                    <a:gd name="T75" fmla="*/ 35 h 121"/>
                    <a:gd name="T76" fmla="*/ 0 w 105"/>
                    <a:gd name="T77" fmla="*/ 32 h 121"/>
                    <a:gd name="T78" fmla="*/ 2 w 105"/>
                    <a:gd name="T79" fmla="*/ 29 h 121"/>
                    <a:gd name="T80" fmla="*/ 2 w 105"/>
                    <a:gd name="T81" fmla="*/ 26 h 121"/>
                    <a:gd name="T82" fmla="*/ 4 w 105"/>
                    <a:gd name="T83" fmla="*/ 23 h 121"/>
                    <a:gd name="T84" fmla="*/ 4 w 105"/>
                    <a:gd name="T85" fmla="*/ 19 h 121"/>
                    <a:gd name="T86" fmla="*/ 9 w 105"/>
                    <a:gd name="T87" fmla="*/ 14 h 121"/>
                    <a:gd name="T88" fmla="*/ 12 w 105"/>
                    <a:gd name="T89" fmla="*/ 12 h 121"/>
                    <a:gd name="T90" fmla="*/ 17 w 105"/>
                    <a:gd name="T91" fmla="*/ 11 h 121"/>
                    <a:gd name="T92" fmla="*/ 21 w 105"/>
                    <a:gd name="T93" fmla="*/ 7 h 121"/>
                    <a:gd name="T94" fmla="*/ 26 w 105"/>
                    <a:gd name="T95" fmla="*/ 7 h 121"/>
                    <a:gd name="T96" fmla="*/ 28 w 105"/>
                    <a:gd name="T97" fmla="*/ 7 h 121"/>
                    <a:gd name="T98" fmla="*/ 32 w 105"/>
                    <a:gd name="T99" fmla="*/ 7 h 121"/>
                    <a:gd name="T100" fmla="*/ 34 w 105"/>
                    <a:gd name="T101" fmla="*/ 9 h 121"/>
                    <a:gd name="T102" fmla="*/ 36 w 105"/>
                    <a:gd name="T103" fmla="*/ 11 h 121"/>
                    <a:gd name="T104" fmla="*/ 40 w 105"/>
                    <a:gd name="T105" fmla="*/ 11 h 121"/>
                    <a:gd name="T106" fmla="*/ 44 w 105"/>
                    <a:gd name="T107" fmla="*/ 13 h 121"/>
                    <a:gd name="T108" fmla="*/ 46 w 105"/>
                    <a:gd name="T109" fmla="*/ 13 h 121"/>
                    <a:gd name="T110" fmla="*/ 46 w 105"/>
                    <a:gd name="T111" fmla="*/ 14 h 121"/>
                    <a:gd name="T112" fmla="*/ 46 w 105"/>
                    <a:gd name="T113" fmla="*/ 14 h 12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05"/>
                    <a:gd name="T172" fmla="*/ 0 h 121"/>
                    <a:gd name="T173" fmla="*/ 105 w 105"/>
                    <a:gd name="T174" fmla="*/ 121 h 12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05" h="121">
                      <a:moveTo>
                        <a:pt x="76" y="21"/>
                      </a:moveTo>
                      <a:lnTo>
                        <a:pt x="95" y="0"/>
                      </a:lnTo>
                      <a:lnTo>
                        <a:pt x="105" y="13"/>
                      </a:lnTo>
                      <a:lnTo>
                        <a:pt x="91" y="34"/>
                      </a:lnTo>
                      <a:lnTo>
                        <a:pt x="91" y="38"/>
                      </a:lnTo>
                      <a:lnTo>
                        <a:pt x="90" y="40"/>
                      </a:lnTo>
                      <a:lnTo>
                        <a:pt x="90" y="45"/>
                      </a:lnTo>
                      <a:lnTo>
                        <a:pt x="86" y="51"/>
                      </a:lnTo>
                      <a:lnTo>
                        <a:pt x="82" y="59"/>
                      </a:lnTo>
                      <a:lnTo>
                        <a:pt x="78" y="62"/>
                      </a:lnTo>
                      <a:lnTo>
                        <a:pt x="74" y="68"/>
                      </a:lnTo>
                      <a:lnTo>
                        <a:pt x="71" y="72"/>
                      </a:lnTo>
                      <a:lnTo>
                        <a:pt x="67" y="78"/>
                      </a:lnTo>
                      <a:lnTo>
                        <a:pt x="63" y="83"/>
                      </a:lnTo>
                      <a:lnTo>
                        <a:pt x="59" y="87"/>
                      </a:lnTo>
                      <a:lnTo>
                        <a:pt x="55" y="93"/>
                      </a:lnTo>
                      <a:lnTo>
                        <a:pt x="52" y="98"/>
                      </a:lnTo>
                      <a:lnTo>
                        <a:pt x="48" y="102"/>
                      </a:lnTo>
                      <a:lnTo>
                        <a:pt x="44" y="106"/>
                      </a:lnTo>
                      <a:lnTo>
                        <a:pt x="42" y="110"/>
                      </a:lnTo>
                      <a:lnTo>
                        <a:pt x="40" y="114"/>
                      </a:lnTo>
                      <a:lnTo>
                        <a:pt x="34" y="117"/>
                      </a:lnTo>
                      <a:lnTo>
                        <a:pt x="34" y="121"/>
                      </a:lnTo>
                      <a:lnTo>
                        <a:pt x="21" y="116"/>
                      </a:lnTo>
                      <a:lnTo>
                        <a:pt x="21" y="106"/>
                      </a:lnTo>
                      <a:lnTo>
                        <a:pt x="21" y="104"/>
                      </a:lnTo>
                      <a:lnTo>
                        <a:pt x="19" y="102"/>
                      </a:lnTo>
                      <a:lnTo>
                        <a:pt x="15" y="100"/>
                      </a:lnTo>
                      <a:lnTo>
                        <a:pt x="14" y="97"/>
                      </a:lnTo>
                      <a:lnTo>
                        <a:pt x="10" y="91"/>
                      </a:lnTo>
                      <a:lnTo>
                        <a:pt x="6" y="85"/>
                      </a:lnTo>
                      <a:lnTo>
                        <a:pt x="2" y="78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62"/>
                      </a:lnTo>
                      <a:lnTo>
                        <a:pt x="0" y="57"/>
                      </a:lnTo>
                      <a:lnTo>
                        <a:pt x="0" y="53"/>
                      </a:lnTo>
                      <a:lnTo>
                        <a:pt x="0" y="49"/>
                      </a:lnTo>
                      <a:lnTo>
                        <a:pt x="2" y="43"/>
                      </a:lnTo>
                      <a:lnTo>
                        <a:pt x="2" y="40"/>
                      </a:lnTo>
                      <a:lnTo>
                        <a:pt x="6" y="36"/>
                      </a:lnTo>
                      <a:lnTo>
                        <a:pt x="8" y="28"/>
                      </a:lnTo>
                      <a:lnTo>
                        <a:pt x="14" y="22"/>
                      </a:lnTo>
                      <a:lnTo>
                        <a:pt x="19" y="17"/>
                      </a:lnTo>
                      <a:lnTo>
                        <a:pt x="27" y="15"/>
                      </a:lnTo>
                      <a:lnTo>
                        <a:pt x="34" y="11"/>
                      </a:lnTo>
                      <a:lnTo>
                        <a:pt x="42" y="11"/>
                      </a:lnTo>
                      <a:lnTo>
                        <a:pt x="46" y="11"/>
                      </a:lnTo>
                      <a:lnTo>
                        <a:pt x="52" y="11"/>
                      </a:lnTo>
                      <a:lnTo>
                        <a:pt x="55" y="13"/>
                      </a:lnTo>
                      <a:lnTo>
                        <a:pt x="59" y="15"/>
                      </a:lnTo>
                      <a:lnTo>
                        <a:pt x="65" y="15"/>
                      </a:lnTo>
                      <a:lnTo>
                        <a:pt x="72" y="19"/>
                      </a:lnTo>
                      <a:lnTo>
                        <a:pt x="76" y="19"/>
                      </a:lnTo>
                      <a:lnTo>
                        <a:pt x="76" y="21"/>
                      </a:lnTo>
                      <a:close/>
                    </a:path>
                  </a:pathLst>
                </a:custGeom>
                <a:solidFill>
                  <a:srgbClr val="8A998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1" name="Freeform 563"/>
                <p:cNvSpPr>
                  <a:spLocks/>
                </p:cNvSpPr>
                <p:nvPr/>
              </p:nvSpPr>
              <p:spPr bwMode="auto">
                <a:xfrm>
                  <a:off x="2624" y="2666"/>
                  <a:ext cx="55" cy="75"/>
                </a:xfrm>
                <a:custGeom>
                  <a:avLst/>
                  <a:gdLst>
                    <a:gd name="T0" fmla="*/ 40 w 60"/>
                    <a:gd name="T1" fmla="*/ 5 h 83"/>
                    <a:gd name="T2" fmla="*/ 39 w 60"/>
                    <a:gd name="T3" fmla="*/ 5 h 83"/>
                    <a:gd name="T4" fmla="*/ 38 w 60"/>
                    <a:gd name="T5" fmla="*/ 3 h 83"/>
                    <a:gd name="T6" fmla="*/ 33 w 60"/>
                    <a:gd name="T7" fmla="*/ 3 h 83"/>
                    <a:gd name="T8" fmla="*/ 30 w 60"/>
                    <a:gd name="T9" fmla="*/ 1 h 83"/>
                    <a:gd name="T10" fmla="*/ 26 w 60"/>
                    <a:gd name="T11" fmla="*/ 0 h 83"/>
                    <a:gd name="T12" fmla="*/ 22 w 60"/>
                    <a:gd name="T13" fmla="*/ 0 h 83"/>
                    <a:gd name="T14" fmla="*/ 16 w 60"/>
                    <a:gd name="T15" fmla="*/ 1 h 83"/>
                    <a:gd name="T16" fmla="*/ 14 w 60"/>
                    <a:gd name="T17" fmla="*/ 3 h 83"/>
                    <a:gd name="T18" fmla="*/ 9 w 60"/>
                    <a:gd name="T19" fmla="*/ 5 h 83"/>
                    <a:gd name="T20" fmla="*/ 6 w 60"/>
                    <a:gd name="T21" fmla="*/ 5 h 83"/>
                    <a:gd name="T22" fmla="*/ 5 w 60"/>
                    <a:gd name="T23" fmla="*/ 9 h 83"/>
                    <a:gd name="T24" fmla="*/ 3 w 60"/>
                    <a:gd name="T25" fmla="*/ 13 h 83"/>
                    <a:gd name="T26" fmla="*/ 0 w 60"/>
                    <a:gd name="T27" fmla="*/ 14 h 83"/>
                    <a:gd name="T28" fmla="*/ 0 w 60"/>
                    <a:gd name="T29" fmla="*/ 20 h 83"/>
                    <a:gd name="T30" fmla="*/ 0 w 60"/>
                    <a:gd name="T31" fmla="*/ 25 h 83"/>
                    <a:gd name="T32" fmla="*/ 0 w 60"/>
                    <a:gd name="T33" fmla="*/ 30 h 83"/>
                    <a:gd name="T34" fmla="*/ 2 w 60"/>
                    <a:gd name="T35" fmla="*/ 34 h 83"/>
                    <a:gd name="T36" fmla="*/ 3 w 60"/>
                    <a:gd name="T37" fmla="*/ 38 h 83"/>
                    <a:gd name="T38" fmla="*/ 5 w 60"/>
                    <a:gd name="T39" fmla="*/ 42 h 83"/>
                    <a:gd name="T40" fmla="*/ 6 w 60"/>
                    <a:gd name="T41" fmla="*/ 48 h 83"/>
                    <a:gd name="T42" fmla="*/ 6 w 60"/>
                    <a:gd name="T43" fmla="*/ 51 h 83"/>
                    <a:gd name="T44" fmla="*/ 9 w 60"/>
                    <a:gd name="T45" fmla="*/ 52 h 83"/>
                    <a:gd name="T46" fmla="*/ 9 w 60"/>
                    <a:gd name="T47" fmla="*/ 54 h 83"/>
                    <a:gd name="T48" fmla="*/ 11 w 60"/>
                    <a:gd name="T49" fmla="*/ 55 h 83"/>
                    <a:gd name="T50" fmla="*/ 26 w 60"/>
                    <a:gd name="T51" fmla="*/ 34 h 83"/>
                    <a:gd name="T52" fmla="*/ 24 w 60"/>
                    <a:gd name="T53" fmla="*/ 34 h 83"/>
                    <a:gd name="T54" fmla="*/ 18 w 60"/>
                    <a:gd name="T55" fmla="*/ 31 h 83"/>
                    <a:gd name="T56" fmla="*/ 14 w 60"/>
                    <a:gd name="T57" fmla="*/ 29 h 83"/>
                    <a:gd name="T58" fmla="*/ 9 w 60"/>
                    <a:gd name="T59" fmla="*/ 25 h 83"/>
                    <a:gd name="T60" fmla="*/ 7 w 60"/>
                    <a:gd name="T61" fmla="*/ 23 h 83"/>
                    <a:gd name="T62" fmla="*/ 7 w 60"/>
                    <a:gd name="T63" fmla="*/ 19 h 83"/>
                    <a:gd name="T64" fmla="*/ 7 w 60"/>
                    <a:gd name="T65" fmla="*/ 16 h 83"/>
                    <a:gd name="T66" fmla="*/ 9 w 60"/>
                    <a:gd name="T67" fmla="*/ 13 h 83"/>
                    <a:gd name="T68" fmla="*/ 14 w 60"/>
                    <a:gd name="T69" fmla="*/ 9 h 83"/>
                    <a:gd name="T70" fmla="*/ 18 w 60"/>
                    <a:gd name="T71" fmla="*/ 9 h 83"/>
                    <a:gd name="T72" fmla="*/ 22 w 60"/>
                    <a:gd name="T73" fmla="*/ 9 h 83"/>
                    <a:gd name="T74" fmla="*/ 26 w 60"/>
                    <a:gd name="T75" fmla="*/ 11 h 83"/>
                    <a:gd name="T76" fmla="*/ 27 w 60"/>
                    <a:gd name="T77" fmla="*/ 12 h 83"/>
                    <a:gd name="T78" fmla="*/ 29 w 60"/>
                    <a:gd name="T79" fmla="*/ 13 h 83"/>
                    <a:gd name="T80" fmla="*/ 33 w 60"/>
                    <a:gd name="T81" fmla="*/ 17 h 83"/>
                    <a:gd name="T82" fmla="*/ 35 w 60"/>
                    <a:gd name="T83" fmla="*/ 20 h 83"/>
                    <a:gd name="T84" fmla="*/ 42 w 60"/>
                    <a:gd name="T85" fmla="*/ 12 h 83"/>
                    <a:gd name="T86" fmla="*/ 40 w 60"/>
                    <a:gd name="T87" fmla="*/ 5 h 83"/>
                    <a:gd name="T88" fmla="*/ 40 w 60"/>
                    <a:gd name="T89" fmla="*/ 5 h 83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60"/>
                    <a:gd name="T136" fmla="*/ 0 h 83"/>
                    <a:gd name="T137" fmla="*/ 60 w 60"/>
                    <a:gd name="T138" fmla="*/ 83 h 83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60" h="83">
                      <a:moveTo>
                        <a:pt x="57" y="5"/>
                      </a:moveTo>
                      <a:lnTo>
                        <a:pt x="55" y="5"/>
                      </a:lnTo>
                      <a:lnTo>
                        <a:pt x="53" y="3"/>
                      </a:lnTo>
                      <a:lnTo>
                        <a:pt x="47" y="3"/>
                      </a:lnTo>
                      <a:lnTo>
                        <a:pt x="43" y="1"/>
                      </a:lnTo>
                      <a:lnTo>
                        <a:pt x="36" y="0"/>
                      </a:lnTo>
                      <a:lnTo>
                        <a:pt x="30" y="0"/>
                      </a:lnTo>
                      <a:lnTo>
                        <a:pt x="22" y="1"/>
                      </a:lnTo>
                      <a:lnTo>
                        <a:pt x="19" y="3"/>
                      </a:lnTo>
                      <a:lnTo>
                        <a:pt x="13" y="5"/>
                      </a:lnTo>
                      <a:lnTo>
                        <a:pt x="9" y="9"/>
                      </a:lnTo>
                      <a:lnTo>
                        <a:pt x="5" y="13"/>
                      </a:lnTo>
                      <a:lnTo>
                        <a:pt x="3" y="19"/>
                      </a:lnTo>
                      <a:lnTo>
                        <a:pt x="0" y="22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45"/>
                      </a:lnTo>
                      <a:lnTo>
                        <a:pt x="2" y="51"/>
                      </a:lnTo>
                      <a:lnTo>
                        <a:pt x="3" y="58"/>
                      </a:lnTo>
                      <a:lnTo>
                        <a:pt x="5" y="64"/>
                      </a:lnTo>
                      <a:lnTo>
                        <a:pt x="9" y="72"/>
                      </a:lnTo>
                      <a:lnTo>
                        <a:pt x="9" y="76"/>
                      </a:lnTo>
                      <a:lnTo>
                        <a:pt x="13" y="79"/>
                      </a:lnTo>
                      <a:lnTo>
                        <a:pt x="13" y="81"/>
                      </a:lnTo>
                      <a:lnTo>
                        <a:pt x="15" y="83"/>
                      </a:lnTo>
                      <a:lnTo>
                        <a:pt x="36" y="51"/>
                      </a:lnTo>
                      <a:lnTo>
                        <a:pt x="34" y="51"/>
                      </a:lnTo>
                      <a:lnTo>
                        <a:pt x="26" y="47"/>
                      </a:lnTo>
                      <a:lnTo>
                        <a:pt x="19" y="43"/>
                      </a:lnTo>
                      <a:lnTo>
                        <a:pt x="13" y="38"/>
                      </a:lnTo>
                      <a:lnTo>
                        <a:pt x="11" y="34"/>
                      </a:lnTo>
                      <a:lnTo>
                        <a:pt x="11" y="28"/>
                      </a:lnTo>
                      <a:lnTo>
                        <a:pt x="11" y="24"/>
                      </a:lnTo>
                      <a:lnTo>
                        <a:pt x="13" y="20"/>
                      </a:lnTo>
                      <a:lnTo>
                        <a:pt x="19" y="13"/>
                      </a:lnTo>
                      <a:lnTo>
                        <a:pt x="26" y="13"/>
                      </a:lnTo>
                      <a:lnTo>
                        <a:pt x="30" y="13"/>
                      </a:lnTo>
                      <a:lnTo>
                        <a:pt x="36" y="15"/>
                      </a:lnTo>
                      <a:lnTo>
                        <a:pt x="38" y="17"/>
                      </a:lnTo>
                      <a:lnTo>
                        <a:pt x="41" y="20"/>
                      </a:lnTo>
                      <a:lnTo>
                        <a:pt x="47" y="26"/>
                      </a:lnTo>
                      <a:lnTo>
                        <a:pt x="49" y="30"/>
                      </a:lnTo>
                      <a:lnTo>
                        <a:pt x="60" y="17"/>
                      </a:lnTo>
                      <a:lnTo>
                        <a:pt x="57" y="5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2" name="Freeform 564"/>
                <p:cNvSpPr>
                  <a:spLocks/>
                </p:cNvSpPr>
                <p:nvPr/>
              </p:nvSpPr>
              <p:spPr bwMode="auto">
                <a:xfrm>
                  <a:off x="2642" y="2680"/>
                  <a:ext cx="20" cy="18"/>
                </a:xfrm>
                <a:custGeom>
                  <a:avLst/>
                  <a:gdLst>
                    <a:gd name="T0" fmla="*/ 0 w 22"/>
                    <a:gd name="T1" fmla="*/ 6 h 21"/>
                    <a:gd name="T2" fmla="*/ 0 w 22"/>
                    <a:gd name="T3" fmla="*/ 5 h 21"/>
                    <a:gd name="T4" fmla="*/ 2 w 22"/>
                    <a:gd name="T5" fmla="*/ 3 h 21"/>
                    <a:gd name="T6" fmla="*/ 3 w 22"/>
                    <a:gd name="T7" fmla="*/ 2 h 21"/>
                    <a:gd name="T8" fmla="*/ 5 w 22"/>
                    <a:gd name="T9" fmla="*/ 2 h 21"/>
                    <a:gd name="T10" fmla="*/ 5 w 22"/>
                    <a:gd name="T11" fmla="*/ 0 h 21"/>
                    <a:gd name="T12" fmla="*/ 9 w 22"/>
                    <a:gd name="T13" fmla="*/ 2 h 21"/>
                    <a:gd name="T14" fmla="*/ 12 w 22"/>
                    <a:gd name="T15" fmla="*/ 3 h 21"/>
                    <a:gd name="T16" fmla="*/ 14 w 22"/>
                    <a:gd name="T17" fmla="*/ 6 h 21"/>
                    <a:gd name="T18" fmla="*/ 15 w 22"/>
                    <a:gd name="T19" fmla="*/ 7 h 21"/>
                    <a:gd name="T20" fmla="*/ 15 w 22"/>
                    <a:gd name="T21" fmla="*/ 9 h 21"/>
                    <a:gd name="T22" fmla="*/ 15 w 22"/>
                    <a:gd name="T23" fmla="*/ 11 h 21"/>
                    <a:gd name="T24" fmla="*/ 15 w 22"/>
                    <a:gd name="T25" fmla="*/ 11 h 21"/>
                    <a:gd name="T26" fmla="*/ 7 w 22"/>
                    <a:gd name="T27" fmla="*/ 6 h 21"/>
                    <a:gd name="T28" fmla="*/ 0 w 22"/>
                    <a:gd name="T29" fmla="*/ 6 h 21"/>
                    <a:gd name="T30" fmla="*/ 0 w 22"/>
                    <a:gd name="T31" fmla="*/ 6 h 2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2"/>
                    <a:gd name="T49" fmla="*/ 0 h 21"/>
                    <a:gd name="T50" fmla="*/ 22 w 22"/>
                    <a:gd name="T51" fmla="*/ 21 h 2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2" h="21">
                      <a:moveTo>
                        <a:pt x="0" y="11"/>
                      </a:moveTo>
                      <a:lnTo>
                        <a:pt x="0" y="9"/>
                      </a:lnTo>
                      <a:lnTo>
                        <a:pt x="2" y="5"/>
                      </a:lnTo>
                      <a:lnTo>
                        <a:pt x="3" y="2"/>
                      </a:lnTo>
                      <a:lnTo>
                        <a:pt x="7" y="2"/>
                      </a:lnTo>
                      <a:lnTo>
                        <a:pt x="9" y="0"/>
                      </a:lnTo>
                      <a:lnTo>
                        <a:pt x="13" y="2"/>
                      </a:lnTo>
                      <a:lnTo>
                        <a:pt x="17" y="7"/>
                      </a:lnTo>
                      <a:lnTo>
                        <a:pt x="21" y="11"/>
                      </a:lnTo>
                      <a:lnTo>
                        <a:pt x="22" y="13"/>
                      </a:lnTo>
                      <a:lnTo>
                        <a:pt x="22" y="17"/>
                      </a:lnTo>
                      <a:lnTo>
                        <a:pt x="22" y="21"/>
                      </a:lnTo>
                      <a:lnTo>
                        <a:pt x="11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D4EB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3" name="Freeform 565"/>
                <p:cNvSpPr>
                  <a:spLocks/>
                </p:cNvSpPr>
                <p:nvPr/>
              </p:nvSpPr>
              <p:spPr bwMode="auto">
                <a:xfrm>
                  <a:off x="2848" y="2771"/>
                  <a:ext cx="113" cy="128"/>
                </a:xfrm>
                <a:custGeom>
                  <a:avLst/>
                  <a:gdLst>
                    <a:gd name="T0" fmla="*/ 23 w 125"/>
                    <a:gd name="T1" fmla="*/ 23 h 141"/>
                    <a:gd name="T2" fmla="*/ 28 w 125"/>
                    <a:gd name="T3" fmla="*/ 15 h 141"/>
                    <a:gd name="T4" fmla="*/ 35 w 125"/>
                    <a:gd name="T5" fmla="*/ 8 h 141"/>
                    <a:gd name="T6" fmla="*/ 42 w 125"/>
                    <a:gd name="T7" fmla="*/ 5 h 141"/>
                    <a:gd name="T8" fmla="*/ 50 w 125"/>
                    <a:gd name="T9" fmla="*/ 2 h 141"/>
                    <a:gd name="T10" fmla="*/ 58 w 125"/>
                    <a:gd name="T11" fmla="*/ 0 h 141"/>
                    <a:gd name="T12" fmla="*/ 68 w 125"/>
                    <a:gd name="T13" fmla="*/ 2 h 141"/>
                    <a:gd name="T14" fmla="*/ 76 w 125"/>
                    <a:gd name="T15" fmla="*/ 8 h 141"/>
                    <a:gd name="T16" fmla="*/ 80 w 125"/>
                    <a:gd name="T17" fmla="*/ 17 h 141"/>
                    <a:gd name="T18" fmla="*/ 80 w 125"/>
                    <a:gd name="T19" fmla="*/ 27 h 141"/>
                    <a:gd name="T20" fmla="*/ 76 w 125"/>
                    <a:gd name="T21" fmla="*/ 38 h 141"/>
                    <a:gd name="T22" fmla="*/ 70 w 125"/>
                    <a:gd name="T23" fmla="*/ 47 h 141"/>
                    <a:gd name="T24" fmla="*/ 65 w 125"/>
                    <a:gd name="T25" fmla="*/ 52 h 141"/>
                    <a:gd name="T26" fmla="*/ 83 w 125"/>
                    <a:gd name="T27" fmla="*/ 88 h 141"/>
                    <a:gd name="T28" fmla="*/ 48 w 125"/>
                    <a:gd name="T29" fmla="*/ 67 h 141"/>
                    <a:gd name="T30" fmla="*/ 45 w 125"/>
                    <a:gd name="T31" fmla="*/ 69 h 141"/>
                    <a:gd name="T32" fmla="*/ 39 w 125"/>
                    <a:gd name="T33" fmla="*/ 73 h 141"/>
                    <a:gd name="T34" fmla="*/ 30 w 125"/>
                    <a:gd name="T35" fmla="*/ 77 h 141"/>
                    <a:gd name="T36" fmla="*/ 22 w 125"/>
                    <a:gd name="T37" fmla="*/ 78 h 141"/>
                    <a:gd name="T38" fmla="*/ 13 w 125"/>
                    <a:gd name="T39" fmla="*/ 77 h 141"/>
                    <a:gd name="T40" fmla="*/ 5 w 125"/>
                    <a:gd name="T41" fmla="*/ 76 h 141"/>
                    <a:gd name="T42" fmla="*/ 2 w 125"/>
                    <a:gd name="T43" fmla="*/ 70 h 141"/>
                    <a:gd name="T44" fmla="*/ 0 w 125"/>
                    <a:gd name="T45" fmla="*/ 63 h 141"/>
                    <a:gd name="T46" fmla="*/ 2 w 125"/>
                    <a:gd name="T47" fmla="*/ 52 h 141"/>
                    <a:gd name="T48" fmla="*/ 5 w 125"/>
                    <a:gd name="T49" fmla="*/ 41 h 141"/>
                    <a:gd name="T50" fmla="*/ 9 w 125"/>
                    <a:gd name="T51" fmla="*/ 34 h 141"/>
                    <a:gd name="T52" fmla="*/ 11 w 125"/>
                    <a:gd name="T53" fmla="*/ 31 h 141"/>
                    <a:gd name="T54" fmla="*/ 20 w 125"/>
                    <a:gd name="T55" fmla="*/ 36 h 141"/>
                    <a:gd name="T56" fmla="*/ 18 w 125"/>
                    <a:gd name="T57" fmla="*/ 41 h 141"/>
                    <a:gd name="T58" fmla="*/ 14 w 125"/>
                    <a:gd name="T59" fmla="*/ 51 h 141"/>
                    <a:gd name="T60" fmla="*/ 14 w 125"/>
                    <a:gd name="T61" fmla="*/ 58 h 141"/>
                    <a:gd name="T62" fmla="*/ 14 w 125"/>
                    <a:gd name="T63" fmla="*/ 64 h 141"/>
                    <a:gd name="T64" fmla="*/ 18 w 125"/>
                    <a:gd name="T65" fmla="*/ 66 h 141"/>
                    <a:gd name="T66" fmla="*/ 23 w 125"/>
                    <a:gd name="T67" fmla="*/ 66 h 141"/>
                    <a:gd name="T68" fmla="*/ 31 w 125"/>
                    <a:gd name="T69" fmla="*/ 64 h 141"/>
                    <a:gd name="T70" fmla="*/ 41 w 125"/>
                    <a:gd name="T71" fmla="*/ 60 h 141"/>
                    <a:gd name="T72" fmla="*/ 50 w 125"/>
                    <a:gd name="T73" fmla="*/ 52 h 141"/>
                    <a:gd name="T74" fmla="*/ 58 w 125"/>
                    <a:gd name="T75" fmla="*/ 44 h 141"/>
                    <a:gd name="T76" fmla="*/ 65 w 125"/>
                    <a:gd name="T77" fmla="*/ 36 h 141"/>
                    <a:gd name="T78" fmla="*/ 70 w 125"/>
                    <a:gd name="T79" fmla="*/ 27 h 141"/>
                    <a:gd name="T80" fmla="*/ 71 w 125"/>
                    <a:gd name="T81" fmla="*/ 20 h 141"/>
                    <a:gd name="T82" fmla="*/ 68 w 125"/>
                    <a:gd name="T83" fmla="*/ 13 h 141"/>
                    <a:gd name="T84" fmla="*/ 65 w 125"/>
                    <a:gd name="T85" fmla="*/ 12 h 141"/>
                    <a:gd name="T86" fmla="*/ 58 w 125"/>
                    <a:gd name="T87" fmla="*/ 13 h 141"/>
                    <a:gd name="T88" fmla="*/ 52 w 125"/>
                    <a:gd name="T89" fmla="*/ 14 h 141"/>
                    <a:gd name="T90" fmla="*/ 47 w 125"/>
                    <a:gd name="T91" fmla="*/ 17 h 141"/>
                    <a:gd name="T92" fmla="*/ 41 w 125"/>
                    <a:gd name="T93" fmla="*/ 21 h 141"/>
                    <a:gd name="T94" fmla="*/ 34 w 125"/>
                    <a:gd name="T95" fmla="*/ 25 h 141"/>
                    <a:gd name="T96" fmla="*/ 28 w 125"/>
                    <a:gd name="T97" fmla="*/ 28 h 141"/>
                    <a:gd name="T98" fmla="*/ 23 w 125"/>
                    <a:gd name="T99" fmla="*/ 24 h 141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25"/>
                    <a:gd name="T151" fmla="*/ 0 h 141"/>
                    <a:gd name="T152" fmla="*/ 125 w 125"/>
                    <a:gd name="T153" fmla="*/ 141 h 141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25" h="141">
                      <a:moveTo>
                        <a:pt x="34" y="35"/>
                      </a:moveTo>
                      <a:lnTo>
                        <a:pt x="34" y="33"/>
                      </a:lnTo>
                      <a:lnTo>
                        <a:pt x="38" y="29"/>
                      </a:lnTo>
                      <a:lnTo>
                        <a:pt x="42" y="23"/>
                      </a:lnTo>
                      <a:lnTo>
                        <a:pt x="47" y="19"/>
                      </a:lnTo>
                      <a:lnTo>
                        <a:pt x="53" y="12"/>
                      </a:lnTo>
                      <a:lnTo>
                        <a:pt x="61" y="8"/>
                      </a:lnTo>
                      <a:lnTo>
                        <a:pt x="64" y="6"/>
                      </a:lnTo>
                      <a:lnTo>
                        <a:pt x="68" y="2"/>
                      </a:lnTo>
                      <a:lnTo>
                        <a:pt x="74" y="2"/>
                      </a:lnTo>
                      <a:lnTo>
                        <a:pt x="78" y="2"/>
                      </a:lnTo>
                      <a:lnTo>
                        <a:pt x="87" y="0"/>
                      </a:lnTo>
                      <a:lnTo>
                        <a:pt x="95" y="0"/>
                      </a:lnTo>
                      <a:lnTo>
                        <a:pt x="102" y="2"/>
                      </a:lnTo>
                      <a:lnTo>
                        <a:pt x="108" y="8"/>
                      </a:lnTo>
                      <a:lnTo>
                        <a:pt x="114" y="12"/>
                      </a:lnTo>
                      <a:lnTo>
                        <a:pt x="118" y="19"/>
                      </a:lnTo>
                      <a:lnTo>
                        <a:pt x="119" y="25"/>
                      </a:lnTo>
                      <a:lnTo>
                        <a:pt x="121" y="35"/>
                      </a:lnTo>
                      <a:lnTo>
                        <a:pt x="119" y="40"/>
                      </a:lnTo>
                      <a:lnTo>
                        <a:pt x="118" y="50"/>
                      </a:lnTo>
                      <a:lnTo>
                        <a:pt x="114" y="56"/>
                      </a:lnTo>
                      <a:lnTo>
                        <a:pt x="110" y="63"/>
                      </a:lnTo>
                      <a:lnTo>
                        <a:pt x="104" y="69"/>
                      </a:lnTo>
                      <a:lnTo>
                        <a:pt x="100" y="75"/>
                      </a:lnTo>
                      <a:lnTo>
                        <a:pt x="99" y="76"/>
                      </a:lnTo>
                      <a:lnTo>
                        <a:pt x="97" y="78"/>
                      </a:lnTo>
                      <a:lnTo>
                        <a:pt x="125" y="130"/>
                      </a:lnTo>
                      <a:lnTo>
                        <a:pt x="118" y="141"/>
                      </a:lnTo>
                      <a:lnTo>
                        <a:pt x="72" y="99"/>
                      </a:lnTo>
                      <a:lnTo>
                        <a:pt x="70" y="99"/>
                      </a:lnTo>
                      <a:lnTo>
                        <a:pt x="68" y="101"/>
                      </a:lnTo>
                      <a:lnTo>
                        <a:pt x="64" y="103"/>
                      </a:lnTo>
                      <a:lnTo>
                        <a:pt x="59" y="107"/>
                      </a:lnTo>
                      <a:lnTo>
                        <a:pt x="51" y="109"/>
                      </a:lnTo>
                      <a:lnTo>
                        <a:pt x="45" y="113"/>
                      </a:lnTo>
                      <a:lnTo>
                        <a:pt x="38" y="114"/>
                      </a:lnTo>
                      <a:lnTo>
                        <a:pt x="32" y="116"/>
                      </a:lnTo>
                      <a:lnTo>
                        <a:pt x="24" y="114"/>
                      </a:lnTo>
                      <a:lnTo>
                        <a:pt x="19" y="114"/>
                      </a:lnTo>
                      <a:lnTo>
                        <a:pt x="13" y="113"/>
                      </a:lnTo>
                      <a:lnTo>
                        <a:pt x="9" y="111"/>
                      </a:lnTo>
                      <a:lnTo>
                        <a:pt x="5" y="107"/>
                      </a:lnTo>
                      <a:lnTo>
                        <a:pt x="2" y="103"/>
                      </a:lnTo>
                      <a:lnTo>
                        <a:pt x="0" y="97"/>
                      </a:lnTo>
                      <a:lnTo>
                        <a:pt x="0" y="92"/>
                      </a:lnTo>
                      <a:lnTo>
                        <a:pt x="0" y="84"/>
                      </a:lnTo>
                      <a:lnTo>
                        <a:pt x="2" y="76"/>
                      </a:lnTo>
                      <a:lnTo>
                        <a:pt x="5" y="69"/>
                      </a:lnTo>
                      <a:lnTo>
                        <a:pt x="7" y="61"/>
                      </a:lnTo>
                      <a:lnTo>
                        <a:pt x="9" y="54"/>
                      </a:lnTo>
                      <a:lnTo>
                        <a:pt x="13" y="50"/>
                      </a:lnTo>
                      <a:lnTo>
                        <a:pt x="13" y="48"/>
                      </a:lnTo>
                      <a:lnTo>
                        <a:pt x="15" y="46"/>
                      </a:lnTo>
                      <a:lnTo>
                        <a:pt x="32" y="54"/>
                      </a:lnTo>
                      <a:lnTo>
                        <a:pt x="30" y="54"/>
                      </a:lnTo>
                      <a:lnTo>
                        <a:pt x="28" y="57"/>
                      </a:lnTo>
                      <a:lnTo>
                        <a:pt x="26" y="61"/>
                      </a:lnTo>
                      <a:lnTo>
                        <a:pt x="24" y="67"/>
                      </a:lnTo>
                      <a:lnTo>
                        <a:pt x="22" y="75"/>
                      </a:lnTo>
                      <a:lnTo>
                        <a:pt x="22" y="80"/>
                      </a:lnTo>
                      <a:lnTo>
                        <a:pt x="21" y="86"/>
                      </a:lnTo>
                      <a:lnTo>
                        <a:pt x="21" y="92"/>
                      </a:lnTo>
                      <a:lnTo>
                        <a:pt x="21" y="94"/>
                      </a:lnTo>
                      <a:lnTo>
                        <a:pt x="24" y="95"/>
                      </a:lnTo>
                      <a:lnTo>
                        <a:pt x="26" y="97"/>
                      </a:lnTo>
                      <a:lnTo>
                        <a:pt x="30" y="97"/>
                      </a:lnTo>
                      <a:lnTo>
                        <a:pt x="34" y="97"/>
                      </a:lnTo>
                      <a:lnTo>
                        <a:pt x="42" y="95"/>
                      </a:lnTo>
                      <a:lnTo>
                        <a:pt x="47" y="94"/>
                      </a:lnTo>
                      <a:lnTo>
                        <a:pt x="55" y="92"/>
                      </a:lnTo>
                      <a:lnTo>
                        <a:pt x="61" y="88"/>
                      </a:lnTo>
                      <a:lnTo>
                        <a:pt x="68" y="82"/>
                      </a:lnTo>
                      <a:lnTo>
                        <a:pt x="74" y="76"/>
                      </a:lnTo>
                      <a:lnTo>
                        <a:pt x="81" y="73"/>
                      </a:lnTo>
                      <a:lnTo>
                        <a:pt x="87" y="65"/>
                      </a:lnTo>
                      <a:lnTo>
                        <a:pt x="93" y="59"/>
                      </a:lnTo>
                      <a:lnTo>
                        <a:pt x="97" y="54"/>
                      </a:lnTo>
                      <a:lnTo>
                        <a:pt x="102" y="46"/>
                      </a:lnTo>
                      <a:lnTo>
                        <a:pt x="104" y="40"/>
                      </a:lnTo>
                      <a:lnTo>
                        <a:pt x="106" y="35"/>
                      </a:lnTo>
                      <a:lnTo>
                        <a:pt x="106" y="29"/>
                      </a:lnTo>
                      <a:lnTo>
                        <a:pt x="106" y="23"/>
                      </a:lnTo>
                      <a:lnTo>
                        <a:pt x="102" y="19"/>
                      </a:lnTo>
                      <a:lnTo>
                        <a:pt x="100" y="18"/>
                      </a:lnTo>
                      <a:lnTo>
                        <a:pt x="97" y="16"/>
                      </a:lnTo>
                      <a:lnTo>
                        <a:pt x="91" y="18"/>
                      </a:lnTo>
                      <a:lnTo>
                        <a:pt x="87" y="18"/>
                      </a:lnTo>
                      <a:lnTo>
                        <a:pt x="83" y="19"/>
                      </a:lnTo>
                      <a:lnTo>
                        <a:pt x="78" y="21"/>
                      </a:lnTo>
                      <a:lnTo>
                        <a:pt x="74" y="23"/>
                      </a:lnTo>
                      <a:lnTo>
                        <a:pt x="70" y="25"/>
                      </a:lnTo>
                      <a:lnTo>
                        <a:pt x="66" y="27"/>
                      </a:lnTo>
                      <a:lnTo>
                        <a:pt x="61" y="31"/>
                      </a:lnTo>
                      <a:lnTo>
                        <a:pt x="59" y="33"/>
                      </a:lnTo>
                      <a:lnTo>
                        <a:pt x="51" y="37"/>
                      </a:lnTo>
                      <a:lnTo>
                        <a:pt x="45" y="40"/>
                      </a:lnTo>
                      <a:lnTo>
                        <a:pt x="42" y="42"/>
                      </a:lnTo>
                      <a:lnTo>
                        <a:pt x="40" y="44"/>
                      </a:lnTo>
                      <a:lnTo>
                        <a:pt x="34" y="35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4" name="Freeform 566"/>
                <p:cNvSpPr>
                  <a:spLocks/>
                </p:cNvSpPr>
                <p:nvPr/>
              </p:nvSpPr>
              <p:spPr bwMode="auto">
                <a:xfrm>
                  <a:off x="2855" y="3115"/>
                  <a:ext cx="131" cy="68"/>
                </a:xfrm>
                <a:custGeom>
                  <a:avLst/>
                  <a:gdLst>
                    <a:gd name="T0" fmla="*/ 16 w 147"/>
                    <a:gd name="T1" fmla="*/ 47 h 77"/>
                    <a:gd name="T2" fmla="*/ 0 w 147"/>
                    <a:gd name="T3" fmla="*/ 28 h 77"/>
                    <a:gd name="T4" fmla="*/ 0 w 147"/>
                    <a:gd name="T5" fmla="*/ 6 h 77"/>
                    <a:gd name="T6" fmla="*/ 58 w 147"/>
                    <a:gd name="T7" fmla="*/ 0 h 77"/>
                    <a:gd name="T8" fmla="*/ 93 w 147"/>
                    <a:gd name="T9" fmla="*/ 11 h 77"/>
                    <a:gd name="T10" fmla="*/ 91 w 147"/>
                    <a:gd name="T11" fmla="*/ 43 h 77"/>
                    <a:gd name="T12" fmla="*/ 16 w 147"/>
                    <a:gd name="T13" fmla="*/ 47 h 77"/>
                    <a:gd name="T14" fmla="*/ 16 w 147"/>
                    <a:gd name="T15" fmla="*/ 47 h 7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7"/>
                    <a:gd name="T25" fmla="*/ 0 h 77"/>
                    <a:gd name="T26" fmla="*/ 147 w 147"/>
                    <a:gd name="T27" fmla="*/ 77 h 7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7" h="77">
                      <a:moveTo>
                        <a:pt x="25" y="77"/>
                      </a:moveTo>
                      <a:lnTo>
                        <a:pt x="0" y="46"/>
                      </a:lnTo>
                      <a:lnTo>
                        <a:pt x="0" y="10"/>
                      </a:lnTo>
                      <a:lnTo>
                        <a:pt x="92" y="0"/>
                      </a:lnTo>
                      <a:lnTo>
                        <a:pt x="147" y="18"/>
                      </a:lnTo>
                      <a:lnTo>
                        <a:pt x="145" y="71"/>
                      </a:lnTo>
                      <a:lnTo>
                        <a:pt x="25" y="77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5" name="Freeform 567"/>
                <p:cNvSpPr>
                  <a:spLocks/>
                </p:cNvSpPr>
                <p:nvPr/>
              </p:nvSpPr>
              <p:spPr bwMode="auto">
                <a:xfrm>
                  <a:off x="2848" y="2931"/>
                  <a:ext cx="145" cy="254"/>
                </a:xfrm>
                <a:custGeom>
                  <a:avLst/>
                  <a:gdLst>
                    <a:gd name="T0" fmla="*/ 26 w 161"/>
                    <a:gd name="T1" fmla="*/ 145 h 285"/>
                    <a:gd name="T2" fmla="*/ 26 w 161"/>
                    <a:gd name="T3" fmla="*/ 179 h 285"/>
                    <a:gd name="T4" fmla="*/ 106 w 161"/>
                    <a:gd name="T5" fmla="*/ 177 h 285"/>
                    <a:gd name="T6" fmla="*/ 106 w 161"/>
                    <a:gd name="T7" fmla="*/ 143 h 285"/>
                    <a:gd name="T8" fmla="*/ 77 w 161"/>
                    <a:gd name="T9" fmla="*/ 143 h 285"/>
                    <a:gd name="T10" fmla="*/ 77 w 161"/>
                    <a:gd name="T11" fmla="*/ 37 h 285"/>
                    <a:gd name="T12" fmla="*/ 84 w 161"/>
                    <a:gd name="T13" fmla="*/ 35 h 285"/>
                    <a:gd name="T14" fmla="*/ 84 w 161"/>
                    <a:gd name="T15" fmla="*/ 18 h 285"/>
                    <a:gd name="T16" fmla="*/ 72 w 161"/>
                    <a:gd name="T17" fmla="*/ 17 h 285"/>
                    <a:gd name="T18" fmla="*/ 65 w 161"/>
                    <a:gd name="T19" fmla="*/ 28 h 285"/>
                    <a:gd name="T20" fmla="*/ 65 w 161"/>
                    <a:gd name="T21" fmla="*/ 141 h 285"/>
                    <a:gd name="T22" fmla="*/ 50 w 161"/>
                    <a:gd name="T23" fmla="*/ 140 h 285"/>
                    <a:gd name="T24" fmla="*/ 23 w 161"/>
                    <a:gd name="T25" fmla="*/ 16 h 285"/>
                    <a:gd name="T26" fmla="*/ 23 w 161"/>
                    <a:gd name="T27" fmla="*/ 0 h 285"/>
                    <a:gd name="T28" fmla="*/ 0 w 161"/>
                    <a:gd name="T29" fmla="*/ 10 h 285"/>
                    <a:gd name="T30" fmla="*/ 5 w 161"/>
                    <a:gd name="T31" fmla="*/ 21 h 285"/>
                    <a:gd name="T32" fmla="*/ 20 w 161"/>
                    <a:gd name="T33" fmla="*/ 28 h 285"/>
                    <a:gd name="T34" fmla="*/ 41 w 161"/>
                    <a:gd name="T35" fmla="*/ 136 h 285"/>
                    <a:gd name="T36" fmla="*/ 55 w 161"/>
                    <a:gd name="T37" fmla="*/ 148 h 285"/>
                    <a:gd name="T38" fmla="*/ 26 w 161"/>
                    <a:gd name="T39" fmla="*/ 145 h 285"/>
                    <a:gd name="T40" fmla="*/ 26 w 161"/>
                    <a:gd name="T41" fmla="*/ 145 h 28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61"/>
                    <a:gd name="T64" fmla="*/ 0 h 285"/>
                    <a:gd name="T65" fmla="*/ 161 w 161"/>
                    <a:gd name="T66" fmla="*/ 285 h 28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61" h="285">
                      <a:moveTo>
                        <a:pt x="40" y="230"/>
                      </a:moveTo>
                      <a:lnTo>
                        <a:pt x="40" y="285"/>
                      </a:lnTo>
                      <a:lnTo>
                        <a:pt x="161" y="280"/>
                      </a:lnTo>
                      <a:lnTo>
                        <a:pt x="161" y="227"/>
                      </a:lnTo>
                      <a:lnTo>
                        <a:pt x="118" y="225"/>
                      </a:lnTo>
                      <a:lnTo>
                        <a:pt x="116" y="59"/>
                      </a:lnTo>
                      <a:lnTo>
                        <a:pt x="127" y="55"/>
                      </a:lnTo>
                      <a:lnTo>
                        <a:pt x="127" y="29"/>
                      </a:lnTo>
                      <a:lnTo>
                        <a:pt x="110" y="27"/>
                      </a:lnTo>
                      <a:lnTo>
                        <a:pt x="99" y="44"/>
                      </a:lnTo>
                      <a:lnTo>
                        <a:pt x="99" y="223"/>
                      </a:lnTo>
                      <a:lnTo>
                        <a:pt x="76" y="221"/>
                      </a:lnTo>
                      <a:lnTo>
                        <a:pt x="36" y="25"/>
                      </a:lnTo>
                      <a:lnTo>
                        <a:pt x="34" y="0"/>
                      </a:lnTo>
                      <a:lnTo>
                        <a:pt x="0" y="15"/>
                      </a:lnTo>
                      <a:lnTo>
                        <a:pt x="5" y="34"/>
                      </a:lnTo>
                      <a:lnTo>
                        <a:pt x="30" y="44"/>
                      </a:lnTo>
                      <a:lnTo>
                        <a:pt x="62" y="217"/>
                      </a:lnTo>
                      <a:lnTo>
                        <a:pt x="83" y="234"/>
                      </a:lnTo>
                      <a:lnTo>
                        <a:pt x="40" y="230"/>
                      </a:lnTo>
                      <a:close/>
                    </a:path>
                  </a:pathLst>
                </a:custGeom>
                <a:solidFill>
                  <a:srgbClr val="2E2E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6" name="Freeform 568"/>
                <p:cNvSpPr>
                  <a:spLocks/>
                </p:cNvSpPr>
                <p:nvPr/>
              </p:nvSpPr>
              <p:spPr bwMode="auto">
                <a:xfrm>
                  <a:off x="3582" y="2257"/>
                  <a:ext cx="67" cy="446"/>
                </a:xfrm>
                <a:custGeom>
                  <a:avLst/>
                  <a:gdLst>
                    <a:gd name="T0" fmla="*/ 0 w 74"/>
                    <a:gd name="T1" fmla="*/ 320 h 498"/>
                    <a:gd name="T2" fmla="*/ 8 w 74"/>
                    <a:gd name="T3" fmla="*/ 17 h 498"/>
                    <a:gd name="T4" fmla="*/ 45 w 74"/>
                    <a:gd name="T5" fmla="*/ 0 h 498"/>
                    <a:gd name="T6" fmla="*/ 50 w 74"/>
                    <a:gd name="T7" fmla="*/ 313 h 498"/>
                    <a:gd name="T8" fmla="*/ 0 w 74"/>
                    <a:gd name="T9" fmla="*/ 320 h 498"/>
                    <a:gd name="T10" fmla="*/ 0 w 74"/>
                    <a:gd name="T11" fmla="*/ 320 h 49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4"/>
                    <a:gd name="T19" fmla="*/ 0 h 498"/>
                    <a:gd name="T20" fmla="*/ 74 w 74"/>
                    <a:gd name="T21" fmla="*/ 498 h 49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4" h="498">
                      <a:moveTo>
                        <a:pt x="0" y="498"/>
                      </a:moveTo>
                      <a:lnTo>
                        <a:pt x="12" y="27"/>
                      </a:lnTo>
                      <a:lnTo>
                        <a:pt x="67" y="0"/>
                      </a:lnTo>
                      <a:lnTo>
                        <a:pt x="74" y="487"/>
                      </a:lnTo>
                      <a:lnTo>
                        <a:pt x="0" y="498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7" name="Freeform 569"/>
                <p:cNvSpPr>
                  <a:spLocks/>
                </p:cNvSpPr>
                <p:nvPr/>
              </p:nvSpPr>
              <p:spPr bwMode="auto">
                <a:xfrm>
                  <a:off x="3511" y="2972"/>
                  <a:ext cx="59" cy="414"/>
                </a:xfrm>
                <a:custGeom>
                  <a:avLst/>
                  <a:gdLst>
                    <a:gd name="T0" fmla="*/ 41 w 67"/>
                    <a:gd name="T1" fmla="*/ 11 h 462"/>
                    <a:gd name="T2" fmla="*/ 36 w 67"/>
                    <a:gd name="T3" fmla="*/ 298 h 462"/>
                    <a:gd name="T4" fmla="*/ 0 w 67"/>
                    <a:gd name="T5" fmla="*/ 282 h 462"/>
                    <a:gd name="T6" fmla="*/ 0 w 67"/>
                    <a:gd name="T7" fmla="*/ 0 h 462"/>
                    <a:gd name="T8" fmla="*/ 41 w 67"/>
                    <a:gd name="T9" fmla="*/ 11 h 462"/>
                    <a:gd name="T10" fmla="*/ 41 w 67"/>
                    <a:gd name="T11" fmla="*/ 11 h 46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7"/>
                    <a:gd name="T19" fmla="*/ 0 h 462"/>
                    <a:gd name="T20" fmla="*/ 67 w 67"/>
                    <a:gd name="T21" fmla="*/ 462 h 46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7" h="462">
                      <a:moveTo>
                        <a:pt x="67" y="17"/>
                      </a:moveTo>
                      <a:lnTo>
                        <a:pt x="59" y="462"/>
                      </a:lnTo>
                      <a:lnTo>
                        <a:pt x="0" y="439"/>
                      </a:lnTo>
                      <a:lnTo>
                        <a:pt x="0" y="0"/>
                      </a:lnTo>
                      <a:lnTo>
                        <a:pt x="67" y="17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8" name="Freeform 570"/>
                <p:cNvSpPr>
                  <a:spLocks/>
                </p:cNvSpPr>
                <p:nvPr/>
              </p:nvSpPr>
              <p:spPr bwMode="auto">
                <a:xfrm>
                  <a:off x="3520" y="2947"/>
                  <a:ext cx="392" cy="66"/>
                </a:xfrm>
                <a:custGeom>
                  <a:avLst/>
                  <a:gdLst>
                    <a:gd name="T0" fmla="*/ 0 w 437"/>
                    <a:gd name="T1" fmla="*/ 19 h 74"/>
                    <a:gd name="T2" fmla="*/ 107 w 437"/>
                    <a:gd name="T3" fmla="*/ 16 h 74"/>
                    <a:gd name="T4" fmla="*/ 43 w 437"/>
                    <a:gd name="T5" fmla="*/ 8 h 74"/>
                    <a:gd name="T6" fmla="*/ 159 w 437"/>
                    <a:gd name="T7" fmla="*/ 0 h 74"/>
                    <a:gd name="T8" fmla="*/ 283 w 437"/>
                    <a:gd name="T9" fmla="*/ 8 h 74"/>
                    <a:gd name="T10" fmla="*/ 283 w 437"/>
                    <a:gd name="T11" fmla="*/ 47 h 74"/>
                    <a:gd name="T12" fmla="*/ 133 w 437"/>
                    <a:gd name="T13" fmla="*/ 21 h 74"/>
                    <a:gd name="T14" fmla="*/ 35 w 437"/>
                    <a:gd name="T15" fmla="*/ 30 h 74"/>
                    <a:gd name="T16" fmla="*/ 0 w 437"/>
                    <a:gd name="T17" fmla="*/ 19 h 74"/>
                    <a:gd name="T18" fmla="*/ 0 w 437"/>
                    <a:gd name="T19" fmla="*/ 19 h 7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37"/>
                    <a:gd name="T31" fmla="*/ 0 h 74"/>
                    <a:gd name="T32" fmla="*/ 437 w 437"/>
                    <a:gd name="T33" fmla="*/ 74 h 7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37" h="74">
                      <a:moveTo>
                        <a:pt x="0" y="29"/>
                      </a:moveTo>
                      <a:lnTo>
                        <a:pt x="165" y="25"/>
                      </a:lnTo>
                      <a:lnTo>
                        <a:pt x="66" y="12"/>
                      </a:lnTo>
                      <a:lnTo>
                        <a:pt x="245" y="0"/>
                      </a:lnTo>
                      <a:lnTo>
                        <a:pt x="437" y="12"/>
                      </a:lnTo>
                      <a:lnTo>
                        <a:pt x="437" y="74"/>
                      </a:lnTo>
                      <a:lnTo>
                        <a:pt x="205" y="33"/>
                      </a:lnTo>
                      <a:lnTo>
                        <a:pt x="53" y="48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9" name="Freeform 571"/>
                <p:cNvSpPr>
                  <a:spLocks/>
                </p:cNvSpPr>
                <p:nvPr/>
              </p:nvSpPr>
              <p:spPr bwMode="auto">
                <a:xfrm>
                  <a:off x="3115" y="2426"/>
                  <a:ext cx="34" cy="301"/>
                </a:xfrm>
                <a:custGeom>
                  <a:avLst/>
                  <a:gdLst>
                    <a:gd name="T0" fmla="*/ 20 w 38"/>
                    <a:gd name="T1" fmla="*/ 0 h 337"/>
                    <a:gd name="T2" fmla="*/ 24 w 38"/>
                    <a:gd name="T3" fmla="*/ 214 h 337"/>
                    <a:gd name="T4" fmla="*/ 4 w 38"/>
                    <a:gd name="T5" fmla="*/ 214 h 337"/>
                    <a:gd name="T6" fmla="*/ 0 w 38"/>
                    <a:gd name="T7" fmla="*/ 12 h 337"/>
                    <a:gd name="T8" fmla="*/ 20 w 38"/>
                    <a:gd name="T9" fmla="*/ 0 h 337"/>
                    <a:gd name="T10" fmla="*/ 20 w 38"/>
                    <a:gd name="T11" fmla="*/ 0 h 33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337"/>
                    <a:gd name="T20" fmla="*/ 38 w 38"/>
                    <a:gd name="T21" fmla="*/ 337 h 33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337">
                      <a:moveTo>
                        <a:pt x="31" y="0"/>
                      </a:moveTo>
                      <a:lnTo>
                        <a:pt x="38" y="337"/>
                      </a:lnTo>
                      <a:lnTo>
                        <a:pt x="6" y="337"/>
                      </a:lnTo>
                      <a:lnTo>
                        <a:pt x="0" y="18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0" name="Freeform 572"/>
                <p:cNvSpPr>
                  <a:spLocks/>
                </p:cNvSpPr>
                <p:nvPr/>
              </p:nvSpPr>
              <p:spPr bwMode="auto">
                <a:xfrm>
                  <a:off x="2767" y="2662"/>
                  <a:ext cx="20" cy="97"/>
                </a:xfrm>
                <a:custGeom>
                  <a:avLst/>
                  <a:gdLst>
                    <a:gd name="T0" fmla="*/ 15 w 21"/>
                    <a:gd name="T1" fmla="*/ 0 h 106"/>
                    <a:gd name="T2" fmla="*/ 17 w 21"/>
                    <a:gd name="T3" fmla="*/ 71 h 106"/>
                    <a:gd name="T4" fmla="*/ 0 w 21"/>
                    <a:gd name="T5" fmla="*/ 74 h 106"/>
                    <a:gd name="T6" fmla="*/ 0 w 21"/>
                    <a:gd name="T7" fmla="*/ 5 h 106"/>
                    <a:gd name="T8" fmla="*/ 15 w 21"/>
                    <a:gd name="T9" fmla="*/ 0 h 106"/>
                    <a:gd name="T10" fmla="*/ 15 w 21"/>
                    <a:gd name="T11" fmla="*/ 0 h 10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06"/>
                    <a:gd name="T20" fmla="*/ 21 w 21"/>
                    <a:gd name="T21" fmla="*/ 106 h 10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06">
                      <a:moveTo>
                        <a:pt x="19" y="0"/>
                      </a:moveTo>
                      <a:lnTo>
                        <a:pt x="21" y="102"/>
                      </a:lnTo>
                      <a:lnTo>
                        <a:pt x="0" y="106"/>
                      </a:lnTo>
                      <a:lnTo>
                        <a:pt x="0" y="5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1" name="Freeform 573"/>
                <p:cNvSpPr>
                  <a:spLocks/>
                </p:cNvSpPr>
                <p:nvPr/>
              </p:nvSpPr>
              <p:spPr bwMode="auto">
                <a:xfrm>
                  <a:off x="2749" y="2333"/>
                  <a:ext cx="18" cy="161"/>
                </a:xfrm>
                <a:custGeom>
                  <a:avLst/>
                  <a:gdLst>
                    <a:gd name="T0" fmla="*/ 9 w 21"/>
                    <a:gd name="T1" fmla="*/ 0 h 180"/>
                    <a:gd name="T2" fmla="*/ 11 w 21"/>
                    <a:gd name="T3" fmla="*/ 102 h 180"/>
                    <a:gd name="T4" fmla="*/ 0 w 21"/>
                    <a:gd name="T5" fmla="*/ 115 h 180"/>
                    <a:gd name="T6" fmla="*/ 0 w 21"/>
                    <a:gd name="T7" fmla="*/ 12 h 180"/>
                    <a:gd name="T8" fmla="*/ 9 w 21"/>
                    <a:gd name="T9" fmla="*/ 0 h 180"/>
                    <a:gd name="T10" fmla="*/ 9 w 21"/>
                    <a:gd name="T11" fmla="*/ 0 h 18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80"/>
                    <a:gd name="T20" fmla="*/ 21 w 21"/>
                    <a:gd name="T21" fmla="*/ 180 h 18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80">
                      <a:moveTo>
                        <a:pt x="18" y="0"/>
                      </a:moveTo>
                      <a:lnTo>
                        <a:pt x="21" y="160"/>
                      </a:lnTo>
                      <a:lnTo>
                        <a:pt x="0" y="180"/>
                      </a:lnTo>
                      <a:lnTo>
                        <a:pt x="0" y="19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2" name="Freeform 574"/>
                <p:cNvSpPr>
                  <a:spLocks/>
                </p:cNvSpPr>
                <p:nvPr/>
              </p:nvSpPr>
              <p:spPr bwMode="auto">
                <a:xfrm>
                  <a:off x="2189" y="2608"/>
                  <a:ext cx="202" cy="251"/>
                </a:xfrm>
                <a:custGeom>
                  <a:avLst/>
                  <a:gdLst>
                    <a:gd name="T0" fmla="*/ 4 w 226"/>
                    <a:gd name="T1" fmla="*/ 0 h 279"/>
                    <a:gd name="T2" fmla="*/ 145 w 226"/>
                    <a:gd name="T3" fmla="*/ 4 h 279"/>
                    <a:gd name="T4" fmla="*/ 145 w 226"/>
                    <a:gd name="T5" fmla="*/ 183 h 279"/>
                    <a:gd name="T6" fmla="*/ 0 w 226"/>
                    <a:gd name="T7" fmla="*/ 183 h 279"/>
                    <a:gd name="T8" fmla="*/ 4 w 226"/>
                    <a:gd name="T9" fmla="*/ 0 h 279"/>
                    <a:gd name="T10" fmla="*/ 4 w 226"/>
                    <a:gd name="T11" fmla="*/ 0 h 27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6"/>
                    <a:gd name="T19" fmla="*/ 0 h 279"/>
                    <a:gd name="T20" fmla="*/ 226 w 226"/>
                    <a:gd name="T21" fmla="*/ 279 h 27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6" h="279">
                      <a:moveTo>
                        <a:pt x="6" y="0"/>
                      </a:moveTo>
                      <a:lnTo>
                        <a:pt x="226" y="7"/>
                      </a:lnTo>
                      <a:lnTo>
                        <a:pt x="226" y="279"/>
                      </a:lnTo>
                      <a:lnTo>
                        <a:pt x="0" y="27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3" name="Freeform 575"/>
                <p:cNvSpPr>
                  <a:spLocks/>
                </p:cNvSpPr>
                <p:nvPr/>
              </p:nvSpPr>
              <p:spPr bwMode="auto">
                <a:xfrm>
                  <a:off x="2436" y="2746"/>
                  <a:ext cx="43" cy="104"/>
                </a:xfrm>
                <a:custGeom>
                  <a:avLst/>
                  <a:gdLst>
                    <a:gd name="T0" fmla="*/ 0 w 47"/>
                    <a:gd name="T1" fmla="*/ 0 h 116"/>
                    <a:gd name="T2" fmla="*/ 33 w 47"/>
                    <a:gd name="T3" fmla="*/ 0 h 116"/>
                    <a:gd name="T4" fmla="*/ 33 w 47"/>
                    <a:gd name="T5" fmla="*/ 74 h 116"/>
                    <a:gd name="T6" fmla="*/ 0 w 47"/>
                    <a:gd name="T7" fmla="*/ 74 h 116"/>
                    <a:gd name="T8" fmla="*/ 0 w 47"/>
                    <a:gd name="T9" fmla="*/ 0 h 116"/>
                    <a:gd name="T10" fmla="*/ 0 w 47"/>
                    <a:gd name="T11" fmla="*/ 0 h 1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7"/>
                    <a:gd name="T19" fmla="*/ 0 h 116"/>
                    <a:gd name="T20" fmla="*/ 47 w 47"/>
                    <a:gd name="T21" fmla="*/ 116 h 1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7" h="116">
                      <a:moveTo>
                        <a:pt x="0" y="0"/>
                      </a:moveTo>
                      <a:lnTo>
                        <a:pt x="47" y="0"/>
                      </a:lnTo>
                      <a:lnTo>
                        <a:pt x="47" y="116"/>
                      </a:lnTo>
                      <a:lnTo>
                        <a:pt x="0" y="1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4" name="Freeform 576"/>
                <p:cNvSpPr>
                  <a:spLocks/>
                </p:cNvSpPr>
                <p:nvPr/>
              </p:nvSpPr>
              <p:spPr bwMode="auto">
                <a:xfrm>
                  <a:off x="2069" y="2445"/>
                  <a:ext cx="367" cy="260"/>
                </a:xfrm>
                <a:custGeom>
                  <a:avLst/>
                  <a:gdLst>
                    <a:gd name="T0" fmla="*/ 117 w 409"/>
                    <a:gd name="T1" fmla="*/ 4 h 291"/>
                    <a:gd name="T2" fmla="*/ 0 w 409"/>
                    <a:gd name="T3" fmla="*/ 185 h 291"/>
                    <a:gd name="T4" fmla="*/ 115 w 409"/>
                    <a:gd name="T5" fmla="*/ 40 h 291"/>
                    <a:gd name="T6" fmla="*/ 158 w 409"/>
                    <a:gd name="T7" fmla="*/ 27 h 291"/>
                    <a:gd name="T8" fmla="*/ 265 w 409"/>
                    <a:gd name="T9" fmla="*/ 147 h 291"/>
                    <a:gd name="T10" fmla="*/ 153 w 409"/>
                    <a:gd name="T11" fmla="*/ 0 h 291"/>
                    <a:gd name="T12" fmla="*/ 117 w 409"/>
                    <a:gd name="T13" fmla="*/ 4 h 291"/>
                    <a:gd name="T14" fmla="*/ 117 w 409"/>
                    <a:gd name="T15" fmla="*/ 4 h 29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09"/>
                    <a:gd name="T25" fmla="*/ 0 h 291"/>
                    <a:gd name="T26" fmla="*/ 409 w 409"/>
                    <a:gd name="T27" fmla="*/ 291 h 29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09" h="291">
                      <a:moveTo>
                        <a:pt x="180" y="8"/>
                      </a:moveTo>
                      <a:lnTo>
                        <a:pt x="0" y="291"/>
                      </a:lnTo>
                      <a:lnTo>
                        <a:pt x="177" y="63"/>
                      </a:lnTo>
                      <a:lnTo>
                        <a:pt x="243" y="42"/>
                      </a:lnTo>
                      <a:lnTo>
                        <a:pt x="409" y="232"/>
                      </a:lnTo>
                      <a:lnTo>
                        <a:pt x="236" y="0"/>
                      </a:lnTo>
                      <a:lnTo>
                        <a:pt x="180" y="8"/>
                      </a:lnTo>
                      <a:close/>
                    </a:path>
                  </a:pathLst>
                </a:custGeom>
                <a:solidFill>
                  <a:srgbClr val="E8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5" name="Freeform 577"/>
                <p:cNvSpPr>
                  <a:spLocks/>
                </p:cNvSpPr>
                <p:nvPr/>
              </p:nvSpPr>
              <p:spPr bwMode="auto">
                <a:xfrm>
                  <a:off x="2241" y="2410"/>
                  <a:ext cx="30" cy="35"/>
                </a:xfrm>
                <a:custGeom>
                  <a:avLst/>
                  <a:gdLst>
                    <a:gd name="T0" fmla="*/ 9 w 32"/>
                    <a:gd name="T1" fmla="*/ 0 h 40"/>
                    <a:gd name="T2" fmla="*/ 8 w 32"/>
                    <a:gd name="T3" fmla="*/ 0 h 40"/>
                    <a:gd name="T4" fmla="*/ 8 w 32"/>
                    <a:gd name="T5" fmla="*/ 2 h 40"/>
                    <a:gd name="T6" fmla="*/ 7 w 32"/>
                    <a:gd name="T7" fmla="*/ 4 h 40"/>
                    <a:gd name="T8" fmla="*/ 4 w 32"/>
                    <a:gd name="T9" fmla="*/ 8 h 40"/>
                    <a:gd name="T10" fmla="*/ 4 w 32"/>
                    <a:gd name="T11" fmla="*/ 9 h 40"/>
                    <a:gd name="T12" fmla="*/ 2 w 32"/>
                    <a:gd name="T13" fmla="*/ 11 h 40"/>
                    <a:gd name="T14" fmla="*/ 2 w 32"/>
                    <a:gd name="T15" fmla="*/ 14 h 40"/>
                    <a:gd name="T16" fmla="*/ 0 w 32"/>
                    <a:gd name="T17" fmla="*/ 17 h 40"/>
                    <a:gd name="T18" fmla="*/ 0 w 32"/>
                    <a:gd name="T19" fmla="*/ 19 h 40"/>
                    <a:gd name="T20" fmla="*/ 0 w 32"/>
                    <a:gd name="T21" fmla="*/ 21 h 40"/>
                    <a:gd name="T22" fmla="*/ 0 w 32"/>
                    <a:gd name="T23" fmla="*/ 22 h 40"/>
                    <a:gd name="T24" fmla="*/ 0 w 32"/>
                    <a:gd name="T25" fmla="*/ 24 h 40"/>
                    <a:gd name="T26" fmla="*/ 2 w 32"/>
                    <a:gd name="T27" fmla="*/ 24 h 40"/>
                    <a:gd name="T28" fmla="*/ 6 w 32"/>
                    <a:gd name="T29" fmla="*/ 24 h 40"/>
                    <a:gd name="T30" fmla="*/ 8 w 32"/>
                    <a:gd name="T31" fmla="*/ 24 h 40"/>
                    <a:gd name="T32" fmla="*/ 15 w 32"/>
                    <a:gd name="T33" fmla="*/ 24 h 40"/>
                    <a:gd name="T34" fmla="*/ 19 w 32"/>
                    <a:gd name="T35" fmla="*/ 22 h 40"/>
                    <a:gd name="T36" fmla="*/ 21 w 32"/>
                    <a:gd name="T37" fmla="*/ 22 h 40"/>
                    <a:gd name="T38" fmla="*/ 22 w 32"/>
                    <a:gd name="T39" fmla="*/ 21 h 40"/>
                    <a:gd name="T40" fmla="*/ 24 w 32"/>
                    <a:gd name="T41" fmla="*/ 21 h 40"/>
                    <a:gd name="T42" fmla="*/ 24 w 32"/>
                    <a:gd name="T43" fmla="*/ 21 h 40"/>
                    <a:gd name="T44" fmla="*/ 24 w 32"/>
                    <a:gd name="T45" fmla="*/ 18 h 40"/>
                    <a:gd name="T46" fmla="*/ 24 w 32"/>
                    <a:gd name="T47" fmla="*/ 16 h 40"/>
                    <a:gd name="T48" fmla="*/ 22 w 32"/>
                    <a:gd name="T49" fmla="*/ 12 h 40"/>
                    <a:gd name="T50" fmla="*/ 20 w 32"/>
                    <a:gd name="T51" fmla="*/ 8 h 40"/>
                    <a:gd name="T52" fmla="*/ 19 w 32"/>
                    <a:gd name="T53" fmla="*/ 4 h 40"/>
                    <a:gd name="T54" fmla="*/ 15 w 32"/>
                    <a:gd name="T55" fmla="*/ 2 h 40"/>
                    <a:gd name="T56" fmla="*/ 15 w 32"/>
                    <a:gd name="T57" fmla="*/ 0 h 40"/>
                    <a:gd name="T58" fmla="*/ 9 w 32"/>
                    <a:gd name="T59" fmla="*/ 0 h 40"/>
                    <a:gd name="T60" fmla="*/ 9 w 32"/>
                    <a:gd name="T61" fmla="*/ 0 h 4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2"/>
                    <a:gd name="T94" fmla="*/ 0 h 40"/>
                    <a:gd name="T95" fmla="*/ 32 w 32"/>
                    <a:gd name="T96" fmla="*/ 40 h 4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2" h="40">
                      <a:moveTo>
                        <a:pt x="13" y="0"/>
                      </a:moveTo>
                      <a:lnTo>
                        <a:pt x="11" y="0"/>
                      </a:lnTo>
                      <a:lnTo>
                        <a:pt x="9" y="2"/>
                      </a:lnTo>
                      <a:lnTo>
                        <a:pt x="7" y="6"/>
                      </a:lnTo>
                      <a:lnTo>
                        <a:pt x="4" y="14"/>
                      </a:lnTo>
                      <a:lnTo>
                        <a:pt x="4" y="16"/>
                      </a:lnTo>
                      <a:lnTo>
                        <a:pt x="2" y="19"/>
                      </a:lnTo>
                      <a:lnTo>
                        <a:pt x="2" y="23"/>
                      </a:lnTo>
                      <a:lnTo>
                        <a:pt x="0" y="29"/>
                      </a:lnTo>
                      <a:lnTo>
                        <a:pt x="0" y="33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6" y="40"/>
                      </a:lnTo>
                      <a:lnTo>
                        <a:pt x="11" y="40"/>
                      </a:lnTo>
                      <a:lnTo>
                        <a:pt x="19" y="40"/>
                      </a:lnTo>
                      <a:lnTo>
                        <a:pt x="23" y="38"/>
                      </a:lnTo>
                      <a:lnTo>
                        <a:pt x="28" y="38"/>
                      </a:lnTo>
                      <a:lnTo>
                        <a:pt x="30" y="37"/>
                      </a:lnTo>
                      <a:lnTo>
                        <a:pt x="32" y="37"/>
                      </a:lnTo>
                      <a:lnTo>
                        <a:pt x="32" y="35"/>
                      </a:lnTo>
                      <a:lnTo>
                        <a:pt x="32" y="31"/>
                      </a:lnTo>
                      <a:lnTo>
                        <a:pt x="32" y="27"/>
                      </a:lnTo>
                      <a:lnTo>
                        <a:pt x="30" y="21"/>
                      </a:lnTo>
                      <a:lnTo>
                        <a:pt x="26" y="14"/>
                      </a:lnTo>
                      <a:lnTo>
                        <a:pt x="23" y="6"/>
                      </a:lnTo>
                      <a:lnTo>
                        <a:pt x="19" y="2"/>
                      </a:lnTo>
                      <a:lnTo>
                        <a:pt x="19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6" name="Freeform 578"/>
                <p:cNvSpPr>
                  <a:spLocks/>
                </p:cNvSpPr>
                <p:nvPr/>
              </p:nvSpPr>
              <p:spPr bwMode="auto">
                <a:xfrm>
                  <a:off x="2232" y="2438"/>
                  <a:ext cx="53" cy="15"/>
                </a:xfrm>
                <a:custGeom>
                  <a:avLst/>
                  <a:gdLst>
                    <a:gd name="T0" fmla="*/ 0 w 61"/>
                    <a:gd name="T1" fmla="*/ 9 h 17"/>
                    <a:gd name="T2" fmla="*/ 3 w 61"/>
                    <a:gd name="T3" fmla="*/ 9 h 17"/>
                    <a:gd name="T4" fmla="*/ 6 w 61"/>
                    <a:gd name="T5" fmla="*/ 10 h 17"/>
                    <a:gd name="T6" fmla="*/ 9 w 61"/>
                    <a:gd name="T7" fmla="*/ 10 h 17"/>
                    <a:gd name="T8" fmla="*/ 12 w 61"/>
                    <a:gd name="T9" fmla="*/ 10 h 17"/>
                    <a:gd name="T10" fmla="*/ 15 w 61"/>
                    <a:gd name="T11" fmla="*/ 10 h 17"/>
                    <a:gd name="T12" fmla="*/ 19 w 61"/>
                    <a:gd name="T13" fmla="*/ 10 h 17"/>
                    <a:gd name="T14" fmla="*/ 22 w 61"/>
                    <a:gd name="T15" fmla="*/ 9 h 17"/>
                    <a:gd name="T16" fmla="*/ 23 w 61"/>
                    <a:gd name="T17" fmla="*/ 8 h 17"/>
                    <a:gd name="T18" fmla="*/ 27 w 61"/>
                    <a:gd name="T19" fmla="*/ 7 h 17"/>
                    <a:gd name="T20" fmla="*/ 30 w 61"/>
                    <a:gd name="T21" fmla="*/ 7 h 17"/>
                    <a:gd name="T22" fmla="*/ 33 w 61"/>
                    <a:gd name="T23" fmla="*/ 4 h 17"/>
                    <a:gd name="T24" fmla="*/ 35 w 61"/>
                    <a:gd name="T25" fmla="*/ 4 h 17"/>
                    <a:gd name="T26" fmla="*/ 27 w 61"/>
                    <a:gd name="T27" fmla="*/ 0 h 17"/>
                    <a:gd name="T28" fmla="*/ 15 w 61"/>
                    <a:gd name="T29" fmla="*/ 0 h 17"/>
                    <a:gd name="T30" fmla="*/ 0 w 61"/>
                    <a:gd name="T31" fmla="*/ 9 h 17"/>
                    <a:gd name="T32" fmla="*/ 0 w 61"/>
                    <a:gd name="T33" fmla="*/ 9 h 1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61"/>
                    <a:gd name="T52" fmla="*/ 0 h 17"/>
                    <a:gd name="T53" fmla="*/ 61 w 61"/>
                    <a:gd name="T54" fmla="*/ 17 h 1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61" h="17">
                      <a:moveTo>
                        <a:pt x="0" y="15"/>
                      </a:moveTo>
                      <a:lnTo>
                        <a:pt x="4" y="15"/>
                      </a:lnTo>
                      <a:lnTo>
                        <a:pt x="10" y="17"/>
                      </a:lnTo>
                      <a:lnTo>
                        <a:pt x="16" y="17"/>
                      </a:lnTo>
                      <a:lnTo>
                        <a:pt x="21" y="17"/>
                      </a:lnTo>
                      <a:lnTo>
                        <a:pt x="25" y="17"/>
                      </a:lnTo>
                      <a:lnTo>
                        <a:pt x="33" y="17"/>
                      </a:lnTo>
                      <a:lnTo>
                        <a:pt x="38" y="15"/>
                      </a:lnTo>
                      <a:lnTo>
                        <a:pt x="42" y="13"/>
                      </a:lnTo>
                      <a:lnTo>
                        <a:pt x="48" y="11"/>
                      </a:lnTo>
                      <a:lnTo>
                        <a:pt x="52" y="11"/>
                      </a:lnTo>
                      <a:lnTo>
                        <a:pt x="59" y="7"/>
                      </a:lnTo>
                      <a:lnTo>
                        <a:pt x="61" y="7"/>
                      </a:lnTo>
                      <a:lnTo>
                        <a:pt x="48" y="0"/>
                      </a:lnTo>
                      <a:lnTo>
                        <a:pt x="2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7" name="Freeform 579"/>
                <p:cNvSpPr>
                  <a:spLocks/>
                </p:cNvSpPr>
                <p:nvPr/>
              </p:nvSpPr>
              <p:spPr bwMode="auto">
                <a:xfrm>
                  <a:off x="2249" y="2438"/>
                  <a:ext cx="17" cy="11"/>
                </a:xfrm>
                <a:custGeom>
                  <a:avLst/>
                  <a:gdLst>
                    <a:gd name="T0" fmla="*/ 0 w 17"/>
                    <a:gd name="T1" fmla="*/ 2 h 11"/>
                    <a:gd name="T2" fmla="*/ 0 w 17"/>
                    <a:gd name="T3" fmla="*/ 5 h 11"/>
                    <a:gd name="T4" fmla="*/ 4 w 17"/>
                    <a:gd name="T5" fmla="*/ 11 h 11"/>
                    <a:gd name="T6" fmla="*/ 6 w 17"/>
                    <a:gd name="T7" fmla="*/ 11 h 11"/>
                    <a:gd name="T8" fmla="*/ 10 w 17"/>
                    <a:gd name="T9" fmla="*/ 11 h 11"/>
                    <a:gd name="T10" fmla="*/ 14 w 17"/>
                    <a:gd name="T11" fmla="*/ 11 h 11"/>
                    <a:gd name="T12" fmla="*/ 17 w 17"/>
                    <a:gd name="T13" fmla="*/ 11 h 11"/>
                    <a:gd name="T14" fmla="*/ 17 w 17"/>
                    <a:gd name="T15" fmla="*/ 7 h 11"/>
                    <a:gd name="T16" fmla="*/ 17 w 17"/>
                    <a:gd name="T17" fmla="*/ 4 h 11"/>
                    <a:gd name="T18" fmla="*/ 17 w 17"/>
                    <a:gd name="T19" fmla="*/ 2 h 11"/>
                    <a:gd name="T20" fmla="*/ 17 w 17"/>
                    <a:gd name="T21" fmla="*/ 0 h 11"/>
                    <a:gd name="T22" fmla="*/ 0 w 17"/>
                    <a:gd name="T23" fmla="*/ 2 h 11"/>
                    <a:gd name="T24" fmla="*/ 0 w 17"/>
                    <a:gd name="T25" fmla="*/ 2 h 1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7"/>
                    <a:gd name="T40" fmla="*/ 0 h 11"/>
                    <a:gd name="T41" fmla="*/ 17 w 17"/>
                    <a:gd name="T42" fmla="*/ 11 h 11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7" h="11">
                      <a:moveTo>
                        <a:pt x="0" y="2"/>
                      </a:moveTo>
                      <a:lnTo>
                        <a:pt x="0" y="5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10" y="11"/>
                      </a:lnTo>
                      <a:lnTo>
                        <a:pt x="14" y="11"/>
                      </a:lnTo>
                      <a:lnTo>
                        <a:pt x="17" y="11"/>
                      </a:lnTo>
                      <a:lnTo>
                        <a:pt x="17" y="7"/>
                      </a:lnTo>
                      <a:lnTo>
                        <a:pt x="17" y="4"/>
                      </a:lnTo>
                      <a:lnTo>
                        <a:pt x="17" y="2"/>
                      </a:lnTo>
                      <a:lnTo>
                        <a:pt x="17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8" name="Freeform 580"/>
                <p:cNvSpPr>
                  <a:spLocks/>
                </p:cNvSpPr>
                <p:nvPr/>
              </p:nvSpPr>
              <p:spPr bwMode="auto">
                <a:xfrm>
                  <a:off x="2244" y="2411"/>
                  <a:ext cx="25" cy="29"/>
                </a:xfrm>
                <a:custGeom>
                  <a:avLst/>
                  <a:gdLst>
                    <a:gd name="T0" fmla="*/ 0 w 26"/>
                    <a:gd name="T1" fmla="*/ 19 h 33"/>
                    <a:gd name="T2" fmla="*/ 0 w 26"/>
                    <a:gd name="T3" fmla="*/ 18 h 33"/>
                    <a:gd name="T4" fmla="*/ 0 w 26"/>
                    <a:gd name="T5" fmla="*/ 15 h 33"/>
                    <a:gd name="T6" fmla="*/ 0 w 26"/>
                    <a:gd name="T7" fmla="*/ 11 h 33"/>
                    <a:gd name="T8" fmla="*/ 2 w 26"/>
                    <a:gd name="T9" fmla="*/ 10 h 33"/>
                    <a:gd name="T10" fmla="*/ 2 w 26"/>
                    <a:gd name="T11" fmla="*/ 8 h 33"/>
                    <a:gd name="T12" fmla="*/ 3 w 26"/>
                    <a:gd name="T13" fmla="*/ 4 h 33"/>
                    <a:gd name="T14" fmla="*/ 5 w 26"/>
                    <a:gd name="T15" fmla="*/ 4 h 33"/>
                    <a:gd name="T16" fmla="*/ 7 w 26"/>
                    <a:gd name="T17" fmla="*/ 2 h 33"/>
                    <a:gd name="T18" fmla="*/ 9 w 26"/>
                    <a:gd name="T19" fmla="*/ 0 h 33"/>
                    <a:gd name="T20" fmla="*/ 11 w 26"/>
                    <a:gd name="T21" fmla="*/ 0 h 33"/>
                    <a:gd name="T22" fmla="*/ 13 w 26"/>
                    <a:gd name="T23" fmla="*/ 2 h 33"/>
                    <a:gd name="T24" fmla="*/ 15 w 26"/>
                    <a:gd name="T25" fmla="*/ 4 h 33"/>
                    <a:gd name="T26" fmla="*/ 17 w 26"/>
                    <a:gd name="T27" fmla="*/ 9 h 33"/>
                    <a:gd name="T28" fmla="*/ 18 w 26"/>
                    <a:gd name="T29" fmla="*/ 11 h 33"/>
                    <a:gd name="T30" fmla="*/ 20 w 26"/>
                    <a:gd name="T31" fmla="*/ 15 h 33"/>
                    <a:gd name="T32" fmla="*/ 22 w 26"/>
                    <a:gd name="T33" fmla="*/ 16 h 33"/>
                    <a:gd name="T34" fmla="*/ 0 w 26"/>
                    <a:gd name="T35" fmla="*/ 19 h 33"/>
                    <a:gd name="T36" fmla="*/ 0 w 26"/>
                    <a:gd name="T37" fmla="*/ 19 h 3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6"/>
                    <a:gd name="T58" fmla="*/ 0 h 33"/>
                    <a:gd name="T59" fmla="*/ 26 w 26"/>
                    <a:gd name="T60" fmla="*/ 33 h 33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6" h="33">
                      <a:moveTo>
                        <a:pt x="0" y="33"/>
                      </a:moveTo>
                      <a:lnTo>
                        <a:pt x="0" y="31"/>
                      </a:lnTo>
                      <a:lnTo>
                        <a:pt x="0" y="25"/>
                      </a:lnTo>
                      <a:lnTo>
                        <a:pt x="0" y="19"/>
                      </a:lnTo>
                      <a:lnTo>
                        <a:pt x="2" y="16"/>
                      </a:lnTo>
                      <a:lnTo>
                        <a:pt x="2" y="12"/>
                      </a:lnTo>
                      <a:lnTo>
                        <a:pt x="3" y="8"/>
                      </a:lnTo>
                      <a:lnTo>
                        <a:pt x="5" y="4"/>
                      </a:lnTo>
                      <a:lnTo>
                        <a:pt x="7" y="2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3" y="2"/>
                      </a:lnTo>
                      <a:lnTo>
                        <a:pt x="19" y="8"/>
                      </a:lnTo>
                      <a:lnTo>
                        <a:pt x="21" y="14"/>
                      </a:lnTo>
                      <a:lnTo>
                        <a:pt x="22" y="19"/>
                      </a:lnTo>
                      <a:lnTo>
                        <a:pt x="24" y="25"/>
                      </a:lnTo>
                      <a:lnTo>
                        <a:pt x="26" y="27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9" name="Freeform 581"/>
                <p:cNvSpPr>
                  <a:spLocks/>
                </p:cNvSpPr>
                <p:nvPr/>
              </p:nvSpPr>
              <p:spPr bwMode="auto">
                <a:xfrm>
                  <a:off x="2242" y="2349"/>
                  <a:ext cx="18" cy="66"/>
                </a:xfrm>
                <a:custGeom>
                  <a:avLst/>
                  <a:gdLst>
                    <a:gd name="T0" fmla="*/ 13 w 19"/>
                    <a:gd name="T1" fmla="*/ 49 h 72"/>
                    <a:gd name="T2" fmla="*/ 11 w 19"/>
                    <a:gd name="T3" fmla="*/ 47 h 72"/>
                    <a:gd name="T4" fmla="*/ 11 w 19"/>
                    <a:gd name="T5" fmla="*/ 43 h 72"/>
                    <a:gd name="T6" fmla="*/ 11 w 19"/>
                    <a:gd name="T7" fmla="*/ 38 h 72"/>
                    <a:gd name="T8" fmla="*/ 11 w 19"/>
                    <a:gd name="T9" fmla="*/ 35 h 72"/>
                    <a:gd name="T10" fmla="*/ 11 w 19"/>
                    <a:gd name="T11" fmla="*/ 31 h 72"/>
                    <a:gd name="T12" fmla="*/ 11 w 19"/>
                    <a:gd name="T13" fmla="*/ 28 h 72"/>
                    <a:gd name="T14" fmla="*/ 9 w 19"/>
                    <a:gd name="T15" fmla="*/ 24 h 72"/>
                    <a:gd name="T16" fmla="*/ 9 w 19"/>
                    <a:gd name="T17" fmla="*/ 20 h 72"/>
                    <a:gd name="T18" fmla="*/ 9 w 19"/>
                    <a:gd name="T19" fmla="*/ 16 h 72"/>
                    <a:gd name="T20" fmla="*/ 9 w 19"/>
                    <a:gd name="T21" fmla="*/ 14 h 72"/>
                    <a:gd name="T22" fmla="*/ 9 w 19"/>
                    <a:gd name="T23" fmla="*/ 9 h 72"/>
                    <a:gd name="T24" fmla="*/ 9 w 19"/>
                    <a:gd name="T25" fmla="*/ 7 h 72"/>
                    <a:gd name="T26" fmla="*/ 13 w 19"/>
                    <a:gd name="T27" fmla="*/ 5 h 72"/>
                    <a:gd name="T28" fmla="*/ 15 w 19"/>
                    <a:gd name="T29" fmla="*/ 0 h 72"/>
                    <a:gd name="T30" fmla="*/ 13 w 19"/>
                    <a:gd name="T31" fmla="*/ 0 h 72"/>
                    <a:gd name="T32" fmla="*/ 13 w 19"/>
                    <a:gd name="T33" fmla="*/ 0 h 72"/>
                    <a:gd name="T34" fmla="*/ 9 w 19"/>
                    <a:gd name="T35" fmla="*/ 0 h 72"/>
                    <a:gd name="T36" fmla="*/ 9 w 19"/>
                    <a:gd name="T37" fmla="*/ 0 h 72"/>
                    <a:gd name="T38" fmla="*/ 5 w 19"/>
                    <a:gd name="T39" fmla="*/ 0 h 72"/>
                    <a:gd name="T40" fmla="*/ 4 w 19"/>
                    <a:gd name="T41" fmla="*/ 0 h 72"/>
                    <a:gd name="T42" fmla="*/ 2 w 19"/>
                    <a:gd name="T43" fmla="*/ 0 h 72"/>
                    <a:gd name="T44" fmla="*/ 0 w 19"/>
                    <a:gd name="T45" fmla="*/ 0 h 72"/>
                    <a:gd name="T46" fmla="*/ 0 w 19"/>
                    <a:gd name="T47" fmla="*/ 2 h 72"/>
                    <a:gd name="T48" fmla="*/ 2 w 19"/>
                    <a:gd name="T49" fmla="*/ 5 h 72"/>
                    <a:gd name="T50" fmla="*/ 5 w 19"/>
                    <a:gd name="T51" fmla="*/ 5 h 72"/>
                    <a:gd name="T52" fmla="*/ 7 w 19"/>
                    <a:gd name="T53" fmla="*/ 7 h 72"/>
                    <a:gd name="T54" fmla="*/ 9 w 19"/>
                    <a:gd name="T55" fmla="*/ 51 h 72"/>
                    <a:gd name="T56" fmla="*/ 13 w 19"/>
                    <a:gd name="T57" fmla="*/ 49 h 72"/>
                    <a:gd name="T58" fmla="*/ 13 w 19"/>
                    <a:gd name="T59" fmla="*/ 49 h 7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9"/>
                    <a:gd name="T91" fmla="*/ 0 h 72"/>
                    <a:gd name="T92" fmla="*/ 19 w 19"/>
                    <a:gd name="T93" fmla="*/ 72 h 7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9" h="72">
                      <a:moveTo>
                        <a:pt x="17" y="70"/>
                      </a:moveTo>
                      <a:lnTo>
                        <a:pt x="15" y="66"/>
                      </a:lnTo>
                      <a:lnTo>
                        <a:pt x="15" y="61"/>
                      </a:lnTo>
                      <a:lnTo>
                        <a:pt x="15" y="55"/>
                      </a:lnTo>
                      <a:lnTo>
                        <a:pt x="15" y="49"/>
                      </a:lnTo>
                      <a:lnTo>
                        <a:pt x="15" y="44"/>
                      </a:lnTo>
                      <a:lnTo>
                        <a:pt x="15" y="40"/>
                      </a:lnTo>
                      <a:lnTo>
                        <a:pt x="13" y="34"/>
                      </a:lnTo>
                      <a:lnTo>
                        <a:pt x="13" y="28"/>
                      </a:lnTo>
                      <a:lnTo>
                        <a:pt x="13" y="23"/>
                      </a:lnTo>
                      <a:lnTo>
                        <a:pt x="13" y="19"/>
                      </a:lnTo>
                      <a:lnTo>
                        <a:pt x="13" y="13"/>
                      </a:lnTo>
                      <a:lnTo>
                        <a:pt x="13" y="11"/>
                      </a:lnTo>
                      <a:lnTo>
                        <a:pt x="17" y="7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7"/>
                      </a:lnTo>
                      <a:lnTo>
                        <a:pt x="5" y="9"/>
                      </a:lnTo>
                      <a:lnTo>
                        <a:pt x="7" y="11"/>
                      </a:lnTo>
                      <a:lnTo>
                        <a:pt x="11" y="72"/>
                      </a:lnTo>
                      <a:lnTo>
                        <a:pt x="17" y="70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0" name="Freeform 582"/>
                <p:cNvSpPr>
                  <a:spLocks/>
                </p:cNvSpPr>
                <p:nvPr/>
              </p:nvSpPr>
              <p:spPr bwMode="auto">
                <a:xfrm>
                  <a:off x="2244" y="2352"/>
                  <a:ext cx="5" cy="9"/>
                </a:xfrm>
                <a:custGeom>
                  <a:avLst/>
                  <a:gdLst>
                    <a:gd name="T0" fmla="*/ 0 w 5"/>
                    <a:gd name="T1" fmla="*/ 0 h 9"/>
                    <a:gd name="T2" fmla="*/ 5 w 5"/>
                    <a:gd name="T3" fmla="*/ 3 h 9"/>
                    <a:gd name="T4" fmla="*/ 5 w 5"/>
                    <a:gd name="T5" fmla="*/ 9 h 9"/>
                    <a:gd name="T6" fmla="*/ 3 w 5"/>
                    <a:gd name="T7" fmla="*/ 7 h 9"/>
                    <a:gd name="T8" fmla="*/ 2 w 5"/>
                    <a:gd name="T9" fmla="*/ 5 h 9"/>
                    <a:gd name="T10" fmla="*/ 0 w 5"/>
                    <a:gd name="T11" fmla="*/ 0 h 9"/>
                    <a:gd name="T12" fmla="*/ 0 w 5"/>
                    <a:gd name="T13" fmla="*/ 0 h 9"/>
                    <a:gd name="T14" fmla="*/ 0 w 5"/>
                    <a:gd name="T15" fmla="*/ 0 h 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"/>
                    <a:gd name="T25" fmla="*/ 0 h 9"/>
                    <a:gd name="T26" fmla="*/ 5 w 5"/>
                    <a:gd name="T27" fmla="*/ 9 h 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" h="9">
                      <a:moveTo>
                        <a:pt x="0" y="0"/>
                      </a:moveTo>
                      <a:lnTo>
                        <a:pt x="5" y="3"/>
                      </a:lnTo>
                      <a:lnTo>
                        <a:pt x="5" y="9"/>
                      </a:lnTo>
                      <a:lnTo>
                        <a:pt x="3" y="7"/>
                      </a:lnTo>
                      <a:lnTo>
                        <a:pt x="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1" name="Freeform 583"/>
                <p:cNvSpPr>
                  <a:spLocks/>
                </p:cNvSpPr>
                <p:nvPr/>
              </p:nvSpPr>
              <p:spPr bwMode="auto">
                <a:xfrm>
                  <a:off x="2232" y="2431"/>
                  <a:ext cx="53" cy="20"/>
                </a:xfrm>
                <a:custGeom>
                  <a:avLst/>
                  <a:gdLst>
                    <a:gd name="T0" fmla="*/ 0 w 61"/>
                    <a:gd name="T1" fmla="*/ 13 h 23"/>
                    <a:gd name="T2" fmla="*/ 0 w 61"/>
                    <a:gd name="T3" fmla="*/ 11 h 23"/>
                    <a:gd name="T4" fmla="*/ 3 w 61"/>
                    <a:gd name="T5" fmla="*/ 9 h 23"/>
                    <a:gd name="T6" fmla="*/ 6 w 61"/>
                    <a:gd name="T7" fmla="*/ 6 h 23"/>
                    <a:gd name="T8" fmla="*/ 9 w 61"/>
                    <a:gd name="T9" fmla="*/ 3 h 23"/>
                    <a:gd name="T10" fmla="*/ 11 w 61"/>
                    <a:gd name="T11" fmla="*/ 2 h 23"/>
                    <a:gd name="T12" fmla="*/ 15 w 61"/>
                    <a:gd name="T13" fmla="*/ 0 h 23"/>
                    <a:gd name="T14" fmla="*/ 19 w 61"/>
                    <a:gd name="T15" fmla="*/ 0 h 23"/>
                    <a:gd name="T16" fmla="*/ 23 w 61"/>
                    <a:gd name="T17" fmla="*/ 2 h 23"/>
                    <a:gd name="T18" fmla="*/ 27 w 61"/>
                    <a:gd name="T19" fmla="*/ 3 h 23"/>
                    <a:gd name="T20" fmla="*/ 31 w 61"/>
                    <a:gd name="T21" fmla="*/ 4 h 23"/>
                    <a:gd name="T22" fmla="*/ 33 w 61"/>
                    <a:gd name="T23" fmla="*/ 6 h 23"/>
                    <a:gd name="T24" fmla="*/ 35 w 61"/>
                    <a:gd name="T25" fmla="*/ 7 h 23"/>
                    <a:gd name="T26" fmla="*/ 33 w 61"/>
                    <a:gd name="T27" fmla="*/ 7 h 23"/>
                    <a:gd name="T28" fmla="*/ 32 w 61"/>
                    <a:gd name="T29" fmla="*/ 7 h 23"/>
                    <a:gd name="T30" fmla="*/ 30 w 61"/>
                    <a:gd name="T31" fmla="*/ 6 h 23"/>
                    <a:gd name="T32" fmla="*/ 27 w 61"/>
                    <a:gd name="T33" fmla="*/ 6 h 23"/>
                    <a:gd name="T34" fmla="*/ 23 w 61"/>
                    <a:gd name="T35" fmla="*/ 6 h 23"/>
                    <a:gd name="T36" fmla="*/ 22 w 61"/>
                    <a:gd name="T37" fmla="*/ 6 h 23"/>
                    <a:gd name="T38" fmla="*/ 17 w 61"/>
                    <a:gd name="T39" fmla="*/ 6 h 23"/>
                    <a:gd name="T40" fmla="*/ 15 w 61"/>
                    <a:gd name="T41" fmla="*/ 7 h 23"/>
                    <a:gd name="T42" fmla="*/ 11 w 61"/>
                    <a:gd name="T43" fmla="*/ 7 h 23"/>
                    <a:gd name="T44" fmla="*/ 9 w 61"/>
                    <a:gd name="T45" fmla="*/ 8 h 23"/>
                    <a:gd name="T46" fmla="*/ 6 w 61"/>
                    <a:gd name="T47" fmla="*/ 9 h 23"/>
                    <a:gd name="T48" fmla="*/ 3 w 61"/>
                    <a:gd name="T49" fmla="*/ 10 h 23"/>
                    <a:gd name="T50" fmla="*/ 0 w 61"/>
                    <a:gd name="T51" fmla="*/ 12 h 23"/>
                    <a:gd name="T52" fmla="*/ 0 w 61"/>
                    <a:gd name="T53" fmla="*/ 13 h 23"/>
                    <a:gd name="T54" fmla="*/ 0 w 61"/>
                    <a:gd name="T55" fmla="*/ 13 h 23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61"/>
                    <a:gd name="T85" fmla="*/ 0 h 23"/>
                    <a:gd name="T86" fmla="*/ 61 w 61"/>
                    <a:gd name="T87" fmla="*/ 23 h 23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61" h="23">
                      <a:moveTo>
                        <a:pt x="0" y="23"/>
                      </a:moveTo>
                      <a:lnTo>
                        <a:pt x="0" y="19"/>
                      </a:lnTo>
                      <a:lnTo>
                        <a:pt x="4" y="15"/>
                      </a:lnTo>
                      <a:lnTo>
                        <a:pt x="10" y="10"/>
                      </a:lnTo>
                      <a:lnTo>
                        <a:pt x="16" y="6"/>
                      </a:lnTo>
                      <a:lnTo>
                        <a:pt x="19" y="2"/>
                      </a:lnTo>
                      <a:lnTo>
                        <a:pt x="27" y="0"/>
                      </a:lnTo>
                      <a:lnTo>
                        <a:pt x="33" y="0"/>
                      </a:lnTo>
                      <a:lnTo>
                        <a:pt x="40" y="2"/>
                      </a:lnTo>
                      <a:lnTo>
                        <a:pt x="48" y="4"/>
                      </a:lnTo>
                      <a:lnTo>
                        <a:pt x="54" y="8"/>
                      </a:lnTo>
                      <a:lnTo>
                        <a:pt x="59" y="10"/>
                      </a:lnTo>
                      <a:lnTo>
                        <a:pt x="61" y="12"/>
                      </a:lnTo>
                      <a:lnTo>
                        <a:pt x="59" y="12"/>
                      </a:lnTo>
                      <a:lnTo>
                        <a:pt x="57" y="12"/>
                      </a:lnTo>
                      <a:lnTo>
                        <a:pt x="52" y="10"/>
                      </a:lnTo>
                      <a:lnTo>
                        <a:pt x="48" y="10"/>
                      </a:lnTo>
                      <a:lnTo>
                        <a:pt x="42" y="10"/>
                      </a:lnTo>
                      <a:lnTo>
                        <a:pt x="38" y="10"/>
                      </a:lnTo>
                      <a:lnTo>
                        <a:pt x="31" y="10"/>
                      </a:lnTo>
                      <a:lnTo>
                        <a:pt x="27" y="12"/>
                      </a:lnTo>
                      <a:lnTo>
                        <a:pt x="19" y="12"/>
                      </a:lnTo>
                      <a:lnTo>
                        <a:pt x="16" y="13"/>
                      </a:lnTo>
                      <a:lnTo>
                        <a:pt x="10" y="15"/>
                      </a:lnTo>
                      <a:lnTo>
                        <a:pt x="6" y="17"/>
                      </a:lnTo>
                      <a:lnTo>
                        <a:pt x="0" y="21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2" name="Freeform 584"/>
                <p:cNvSpPr>
                  <a:spLocks/>
                </p:cNvSpPr>
                <p:nvPr/>
              </p:nvSpPr>
              <p:spPr bwMode="auto">
                <a:xfrm>
                  <a:off x="2113" y="2275"/>
                  <a:ext cx="335" cy="167"/>
                </a:xfrm>
                <a:custGeom>
                  <a:avLst/>
                  <a:gdLst>
                    <a:gd name="T0" fmla="*/ 72 w 375"/>
                    <a:gd name="T1" fmla="*/ 9 h 187"/>
                    <a:gd name="T2" fmla="*/ 0 w 375"/>
                    <a:gd name="T3" fmla="*/ 109 h 187"/>
                    <a:gd name="T4" fmla="*/ 84 w 375"/>
                    <a:gd name="T5" fmla="*/ 37 h 187"/>
                    <a:gd name="T6" fmla="*/ 146 w 375"/>
                    <a:gd name="T7" fmla="*/ 29 h 187"/>
                    <a:gd name="T8" fmla="*/ 239 w 375"/>
                    <a:gd name="T9" fmla="*/ 119 h 187"/>
                    <a:gd name="T10" fmla="*/ 146 w 375"/>
                    <a:gd name="T11" fmla="*/ 0 h 187"/>
                    <a:gd name="T12" fmla="*/ 72 w 375"/>
                    <a:gd name="T13" fmla="*/ 9 h 187"/>
                    <a:gd name="T14" fmla="*/ 72 w 375"/>
                    <a:gd name="T15" fmla="*/ 9 h 18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75"/>
                    <a:gd name="T25" fmla="*/ 0 h 187"/>
                    <a:gd name="T26" fmla="*/ 375 w 375"/>
                    <a:gd name="T27" fmla="*/ 187 h 18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75" h="187">
                      <a:moveTo>
                        <a:pt x="114" y="13"/>
                      </a:moveTo>
                      <a:lnTo>
                        <a:pt x="0" y="171"/>
                      </a:lnTo>
                      <a:lnTo>
                        <a:pt x="131" y="57"/>
                      </a:lnTo>
                      <a:lnTo>
                        <a:pt x="230" y="46"/>
                      </a:lnTo>
                      <a:lnTo>
                        <a:pt x="375" y="187"/>
                      </a:lnTo>
                      <a:lnTo>
                        <a:pt x="230" y="0"/>
                      </a:lnTo>
                      <a:lnTo>
                        <a:pt x="114" y="13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3" name="Freeform 585"/>
                <p:cNvSpPr>
                  <a:spLocks/>
                </p:cNvSpPr>
                <p:nvPr/>
              </p:nvSpPr>
              <p:spPr bwMode="auto">
                <a:xfrm>
                  <a:off x="2122" y="1858"/>
                  <a:ext cx="402" cy="226"/>
                </a:xfrm>
                <a:custGeom>
                  <a:avLst/>
                  <a:gdLst>
                    <a:gd name="T0" fmla="*/ 66 w 448"/>
                    <a:gd name="T1" fmla="*/ 19 h 253"/>
                    <a:gd name="T2" fmla="*/ 0 w 448"/>
                    <a:gd name="T3" fmla="*/ 157 h 253"/>
                    <a:gd name="T4" fmla="*/ 91 w 448"/>
                    <a:gd name="T5" fmla="*/ 56 h 253"/>
                    <a:gd name="T6" fmla="*/ 93 w 448"/>
                    <a:gd name="T7" fmla="*/ 58 h 253"/>
                    <a:gd name="T8" fmla="*/ 95 w 448"/>
                    <a:gd name="T9" fmla="*/ 60 h 253"/>
                    <a:gd name="T10" fmla="*/ 100 w 448"/>
                    <a:gd name="T11" fmla="*/ 63 h 253"/>
                    <a:gd name="T12" fmla="*/ 101 w 448"/>
                    <a:gd name="T13" fmla="*/ 63 h 253"/>
                    <a:gd name="T14" fmla="*/ 103 w 448"/>
                    <a:gd name="T15" fmla="*/ 63 h 253"/>
                    <a:gd name="T16" fmla="*/ 106 w 448"/>
                    <a:gd name="T17" fmla="*/ 63 h 253"/>
                    <a:gd name="T18" fmla="*/ 109 w 448"/>
                    <a:gd name="T19" fmla="*/ 65 h 253"/>
                    <a:gd name="T20" fmla="*/ 114 w 448"/>
                    <a:gd name="T21" fmla="*/ 65 h 253"/>
                    <a:gd name="T22" fmla="*/ 118 w 448"/>
                    <a:gd name="T23" fmla="*/ 65 h 253"/>
                    <a:gd name="T24" fmla="*/ 122 w 448"/>
                    <a:gd name="T25" fmla="*/ 67 h 253"/>
                    <a:gd name="T26" fmla="*/ 127 w 448"/>
                    <a:gd name="T27" fmla="*/ 69 h 253"/>
                    <a:gd name="T28" fmla="*/ 131 w 448"/>
                    <a:gd name="T29" fmla="*/ 67 h 253"/>
                    <a:gd name="T30" fmla="*/ 137 w 448"/>
                    <a:gd name="T31" fmla="*/ 67 h 253"/>
                    <a:gd name="T32" fmla="*/ 142 w 448"/>
                    <a:gd name="T33" fmla="*/ 67 h 253"/>
                    <a:gd name="T34" fmla="*/ 148 w 448"/>
                    <a:gd name="T35" fmla="*/ 65 h 253"/>
                    <a:gd name="T36" fmla="*/ 153 w 448"/>
                    <a:gd name="T37" fmla="*/ 65 h 253"/>
                    <a:gd name="T38" fmla="*/ 159 w 448"/>
                    <a:gd name="T39" fmla="*/ 63 h 253"/>
                    <a:gd name="T40" fmla="*/ 165 w 448"/>
                    <a:gd name="T41" fmla="*/ 63 h 253"/>
                    <a:gd name="T42" fmla="*/ 170 w 448"/>
                    <a:gd name="T43" fmla="*/ 63 h 253"/>
                    <a:gd name="T44" fmla="*/ 175 w 448"/>
                    <a:gd name="T45" fmla="*/ 63 h 253"/>
                    <a:gd name="T46" fmla="*/ 179 w 448"/>
                    <a:gd name="T47" fmla="*/ 63 h 253"/>
                    <a:gd name="T48" fmla="*/ 184 w 448"/>
                    <a:gd name="T49" fmla="*/ 61 h 253"/>
                    <a:gd name="T50" fmla="*/ 187 w 448"/>
                    <a:gd name="T51" fmla="*/ 61 h 253"/>
                    <a:gd name="T52" fmla="*/ 190 w 448"/>
                    <a:gd name="T53" fmla="*/ 60 h 253"/>
                    <a:gd name="T54" fmla="*/ 193 w 448"/>
                    <a:gd name="T55" fmla="*/ 60 h 253"/>
                    <a:gd name="T56" fmla="*/ 193 w 448"/>
                    <a:gd name="T57" fmla="*/ 60 h 253"/>
                    <a:gd name="T58" fmla="*/ 194 w 448"/>
                    <a:gd name="T59" fmla="*/ 60 h 253"/>
                    <a:gd name="T60" fmla="*/ 291 w 448"/>
                    <a:gd name="T61" fmla="*/ 161 h 253"/>
                    <a:gd name="T62" fmla="*/ 188 w 448"/>
                    <a:gd name="T63" fmla="*/ 0 h 253"/>
                    <a:gd name="T64" fmla="*/ 66 w 448"/>
                    <a:gd name="T65" fmla="*/ 19 h 253"/>
                    <a:gd name="T66" fmla="*/ 66 w 448"/>
                    <a:gd name="T67" fmla="*/ 19 h 25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448"/>
                    <a:gd name="T103" fmla="*/ 0 h 253"/>
                    <a:gd name="T104" fmla="*/ 448 w 448"/>
                    <a:gd name="T105" fmla="*/ 253 h 253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448" h="253">
                      <a:moveTo>
                        <a:pt x="104" y="29"/>
                      </a:moveTo>
                      <a:lnTo>
                        <a:pt x="0" y="246"/>
                      </a:lnTo>
                      <a:lnTo>
                        <a:pt x="140" y="90"/>
                      </a:lnTo>
                      <a:lnTo>
                        <a:pt x="144" y="92"/>
                      </a:lnTo>
                      <a:lnTo>
                        <a:pt x="146" y="94"/>
                      </a:lnTo>
                      <a:lnTo>
                        <a:pt x="154" y="97"/>
                      </a:lnTo>
                      <a:lnTo>
                        <a:pt x="156" y="97"/>
                      </a:lnTo>
                      <a:lnTo>
                        <a:pt x="159" y="99"/>
                      </a:lnTo>
                      <a:lnTo>
                        <a:pt x="163" y="101"/>
                      </a:lnTo>
                      <a:lnTo>
                        <a:pt x="169" y="103"/>
                      </a:lnTo>
                      <a:lnTo>
                        <a:pt x="175" y="103"/>
                      </a:lnTo>
                      <a:lnTo>
                        <a:pt x="182" y="103"/>
                      </a:lnTo>
                      <a:lnTo>
                        <a:pt x="188" y="105"/>
                      </a:lnTo>
                      <a:lnTo>
                        <a:pt x="196" y="107"/>
                      </a:lnTo>
                      <a:lnTo>
                        <a:pt x="203" y="105"/>
                      </a:lnTo>
                      <a:lnTo>
                        <a:pt x="211" y="105"/>
                      </a:lnTo>
                      <a:lnTo>
                        <a:pt x="218" y="105"/>
                      </a:lnTo>
                      <a:lnTo>
                        <a:pt x="228" y="103"/>
                      </a:lnTo>
                      <a:lnTo>
                        <a:pt x="237" y="103"/>
                      </a:lnTo>
                      <a:lnTo>
                        <a:pt x="245" y="101"/>
                      </a:lnTo>
                      <a:lnTo>
                        <a:pt x="255" y="101"/>
                      </a:lnTo>
                      <a:lnTo>
                        <a:pt x="262" y="99"/>
                      </a:lnTo>
                      <a:lnTo>
                        <a:pt x="270" y="97"/>
                      </a:lnTo>
                      <a:lnTo>
                        <a:pt x="277" y="97"/>
                      </a:lnTo>
                      <a:lnTo>
                        <a:pt x="283" y="95"/>
                      </a:lnTo>
                      <a:lnTo>
                        <a:pt x="289" y="95"/>
                      </a:lnTo>
                      <a:lnTo>
                        <a:pt x="293" y="94"/>
                      </a:lnTo>
                      <a:lnTo>
                        <a:pt x="298" y="94"/>
                      </a:lnTo>
                      <a:lnTo>
                        <a:pt x="300" y="94"/>
                      </a:lnTo>
                      <a:lnTo>
                        <a:pt x="448" y="253"/>
                      </a:lnTo>
                      <a:lnTo>
                        <a:pt x="291" y="0"/>
                      </a:lnTo>
                      <a:lnTo>
                        <a:pt x="104" y="29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4" name="Freeform 586"/>
                <p:cNvSpPr>
                  <a:spLocks/>
                </p:cNvSpPr>
                <p:nvPr/>
              </p:nvSpPr>
              <p:spPr bwMode="auto">
                <a:xfrm>
                  <a:off x="1952" y="1353"/>
                  <a:ext cx="896" cy="451"/>
                </a:xfrm>
                <a:custGeom>
                  <a:avLst/>
                  <a:gdLst>
                    <a:gd name="T0" fmla="*/ 220 w 1000"/>
                    <a:gd name="T1" fmla="*/ 39 h 503"/>
                    <a:gd name="T2" fmla="*/ 0 w 1000"/>
                    <a:gd name="T3" fmla="*/ 325 h 503"/>
                    <a:gd name="T4" fmla="*/ 232 w 1000"/>
                    <a:gd name="T5" fmla="*/ 90 h 503"/>
                    <a:gd name="T6" fmla="*/ 234 w 1000"/>
                    <a:gd name="T7" fmla="*/ 91 h 503"/>
                    <a:gd name="T8" fmla="*/ 236 w 1000"/>
                    <a:gd name="T9" fmla="*/ 91 h 503"/>
                    <a:gd name="T10" fmla="*/ 238 w 1000"/>
                    <a:gd name="T11" fmla="*/ 91 h 503"/>
                    <a:gd name="T12" fmla="*/ 243 w 1000"/>
                    <a:gd name="T13" fmla="*/ 93 h 503"/>
                    <a:gd name="T14" fmla="*/ 246 w 1000"/>
                    <a:gd name="T15" fmla="*/ 94 h 503"/>
                    <a:gd name="T16" fmla="*/ 252 w 1000"/>
                    <a:gd name="T17" fmla="*/ 96 h 503"/>
                    <a:gd name="T18" fmla="*/ 259 w 1000"/>
                    <a:gd name="T19" fmla="*/ 98 h 503"/>
                    <a:gd name="T20" fmla="*/ 264 w 1000"/>
                    <a:gd name="T21" fmla="*/ 100 h 503"/>
                    <a:gd name="T22" fmla="*/ 272 w 1000"/>
                    <a:gd name="T23" fmla="*/ 100 h 503"/>
                    <a:gd name="T24" fmla="*/ 280 w 1000"/>
                    <a:gd name="T25" fmla="*/ 101 h 503"/>
                    <a:gd name="T26" fmla="*/ 288 w 1000"/>
                    <a:gd name="T27" fmla="*/ 101 h 503"/>
                    <a:gd name="T28" fmla="*/ 297 w 1000"/>
                    <a:gd name="T29" fmla="*/ 101 h 503"/>
                    <a:gd name="T30" fmla="*/ 306 w 1000"/>
                    <a:gd name="T31" fmla="*/ 103 h 503"/>
                    <a:gd name="T32" fmla="*/ 315 w 1000"/>
                    <a:gd name="T33" fmla="*/ 101 h 503"/>
                    <a:gd name="T34" fmla="*/ 327 w 1000"/>
                    <a:gd name="T35" fmla="*/ 101 h 503"/>
                    <a:gd name="T36" fmla="*/ 338 w 1000"/>
                    <a:gd name="T37" fmla="*/ 100 h 503"/>
                    <a:gd name="T38" fmla="*/ 349 w 1000"/>
                    <a:gd name="T39" fmla="*/ 98 h 503"/>
                    <a:gd name="T40" fmla="*/ 359 w 1000"/>
                    <a:gd name="T41" fmla="*/ 96 h 503"/>
                    <a:gd name="T42" fmla="*/ 371 w 1000"/>
                    <a:gd name="T43" fmla="*/ 93 h 503"/>
                    <a:gd name="T44" fmla="*/ 382 w 1000"/>
                    <a:gd name="T45" fmla="*/ 90 h 503"/>
                    <a:gd name="T46" fmla="*/ 392 w 1000"/>
                    <a:gd name="T47" fmla="*/ 86 h 503"/>
                    <a:gd name="T48" fmla="*/ 403 w 1000"/>
                    <a:gd name="T49" fmla="*/ 83 h 503"/>
                    <a:gd name="T50" fmla="*/ 412 w 1000"/>
                    <a:gd name="T51" fmla="*/ 80 h 503"/>
                    <a:gd name="T52" fmla="*/ 421 w 1000"/>
                    <a:gd name="T53" fmla="*/ 75 h 503"/>
                    <a:gd name="T54" fmla="*/ 430 w 1000"/>
                    <a:gd name="T55" fmla="*/ 73 h 503"/>
                    <a:gd name="T56" fmla="*/ 436 w 1000"/>
                    <a:gd name="T57" fmla="*/ 70 h 503"/>
                    <a:gd name="T58" fmla="*/ 444 w 1000"/>
                    <a:gd name="T59" fmla="*/ 66 h 503"/>
                    <a:gd name="T60" fmla="*/ 448 w 1000"/>
                    <a:gd name="T61" fmla="*/ 65 h 503"/>
                    <a:gd name="T62" fmla="*/ 452 w 1000"/>
                    <a:gd name="T63" fmla="*/ 64 h 503"/>
                    <a:gd name="T64" fmla="*/ 455 w 1000"/>
                    <a:gd name="T65" fmla="*/ 62 h 503"/>
                    <a:gd name="T66" fmla="*/ 457 w 1000"/>
                    <a:gd name="T67" fmla="*/ 62 h 503"/>
                    <a:gd name="T68" fmla="*/ 644 w 1000"/>
                    <a:gd name="T69" fmla="*/ 243 h 503"/>
                    <a:gd name="T70" fmla="*/ 452 w 1000"/>
                    <a:gd name="T71" fmla="*/ 0 h 503"/>
                    <a:gd name="T72" fmla="*/ 220 w 1000"/>
                    <a:gd name="T73" fmla="*/ 39 h 503"/>
                    <a:gd name="T74" fmla="*/ 220 w 1000"/>
                    <a:gd name="T75" fmla="*/ 39 h 50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00"/>
                    <a:gd name="T115" fmla="*/ 0 h 503"/>
                    <a:gd name="T116" fmla="*/ 1000 w 1000"/>
                    <a:gd name="T117" fmla="*/ 503 h 50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00" h="503">
                      <a:moveTo>
                        <a:pt x="342" y="60"/>
                      </a:moveTo>
                      <a:lnTo>
                        <a:pt x="0" y="503"/>
                      </a:lnTo>
                      <a:lnTo>
                        <a:pt x="359" y="138"/>
                      </a:lnTo>
                      <a:lnTo>
                        <a:pt x="363" y="140"/>
                      </a:lnTo>
                      <a:lnTo>
                        <a:pt x="365" y="140"/>
                      </a:lnTo>
                      <a:lnTo>
                        <a:pt x="370" y="142"/>
                      </a:lnTo>
                      <a:lnTo>
                        <a:pt x="376" y="144"/>
                      </a:lnTo>
                      <a:lnTo>
                        <a:pt x="382" y="146"/>
                      </a:lnTo>
                      <a:lnTo>
                        <a:pt x="391" y="148"/>
                      </a:lnTo>
                      <a:lnTo>
                        <a:pt x="401" y="152"/>
                      </a:lnTo>
                      <a:lnTo>
                        <a:pt x="410" y="154"/>
                      </a:lnTo>
                      <a:lnTo>
                        <a:pt x="422" y="155"/>
                      </a:lnTo>
                      <a:lnTo>
                        <a:pt x="433" y="157"/>
                      </a:lnTo>
                      <a:lnTo>
                        <a:pt x="446" y="157"/>
                      </a:lnTo>
                      <a:lnTo>
                        <a:pt x="460" y="157"/>
                      </a:lnTo>
                      <a:lnTo>
                        <a:pt x="475" y="159"/>
                      </a:lnTo>
                      <a:lnTo>
                        <a:pt x="490" y="157"/>
                      </a:lnTo>
                      <a:lnTo>
                        <a:pt x="507" y="157"/>
                      </a:lnTo>
                      <a:lnTo>
                        <a:pt x="524" y="154"/>
                      </a:lnTo>
                      <a:lnTo>
                        <a:pt x="540" y="152"/>
                      </a:lnTo>
                      <a:lnTo>
                        <a:pt x="557" y="148"/>
                      </a:lnTo>
                      <a:lnTo>
                        <a:pt x="576" y="144"/>
                      </a:lnTo>
                      <a:lnTo>
                        <a:pt x="591" y="138"/>
                      </a:lnTo>
                      <a:lnTo>
                        <a:pt x="608" y="133"/>
                      </a:lnTo>
                      <a:lnTo>
                        <a:pt x="625" y="129"/>
                      </a:lnTo>
                      <a:lnTo>
                        <a:pt x="640" y="123"/>
                      </a:lnTo>
                      <a:lnTo>
                        <a:pt x="654" y="117"/>
                      </a:lnTo>
                      <a:lnTo>
                        <a:pt x="667" y="112"/>
                      </a:lnTo>
                      <a:lnTo>
                        <a:pt x="678" y="108"/>
                      </a:lnTo>
                      <a:lnTo>
                        <a:pt x="688" y="104"/>
                      </a:lnTo>
                      <a:lnTo>
                        <a:pt x="695" y="100"/>
                      </a:lnTo>
                      <a:lnTo>
                        <a:pt x="703" y="98"/>
                      </a:lnTo>
                      <a:lnTo>
                        <a:pt x="707" y="96"/>
                      </a:lnTo>
                      <a:lnTo>
                        <a:pt x="709" y="96"/>
                      </a:lnTo>
                      <a:lnTo>
                        <a:pt x="1000" y="376"/>
                      </a:lnTo>
                      <a:lnTo>
                        <a:pt x="701" y="0"/>
                      </a:lnTo>
                      <a:lnTo>
                        <a:pt x="342" y="60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5" name="Freeform 587"/>
                <p:cNvSpPr>
                  <a:spLocks/>
                </p:cNvSpPr>
                <p:nvPr/>
              </p:nvSpPr>
              <p:spPr bwMode="auto">
                <a:xfrm>
                  <a:off x="2242" y="1745"/>
                  <a:ext cx="101" cy="118"/>
                </a:xfrm>
                <a:custGeom>
                  <a:avLst/>
                  <a:gdLst>
                    <a:gd name="T0" fmla="*/ 26 w 110"/>
                    <a:gd name="T1" fmla="*/ 0 h 131"/>
                    <a:gd name="T2" fmla="*/ 17 w 110"/>
                    <a:gd name="T3" fmla="*/ 5 h 131"/>
                    <a:gd name="T4" fmla="*/ 14 w 110"/>
                    <a:gd name="T5" fmla="*/ 14 h 131"/>
                    <a:gd name="T6" fmla="*/ 11 w 110"/>
                    <a:gd name="T7" fmla="*/ 20 h 131"/>
                    <a:gd name="T8" fmla="*/ 7 w 110"/>
                    <a:gd name="T9" fmla="*/ 28 h 131"/>
                    <a:gd name="T10" fmla="*/ 6 w 110"/>
                    <a:gd name="T11" fmla="*/ 37 h 131"/>
                    <a:gd name="T12" fmla="*/ 5 w 110"/>
                    <a:gd name="T13" fmla="*/ 48 h 131"/>
                    <a:gd name="T14" fmla="*/ 4 w 110"/>
                    <a:gd name="T15" fmla="*/ 57 h 131"/>
                    <a:gd name="T16" fmla="*/ 2 w 110"/>
                    <a:gd name="T17" fmla="*/ 67 h 131"/>
                    <a:gd name="T18" fmla="*/ 0 w 110"/>
                    <a:gd name="T19" fmla="*/ 74 h 131"/>
                    <a:gd name="T20" fmla="*/ 0 w 110"/>
                    <a:gd name="T21" fmla="*/ 80 h 131"/>
                    <a:gd name="T22" fmla="*/ 0 w 110"/>
                    <a:gd name="T23" fmla="*/ 84 h 131"/>
                    <a:gd name="T24" fmla="*/ 2 w 110"/>
                    <a:gd name="T25" fmla="*/ 85 h 131"/>
                    <a:gd name="T26" fmla="*/ 6 w 110"/>
                    <a:gd name="T27" fmla="*/ 85 h 131"/>
                    <a:gd name="T28" fmla="*/ 11 w 110"/>
                    <a:gd name="T29" fmla="*/ 85 h 131"/>
                    <a:gd name="T30" fmla="*/ 17 w 110"/>
                    <a:gd name="T31" fmla="*/ 86 h 131"/>
                    <a:gd name="T32" fmla="*/ 24 w 110"/>
                    <a:gd name="T33" fmla="*/ 86 h 131"/>
                    <a:gd name="T34" fmla="*/ 32 w 110"/>
                    <a:gd name="T35" fmla="*/ 86 h 131"/>
                    <a:gd name="T36" fmla="*/ 40 w 110"/>
                    <a:gd name="T37" fmla="*/ 86 h 131"/>
                    <a:gd name="T38" fmla="*/ 47 w 110"/>
                    <a:gd name="T39" fmla="*/ 85 h 131"/>
                    <a:gd name="T40" fmla="*/ 54 w 110"/>
                    <a:gd name="T41" fmla="*/ 84 h 131"/>
                    <a:gd name="T42" fmla="*/ 62 w 110"/>
                    <a:gd name="T43" fmla="*/ 83 h 131"/>
                    <a:gd name="T44" fmla="*/ 71 w 110"/>
                    <a:gd name="T45" fmla="*/ 80 h 131"/>
                    <a:gd name="T46" fmla="*/ 75 w 110"/>
                    <a:gd name="T47" fmla="*/ 78 h 131"/>
                    <a:gd name="T48" fmla="*/ 77 w 110"/>
                    <a:gd name="T49" fmla="*/ 77 h 131"/>
                    <a:gd name="T50" fmla="*/ 78 w 110"/>
                    <a:gd name="T51" fmla="*/ 70 h 131"/>
                    <a:gd name="T52" fmla="*/ 78 w 110"/>
                    <a:gd name="T53" fmla="*/ 63 h 131"/>
                    <a:gd name="T54" fmla="*/ 77 w 110"/>
                    <a:gd name="T55" fmla="*/ 59 h 131"/>
                    <a:gd name="T56" fmla="*/ 75 w 110"/>
                    <a:gd name="T57" fmla="*/ 53 h 131"/>
                    <a:gd name="T58" fmla="*/ 73 w 110"/>
                    <a:gd name="T59" fmla="*/ 45 h 131"/>
                    <a:gd name="T60" fmla="*/ 71 w 110"/>
                    <a:gd name="T61" fmla="*/ 37 h 131"/>
                    <a:gd name="T62" fmla="*/ 66 w 110"/>
                    <a:gd name="T63" fmla="*/ 30 h 131"/>
                    <a:gd name="T64" fmla="*/ 61 w 110"/>
                    <a:gd name="T65" fmla="*/ 23 h 131"/>
                    <a:gd name="T66" fmla="*/ 57 w 110"/>
                    <a:gd name="T67" fmla="*/ 17 h 131"/>
                    <a:gd name="T68" fmla="*/ 51 w 110"/>
                    <a:gd name="T69" fmla="*/ 11 h 131"/>
                    <a:gd name="T70" fmla="*/ 47 w 110"/>
                    <a:gd name="T71" fmla="*/ 5 h 131"/>
                    <a:gd name="T72" fmla="*/ 43 w 110"/>
                    <a:gd name="T73" fmla="*/ 0 h 131"/>
                    <a:gd name="T74" fmla="*/ 27 w 110"/>
                    <a:gd name="T75" fmla="*/ 0 h 131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10"/>
                    <a:gd name="T115" fmla="*/ 0 h 131"/>
                    <a:gd name="T116" fmla="*/ 110 w 110"/>
                    <a:gd name="T117" fmla="*/ 131 h 131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10" h="131">
                      <a:moveTo>
                        <a:pt x="38" y="0"/>
                      </a:moveTo>
                      <a:lnTo>
                        <a:pt x="36" y="0"/>
                      </a:lnTo>
                      <a:lnTo>
                        <a:pt x="28" y="6"/>
                      </a:lnTo>
                      <a:lnTo>
                        <a:pt x="24" y="9"/>
                      </a:lnTo>
                      <a:lnTo>
                        <a:pt x="21" y="17"/>
                      </a:lnTo>
                      <a:lnTo>
                        <a:pt x="19" y="21"/>
                      </a:lnTo>
                      <a:lnTo>
                        <a:pt x="17" y="26"/>
                      </a:lnTo>
                      <a:lnTo>
                        <a:pt x="15" y="30"/>
                      </a:lnTo>
                      <a:lnTo>
                        <a:pt x="15" y="38"/>
                      </a:lnTo>
                      <a:lnTo>
                        <a:pt x="11" y="42"/>
                      </a:lnTo>
                      <a:lnTo>
                        <a:pt x="9" y="49"/>
                      </a:lnTo>
                      <a:lnTo>
                        <a:pt x="7" y="57"/>
                      </a:lnTo>
                      <a:lnTo>
                        <a:pt x="7" y="64"/>
                      </a:lnTo>
                      <a:lnTo>
                        <a:pt x="5" y="72"/>
                      </a:lnTo>
                      <a:lnTo>
                        <a:pt x="5" y="80"/>
                      </a:lnTo>
                      <a:lnTo>
                        <a:pt x="4" y="87"/>
                      </a:lnTo>
                      <a:lnTo>
                        <a:pt x="4" y="95"/>
                      </a:lnTo>
                      <a:lnTo>
                        <a:pt x="2" y="101"/>
                      </a:lnTo>
                      <a:lnTo>
                        <a:pt x="2" y="106"/>
                      </a:lnTo>
                      <a:lnTo>
                        <a:pt x="0" y="112"/>
                      </a:lnTo>
                      <a:lnTo>
                        <a:pt x="0" y="118"/>
                      </a:lnTo>
                      <a:lnTo>
                        <a:pt x="0" y="122"/>
                      </a:lnTo>
                      <a:lnTo>
                        <a:pt x="0" y="125"/>
                      </a:lnTo>
                      <a:lnTo>
                        <a:pt x="0" y="127"/>
                      </a:lnTo>
                      <a:lnTo>
                        <a:pt x="0" y="129"/>
                      </a:lnTo>
                      <a:lnTo>
                        <a:pt x="2" y="129"/>
                      </a:lnTo>
                      <a:lnTo>
                        <a:pt x="5" y="129"/>
                      </a:lnTo>
                      <a:lnTo>
                        <a:pt x="7" y="129"/>
                      </a:lnTo>
                      <a:lnTo>
                        <a:pt x="11" y="129"/>
                      </a:lnTo>
                      <a:lnTo>
                        <a:pt x="15" y="129"/>
                      </a:lnTo>
                      <a:lnTo>
                        <a:pt x="21" y="131"/>
                      </a:lnTo>
                      <a:lnTo>
                        <a:pt x="24" y="131"/>
                      </a:lnTo>
                      <a:lnTo>
                        <a:pt x="28" y="131"/>
                      </a:lnTo>
                      <a:lnTo>
                        <a:pt x="34" y="131"/>
                      </a:lnTo>
                      <a:lnTo>
                        <a:pt x="40" y="131"/>
                      </a:lnTo>
                      <a:lnTo>
                        <a:pt x="45" y="131"/>
                      </a:lnTo>
                      <a:lnTo>
                        <a:pt x="51" y="131"/>
                      </a:lnTo>
                      <a:lnTo>
                        <a:pt x="57" y="131"/>
                      </a:lnTo>
                      <a:lnTo>
                        <a:pt x="61" y="131"/>
                      </a:lnTo>
                      <a:lnTo>
                        <a:pt x="66" y="129"/>
                      </a:lnTo>
                      <a:lnTo>
                        <a:pt x="70" y="129"/>
                      </a:lnTo>
                      <a:lnTo>
                        <a:pt x="76" y="127"/>
                      </a:lnTo>
                      <a:lnTo>
                        <a:pt x="80" y="127"/>
                      </a:lnTo>
                      <a:lnTo>
                        <a:pt x="87" y="125"/>
                      </a:lnTo>
                      <a:lnTo>
                        <a:pt x="95" y="123"/>
                      </a:lnTo>
                      <a:lnTo>
                        <a:pt x="100" y="122"/>
                      </a:lnTo>
                      <a:lnTo>
                        <a:pt x="104" y="122"/>
                      </a:lnTo>
                      <a:lnTo>
                        <a:pt x="106" y="120"/>
                      </a:lnTo>
                      <a:lnTo>
                        <a:pt x="108" y="120"/>
                      </a:lnTo>
                      <a:lnTo>
                        <a:pt x="108" y="118"/>
                      </a:lnTo>
                      <a:lnTo>
                        <a:pt x="110" y="114"/>
                      </a:lnTo>
                      <a:lnTo>
                        <a:pt x="110" y="108"/>
                      </a:lnTo>
                      <a:lnTo>
                        <a:pt x="110" y="103"/>
                      </a:lnTo>
                      <a:lnTo>
                        <a:pt x="110" y="97"/>
                      </a:lnTo>
                      <a:lnTo>
                        <a:pt x="110" y="93"/>
                      </a:lnTo>
                      <a:lnTo>
                        <a:pt x="108" y="89"/>
                      </a:lnTo>
                      <a:lnTo>
                        <a:pt x="108" y="84"/>
                      </a:lnTo>
                      <a:lnTo>
                        <a:pt x="106" y="80"/>
                      </a:lnTo>
                      <a:lnTo>
                        <a:pt x="106" y="74"/>
                      </a:lnTo>
                      <a:lnTo>
                        <a:pt x="104" y="68"/>
                      </a:lnTo>
                      <a:lnTo>
                        <a:pt x="102" y="63"/>
                      </a:lnTo>
                      <a:lnTo>
                        <a:pt x="99" y="57"/>
                      </a:lnTo>
                      <a:lnTo>
                        <a:pt x="97" y="51"/>
                      </a:lnTo>
                      <a:lnTo>
                        <a:pt x="93" y="45"/>
                      </a:lnTo>
                      <a:lnTo>
                        <a:pt x="89" y="40"/>
                      </a:lnTo>
                      <a:lnTo>
                        <a:pt x="85" y="34"/>
                      </a:lnTo>
                      <a:lnTo>
                        <a:pt x="83" y="28"/>
                      </a:lnTo>
                      <a:lnTo>
                        <a:pt x="80" y="25"/>
                      </a:lnTo>
                      <a:lnTo>
                        <a:pt x="76" y="19"/>
                      </a:lnTo>
                      <a:lnTo>
                        <a:pt x="72" y="15"/>
                      </a:lnTo>
                      <a:lnTo>
                        <a:pt x="68" y="11"/>
                      </a:lnTo>
                      <a:lnTo>
                        <a:pt x="66" y="7"/>
                      </a:lnTo>
                      <a:lnTo>
                        <a:pt x="64" y="4"/>
                      </a:lnTo>
                      <a:lnTo>
                        <a:pt x="61" y="0"/>
                      </a:lnTo>
                      <a:lnTo>
                        <a:pt x="59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6" name="Freeform 588"/>
                <p:cNvSpPr>
                  <a:spLocks/>
                </p:cNvSpPr>
                <p:nvPr/>
              </p:nvSpPr>
              <p:spPr bwMode="auto">
                <a:xfrm>
                  <a:off x="2208" y="1840"/>
                  <a:ext cx="183" cy="54"/>
                </a:xfrm>
                <a:custGeom>
                  <a:avLst/>
                  <a:gdLst>
                    <a:gd name="T0" fmla="*/ 0 w 203"/>
                    <a:gd name="T1" fmla="*/ 37 h 59"/>
                    <a:gd name="T2" fmla="*/ 2 w 203"/>
                    <a:gd name="T3" fmla="*/ 37 h 59"/>
                    <a:gd name="T4" fmla="*/ 4 w 203"/>
                    <a:gd name="T5" fmla="*/ 37 h 59"/>
                    <a:gd name="T6" fmla="*/ 5 w 203"/>
                    <a:gd name="T7" fmla="*/ 37 h 59"/>
                    <a:gd name="T8" fmla="*/ 9 w 203"/>
                    <a:gd name="T9" fmla="*/ 38 h 59"/>
                    <a:gd name="T10" fmla="*/ 14 w 203"/>
                    <a:gd name="T11" fmla="*/ 38 h 59"/>
                    <a:gd name="T12" fmla="*/ 17 w 203"/>
                    <a:gd name="T13" fmla="*/ 38 h 59"/>
                    <a:gd name="T14" fmla="*/ 23 w 203"/>
                    <a:gd name="T15" fmla="*/ 40 h 59"/>
                    <a:gd name="T16" fmla="*/ 28 w 203"/>
                    <a:gd name="T17" fmla="*/ 40 h 59"/>
                    <a:gd name="T18" fmla="*/ 32 w 203"/>
                    <a:gd name="T19" fmla="*/ 40 h 59"/>
                    <a:gd name="T20" fmla="*/ 39 w 203"/>
                    <a:gd name="T21" fmla="*/ 41 h 59"/>
                    <a:gd name="T22" fmla="*/ 45 w 203"/>
                    <a:gd name="T23" fmla="*/ 41 h 59"/>
                    <a:gd name="T24" fmla="*/ 51 w 203"/>
                    <a:gd name="T25" fmla="*/ 41 h 59"/>
                    <a:gd name="T26" fmla="*/ 57 w 203"/>
                    <a:gd name="T27" fmla="*/ 41 h 59"/>
                    <a:gd name="T28" fmla="*/ 63 w 203"/>
                    <a:gd name="T29" fmla="*/ 41 h 59"/>
                    <a:gd name="T30" fmla="*/ 70 w 203"/>
                    <a:gd name="T31" fmla="*/ 41 h 59"/>
                    <a:gd name="T32" fmla="*/ 78 w 203"/>
                    <a:gd name="T33" fmla="*/ 40 h 59"/>
                    <a:gd name="T34" fmla="*/ 83 w 203"/>
                    <a:gd name="T35" fmla="*/ 38 h 59"/>
                    <a:gd name="T36" fmla="*/ 89 w 203"/>
                    <a:gd name="T37" fmla="*/ 37 h 59"/>
                    <a:gd name="T38" fmla="*/ 95 w 203"/>
                    <a:gd name="T39" fmla="*/ 35 h 59"/>
                    <a:gd name="T40" fmla="*/ 101 w 203"/>
                    <a:gd name="T41" fmla="*/ 32 h 59"/>
                    <a:gd name="T42" fmla="*/ 105 w 203"/>
                    <a:gd name="T43" fmla="*/ 29 h 59"/>
                    <a:gd name="T44" fmla="*/ 111 w 203"/>
                    <a:gd name="T45" fmla="*/ 28 h 59"/>
                    <a:gd name="T46" fmla="*/ 115 w 203"/>
                    <a:gd name="T47" fmla="*/ 27 h 59"/>
                    <a:gd name="T48" fmla="*/ 119 w 203"/>
                    <a:gd name="T49" fmla="*/ 25 h 59"/>
                    <a:gd name="T50" fmla="*/ 123 w 203"/>
                    <a:gd name="T51" fmla="*/ 22 h 59"/>
                    <a:gd name="T52" fmla="*/ 125 w 203"/>
                    <a:gd name="T53" fmla="*/ 21 h 59"/>
                    <a:gd name="T54" fmla="*/ 130 w 203"/>
                    <a:gd name="T55" fmla="*/ 19 h 59"/>
                    <a:gd name="T56" fmla="*/ 133 w 203"/>
                    <a:gd name="T57" fmla="*/ 16 h 59"/>
                    <a:gd name="T58" fmla="*/ 134 w 203"/>
                    <a:gd name="T59" fmla="*/ 16 h 59"/>
                    <a:gd name="T60" fmla="*/ 104 w 203"/>
                    <a:gd name="T61" fmla="*/ 2 h 59"/>
                    <a:gd name="T62" fmla="*/ 50 w 203"/>
                    <a:gd name="T63" fmla="*/ 0 h 59"/>
                    <a:gd name="T64" fmla="*/ 0 w 203"/>
                    <a:gd name="T65" fmla="*/ 37 h 59"/>
                    <a:gd name="T66" fmla="*/ 0 w 203"/>
                    <a:gd name="T67" fmla="*/ 37 h 59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03"/>
                    <a:gd name="T103" fmla="*/ 0 h 59"/>
                    <a:gd name="T104" fmla="*/ 203 w 203"/>
                    <a:gd name="T105" fmla="*/ 59 h 59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03" h="59">
                      <a:moveTo>
                        <a:pt x="0" y="52"/>
                      </a:moveTo>
                      <a:lnTo>
                        <a:pt x="2" y="52"/>
                      </a:lnTo>
                      <a:lnTo>
                        <a:pt x="4" y="52"/>
                      </a:lnTo>
                      <a:lnTo>
                        <a:pt x="9" y="52"/>
                      </a:lnTo>
                      <a:lnTo>
                        <a:pt x="13" y="54"/>
                      </a:lnTo>
                      <a:lnTo>
                        <a:pt x="21" y="55"/>
                      </a:lnTo>
                      <a:lnTo>
                        <a:pt x="26" y="55"/>
                      </a:lnTo>
                      <a:lnTo>
                        <a:pt x="34" y="57"/>
                      </a:lnTo>
                      <a:lnTo>
                        <a:pt x="42" y="57"/>
                      </a:lnTo>
                      <a:lnTo>
                        <a:pt x="49" y="57"/>
                      </a:lnTo>
                      <a:lnTo>
                        <a:pt x="59" y="59"/>
                      </a:lnTo>
                      <a:lnTo>
                        <a:pt x="68" y="59"/>
                      </a:lnTo>
                      <a:lnTo>
                        <a:pt x="78" y="59"/>
                      </a:lnTo>
                      <a:lnTo>
                        <a:pt x="87" y="59"/>
                      </a:lnTo>
                      <a:lnTo>
                        <a:pt x="97" y="59"/>
                      </a:lnTo>
                      <a:lnTo>
                        <a:pt x="108" y="59"/>
                      </a:lnTo>
                      <a:lnTo>
                        <a:pt x="116" y="57"/>
                      </a:lnTo>
                      <a:lnTo>
                        <a:pt x="125" y="54"/>
                      </a:lnTo>
                      <a:lnTo>
                        <a:pt x="135" y="52"/>
                      </a:lnTo>
                      <a:lnTo>
                        <a:pt x="144" y="50"/>
                      </a:lnTo>
                      <a:lnTo>
                        <a:pt x="152" y="46"/>
                      </a:lnTo>
                      <a:lnTo>
                        <a:pt x="159" y="42"/>
                      </a:lnTo>
                      <a:lnTo>
                        <a:pt x="167" y="40"/>
                      </a:lnTo>
                      <a:lnTo>
                        <a:pt x="175" y="38"/>
                      </a:lnTo>
                      <a:lnTo>
                        <a:pt x="180" y="35"/>
                      </a:lnTo>
                      <a:lnTo>
                        <a:pt x="186" y="31"/>
                      </a:lnTo>
                      <a:lnTo>
                        <a:pt x="190" y="29"/>
                      </a:lnTo>
                      <a:lnTo>
                        <a:pt x="196" y="27"/>
                      </a:lnTo>
                      <a:lnTo>
                        <a:pt x="201" y="23"/>
                      </a:lnTo>
                      <a:lnTo>
                        <a:pt x="203" y="23"/>
                      </a:lnTo>
                      <a:lnTo>
                        <a:pt x="158" y="2"/>
                      </a:lnTo>
                      <a:lnTo>
                        <a:pt x="76" y="0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7" name="Freeform 589"/>
                <p:cNvSpPr>
                  <a:spLocks/>
                </p:cNvSpPr>
                <p:nvPr/>
              </p:nvSpPr>
              <p:spPr bwMode="auto">
                <a:xfrm>
                  <a:off x="2269" y="1844"/>
                  <a:ext cx="58" cy="34"/>
                </a:xfrm>
                <a:custGeom>
                  <a:avLst/>
                  <a:gdLst>
                    <a:gd name="T0" fmla="*/ 2 w 65"/>
                    <a:gd name="T1" fmla="*/ 4 h 38"/>
                    <a:gd name="T2" fmla="*/ 2 w 65"/>
                    <a:gd name="T3" fmla="*/ 4 h 38"/>
                    <a:gd name="T4" fmla="*/ 0 w 65"/>
                    <a:gd name="T5" fmla="*/ 10 h 38"/>
                    <a:gd name="T6" fmla="*/ 0 w 65"/>
                    <a:gd name="T7" fmla="*/ 12 h 38"/>
                    <a:gd name="T8" fmla="*/ 2 w 65"/>
                    <a:gd name="T9" fmla="*/ 16 h 38"/>
                    <a:gd name="T10" fmla="*/ 4 w 65"/>
                    <a:gd name="T11" fmla="*/ 19 h 38"/>
                    <a:gd name="T12" fmla="*/ 6 w 65"/>
                    <a:gd name="T13" fmla="*/ 21 h 38"/>
                    <a:gd name="T14" fmla="*/ 9 w 65"/>
                    <a:gd name="T15" fmla="*/ 21 h 38"/>
                    <a:gd name="T16" fmla="*/ 12 w 65"/>
                    <a:gd name="T17" fmla="*/ 23 h 38"/>
                    <a:gd name="T18" fmla="*/ 19 w 65"/>
                    <a:gd name="T19" fmla="*/ 24 h 38"/>
                    <a:gd name="T20" fmla="*/ 23 w 65"/>
                    <a:gd name="T21" fmla="*/ 24 h 38"/>
                    <a:gd name="T22" fmla="*/ 28 w 65"/>
                    <a:gd name="T23" fmla="*/ 24 h 38"/>
                    <a:gd name="T24" fmla="*/ 33 w 65"/>
                    <a:gd name="T25" fmla="*/ 24 h 38"/>
                    <a:gd name="T26" fmla="*/ 37 w 65"/>
                    <a:gd name="T27" fmla="*/ 21 h 38"/>
                    <a:gd name="T28" fmla="*/ 38 w 65"/>
                    <a:gd name="T29" fmla="*/ 21 h 38"/>
                    <a:gd name="T30" fmla="*/ 41 w 65"/>
                    <a:gd name="T31" fmla="*/ 17 h 38"/>
                    <a:gd name="T32" fmla="*/ 41 w 65"/>
                    <a:gd name="T33" fmla="*/ 15 h 38"/>
                    <a:gd name="T34" fmla="*/ 41 w 65"/>
                    <a:gd name="T35" fmla="*/ 11 h 38"/>
                    <a:gd name="T36" fmla="*/ 40 w 65"/>
                    <a:gd name="T37" fmla="*/ 8 h 38"/>
                    <a:gd name="T38" fmla="*/ 38 w 65"/>
                    <a:gd name="T39" fmla="*/ 4 h 38"/>
                    <a:gd name="T40" fmla="*/ 37 w 65"/>
                    <a:gd name="T41" fmla="*/ 2 h 38"/>
                    <a:gd name="T42" fmla="*/ 37 w 65"/>
                    <a:gd name="T43" fmla="*/ 0 h 38"/>
                    <a:gd name="T44" fmla="*/ 2 w 65"/>
                    <a:gd name="T45" fmla="*/ 4 h 38"/>
                    <a:gd name="T46" fmla="*/ 2 w 65"/>
                    <a:gd name="T47" fmla="*/ 4 h 3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5"/>
                    <a:gd name="T73" fmla="*/ 0 h 38"/>
                    <a:gd name="T74" fmla="*/ 65 w 65"/>
                    <a:gd name="T75" fmla="*/ 38 h 38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5" h="38">
                      <a:moveTo>
                        <a:pt x="2" y="6"/>
                      </a:moveTo>
                      <a:lnTo>
                        <a:pt x="2" y="8"/>
                      </a:lnTo>
                      <a:lnTo>
                        <a:pt x="0" y="15"/>
                      </a:lnTo>
                      <a:lnTo>
                        <a:pt x="0" y="19"/>
                      </a:lnTo>
                      <a:lnTo>
                        <a:pt x="2" y="25"/>
                      </a:lnTo>
                      <a:lnTo>
                        <a:pt x="4" y="29"/>
                      </a:lnTo>
                      <a:lnTo>
                        <a:pt x="10" y="32"/>
                      </a:lnTo>
                      <a:lnTo>
                        <a:pt x="14" y="34"/>
                      </a:lnTo>
                      <a:lnTo>
                        <a:pt x="19" y="36"/>
                      </a:lnTo>
                      <a:lnTo>
                        <a:pt x="29" y="38"/>
                      </a:lnTo>
                      <a:lnTo>
                        <a:pt x="36" y="38"/>
                      </a:lnTo>
                      <a:lnTo>
                        <a:pt x="44" y="38"/>
                      </a:lnTo>
                      <a:lnTo>
                        <a:pt x="52" y="38"/>
                      </a:lnTo>
                      <a:lnTo>
                        <a:pt x="57" y="34"/>
                      </a:lnTo>
                      <a:lnTo>
                        <a:pt x="61" y="32"/>
                      </a:lnTo>
                      <a:lnTo>
                        <a:pt x="65" y="27"/>
                      </a:lnTo>
                      <a:lnTo>
                        <a:pt x="65" y="23"/>
                      </a:lnTo>
                      <a:lnTo>
                        <a:pt x="65" y="17"/>
                      </a:lnTo>
                      <a:lnTo>
                        <a:pt x="63" y="12"/>
                      </a:lnTo>
                      <a:lnTo>
                        <a:pt x="61" y="6"/>
                      </a:lnTo>
                      <a:lnTo>
                        <a:pt x="59" y="2"/>
                      </a:lnTo>
                      <a:lnTo>
                        <a:pt x="57" y="0"/>
                      </a:lnTo>
                      <a:lnTo>
                        <a:pt x="2" y="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8" name="Freeform 590"/>
                <p:cNvSpPr>
                  <a:spLocks/>
                </p:cNvSpPr>
                <p:nvPr/>
              </p:nvSpPr>
              <p:spPr bwMode="auto">
                <a:xfrm>
                  <a:off x="2255" y="1749"/>
                  <a:ext cx="80" cy="96"/>
                </a:xfrm>
                <a:custGeom>
                  <a:avLst/>
                  <a:gdLst>
                    <a:gd name="T0" fmla="*/ 0 w 89"/>
                    <a:gd name="T1" fmla="*/ 68 h 108"/>
                    <a:gd name="T2" fmla="*/ 0 w 89"/>
                    <a:gd name="T3" fmla="*/ 65 h 108"/>
                    <a:gd name="T4" fmla="*/ 0 w 89"/>
                    <a:gd name="T5" fmla="*/ 61 h 108"/>
                    <a:gd name="T6" fmla="*/ 0 w 89"/>
                    <a:gd name="T7" fmla="*/ 59 h 108"/>
                    <a:gd name="T8" fmla="*/ 0 w 89"/>
                    <a:gd name="T9" fmla="*/ 55 h 108"/>
                    <a:gd name="T10" fmla="*/ 0 w 89"/>
                    <a:gd name="T11" fmla="*/ 52 h 108"/>
                    <a:gd name="T12" fmla="*/ 2 w 89"/>
                    <a:gd name="T13" fmla="*/ 48 h 108"/>
                    <a:gd name="T14" fmla="*/ 2 w 89"/>
                    <a:gd name="T15" fmla="*/ 44 h 108"/>
                    <a:gd name="T16" fmla="*/ 2 w 89"/>
                    <a:gd name="T17" fmla="*/ 40 h 108"/>
                    <a:gd name="T18" fmla="*/ 2 w 89"/>
                    <a:gd name="T19" fmla="*/ 36 h 108"/>
                    <a:gd name="T20" fmla="*/ 4 w 89"/>
                    <a:gd name="T21" fmla="*/ 32 h 108"/>
                    <a:gd name="T22" fmla="*/ 4 w 89"/>
                    <a:gd name="T23" fmla="*/ 27 h 108"/>
                    <a:gd name="T24" fmla="*/ 4 w 89"/>
                    <a:gd name="T25" fmla="*/ 24 h 108"/>
                    <a:gd name="T26" fmla="*/ 6 w 89"/>
                    <a:gd name="T27" fmla="*/ 21 h 108"/>
                    <a:gd name="T28" fmla="*/ 7 w 89"/>
                    <a:gd name="T29" fmla="*/ 18 h 108"/>
                    <a:gd name="T30" fmla="*/ 7 w 89"/>
                    <a:gd name="T31" fmla="*/ 14 h 108"/>
                    <a:gd name="T32" fmla="*/ 9 w 89"/>
                    <a:gd name="T33" fmla="*/ 12 h 108"/>
                    <a:gd name="T34" fmla="*/ 10 w 89"/>
                    <a:gd name="T35" fmla="*/ 9 h 108"/>
                    <a:gd name="T36" fmla="*/ 11 w 89"/>
                    <a:gd name="T37" fmla="*/ 7 h 108"/>
                    <a:gd name="T38" fmla="*/ 13 w 89"/>
                    <a:gd name="T39" fmla="*/ 4 h 108"/>
                    <a:gd name="T40" fmla="*/ 16 w 89"/>
                    <a:gd name="T41" fmla="*/ 2 h 108"/>
                    <a:gd name="T42" fmla="*/ 20 w 89"/>
                    <a:gd name="T43" fmla="*/ 0 h 108"/>
                    <a:gd name="T44" fmla="*/ 22 w 89"/>
                    <a:gd name="T45" fmla="*/ 0 h 108"/>
                    <a:gd name="T46" fmla="*/ 23 w 89"/>
                    <a:gd name="T47" fmla="*/ 0 h 108"/>
                    <a:gd name="T48" fmla="*/ 29 w 89"/>
                    <a:gd name="T49" fmla="*/ 4 h 108"/>
                    <a:gd name="T50" fmla="*/ 31 w 89"/>
                    <a:gd name="T51" fmla="*/ 5 h 108"/>
                    <a:gd name="T52" fmla="*/ 33 w 89"/>
                    <a:gd name="T53" fmla="*/ 10 h 108"/>
                    <a:gd name="T54" fmla="*/ 37 w 89"/>
                    <a:gd name="T55" fmla="*/ 14 h 108"/>
                    <a:gd name="T56" fmla="*/ 41 w 89"/>
                    <a:gd name="T57" fmla="*/ 19 h 108"/>
                    <a:gd name="T58" fmla="*/ 42 w 89"/>
                    <a:gd name="T59" fmla="*/ 21 h 108"/>
                    <a:gd name="T60" fmla="*/ 44 w 89"/>
                    <a:gd name="T61" fmla="*/ 24 h 108"/>
                    <a:gd name="T62" fmla="*/ 46 w 89"/>
                    <a:gd name="T63" fmla="*/ 27 h 108"/>
                    <a:gd name="T64" fmla="*/ 47 w 89"/>
                    <a:gd name="T65" fmla="*/ 29 h 108"/>
                    <a:gd name="T66" fmla="*/ 49 w 89"/>
                    <a:gd name="T67" fmla="*/ 33 h 108"/>
                    <a:gd name="T68" fmla="*/ 49 w 89"/>
                    <a:gd name="T69" fmla="*/ 36 h 108"/>
                    <a:gd name="T70" fmla="*/ 51 w 89"/>
                    <a:gd name="T71" fmla="*/ 39 h 108"/>
                    <a:gd name="T72" fmla="*/ 52 w 89"/>
                    <a:gd name="T73" fmla="*/ 42 h 108"/>
                    <a:gd name="T74" fmla="*/ 54 w 89"/>
                    <a:gd name="T75" fmla="*/ 45 h 108"/>
                    <a:gd name="T76" fmla="*/ 55 w 89"/>
                    <a:gd name="T77" fmla="*/ 47 h 108"/>
                    <a:gd name="T78" fmla="*/ 56 w 89"/>
                    <a:gd name="T79" fmla="*/ 50 h 108"/>
                    <a:gd name="T80" fmla="*/ 57 w 89"/>
                    <a:gd name="T81" fmla="*/ 52 h 108"/>
                    <a:gd name="T82" fmla="*/ 58 w 89"/>
                    <a:gd name="T83" fmla="*/ 53 h 108"/>
                    <a:gd name="T84" fmla="*/ 58 w 89"/>
                    <a:gd name="T85" fmla="*/ 55 h 108"/>
                    <a:gd name="T86" fmla="*/ 0 w 89"/>
                    <a:gd name="T87" fmla="*/ 68 h 108"/>
                    <a:gd name="T88" fmla="*/ 0 w 89"/>
                    <a:gd name="T89" fmla="*/ 68 h 10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89"/>
                    <a:gd name="T136" fmla="*/ 0 h 108"/>
                    <a:gd name="T137" fmla="*/ 89 w 89"/>
                    <a:gd name="T138" fmla="*/ 108 h 10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89" h="108">
                      <a:moveTo>
                        <a:pt x="0" y="108"/>
                      </a:moveTo>
                      <a:lnTo>
                        <a:pt x="0" y="104"/>
                      </a:lnTo>
                      <a:lnTo>
                        <a:pt x="0" y="99"/>
                      </a:lnTo>
                      <a:lnTo>
                        <a:pt x="0" y="93"/>
                      </a:lnTo>
                      <a:lnTo>
                        <a:pt x="0" y="89"/>
                      </a:lnTo>
                      <a:lnTo>
                        <a:pt x="0" y="83"/>
                      </a:lnTo>
                      <a:lnTo>
                        <a:pt x="2" y="78"/>
                      </a:lnTo>
                      <a:lnTo>
                        <a:pt x="2" y="70"/>
                      </a:lnTo>
                      <a:lnTo>
                        <a:pt x="2" y="64"/>
                      </a:lnTo>
                      <a:lnTo>
                        <a:pt x="2" y="57"/>
                      </a:lnTo>
                      <a:lnTo>
                        <a:pt x="4" y="51"/>
                      </a:lnTo>
                      <a:lnTo>
                        <a:pt x="6" y="43"/>
                      </a:lnTo>
                      <a:lnTo>
                        <a:pt x="6" y="38"/>
                      </a:lnTo>
                      <a:lnTo>
                        <a:pt x="10" y="34"/>
                      </a:lnTo>
                      <a:lnTo>
                        <a:pt x="11" y="28"/>
                      </a:lnTo>
                      <a:lnTo>
                        <a:pt x="11" y="22"/>
                      </a:lnTo>
                      <a:lnTo>
                        <a:pt x="13" y="19"/>
                      </a:lnTo>
                      <a:lnTo>
                        <a:pt x="15" y="13"/>
                      </a:lnTo>
                      <a:lnTo>
                        <a:pt x="17" y="11"/>
                      </a:lnTo>
                      <a:lnTo>
                        <a:pt x="21" y="5"/>
                      </a:lnTo>
                      <a:lnTo>
                        <a:pt x="25" y="2"/>
                      </a:lnTo>
                      <a:lnTo>
                        <a:pt x="30" y="0"/>
                      </a:lnTo>
                      <a:lnTo>
                        <a:pt x="34" y="0"/>
                      </a:lnTo>
                      <a:lnTo>
                        <a:pt x="36" y="0"/>
                      </a:lnTo>
                      <a:lnTo>
                        <a:pt x="44" y="5"/>
                      </a:lnTo>
                      <a:lnTo>
                        <a:pt x="48" y="9"/>
                      </a:lnTo>
                      <a:lnTo>
                        <a:pt x="51" y="15"/>
                      </a:lnTo>
                      <a:lnTo>
                        <a:pt x="57" y="22"/>
                      </a:lnTo>
                      <a:lnTo>
                        <a:pt x="63" y="30"/>
                      </a:lnTo>
                      <a:lnTo>
                        <a:pt x="65" y="34"/>
                      </a:lnTo>
                      <a:lnTo>
                        <a:pt x="67" y="38"/>
                      </a:lnTo>
                      <a:lnTo>
                        <a:pt x="70" y="43"/>
                      </a:lnTo>
                      <a:lnTo>
                        <a:pt x="72" y="47"/>
                      </a:lnTo>
                      <a:lnTo>
                        <a:pt x="74" y="53"/>
                      </a:lnTo>
                      <a:lnTo>
                        <a:pt x="76" y="57"/>
                      </a:lnTo>
                      <a:lnTo>
                        <a:pt x="78" y="62"/>
                      </a:lnTo>
                      <a:lnTo>
                        <a:pt x="80" y="68"/>
                      </a:lnTo>
                      <a:lnTo>
                        <a:pt x="82" y="72"/>
                      </a:lnTo>
                      <a:lnTo>
                        <a:pt x="84" y="76"/>
                      </a:lnTo>
                      <a:lnTo>
                        <a:pt x="86" y="80"/>
                      </a:lnTo>
                      <a:lnTo>
                        <a:pt x="87" y="83"/>
                      </a:lnTo>
                      <a:lnTo>
                        <a:pt x="89" y="87"/>
                      </a:lnTo>
                      <a:lnTo>
                        <a:pt x="89" y="89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9" name="Freeform 591"/>
                <p:cNvSpPr>
                  <a:spLocks/>
                </p:cNvSpPr>
                <p:nvPr/>
              </p:nvSpPr>
              <p:spPr bwMode="auto">
                <a:xfrm>
                  <a:off x="2246" y="1537"/>
                  <a:ext cx="61" cy="222"/>
                </a:xfrm>
                <a:custGeom>
                  <a:avLst/>
                  <a:gdLst>
                    <a:gd name="T0" fmla="*/ 40 w 66"/>
                    <a:gd name="T1" fmla="*/ 160 h 247"/>
                    <a:gd name="T2" fmla="*/ 40 w 66"/>
                    <a:gd name="T3" fmla="*/ 157 h 247"/>
                    <a:gd name="T4" fmla="*/ 40 w 66"/>
                    <a:gd name="T5" fmla="*/ 153 h 247"/>
                    <a:gd name="T6" fmla="*/ 39 w 66"/>
                    <a:gd name="T7" fmla="*/ 146 h 247"/>
                    <a:gd name="T8" fmla="*/ 39 w 66"/>
                    <a:gd name="T9" fmla="*/ 138 h 247"/>
                    <a:gd name="T10" fmla="*/ 37 w 66"/>
                    <a:gd name="T11" fmla="*/ 128 h 247"/>
                    <a:gd name="T12" fmla="*/ 37 w 66"/>
                    <a:gd name="T13" fmla="*/ 117 h 247"/>
                    <a:gd name="T14" fmla="*/ 36 w 66"/>
                    <a:gd name="T15" fmla="*/ 104 h 247"/>
                    <a:gd name="T16" fmla="*/ 36 w 66"/>
                    <a:gd name="T17" fmla="*/ 93 h 247"/>
                    <a:gd name="T18" fmla="*/ 34 w 66"/>
                    <a:gd name="T19" fmla="*/ 81 h 247"/>
                    <a:gd name="T20" fmla="*/ 34 w 66"/>
                    <a:gd name="T21" fmla="*/ 68 h 247"/>
                    <a:gd name="T22" fmla="*/ 33 w 66"/>
                    <a:gd name="T23" fmla="*/ 58 h 247"/>
                    <a:gd name="T24" fmla="*/ 33 w 66"/>
                    <a:gd name="T25" fmla="*/ 49 h 247"/>
                    <a:gd name="T26" fmla="*/ 31 w 66"/>
                    <a:gd name="T27" fmla="*/ 41 h 247"/>
                    <a:gd name="T28" fmla="*/ 31 w 66"/>
                    <a:gd name="T29" fmla="*/ 35 h 247"/>
                    <a:gd name="T30" fmla="*/ 31 w 66"/>
                    <a:gd name="T31" fmla="*/ 30 h 247"/>
                    <a:gd name="T32" fmla="*/ 31 w 66"/>
                    <a:gd name="T33" fmla="*/ 30 h 247"/>
                    <a:gd name="T34" fmla="*/ 42 w 66"/>
                    <a:gd name="T35" fmla="*/ 18 h 247"/>
                    <a:gd name="T36" fmla="*/ 48 w 66"/>
                    <a:gd name="T37" fmla="*/ 4 h 247"/>
                    <a:gd name="T38" fmla="*/ 45 w 66"/>
                    <a:gd name="T39" fmla="*/ 4 h 247"/>
                    <a:gd name="T40" fmla="*/ 43 w 66"/>
                    <a:gd name="T41" fmla="*/ 4 h 247"/>
                    <a:gd name="T42" fmla="*/ 39 w 66"/>
                    <a:gd name="T43" fmla="*/ 2 h 247"/>
                    <a:gd name="T44" fmla="*/ 36 w 66"/>
                    <a:gd name="T45" fmla="*/ 0 h 247"/>
                    <a:gd name="T46" fmla="*/ 31 w 66"/>
                    <a:gd name="T47" fmla="*/ 0 h 247"/>
                    <a:gd name="T48" fmla="*/ 29 w 66"/>
                    <a:gd name="T49" fmla="*/ 0 h 247"/>
                    <a:gd name="T50" fmla="*/ 24 w 66"/>
                    <a:gd name="T51" fmla="*/ 0 h 247"/>
                    <a:gd name="T52" fmla="*/ 18 w 66"/>
                    <a:gd name="T53" fmla="*/ 0 h 247"/>
                    <a:gd name="T54" fmla="*/ 15 w 66"/>
                    <a:gd name="T55" fmla="*/ 2 h 247"/>
                    <a:gd name="T56" fmla="*/ 9 w 66"/>
                    <a:gd name="T57" fmla="*/ 4 h 247"/>
                    <a:gd name="T58" fmla="*/ 6 w 66"/>
                    <a:gd name="T59" fmla="*/ 4 h 247"/>
                    <a:gd name="T60" fmla="*/ 3 w 66"/>
                    <a:gd name="T61" fmla="*/ 4 h 247"/>
                    <a:gd name="T62" fmla="*/ 0 w 66"/>
                    <a:gd name="T63" fmla="*/ 4 h 247"/>
                    <a:gd name="T64" fmla="*/ 0 w 66"/>
                    <a:gd name="T65" fmla="*/ 4 h 247"/>
                    <a:gd name="T66" fmla="*/ 0 w 66"/>
                    <a:gd name="T67" fmla="*/ 5 h 247"/>
                    <a:gd name="T68" fmla="*/ 1 w 66"/>
                    <a:gd name="T69" fmla="*/ 9 h 247"/>
                    <a:gd name="T70" fmla="*/ 3 w 66"/>
                    <a:gd name="T71" fmla="*/ 13 h 247"/>
                    <a:gd name="T72" fmla="*/ 6 w 66"/>
                    <a:gd name="T73" fmla="*/ 18 h 247"/>
                    <a:gd name="T74" fmla="*/ 9 w 66"/>
                    <a:gd name="T75" fmla="*/ 21 h 247"/>
                    <a:gd name="T76" fmla="*/ 15 w 66"/>
                    <a:gd name="T77" fmla="*/ 25 h 247"/>
                    <a:gd name="T78" fmla="*/ 17 w 66"/>
                    <a:gd name="T79" fmla="*/ 28 h 247"/>
                    <a:gd name="T80" fmla="*/ 18 w 66"/>
                    <a:gd name="T81" fmla="*/ 30 h 247"/>
                    <a:gd name="T82" fmla="*/ 25 w 66"/>
                    <a:gd name="T83" fmla="*/ 162 h 247"/>
                    <a:gd name="T84" fmla="*/ 40 w 66"/>
                    <a:gd name="T85" fmla="*/ 160 h 247"/>
                    <a:gd name="T86" fmla="*/ 40 w 66"/>
                    <a:gd name="T87" fmla="*/ 160 h 247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66"/>
                    <a:gd name="T133" fmla="*/ 0 h 247"/>
                    <a:gd name="T134" fmla="*/ 66 w 66"/>
                    <a:gd name="T135" fmla="*/ 247 h 247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66" h="247">
                      <a:moveTo>
                        <a:pt x="55" y="245"/>
                      </a:moveTo>
                      <a:lnTo>
                        <a:pt x="55" y="241"/>
                      </a:lnTo>
                      <a:lnTo>
                        <a:pt x="55" y="234"/>
                      </a:lnTo>
                      <a:lnTo>
                        <a:pt x="53" y="222"/>
                      </a:lnTo>
                      <a:lnTo>
                        <a:pt x="53" y="211"/>
                      </a:lnTo>
                      <a:lnTo>
                        <a:pt x="51" y="196"/>
                      </a:lnTo>
                      <a:lnTo>
                        <a:pt x="51" y="179"/>
                      </a:lnTo>
                      <a:lnTo>
                        <a:pt x="49" y="160"/>
                      </a:lnTo>
                      <a:lnTo>
                        <a:pt x="49" y="142"/>
                      </a:lnTo>
                      <a:lnTo>
                        <a:pt x="47" y="123"/>
                      </a:lnTo>
                      <a:lnTo>
                        <a:pt x="47" y="106"/>
                      </a:lnTo>
                      <a:lnTo>
                        <a:pt x="45" y="89"/>
                      </a:lnTo>
                      <a:lnTo>
                        <a:pt x="45" y="74"/>
                      </a:lnTo>
                      <a:lnTo>
                        <a:pt x="43" y="63"/>
                      </a:lnTo>
                      <a:lnTo>
                        <a:pt x="43" y="53"/>
                      </a:lnTo>
                      <a:lnTo>
                        <a:pt x="43" y="46"/>
                      </a:lnTo>
                      <a:lnTo>
                        <a:pt x="57" y="28"/>
                      </a:lnTo>
                      <a:lnTo>
                        <a:pt x="66" y="7"/>
                      </a:lnTo>
                      <a:lnTo>
                        <a:pt x="62" y="6"/>
                      </a:lnTo>
                      <a:lnTo>
                        <a:pt x="58" y="4"/>
                      </a:lnTo>
                      <a:lnTo>
                        <a:pt x="53" y="2"/>
                      </a:lnTo>
                      <a:lnTo>
                        <a:pt x="49" y="0"/>
                      </a:lnTo>
                      <a:lnTo>
                        <a:pt x="43" y="0"/>
                      </a:lnTo>
                      <a:lnTo>
                        <a:pt x="39" y="0"/>
                      </a:lnTo>
                      <a:lnTo>
                        <a:pt x="32" y="0"/>
                      </a:lnTo>
                      <a:lnTo>
                        <a:pt x="26" y="0"/>
                      </a:lnTo>
                      <a:lnTo>
                        <a:pt x="19" y="2"/>
                      </a:lnTo>
                      <a:lnTo>
                        <a:pt x="13" y="4"/>
                      </a:lnTo>
                      <a:lnTo>
                        <a:pt x="7" y="4"/>
                      </a:lnTo>
                      <a:lnTo>
                        <a:pt x="3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3"/>
                      </a:lnTo>
                      <a:lnTo>
                        <a:pt x="3" y="21"/>
                      </a:lnTo>
                      <a:lnTo>
                        <a:pt x="9" y="28"/>
                      </a:lnTo>
                      <a:lnTo>
                        <a:pt x="13" y="32"/>
                      </a:lnTo>
                      <a:lnTo>
                        <a:pt x="20" y="38"/>
                      </a:lnTo>
                      <a:lnTo>
                        <a:pt x="24" y="42"/>
                      </a:lnTo>
                      <a:lnTo>
                        <a:pt x="26" y="46"/>
                      </a:lnTo>
                      <a:lnTo>
                        <a:pt x="34" y="247"/>
                      </a:lnTo>
                      <a:lnTo>
                        <a:pt x="55" y="245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0" name="Freeform 592"/>
                <p:cNvSpPr>
                  <a:spLocks/>
                </p:cNvSpPr>
                <p:nvPr/>
              </p:nvSpPr>
              <p:spPr bwMode="auto">
                <a:xfrm>
                  <a:off x="2253" y="1548"/>
                  <a:ext cx="20" cy="30"/>
                </a:xfrm>
                <a:custGeom>
                  <a:avLst/>
                  <a:gdLst>
                    <a:gd name="T0" fmla="*/ 0 w 23"/>
                    <a:gd name="T1" fmla="*/ 0 h 35"/>
                    <a:gd name="T2" fmla="*/ 13 w 23"/>
                    <a:gd name="T3" fmla="*/ 9 h 35"/>
                    <a:gd name="T4" fmla="*/ 13 w 23"/>
                    <a:gd name="T5" fmla="*/ 19 h 35"/>
                    <a:gd name="T6" fmla="*/ 11 w 23"/>
                    <a:gd name="T7" fmla="*/ 19 h 35"/>
                    <a:gd name="T8" fmla="*/ 9 w 23"/>
                    <a:gd name="T9" fmla="*/ 18 h 35"/>
                    <a:gd name="T10" fmla="*/ 6 w 23"/>
                    <a:gd name="T11" fmla="*/ 15 h 35"/>
                    <a:gd name="T12" fmla="*/ 3 w 23"/>
                    <a:gd name="T13" fmla="*/ 13 h 35"/>
                    <a:gd name="T14" fmla="*/ 3 w 23"/>
                    <a:gd name="T15" fmla="*/ 11 h 35"/>
                    <a:gd name="T16" fmla="*/ 2 w 23"/>
                    <a:gd name="T17" fmla="*/ 8 h 35"/>
                    <a:gd name="T18" fmla="*/ 0 w 23"/>
                    <a:gd name="T19" fmla="*/ 7 h 35"/>
                    <a:gd name="T20" fmla="*/ 0 w 23"/>
                    <a:gd name="T21" fmla="*/ 6 h 35"/>
                    <a:gd name="T22" fmla="*/ 0 w 23"/>
                    <a:gd name="T23" fmla="*/ 2 h 35"/>
                    <a:gd name="T24" fmla="*/ 0 w 23"/>
                    <a:gd name="T25" fmla="*/ 0 h 35"/>
                    <a:gd name="T26" fmla="*/ 0 w 23"/>
                    <a:gd name="T27" fmla="*/ 0 h 3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3"/>
                    <a:gd name="T43" fmla="*/ 0 h 35"/>
                    <a:gd name="T44" fmla="*/ 23 w 23"/>
                    <a:gd name="T45" fmla="*/ 35 h 3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3" h="35">
                      <a:moveTo>
                        <a:pt x="0" y="0"/>
                      </a:moveTo>
                      <a:lnTo>
                        <a:pt x="23" y="17"/>
                      </a:lnTo>
                      <a:lnTo>
                        <a:pt x="23" y="35"/>
                      </a:lnTo>
                      <a:lnTo>
                        <a:pt x="19" y="35"/>
                      </a:lnTo>
                      <a:lnTo>
                        <a:pt x="15" y="33"/>
                      </a:lnTo>
                      <a:lnTo>
                        <a:pt x="10" y="29"/>
                      </a:lnTo>
                      <a:lnTo>
                        <a:pt x="6" y="23"/>
                      </a:lnTo>
                      <a:lnTo>
                        <a:pt x="4" y="21"/>
                      </a:lnTo>
                      <a:lnTo>
                        <a:pt x="2" y="15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1" name="Freeform 593"/>
                <p:cNvSpPr>
                  <a:spLocks/>
                </p:cNvSpPr>
                <p:nvPr/>
              </p:nvSpPr>
              <p:spPr bwMode="auto">
                <a:xfrm>
                  <a:off x="2207" y="1817"/>
                  <a:ext cx="184" cy="70"/>
                </a:xfrm>
                <a:custGeom>
                  <a:avLst/>
                  <a:gdLst>
                    <a:gd name="T0" fmla="*/ 0 w 205"/>
                    <a:gd name="T1" fmla="*/ 48 h 78"/>
                    <a:gd name="T2" fmla="*/ 4 w 205"/>
                    <a:gd name="T3" fmla="*/ 41 h 78"/>
                    <a:gd name="T4" fmla="*/ 11 w 205"/>
                    <a:gd name="T5" fmla="*/ 33 h 78"/>
                    <a:gd name="T6" fmla="*/ 17 w 205"/>
                    <a:gd name="T7" fmla="*/ 28 h 78"/>
                    <a:gd name="T8" fmla="*/ 23 w 205"/>
                    <a:gd name="T9" fmla="*/ 21 h 78"/>
                    <a:gd name="T10" fmla="*/ 29 w 205"/>
                    <a:gd name="T11" fmla="*/ 15 h 78"/>
                    <a:gd name="T12" fmla="*/ 35 w 205"/>
                    <a:gd name="T13" fmla="*/ 10 h 78"/>
                    <a:gd name="T14" fmla="*/ 41 w 205"/>
                    <a:gd name="T15" fmla="*/ 5 h 78"/>
                    <a:gd name="T16" fmla="*/ 48 w 205"/>
                    <a:gd name="T17" fmla="*/ 4 h 78"/>
                    <a:gd name="T18" fmla="*/ 53 w 205"/>
                    <a:gd name="T19" fmla="*/ 2 h 78"/>
                    <a:gd name="T20" fmla="*/ 59 w 205"/>
                    <a:gd name="T21" fmla="*/ 0 h 78"/>
                    <a:gd name="T22" fmla="*/ 66 w 205"/>
                    <a:gd name="T23" fmla="*/ 0 h 78"/>
                    <a:gd name="T24" fmla="*/ 74 w 205"/>
                    <a:gd name="T25" fmla="*/ 2 h 78"/>
                    <a:gd name="T26" fmla="*/ 83 w 205"/>
                    <a:gd name="T27" fmla="*/ 4 h 78"/>
                    <a:gd name="T28" fmla="*/ 91 w 205"/>
                    <a:gd name="T29" fmla="*/ 5 h 78"/>
                    <a:gd name="T30" fmla="*/ 99 w 205"/>
                    <a:gd name="T31" fmla="*/ 9 h 78"/>
                    <a:gd name="T32" fmla="*/ 107 w 205"/>
                    <a:gd name="T33" fmla="*/ 12 h 78"/>
                    <a:gd name="T34" fmla="*/ 114 w 205"/>
                    <a:gd name="T35" fmla="*/ 16 h 78"/>
                    <a:gd name="T36" fmla="*/ 121 w 205"/>
                    <a:gd name="T37" fmla="*/ 20 h 78"/>
                    <a:gd name="T38" fmla="*/ 126 w 205"/>
                    <a:gd name="T39" fmla="*/ 23 h 78"/>
                    <a:gd name="T40" fmla="*/ 131 w 205"/>
                    <a:gd name="T41" fmla="*/ 28 h 78"/>
                    <a:gd name="T42" fmla="*/ 131 w 205"/>
                    <a:gd name="T43" fmla="*/ 28 h 78"/>
                    <a:gd name="T44" fmla="*/ 129 w 205"/>
                    <a:gd name="T45" fmla="*/ 28 h 78"/>
                    <a:gd name="T46" fmla="*/ 122 w 205"/>
                    <a:gd name="T47" fmla="*/ 25 h 78"/>
                    <a:gd name="T48" fmla="*/ 112 w 205"/>
                    <a:gd name="T49" fmla="*/ 23 h 78"/>
                    <a:gd name="T50" fmla="*/ 101 w 205"/>
                    <a:gd name="T51" fmla="*/ 23 h 78"/>
                    <a:gd name="T52" fmla="*/ 89 w 205"/>
                    <a:gd name="T53" fmla="*/ 23 h 78"/>
                    <a:gd name="T54" fmla="*/ 74 w 205"/>
                    <a:gd name="T55" fmla="*/ 23 h 78"/>
                    <a:gd name="T56" fmla="*/ 63 w 205"/>
                    <a:gd name="T57" fmla="*/ 25 h 78"/>
                    <a:gd name="T58" fmla="*/ 51 w 205"/>
                    <a:gd name="T59" fmla="*/ 28 h 78"/>
                    <a:gd name="T60" fmla="*/ 39 w 205"/>
                    <a:gd name="T61" fmla="*/ 29 h 78"/>
                    <a:gd name="T62" fmla="*/ 28 w 205"/>
                    <a:gd name="T63" fmla="*/ 33 h 78"/>
                    <a:gd name="T64" fmla="*/ 20 w 205"/>
                    <a:gd name="T65" fmla="*/ 37 h 78"/>
                    <a:gd name="T66" fmla="*/ 11 w 205"/>
                    <a:gd name="T67" fmla="*/ 41 h 78"/>
                    <a:gd name="T68" fmla="*/ 4 w 205"/>
                    <a:gd name="T69" fmla="*/ 44 h 78"/>
                    <a:gd name="T70" fmla="*/ 0 w 205"/>
                    <a:gd name="T71" fmla="*/ 49 h 78"/>
                    <a:gd name="T72" fmla="*/ 0 w 205"/>
                    <a:gd name="T73" fmla="*/ 51 h 78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05"/>
                    <a:gd name="T112" fmla="*/ 0 h 78"/>
                    <a:gd name="T113" fmla="*/ 205 w 205"/>
                    <a:gd name="T114" fmla="*/ 78 h 78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05" h="78">
                      <a:moveTo>
                        <a:pt x="0" y="78"/>
                      </a:moveTo>
                      <a:lnTo>
                        <a:pt x="0" y="74"/>
                      </a:lnTo>
                      <a:lnTo>
                        <a:pt x="4" y="70"/>
                      </a:lnTo>
                      <a:lnTo>
                        <a:pt x="7" y="64"/>
                      </a:lnTo>
                      <a:lnTo>
                        <a:pt x="13" y="55"/>
                      </a:lnTo>
                      <a:lnTo>
                        <a:pt x="17" y="51"/>
                      </a:lnTo>
                      <a:lnTo>
                        <a:pt x="21" y="45"/>
                      </a:lnTo>
                      <a:lnTo>
                        <a:pt x="26" y="42"/>
                      </a:lnTo>
                      <a:lnTo>
                        <a:pt x="30" y="36"/>
                      </a:lnTo>
                      <a:lnTo>
                        <a:pt x="36" y="32"/>
                      </a:lnTo>
                      <a:lnTo>
                        <a:pt x="40" y="26"/>
                      </a:lnTo>
                      <a:lnTo>
                        <a:pt x="45" y="23"/>
                      </a:lnTo>
                      <a:lnTo>
                        <a:pt x="51" y="19"/>
                      </a:lnTo>
                      <a:lnTo>
                        <a:pt x="55" y="15"/>
                      </a:lnTo>
                      <a:lnTo>
                        <a:pt x="59" y="11"/>
                      </a:lnTo>
                      <a:lnTo>
                        <a:pt x="64" y="9"/>
                      </a:lnTo>
                      <a:lnTo>
                        <a:pt x="68" y="7"/>
                      </a:lnTo>
                      <a:lnTo>
                        <a:pt x="74" y="4"/>
                      </a:lnTo>
                      <a:lnTo>
                        <a:pt x="78" y="4"/>
                      </a:lnTo>
                      <a:lnTo>
                        <a:pt x="83" y="2"/>
                      </a:lnTo>
                      <a:lnTo>
                        <a:pt x="89" y="2"/>
                      </a:lnTo>
                      <a:lnTo>
                        <a:pt x="93" y="0"/>
                      </a:lnTo>
                      <a:lnTo>
                        <a:pt x="99" y="0"/>
                      </a:lnTo>
                      <a:lnTo>
                        <a:pt x="104" y="0"/>
                      </a:lnTo>
                      <a:lnTo>
                        <a:pt x="110" y="2"/>
                      </a:lnTo>
                      <a:lnTo>
                        <a:pt x="116" y="2"/>
                      </a:lnTo>
                      <a:lnTo>
                        <a:pt x="121" y="4"/>
                      </a:lnTo>
                      <a:lnTo>
                        <a:pt x="127" y="5"/>
                      </a:lnTo>
                      <a:lnTo>
                        <a:pt x="135" y="7"/>
                      </a:lnTo>
                      <a:lnTo>
                        <a:pt x="140" y="9"/>
                      </a:lnTo>
                      <a:lnTo>
                        <a:pt x="146" y="11"/>
                      </a:lnTo>
                      <a:lnTo>
                        <a:pt x="152" y="13"/>
                      </a:lnTo>
                      <a:lnTo>
                        <a:pt x="160" y="17"/>
                      </a:lnTo>
                      <a:lnTo>
                        <a:pt x="165" y="19"/>
                      </a:lnTo>
                      <a:lnTo>
                        <a:pt x="171" y="23"/>
                      </a:lnTo>
                      <a:lnTo>
                        <a:pt x="175" y="24"/>
                      </a:lnTo>
                      <a:lnTo>
                        <a:pt x="182" y="28"/>
                      </a:lnTo>
                      <a:lnTo>
                        <a:pt x="186" y="30"/>
                      </a:lnTo>
                      <a:lnTo>
                        <a:pt x="190" y="32"/>
                      </a:lnTo>
                      <a:lnTo>
                        <a:pt x="194" y="36"/>
                      </a:lnTo>
                      <a:lnTo>
                        <a:pt x="198" y="38"/>
                      </a:lnTo>
                      <a:lnTo>
                        <a:pt x="203" y="42"/>
                      </a:lnTo>
                      <a:lnTo>
                        <a:pt x="205" y="42"/>
                      </a:lnTo>
                      <a:lnTo>
                        <a:pt x="203" y="42"/>
                      </a:lnTo>
                      <a:lnTo>
                        <a:pt x="201" y="42"/>
                      </a:lnTo>
                      <a:lnTo>
                        <a:pt x="198" y="42"/>
                      </a:lnTo>
                      <a:lnTo>
                        <a:pt x="194" y="40"/>
                      </a:lnTo>
                      <a:lnTo>
                        <a:pt x="188" y="38"/>
                      </a:lnTo>
                      <a:lnTo>
                        <a:pt x="180" y="38"/>
                      </a:lnTo>
                      <a:lnTo>
                        <a:pt x="173" y="36"/>
                      </a:lnTo>
                      <a:lnTo>
                        <a:pt x="165" y="36"/>
                      </a:lnTo>
                      <a:lnTo>
                        <a:pt x="156" y="36"/>
                      </a:lnTo>
                      <a:lnTo>
                        <a:pt x="146" y="36"/>
                      </a:lnTo>
                      <a:lnTo>
                        <a:pt x="137" y="36"/>
                      </a:lnTo>
                      <a:lnTo>
                        <a:pt x="127" y="36"/>
                      </a:lnTo>
                      <a:lnTo>
                        <a:pt x="116" y="36"/>
                      </a:lnTo>
                      <a:lnTo>
                        <a:pt x="106" y="36"/>
                      </a:lnTo>
                      <a:lnTo>
                        <a:pt x="97" y="38"/>
                      </a:lnTo>
                      <a:lnTo>
                        <a:pt x="87" y="40"/>
                      </a:lnTo>
                      <a:lnTo>
                        <a:pt x="78" y="42"/>
                      </a:lnTo>
                      <a:lnTo>
                        <a:pt x="68" y="43"/>
                      </a:lnTo>
                      <a:lnTo>
                        <a:pt x="59" y="45"/>
                      </a:lnTo>
                      <a:lnTo>
                        <a:pt x="51" y="49"/>
                      </a:lnTo>
                      <a:lnTo>
                        <a:pt x="44" y="51"/>
                      </a:lnTo>
                      <a:lnTo>
                        <a:pt x="36" y="55"/>
                      </a:lnTo>
                      <a:lnTo>
                        <a:pt x="30" y="57"/>
                      </a:lnTo>
                      <a:lnTo>
                        <a:pt x="25" y="61"/>
                      </a:lnTo>
                      <a:lnTo>
                        <a:pt x="17" y="64"/>
                      </a:lnTo>
                      <a:lnTo>
                        <a:pt x="13" y="66"/>
                      </a:lnTo>
                      <a:lnTo>
                        <a:pt x="7" y="68"/>
                      </a:lnTo>
                      <a:lnTo>
                        <a:pt x="6" y="72"/>
                      </a:lnTo>
                      <a:lnTo>
                        <a:pt x="0" y="76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2" name="Freeform 594"/>
                <p:cNvSpPr>
                  <a:spLocks/>
                </p:cNvSpPr>
                <p:nvPr/>
              </p:nvSpPr>
              <p:spPr bwMode="auto">
                <a:xfrm>
                  <a:off x="2232" y="2205"/>
                  <a:ext cx="60" cy="72"/>
                </a:xfrm>
                <a:custGeom>
                  <a:avLst/>
                  <a:gdLst>
                    <a:gd name="T0" fmla="*/ 15 w 69"/>
                    <a:gd name="T1" fmla="*/ 0 h 82"/>
                    <a:gd name="T2" fmla="*/ 12 w 69"/>
                    <a:gd name="T3" fmla="*/ 2 h 82"/>
                    <a:gd name="T4" fmla="*/ 10 w 69"/>
                    <a:gd name="T5" fmla="*/ 4 h 82"/>
                    <a:gd name="T6" fmla="*/ 9 w 69"/>
                    <a:gd name="T7" fmla="*/ 4 h 82"/>
                    <a:gd name="T8" fmla="*/ 8 w 69"/>
                    <a:gd name="T9" fmla="*/ 8 h 82"/>
                    <a:gd name="T10" fmla="*/ 6 w 69"/>
                    <a:gd name="T11" fmla="*/ 10 h 82"/>
                    <a:gd name="T12" fmla="*/ 6 w 69"/>
                    <a:gd name="T13" fmla="*/ 14 h 82"/>
                    <a:gd name="T14" fmla="*/ 4 w 69"/>
                    <a:gd name="T15" fmla="*/ 16 h 82"/>
                    <a:gd name="T16" fmla="*/ 4 w 69"/>
                    <a:gd name="T17" fmla="*/ 18 h 82"/>
                    <a:gd name="T18" fmla="*/ 3 w 69"/>
                    <a:gd name="T19" fmla="*/ 22 h 82"/>
                    <a:gd name="T20" fmla="*/ 3 w 69"/>
                    <a:gd name="T21" fmla="*/ 24 h 82"/>
                    <a:gd name="T22" fmla="*/ 3 w 69"/>
                    <a:gd name="T23" fmla="*/ 26 h 82"/>
                    <a:gd name="T24" fmla="*/ 3 w 69"/>
                    <a:gd name="T25" fmla="*/ 30 h 82"/>
                    <a:gd name="T26" fmla="*/ 2 w 69"/>
                    <a:gd name="T27" fmla="*/ 32 h 82"/>
                    <a:gd name="T28" fmla="*/ 2 w 69"/>
                    <a:gd name="T29" fmla="*/ 35 h 82"/>
                    <a:gd name="T30" fmla="*/ 0 w 69"/>
                    <a:gd name="T31" fmla="*/ 40 h 82"/>
                    <a:gd name="T32" fmla="*/ 0 w 69"/>
                    <a:gd name="T33" fmla="*/ 44 h 82"/>
                    <a:gd name="T34" fmla="*/ 0 w 69"/>
                    <a:gd name="T35" fmla="*/ 47 h 82"/>
                    <a:gd name="T36" fmla="*/ 0 w 69"/>
                    <a:gd name="T37" fmla="*/ 47 h 82"/>
                    <a:gd name="T38" fmla="*/ 3 w 69"/>
                    <a:gd name="T39" fmla="*/ 47 h 82"/>
                    <a:gd name="T40" fmla="*/ 4 w 69"/>
                    <a:gd name="T41" fmla="*/ 47 h 82"/>
                    <a:gd name="T42" fmla="*/ 8 w 69"/>
                    <a:gd name="T43" fmla="*/ 48 h 82"/>
                    <a:gd name="T44" fmla="*/ 10 w 69"/>
                    <a:gd name="T45" fmla="*/ 47 h 82"/>
                    <a:gd name="T46" fmla="*/ 15 w 69"/>
                    <a:gd name="T47" fmla="*/ 47 h 82"/>
                    <a:gd name="T48" fmla="*/ 17 w 69"/>
                    <a:gd name="T49" fmla="*/ 47 h 82"/>
                    <a:gd name="T50" fmla="*/ 22 w 69"/>
                    <a:gd name="T51" fmla="*/ 47 h 82"/>
                    <a:gd name="T52" fmla="*/ 25 w 69"/>
                    <a:gd name="T53" fmla="*/ 47 h 82"/>
                    <a:gd name="T54" fmla="*/ 28 w 69"/>
                    <a:gd name="T55" fmla="*/ 47 h 82"/>
                    <a:gd name="T56" fmla="*/ 31 w 69"/>
                    <a:gd name="T57" fmla="*/ 47 h 82"/>
                    <a:gd name="T58" fmla="*/ 33 w 69"/>
                    <a:gd name="T59" fmla="*/ 47 h 82"/>
                    <a:gd name="T60" fmla="*/ 37 w 69"/>
                    <a:gd name="T61" fmla="*/ 44 h 82"/>
                    <a:gd name="T62" fmla="*/ 37 w 69"/>
                    <a:gd name="T63" fmla="*/ 44 h 82"/>
                    <a:gd name="T64" fmla="*/ 37 w 69"/>
                    <a:gd name="T65" fmla="*/ 42 h 82"/>
                    <a:gd name="T66" fmla="*/ 37 w 69"/>
                    <a:gd name="T67" fmla="*/ 42 h 82"/>
                    <a:gd name="T68" fmla="*/ 37 w 69"/>
                    <a:gd name="T69" fmla="*/ 41 h 82"/>
                    <a:gd name="T70" fmla="*/ 39 w 69"/>
                    <a:gd name="T71" fmla="*/ 39 h 82"/>
                    <a:gd name="T72" fmla="*/ 37 w 69"/>
                    <a:gd name="T73" fmla="*/ 35 h 82"/>
                    <a:gd name="T74" fmla="*/ 37 w 69"/>
                    <a:gd name="T75" fmla="*/ 32 h 82"/>
                    <a:gd name="T76" fmla="*/ 37 w 69"/>
                    <a:gd name="T77" fmla="*/ 27 h 82"/>
                    <a:gd name="T78" fmla="*/ 37 w 69"/>
                    <a:gd name="T79" fmla="*/ 24 h 82"/>
                    <a:gd name="T80" fmla="*/ 33 w 69"/>
                    <a:gd name="T81" fmla="*/ 19 h 82"/>
                    <a:gd name="T82" fmla="*/ 32 w 69"/>
                    <a:gd name="T83" fmla="*/ 15 h 82"/>
                    <a:gd name="T84" fmla="*/ 30 w 69"/>
                    <a:gd name="T85" fmla="*/ 10 h 82"/>
                    <a:gd name="T86" fmla="*/ 28 w 69"/>
                    <a:gd name="T87" fmla="*/ 9 h 82"/>
                    <a:gd name="T88" fmla="*/ 24 w 69"/>
                    <a:gd name="T89" fmla="*/ 4 h 82"/>
                    <a:gd name="T90" fmla="*/ 22 w 69"/>
                    <a:gd name="T91" fmla="*/ 4 h 82"/>
                    <a:gd name="T92" fmla="*/ 21 w 69"/>
                    <a:gd name="T93" fmla="*/ 0 h 82"/>
                    <a:gd name="T94" fmla="*/ 15 w 69"/>
                    <a:gd name="T95" fmla="*/ 0 h 82"/>
                    <a:gd name="T96" fmla="*/ 15 w 69"/>
                    <a:gd name="T97" fmla="*/ 0 h 8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9"/>
                    <a:gd name="T148" fmla="*/ 0 h 82"/>
                    <a:gd name="T149" fmla="*/ 69 w 69"/>
                    <a:gd name="T150" fmla="*/ 82 h 8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9" h="82">
                      <a:moveTo>
                        <a:pt x="25" y="0"/>
                      </a:moveTo>
                      <a:lnTo>
                        <a:pt x="21" y="2"/>
                      </a:lnTo>
                      <a:lnTo>
                        <a:pt x="18" y="4"/>
                      </a:lnTo>
                      <a:lnTo>
                        <a:pt x="16" y="8"/>
                      </a:lnTo>
                      <a:lnTo>
                        <a:pt x="14" y="12"/>
                      </a:lnTo>
                      <a:lnTo>
                        <a:pt x="10" y="17"/>
                      </a:lnTo>
                      <a:lnTo>
                        <a:pt x="10" y="23"/>
                      </a:lnTo>
                      <a:lnTo>
                        <a:pt x="8" y="27"/>
                      </a:lnTo>
                      <a:lnTo>
                        <a:pt x="8" y="31"/>
                      </a:lnTo>
                      <a:lnTo>
                        <a:pt x="6" y="36"/>
                      </a:lnTo>
                      <a:lnTo>
                        <a:pt x="6" y="40"/>
                      </a:lnTo>
                      <a:lnTo>
                        <a:pt x="4" y="44"/>
                      </a:lnTo>
                      <a:lnTo>
                        <a:pt x="4" y="50"/>
                      </a:lnTo>
                      <a:lnTo>
                        <a:pt x="2" y="53"/>
                      </a:lnTo>
                      <a:lnTo>
                        <a:pt x="2" y="59"/>
                      </a:lnTo>
                      <a:lnTo>
                        <a:pt x="0" y="67"/>
                      </a:lnTo>
                      <a:lnTo>
                        <a:pt x="0" y="74"/>
                      </a:lnTo>
                      <a:lnTo>
                        <a:pt x="0" y="78"/>
                      </a:lnTo>
                      <a:lnTo>
                        <a:pt x="0" y="80"/>
                      </a:lnTo>
                      <a:lnTo>
                        <a:pt x="4" y="80"/>
                      </a:lnTo>
                      <a:lnTo>
                        <a:pt x="8" y="80"/>
                      </a:lnTo>
                      <a:lnTo>
                        <a:pt x="14" y="82"/>
                      </a:lnTo>
                      <a:lnTo>
                        <a:pt x="18" y="80"/>
                      </a:lnTo>
                      <a:lnTo>
                        <a:pt x="25" y="80"/>
                      </a:lnTo>
                      <a:lnTo>
                        <a:pt x="31" y="80"/>
                      </a:lnTo>
                      <a:lnTo>
                        <a:pt x="38" y="80"/>
                      </a:lnTo>
                      <a:lnTo>
                        <a:pt x="44" y="80"/>
                      </a:lnTo>
                      <a:lnTo>
                        <a:pt x="50" y="78"/>
                      </a:lnTo>
                      <a:lnTo>
                        <a:pt x="54" y="78"/>
                      </a:lnTo>
                      <a:lnTo>
                        <a:pt x="59" y="78"/>
                      </a:lnTo>
                      <a:lnTo>
                        <a:pt x="65" y="74"/>
                      </a:lnTo>
                      <a:lnTo>
                        <a:pt x="67" y="74"/>
                      </a:lnTo>
                      <a:lnTo>
                        <a:pt x="67" y="72"/>
                      </a:lnTo>
                      <a:lnTo>
                        <a:pt x="67" y="69"/>
                      </a:lnTo>
                      <a:lnTo>
                        <a:pt x="69" y="65"/>
                      </a:lnTo>
                      <a:lnTo>
                        <a:pt x="67" y="59"/>
                      </a:lnTo>
                      <a:lnTo>
                        <a:pt x="67" y="53"/>
                      </a:lnTo>
                      <a:lnTo>
                        <a:pt x="65" y="46"/>
                      </a:lnTo>
                      <a:lnTo>
                        <a:pt x="63" y="40"/>
                      </a:lnTo>
                      <a:lnTo>
                        <a:pt x="59" y="33"/>
                      </a:lnTo>
                      <a:lnTo>
                        <a:pt x="56" y="25"/>
                      </a:lnTo>
                      <a:lnTo>
                        <a:pt x="52" y="17"/>
                      </a:lnTo>
                      <a:lnTo>
                        <a:pt x="48" y="14"/>
                      </a:lnTo>
                      <a:lnTo>
                        <a:pt x="42" y="8"/>
                      </a:lnTo>
                      <a:lnTo>
                        <a:pt x="38" y="4"/>
                      </a:lnTo>
                      <a:lnTo>
                        <a:pt x="37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3" name="Freeform 595"/>
                <p:cNvSpPr>
                  <a:spLocks/>
                </p:cNvSpPr>
                <p:nvPr/>
              </p:nvSpPr>
              <p:spPr bwMode="auto">
                <a:xfrm>
                  <a:off x="2210" y="2264"/>
                  <a:ext cx="113" cy="35"/>
                </a:xfrm>
                <a:custGeom>
                  <a:avLst/>
                  <a:gdLst>
                    <a:gd name="T0" fmla="*/ 0 w 125"/>
                    <a:gd name="T1" fmla="*/ 23 h 38"/>
                    <a:gd name="T2" fmla="*/ 0 w 125"/>
                    <a:gd name="T3" fmla="*/ 23 h 38"/>
                    <a:gd name="T4" fmla="*/ 3 w 125"/>
                    <a:gd name="T5" fmla="*/ 25 h 38"/>
                    <a:gd name="T6" fmla="*/ 5 w 125"/>
                    <a:gd name="T7" fmla="*/ 25 h 38"/>
                    <a:gd name="T8" fmla="*/ 7 w 125"/>
                    <a:gd name="T9" fmla="*/ 25 h 38"/>
                    <a:gd name="T10" fmla="*/ 11 w 125"/>
                    <a:gd name="T11" fmla="*/ 25 h 38"/>
                    <a:gd name="T12" fmla="*/ 14 w 125"/>
                    <a:gd name="T13" fmla="*/ 26 h 38"/>
                    <a:gd name="T14" fmla="*/ 16 w 125"/>
                    <a:gd name="T15" fmla="*/ 26 h 38"/>
                    <a:gd name="T16" fmla="*/ 20 w 125"/>
                    <a:gd name="T17" fmla="*/ 26 h 38"/>
                    <a:gd name="T18" fmla="*/ 24 w 125"/>
                    <a:gd name="T19" fmla="*/ 26 h 38"/>
                    <a:gd name="T20" fmla="*/ 27 w 125"/>
                    <a:gd name="T21" fmla="*/ 27 h 38"/>
                    <a:gd name="T22" fmla="*/ 31 w 125"/>
                    <a:gd name="T23" fmla="*/ 26 h 38"/>
                    <a:gd name="T24" fmla="*/ 35 w 125"/>
                    <a:gd name="T25" fmla="*/ 26 h 38"/>
                    <a:gd name="T26" fmla="*/ 40 w 125"/>
                    <a:gd name="T27" fmla="*/ 26 h 38"/>
                    <a:gd name="T28" fmla="*/ 44 w 125"/>
                    <a:gd name="T29" fmla="*/ 26 h 38"/>
                    <a:gd name="T30" fmla="*/ 48 w 125"/>
                    <a:gd name="T31" fmla="*/ 25 h 38"/>
                    <a:gd name="T32" fmla="*/ 52 w 125"/>
                    <a:gd name="T33" fmla="*/ 25 h 38"/>
                    <a:gd name="T34" fmla="*/ 55 w 125"/>
                    <a:gd name="T35" fmla="*/ 23 h 38"/>
                    <a:gd name="T36" fmla="*/ 58 w 125"/>
                    <a:gd name="T37" fmla="*/ 22 h 38"/>
                    <a:gd name="T38" fmla="*/ 62 w 125"/>
                    <a:gd name="T39" fmla="*/ 20 h 38"/>
                    <a:gd name="T40" fmla="*/ 65 w 125"/>
                    <a:gd name="T41" fmla="*/ 18 h 38"/>
                    <a:gd name="T42" fmla="*/ 68 w 125"/>
                    <a:gd name="T43" fmla="*/ 17 h 38"/>
                    <a:gd name="T44" fmla="*/ 72 w 125"/>
                    <a:gd name="T45" fmla="*/ 17 h 38"/>
                    <a:gd name="T46" fmla="*/ 78 w 125"/>
                    <a:gd name="T47" fmla="*/ 15 h 38"/>
                    <a:gd name="T48" fmla="*/ 80 w 125"/>
                    <a:gd name="T49" fmla="*/ 11 h 38"/>
                    <a:gd name="T50" fmla="*/ 83 w 125"/>
                    <a:gd name="T51" fmla="*/ 9 h 38"/>
                    <a:gd name="T52" fmla="*/ 83 w 125"/>
                    <a:gd name="T53" fmla="*/ 9 h 38"/>
                    <a:gd name="T54" fmla="*/ 65 w 125"/>
                    <a:gd name="T55" fmla="*/ 2 h 38"/>
                    <a:gd name="T56" fmla="*/ 31 w 125"/>
                    <a:gd name="T57" fmla="*/ 0 h 38"/>
                    <a:gd name="T58" fmla="*/ 0 w 125"/>
                    <a:gd name="T59" fmla="*/ 23 h 38"/>
                    <a:gd name="T60" fmla="*/ 0 w 125"/>
                    <a:gd name="T61" fmla="*/ 23 h 38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25"/>
                    <a:gd name="T94" fmla="*/ 0 h 38"/>
                    <a:gd name="T95" fmla="*/ 125 w 125"/>
                    <a:gd name="T96" fmla="*/ 38 h 38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25" h="38">
                      <a:moveTo>
                        <a:pt x="0" y="32"/>
                      </a:moveTo>
                      <a:lnTo>
                        <a:pt x="0" y="32"/>
                      </a:lnTo>
                      <a:lnTo>
                        <a:pt x="3" y="34"/>
                      </a:lnTo>
                      <a:lnTo>
                        <a:pt x="7" y="34"/>
                      </a:lnTo>
                      <a:lnTo>
                        <a:pt x="11" y="34"/>
                      </a:lnTo>
                      <a:lnTo>
                        <a:pt x="15" y="34"/>
                      </a:lnTo>
                      <a:lnTo>
                        <a:pt x="21" y="36"/>
                      </a:lnTo>
                      <a:lnTo>
                        <a:pt x="24" y="36"/>
                      </a:lnTo>
                      <a:lnTo>
                        <a:pt x="30" y="36"/>
                      </a:lnTo>
                      <a:lnTo>
                        <a:pt x="36" y="36"/>
                      </a:lnTo>
                      <a:lnTo>
                        <a:pt x="41" y="38"/>
                      </a:lnTo>
                      <a:lnTo>
                        <a:pt x="47" y="36"/>
                      </a:lnTo>
                      <a:lnTo>
                        <a:pt x="53" y="36"/>
                      </a:lnTo>
                      <a:lnTo>
                        <a:pt x="60" y="36"/>
                      </a:lnTo>
                      <a:lnTo>
                        <a:pt x="66" y="36"/>
                      </a:lnTo>
                      <a:lnTo>
                        <a:pt x="72" y="34"/>
                      </a:lnTo>
                      <a:lnTo>
                        <a:pt x="78" y="34"/>
                      </a:lnTo>
                      <a:lnTo>
                        <a:pt x="83" y="32"/>
                      </a:lnTo>
                      <a:lnTo>
                        <a:pt x="87" y="30"/>
                      </a:lnTo>
                      <a:lnTo>
                        <a:pt x="93" y="28"/>
                      </a:lnTo>
                      <a:lnTo>
                        <a:pt x="98" y="26"/>
                      </a:lnTo>
                      <a:lnTo>
                        <a:pt x="102" y="24"/>
                      </a:lnTo>
                      <a:lnTo>
                        <a:pt x="108" y="23"/>
                      </a:lnTo>
                      <a:lnTo>
                        <a:pt x="116" y="19"/>
                      </a:lnTo>
                      <a:lnTo>
                        <a:pt x="119" y="15"/>
                      </a:lnTo>
                      <a:lnTo>
                        <a:pt x="125" y="13"/>
                      </a:lnTo>
                      <a:lnTo>
                        <a:pt x="97" y="2"/>
                      </a:lnTo>
                      <a:lnTo>
                        <a:pt x="47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4" name="Freeform 596"/>
                <p:cNvSpPr>
                  <a:spLocks/>
                </p:cNvSpPr>
                <p:nvPr/>
              </p:nvSpPr>
              <p:spPr bwMode="auto">
                <a:xfrm>
                  <a:off x="2248" y="2268"/>
                  <a:ext cx="36" cy="20"/>
                </a:xfrm>
                <a:custGeom>
                  <a:avLst/>
                  <a:gdLst>
                    <a:gd name="T0" fmla="*/ 0 w 40"/>
                    <a:gd name="T1" fmla="*/ 3 h 22"/>
                    <a:gd name="T2" fmla="*/ 0 w 40"/>
                    <a:gd name="T3" fmla="*/ 5 h 22"/>
                    <a:gd name="T4" fmla="*/ 0 w 40"/>
                    <a:gd name="T5" fmla="*/ 5 h 22"/>
                    <a:gd name="T6" fmla="*/ 0 w 40"/>
                    <a:gd name="T7" fmla="*/ 9 h 22"/>
                    <a:gd name="T8" fmla="*/ 5 w 40"/>
                    <a:gd name="T9" fmla="*/ 13 h 22"/>
                    <a:gd name="T10" fmla="*/ 5 w 40"/>
                    <a:gd name="T11" fmla="*/ 14 h 22"/>
                    <a:gd name="T12" fmla="*/ 8 w 40"/>
                    <a:gd name="T13" fmla="*/ 14 h 22"/>
                    <a:gd name="T14" fmla="*/ 12 w 40"/>
                    <a:gd name="T15" fmla="*/ 15 h 22"/>
                    <a:gd name="T16" fmla="*/ 13 w 40"/>
                    <a:gd name="T17" fmla="*/ 15 h 22"/>
                    <a:gd name="T18" fmla="*/ 18 w 40"/>
                    <a:gd name="T19" fmla="*/ 15 h 22"/>
                    <a:gd name="T20" fmla="*/ 20 w 40"/>
                    <a:gd name="T21" fmla="*/ 15 h 22"/>
                    <a:gd name="T22" fmla="*/ 23 w 40"/>
                    <a:gd name="T23" fmla="*/ 14 h 22"/>
                    <a:gd name="T24" fmla="*/ 25 w 40"/>
                    <a:gd name="T25" fmla="*/ 13 h 22"/>
                    <a:gd name="T26" fmla="*/ 26 w 40"/>
                    <a:gd name="T27" fmla="*/ 7 h 22"/>
                    <a:gd name="T28" fmla="*/ 25 w 40"/>
                    <a:gd name="T29" fmla="*/ 5 h 22"/>
                    <a:gd name="T30" fmla="*/ 24 w 40"/>
                    <a:gd name="T31" fmla="*/ 1 h 22"/>
                    <a:gd name="T32" fmla="*/ 24 w 40"/>
                    <a:gd name="T33" fmla="*/ 0 h 22"/>
                    <a:gd name="T34" fmla="*/ 0 w 40"/>
                    <a:gd name="T35" fmla="*/ 3 h 22"/>
                    <a:gd name="T36" fmla="*/ 0 w 40"/>
                    <a:gd name="T37" fmla="*/ 3 h 2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0"/>
                    <a:gd name="T58" fmla="*/ 0 h 22"/>
                    <a:gd name="T59" fmla="*/ 40 w 40"/>
                    <a:gd name="T60" fmla="*/ 22 h 2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0" h="22">
                      <a:moveTo>
                        <a:pt x="0" y="3"/>
                      </a:move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0" y="13"/>
                      </a:lnTo>
                      <a:lnTo>
                        <a:pt x="6" y="19"/>
                      </a:lnTo>
                      <a:lnTo>
                        <a:pt x="8" y="20"/>
                      </a:lnTo>
                      <a:lnTo>
                        <a:pt x="12" y="20"/>
                      </a:lnTo>
                      <a:lnTo>
                        <a:pt x="18" y="22"/>
                      </a:lnTo>
                      <a:lnTo>
                        <a:pt x="21" y="22"/>
                      </a:lnTo>
                      <a:lnTo>
                        <a:pt x="27" y="22"/>
                      </a:lnTo>
                      <a:lnTo>
                        <a:pt x="31" y="22"/>
                      </a:lnTo>
                      <a:lnTo>
                        <a:pt x="35" y="20"/>
                      </a:lnTo>
                      <a:lnTo>
                        <a:pt x="38" y="19"/>
                      </a:lnTo>
                      <a:lnTo>
                        <a:pt x="40" y="11"/>
                      </a:lnTo>
                      <a:lnTo>
                        <a:pt x="38" y="7"/>
                      </a:lnTo>
                      <a:lnTo>
                        <a:pt x="37" y="1"/>
                      </a:lnTo>
                      <a:lnTo>
                        <a:pt x="37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5" name="Freeform 597"/>
                <p:cNvSpPr>
                  <a:spLocks/>
                </p:cNvSpPr>
                <p:nvPr/>
              </p:nvSpPr>
              <p:spPr bwMode="auto">
                <a:xfrm>
                  <a:off x="2239" y="2209"/>
                  <a:ext cx="48" cy="59"/>
                </a:xfrm>
                <a:custGeom>
                  <a:avLst/>
                  <a:gdLst>
                    <a:gd name="T0" fmla="*/ 0 w 55"/>
                    <a:gd name="T1" fmla="*/ 41 h 67"/>
                    <a:gd name="T2" fmla="*/ 0 w 55"/>
                    <a:gd name="T3" fmla="*/ 39 h 67"/>
                    <a:gd name="T4" fmla="*/ 0 w 55"/>
                    <a:gd name="T5" fmla="*/ 37 h 67"/>
                    <a:gd name="T6" fmla="*/ 0 w 55"/>
                    <a:gd name="T7" fmla="*/ 32 h 67"/>
                    <a:gd name="T8" fmla="*/ 2 w 55"/>
                    <a:gd name="T9" fmla="*/ 29 h 67"/>
                    <a:gd name="T10" fmla="*/ 2 w 55"/>
                    <a:gd name="T11" fmla="*/ 23 h 67"/>
                    <a:gd name="T12" fmla="*/ 3 w 55"/>
                    <a:gd name="T13" fmla="*/ 18 h 67"/>
                    <a:gd name="T14" fmla="*/ 3 w 55"/>
                    <a:gd name="T15" fmla="*/ 14 h 67"/>
                    <a:gd name="T16" fmla="*/ 4 w 55"/>
                    <a:gd name="T17" fmla="*/ 9 h 67"/>
                    <a:gd name="T18" fmla="*/ 6 w 55"/>
                    <a:gd name="T19" fmla="*/ 6 h 67"/>
                    <a:gd name="T20" fmla="*/ 7 w 55"/>
                    <a:gd name="T21" fmla="*/ 4 h 67"/>
                    <a:gd name="T22" fmla="*/ 9 w 55"/>
                    <a:gd name="T23" fmla="*/ 2 h 67"/>
                    <a:gd name="T24" fmla="*/ 10 w 55"/>
                    <a:gd name="T25" fmla="*/ 0 h 67"/>
                    <a:gd name="T26" fmla="*/ 12 w 55"/>
                    <a:gd name="T27" fmla="*/ 0 h 67"/>
                    <a:gd name="T28" fmla="*/ 13 w 55"/>
                    <a:gd name="T29" fmla="*/ 0 h 67"/>
                    <a:gd name="T30" fmla="*/ 13 w 55"/>
                    <a:gd name="T31" fmla="*/ 0 h 67"/>
                    <a:gd name="T32" fmla="*/ 16 w 55"/>
                    <a:gd name="T33" fmla="*/ 2 h 67"/>
                    <a:gd name="T34" fmla="*/ 17 w 55"/>
                    <a:gd name="T35" fmla="*/ 4 h 67"/>
                    <a:gd name="T36" fmla="*/ 18 w 55"/>
                    <a:gd name="T37" fmla="*/ 4 h 67"/>
                    <a:gd name="T38" fmla="*/ 21 w 55"/>
                    <a:gd name="T39" fmla="*/ 7 h 67"/>
                    <a:gd name="T40" fmla="*/ 24 w 55"/>
                    <a:gd name="T41" fmla="*/ 10 h 67"/>
                    <a:gd name="T42" fmla="*/ 25 w 55"/>
                    <a:gd name="T43" fmla="*/ 14 h 67"/>
                    <a:gd name="T44" fmla="*/ 27 w 55"/>
                    <a:gd name="T45" fmla="*/ 18 h 67"/>
                    <a:gd name="T46" fmla="*/ 28 w 55"/>
                    <a:gd name="T47" fmla="*/ 20 h 67"/>
                    <a:gd name="T48" fmla="*/ 30 w 55"/>
                    <a:gd name="T49" fmla="*/ 24 h 67"/>
                    <a:gd name="T50" fmla="*/ 30 w 55"/>
                    <a:gd name="T51" fmla="*/ 28 h 67"/>
                    <a:gd name="T52" fmla="*/ 31 w 55"/>
                    <a:gd name="T53" fmla="*/ 29 h 67"/>
                    <a:gd name="T54" fmla="*/ 31 w 55"/>
                    <a:gd name="T55" fmla="*/ 32 h 67"/>
                    <a:gd name="T56" fmla="*/ 32 w 55"/>
                    <a:gd name="T57" fmla="*/ 33 h 67"/>
                    <a:gd name="T58" fmla="*/ 0 w 55"/>
                    <a:gd name="T59" fmla="*/ 41 h 67"/>
                    <a:gd name="T60" fmla="*/ 0 w 55"/>
                    <a:gd name="T61" fmla="*/ 41 h 6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55"/>
                    <a:gd name="T94" fmla="*/ 0 h 67"/>
                    <a:gd name="T95" fmla="*/ 55 w 55"/>
                    <a:gd name="T96" fmla="*/ 67 h 67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55" h="67">
                      <a:moveTo>
                        <a:pt x="0" y="67"/>
                      </a:moveTo>
                      <a:lnTo>
                        <a:pt x="0" y="65"/>
                      </a:lnTo>
                      <a:lnTo>
                        <a:pt x="0" y="61"/>
                      </a:lnTo>
                      <a:lnTo>
                        <a:pt x="0" y="53"/>
                      </a:lnTo>
                      <a:lnTo>
                        <a:pt x="2" y="48"/>
                      </a:lnTo>
                      <a:lnTo>
                        <a:pt x="2" y="38"/>
                      </a:lnTo>
                      <a:lnTo>
                        <a:pt x="4" y="30"/>
                      </a:lnTo>
                      <a:lnTo>
                        <a:pt x="6" y="23"/>
                      </a:lnTo>
                      <a:lnTo>
                        <a:pt x="8" y="15"/>
                      </a:lnTo>
                      <a:lnTo>
                        <a:pt x="10" y="10"/>
                      </a:lnTo>
                      <a:lnTo>
                        <a:pt x="11" y="6"/>
                      </a:lnTo>
                      <a:lnTo>
                        <a:pt x="15" y="2"/>
                      </a:lnTo>
                      <a:lnTo>
                        <a:pt x="17" y="0"/>
                      </a:lnTo>
                      <a:lnTo>
                        <a:pt x="21" y="0"/>
                      </a:lnTo>
                      <a:lnTo>
                        <a:pt x="23" y="0"/>
                      </a:lnTo>
                      <a:lnTo>
                        <a:pt x="27" y="2"/>
                      </a:lnTo>
                      <a:lnTo>
                        <a:pt x="30" y="4"/>
                      </a:lnTo>
                      <a:lnTo>
                        <a:pt x="32" y="8"/>
                      </a:lnTo>
                      <a:lnTo>
                        <a:pt x="36" y="11"/>
                      </a:lnTo>
                      <a:lnTo>
                        <a:pt x="40" y="17"/>
                      </a:lnTo>
                      <a:lnTo>
                        <a:pt x="44" y="23"/>
                      </a:lnTo>
                      <a:lnTo>
                        <a:pt x="46" y="29"/>
                      </a:lnTo>
                      <a:lnTo>
                        <a:pt x="48" y="34"/>
                      </a:lnTo>
                      <a:lnTo>
                        <a:pt x="51" y="40"/>
                      </a:lnTo>
                      <a:lnTo>
                        <a:pt x="51" y="46"/>
                      </a:lnTo>
                      <a:lnTo>
                        <a:pt x="53" y="49"/>
                      </a:lnTo>
                      <a:lnTo>
                        <a:pt x="53" y="53"/>
                      </a:lnTo>
                      <a:lnTo>
                        <a:pt x="55" y="55"/>
                      </a:lnTo>
                      <a:lnTo>
                        <a:pt x="0" y="67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6" name="Freeform 598"/>
                <p:cNvSpPr>
                  <a:spLocks/>
                </p:cNvSpPr>
                <p:nvPr/>
              </p:nvSpPr>
              <p:spPr bwMode="auto">
                <a:xfrm>
                  <a:off x="2233" y="2075"/>
                  <a:ext cx="38" cy="139"/>
                </a:xfrm>
                <a:custGeom>
                  <a:avLst/>
                  <a:gdLst>
                    <a:gd name="T0" fmla="*/ 24 w 42"/>
                    <a:gd name="T1" fmla="*/ 95 h 156"/>
                    <a:gd name="T2" fmla="*/ 24 w 42"/>
                    <a:gd name="T3" fmla="*/ 94 h 156"/>
                    <a:gd name="T4" fmla="*/ 24 w 42"/>
                    <a:gd name="T5" fmla="*/ 92 h 156"/>
                    <a:gd name="T6" fmla="*/ 24 w 42"/>
                    <a:gd name="T7" fmla="*/ 87 h 156"/>
                    <a:gd name="T8" fmla="*/ 24 w 42"/>
                    <a:gd name="T9" fmla="*/ 83 h 156"/>
                    <a:gd name="T10" fmla="*/ 24 w 42"/>
                    <a:gd name="T11" fmla="*/ 77 h 156"/>
                    <a:gd name="T12" fmla="*/ 22 w 42"/>
                    <a:gd name="T13" fmla="*/ 70 h 156"/>
                    <a:gd name="T14" fmla="*/ 22 w 42"/>
                    <a:gd name="T15" fmla="*/ 62 h 156"/>
                    <a:gd name="T16" fmla="*/ 22 w 42"/>
                    <a:gd name="T17" fmla="*/ 55 h 156"/>
                    <a:gd name="T18" fmla="*/ 21 w 42"/>
                    <a:gd name="T19" fmla="*/ 49 h 156"/>
                    <a:gd name="T20" fmla="*/ 21 w 42"/>
                    <a:gd name="T21" fmla="*/ 42 h 156"/>
                    <a:gd name="T22" fmla="*/ 20 w 42"/>
                    <a:gd name="T23" fmla="*/ 35 h 156"/>
                    <a:gd name="T24" fmla="*/ 20 w 42"/>
                    <a:gd name="T25" fmla="*/ 29 h 156"/>
                    <a:gd name="T26" fmla="*/ 20 w 42"/>
                    <a:gd name="T27" fmla="*/ 24 h 156"/>
                    <a:gd name="T28" fmla="*/ 20 w 42"/>
                    <a:gd name="T29" fmla="*/ 20 h 156"/>
                    <a:gd name="T30" fmla="*/ 20 w 42"/>
                    <a:gd name="T31" fmla="*/ 18 h 156"/>
                    <a:gd name="T32" fmla="*/ 20 w 42"/>
                    <a:gd name="T33" fmla="*/ 18 h 156"/>
                    <a:gd name="T34" fmla="*/ 24 w 42"/>
                    <a:gd name="T35" fmla="*/ 11 h 156"/>
                    <a:gd name="T36" fmla="*/ 28 w 42"/>
                    <a:gd name="T37" fmla="*/ 4 h 156"/>
                    <a:gd name="T38" fmla="*/ 27 w 42"/>
                    <a:gd name="T39" fmla="*/ 4 h 156"/>
                    <a:gd name="T40" fmla="*/ 25 w 42"/>
                    <a:gd name="T41" fmla="*/ 2 h 156"/>
                    <a:gd name="T42" fmla="*/ 22 w 42"/>
                    <a:gd name="T43" fmla="*/ 0 h 156"/>
                    <a:gd name="T44" fmla="*/ 18 w 42"/>
                    <a:gd name="T45" fmla="*/ 0 h 156"/>
                    <a:gd name="T46" fmla="*/ 14 w 42"/>
                    <a:gd name="T47" fmla="*/ 0 h 156"/>
                    <a:gd name="T48" fmla="*/ 12 w 42"/>
                    <a:gd name="T49" fmla="*/ 0 h 156"/>
                    <a:gd name="T50" fmla="*/ 10 w 42"/>
                    <a:gd name="T51" fmla="*/ 0 h 156"/>
                    <a:gd name="T52" fmla="*/ 6 w 42"/>
                    <a:gd name="T53" fmla="*/ 2 h 156"/>
                    <a:gd name="T54" fmla="*/ 4 w 42"/>
                    <a:gd name="T55" fmla="*/ 4 h 156"/>
                    <a:gd name="T56" fmla="*/ 2 w 42"/>
                    <a:gd name="T57" fmla="*/ 4 h 156"/>
                    <a:gd name="T58" fmla="*/ 0 w 42"/>
                    <a:gd name="T59" fmla="*/ 4 h 156"/>
                    <a:gd name="T60" fmla="*/ 0 w 42"/>
                    <a:gd name="T61" fmla="*/ 5 h 156"/>
                    <a:gd name="T62" fmla="*/ 2 w 42"/>
                    <a:gd name="T63" fmla="*/ 9 h 156"/>
                    <a:gd name="T64" fmla="*/ 5 w 42"/>
                    <a:gd name="T65" fmla="*/ 11 h 156"/>
                    <a:gd name="T66" fmla="*/ 5 w 42"/>
                    <a:gd name="T67" fmla="*/ 13 h 156"/>
                    <a:gd name="T68" fmla="*/ 10 w 42"/>
                    <a:gd name="T69" fmla="*/ 15 h 156"/>
                    <a:gd name="T70" fmla="*/ 12 w 42"/>
                    <a:gd name="T71" fmla="*/ 16 h 156"/>
                    <a:gd name="T72" fmla="*/ 12 w 42"/>
                    <a:gd name="T73" fmla="*/ 18 h 156"/>
                    <a:gd name="T74" fmla="*/ 15 w 42"/>
                    <a:gd name="T75" fmla="*/ 98 h 156"/>
                    <a:gd name="T76" fmla="*/ 24 w 42"/>
                    <a:gd name="T77" fmla="*/ 95 h 156"/>
                    <a:gd name="T78" fmla="*/ 24 w 42"/>
                    <a:gd name="T79" fmla="*/ 95 h 15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42"/>
                    <a:gd name="T121" fmla="*/ 0 h 156"/>
                    <a:gd name="T122" fmla="*/ 42 w 42"/>
                    <a:gd name="T123" fmla="*/ 156 h 15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42" h="156">
                      <a:moveTo>
                        <a:pt x="36" y="152"/>
                      </a:moveTo>
                      <a:lnTo>
                        <a:pt x="36" y="150"/>
                      </a:lnTo>
                      <a:lnTo>
                        <a:pt x="36" y="146"/>
                      </a:lnTo>
                      <a:lnTo>
                        <a:pt x="35" y="139"/>
                      </a:lnTo>
                      <a:lnTo>
                        <a:pt x="35" y="131"/>
                      </a:lnTo>
                      <a:lnTo>
                        <a:pt x="35" y="121"/>
                      </a:lnTo>
                      <a:lnTo>
                        <a:pt x="33" y="110"/>
                      </a:lnTo>
                      <a:lnTo>
                        <a:pt x="33" y="100"/>
                      </a:lnTo>
                      <a:lnTo>
                        <a:pt x="33" y="89"/>
                      </a:lnTo>
                      <a:lnTo>
                        <a:pt x="31" y="78"/>
                      </a:lnTo>
                      <a:lnTo>
                        <a:pt x="31" y="66"/>
                      </a:lnTo>
                      <a:lnTo>
                        <a:pt x="29" y="55"/>
                      </a:lnTo>
                      <a:lnTo>
                        <a:pt x="29" y="45"/>
                      </a:lnTo>
                      <a:lnTo>
                        <a:pt x="29" y="38"/>
                      </a:lnTo>
                      <a:lnTo>
                        <a:pt x="29" y="32"/>
                      </a:lnTo>
                      <a:lnTo>
                        <a:pt x="29" y="28"/>
                      </a:lnTo>
                      <a:lnTo>
                        <a:pt x="36" y="17"/>
                      </a:lnTo>
                      <a:lnTo>
                        <a:pt x="42" y="5"/>
                      </a:lnTo>
                      <a:lnTo>
                        <a:pt x="40" y="4"/>
                      </a:lnTo>
                      <a:lnTo>
                        <a:pt x="38" y="2"/>
                      </a:lnTo>
                      <a:lnTo>
                        <a:pt x="33" y="0"/>
                      </a:lnTo>
                      <a:lnTo>
                        <a:pt x="27" y="0"/>
                      </a:lnTo>
                      <a:lnTo>
                        <a:pt x="21" y="0"/>
                      </a:lnTo>
                      <a:lnTo>
                        <a:pt x="17" y="0"/>
                      </a:lnTo>
                      <a:lnTo>
                        <a:pt x="14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5"/>
                      </a:ln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2" y="13"/>
                      </a:lnTo>
                      <a:lnTo>
                        <a:pt x="6" y="17"/>
                      </a:lnTo>
                      <a:lnTo>
                        <a:pt x="8" y="21"/>
                      </a:lnTo>
                      <a:lnTo>
                        <a:pt x="14" y="24"/>
                      </a:lnTo>
                      <a:lnTo>
                        <a:pt x="17" y="26"/>
                      </a:lnTo>
                      <a:lnTo>
                        <a:pt x="17" y="28"/>
                      </a:lnTo>
                      <a:lnTo>
                        <a:pt x="23" y="156"/>
                      </a:lnTo>
                      <a:lnTo>
                        <a:pt x="36" y="152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7" name="Freeform 599"/>
                <p:cNvSpPr>
                  <a:spLocks/>
                </p:cNvSpPr>
                <p:nvPr/>
              </p:nvSpPr>
              <p:spPr bwMode="auto">
                <a:xfrm>
                  <a:off x="2237" y="2082"/>
                  <a:ext cx="12" cy="19"/>
                </a:xfrm>
                <a:custGeom>
                  <a:avLst/>
                  <a:gdLst>
                    <a:gd name="T0" fmla="*/ 0 w 15"/>
                    <a:gd name="T1" fmla="*/ 0 h 21"/>
                    <a:gd name="T2" fmla="*/ 6 w 15"/>
                    <a:gd name="T3" fmla="*/ 6 h 21"/>
                    <a:gd name="T4" fmla="*/ 6 w 15"/>
                    <a:gd name="T5" fmla="*/ 14 h 21"/>
                    <a:gd name="T6" fmla="*/ 5 w 15"/>
                    <a:gd name="T7" fmla="*/ 13 h 21"/>
                    <a:gd name="T8" fmla="*/ 5 w 15"/>
                    <a:gd name="T9" fmla="*/ 13 h 21"/>
                    <a:gd name="T10" fmla="*/ 3 w 15"/>
                    <a:gd name="T11" fmla="*/ 11 h 21"/>
                    <a:gd name="T12" fmla="*/ 2 w 15"/>
                    <a:gd name="T13" fmla="*/ 10 h 21"/>
                    <a:gd name="T14" fmla="*/ 2 w 15"/>
                    <a:gd name="T15" fmla="*/ 6 h 21"/>
                    <a:gd name="T16" fmla="*/ 0 w 15"/>
                    <a:gd name="T17" fmla="*/ 5 h 21"/>
                    <a:gd name="T18" fmla="*/ 0 w 15"/>
                    <a:gd name="T19" fmla="*/ 2 h 21"/>
                    <a:gd name="T20" fmla="*/ 0 w 15"/>
                    <a:gd name="T21" fmla="*/ 0 h 21"/>
                    <a:gd name="T22" fmla="*/ 0 w 15"/>
                    <a:gd name="T23" fmla="*/ 0 h 2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5"/>
                    <a:gd name="T37" fmla="*/ 0 h 21"/>
                    <a:gd name="T38" fmla="*/ 15 w 15"/>
                    <a:gd name="T39" fmla="*/ 21 h 2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5" h="21">
                      <a:moveTo>
                        <a:pt x="0" y="0"/>
                      </a:moveTo>
                      <a:lnTo>
                        <a:pt x="15" y="10"/>
                      </a:lnTo>
                      <a:lnTo>
                        <a:pt x="15" y="21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8" y="16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8" name="Freeform 600"/>
                <p:cNvSpPr>
                  <a:spLocks/>
                </p:cNvSpPr>
                <p:nvPr/>
              </p:nvSpPr>
              <p:spPr bwMode="auto">
                <a:xfrm>
                  <a:off x="2208" y="2248"/>
                  <a:ext cx="115" cy="45"/>
                </a:xfrm>
                <a:custGeom>
                  <a:avLst/>
                  <a:gdLst>
                    <a:gd name="T0" fmla="*/ 0 w 127"/>
                    <a:gd name="T1" fmla="*/ 35 h 49"/>
                    <a:gd name="T2" fmla="*/ 0 w 127"/>
                    <a:gd name="T3" fmla="*/ 33 h 49"/>
                    <a:gd name="T4" fmla="*/ 2 w 127"/>
                    <a:gd name="T5" fmla="*/ 32 h 49"/>
                    <a:gd name="T6" fmla="*/ 4 w 127"/>
                    <a:gd name="T7" fmla="*/ 28 h 49"/>
                    <a:gd name="T8" fmla="*/ 5 w 127"/>
                    <a:gd name="T9" fmla="*/ 26 h 49"/>
                    <a:gd name="T10" fmla="*/ 7 w 127"/>
                    <a:gd name="T11" fmla="*/ 20 h 49"/>
                    <a:gd name="T12" fmla="*/ 12 w 127"/>
                    <a:gd name="T13" fmla="*/ 16 h 49"/>
                    <a:gd name="T14" fmla="*/ 15 w 127"/>
                    <a:gd name="T15" fmla="*/ 13 h 49"/>
                    <a:gd name="T16" fmla="*/ 20 w 127"/>
                    <a:gd name="T17" fmla="*/ 9 h 49"/>
                    <a:gd name="T18" fmla="*/ 24 w 127"/>
                    <a:gd name="T19" fmla="*/ 6 h 49"/>
                    <a:gd name="T20" fmla="*/ 28 w 127"/>
                    <a:gd name="T21" fmla="*/ 3 h 49"/>
                    <a:gd name="T22" fmla="*/ 32 w 127"/>
                    <a:gd name="T23" fmla="*/ 2 h 49"/>
                    <a:gd name="T24" fmla="*/ 37 w 127"/>
                    <a:gd name="T25" fmla="*/ 2 h 49"/>
                    <a:gd name="T26" fmla="*/ 41 w 127"/>
                    <a:gd name="T27" fmla="*/ 0 h 49"/>
                    <a:gd name="T28" fmla="*/ 46 w 127"/>
                    <a:gd name="T29" fmla="*/ 0 h 49"/>
                    <a:gd name="T30" fmla="*/ 51 w 127"/>
                    <a:gd name="T31" fmla="*/ 2 h 49"/>
                    <a:gd name="T32" fmla="*/ 56 w 127"/>
                    <a:gd name="T33" fmla="*/ 3 h 49"/>
                    <a:gd name="T34" fmla="*/ 60 w 127"/>
                    <a:gd name="T35" fmla="*/ 6 h 49"/>
                    <a:gd name="T36" fmla="*/ 66 w 127"/>
                    <a:gd name="T37" fmla="*/ 7 h 49"/>
                    <a:gd name="T38" fmla="*/ 70 w 127"/>
                    <a:gd name="T39" fmla="*/ 11 h 49"/>
                    <a:gd name="T40" fmla="*/ 76 w 127"/>
                    <a:gd name="T41" fmla="*/ 14 h 49"/>
                    <a:gd name="T42" fmla="*/ 80 w 127"/>
                    <a:gd name="T43" fmla="*/ 15 h 49"/>
                    <a:gd name="T44" fmla="*/ 82 w 127"/>
                    <a:gd name="T45" fmla="*/ 16 h 49"/>
                    <a:gd name="T46" fmla="*/ 85 w 127"/>
                    <a:gd name="T47" fmla="*/ 17 h 49"/>
                    <a:gd name="T48" fmla="*/ 85 w 127"/>
                    <a:gd name="T49" fmla="*/ 18 h 49"/>
                    <a:gd name="T50" fmla="*/ 83 w 127"/>
                    <a:gd name="T51" fmla="*/ 18 h 49"/>
                    <a:gd name="T52" fmla="*/ 81 w 127"/>
                    <a:gd name="T53" fmla="*/ 17 h 49"/>
                    <a:gd name="T54" fmla="*/ 78 w 127"/>
                    <a:gd name="T55" fmla="*/ 17 h 49"/>
                    <a:gd name="T56" fmla="*/ 74 w 127"/>
                    <a:gd name="T57" fmla="*/ 16 h 49"/>
                    <a:gd name="T58" fmla="*/ 73 w 127"/>
                    <a:gd name="T59" fmla="*/ 16 h 49"/>
                    <a:gd name="T60" fmla="*/ 68 w 127"/>
                    <a:gd name="T61" fmla="*/ 16 h 49"/>
                    <a:gd name="T62" fmla="*/ 65 w 127"/>
                    <a:gd name="T63" fmla="*/ 16 h 49"/>
                    <a:gd name="T64" fmla="*/ 60 w 127"/>
                    <a:gd name="T65" fmla="*/ 16 h 49"/>
                    <a:gd name="T66" fmla="*/ 56 w 127"/>
                    <a:gd name="T67" fmla="*/ 16 h 49"/>
                    <a:gd name="T68" fmla="*/ 53 w 127"/>
                    <a:gd name="T69" fmla="*/ 16 h 49"/>
                    <a:gd name="T70" fmla="*/ 48 w 127"/>
                    <a:gd name="T71" fmla="*/ 16 h 49"/>
                    <a:gd name="T72" fmla="*/ 44 w 127"/>
                    <a:gd name="T73" fmla="*/ 16 h 49"/>
                    <a:gd name="T74" fmla="*/ 39 w 127"/>
                    <a:gd name="T75" fmla="*/ 16 h 49"/>
                    <a:gd name="T76" fmla="*/ 37 w 127"/>
                    <a:gd name="T77" fmla="*/ 17 h 49"/>
                    <a:gd name="T78" fmla="*/ 33 w 127"/>
                    <a:gd name="T79" fmla="*/ 17 h 49"/>
                    <a:gd name="T80" fmla="*/ 29 w 127"/>
                    <a:gd name="T81" fmla="*/ 18 h 49"/>
                    <a:gd name="T82" fmla="*/ 25 w 127"/>
                    <a:gd name="T83" fmla="*/ 20 h 49"/>
                    <a:gd name="T84" fmla="*/ 22 w 127"/>
                    <a:gd name="T85" fmla="*/ 22 h 49"/>
                    <a:gd name="T86" fmla="*/ 19 w 127"/>
                    <a:gd name="T87" fmla="*/ 23 h 49"/>
                    <a:gd name="T88" fmla="*/ 15 w 127"/>
                    <a:gd name="T89" fmla="*/ 24 h 49"/>
                    <a:gd name="T90" fmla="*/ 13 w 127"/>
                    <a:gd name="T91" fmla="*/ 27 h 49"/>
                    <a:gd name="T92" fmla="*/ 11 w 127"/>
                    <a:gd name="T93" fmla="*/ 28 h 49"/>
                    <a:gd name="T94" fmla="*/ 5 w 127"/>
                    <a:gd name="T95" fmla="*/ 29 h 49"/>
                    <a:gd name="T96" fmla="*/ 4 w 127"/>
                    <a:gd name="T97" fmla="*/ 32 h 49"/>
                    <a:gd name="T98" fmla="*/ 0 w 127"/>
                    <a:gd name="T99" fmla="*/ 33 h 49"/>
                    <a:gd name="T100" fmla="*/ 0 w 127"/>
                    <a:gd name="T101" fmla="*/ 35 h 49"/>
                    <a:gd name="T102" fmla="*/ 0 w 127"/>
                    <a:gd name="T103" fmla="*/ 35 h 49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7"/>
                    <a:gd name="T157" fmla="*/ 0 h 49"/>
                    <a:gd name="T158" fmla="*/ 127 w 127"/>
                    <a:gd name="T159" fmla="*/ 49 h 49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7" h="49">
                      <a:moveTo>
                        <a:pt x="0" y="49"/>
                      </a:moveTo>
                      <a:lnTo>
                        <a:pt x="0" y="47"/>
                      </a:lnTo>
                      <a:lnTo>
                        <a:pt x="2" y="45"/>
                      </a:lnTo>
                      <a:lnTo>
                        <a:pt x="4" y="40"/>
                      </a:lnTo>
                      <a:lnTo>
                        <a:pt x="7" y="36"/>
                      </a:lnTo>
                      <a:lnTo>
                        <a:pt x="11" y="28"/>
                      </a:lnTo>
                      <a:lnTo>
                        <a:pt x="17" y="22"/>
                      </a:lnTo>
                      <a:lnTo>
                        <a:pt x="23" y="17"/>
                      </a:lnTo>
                      <a:lnTo>
                        <a:pt x="30" y="13"/>
                      </a:lnTo>
                      <a:lnTo>
                        <a:pt x="36" y="7"/>
                      </a:lnTo>
                      <a:lnTo>
                        <a:pt x="42" y="3"/>
                      </a:lnTo>
                      <a:lnTo>
                        <a:pt x="47" y="2"/>
                      </a:lnTo>
                      <a:lnTo>
                        <a:pt x="55" y="2"/>
                      </a:lnTo>
                      <a:lnTo>
                        <a:pt x="61" y="0"/>
                      </a:lnTo>
                      <a:lnTo>
                        <a:pt x="68" y="0"/>
                      </a:lnTo>
                      <a:lnTo>
                        <a:pt x="76" y="2"/>
                      </a:lnTo>
                      <a:lnTo>
                        <a:pt x="83" y="3"/>
                      </a:lnTo>
                      <a:lnTo>
                        <a:pt x="89" y="7"/>
                      </a:lnTo>
                      <a:lnTo>
                        <a:pt x="99" y="11"/>
                      </a:lnTo>
                      <a:lnTo>
                        <a:pt x="104" y="15"/>
                      </a:lnTo>
                      <a:lnTo>
                        <a:pt x="114" y="19"/>
                      </a:lnTo>
                      <a:lnTo>
                        <a:pt x="118" y="21"/>
                      </a:lnTo>
                      <a:lnTo>
                        <a:pt x="123" y="22"/>
                      </a:lnTo>
                      <a:lnTo>
                        <a:pt x="127" y="24"/>
                      </a:lnTo>
                      <a:lnTo>
                        <a:pt x="127" y="26"/>
                      </a:lnTo>
                      <a:lnTo>
                        <a:pt x="125" y="26"/>
                      </a:lnTo>
                      <a:lnTo>
                        <a:pt x="119" y="24"/>
                      </a:lnTo>
                      <a:lnTo>
                        <a:pt x="116" y="24"/>
                      </a:lnTo>
                      <a:lnTo>
                        <a:pt x="112" y="22"/>
                      </a:lnTo>
                      <a:lnTo>
                        <a:pt x="108" y="22"/>
                      </a:lnTo>
                      <a:lnTo>
                        <a:pt x="102" y="22"/>
                      </a:lnTo>
                      <a:lnTo>
                        <a:pt x="97" y="22"/>
                      </a:lnTo>
                      <a:lnTo>
                        <a:pt x="89" y="22"/>
                      </a:lnTo>
                      <a:lnTo>
                        <a:pt x="83" y="22"/>
                      </a:lnTo>
                      <a:lnTo>
                        <a:pt x="78" y="22"/>
                      </a:lnTo>
                      <a:lnTo>
                        <a:pt x="72" y="22"/>
                      </a:lnTo>
                      <a:lnTo>
                        <a:pt x="66" y="22"/>
                      </a:lnTo>
                      <a:lnTo>
                        <a:pt x="59" y="22"/>
                      </a:lnTo>
                      <a:lnTo>
                        <a:pt x="55" y="24"/>
                      </a:lnTo>
                      <a:lnTo>
                        <a:pt x="49" y="24"/>
                      </a:lnTo>
                      <a:lnTo>
                        <a:pt x="43" y="26"/>
                      </a:lnTo>
                      <a:lnTo>
                        <a:pt x="38" y="28"/>
                      </a:lnTo>
                      <a:lnTo>
                        <a:pt x="32" y="30"/>
                      </a:lnTo>
                      <a:lnTo>
                        <a:pt x="28" y="32"/>
                      </a:lnTo>
                      <a:lnTo>
                        <a:pt x="23" y="34"/>
                      </a:lnTo>
                      <a:lnTo>
                        <a:pt x="19" y="38"/>
                      </a:lnTo>
                      <a:lnTo>
                        <a:pt x="15" y="40"/>
                      </a:lnTo>
                      <a:lnTo>
                        <a:pt x="7" y="41"/>
                      </a:lnTo>
                      <a:lnTo>
                        <a:pt x="4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9" name="Freeform 601"/>
                <p:cNvSpPr>
                  <a:spLocks/>
                </p:cNvSpPr>
                <p:nvPr/>
              </p:nvSpPr>
              <p:spPr bwMode="auto">
                <a:xfrm>
                  <a:off x="2312" y="1154"/>
                  <a:ext cx="176" cy="209"/>
                </a:xfrm>
                <a:custGeom>
                  <a:avLst/>
                  <a:gdLst>
                    <a:gd name="T0" fmla="*/ 44 w 196"/>
                    <a:gd name="T1" fmla="*/ 0 h 234"/>
                    <a:gd name="T2" fmla="*/ 39 w 196"/>
                    <a:gd name="T3" fmla="*/ 4 h 234"/>
                    <a:gd name="T4" fmla="*/ 32 w 196"/>
                    <a:gd name="T5" fmla="*/ 9 h 234"/>
                    <a:gd name="T6" fmla="*/ 28 w 196"/>
                    <a:gd name="T7" fmla="*/ 16 h 234"/>
                    <a:gd name="T8" fmla="*/ 21 w 196"/>
                    <a:gd name="T9" fmla="*/ 26 h 234"/>
                    <a:gd name="T10" fmla="*/ 16 w 196"/>
                    <a:gd name="T11" fmla="*/ 37 h 234"/>
                    <a:gd name="T12" fmla="*/ 12 w 196"/>
                    <a:gd name="T13" fmla="*/ 50 h 234"/>
                    <a:gd name="T14" fmla="*/ 9 w 196"/>
                    <a:gd name="T15" fmla="*/ 65 h 234"/>
                    <a:gd name="T16" fmla="*/ 5 w 196"/>
                    <a:gd name="T17" fmla="*/ 82 h 234"/>
                    <a:gd name="T18" fmla="*/ 4 w 196"/>
                    <a:gd name="T19" fmla="*/ 101 h 234"/>
                    <a:gd name="T20" fmla="*/ 3 w 196"/>
                    <a:gd name="T21" fmla="*/ 116 h 234"/>
                    <a:gd name="T22" fmla="*/ 2 w 196"/>
                    <a:gd name="T23" fmla="*/ 130 h 234"/>
                    <a:gd name="T24" fmla="*/ 0 w 196"/>
                    <a:gd name="T25" fmla="*/ 139 h 234"/>
                    <a:gd name="T26" fmla="*/ 0 w 196"/>
                    <a:gd name="T27" fmla="*/ 146 h 234"/>
                    <a:gd name="T28" fmla="*/ 2 w 196"/>
                    <a:gd name="T29" fmla="*/ 146 h 234"/>
                    <a:gd name="T30" fmla="*/ 5 w 196"/>
                    <a:gd name="T31" fmla="*/ 147 h 234"/>
                    <a:gd name="T32" fmla="*/ 13 w 196"/>
                    <a:gd name="T33" fmla="*/ 147 h 234"/>
                    <a:gd name="T34" fmla="*/ 23 w 196"/>
                    <a:gd name="T35" fmla="*/ 147 h 234"/>
                    <a:gd name="T36" fmla="*/ 33 w 196"/>
                    <a:gd name="T37" fmla="*/ 149 h 234"/>
                    <a:gd name="T38" fmla="*/ 46 w 196"/>
                    <a:gd name="T39" fmla="*/ 149 h 234"/>
                    <a:gd name="T40" fmla="*/ 58 w 196"/>
                    <a:gd name="T41" fmla="*/ 149 h 234"/>
                    <a:gd name="T42" fmla="*/ 70 w 196"/>
                    <a:gd name="T43" fmla="*/ 149 h 234"/>
                    <a:gd name="T44" fmla="*/ 82 w 196"/>
                    <a:gd name="T45" fmla="*/ 147 h 234"/>
                    <a:gd name="T46" fmla="*/ 91 w 196"/>
                    <a:gd name="T47" fmla="*/ 146 h 234"/>
                    <a:gd name="T48" fmla="*/ 100 w 196"/>
                    <a:gd name="T49" fmla="*/ 144 h 234"/>
                    <a:gd name="T50" fmla="*/ 109 w 196"/>
                    <a:gd name="T51" fmla="*/ 142 h 234"/>
                    <a:gd name="T52" fmla="*/ 115 w 196"/>
                    <a:gd name="T53" fmla="*/ 139 h 234"/>
                    <a:gd name="T54" fmla="*/ 121 w 196"/>
                    <a:gd name="T55" fmla="*/ 138 h 234"/>
                    <a:gd name="T56" fmla="*/ 124 w 196"/>
                    <a:gd name="T57" fmla="*/ 136 h 234"/>
                    <a:gd name="T58" fmla="*/ 126 w 196"/>
                    <a:gd name="T59" fmla="*/ 130 h 234"/>
                    <a:gd name="T60" fmla="*/ 126 w 196"/>
                    <a:gd name="T61" fmla="*/ 124 h 234"/>
                    <a:gd name="T62" fmla="*/ 128 w 196"/>
                    <a:gd name="T63" fmla="*/ 116 h 234"/>
                    <a:gd name="T64" fmla="*/ 126 w 196"/>
                    <a:gd name="T65" fmla="*/ 108 h 234"/>
                    <a:gd name="T66" fmla="*/ 124 w 196"/>
                    <a:gd name="T67" fmla="*/ 96 h 234"/>
                    <a:gd name="T68" fmla="*/ 122 w 196"/>
                    <a:gd name="T69" fmla="*/ 85 h 234"/>
                    <a:gd name="T70" fmla="*/ 118 w 196"/>
                    <a:gd name="T71" fmla="*/ 72 h 234"/>
                    <a:gd name="T72" fmla="*/ 111 w 196"/>
                    <a:gd name="T73" fmla="*/ 59 h 234"/>
                    <a:gd name="T74" fmla="*/ 103 w 196"/>
                    <a:gd name="T75" fmla="*/ 46 h 234"/>
                    <a:gd name="T76" fmla="*/ 95 w 196"/>
                    <a:gd name="T77" fmla="*/ 34 h 234"/>
                    <a:gd name="T78" fmla="*/ 88 w 196"/>
                    <a:gd name="T79" fmla="*/ 23 h 234"/>
                    <a:gd name="T80" fmla="*/ 79 w 196"/>
                    <a:gd name="T81" fmla="*/ 13 h 234"/>
                    <a:gd name="T82" fmla="*/ 74 w 196"/>
                    <a:gd name="T83" fmla="*/ 6 h 234"/>
                    <a:gd name="T84" fmla="*/ 68 w 196"/>
                    <a:gd name="T85" fmla="*/ 2 h 234"/>
                    <a:gd name="T86" fmla="*/ 46 w 196"/>
                    <a:gd name="T87" fmla="*/ 0 h 23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96"/>
                    <a:gd name="T133" fmla="*/ 0 h 234"/>
                    <a:gd name="T134" fmla="*/ 196 w 196"/>
                    <a:gd name="T135" fmla="*/ 234 h 23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96" h="234">
                      <a:moveTo>
                        <a:pt x="70" y="0"/>
                      </a:moveTo>
                      <a:lnTo>
                        <a:pt x="68" y="0"/>
                      </a:lnTo>
                      <a:lnTo>
                        <a:pt x="64" y="2"/>
                      </a:lnTo>
                      <a:lnTo>
                        <a:pt x="59" y="4"/>
                      </a:lnTo>
                      <a:lnTo>
                        <a:pt x="53" y="11"/>
                      </a:lnTo>
                      <a:lnTo>
                        <a:pt x="49" y="13"/>
                      </a:lnTo>
                      <a:lnTo>
                        <a:pt x="45" y="19"/>
                      </a:lnTo>
                      <a:lnTo>
                        <a:pt x="42" y="25"/>
                      </a:lnTo>
                      <a:lnTo>
                        <a:pt x="38" y="32"/>
                      </a:lnTo>
                      <a:lnTo>
                        <a:pt x="32" y="40"/>
                      </a:lnTo>
                      <a:lnTo>
                        <a:pt x="28" y="48"/>
                      </a:lnTo>
                      <a:lnTo>
                        <a:pt x="24" y="57"/>
                      </a:lnTo>
                      <a:lnTo>
                        <a:pt x="22" y="68"/>
                      </a:lnTo>
                      <a:lnTo>
                        <a:pt x="19" y="80"/>
                      </a:lnTo>
                      <a:lnTo>
                        <a:pt x="15" y="91"/>
                      </a:lnTo>
                      <a:lnTo>
                        <a:pt x="13" y="103"/>
                      </a:lnTo>
                      <a:lnTo>
                        <a:pt x="11" y="118"/>
                      </a:lnTo>
                      <a:lnTo>
                        <a:pt x="9" y="129"/>
                      </a:lnTo>
                      <a:lnTo>
                        <a:pt x="7" y="145"/>
                      </a:lnTo>
                      <a:lnTo>
                        <a:pt x="5" y="158"/>
                      </a:lnTo>
                      <a:lnTo>
                        <a:pt x="5" y="171"/>
                      </a:lnTo>
                      <a:lnTo>
                        <a:pt x="3" y="181"/>
                      </a:lnTo>
                      <a:lnTo>
                        <a:pt x="2" y="194"/>
                      </a:lnTo>
                      <a:lnTo>
                        <a:pt x="2" y="203"/>
                      </a:lnTo>
                      <a:lnTo>
                        <a:pt x="2" y="213"/>
                      </a:lnTo>
                      <a:lnTo>
                        <a:pt x="0" y="219"/>
                      </a:lnTo>
                      <a:lnTo>
                        <a:pt x="0" y="224"/>
                      </a:lnTo>
                      <a:lnTo>
                        <a:pt x="0" y="228"/>
                      </a:lnTo>
                      <a:lnTo>
                        <a:pt x="0" y="230"/>
                      </a:lnTo>
                      <a:lnTo>
                        <a:pt x="2" y="230"/>
                      </a:lnTo>
                      <a:lnTo>
                        <a:pt x="5" y="230"/>
                      </a:lnTo>
                      <a:lnTo>
                        <a:pt x="9" y="232"/>
                      </a:lnTo>
                      <a:lnTo>
                        <a:pt x="15" y="232"/>
                      </a:lnTo>
                      <a:lnTo>
                        <a:pt x="21" y="232"/>
                      </a:lnTo>
                      <a:lnTo>
                        <a:pt x="26" y="232"/>
                      </a:lnTo>
                      <a:lnTo>
                        <a:pt x="36" y="232"/>
                      </a:lnTo>
                      <a:lnTo>
                        <a:pt x="43" y="232"/>
                      </a:lnTo>
                      <a:lnTo>
                        <a:pt x="51" y="234"/>
                      </a:lnTo>
                      <a:lnTo>
                        <a:pt x="61" y="234"/>
                      </a:lnTo>
                      <a:lnTo>
                        <a:pt x="70" y="234"/>
                      </a:lnTo>
                      <a:lnTo>
                        <a:pt x="80" y="234"/>
                      </a:lnTo>
                      <a:lnTo>
                        <a:pt x="89" y="234"/>
                      </a:lnTo>
                      <a:lnTo>
                        <a:pt x="99" y="234"/>
                      </a:lnTo>
                      <a:lnTo>
                        <a:pt x="108" y="234"/>
                      </a:lnTo>
                      <a:lnTo>
                        <a:pt x="116" y="232"/>
                      </a:lnTo>
                      <a:lnTo>
                        <a:pt x="125" y="232"/>
                      </a:lnTo>
                      <a:lnTo>
                        <a:pt x="133" y="230"/>
                      </a:lnTo>
                      <a:lnTo>
                        <a:pt x="140" y="228"/>
                      </a:lnTo>
                      <a:lnTo>
                        <a:pt x="148" y="226"/>
                      </a:lnTo>
                      <a:lnTo>
                        <a:pt x="154" y="226"/>
                      </a:lnTo>
                      <a:lnTo>
                        <a:pt x="161" y="224"/>
                      </a:lnTo>
                      <a:lnTo>
                        <a:pt x="167" y="223"/>
                      </a:lnTo>
                      <a:lnTo>
                        <a:pt x="173" y="221"/>
                      </a:lnTo>
                      <a:lnTo>
                        <a:pt x="176" y="219"/>
                      </a:lnTo>
                      <a:lnTo>
                        <a:pt x="182" y="217"/>
                      </a:lnTo>
                      <a:lnTo>
                        <a:pt x="186" y="217"/>
                      </a:lnTo>
                      <a:lnTo>
                        <a:pt x="190" y="213"/>
                      </a:lnTo>
                      <a:lnTo>
                        <a:pt x="192" y="213"/>
                      </a:lnTo>
                      <a:lnTo>
                        <a:pt x="192" y="211"/>
                      </a:lnTo>
                      <a:lnTo>
                        <a:pt x="194" y="205"/>
                      </a:lnTo>
                      <a:lnTo>
                        <a:pt x="194" y="200"/>
                      </a:lnTo>
                      <a:lnTo>
                        <a:pt x="194" y="196"/>
                      </a:lnTo>
                      <a:lnTo>
                        <a:pt x="194" y="190"/>
                      </a:lnTo>
                      <a:lnTo>
                        <a:pt x="196" y="184"/>
                      </a:lnTo>
                      <a:lnTo>
                        <a:pt x="194" y="177"/>
                      </a:lnTo>
                      <a:lnTo>
                        <a:pt x="194" y="169"/>
                      </a:lnTo>
                      <a:lnTo>
                        <a:pt x="192" y="160"/>
                      </a:lnTo>
                      <a:lnTo>
                        <a:pt x="192" y="152"/>
                      </a:lnTo>
                      <a:lnTo>
                        <a:pt x="190" y="143"/>
                      </a:lnTo>
                      <a:lnTo>
                        <a:pt x="188" y="133"/>
                      </a:lnTo>
                      <a:lnTo>
                        <a:pt x="184" y="124"/>
                      </a:lnTo>
                      <a:lnTo>
                        <a:pt x="182" y="114"/>
                      </a:lnTo>
                      <a:lnTo>
                        <a:pt x="176" y="103"/>
                      </a:lnTo>
                      <a:lnTo>
                        <a:pt x="171" y="93"/>
                      </a:lnTo>
                      <a:lnTo>
                        <a:pt x="165" y="82"/>
                      </a:lnTo>
                      <a:lnTo>
                        <a:pt x="159" y="72"/>
                      </a:lnTo>
                      <a:lnTo>
                        <a:pt x="154" y="63"/>
                      </a:lnTo>
                      <a:lnTo>
                        <a:pt x="146" y="53"/>
                      </a:lnTo>
                      <a:lnTo>
                        <a:pt x="140" y="44"/>
                      </a:lnTo>
                      <a:lnTo>
                        <a:pt x="135" y="36"/>
                      </a:lnTo>
                      <a:lnTo>
                        <a:pt x="127" y="29"/>
                      </a:lnTo>
                      <a:lnTo>
                        <a:pt x="121" y="21"/>
                      </a:lnTo>
                      <a:lnTo>
                        <a:pt x="118" y="13"/>
                      </a:lnTo>
                      <a:lnTo>
                        <a:pt x="112" y="10"/>
                      </a:lnTo>
                      <a:lnTo>
                        <a:pt x="108" y="4"/>
                      </a:lnTo>
                      <a:lnTo>
                        <a:pt x="106" y="2"/>
                      </a:lnTo>
                      <a:lnTo>
                        <a:pt x="104" y="0"/>
                      </a:lnTo>
                      <a:lnTo>
                        <a:pt x="70" y="0"/>
                      </a:lnTo>
                      <a:close/>
                    </a:path>
                  </a:pathLst>
                </a:custGeom>
                <a:solidFill>
                  <a:srgbClr val="8296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30" name="Freeform 602"/>
                <p:cNvSpPr>
                  <a:spLocks/>
                </p:cNvSpPr>
                <p:nvPr/>
              </p:nvSpPr>
              <p:spPr bwMode="auto">
                <a:xfrm>
                  <a:off x="2249" y="1326"/>
                  <a:ext cx="330" cy="95"/>
                </a:xfrm>
                <a:custGeom>
                  <a:avLst/>
                  <a:gdLst>
                    <a:gd name="T0" fmla="*/ 0 w 367"/>
                    <a:gd name="T1" fmla="*/ 57 h 107"/>
                    <a:gd name="T2" fmla="*/ 2 w 367"/>
                    <a:gd name="T3" fmla="*/ 57 h 107"/>
                    <a:gd name="T4" fmla="*/ 4 w 367"/>
                    <a:gd name="T5" fmla="*/ 57 h 107"/>
                    <a:gd name="T6" fmla="*/ 6 w 367"/>
                    <a:gd name="T7" fmla="*/ 59 h 107"/>
                    <a:gd name="T8" fmla="*/ 11 w 367"/>
                    <a:gd name="T9" fmla="*/ 59 h 107"/>
                    <a:gd name="T10" fmla="*/ 18 w 367"/>
                    <a:gd name="T11" fmla="*/ 59 h 107"/>
                    <a:gd name="T12" fmla="*/ 23 w 367"/>
                    <a:gd name="T13" fmla="*/ 61 h 107"/>
                    <a:gd name="T14" fmla="*/ 32 w 367"/>
                    <a:gd name="T15" fmla="*/ 63 h 107"/>
                    <a:gd name="T16" fmla="*/ 41 w 367"/>
                    <a:gd name="T17" fmla="*/ 64 h 107"/>
                    <a:gd name="T18" fmla="*/ 49 w 367"/>
                    <a:gd name="T19" fmla="*/ 64 h 107"/>
                    <a:gd name="T20" fmla="*/ 60 w 367"/>
                    <a:gd name="T21" fmla="*/ 66 h 107"/>
                    <a:gd name="T22" fmla="*/ 71 w 367"/>
                    <a:gd name="T23" fmla="*/ 66 h 107"/>
                    <a:gd name="T24" fmla="*/ 81 w 367"/>
                    <a:gd name="T25" fmla="*/ 67 h 107"/>
                    <a:gd name="T26" fmla="*/ 93 w 367"/>
                    <a:gd name="T27" fmla="*/ 67 h 107"/>
                    <a:gd name="T28" fmla="*/ 104 w 367"/>
                    <a:gd name="T29" fmla="*/ 67 h 107"/>
                    <a:gd name="T30" fmla="*/ 114 w 367"/>
                    <a:gd name="T31" fmla="*/ 66 h 107"/>
                    <a:gd name="T32" fmla="*/ 126 w 367"/>
                    <a:gd name="T33" fmla="*/ 66 h 107"/>
                    <a:gd name="T34" fmla="*/ 138 w 367"/>
                    <a:gd name="T35" fmla="*/ 63 h 107"/>
                    <a:gd name="T36" fmla="*/ 148 w 367"/>
                    <a:gd name="T37" fmla="*/ 59 h 107"/>
                    <a:gd name="T38" fmla="*/ 159 w 367"/>
                    <a:gd name="T39" fmla="*/ 57 h 107"/>
                    <a:gd name="T40" fmla="*/ 170 w 367"/>
                    <a:gd name="T41" fmla="*/ 54 h 107"/>
                    <a:gd name="T42" fmla="*/ 179 w 367"/>
                    <a:gd name="T43" fmla="*/ 51 h 107"/>
                    <a:gd name="T44" fmla="*/ 189 w 367"/>
                    <a:gd name="T45" fmla="*/ 46 h 107"/>
                    <a:gd name="T46" fmla="*/ 198 w 367"/>
                    <a:gd name="T47" fmla="*/ 44 h 107"/>
                    <a:gd name="T48" fmla="*/ 205 w 367"/>
                    <a:gd name="T49" fmla="*/ 40 h 107"/>
                    <a:gd name="T50" fmla="*/ 212 w 367"/>
                    <a:gd name="T51" fmla="*/ 36 h 107"/>
                    <a:gd name="T52" fmla="*/ 219 w 367"/>
                    <a:gd name="T53" fmla="*/ 35 h 107"/>
                    <a:gd name="T54" fmla="*/ 225 w 367"/>
                    <a:gd name="T55" fmla="*/ 31 h 107"/>
                    <a:gd name="T56" fmla="*/ 230 w 367"/>
                    <a:gd name="T57" fmla="*/ 28 h 107"/>
                    <a:gd name="T58" fmla="*/ 235 w 367"/>
                    <a:gd name="T59" fmla="*/ 26 h 107"/>
                    <a:gd name="T60" fmla="*/ 236 w 367"/>
                    <a:gd name="T61" fmla="*/ 25 h 107"/>
                    <a:gd name="T62" fmla="*/ 238 w 367"/>
                    <a:gd name="T63" fmla="*/ 24 h 107"/>
                    <a:gd name="T64" fmla="*/ 240 w 367"/>
                    <a:gd name="T65" fmla="*/ 24 h 107"/>
                    <a:gd name="T66" fmla="*/ 185 w 367"/>
                    <a:gd name="T67" fmla="*/ 4 h 107"/>
                    <a:gd name="T68" fmla="*/ 93 w 367"/>
                    <a:gd name="T69" fmla="*/ 0 h 107"/>
                    <a:gd name="T70" fmla="*/ 0 w 367"/>
                    <a:gd name="T71" fmla="*/ 57 h 107"/>
                    <a:gd name="T72" fmla="*/ 0 w 367"/>
                    <a:gd name="T73" fmla="*/ 57 h 10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367"/>
                    <a:gd name="T112" fmla="*/ 0 h 107"/>
                    <a:gd name="T113" fmla="*/ 367 w 367"/>
                    <a:gd name="T114" fmla="*/ 107 h 10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367" h="107">
                      <a:moveTo>
                        <a:pt x="0" y="91"/>
                      </a:moveTo>
                      <a:lnTo>
                        <a:pt x="2" y="91"/>
                      </a:lnTo>
                      <a:lnTo>
                        <a:pt x="4" y="91"/>
                      </a:lnTo>
                      <a:lnTo>
                        <a:pt x="10" y="93"/>
                      </a:lnTo>
                      <a:lnTo>
                        <a:pt x="17" y="95"/>
                      </a:lnTo>
                      <a:lnTo>
                        <a:pt x="27" y="95"/>
                      </a:lnTo>
                      <a:lnTo>
                        <a:pt x="36" y="99"/>
                      </a:lnTo>
                      <a:lnTo>
                        <a:pt x="50" y="101"/>
                      </a:lnTo>
                      <a:lnTo>
                        <a:pt x="63" y="103"/>
                      </a:lnTo>
                      <a:lnTo>
                        <a:pt x="76" y="103"/>
                      </a:lnTo>
                      <a:lnTo>
                        <a:pt x="92" y="105"/>
                      </a:lnTo>
                      <a:lnTo>
                        <a:pt x="109" y="105"/>
                      </a:lnTo>
                      <a:lnTo>
                        <a:pt x="124" y="107"/>
                      </a:lnTo>
                      <a:lnTo>
                        <a:pt x="141" y="107"/>
                      </a:lnTo>
                      <a:lnTo>
                        <a:pt x="160" y="107"/>
                      </a:lnTo>
                      <a:lnTo>
                        <a:pt x="175" y="105"/>
                      </a:lnTo>
                      <a:lnTo>
                        <a:pt x="194" y="105"/>
                      </a:lnTo>
                      <a:lnTo>
                        <a:pt x="211" y="101"/>
                      </a:lnTo>
                      <a:lnTo>
                        <a:pt x="227" y="97"/>
                      </a:lnTo>
                      <a:lnTo>
                        <a:pt x="244" y="91"/>
                      </a:lnTo>
                      <a:lnTo>
                        <a:pt x="259" y="88"/>
                      </a:lnTo>
                      <a:lnTo>
                        <a:pt x="274" y="82"/>
                      </a:lnTo>
                      <a:lnTo>
                        <a:pt x="289" y="76"/>
                      </a:lnTo>
                      <a:lnTo>
                        <a:pt x="303" y="70"/>
                      </a:lnTo>
                      <a:lnTo>
                        <a:pt x="314" y="65"/>
                      </a:lnTo>
                      <a:lnTo>
                        <a:pt x="325" y="59"/>
                      </a:lnTo>
                      <a:lnTo>
                        <a:pt x="335" y="55"/>
                      </a:lnTo>
                      <a:lnTo>
                        <a:pt x="344" y="50"/>
                      </a:lnTo>
                      <a:lnTo>
                        <a:pt x="352" y="46"/>
                      </a:lnTo>
                      <a:lnTo>
                        <a:pt x="358" y="42"/>
                      </a:lnTo>
                      <a:lnTo>
                        <a:pt x="363" y="40"/>
                      </a:lnTo>
                      <a:lnTo>
                        <a:pt x="365" y="38"/>
                      </a:lnTo>
                      <a:lnTo>
                        <a:pt x="367" y="38"/>
                      </a:lnTo>
                      <a:lnTo>
                        <a:pt x="284" y="4"/>
                      </a:lnTo>
                      <a:lnTo>
                        <a:pt x="141" y="0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31" name="Freeform 603"/>
                <p:cNvSpPr>
                  <a:spLocks/>
                </p:cNvSpPr>
                <p:nvPr/>
              </p:nvSpPr>
              <p:spPr bwMode="auto">
                <a:xfrm>
                  <a:off x="2359" y="1333"/>
                  <a:ext cx="104" cy="63"/>
                </a:xfrm>
                <a:custGeom>
                  <a:avLst/>
                  <a:gdLst>
                    <a:gd name="T0" fmla="*/ 4 w 116"/>
                    <a:gd name="T1" fmla="*/ 5 h 70"/>
                    <a:gd name="T2" fmla="*/ 4 w 116"/>
                    <a:gd name="T3" fmla="*/ 7 h 70"/>
                    <a:gd name="T4" fmla="*/ 2 w 116"/>
                    <a:gd name="T5" fmla="*/ 10 h 70"/>
                    <a:gd name="T6" fmla="*/ 0 w 116"/>
                    <a:gd name="T7" fmla="*/ 12 h 70"/>
                    <a:gd name="T8" fmla="*/ 0 w 116"/>
                    <a:gd name="T9" fmla="*/ 17 h 70"/>
                    <a:gd name="T10" fmla="*/ 0 w 116"/>
                    <a:gd name="T11" fmla="*/ 22 h 70"/>
                    <a:gd name="T12" fmla="*/ 2 w 116"/>
                    <a:gd name="T13" fmla="*/ 28 h 70"/>
                    <a:gd name="T14" fmla="*/ 4 w 116"/>
                    <a:gd name="T15" fmla="*/ 29 h 70"/>
                    <a:gd name="T16" fmla="*/ 4 w 116"/>
                    <a:gd name="T17" fmla="*/ 32 h 70"/>
                    <a:gd name="T18" fmla="*/ 6 w 116"/>
                    <a:gd name="T19" fmla="*/ 35 h 70"/>
                    <a:gd name="T20" fmla="*/ 10 w 116"/>
                    <a:gd name="T21" fmla="*/ 37 h 70"/>
                    <a:gd name="T22" fmla="*/ 12 w 116"/>
                    <a:gd name="T23" fmla="*/ 40 h 70"/>
                    <a:gd name="T24" fmla="*/ 16 w 116"/>
                    <a:gd name="T25" fmla="*/ 40 h 70"/>
                    <a:gd name="T26" fmla="*/ 19 w 116"/>
                    <a:gd name="T27" fmla="*/ 42 h 70"/>
                    <a:gd name="T28" fmla="*/ 23 w 116"/>
                    <a:gd name="T29" fmla="*/ 43 h 70"/>
                    <a:gd name="T30" fmla="*/ 27 w 116"/>
                    <a:gd name="T31" fmla="*/ 43 h 70"/>
                    <a:gd name="T32" fmla="*/ 31 w 116"/>
                    <a:gd name="T33" fmla="*/ 44 h 70"/>
                    <a:gd name="T34" fmla="*/ 37 w 116"/>
                    <a:gd name="T35" fmla="*/ 44 h 70"/>
                    <a:gd name="T36" fmla="*/ 42 w 116"/>
                    <a:gd name="T37" fmla="*/ 46 h 70"/>
                    <a:gd name="T38" fmla="*/ 45 w 116"/>
                    <a:gd name="T39" fmla="*/ 44 h 70"/>
                    <a:gd name="T40" fmla="*/ 50 w 116"/>
                    <a:gd name="T41" fmla="*/ 44 h 70"/>
                    <a:gd name="T42" fmla="*/ 54 w 116"/>
                    <a:gd name="T43" fmla="*/ 44 h 70"/>
                    <a:gd name="T44" fmla="*/ 59 w 116"/>
                    <a:gd name="T45" fmla="*/ 43 h 70"/>
                    <a:gd name="T46" fmla="*/ 63 w 116"/>
                    <a:gd name="T47" fmla="*/ 42 h 70"/>
                    <a:gd name="T48" fmla="*/ 66 w 116"/>
                    <a:gd name="T49" fmla="*/ 40 h 70"/>
                    <a:gd name="T50" fmla="*/ 68 w 116"/>
                    <a:gd name="T51" fmla="*/ 40 h 70"/>
                    <a:gd name="T52" fmla="*/ 72 w 116"/>
                    <a:gd name="T53" fmla="*/ 37 h 70"/>
                    <a:gd name="T54" fmla="*/ 73 w 116"/>
                    <a:gd name="T55" fmla="*/ 35 h 70"/>
                    <a:gd name="T56" fmla="*/ 74 w 116"/>
                    <a:gd name="T57" fmla="*/ 32 h 70"/>
                    <a:gd name="T58" fmla="*/ 74 w 116"/>
                    <a:gd name="T59" fmla="*/ 29 h 70"/>
                    <a:gd name="T60" fmla="*/ 74 w 116"/>
                    <a:gd name="T61" fmla="*/ 26 h 70"/>
                    <a:gd name="T62" fmla="*/ 74 w 116"/>
                    <a:gd name="T63" fmla="*/ 23 h 70"/>
                    <a:gd name="T64" fmla="*/ 74 w 116"/>
                    <a:gd name="T65" fmla="*/ 20 h 70"/>
                    <a:gd name="T66" fmla="*/ 73 w 116"/>
                    <a:gd name="T67" fmla="*/ 17 h 70"/>
                    <a:gd name="T68" fmla="*/ 73 w 116"/>
                    <a:gd name="T69" fmla="*/ 13 h 70"/>
                    <a:gd name="T70" fmla="*/ 72 w 116"/>
                    <a:gd name="T71" fmla="*/ 11 h 70"/>
                    <a:gd name="T72" fmla="*/ 70 w 116"/>
                    <a:gd name="T73" fmla="*/ 7 h 70"/>
                    <a:gd name="T74" fmla="*/ 68 w 116"/>
                    <a:gd name="T75" fmla="*/ 4 h 70"/>
                    <a:gd name="T76" fmla="*/ 68 w 116"/>
                    <a:gd name="T77" fmla="*/ 4 h 70"/>
                    <a:gd name="T78" fmla="*/ 66 w 116"/>
                    <a:gd name="T79" fmla="*/ 2 h 70"/>
                    <a:gd name="T80" fmla="*/ 66 w 116"/>
                    <a:gd name="T81" fmla="*/ 0 h 70"/>
                    <a:gd name="T82" fmla="*/ 4 w 116"/>
                    <a:gd name="T83" fmla="*/ 5 h 70"/>
                    <a:gd name="T84" fmla="*/ 4 w 116"/>
                    <a:gd name="T85" fmla="*/ 5 h 7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16"/>
                    <a:gd name="T130" fmla="*/ 0 h 70"/>
                    <a:gd name="T131" fmla="*/ 116 w 116"/>
                    <a:gd name="T132" fmla="*/ 70 h 7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16" h="70">
                      <a:moveTo>
                        <a:pt x="4" y="9"/>
                      </a:moveTo>
                      <a:lnTo>
                        <a:pt x="4" y="11"/>
                      </a:lnTo>
                      <a:lnTo>
                        <a:pt x="2" y="15"/>
                      </a:lnTo>
                      <a:lnTo>
                        <a:pt x="0" y="19"/>
                      </a:lnTo>
                      <a:lnTo>
                        <a:pt x="0" y="26"/>
                      </a:lnTo>
                      <a:lnTo>
                        <a:pt x="0" y="34"/>
                      </a:lnTo>
                      <a:lnTo>
                        <a:pt x="2" y="42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10" y="53"/>
                      </a:lnTo>
                      <a:lnTo>
                        <a:pt x="15" y="57"/>
                      </a:lnTo>
                      <a:lnTo>
                        <a:pt x="19" y="61"/>
                      </a:lnTo>
                      <a:lnTo>
                        <a:pt x="25" y="62"/>
                      </a:lnTo>
                      <a:lnTo>
                        <a:pt x="29" y="64"/>
                      </a:lnTo>
                      <a:lnTo>
                        <a:pt x="36" y="66"/>
                      </a:lnTo>
                      <a:lnTo>
                        <a:pt x="42" y="66"/>
                      </a:lnTo>
                      <a:lnTo>
                        <a:pt x="49" y="68"/>
                      </a:lnTo>
                      <a:lnTo>
                        <a:pt x="57" y="68"/>
                      </a:lnTo>
                      <a:lnTo>
                        <a:pt x="65" y="70"/>
                      </a:lnTo>
                      <a:lnTo>
                        <a:pt x="70" y="68"/>
                      </a:lnTo>
                      <a:lnTo>
                        <a:pt x="78" y="68"/>
                      </a:lnTo>
                      <a:lnTo>
                        <a:pt x="84" y="68"/>
                      </a:lnTo>
                      <a:lnTo>
                        <a:pt x="91" y="66"/>
                      </a:lnTo>
                      <a:lnTo>
                        <a:pt x="97" y="64"/>
                      </a:lnTo>
                      <a:lnTo>
                        <a:pt x="103" y="62"/>
                      </a:lnTo>
                      <a:lnTo>
                        <a:pt x="106" y="61"/>
                      </a:lnTo>
                      <a:lnTo>
                        <a:pt x="110" y="57"/>
                      </a:lnTo>
                      <a:lnTo>
                        <a:pt x="112" y="53"/>
                      </a:lnTo>
                      <a:lnTo>
                        <a:pt x="114" y="49"/>
                      </a:lnTo>
                      <a:lnTo>
                        <a:pt x="116" y="43"/>
                      </a:lnTo>
                      <a:lnTo>
                        <a:pt x="116" y="40"/>
                      </a:lnTo>
                      <a:lnTo>
                        <a:pt x="116" y="36"/>
                      </a:lnTo>
                      <a:lnTo>
                        <a:pt x="114" y="30"/>
                      </a:lnTo>
                      <a:lnTo>
                        <a:pt x="112" y="26"/>
                      </a:lnTo>
                      <a:lnTo>
                        <a:pt x="112" y="21"/>
                      </a:lnTo>
                      <a:lnTo>
                        <a:pt x="110" y="17"/>
                      </a:lnTo>
                      <a:lnTo>
                        <a:pt x="108" y="11"/>
                      </a:lnTo>
                      <a:lnTo>
                        <a:pt x="106" y="7"/>
                      </a:lnTo>
                      <a:lnTo>
                        <a:pt x="106" y="5"/>
                      </a:lnTo>
                      <a:lnTo>
                        <a:pt x="103" y="2"/>
                      </a:lnTo>
                      <a:lnTo>
                        <a:pt x="103" y="0"/>
                      </a:lnTo>
                      <a:lnTo>
                        <a:pt x="4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32" name="Freeform 604"/>
                <p:cNvSpPr>
                  <a:spLocks/>
                </p:cNvSpPr>
                <p:nvPr/>
              </p:nvSpPr>
              <p:spPr bwMode="auto">
                <a:xfrm>
                  <a:off x="2332" y="1161"/>
                  <a:ext cx="145" cy="176"/>
                </a:xfrm>
                <a:custGeom>
                  <a:avLst/>
                  <a:gdLst>
                    <a:gd name="T0" fmla="*/ 0 w 161"/>
                    <a:gd name="T1" fmla="*/ 130 h 195"/>
                    <a:gd name="T2" fmla="*/ 0 w 161"/>
                    <a:gd name="T3" fmla="*/ 129 h 195"/>
                    <a:gd name="T4" fmla="*/ 0 w 161"/>
                    <a:gd name="T5" fmla="*/ 127 h 195"/>
                    <a:gd name="T6" fmla="*/ 0 w 161"/>
                    <a:gd name="T7" fmla="*/ 124 h 195"/>
                    <a:gd name="T8" fmla="*/ 0 w 161"/>
                    <a:gd name="T9" fmla="*/ 118 h 195"/>
                    <a:gd name="T10" fmla="*/ 0 w 161"/>
                    <a:gd name="T11" fmla="*/ 113 h 195"/>
                    <a:gd name="T12" fmla="*/ 1 w 161"/>
                    <a:gd name="T13" fmla="*/ 107 h 195"/>
                    <a:gd name="T14" fmla="*/ 3 w 161"/>
                    <a:gd name="T15" fmla="*/ 99 h 195"/>
                    <a:gd name="T16" fmla="*/ 3 w 161"/>
                    <a:gd name="T17" fmla="*/ 93 h 195"/>
                    <a:gd name="T18" fmla="*/ 5 w 161"/>
                    <a:gd name="T19" fmla="*/ 85 h 195"/>
                    <a:gd name="T20" fmla="*/ 5 w 161"/>
                    <a:gd name="T21" fmla="*/ 78 h 195"/>
                    <a:gd name="T22" fmla="*/ 5 w 161"/>
                    <a:gd name="T23" fmla="*/ 68 h 195"/>
                    <a:gd name="T24" fmla="*/ 7 w 161"/>
                    <a:gd name="T25" fmla="*/ 60 h 195"/>
                    <a:gd name="T26" fmla="*/ 9 w 161"/>
                    <a:gd name="T27" fmla="*/ 53 h 195"/>
                    <a:gd name="T28" fmla="*/ 11 w 161"/>
                    <a:gd name="T29" fmla="*/ 45 h 195"/>
                    <a:gd name="T30" fmla="*/ 13 w 161"/>
                    <a:gd name="T31" fmla="*/ 38 h 195"/>
                    <a:gd name="T32" fmla="*/ 14 w 161"/>
                    <a:gd name="T33" fmla="*/ 31 h 195"/>
                    <a:gd name="T34" fmla="*/ 16 w 161"/>
                    <a:gd name="T35" fmla="*/ 25 h 195"/>
                    <a:gd name="T36" fmla="*/ 19 w 161"/>
                    <a:gd name="T37" fmla="*/ 20 h 195"/>
                    <a:gd name="T38" fmla="*/ 21 w 161"/>
                    <a:gd name="T39" fmla="*/ 16 h 195"/>
                    <a:gd name="T40" fmla="*/ 23 w 161"/>
                    <a:gd name="T41" fmla="*/ 13 h 195"/>
                    <a:gd name="T42" fmla="*/ 25 w 161"/>
                    <a:gd name="T43" fmla="*/ 11 h 195"/>
                    <a:gd name="T44" fmla="*/ 27 w 161"/>
                    <a:gd name="T45" fmla="*/ 7 h 195"/>
                    <a:gd name="T46" fmla="*/ 30 w 161"/>
                    <a:gd name="T47" fmla="*/ 5 h 195"/>
                    <a:gd name="T48" fmla="*/ 32 w 161"/>
                    <a:gd name="T49" fmla="*/ 5 h 195"/>
                    <a:gd name="T50" fmla="*/ 37 w 161"/>
                    <a:gd name="T51" fmla="*/ 2 h 195"/>
                    <a:gd name="T52" fmla="*/ 40 w 161"/>
                    <a:gd name="T53" fmla="*/ 0 h 195"/>
                    <a:gd name="T54" fmla="*/ 42 w 161"/>
                    <a:gd name="T55" fmla="*/ 0 h 195"/>
                    <a:gd name="T56" fmla="*/ 42 w 161"/>
                    <a:gd name="T57" fmla="*/ 0 h 195"/>
                    <a:gd name="T58" fmla="*/ 43 w 161"/>
                    <a:gd name="T59" fmla="*/ 0 h 195"/>
                    <a:gd name="T60" fmla="*/ 45 w 161"/>
                    <a:gd name="T61" fmla="*/ 2 h 195"/>
                    <a:gd name="T62" fmla="*/ 48 w 161"/>
                    <a:gd name="T63" fmla="*/ 5 h 195"/>
                    <a:gd name="T64" fmla="*/ 52 w 161"/>
                    <a:gd name="T65" fmla="*/ 7 h 195"/>
                    <a:gd name="T66" fmla="*/ 55 w 161"/>
                    <a:gd name="T67" fmla="*/ 9 h 195"/>
                    <a:gd name="T68" fmla="*/ 57 w 161"/>
                    <a:gd name="T69" fmla="*/ 12 h 195"/>
                    <a:gd name="T70" fmla="*/ 60 w 161"/>
                    <a:gd name="T71" fmla="*/ 14 h 195"/>
                    <a:gd name="T72" fmla="*/ 63 w 161"/>
                    <a:gd name="T73" fmla="*/ 17 h 195"/>
                    <a:gd name="T74" fmla="*/ 66 w 161"/>
                    <a:gd name="T75" fmla="*/ 21 h 195"/>
                    <a:gd name="T76" fmla="*/ 69 w 161"/>
                    <a:gd name="T77" fmla="*/ 25 h 195"/>
                    <a:gd name="T78" fmla="*/ 72 w 161"/>
                    <a:gd name="T79" fmla="*/ 30 h 195"/>
                    <a:gd name="T80" fmla="*/ 76 w 161"/>
                    <a:gd name="T81" fmla="*/ 35 h 195"/>
                    <a:gd name="T82" fmla="*/ 77 w 161"/>
                    <a:gd name="T83" fmla="*/ 40 h 195"/>
                    <a:gd name="T84" fmla="*/ 81 w 161"/>
                    <a:gd name="T85" fmla="*/ 45 h 195"/>
                    <a:gd name="T86" fmla="*/ 84 w 161"/>
                    <a:gd name="T87" fmla="*/ 51 h 195"/>
                    <a:gd name="T88" fmla="*/ 86 w 161"/>
                    <a:gd name="T89" fmla="*/ 56 h 195"/>
                    <a:gd name="T90" fmla="*/ 89 w 161"/>
                    <a:gd name="T91" fmla="*/ 63 h 195"/>
                    <a:gd name="T92" fmla="*/ 91 w 161"/>
                    <a:gd name="T93" fmla="*/ 68 h 195"/>
                    <a:gd name="T94" fmla="*/ 94 w 161"/>
                    <a:gd name="T95" fmla="*/ 74 h 195"/>
                    <a:gd name="T96" fmla="*/ 95 w 161"/>
                    <a:gd name="T97" fmla="*/ 79 h 195"/>
                    <a:gd name="T98" fmla="*/ 97 w 161"/>
                    <a:gd name="T99" fmla="*/ 86 h 195"/>
                    <a:gd name="T100" fmla="*/ 100 w 161"/>
                    <a:gd name="T101" fmla="*/ 91 h 195"/>
                    <a:gd name="T102" fmla="*/ 102 w 161"/>
                    <a:gd name="T103" fmla="*/ 95 h 195"/>
                    <a:gd name="T104" fmla="*/ 102 w 161"/>
                    <a:gd name="T105" fmla="*/ 99 h 195"/>
                    <a:gd name="T106" fmla="*/ 103 w 161"/>
                    <a:gd name="T107" fmla="*/ 102 h 195"/>
                    <a:gd name="T108" fmla="*/ 104 w 161"/>
                    <a:gd name="T109" fmla="*/ 105 h 195"/>
                    <a:gd name="T110" fmla="*/ 106 w 161"/>
                    <a:gd name="T111" fmla="*/ 106 h 195"/>
                    <a:gd name="T112" fmla="*/ 106 w 161"/>
                    <a:gd name="T113" fmla="*/ 107 h 195"/>
                    <a:gd name="T114" fmla="*/ 0 w 161"/>
                    <a:gd name="T115" fmla="*/ 130 h 195"/>
                    <a:gd name="T116" fmla="*/ 0 w 161"/>
                    <a:gd name="T117" fmla="*/ 130 h 195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61"/>
                    <a:gd name="T178" fmla="*/ 0 h 195"/>
                    <a:gd name="T179" fmla="*/ 161 w 161"/>
                    <a:gd name="T180" fmla="*/ 195 h 195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61" h="195">
                      <a:moveTo>
                        <a:pt x="0" y="195"/>
                      </a:moveTo>
                      <a:lnTo>
                        <a:pt x="0" y="194"/>
                      </a:lnTo>
                      <a:lnTo>
                        <a:pt x="0" y="192"/>
                      </a:lnTo>
                      <a:lnTo>
                        <a:pt x="0" y="186"/>
                      </a:lnTo>
                      <a:lnTo>
                        <a:pt x="0" y="178"/>
                      </a:lnTo>
                      <a:lnTo>
                        <a:pt x="0" y="171"/>
                      </a:lnTo>
                      <a:lnTo>
                        <a:pt x="1" y="161"/>
                      </a:lnTo>
                      <a:lnTo>
                        <a:pt x="3" y="150"/>
                      </a:lnTo>
                      <a:lnTo>
                        <a:pt x="3" y="140"/>
                      </a:lnTo>
                      <a:lnTo>
                        <a:pt x="5" y="127"/>
                      </a:lnTo>
                      <a:lnTo>
                        <a:pt x="7" y="116"/>
                      </a:lnTo>
                      <a:lnTo>
                        <a:pt x="9" y="102"/>
                      </a:lnTo>
                      <a:lnTo>
                        <a:pt x="11" y="91"/>
                      </a:lnTo>
                      <a:lnTo>
                        <a:pt x="13" y="80"/>
                      </a:lnTo>
                      <a:lnTo>
                        <a:pt x="15" y="68"/>
                      </a:lnTo>
                      <a:lnTo>
                        <a:pt x="19" y="57"/>
                      </a:lnTo>
                      <a:lnTo>
                        <a:pt x="22" y="47"/>
                      </a:lnTo>
                      <a:lnTo>
                        <a:pt x="24" y="38"/>
                      </a:lnTo>
                      <a:lnTo>
                        <a:pt x="28" y="30"/>
                      </a:lnTo>
                      <a:lnTo>
                        <a:pt x="32" y="24"/>
                      </a:lnTo>
                      <a:lnTo>
                        <a:pt x="36" y="19"/>
                      </a:lnTo>
                      <a:lnTo>
                        <a:pt x="38" y="15"/>
                      </a:lnTo>
                      <a:lnTo>
                        <a:pt x="41" y="11"/>
                      </a:lnTo>
                      <a:lnTo>
                        <a:pt x="45" y="7"/>
                      </a:lnTo>
                      <a:lnTo>
                        <a:pt x="49" y="5"/>
                      </a:lnTo>
                      <a:lnTo>
                        <a:pt x="55" y="2"/>
                      </a:lnTo>
                      <a:lnTo>
                        <a:pt x="60" y="0"/>
                      </a:lnTo>
                      <a:lnTo>
                        <a:pt x="64" y="0"/>
                      </a:lnTo>
                      <a:lnTo>
                        <a:pt x="66" y="0"/>
                      </a:lnTo>
                      <a:lnTo>
                        <a:pt x="68" y="2"/>
                      </a:lnTo>
                      <a:lnTo>
                        <a:pt x="72" y="5"/>
                      </a:lnTo>
                      <a:lnTo>
                        <a:pt x="79" y="11"/>
                      </a:lnTo>
                      <a:lnTo>
                        <a:pt x="83" y="13"/>
                      </a:lnTo>
                      <a:lnTo>
                        <a:pt x="87" y="17"/>
                      </a:lnTo>
                      <a:lnTo>
                        <a:pt x="91" y="21"/>
                      </a:lnTo>
                      <a:lnTo>
                        <a:pt x="97" y="26"/>
                      </a:lnTo>
                      <a:lnTo>
                        <a:pt x="100" y="32"/>
                      </a:lnTo>
                      <a:lnTo>
                        <a:pt x="104" y="38"/>
                      </a:lnTo>
                      <a:lnTo>
                        <a:pt x="110" y="45"/>
                      </a:lnTo>
                      <a:lnTo>
                        <a:pt x="114" y="53"/>
                      </a:lnTo>
                      <a:lnTo>
                        <a:pt x="117" y="60"/>
                      </a:lnTo>
                      <a:lnTo>
                        <a:pt x="123" y="68"/>
                      </a:lnTo>
                      <a:lnTo>
                        <a:pt x="127" y="76"/>
                      </a:lnTo>
                      <a:lnTo>
                        <a:pt x="131" y="85"/>
                      </a:lnTo>
                      <a:lnTo>
                        <a:pt x="135" y="95"/>
                      </a:lnTo>
                      <a:lnTo>
                        <a:pt x="138" y="102"/>
                      </a:lnTo>
                      <a:lnTo>
                        <a:pt x="142" y="112"/>
                      </a:lnTo>
                      <a:lnTo>
                        <a:pt x="146" y="121"/>
                      </a:lnTo>
                      <a:lnTo>
                        <a:pt x="148" y="129"/>
                      </a:lnTo>
                      <a:lnTo>
                        <a:pt x="152" y="137"/>
                      </a:lnTo>
                      <a:lnTo>
                        <a:pt x="154" y="142"/>
                      </a:lnTo>
                      <a:lnTo>
                        <a:pt x="155" y="150"/>
                      </a:lnTo>
                      <a:lnTo>
                        <a:pt x="157" y="154"/>
                      </a:lnTo>
                      <a:lnTo>
                        <a:pt x="159" y="157"/>
                      </a:lnTo>
                      <a:lnTo>
                        <a:pt x="161" y="159"/>
                      </a:lnTo>
                      <a:lnTo>
                        <a:pt x="161" y="161"/>
                      </a:lnTo>
                      <a:lnTo>
                        <a:pt x="0" y="195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33" name="Freeform 605"/>
                <p:cNvSpPr>
                  <a:spLocks/>
                </p:cNvSpPr>
                <p:nvPr/>
              </p:nvSpPr>
              <p:spPr bwMode="auto">
                <a:xfrm>
                  <a:off x="2246" y="1283"/>
                  <a:ext cx="333" cy="125"/>
                </a:xfrm>
                <a:custGeom>
                  <a:avLst/>
                  <a:gdLst>
                    <a:gd name="T0" fmla="*/ 0 w 370"/>
                    <a:gd name="T1" fmla="*/ 92 h 138"/>
                    <a:gd name="T2" fmla="*/ 3 w 370"/>
                    <a:gd name="T3" fmla="*/ 89 h 138"/>
                    <a:gd name="T4" fmla="*/ 7 w 370"/>
                    <a:gd name="T5" fmla="*/ 82 h 138"/>
                    <a:gd name="T6" fmla="*/ 13 w 370"/>
                    <a:gd name="T7" fmla="*/ 73 h 138"/>
                    <a:gd name="T8" fmla="*/ 22 w 370"/>
                    <a:gd name="T9" fmla="*/ 63 h 138"/>
                    <a:gd name="T10" fmla="*/ 31 w 370"/>
                    <a:gd name="T11" fmla="*/ 50 h 138"/>
                    <a:gd name="T12" fmla="*/ 42 w 370"/>
                    <a:gd name="T13" fmla="*/ 39 h 138"/>
                    <a:gd name="T14" fmla="*/ 53 w 370"/>
                    <a:gd name="T15" fmla="*/ 28 h 138"/>
                    <a:gd name="T16" fmla="*/ 64 w 370"/>
                    <a:gd name="T17" fmla="*/ 18 h 138"/>
                    <a:gd name="T18" fmla="*/ 77 w 370"/>
                    <a:gd name="T19" fmla="*/ 12 h 138"/>
                    <a:gd name="T20" fmla="*/ 87 w 370"/>
                    <a:gd name="T21" fmla="*/ 5 h 138"/>
                    <a:gd name="T22" fmla="*/ 100 w 370"/>
                    <a:gd name="T23" fmla="*/ 3 h 138"/>
                    <a:gd name="T24" fmla="*/ 112 w 370"/>
                    <a:gd name="T25" fmla="*/ 0 h 138"/>
                    <a:gd name="T26" fmla="*/ 125 w 370"/>
                    <a:gd name="T27" fmla="*/ 0 h 138"/>
                    <a:gd name="T28" fmla="*/ 139 w 370"/>
                    <a:gd name="T29" fmla="*/ 3 h 138"/>
                    <a:gd name="T30" fmla="*/ 151 w 370"/>
                    <a:gd name="T31" fmla="*/ 5 h 138"/>
                    <a:gd name="T32" fmla="*/ 167 w 370"/>
                    <a:gd name="T33" fmla="*/ 11 h 138"/>
                    <a:gd name="T34" fmla="*/ 182 w 370"/>
                    <a:gd name="T35" fmla="*/ 16 h 138"/>
                    <a:gd name="T36" fmla="*/ 195 w 370"/>
                    <a:gd name="T37" fmla="*/ 23 h 138"/>
                    <a:gd name="T38" fmla="*/ 209 w 370"/>
                    <a:gd name="T39" fmla="*/ 29 h 138"/>
                    <a:gd name="T40" fmla="*/ 222 w 370"/>
                    <a:gd name="T41" fmla="*/ 35 h 138"/>
                    <a:gd name="T42" fmla="*/ 231 w 370"/>
                    <a:gd name="T43" fmla="*/ 42 h 138"/>
                    <a:gd name="T44" fmla="*/ 239 w 370"/>
                    <a:gd name="T45" fmla="*/ 46 h 138"/>
                    <a:gd name="T46" fmla="*/ 241 w 370"/>
                    <a:gd name="T47" fmla="*/ 50 h 138"/>
                    <a:gd name="T48" fmla="*/ 241 w 370"/>
                    <a:gd name="T49" fmla="*/ 50 h 138"/>
                    <a:gd name="T50" fmla="*/ 234 w 370"/>
                    <a:gd name="T51" fmla="*/ 48 h 138"/>
                    <a:gd name="T52" fmla="*/ 222 w 370"/>
                    <a:gd name="T53" fmla="*/ 46 h 138"/>
                    <a:gd name="T54" fmla="*/ 206 w 370"/>
                    <a:gd name="T55" fmla="*/ 44 h 138"/>
                    <a:gd name="T56" fmla="*/ 184 w 370"/>
                    <a:gd name="T57" fmla="*/ 43 h 138"/>
                    <a:gd name="T58" fmla="*/ 162 w 370"/>
                    <a:gd name="T59" fmla="*/ 42 h 138"/>
                    <a:gd name="T60" fmla="*/ 140 w 370"/>
                    <a:gd name="T61" fmla="*/ 42 h 138"/>
                    <a:gd name="T62" fmla="*/ 115 w 370"/>
                    <a:gd name="T63" fmla="*/ 44 h 138"/>
                    <a:gd name="T64" fmla="*/ 93 w 370"/>
                    <a:gd name="T65" fmla="*/ 48 h 138"/>
                    <a:gd name="T66" fmla="*/ 72 w 370"/>
                    <a:gd name="T67" fmla="*/ 54 h 138"/>
                    <a:gd name="T68" fmla="*/ 52 w 370"/>
                    <a:gd name="T69" fmla="*/ 61 h 138"/>
                    <a:gd name="T70" fmla="*/ 36 w 370"/>
                    <a:gd name="T71" fmla="*/ 70 h 138"/>
                    <a:gd name="T72" fmla="*/ 22 w 370"/>
                    <a:gd name="T73" fmla="*/ 78 h 138"/>
                    <a:gd name="T74" fmla="*/ 11 w 370"/>
                    <a:gd name="T75" fmla="*/ 83 h 138"/>
                    <a:gd name="T76" fmla="*/ 5 w 370"/>
                    <a:gd name="T77" fmla="*/ 90 h 138"/>
                    <a:gd name="T78" fmla="*/ 0 w 370"/>
                    <a:gd name="T79" fmla="*/ 92 h 138"/>
                    <a:gd name="T80" fmla="*/ 0 w 370"/>
                    <a:gd name="T81" fmla="*/ 92 h 138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370"/>
                    <a:gd name="T124" fmla="*/ 0 h 138"/>
                    <a:gd name="T125" fmla="*/ 370 w 370"/>
                    <a:gd name="T126" fmla="*/ 138 h 138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370" h="138">
                      <a:moveTo>
                        <a:pt x="0" y="138"/>
                      </a:moveTo>
                      <a:lnTo>
                        <a:pt x="0" y="138"/>
                      </a:lnTo>
                      <a:lnTo>
                        <a:pt x="1" y="135"/>
                      </a:lnTo>
                      <a:lnTo>
                        <a:pt x="3" y="131"/>
                      </a:lnTo>
                      <a:lnTo>
                        <a:pt x="7" y="127"/>
                      </a:lnTo>
                      <a:lnTo>
                        <a:pt x="11" y="121"/>
                      </a:lnTo>
                      <a:lnTo>
                        <a:pt x="15" y="116"/>
                      </a:lnTo>
                      <a:lnTo>
                        <a:pt x="20" y="108"/>
                      </a:lnTo>
                      <a:lnTo>
                        <a:pt x="28" y="100"/>
                      </a:lnTo>
                      <a:lnTo>
                        <a:pt x="34" y="93"/>
                      </a:lnTo>
                      <a:lnTo>
                        <a:pt x="39" y="83"/>
                      </a:lnTo>
                      <a:lnTo>
                        <a:pt x="47" y="74"/>
                      </a:lnTo>
                      <a:lnTo>
                        <a:pt x="57" y="66"/>
                      </a:lnTo>
                      <a:lnTo>
                        <a:pt x="64" y="57"/>
                      </a:lnTo>
                      <a:lnTo>
                        <a:pt x="72" y="49"/>
                      </a:lnTo>
                      <a:lnTo>
                        <a:pt x="81" y="41"/>
                      </a:lnTo>
                      <a:lnTo>
                        <a:pt x="91" y="34"/>
                      </a:lnTo>
                      <a:lnTo>
                        <a:pt x="98" y="26"/>
                      </a:lnTo>
                      <a:lnTo>
                        <a:pt x="108" y="20"/>
                      </a:lnTo>
                      <a:lnTo>
                        <a:pt x="116" y="17"/>
                      </a:lnTo>
                      <a:lnTo>
                        <a:pt x="125" y="13"/>
                      </a:lnTo>
                      <a:lnTo>
                        <a:pt x="133" y="7"/>
                      </a:lnTo>
                      <a:lnTo>
                        <a:pt x="142" y="5"/>
                      </a:lnTo>
                      <a:lnTo>
                        <a:pt x="152" y="3"/>
                      </a:lnTo>
                      <a:lnTo>
                        <a:pt x="161" y="1"/>
                      </a:lnTo>
                      <a:lnTo>
                        <a:pt x="171" y="0"/>
                      </a:lnTo>
                      <a:lnTo>
                        <a:pt x="180" y="0"/>
                      </a:lnTo>
                      <a:lnTo>
                        <a:pt x="190" y="0"/>
                      </a:lnTo>
                      <a:lnTo>
                        <a:pt x="201" y="1"/>
                      </a:lnTo>
                      <a:lnTo>
                        <a:pt x="211" y="3"/>
                      </a:lnTo>
                      <a:lnTo>
                        <a:pt x="222" y="5"/>
                      </a:lnTo>
                      <a:lnTo>
                        <a:pt x="231" y="7"/>
                      </a:lnTo>
                      <a:lnTo>
                        <a:pt x="243" y="13"/>
                      </a:lnTo>
                      <a:lnTo>
                        <a:pt x="254" y="15"/>
                      </a:lnTo>
                      <a:lnTo>
                        <a:pt x="266" y="19"/>
                      </a:lnTo>
                      <a:lnTo>
                        <a:pt x="277" y="24"/>
                      </a:lnTo>
                      <a:lnTo>
                        <a:pt x="289" y="28"/>
                      </a:lnTo>
                      <a:lnTo>
                        <a:pt x="298" y="34"/>
                      </a:lnTo>
                      <a:lnTo>
                        <a:pt x="309" y="39"/>
                      </a:lnTo>
                      <a:lnTo>
                        <a:pt x="319" y="43"/>
                      </a:lnTo>
                      <a:lnTo>
                        <a:pt x="328" y="49"/>
                      </a:lnTo>
                      <a:lnTo>
                        <a:pt x="338" y="53"/>
                      </a:lnTo>
                      <a:lnTo>
                        <a:pt x="346" y="58"/>
                      </a:lnTo>
                      <a:lnTo>
                        <a:pt x="353" y="62"/>
                      </a:lnTo>
                      <a:lnTo>
                        <a:pt x="359" y="66"/>
                      </a:lnTo>
                      <a:lnTo>
                        <a:pt x="363" y="68"/>
                      </a:lnTo>
                      <a:lnTo>
                        <a:pt x="366" y="72"/>
                      </a:lnTo>
                      <a:lnTo>
                        <a:pt x="368" y="74"/>
                      </a:lnTo>
                      <a:lnTo>
                        <a:pt x="370" y="74"/>
                      </a:lnTo>
                      <a:lnTo>
                        <a:pt x="368" y="74"/>
                      </a:lnTo>
                      <a:lnTo>
                        <a:pt x="365" y="72"/>
                      </a:lnTo>
                      <a:lnTo>
                        <a:pt x="357" y="72"/>
                      </a:lnTo>
                      <a:lnTo>
                        <a:pt x="349" y="70"/>
                      </a:lnTo>
                      <a:lnTo>
                        <a:pt x="338" y="68"/>
                      </a:lnTo>
                      <a:lnTo>
                        <a:pt x="327" y="68"/>
                      </a:lnTo>
                      <a:lnTo>
                        <a:pt x="313" y="66"/>
                      </a:lnTo>
                      <a:lnTo>
                        <a:pt x="298" y="64"/>
                      </a:lnTo>
                      <a:lnTo>
                        <a:pt x="281" y="64"/>
                      </a:lnTo>
                      <a:lnTo>
                        <a:pt x="266" y="62"/>
                      </a:lnTo>
                      <a:lnTo>
                        <a:pt x="247" y="62"/>
                      </a:lnTo>
                      <a:lnTo>
                        <a:pt x="230" y="62"/>
                      </a:lnTo>
                      <a:lnTo>
                        <a:pt x="212" y="62"/>
                      </a:lnTo>
                      <a:lnTo>
                        <a:pt x="193" y="64"/>
                      </a:lnTo>
                      <a:lnTo>
                        <a:pt x="176" y="66"/>
                      </a:lnTo>
                      <a:lnTo>
                        <a:pt x="159" y="68"/>
                      </a:lnTo>
                      <a:lnTo>
                        <a:pt x="142" y="72"/>
                      </a:lnTo>
                      <a:lnTo>
                        <a:pt x="127" y="76"/>
                      </a:lnTo>
                      <a:lnTo>
                        <a:pt x="110" y="81"/>
                      </a:lnTo>
                      <a:lnTo>
                        <a:pt x="95" y="87"/>
                      </a:lnTo>
                      <a:lnTo>
                        <a:pt x="79" y="91"/>
                      </a:lnTo>
                      <a:lnTo>
                        <a:pt x="68" y="97"/>
                      </a:lnTo>
                      <a:lnTo>
                        <a:pt x="55" y="104"/>
                      </a:lnTo>
                      <a:lnTo>
                        <a:pt x="45" y="110"/>
                      </a:lnTo>
                      <a:lnTo>
                        <a:pt x="34" y="116"/>
                      </a:lnTo>
                      <a:lnTo>
                        <a:pt x="24" y="121"/>
                      </a:lnTo>
                      <a:lnTo>
                        <a:pt x="17" y="125"/>
                      </a:lnTo>
                      <a:lnTo>
                        <a:pt x="11" y="131"/>
                      </a:lnTo>
                      <a:lnTo>
                        <a:pt x="7" y="133"/>
                      </a:lnTo>
                      <a:lnTo>
                        <a:pt x="1" y="136"/>
                      </a:lnTo>
                      <a:lnTo>
                        <a:pt x="0" y="13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34" name="Freeform 606"/>
                <p:cNvSpPr>
                  <a:spLocks/>
                </p:cNvSpPr>
                <p:nvPr/>
              </p:nvSpPr>
              <p:spPr bwMode="auto">
                <a:xfrm>
                  <a:off x="2370" y="1021"/>
                  <a:ext cx="48" cy="248"/>
                </a:xfrm>
                <a:custGeom>
                  <a:avLst/>
                  <a:gdLst>
                    <a:gd name="T0" fmla="*/ 30 w 56"/>
                    <a:gd name="T1" fmla="*/ 175 h 275"/>
                    <a:gd name="T2" fmla="*/ 13 w 56"/>
                    <a:gd name="T3" fmla="*/ 0 h 275"/>
                    <a:gd name="T4" fmla="*/ 0 w 56"/>
                    <a:gd name="T5" fmla="*/ 4 h 275"/>
                    <a:gd name="T6" fmla="*/ 6 w 56"/>
                    <a:gd name="T7" fmla="*/ 182 h 275"/>
                    <a:gd name="T8" fmla="*/ 30 w 56"/>
                    <a:gd name="T9" fmla="*/ 175 h 275"/>
                    <a:gd name="T10" fmla="*/ 30 w 56"/>
                    <a:gd name="T11" fmla="*/ 175 h 2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"/>
                    <a:gd name="T19" fmla="*/ 0 h 275"/>
                    <a:gd name="T20" fmla="*/ 56 w 56"/>
                    <a:gd name="T21" fmla="*/ 275 h 27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" h="275">
                      <a:moveTo>
                        <a:pt x="56" y="264"/>
                      </a:moveTo>
                      <a:lnTo>
                        <a:pt x="25" y="0"/>
                      </a:lnTo>
                      <a:lnTo>
                        <a:pt x="0" y="4"/>
                      </a:lnTo>
                      <a:lnTo>
                        <a:pt x="10" y="275"/>
                      </a:lnTo>
                      <a:lnTo>
                        <a:pt x="56" y="264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178" name="Group 607"/>
              <p:cNvGrpSpPr>
                <a:grpSpLocks/>
              </p:cNvGrpSpPr>
              <p:nvPr/>
            </p:nvGrpSpPr>
            <p:grpSpPr bwMode="auto">
              <a:xfrm>
                <a:off x="1254" y="2036"/>
                <a:ext cx="1444" cy="1883"/>
                <a:chOff x="1469" y="2152"/>
                <a:chExt cx="1042" cy="1359"/>
              </a:xfrm>
            </p:grpSpPr>
            <p:sp>
              <p:nvSpPr>
                <p:cNvPr id="7179" name="Freeform 608"/>
                <p:cNvSpPr>
                  <a:spLocks/>
                </p:cNvSpPr>
                <p:nvPr/>
              </p:nvSpPr>
              <p:spPr bwMode="auto">
                <a:xfrm>
                  <a:off x="1469" y="2589"/>
                  <a:ext cx="825" cy="915"/>
                </a:xfrm>
                <a:custGeom>
                  <a:avLst/>
                  <a:gdLst>
                    <a:gd name="T0" fmla="*/ 62 w 1300"/>
                    <a:gd name="T1" fmla="*/ 2 h 1443"/>
                    <a:gd name="T2" fmla="*/ 54 w 1300"/>
                    <a:gd name="T3" fmla="*/ 15 h 1443"/>
                    <a:gd name="T4" fmla="*/ 49 w 1300"/>
                    <a:gd name="T5" fmla="*/ 16 h 1443"/>
                    <a:gd name="T6" fmla="*/ 41 w 1300"/>
                    <a:gd name="T7" fmla="*/ 18 h 1443"/>
                    <a:gd name="T8" fmla="*/ 32 w 1300"/>
                    <a:gd name="T9" fmla="*/ 22 h 1443"/>
                    <a:gd name="T10" fmla="*/ 22 w 1300"/>
                    <a:gd name="T11" fmla="*/ 28 h 1443"/>
                    <a:gd name="T12" fmla="*/ 12 w 1300"/>
                    <a:gd name="T13" fmla="*/ 36 h 1443"/>
                    <a:gd name="T14" fmla="*/ 4 w 1300"/>
                    <a:gd name="T15" fmla="*/ 43 h 1443"/>
                    <a:gd name="T16" fmla="*/ 1 w 1300"/>
                    <a:gd name="T17" fmla="*/ 48 h 1443"/>
                    <a:gd name="T18" fmla="*/ 0 w 1300"/>
                    <a:gd name="T19" fmla="*/ 50 h 1443"/>
                    <a:gd name="T20" fmla="*/ 1 w 1300"/>
                    <a:gd name="T21" fmla="*/ 60 h 1443"/>
                    <a:gd name="T22" fmla="*/ 2 w 1300"/>
                    <a:gd name="T23" fmla="*/ 76 h 1443"/>
                    <a:gd name="T24" fmla="*/ 6 w 1300"/>
                    <a:gd name="T25" fmla="*/ 97 h 1443"/>
                    <a:gd name="T26" fmla="*/ 12 w 1300"/>
                    <a:gd name="T27" fmla="*/ 121 h 1443"/>
                    <a:gd name="T28" fmla="*/ 20 w 1300"/>
                    <a:gd name="T29" fmla="*/ 143 h 1443"/>
                    <a:gd name="T30" fmla="*/ 28 w 1300"/>
                    <a:gd name="T31" fmla="*/ 162 h 1443"/>
                    <a:gd name="T32" fmla="*/ 32 w 1300"/>
                    <a:gd name="T33" fmla="*/ 172 h 1443"/>
                    <a:gd name="T34" fmla="*/ 33 w 1300"/>
                    <a:gd name="T35" fmla="*/ 175 h 1443"/>
                    <a:gd name="T36" fmla="*/ 30 w 1300"/>
                    <a:gd name="T37" fmla="*/ 181 h 1443"/>
                    <a:gd name="T38" fmla="*/ 25 w 1300"/>
                    <a:gd name="T39" fmla="*/ 191 h 1443"/>
                    <a:gd name="T40" fmla="*/ 20 w 1300"/>
                    <a:gd name="T41" fmla="*/ 207 h 1443"/>
                    <a:gd name="T42" fmla="*/ 16 w 1300"/>
                    <a:gd name="T43" fmla="*/ 222 h 1443"/>
                    <a:gd name="T44" fmla="*/ 15 w 1300"/>
                    <a:gd name="T45" fmla="*/ 230 h 1443"/>
                    <a:gd name="T46" fmla="*/ 15 w 1300"/>
                    <a:gd name="T47" fmla="*/ 233 h 1443"/>
                    <a:gd name="T48" fmla="*/ 154 w 1300"/>
                    <a:gd name="T49" fmla="*/ 233 h 1443"/>
                    <a:gd name="T50" fmla="*/ 154 w 1300"/>
                    <a:gd name="T51" fmla="*/ 231 h 1443"/>
                    <a:gd name="T52" fmla="*/ 152 w 1300"/>
                    <a:gd name="T53" fmla="*/ 223 h 1443"/>
                    <a:gd name="T54" fmla="*/ 148 w 1300"/>
                    <a:gd name="T55" fmla="*/ 210 h 1443"/>
                    <a:gd name="T56" fmla="*/ 144 w 1300"/>
                    <a:gd name="T57" fmla="*/ 198 h 1443"/>
                    <a:gd name="T58" fmla="*/ 140 w 1300"/>
                    <a:gd name="T59" fmla="*/ 190 h 1443"/>
                    <a:gd name="T60" fmla="*/ 139 w 1300"/>
                    <a:gd name="T61" fmla="*/ 185 h 1443"/>
                    <a:gd name="T62" fmla="*/ 150 w 1300"/>
                    <a:gd name="T63" fmla="*/ 165 h 1443"/>
                    <a:gd name="T64" fmla="*/ 195 w 1300"/>
                    <a:gd name="T65" fmla="*/ 171 h 1443"/>
                    <a:gd name="T66" fmla="*/ 195 w 1300"/>
                    <a:gd name="T67" fmla="*/ 169 h 1443"/>
                    <a:gd name="T68" fmla="*/ 197 w 1300"/>
                    <a:gd name="T69" fmla="*/ 167 h 1443"/>
                    <a:gd name="T70" fmla="*/ 198 w 1300"/>
                    <a:gd name="T71" fmla="*/ 162 h 1443"/>
                    <a:gd name="T72" fmla="*/ 201 w 1300"/>
                    <a:gd name="T73" fmla="*/ 153 h 1443"/>
                    <a:gd name="T74" fmla="*/ 204 w 1300"/>
                    <a:gd name="T75" fmla="*/ 141 h 1443"/>
                    <a:gd name="T76" fmla="*/ 208 w 1300"/>
                    <a:gd name="T77" fmla="*/ 129 h 1443"/>
                    <a:gd name="T78" fmla="*/ 210 w 1300"/>
                    <a:gd name="T79" fmla="*/ 119 h 1443"/>
                    <a:gd name="T80" fmla="*/ 211 w 1300"/>
                    <a:gd name="T81" fmla="*/ 115 h 1443"/>
                    <a:gd name="T82" fmla="*/ 162 w 1300"/>
                    <a:gd name="T83" fmla="*/ 98 h 1443"/>
                    <a:gd name="T84" fmla="*/ 170 w 1300"/>
                    <a:gd name="T85" fmla="*/ 82 h 1443"/>
                    <a:gd name="T86" fmla="*/ 168 w 1300"/>
                    <a:gd name="T87" fmla="*/ 77 h 1443"/>
                    <a:gd name="T88" fmla="*/ 165 w 1300"/>
                    <a:gd name="T89" fmla="*/ 70 h 1443"/>
                    <a:gd name="T90" fmla="*/ 160 w 1300"/>
                    <a:gd name="T91" fmla="*/ 60 h 1443"/>
                    <a:gd name="T92" fmla="*/ 154 w 1300"/>
                    <a:gd name="T93" fmla="*/ 49 h 1443"/>
                    <a:gd name="T94" fmla="*/ 145 w 1300"/>
                    <a:gd name="T95" fmla="*/ 39 h 1443"/>
                    <a:gd name="T96" fmla="*/ 138 w 1300"/>
                    <a:gd name="T97" fmla="*/ 30 h 1443"/>
                    <a:gd name="T98" fmla="*/ 134 w 1300"/>
                    <a:gd name="T99" fmla="*/ 25 h 1443"/>
                    <a:gd name="T100" fmla="*/ 119 w 1300"/>
                    <a:gd name="T101" fmla="*/ 20 h 1443"/>
                    <a:gd name="T102" fmla="*/ 67 w 1300"/>
                    <a:gd name="T103" fmla="*/ 0 h 1443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300"/>
                    <a:gd name="T157" fmla="*/ 0 h 1443"/>
                    <a:gd name="T158" fmla="*/ 1300 w 1300"/>
                    <a:gd name="T159" fmla="*/ 1443 h 1443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300" h="1443">
                      <a:moveTo>
                        <a:pt x="413" y="0"/>
                      </a:moveTo>
                      <a:lnTo>
                        <a:pt x="382" y="12"/>
                      </a:lnTo>
                      <a:lnTo>
                        <a:pt x="337" y="91"/>
                      </a:lnTo>
                      <a:lnTo>
                        <a:pt x="333" y="91"/>
                      </a:lnTo>
                      <a:lnTo>
                        <a:pt x="320" y="93"/>
                      </a:lnTo>
                      <a:lnTo>
                        <a:pt x="304" y="97"/>
                      </a:lnTo>
                      <a:lnTo>
                        <a:pt x="282" y="103"/>
                      </a:lnTo>
                      <a:lnTo>
                        <a:pt x="255" y="110"/>
                      </a:lnTo>
                      <a:lnTo>
                        <a:pt x="227" y="122"/>
                      </a:lnTo>
                      <a:lnTo>
                        <a:pt x="196" y="135"/>
                      </a:lnTo>
                      <a:lnTo>
                        <a:pt x="166" y="156"/>
                      </a:lnTo>
                      <a:lnTo>
                        <a:pt x="133" y="175"/>
                      </a:lnTo>
                      <a:lnTo>
                        <a:pt x="103" y="200"/>
                      </a:lnTo>
                      <a:lnTo>
                        <a:pt x="74" y="223"/>
                      </a:lnTo>
                      <a:lnTo>
                        <a:pt x="52" y="247"/>
                      </a:lnTo>
                      <a:lnTo>
                        <a:pt x="29" y="268"/>
                      </a:lnTo>
                      <a:lnTo>
                        <a:pt x="14" y="285"/>
                      </a:lnTo>
                      <a:lnTo>
                        <a:pt x="4" y="297"/>
                      </a:lnTo>
                      <a:lnTo>
                        <a:pt x="0" y="302"/>
                      </a:lnTo>
                      <a:lnTo>
                        <a:pt x="0" y="310"/>
                      </a:lnTo>
                      <a:lnTo>
                        <a:pt x="0" y="333"/>
                      </a:lnTo>
                      <a:lnTo>
                        <a:pt x="2" y="369"/>
                      </a:lnTo>
                      <a:lnTo>
                        <a:pt x="6" y="416"/>
                      </a:lnTo>
                      <a:lnTo>
                        <a:pt x="12" y="472"/>
                      </a:lnTo>
                      <a:lnTo>
                        <a:pt x="21" y="534"/>
                      </a:lnTo>
                      <a:lnTo>
                        <a:pt x="36" y="603"/>
                      </a:lnTo>
                      <a:lnTo>
                        <a:pt x="54" y="677"/>
                      </a:lnTo>
                      <a:lnTo>
                        <a:pt x="74" y="747"/>
                      </a:lnTo>
                      <a:lnTo>
                        <a:pt x="99" y="819"/>
                      </a:lnTo>
                      <a:lnTo>
                        <a:pt x="124" y="886"/>
                      </a:lnTo>
                      <a:lnTo>
                        <a:pt x="149" y="949"/>
                      </a:lnTo>
                      <a:lnTo>
                        <a:pt x="170" y="1000"/>
                      </a:lnTo>
                      <a:lnTo>
                        <a:pt x="189" y="1040"/>
                      </a:lnTo>
                      <a:lnTo>
                        <a:pt x="202" y="1066"/>
                      </a:lnTo>
                      <a:lnTo>
                        <a:pt x="208" y="1078"/>
                      </a:lnTo>
                      <a:lnTo>
                        <a:pt x="204" y="1082"/>
                      </a:lnTo>
                      <a:lnTo>
                        <a:pt x="196" y="1095"/>
                      </a:lnTo>
                      <a:lnTo>
                        <a:pt x="187" y="1120"/>
                      </a:lnTo>
                      <a:lnTo>
                        <a:pt x="173" y="1150"/>
                      </a:lnTo>
                      <a:lnTo>
                        <a:pt x="158" y="1186"/>
                      </a:lnTo>
                      <a:lnTo>
                        <a:pt x="143" y="1230"/>
                      </a:lnTo>
                      <a:lnTo>
                        <a:pt x="126" y="1277"/>
                      </a:lnTo>
                      <a:lnTo>
                        <a:pt x="112" y="1331"/>
                      </a:lnTo>
                      <a:lnTo>
                        <a:pt x="99" y="1374"/>
                      </a:lnTo>
                      <a:lnTo>
                        <a:pt x="92" y="1407"/>
                      </a:lnTo>
                      <a:lnTo>
                        <a:pt x="88" y="1426"/>
                      </a:lnTo>
                      <a:lnTo>
                        <a:pt x="90" y="1435"/>
                      </a:lnTo>
                      <a:lnTo>
                        <a:pt x="93" y="1439"/>
                      </a:lnTo>
                      <a:lnTo>
                        <a:pt x="99" y="1435"/>
                      </a:lnTo>
                      <a:lnTo>
                        <a:pt x="949" y="1443"/>
                      </a:lnTo>
                      <a:lnTo>
                        <a:pt x="951" y="1437"/>
                      </a:lnTo>
                      <a:lnTo>
                        <a:pt x="949" y="1428"/>
                      </a:lnTo>
                      <a:lnTo>
                        <a:pt x="945" y="1409"/>
                      </a:lnTo>
                      <a:lnTo>
                        <a:pt x="937" y="1380"/>
                      </a:lnTo>
                      <a:lnTo>
                        <a:pt x="928" y="1342"/>
                      </a:lnTo>
                      <a:lnTo>
                        <a:pt x="915" y="1298"/>
                      </a:lnTo>
                      <a:lnTo>
                        <a:pt x="901" y="1260"/>
                      </a:lnTo>
                      <a:lnTo>
                        <a:pt x="886" y="1224"/>
                      </a:lnTo>
                      <a:lnTo>
                        <a:pt x="877" y="1198"/>
                      </a:lnTo>
                      <a:lnTo>
                        <a:pt x="867" y="1173"/>
                      </a:lnTo>
                      <a:lnTo>
                        <a:pt x="861" y="1156"/>
                      </a:lnTo>
                      <a:lnTo>
                        <a:pt x="856" y="1146"/>
                      </a:lnTo>
                      <a:lnTo>
                        <a:pt x="856" y="1142"/>
                      </a:lnTo>
                      <a:lnTo>
                        <a:pt x="928" y="1025"/>
                      </a:lnTo>
                      <a:lnTo>
                        <a:pt x="1135" y="1066"/>
                      </a:lnTo>
                      <a:lnTo>
                        <a:pt x="1200" y="1055"/>
                      </a:lnTo>
                      <a:lnTo>
                        <a:pt x="1200" y="1053"/>
                      </a:lnTo>
                      <a:lnTo>
                        <a:pt x="1202" y="1047"/>
                      </a:lnTo>
                      <a:lnTo>
                        <a:pt x="1205" y="1042"/>
                      </a:lnTo>
                      <a:lnTo>
                        <a:pt x="1211" y="1032"/>
                      </a:lnTo>
                      <a:lnTo>
                        <a:pt x="1215" y="1017"/>
                      </a:lnTo>
                      <a:lnTo>
                        <a:pt x="1223" y="1000"/>
                      </a:lnTo>
                      <a:lnTo>
                        <a:pt x="1230" y="975"/>
                      </a:lnTo>
                      <a:lnTo>
                        <a:pt x="1242" y="947"/>
                      </a:lnTo>
                      <a:lnTo>
                        <a:pt x="1249" y="912"/>
                      </a:lnTo>
                      <a:lnTo>
                        <a:pt x="1261" y="874"/>
                      </a:lnTo>
                      <a:lnTo>
                        <a:pt x="1270" y="835"/>
                      </a:lnTo>
                      <a:lnTo>
                        <a:pt x="1278" y="797"/>
                      </a:lnTo>
                      <a:lnTo>
                        <a:pt x="1285" y="762"/>
                      </a:lnTo>
                      <a:lnTo>
                        <a:pt x="1293" y="736"/>
                      </a:lnTo>
                      <a:lnTo>
                        <a:pt x="1297" y="717"/>
                      </a:lnTo>
                      <a:lnTo>
                        <a:pt x="1300" y="711"/>
                      </a:lnTo>
                      <a:lnTo>
                        <a:pt x="1021" y="764"/>
                      </a:lnTo>
                      <a:lnTo>
                        <a:pt x="1004" y="610"/>
                      </a:lnTo>
                      <a:lnTo>
                        <a:pt x="1051" y="515"/>
                      </a:lnTo>
                      <a:lnTo>
                        <a:pt x="1050" y="511"/>
                      </a:lnTo>
                      <a:lnTo>
                        <a:pt x="1046" y="498"/>
                      </a:lnTo>
                      <a:lnTo>
                        <a:pt x="1038" y="481"/>
                      </a:lnTo>
                      <a:lnTo>
                        <a:pt x="1031" y="460"/>
                      </a:lnTo>
                      <a:lnTo>
                        <a:pt x="1017" y="432"/>
                      </a:lnTo>
                      <a:lnTo>
                        <a:pt x="1004" y="401"/>
                      </a:lnTo>
                      <a:lnTo>
                        <a:pt x="987" y="369"/>
                      </a:lnTo>
                      <a:lnTo>
                        <a:pt x="968" y="337"/>
                      </a:lnTo>
                      <a:lnTo>
                        <a:pt x="945" y="302"/>
                      </a:lnTo>
                      <a:lnTo>
                        <a:pt x="920" y="270"/>
                      </a:lnTo>
                      <a:lnTo>
                        <a:pt x="896" y="238"/>
                      </a:lnTo>
                      <a:lnTo>
                        <a:pt x="875" y="211"/>
                      </a:lnTo>
                      <a:lnTo>
                        <a:pt x="854" y="188"/>
                      </a:lnTo>
                      <a:lnTo>
                        <a:pt x="837" y="171"/>
                      </a:lnTo>
                      <a:lnTo>
                        <a:pt x="825" y="158"/>
                      </a:lnTo>
                      <a:lnTo>
                        <a:pt x="821" y="156"/>
                      </a:lnTo>
                      <a:lnTo>
                        <a:pt x="730" y="126"/>
                      </a:lnTo>
                      <a:lnTo>
                        <a:pt x="590" y="19"/>
                      </a:lnTo>
                      <a:lnTo>
                        <a:pt x="413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0" name="Freeform 609"/>
                <p:cNvSpPr>
                  <a:spLocks/>
                </p:cNvSpPr>
                <p:nvPr/>
              </p:nvSpPr>
              <p:spPr bwMode="auto">
                <a:xfrm>
                  <a:off x="2163" y="2649"/>
                  <a:ext cx="135" cy="178"/>
                </a:xfrm>
                <a:custGeom>
                  <a:avLst/>
                  <a:gdLst>
                    <a:gd name="T0" fmla="*/ 35 w 211"/>
                    <a:gd name="T1" fmla="*/ 0 h 283"/>
                    <a:gd name="T2" fmla="*/ 16 w 211"/>
                    <a:gd name="T3" fmla="*/ 3 h 283"/>
                    <a:gd name="T4" fmla="*/ 15 w 211"/>
                    <a:gd name="T5" fmla="*/ 3 h 283"/>
                    <a:gd name="T6" fmla="*/ 14 w 211"/>
                    <a:gd name="T7" fmla="*/ 4 h 283"/>
                    <a:gd name="T8" fmla="*/ 12 w 211"/>
                    <a:gd name="T9" fmla="*/ 5 h 283"/>
                    <a:gd name="T10" fmla="*/ 11 w 211"/>
                    <a:gd name="T11" fmla="*/ 7 h 283"/>
                    <a:gd name="T12" fmla="*/ 8 w 211"/>
                    <a:gd name="T13" fmla="*/ 8 h 283"/>
                    <a:gd name="T14" fmla="*/ 6 w 211"/>
                    <a:gd name="T15" fmla="*/ 9 h 283"/>
                    <a:gd name="T16" fmla="*/ 4 w 211"/>
                    <a:gd name="T17" fmla="*/ 10 h 283"/>
                    <a:gd name="T18" fmla="*/ 4 w 211"/>
                    <a:gd name="T19" fmla="*/ 11 h 283"/>
                    <a:gd name="T20" fmla="*/ 4 w 211"/>
                    <a:gd name="T21" fmla="*/ 11 h 283"/>
                    <a:gd name="T22" fmla="*/ 3 w 211"/>
                    <a:gd name="T23" fmla="*/ 12 h 283"/>
                    <a:gd name="T24" fmla="*/ 3 w 211"/>
                    <a:gd name="T25" fmla="*/ 13 h 283"/>
                    <a:gd name="T26" fmla="*/ 3 w 211"/>
                    <a:gd name="T27" fmla="*/ 16 h 283"/>
                    <a:gd name="T28" fmla="*/ 2 w 211"/>
                    <a:gd name="T29" fmla="*/ 18 h 283"/>
                    <a:gd name="T30" fmla="*/ 2 w 211"/>
                    <a:gd name="T31" fmla="*/ 21 h 283"/>
                    <a:gd name="T32" fmla="*/ 1 w 211"/>
                    <a:gd name="T33" fmla="*/ 24 h 283"/>
                    <a:gd name="T34" fmla="*/ 1 w 211"/>
                    <a:gd name="T35" fmla="*/ 27 h 283"/>
                    <a:gd name="T36" fmla="*/ 1 w 211"/>
                    <a:gd name="T37" fmla="*/ 30 h 283"/>
                    <a:gd name="T38" fmla="*/ 1 w 211"/>
                    <a:gd name="T39" fmla="*/ 33 h 283"/>
                    <a:gd name="T40" fmla="*/ 0 w 211"/>
                    <a:gd name="T41" fmla="*/ 36 h 283"/>
                    <a:gd name="T42" fmla="*/ 0 w 211"/>
                    <a:gd name="T43" fmla="*/ 38 h 283"/>
                    <a:gd name="T44" fmla="*/ 0 w 211"/>
                    <a:gd name="T45" fmla="*/ 41 h 283"/>
                    <a:gd name="T46" fmla="*/ 0 w 211"/>
                    <a:gd name="T47" fmla="*/ 43 h 283"/>
                    <a:gd name="T48" fmla="*/ 0 w 211"/>
                    <a:gd name="T49" fmla="*/ 44 h 283"/>
                    <a:gd name="T50" fmla="*/ 0 w 211"/>
                    <a:gd name="T51" fmla="*/ 44 h 283"/>
                    <a:gd name="T52" fmla="*/ 27 w 211"/>
                    <a:gd name="T53" fmla="*/ 28 h 283"/>
                    <a:gd name="T54" fmla="*/ 35 w 211"/>
                    <a:gd name="T55" fmla="*/ 0 h 283"/>
                    <a:gd name="T56" fmla="*/ 35 w 211"/>
                    <a:gd name="T57" fmla="*/ 0 h 283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11"/>
                    <a:gd name="T88" fmla="*/ 0 h 283"/>
                    <a:gd name="T89" fmla="*/ 211 w 211"/>
                    <a:gd name="T90" fmla="*/ 283 h 283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11" h="283">
                      <a:moveTo>
                        <a:pt x="211" y="0"/>
                      </a:moveTo>
                      <a:lnTo>
                        <a:pt x="95" y="21"/>
                      </a:lnTo>
                      <a:lnTo>
                        <a:pt x="93" y="21"/>
                      </a:lnTo>
                      <a:lnTo>
                        <a:pt x="86" y="27"/>
                      </a:lnTo>
                      <a:lnTo>
                        <a:pt x="72" y="33"/>
                      </a:lnTo>
                      <a:lnTo>
                        <a:pt x="63" y="44"/>
                      </a:lnTo>
                      <a:lnTo>
                        <a:pt x="48" y="52"/>
                      </a:lnTo>
                      <a:lnTo>
                        <a:pt x="36" y="61"/>
                      </a:lnTo>
                      <a:lnTo>
                        <a:pt x="27" y="67"/>
                      </a:lnTo>
                      <a:lnTo>
                        <a:pt x="25" y="71"/>
                      </a:lnTo>
                      <a:lnTo>
                        <a:pt x="23" y="71"/>
                      </a:lnTo>
                      <a:lnTo>
                        <a:pt x="21" y="78"/>
                      </a:lnTo>
                      <a:lnTo>
                        <a:pt x="17" y="86"/>
                      </a:lnTo>
                      <a:lnTo>
                        <a:pt x="17" y="101"/>
                      </a:lnTo>
                      <a:lnTo>
                        <a:pt x="13" y="116"/>
                      </a:lnTo>
                      <a:lnTo>
                        <a:pt x="10" y="133"/>
                      </a:lnTo>
                      <a:lnTo>
                        <a:pt x="8" y="152"/>
                      </a:lnTo>
                      <a:lnTo>
                        <a:pt x="8" y="173"/>
                      </a:lnTo>
                      <a:lnTo>
                        <a:pt x="2" y="192"/>
                      </a:lnTo>
                      <a:lnTo>
                        <a:pt x="2" y="213"/>
                      </a:lnTo>
                      <a:lnTo>
                        <a:pt x="0" y="228"/>
                      </a:lnTo>
                      <a:lnTo>
                        <a:pt x="0" y="247"/>
                      </a:lnTo>
                      <a:lnTo>
                        <a:pt x="0" y="261"/>
                      </a:lnTo>
                      <a:lnTo>
                        <a:pt x="0" y="272"/>
                      </a:lnTo>
                      <a:lnTo>
                        <a:pt x="0" y="280"/>
                      </a:lnTo>
                      <a:lnTo>
                        <a:pt x="0" y="283"/>
                      </a:lnTo>
                      <a:lnTo>
                        <a:pt x="160" y="183"/>
                      </a:lnTo>
                      <a:lnTo>
                        <a:pt x="211" y="0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1" name="Freeform 610"/>
                <p:cNvSpPr>
                  <a:spLocks/>
                </p:cNvSpPr>
                <p:nvPr/>
              </p:nvSpPr>
              <p:spPr bwMode="auto">
                <a:xfrm>
                  <a:off x="2179" y="2662"/>
                  <a:ext cx="80" cy="92"/>
                </a:xfrm>
                <a:custGeom>
                  <a:avLst/>
                  <a:gdLst>
                    <a:gd name="T0" fmla="*/ 8 w 125"/>
                    <a:gd name="T1" fmla="*/ 7 h 145"/>
                    <a:gd name="T2" fmla="*/ 8 w 125"/>
                    <a:gd name="T3" fmla="*/ 7 h 145"/>
                    <a:gd name="T4" fmla="*/ 8 w 125"/>
                    <a:gd name="T5" fmla="*/ 8 h 145"/>
                    <a:gd name="T6" fmla="*/ 8 w 125"/>
                    <a:gd name="T7" fmla="*/ 8 h 145"/>
                    <a:gd name="T8" fmla="*/ 7 w 125"/>
                    <a:gd name="T9" fmla="*/ 9 h 145"/>
                    <a:gd name="T10" fmla="*/ 7 w 125"/>
                    <a:gd name="T11" fmla="*/ 10 h 145"/>
                    <a:gd name="T12" fmla="*/ 6 w 125"/>
                    <a:gd name="T13" fmla="*/ 11 h 145"/>
                    <a:gd name="T14" fmla="*/ 5 w 125"/>
                    <a:gd name="T15" fmla="*/ 13 h 145"/>
                    <a:gd name="T16" fmla="*/ 4 w 125"/>
                    <a:gd name="T17" fmla="*/ 15 h 145"/>
                    <a:gd name="T18" fmla="*/ 3 w 125"/>
                    <a:gd name="T19" fmla="*/ 17 h 145"/>
                    <a:gd name="T20" fmla="*/ 3 w 125"/>
                    <a:gd name="T21" fmla="*/ 19 h 145"/>
                    <a:gd name="T22" fmla="*/ 2 w 125"/>
                    <a:gd name="T23" fmla="*/ 20 h 145"/>
                    <a:gd name="T24" fmla="*/ 1 w 125"/>
                    <a:gd name="T25" fmla="*/ 22 h 145"/>
                    <a:gd name="T26" fmla="*/ 1 w 125"/>
                    <a:gd name="T27" fmla="*/ 23 h 145"/>
                    <a:gd name="T28" fmla="*/ 1 w 125"/>
                    <a:gd name="T29" fmla="*/ 23 h 145"/>
                    <a:gd name="T30" fmla="*/ 0 w 125"/>
                    <a:gd name="T31" fmla="*/ 14 h 145"/>
                    <a:gd name="T32" fmla="*/ 4 w 125"/>
                    <a:gd name="T33" fmla="*/ 7 h 145"/>
                    <a:gd name="T34" fmla="*/ 12 w 125"/>
                    <a:gd name="T35" fmla="*/ 2 h 145"/>
                    <a:gd name="T36" fmla="*/ 21 w 125"/>
                    <a:gd name="T37" fmla="*/ 0 h 145"/>
                    <a:gd name="T38" fmla="*/ 20 w 125"/>
                    <a:gd name="T39" fmla="*/ 6 h 145"/>
                    <a:gd name="T40" fmla="*/ 16 w 125"/>
                    <a:gd name="T41" fmla="*/ 3 h 145"/>
                    <a:gd name="T42" fmla="*/ 13 w 125"/>
                    <a:gd name="T43" fmla="*/ 4 h 145"/>
                    <a:gd name="T44" fmla="*/ 8 w 125"/>
                    <a:gd name="T45" fmla="*/ 7 h 145"/>
                    <a:gd name="T46" fmla="*/ 8 w 125"/>
                    <a:gd name="T47" fmla="*/ 7 h 14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25"/>
                    <a:gd name="T73" fmla="*/ 0 h 145"/>
                    <a:gd name="T74" fmla="*/ 125 w 125"/>
                    <a:gd name="T75" fmla="*/ 145 h 14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25" h="145">
                      <a:moveTo>
                        <a:pt x="51" y="42"/>
                      </a:moveTo>
                      <a:lnTo>
                        <a:pt x="49" y="42"/>
                      </a:lnTo>
                      <a:lnTo>
                        <a:pt x="47" y="48"/>
                      </a:lnTo>
                      <a:lnTo>
                        <a:pt x="44" y="49"/>
                      </a:lnTo>
                      <a:lnTo>
                        <a:pt x="42" y="55"/>
                      </a:lnTo>
                      <a:lnTo>
                        <a:pt x="40" y="63"/>
                      </a:lnTo>
                      <a:lnTo>
                        <a:pt x="36" y="72"/>
                      </a:lnTo>
                      <a:lnTo>
                        <a:pt x="30" y="82"/>
                      </a:lnTo>
                      <a:lnTo>
                        <a:pt x="25" y="93"/>
                      </a:lnTo>
                      <a:lnTo>
                        <a:pt x="21" y="105"/>
                      </a:lnTo>
                      <a:lnTo>
                        <a:pt x="15" y="118"/>
                      </a:lnTo>
                      <a:lnTo>
                        <a:pt x="11" y="126"/>
                      </a:lnTo>
                      <a:lnTo>
                        <a:pt x="8" y="135"/>
                      </a:lnTo>
                      <a:lnTo>
                        <a:pt x="6" y="143"/>
                      </a:lnTo>
                      <a:lnTo>
                        <a:pt x="6" y="145"/>
                      </a:lnTo>
                      <a:lnTo>
                        <a:pt x="0" y="84"/>
                      </a:lnTo>
                      <a:lnTo>
                        <a:pt x="27" y="44"/>
                      </a:lnTo>
                      <a:lnTo>
                        <a:pt x="70" y="10"/>
                      </a:lnTo>
                      <a:lnTo>
                        <a:pt x="125" y="0"/>
                      </a:lnTo>
                      <a:lnTo>
                        <a:pt x="118" y="34"/>
                      </a:lnTo>
                      <a:lnTo>
                        <a:pt x="95" y="21"/>
                      </a:lnTo>
                      <a:lnTo>
                        <a:pt x="80" y="23"/>
                      </a:lnTo>
                      <a:lnTo>
                        <a:pt x="51" y="42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2" name="Freeform 611"/>
                <p:cNvSpPr>
                  <a:spLocks/>
                </p:cNvSpPr>
                <p:nvPr/>
              </p:nvSpPr>
              <p:spPr bwMode="auto">
                <a:xfrm>
                  <a:off x="2176" y="2715"/>
                  <a:ext cx="60" cy="114"/>
                </a:xfrm>
                <a:custGeom>
                  <a:avLst/>
                  <a:gdLst>
                    <a:gd name="T0" fmla="*/ 15 w 95"/>
                    <a:gd name="T1" fmla="*/ 0 h 180"/>
                    <a:gd name="T2" fmla="*/ 15 w 95"/>
                    <a:gd name="T3" fmla="*/ 1 h 180"/>
                    <a:gd name="T4" fmla="*/ 13 w 95"/>
                    <a:gd name="T5" fmla="*/ 2 h 180"/>
                    <a:gd name="T6" fmla="*/ 12 w 95"/>
                    <a:gd name="T7" fmla="*/ 3 h 180"/>
                    <a:gd name="T8" fmla="*/ 11 w 95"/>
                    <a:gd name="T9" fmla="*/ 4 h 180"/>
                    <a:gd name="T10" fmla="*/ 10 w 95"/>
                    <a:gd name="T11" fmla="*/ 6 h 180"/>
                    <a:gd name="T12" fmla="*/ 9 w 95"/>
                    <a:gd name="T13" fmla="*/ 7 h 180"/>
                    <a:gd name="T14" fmla="*/ 8 w 95"/>
                    <a:gd name="T15" fmla="*/ 9 h 180"/>
                    <a:gd name="T16" fmla="*/ 7 w 95"/>
                    <a:gd name="T17" fmla="*/ 11 h 180"/>
                    <a:gd name="T18" fmla="*/ 6 w 95"/>
                    <a:gd name="T19" fmla="*/ 12 h 180"/>
                    <a:gd name="T20" fmla="*/ 5 w 95"/>
                    <a:gd name="T21" fmla="*/ 14 h 180"/>
                    <a:gd name="T22" fmla="*/ 4 w 95"/>
                    <a:gd name="T23" fmla="*/ 16 h 180"/>
                    <a:gd name="T24" fmla="*/ 4 w 95"/>
                    <a:gd name="T25" fmla="*/ 17 h 180"/>
                    <a:gd name="T26" fmla="*/ 0 w 95"/>
                    <a:gd name="T27" fmla="*/ 26 h 180"/>
                    <a:gd name="T28" fmla="*/ 4 w 95"/>
                    <a:gd name="T29" fmla="*/ 29 h 180"/>
                    <a:gd name="T30" fmla="*/ 15 w 95"/>
                    <a:gd name="T31" fmla="*/ 0 h 180"/>
                    <a:gd name="T32" fmla="*/ 15 w 95"/>
                    <a:gd name="T33" fmla="*/ 0 h 18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5"/>
                    <a:gd name="T52" fmla="*/ 0 h 180"/>
                    <a:gd name="T53" fmla="*/ 95 w 95"/>
                    <a:gd name="T54" fmla="*/ 180 h 18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5" h="180">
                      <a:moveTo>
                        <a:pt x="95" y="0"/>
                      </a:moveTo>
                      <a:lnTo>
                        <a:pt x="91" y="4"/>
                      </a:lnTo>
                      <a:lnTo>
                        <a:pt x="84" y="13"/>
                      </a:lnTo>
                      <a:lnTo>
                        <a:pt x="76" y="19"/>
                      </a:lnTo>
                      <a:lnTo>
                        <a:pt x="69" y="26"/>
                      </a:lnTo>
                      <a:lnTo>
                        <a:pt x="63" y="36"/>
                      </a:lnTo>
                      <a:lnTo>
                        <a:pt x="57" y="45"/>
                      </a:lnTo>
                      <a:lnTo>
                        <a:pt x="50" y="55"/>
                      </a:lnTo>
                      <a:lnTo>
                        <a:pt x="44" y="66"/>
                      </a:lnTo>
                      <a:lnTo>
                        <a:pt x="36" y="76"/>
                      </a:lnTo>
                      <a:lnTo>
                        <a:pt x="33" y="85"/>
                      </a:lnTo>
                      <a:lnTo>
                        <a:pt x="25" y="99"/>
                      </a:lnTo>
                      <a:lnTo>
                        <a:pt x="23" y="106"/>
                      </a:lnTo>
                      <a:lnTo>
                        <a:pt x="0" y="163"/>
                      </a:lnTo>
                      <a:lnTo>
                        <a:pt x="23" y="180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3" name="Freeform 612"/>
                <p:cNvSpPr>
                  <a:spLocks/>
                </p:cNvSpPr>
                <p:nvPr/>
              </p:nvSpPr>
              <p:spPr bwMode="auto">
                <a:xfrm>
                  <a:off x="1723" y="2607"/>
                  <a:ext cx="188" cy="317"/>
                </a:xfrm>
                <a:custGeom>
                  <a:avLst/>
                  <a:gdLst>
                    <a:gd name="T0" fmla="*/ 0 w 295"/>
                    <a:gd name="T1" fmla="*/ 0 h 500"/>
                    <a:gd name="T2" fmla="*/ 0 w 295"/>
                    <a:gd name="T3" fmla="*/ 10 h 500"/>
                    <a:gd name="T4" fmla="*/ 1 w 295"/>
                    <a:gd name="T5" fmla="*/ 10 h 500"/>
                    <a:gd name="T6" fmla="*/ 2 w 295"/>
                    <a:gd name="T7" fmla="*/ 11 h 500"/>
                    <a:gd name="T8" fmla="*/ 4 w 295"/>
                    <a:gd name="T9" fmla="*/ 14 h 500"/>
                    <a:gd name="T10" fmla="*/ 6 w 295"/>
                    <a:gd name="T11" fmla="*/ 16 h 500"/>
                    <a:gd name="T12" fmla="*/ 10 w 295"/>
                    <a:gd name="T13" fmla="*/ 19 h 500"/>
                    <a:gd name="T14" fmla="*/ 13 w 295"/>
                    <a:gd name="T15" fmla="*/ 23 h 500"/>
                    <a:gd name="T16" fmla="*/ 16 w 295"/>
                    <a:gd name="T17" fmla="*/ 28 h 500"/>
                    <a:gd name="T18" fmla="*/ 20 w 295"/>
                    <a:gd name="T19" fmla="*/ 34 h 500"/>
                    <a:gd name="T20" fmla="*/ 24 w 295"/>
                    <a:gd name="T21" fmla="*/ 39 h 500"/>
                    <a:gd name="T22" fmla="*/ 28 w 295"/>
                    <a:gd name="T23" fmla="*/ 46 h 500"/>
                    <a:gd name="T24" fmla="*/ 33 w 295"/>
                    <a:gd name="T25" fmla="*/ 51 h 500"/>
                    <a:gd name="T26" fmla="*/ 36 w 295"/>
                    <a:gd name="T27" fmla="*/ 56 h 500"/>
                    <a:gd name="T28" fmla="*/ 38 w 295"/>
                    <a:gd name="T29" fmla="*/ 60 h 500"/>
                    <a:gd name="T30" fmla="*/ 40 w 295"/>
                    <a:gd name="T31" fmla="*/ 63 h 500"/>
                    <a:gd name="T32" fmla="*/ 41 w 295"/>
                    <a:gd name="T33" fmla="*/ 64 h 500"/>
                    <a:gd name="T34" fmla="*/ 45 w 295"/>
                    <a:gd name="T35" fmla="*/ 81 h 500"/>
                    <a:gd name="T36" fmla="*/ 48 w 295"/>
                    <a:gd name="T37" fmla="*/ 48 h 500"/>
                    <a:gd name="T38" fmla="*/ 45 w 295"/>
                    <a:gd name="T39" fmla="*/ 10 h 500"/>
                    <a:gd name="T40" fmla="*/ 0 w 295"/>
                    <a:gd name="T41" fmla="*/ 0 h 500"/>
                    <a:gd name="T42" fmla="*/ 0 w 295"/>
                    <a:gd name="T43" fmla="*/ 0 h 5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95"/>
                    <a:gd name="T67" fmla="*/ 0 h 500"/>
                    <a:gd name="T68" fmla="*/ 295 w 295"/>
                    <a:gd name="T69" fmla="*/ 500 h 5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95" h="500">
                      <a:moveTo>
                        <a:pt x="0" y="0"/>
                      </a:moveTo>
                      <a:lnTo>
                        <a:pt x="0" y="57"/>
                      </a:lnTo>
                      <a:lnTo>
                        <a:pt x="6" y="64"/>
                      </a:lnTo>
                      <a:lnTo>
                        <a:pt x="12" y="72"/>
                      </a:lnTo>
                      <a:lnTo>
                        <a:pt x="25" y="83"/>
                      </a:lnTo>
                      <a:lnTo>
                        <a:pt x="37" y="98"/>
                      </a:lnTo>
                      <a:lnTo>
                        <a:pt x="56" y="119"/>
                      </a:lnTo>
                      <a:lnTo>
                        <a:pt x="75" y="142"/>
                      </a:lnTo>
                      <a:lnTo>
                        <a:pt x="99" y="173"/>
                      </a:lnTo>
                      <a:lnTo>
                        <a:pt x="122" y="207"/>
                      </a:lnTo>
                      <a:lnTo>
                        <a:pt x="147" y="245"/>
                      </a:lnTo>
                      <a:lnTo>
                        <a:pt x="171" y="281"/>
                      </a:lnTo>
                      <a:lnTo>
                        <a:pt x="196" y="317"/>
                      </a:lnTo>
                      <a:lnTo>
                        <a:pt x="217" y="347"/>
                      </a:lnTo>
                      <a:lnTo>
                        <a:pt x="232" y="374"/>
                      </a:lnTo>
                      <a:lnTo>
                        <a:pt x="244" y="391"/>
                      </a:lnTo>
                      <a:lnTo>
                        <a:pt x="249" y="399"/>
                      </a:lnTo>
                      <a:lnTo>
                        <a:pt x="274" y="500"/>
                      </a:lnTo>
                      <a:lnTo>
                        <a:pt x="295" y="300"/>
                      </a:lnTo>
                      <a:lnTo>
                        <a:pt x="270" y="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4" name="Freeform 613"/>
                <p:cNvSpPr>
                  <a:spLocks/>
                </p:cNvSpPr>
                <p:nvPr/>
              </p:nvSpPr>
              <p:spPr bwMode="auto">
                <a:xfrm>
                  <a:off x="1503" y="2684"/>
                  <a:ext cx="606" cy="385"/>
                </a:xfrm>
                <a:custGeom>
                  <a:avLst/>
                  <a:gdLst>
                    <a:gd name="T0" fmla="*/ 53 w 955"/>
                    <a:gd name="T1" fmla="*/ 61 h 607"/>
                    <a:gd name="T2" fmla="*/ 65 w 955"/>
                    <a:gd name="T3" fmla="*/ 98 h 607"/>
                    <a:gd name="T4" fmla="*/ 145 w 955"/>
                    <a:gd name="T5" fmla="*/ 70 h 607"/>
                    <a:gd name="T6" fmla="*/ 155 w 955"/>
                    <a:gd name="T7" fmla="*/ 69 h 607"/>
                    <a:gd name="T8" fmla="*/ 154 w 955"/>
                    <a:gd name="T9" fmla="*/ 67 h 607"/>
                    <a:gd name="T10" fmla="*/ 152 w 955"/>
                    <a:gd name="T11" fmla="*/ 62 h 607"/>
                    <a:gd name="T12" fmla="*/ 150 w 955"/>
                    <a:gd name="T13" fmla="*/ 56 h 607"/>
                    <a:gd name="T14" fmla="*/ 147 w 955"/>
                    <a:gd name="T15" fmla="*/ 51 h 607"/>
                    <a:gd name="T16" fmla="*/ 143 w 955"/>
                    <a:gd name="T17" fmla="*/ 46 h 607"/>
                    <a:gd name="T18" fmla="*/ 138 w 955"/>
                    <a:gd name="T19" fmla="*/ 42 h 607"/>
                    <a:gd name="T20" fmla="*/ 135 w 955"/>
                    <a:gd name="T21" fmla="*/ 39 h 607"/>
                    <a:gd name="T22" fmla="*/ 134 w 955"/>
                    <a:gd name="T23" fmla="*/ 39 h 607"/>
                    <a:gd name="T24" fmla="*/ 114 w 955"/>
                    <a:gd name="T25" fmla="*/ 56 h 607"/>
                    <a:gd name="T26" fmla="*/ 114 w 955"/>
                    <a:gd name="T27" fmla="*/ 56 h 607"/>
                    <a:gd name="T28" fmla="*/ 115 w 955"/>
                    <a:gd name="T29" fmla="*/ 58 h 607"/>
                    <a:gd name="T30" fmla="*/ 119 w 955"/>
                    <a:gd name="T31" fmla="*/ 58 h 607"/>
                    <a:gd name="T32" fmla="*/ 123 w 955"/>
                    <a:gd name="T33" fmla="*/ 58 h 607"/>
                    <a:gd name="T34" fmla="*/ 127 w 955"/>
                    <a:gd name="T35" fmla="*/ 58 h 607"/>
                    <a:gd name="T36" fmla="*/ 129 w 955"/>
                    <a:gd name="T37" fmla="*/ 59 h 607"/>
                    <a:gd name="T38" fmla="*/ 114 w 955"/>
                    <a:gd name="T39" fmla="*/ 71 h 607"/>
                    <a:gd name="T40" fmla="*/ 103 w 955"/>
                    <a:gd name="T41" fmla="*/ 48 h 607"/>
                    <a:gd name="T42" fmla="*/ 121 w 955"/>
                    <a:gd name="T43" fmla="*/ 20 h 607"/>
                    <a:gd name="T44" fmla="*/ 119 w 955"/>
                    <a:gd name="T45" fmla="*/ 6 h 607"/>
                    <a:gd name="T46" fmla="*/ 115 w 955"/>
                    <a:gd name="T47" fmla="*/ 15 h 607"/>
                    <a:gd name="T48" fmla="*/ 102 w 955"/>
                    <a:gd name="T49" fmla="*/ 37 h 607"/>
                    <a:gd name="T50" fmla="*/ 88 w 955"/>
                    <a:gd name="T51" fmla="*/ 32 h 607"/>
                    <a:gd name="T52" fmla="*/ 70 w 955"/>
                    <a:gd name="T53" fmla="*/ 14 h 607"/>
                    <a:gd name="T54" fmla="*/ 48 w 955"/>
                    <a:gd name="T55" fmla="*/ 0 h 607"/>
                    <a:gd name="T56" fmla="*/ 18 w 955"/>
                    <a:gd name="T57" fmla="*/ 8 h 607"/>
                    <a:gd name="T58" fmla="*/ 17 w 955"/>
                    <a:gd name="T59" fmla="*/ 8 h 607"/>
                    <a:gd name="T60" fmla="*/ 15 w 955"/>
                    <a:gd name="T61" fmla="*/ 10 h 607"/>
                    <a:gd name="T62" fmla="*/ 11 w 955"/>
                    <a:gd name="T63" fmla="*/ 12 h 607"/>
                    <a:gd name="T64" fmla="*/ 7 w 955"/>
                    <a:gd name="T65" fmla="*/ 16 h 607"/>
                    <a:gd name="T66" fmla="*/ 4 w 955"/>
                    <a:gd name="T67" fmla="*/ 20 h 607"/>
                    <a:gd name="T68" fmla="*/ 2 w 955"/>
                    <a:gd name="T69" fmla="*/ 23 h 607"/>
                    <a:gd name="T70" fmla="*/ 1 w 955"/>
                    <a:gd name="T71" fmla="*/ 27 h 607"/>
                    <a:gd name="T72" fmla="*/ 0 w 955"/>
                    <a:gd name="T73" fmla="*/ 28 h 607"/>
                    <a:gd name="T74" fmla="*/ 1 w 955"/>
                    <a:gd name="T75" fmla="*/ 27 h 607"/>
                    <a:gd name="T76" fmla="*/ 5 w 955"/>
                    <a:gd name="T77" fmla="*/ 23 h 607"/>
                    <a:gd name="T78" fmla="*/ 11 w 955"/>
                    <a:gd name="T79" fmla="*/ 21 h 607"/>
                    <a:gd name="T80" fmla="*/ 18 w 955"/>
                    <a:gd name="T81" fmla="*/ 20 h 607"/>
                    <a:gd name="T82" fmla="*/ 26 w 955"/>
                    <a:gd name="T83" fmla="*/ 22 h 607"/>
                    <a:gd name="T84" fmla="*/ 34 w 955"/>
                    <a:gd name="T85" fmla="*/ 25 h 607"/>
                    <a:gd name="T86" fmla="*/ 39 w 955"/>
                    <a:gd name="T87" fmla="*/ 29 h 607"/>
                    <a:gd name="T88" fmla="*/ 42 w 955"/>
                    <a:gd name="T89" fmla="*/ 30 h 607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55"/>
                    <a:gd name="T136" fmla="*/ 0 h 607"/>
                    <a:gd name="T137" fmla="*/ 955 w 955"/>
                    <a:gd name="T138" fmla="*/ 607 h 607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55" h="607">
                      <a:moveTo>
                        <a:pt x="259" y="187"/>
                      </a:moveTo>
                      <a:lnTo>
                        <a:pt x="324" y="377"/>
                      </a:lnTo>
                      <a:lnTo>
                        <a:pt x="421" y="536"/>
                      </a:lnTo>
                      <a:lnTo>
                        <a:pt x="400" y="607"/>
                      </a:lnTo>
                      <a:lnTo>
                        <a:pt x="633" y="519"/>
                      </a:lnTo>
                      <a:lnTo>
                        <a:pt x="896" y="432"/>
                      </a:lnTo>
                      <a:lnTo>
                        <a:pt x="920" y="460"/>
                      </a:lnTo>
                      <a:lnTo>
                        <a:pt x="955" y="424"/>
                      </a:lnTo>
                      <a:lnTo>
                        <a:pt x="953" y="418"/>
                      </a:lnTo>
                      <a:lnTo>
                        <a:pt x="949" y="411"/>
                      </a:lnTo>
                      <a:lnTo>
                        <a:pt x="945" y="398"/>
                      </a:lnTo>
                      <a:lnTo>
                        <a:pt x="939" y="382"/>
                      </a:lnTo>
                      <a:lnTo>
                        <a:pt x="932" y="363"/>
                      </a:lnTo>
                      <a:lnTo>
                        <a:pt x="924" y="344"/>
                      </a:lnTo>
                      <a:lnTo>
                        <a:pt x="915" y="327"/>
                      </a:lnTo>
                      <a:lnTo>
                        <a:pt x="905" y="312"/>
                      </a:lnTo>
                      <a:lnTo>
                        <a:pt x="892" y="297"/>
                      </a:lnTo>
                      <a:lnTo>
                        <a:pt x="879" y="282"/>
                      </a:lnTo>
                      <a:lnTo>
                        <a:pt x="865" y="268"/>
                      </a:lnTo>
                      <a:lnTo>
                        <a:pt x="852" y="259"/>
                      </a:lnTo>
                      <a:lnTo>
                        <a:pt x="839" y="249"/>
                      </a:lnTo>
                      <a:lnTo>
                        <a:pt x="831" y="242"/>
                      </a:lnTo>
                      <a:lnTo>
                        <a:pt x="825" y="238"/>
                      </a:lnTo>
                      <a:lnTo>
                        <a:pt x="824" y="238"/>
                      </a:lnTo>
                      <a:lnTo>
                        <a:pt x="772" y="327"/>
                      </a:lnTo>
                      <a:lnTo>
                        <a:pt x="704" y="344"/>
                      </a:lnTo>
                      <a:lnTo>
                        <a:pt x="704" y="348"/>
                      </a:lnTo>
                      <a:lnTo>
                        <a:pt x="708" y="352"/>
                      </a:lnTo>
                      <a:lnTo>
                        <a:pt x="711" y="354"/>
                      </a:lnTo>
                      <a:lnTo>
                        <a:pt x="723" y="356"/>
                      </a:lnTo>
                      <a:lnTo>
                        <a:pt x="730" y="356"/>
                      </a:lnTo>
                      <a:lnTo>
                        <a:pt x="744" y="360"/>
                      </a:lnTo>
                      <a:lnTo>
                        <a:pt x="757" y="360"/>
                      </a:lnTo>
                      <a:lnTo>
                        <a:pt x="770" y="361"/>
                      </a:lnTo>
                      <a:lnTo>
                        <a:pt x="782" y="361"/>
                      </a:lnTo>
                      <a:lnTo>
                        <a:pt x="791" y="363"/>
                      </a:lnTo>
                      <a:lnTo>
                        <a:pt x="799" y="363"/>
                      </a:lnTo>
                      <a:lnTo>
                        <a:pt x="801" y="365"/>
                      </a:lnTo>
                      <a:lnTo>
                        <a:pt x="706" y="439"/>
                      </a:lnTo>
                      <a:lnTo>
                        <a:pt x="664" y="377"/>
                      </a:lnTo>
                      <a:lnTo>
                        <a:pt x="639" y="297"/>
                      </a:lnTo>
                      <a:lnTo>
                        <a:pt x="768" y="206"/>
                      </a:lnTo>
                      <a:lnTo>
                        <a:pt x="746" y="126"/>
                      </a:lnTo>
                      <a:lnTo>
                        <a:pt x="791" y="116"/>
                      </a:lnTo>
                      <a:lnTo>
                        <a:pt x="734" y="40"/>
                      </a:lnTo>
                      <a:lnTo>
                        <a:pt x="755" y="84"/>
                      </a:lnTo>
                      <a:lnTo>
                        <a:pt x="713" y="90"/>
                      </a:lnTo>
                      <a:lnTo>
                        <a:pt x="719" y="171"/>
                      </a:lnTo>
                      <a:lnTo>
                        <a:pt x="628" y="228"/>
                      </a:lnTo>
                      <a:lnTo>
                        <a:pt x="616" y="268"/>
                      </a:lnTo>
                      <a:lnTo>
                        <a:pt x="542" y="202"/>
                      </a:lnTo>
                      <a:lnTo>
                        <a:pt x="400" y="131"/>
                      </a:lnTo>
                      <a:lnTo>
                        <a:pt x="432" y="86"/>
                      </a:lnTo>
                      <a:lnTo>
                        <a:pt x="282" y="76"/>
                      </a:lnTo>
                      <a:lnTo>
                        <a:pt x="297" y="0"/>
                      </a:lnTo>
                      <a:lnTo>
                        <a:pt x="242" y="71"/>
                      </a:lnTo>
                      <a:lnTo>
                        <a:pt x="113" y="50"/>
                      </a:lnTo>
                      <a:lnTo>
                        <a:pt x="109" y="50"/>
                      </a:lnTo>
                      <a:lnTo>
                        <a:pt x="105" y="52"/>
                      </a:lnTo>
                      <a:lnTo>
                        <a:pt x="95" y="55"/>
                      </a:lnTo>
                      <a:lnTo>
                        <a:pt x="88" y="61"/>
                      </a:lnTo>
                      <a:lnTo>
                        <a:pt x="76" y="69"/>
                      </a:lnTo>
                      <a:lnTo>
                        <a:pt x="67" y="76"/>
                      </a:lnTo>
                      <a:lnTo>
                        <a:pt x="54" y="86"/>
                      </a:lnTo>
                      <a:lnTo>
                        <a:pt x="44" y="99"/>
                      </a:lnTo>
                      <a:lnTo>
                        <a:pt x="35" y="109"/>
                      </a:lnTo>
                      <a:lnTo>
                        <a:pt x="25" y="122"/>
                      </a:lnTo>
                      <a:lnTo>
                        <a:pt x="16" y="133"/>
                      </a:lnTo>
                      <a:lnTo>
                        <a:pt x="12" y="147"/>
                      </a:lnTo>
                      <a:lnTo>
                        <a:pt x="6" y="154"/>
                      </a:lnTo>
                      <a:lnTo>
                        <a:pt x="2" y="164"/>
                      </a:lnTo>
                      <a:lnTo>
                        <a:pt x="0" y="168"/>
                      </a:lnTo>
                      <a:lnTo>
                        <a:pt x="0" y="171"/>
                      </a:lnTo>
                      <a:lnTo>
                        <a:pt x="2" y="168"/>
                      </a:lnTo>
                      <a:lnTo>
                        <a:pt x="8" y="164"/>
                      </a:lnTo>
                      <a:lnTo>
                        <a:pt x="18" y="154"/>
                      </a:lnTo>
                      <a:lnTo>
                        <a:pt x="31" y="147"/>
                      </a:lnTo>
                      <a:lnTo>
                        <a:pt x="46" y="137"/>
                      </a:lnTo>
                      <a:lnTo>
                        <a:pt x="67" y="130"/>
                      </a:lnTo>
                      <a:lnTo>
                        <a:pt x="88" y="124"/>
                      </a:lnTo>
                      <a:lnTo>
                        <a:pt x="113" y="126"/>
                      </a:lnTo>
                      <a:lnTo>
                        <a:pt x="135" y="130"/>
                      </a:lnTo>
                      <a:lnTo>
                        <a:pt x="162" y="137"/>
                      </a:lnTo>
                      <a:lnTo>
                        <a:pt x="187" y="147"/>
                      </a:lnTo>
                      <a:lnTo>
                        <a:pt x="210" y="158"/>
                      </a:lnTo>
                      <a:lnTo>
                        <a:pt x="229" y="168"/>
                      </a:lnTo>
                      <a:lnTo>
                        <a:pt x="244" y="177"/>
                      </a:lnTo>
                      <a:lnTo>
                        <a:pt x="255" y="185"/>
                      </a:lnTo>
                      <a:lnTo>
                        <a:pt x="259" y="18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5" name="Freeform 614"/>
                <p:cNvSpPr>
                  <a:spLocks/>
                </p:cNvSpPr>
                <p:nvPr/>
              </p:nvSpPr>
              <p:spPr bwMode="auto">
                <a:xfrm>
                  <a:off x="1929" y="3066"/>
                  <a:ext cx="78" cy="154"/>
                </a:xfrm>
                <a:custGeom>
                  <a:avLst/>
                  <a:gdLst>
                    <a:gd name="T0" fmla="*/ 9 w 125"/>
                    <a:gd name="T1" fmla="*/ 0 h 241"/>
                    <a:gd name="T2" fmla="*/ 18 w 125"/>
                    <a:gd name="T3" fmla="*/ 9 h 241"/>
                    <a:gd name="T4" fmla="*/ 19 w 125"/>
                    <a:gd name="T5" fmla="*/ 29 h 241"/>
                    <a:gd name="T6" fmla="*/ 0 w 125"/>
                    <a:gd name="T7" fmla="*/ 40 h 241"/>
                    <a:gd name="T8" fmla="*/ 0 w 125"/>
                    <a:gd name="T9" fmla="*/ 17 h 241"/>
                    <a:gd name="T10" fmla="*/ 9 w 125"/>
                    <a:gd name="T11" fmla="*/ 0 h 241"/>
                    <a:gd name="T12" fmla="*/ 9 w 125"/>
                    <a:gd name="T13" fmla="*/ 0 h 2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5"/>
                    <a:gd name="T22" fmla="*/ 0 h 241"/>
                    <a:gd name="T23" fmla="*/ 125 w 125"/>
                    <a:gd name="T24" fmla="*/ 241 h 2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5" h="241">
                      <a:moveTo>
                        <a:pt x="58" y="0"/>
                      </a:moveTo>
                      <a:lnTo>
                        <a:pt x="117" y="53"/>
                      </a:lnTo>
                      <a:lnTo>
                        <a:pt x="125" y="171"/>
                      </a:lnTo>
                      <a:lnTo>
                        <a:pt x="0" y="241"/>
                      </a:lnTo>
                      <a:lnTo>
                        <a:pt x="0" y="97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6" name="Freeform 615"/>
                <p:cNvSpPr>
                  <a:spLocks/>
                </p:cNvSpPr>
                <p:nvPr/>
              </p:nvSpPr>
              <p:spPr bwMode="auto">
                <a:xfrm>
                  <a:off x="1569" y="3010"/>
                  <a:ext cx="725" cy="501"/>
                </a:xfrm>
                <a:custGeom>
                  <a:avLst/>
                  <a:gdLst>
                    <a:gd name="T0" fmla="*/ 27 w 1142"/>
                    <a:gd name="T1" fmla="*/ 91 h 791"/>
                    <a:gd name="T2" fmla="*/ 30 w 1142"/>
                    <a:gd name="T3" fmla="*/ 92 h 791"/>
                    <a:gd name="T4" fmla="*/ 36 w 1142"/>
                    <a:gd name="T5" fmla="*/ 94 h 791"/>
                    <a:gd name="T6" fmla="*/ 43 w 1142"/>
                    <a:gd name="T7" fmla="*/ 96 h 791"/>
                    <a:gd name="T8" fmla="*/ 49 w 1142"/>
                    <a:gd name="T9" fmla="*/ 98 h 791"/>
                    <a:gd name="T10" fmla="*/ 55 w 1142"/>
                    <a:gd name="T11" fmla="*/ 100 h 791"/>
                    <a:gd name="T12" fmla="*/ 57 w 1142"/>
                    <a:gd name="T13" fmla="*/ 102 h 791"/>
                    <a:gd name="T14" fmla="*/ 55 w 1142"/>
                    <a:gd name="T15" fmla="*/ 105 h 791"/>
                    <a:gd name="T16" fmla="*/ 48 w 1142"/>
                    <a:gd name="T17" fmla="*/ 105 h 791"/>
                    <a:gd name="T18" fmla="*/ 37 w 1142"/>
                    <a:gd name="T19" fmla="*/ 106 h 791"/>
                    <a:gd name="T20" fmla="*/ 27 w 1142"/>
                    <a:gd name="T21" fmla="*/ 108 h 791"/>
                    <a:gd name="T22" fmla="*/ 19 w 1142"/>
                    <a:gd name="T23" fmla="*/ 109 h 791"/>
                    <a:gd name="T24" fmla="*/ 15 w 1142"/>
                    <a:gd name="T25" fmla="*/ 111 h 791"/>
                    <a:gd name="T26" fmla="*/ 11 w 1142"/>
                    <a:gd name="T27" fmla="*/ 112 h 791"/>
                    <a:gd name="T28" fmla="*/ 8 w 1142"/>
                    <a:gd name="T29" fmla="*/ 114 h 791"/>
                    <a:gd name="T30" fmla="*/ 7 w 1142"/>
                    <a:gd name="T31" fmla="*/ 118 h 791"/>
                    <a:gd name="T32" fmla="*/ 27 w 1142"/>
                    <a:gd name="T33" fmla="*/ 127 h 791"/>
                    <a:gd name="T34" fmla="*/ 129 w 1142"/>
                    <a:gd name="T35" fmla="*/ 124 h 791"/>
                    <a:gd name="T36" fmla="*/ 130 w 1142"/>
                    <a:gd name="T37" fmla="*/ 125 h 791"/>
                    <a:gd name="T38" fmla="*/ 130 w 1142"/>
                    <a:gd name="T39" fmla="*/ 125 h 791"/>
                    <a:gd name="T40" fmla="*/ 130 w 1142"/>
                    <a:gd name="T41" fmla="*/ 120 h 791"/>
                    <a:gd name="T42" fmla="*/ 125 w 1142"/>
                    <a:gd name="T43" fmla="*/ 107 h 791"/>
                    <a:gd name="T44" fmla="*/ 123 w 1142"/>
                    <a:gd name="T45" fmla="*/ 96 h 791"/>
                    <a:gd name="T46" fmla="*/ 123 w 1142"/>
                    <a:gd name="T47" fmla="*/ 87 h 791"/>
                    <a:gd name="T48" fmla="*/ 124 w 1142"/>
                    <a:gd name="T49" fmla="*/ 82 h 791"/>
                    <a:gd name="T50" fmla="*/ 133 w 1142"/>
                    <a:gd name="T51" fmla="*/ 65 h 791"/>
                    <a:gd name="T52" fmla="*/ 175 w 1142"/>
                    <a:gd name="T53" fmla="*/ 64 h 791"/>
                    <a:gd name="T54" fmla="*/ 175 w 1142"/>
                    <a:gd name="T55" fmla="*/ 61 h 791"/>
                    <a:gd name="T56" fmla="*/ 177 w 1142"/>
                    <a:gd name="T57" fmla="*/ 56 h 791"/>
                    <a:gd name="T58" fmla="*/ 180 w 1142"/>
                    <a:gd name="T59" fmla="*/ 46 h 791"/>
                    <a:gd name="T60" fmla="*/ 182 w 1142"/>
                    <a:gd name="T61" fmla="*/ 37 h 791"/>
                    <a:gd name="T62" fmla="*/ 183 w 1142"/>
                    <a:gd name="T63" fmla="*/ 25 h 791"/>
                    <a:gd name="T64" fmla="*/ 185 w 1142"/>
                    <a:gd name="T65" fmla="*/ 13 h 791"/>
                    <a:gd name="T66" fmla="*/ 185 w 1142"/>
                    <a:gd name="T67" fmla="*/ 3 h 791"/>
                    <a:gd name="T68" fmla="*/ 185 w 1142"/>
                    <a:gd name="T69" fmla="*/ 0 h 791"/>
                    <a:gd name="T70" fmla="*/ 140 w 1142"/>
                    <a:gd name="T71" fmla="*/ 30 h 791"/>
                    <a:gd name="T72" fmla="*/ 116 w 1142"/>
                    <a:gd name="T73" fmla="*/ 41 h 791"/>
                    <a:gd name="T74" fmla="*/ 112 w 1142"/>
                    <a:gd name="T75" fmla="*/ 43 h 791"/>
                    <a:gd name="T76" fmla="*/ 106 w 1142"/>
                    <a:gd name="T77" fmla="*/ 48 h 791"/>
                    <a:gd name="T78" fmla="*/ 95 w 1142"/>
                    <a:gd name="T79" fmla="*/ 53 h 791"/>
                    <a:gd name="T80" fmla="*/ 81 w 1142"/>
                    <a:gd name="T81" fmla="*/ 60 h 791"/>
                    <a:gd name="T82" fmla="*/ 63 w 1142"/>
                    <a:gd name="T83" fmla="*/ 65 h 791"/>
                    <a:gd name="T84" fmla="*/ 47 w 1142"/>
                    <a:gd name="T85" fmla="*/ 70 h 791"/>
                    <a:gd name="T86" fmla="*/ 37 w 1142"/>
                    <a:gd name="T87" fmla="*/ 73 h 791"/>
                    <a:gd name="T88" fmla="*/ 25 w 1142"/>
                    <a:gd name="T89" fmla="*/ 73 h 791"/>
                    <a:gd name="T90" fmla="*/ 0 w 1142"/>
                    <a:gd name="T91" fmla="*/ 22 h 791"/>
                    <a:gd name="T92" fmla="*/ 1 w 1142"/>
                    <a:gd name="T93" fmla="*/ 26 h 791"/>
                    <a:gd name="T94" fmla="*/ 3 w 1142"/>
                    <a:gd name="T95" fmla="*/ 37 h 791"/>
                    <a:gd name="T96" fmla="*/ 6 w 1142"/>
                    <a:gd name="T97" fmla="*/ 51 h 791"/>
                    <a:gd name="T98" fmla="*/ 10 w 1142"/>
                    <a:gd name="T99" fmla="*/ 63 h 791"/>
                    <a:gd name="T100" fmla="*/ 15 w 1142"/>
                    <a:gd name="T101" fmla="*/ 72 h 791"/>
                    <a:gd name="T102" fmla="*/ 19 w 1142"/>
                    <a:gd name="T103" fmla="*/ 76 h 791"/>
                    <a:gd name="T104" fmla="*/ 23 w 1142"/>
                    <a:gd name="T105" fmla="*/ 79 h 791"/>
                    <a:gd name="T106" fmla="*/ 23 w 1142"/>
                    <a:gd name="T107" fmla="*/ 79 h 791"/>
                    <a:gd name="T108" fmla="*/ 26 w 1142"/>
                    <a:gd name="T109" fmla="*/ 91 h 791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142"/>
                    <a:gd name="T166" fmla="*/ 0 h 791"/>
                    <a:gd name="T167" fmla="*/ 1142 w 1142"/>
                    <a:gd name="T168" fmla="*/ 791 h 791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142" h="791">
                      <a:moveTo>
                        <a:pt x="162" y="567"/>
                      </a:moveTo>
                      <a:lnTo>
                        <a:pt x="164" y="567"/>
                      </a:lnTo>
                      <a:lnTo>
                        <a:pt x="173" y="569"/>
                      </a:lnTo>
                      <a:lnTo>
                        <a:pt x="184" y="573"/>
                      </a:lnTo>
                      <a:lnTo>
                        <a:pt x="203" y="576"/>
                      </a:lnTo>
                      <a:lnTo>
                        <a:pt x="222" y="582"/>
                      </a:lnTo>
                      <a:lnTo>
                        <a:pt x="243" y="590"/>
                      </a:lnTo>
                      <a:lnTo>
                        <a:pt x="264" y="595"/>
                      </a:lnTo>
                      <a:lnTo>
                        <a:pt x="285" y="603"/>
                      </a:lnTo>
                      <a:lnTo>
                        <a:pt x="302" y="609"/>
                      </a:lnTo>
                      <a:lnTo>
                        <a:pt x="319" y="614"/>
                      </a:lnTo>
                      <a:lnTo>
                        <a:pt x="335" y="622"/>
                      </a:lnTo>
                      <a:lnTo>
                        <a:pt x="344" y="630"/>
                      </a:lnTo>
                      <a:lnTo>
                        <a:pt x="348" y="633"/>
                      </a:lnTo>
                      <a:lnTo>
                        <a:pt x="348" y="639"/>
                      </a:lnTo>
                      <a:lnTo>
                        <a:pt x="338" y="647"/>
                      </a:lnTo>
                      <a:lnTo>
                        <a:pt x="323" y="652"/>
                      </a:lnTo>
                      <a:lnTo>
                        <a:pt x="297" y="654"/>
                      </a:lnTo>
                      <a:lnTo>
                        <a:pt x="268" y="658"/>
                      </a:lnTo>
                      <a:lnTo>
                        <a:pt x="232" y="662"/>
                      </a:lnTo>
                      <a:lnTo>
                        <a:pt x="200" y="668"/>
                      </a:lnTo>
                      <a:lnTo>
                        <a:pt x="165" y="670"/>
                      </a:lnTo>
                      <a:lnTo>
                        <a:pt x="139" y="675"/>
                      </a:lnTo>
                      <a:lnTo>
                        <a:pt x="116" y="679"/>
                      </a:lnTo>
                      <a:lnTo>
                        <a:pt x="105" y="685"/>
                      </a:lnTo>
                      <a:lnTo>
                        <a:pt x="95" y="689"/>
                      </a:lnTo>
                      <a:lnTo>
                        <a:pt x="84" y="692"/>
                      </a:lnTo>
                      <a:lnTo>
                        <a:pt x="70" y="694"/>
                      </a:lnTo>
                      <a:lnTo>
                        <a:pt x="59" y="702"/>
                      </a:lnTo>
                      <a:lnTo>
                        <a:pt x="51" y="708"/>
                      </a:lnTo>
                      <a:lnTo>
                        <a:pt x="46" y="719"/>
                      </a:lnTo>
                      <a:lnTo>
                        <a:pt x="46" y="736"/>
                      </a:lnTo>
                      <a:lnTo>
                        <a:pt x="55" y="761"/>
                      </a:lnTo>
                      <a:lnTo>
                        <a:pt x="165" y="791"/>
                      </a:lnTo>
                      <a:lnTo>
                        <a:pt x="793" y="772"/>
                      </a:lnTo>
                      <a:lnTo>
                        <a:pt x="793" y="774"/>
                      </a:lnTo>
                      <a:lnTo>
                        <a:pt x="797" y="778"/>
                      </a:lnTo>
                      <a:lnTo>
                        <a:pt x="798" y="780"/>
                      </a:lnTo>
                      <a:lnTo>
                        <a:pt x="802" y="784"/>
                      </a:lnTo>
                      <a:lnTo>
                        <a:pt x="802" y="778"/>
                      </a:lnTo>
                      <a:lnTo>
                        <a:pt x="800" y="765"/>
                      </a:lnTo>
                      <a:lnTo>
                        <a:pt x="795" y="742"/>
                      </a:lnTo>
                      <a:lnTo>
                        <a:pt x="783" y="708"/>
                      </a:lnTo>
                      <a:lnTo>
                        <a:pt x="772" y="664"/>
                      </a:lnTo>
                      <a:lnTo>
                        <a:pt x="764" y="626"/>
                      </a:lnTo>
                      <a:lnTo>
                        <a:pt x="759" y="592"/>
                      </a:lnTo>
                      <a:lnTo>
                        <a:pt x="759" y="565"/>
                      </a:lnTo>
                      <a:lnTo>
                        <a:pt x="759" y="540"/>
                      </a:lnTo>
                      <a:lnTo>
                        <a:pt x="760" y="523"/>
                      </a:lnTo>
                      <a:lnTo>
                        <a:pt x="762" y="512"/>
                      </a:lnTo>
                      <a:lnTo>
                        <a:pt x="764" y="510"/>
                      </a:lnTo>
                      <a:lnTo>
                        <a:pt x="819" y="403"/>
                      </a:lnTo>
                      <a:lnTo>
                        <a:pt x="985" y="445"/>
                      </a:lnTo>
                      <a:lnTo>
                        <a:pt x="1074" y="396"/>
                      </a:lnTo>
                      <a:lnTo>
                        <a:pt x="1074" y="392"/>
                      </a:lnTo>
                      <a:lnTo>
                        <a:pt x="1078" y="381"/>
                      </a:lnTo>
                      <a:lnTo>
                        <a:pt x="1082" y="364"/>
                      </a:lnTo>
                      <a:lnTo>
                        <a:pt x="1089" y="345"/>
                      </a:lnTo>
                      <a:lnTo>
                        <a:pt x="1095" y="318"/>
                      </a:lnTo>
                      <a:lnTo>
                        <a:pt x="1104" y="289"/>
                      </a:lnTo>
                      <a:lnTo>
                        <a:pt x="1112" y="259"/>
                      </a:lnTo>
                      <a:lnTo>
                        <a:pt x="1120" y="229"/>
                      </a:lnTo>
                      <a:lnTo>
                        <a:pt x="1125" y="192"/>
                      </a:lnTo>
                      <a:lnTo>
                        <a:pt x="1131" y="154"/>
                      </a:lnTo>
                      <a:lnTo>
                        <a:pt x="1135" y="116"/>
                      </a:lnTo>
                      <a:lnTo>
                        <a:pt x="1137" y="80"/>
                      </a:lnTo>
                      <a:lnTo>
                        <a:pt x="1139" y="48"/>
                      </a:lnTo>
                      <a:lnTo>
                        <a:pt x="1141" y="21"/>
                      </a:lnTo>
                      <a:lnTo>
                        <a:pt x="1141" y="6"/>
                      </a:lnTo>
                      <a:lnTo>
                        <a:pt x="1142" y="0"/>
                      </a:lnTo>
                      <a:lnTo>
                        <a:pt x="869" y="92"/>
                      </a:lnTo>
                      <a:lnTo>
                        <a:pt x="859" y="187"/>
                      </a:lnTo>
                      <a:lnTo>
                        <a:pt x="711" y="251"/>
                      </a:lnTo>
                      <a:lnTo>
                        <a:pt x="709" y="253"/>
                      </a:lnTo>
                      <a:lnTo>
                        <a:pt x="703" y="259"/>
                      </a:lnTo>
                      <a:lnTo>
                        <a:pt x="690" y="268"/>
                      </a:lnTo>
                      <a:lnTo>
                        <a:pt x="675" y="282"/>
                      </a:lnTo>
                      <a:lnTo>
                        <a:pt x="652" y="297"/>
                      </a:lnTo>
                      <a:lnTo>
                        <a:pt x="625" y="314"/>
                      </a:lnTo>
                      <a:lnTo>
                        <a:pt x="589" y="331"/>
                      </a:lnTo>
                      <a:lnTo>
                        <a:pt x="548" y="352"/>
                      </a:lnTo>
                      <a:lnTo>
                        <a:pt x="498" y="369"/>
                      </a:lnTo>
                      <a:lnTo>
                        <a:pt x="445" y="388"/>
                      </a:lnTo>
                      <a:lnTo>
                        <a:pt x="390" y="405"/>
                      </a:lnTo>
                      <a:lnTo>
                        <a:pt x="337" y="422"/>
                      </a:lnTo>
                      <a:lnTo>
                        <a:pt x="289" y="434"/>
                      </a:lnTo>
                      <a:lnTo>
                        <a:pt x="253" y="445"/>
                      </a:lnTo>
                      <a:lnTo>
                        <a:pt x="228" y="453"/>
                      </a:lnTo>
                      <a:lnTo>
                        <a:pt x="221" y="457"/>
                      </a:lnTo>
                      <a:lnTo>
                        <a:pt x="152" y="457"/>
                      </a:lnTo>
                      <a:lnTo>
                        <a:pt x="82" y="287"/>
                      </a:lnTo>
                      <a:lnTo>
                        <a:pt x="0" y="135"/>
                      </a:lnTo>
                      <a:lnTo>
                        <a:pt x="0" y="141"/>
                      </a:lnTo>
                      <a:lnTo>
                        <a:pt x="4" y="162"/>
                      </a:lnTo>
                      <a:lnTo>
                        <a:pt x="8" y="192"/>
                      </a:lnTo>
                      <a:lnTo>
                        <a:pt x="17" y="230"/>
                      </a:lnTo>
                      <a:lnTo>
                        <a:pt x="27" y="270"/>
                      </a:lnTo>
                      <a:lnTo>
                        <a:pt x="36" y="314"/>
                      </a:lnTo>
                      <a:lnTo>
                        <a:pt x="50" y="354"/>
                      </a:lnTo>
                      <a:lnTo>
                        <a:pt x="63" y="394"/>
                      </a:lnTo>
                      <a:lnTo>
                        <a:pt x="76" y="421"/>
                      </a:lnTo>
                      <a:lnTo>
                        <a:pt x="91" y="445"/>
                      </a:lnTo>
                      <a:lnTo>
                        <a:pt x="105" y="460"/>
                      </a:lnTo>
                      <a:lnTo>
                        <a:pt x="118" y="474"/>
                      </a:lnTo>
                      <a:lnTo>
                        <a:pt x="129" y="479"/>
                      </a:lnTo>
                      <a:lnTo>
                        <a:pt x="139" y="487"/>
                      </a:lnTo>
                      <a:lnTo>
                        <a:pt x="145" y="487"/>
                      </a:lnTo>
                      <a:lnTo>
                        <a:pt x="146" y="489"/>
                      </a:lnTo>
                      <a:lnTo>
                        <a:pt x="188" y="510"/>
                      </a:lnTo>
                      <a:lnTo>
                        <a:pt x="162" y="56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7" name="Freeform 616"/>
                <p:cNvSpPr>
                  <a:spLocks/>
                </p:cNvSpPr>
                <p:nvPr/>
              </p:nvSpPr>
              <p:spPr bwMode="auto">
                <a:xfrm>
                  <a:off x="2080" y="2965"/>
                  <a:ext cx="28" cy="153"/>
                </a:xfrm>
                <a:custGeom>
                  <a:avLst/>
                  <a:gdLst>
                    <a:gd name="T0" fmla="*/ 1 w 46"/>
                    <a:gd name="T1" fmla="*/ 0 h 244"/>
                    <a:gd name="T2" fmla="*/ 0 w 46"/>
                    <a:gd name="T3" fmla="*/ 30 h 244"/>
                    <a:gd name="T4" fmla="*/ 2 w 46"/>
                    <a:gd name="T5" fmla="*/ 38 h 244"/>
                    <a:gd name="T6" fmla="*/ 6 w 46"/>
                    <a:gd name="T7" fmla="*/ 35 h 244"/>
                    <a:gd name="T8" fmla="*/ 6 w 46"/>
                    <a:gd name="T9" fmla="*/ 23 h 244"/>
                    <a:gd name="T10" fmla="*/ 3 w 46"/>
                    <a:gd name="T11" fmla="*/ 3 h 244"/>
                    <a:gd name="T12" fmla="*/ 1 w 46"/>
                    <a:gd name="T13" fmla="*/ 0 h 244"/>
                    <a:gd name="T14" fmla="*/ 1 w 46"/>
                    <a:gd name="T15" fmla="*/ 0 h 2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"/>
                    <a:gd name="T25" fmla="*/ 0 h 244"/>
                    <a:gd name="T26" fmla="*/ 46 w 46"/>
                    <a:gd name="T27" fmla="*/ 244 h 2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" h="244">
                      <a:moveTo>
                        <a:pt x="6" y="0"/>
                      </a:moveTo>
                      <a:lnTo>
                        <a:pt x="0" y="194"/>
                      </a:lnTo>
                      <a:lnTo>
                        <a:pt x="13" y="244"/>
                      </a:lnTo>
                      <a:lnTo>
                        <a:pt x="42" y="230"/>
                      </a:lnTo>
                      <a:lnTo>
                        <a:pt x="46" y="145"/>
                      </a:lnTo>
                      <a:lnTo>
                        <a:pt x="25" y="14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1C404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8" name="Freeform 617"/>
                <p:cNvSpPr>
                  <a:spLocks/>
                </p:cNvSpPr>
                <p:nvPr/>
              </p:nvSpPr>
              <p:spPr bwMode="auto">
                <a:xfrm>
                  <a:off x="2110" y="2588"/>
                  <a:ext cx="401" cy="492"/>
                </a:xfrm>
                <a:custGeom>
                  <a:avLst/>
                  <a:gdLst>
                    <a:gd name="T0" fmla="*/ 19 w 631"/>
                    <a:gd name="T1" fmla="*/ 60 h 776"/>
                    <a:gd name="T2" fmla="*/ 42 w 631"/>
                    <a:gd name="T3" fmla="*/ 12 h 776"/>
                    <a:gd name="T4" fmla="*/ 46 w 631"/>
                    <a:gd name="T5" fmla="*/ 7 h 776"/>
                    <a:gd name="T6" fmla="*/ 97 w 631"/>
                    <a:gd name="T7" fmla="*/ 0 h 776"/>
                    <a:gd name="T8" fmla="*/ 103 w 631"/>
                    <a:gd name="T9" fmla="*/ 1 h 776"/>
                    <a:gd name="T10" fmla="*/ 103 w 631"/>
                    <a:gd name="T11" fmla="*/ 6 h 776"/>
                    <a:gd name="T12" fmla="*/ 57 w 631"/>
                    <a:gd name="T13" fmla="*/ 107 h 776"/>
                    <a:gd name="T14" fmla="*/ 50 w 631"/>
                    <a:gd name="T15" fmla="*/ 110 h 776"/>
                    <a:gd name="T16" fmla="*/ 2 w 631"/>
                    <a:gd name="T17" fmla="*/ 126 h 776"/>
                    <a:gd name="T18" fmla="*/ 0 w 631"/>
                    <a:gd name="T19" fmla="*/ 112 h 776"/>
                    <a:gd name="T20" fmla="*/ 19 w 631"/>
                    <a:gd name="T21" fmla="*/ 60 h 776"/>
                    <a:gd name="T22" fmla="*/ 19 w 631"/>
                    <a:gd name="T23" fmla="*/ 60 h 7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31"/>
                    <a:gd name="T37" fmla="*/ 0 h 776"/>
                    <a:gd name="T38" fmla="*/ 631 w 631"/>
                    <a:gd name="T39" fmla="*/ 776 h 77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31" h="776">
                      <a:moveTo>
                        <a:pt x="116" y="367"/>
                      </a:moveTo>
                      <a:lnTo>
                        <a:pt x="256" y="74"/>
                      </a:lnTo>
                      <a:lnTo>
                        <a:pt x="285" y="42"/>
                      </a:lnTo>
                      <a:lnTo>
                        <a:pt x="591" y="0"/>
                      </a:lnTo>
                      <a:lnTo>
                        <a:pt x="631" y="8"/>
                      </a:lnTo>
                      <a:lnTo>
                        <a:pt x="631" y="40"/>
                      </a:lnTo>
                      <a:lnTo>
                        <a:pt x="351" y="662"/>
                      </a:lnTo>
                      <a:lnTo>
                        <a:pt x="307" y="683"/>
                      </a:lnTo>
                      <a:lnTo>
                        <a:pt x="9" y="776"/>
                      </a:lnTo>
                      <a:lnTo>
                        <a:pt x="0" y="694"/>
                      </a:lnTo>
                      <a:lnTo>
                        <a:pt x="116" y="367"/>
                      </a:lnTo>
                      <a:close/>
                    </a:path>
                  </a:pathLst>
                </a:custGeom>
                <a:solidFill>
                  <a:srgbClr val="8C5E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9" name="Freeform 618"/>
                <p:cNvSpPr>
                  <a:spLocks/>
                </p:cNvSpPr>
                <p:nvPr/>
              </p:nvSpPr>
              <p:spPr bwMode="auto">
                <a:xfrm>
                  <a:off x="2114" y="2597"/>
                  <a:ext cx="383" cy="483"/>
                </a:xfrm>
                <a:custGeom>
                  <a:avLst/>
                  <a:gdLst>
                    <a:gd name="T0" fmla="*/ 97 w 605"/>
                    <a:gd name="T1" fmla="*/ 0 h 762"/>
                    <a:gd name="T2" fmla="*/ 47 w 605"/>
                    <a:gd name="T3" fmla="*/ 8 h 762"/>
                    <a:gd name="T4" fmla="*/ 22 w 605"/>
                    <a:gd name="T5" fmla="*/ 61 h 762"/>
                    <a:gd name="T6" fmla="*/ 0 w 605"/>
                    <a:gd name="T7" fmla="*/ 107 h 762"/>
                    <a:gd name="T8" fmla="*/ 0 w 605"/>
                    <a:gd name="T9" fmla="*/ 123 h 762"/>
                    <a:gd name="T10" fmla="*/ 56 w 605"/>
                    <a:gd name="T11" fmla="*/ 98 h 762"/>
                    <a:gd name="T12" fmla="*/ 97 w 605"/>
                    <a:gd name="T13" fmla="*/ 6 h 762"/>
                    <a:gd name="T14" fmla="*/ 97 w 605"/>
                    <a:gd name="T15" fmla="*/ 0 h 762"/>
                    <a:gd name="T16" fmla="*/ 97 w 605"/>
                    <a:gd name="T17" fmla="*/ 0 h 7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05"/>
                    <a:gd name="T28" fmla="*/ 0 h 762"/>
                    <a:gd name="T29" fmla="*/ 605 w 605"/>
                    <a:gd name="T30" fmla="*/ 762 h 7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05" h="762">
                      <a:moveTo>
                        <a:pt x="605" y="0"/>
                      </a:moveTo>
                      <a:lnTo>
                        <a:pt x="297" y="47"/>
                      </a:lnTo>
                      <a:lnTo>
                        <a:pt x="131" y="376"/>
                      </a:lnTo>
                      <a:lnTo>
                        <a:pt x="0" y="665"/>
                      </a:lnTo>
                      <a:lnTo>
                        <a:pt x="0" y="762"/>
                      </a:lnTo>
                      <a:lnTo>
                        <a:pt x="346" y="604"/>
                      </a:lnTo>
                      <a:lnTo>
                        <a:pt x="605" y="39"/>
                      </a:lnTo>
                      <a:lnTo>
                        <a:pt x="605" y="0"/>
                      </a:lnTo>
                      <a:close/>
                    </a:path>
                  </a:pathLst>
                </a:custGeom>
                <a:solidFill>
                  <a:srgbClr val="54423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0" name="Freeform 619"/>
                <p:cNvSpPr>
                  <a:spLocks/>
                </p:cNvSpPr>
                <p:nvPr/>
              </p:nvSpPr>
              <p:spPr bwMode="auto">
                <a:xfrm>
                  <a:off x="2312" y="2560"/>
                  <a:ext cx="179" cy="89"/>
                </a:xfrm>
                <a:custGeom>
                  <a:avLst/>
                  <a:gdLst>
                    <a:gd name="T0" fmla="*/ 0 w 281"/>
                    <a:gd name="T1" fmla="*/ 14 h 138"/>
                    <a:gd name="T2" fmla="*/ 0 w 281"/>
                    <a:gd name="T3" fmla="*/ 4 h 138"/>
                    <a:gd name="T4" fmla="*/ 40 w 281"/>
                    <a:gd name="T5" fmla="*/ 0 h 138"/>
                    <a:gd name="T6" fmla="*/ 47 w 281"/>
                    <a:gd name="T7" fmla="*/ 8 h 138"/>
                    <a:gd name="T8" fmla="*/ 39 w 281"/>
                    <a:gd name="T9" fmla="*/ 21 h 138"/>
                    <a:gd name="T10" fmla="*/ 6 w 281"/>
                    <a:gd name="T11" fmla="*/ 24 h 138"/>
                    <a:gd name="T12" fmla="*/ 7 w 281"/>
                    <a:gd name="T13" fmla="*/ 14 h 138"/>
                    <a:gd name="T14" fmla="*/ 0 w 281"/>
                    <a:gd name="T15" fmla="*/ 14 h 138"/>
                    <a:gd name="T16" fmla="*/ 0 w 281"/>
                    <a:gd name="T17" fmla="*/ 14 h 13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81"/>
                    <a:gd name="T28" fmla="*/ 0 h 138"/>
                    <a:gd name="T29" fmla="*/ 281 w 281"/>
                    <a:gd name="T30" fmla="*/ 138 h 13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81" h="138">
                      <a:moveTo>
                        <a:pt x="0" y="76"/>
                      </a:moveTo>
                      <a:lnTo>
                        <a:pt x="0" y="22"/>
                      </a:lnTo>
                      <a:lnTo>
                        <a:pt x="245" y="0"/>
                      </a:lnTo>
                      <a:lnTo>
                        <a:pt x="281" y="43"/>
                      </a:lnTo>
                      <a:lnTo>
                        <a:pt x="238" y="119"/>
                      </a:lnTo>
                      <a:lnTo>
                        <a:pt x="34" y="138"/>
                      </a:lnTo>
                      <a:lnTo>
                        <a:pt x="42" y="77"/>
                      </a:lnTo>
                      <a:lnTo>
                        <a:pt x="0" y="76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1" name="Freeform 620"/>
                <p:cNvSpPr>
                  <a:spLocks/>
                </p:cNvSpPr>
                <p:nvPr/>
              </p:nvSpPr>
              <p:spPr bwMode="auto">
                <a:xfrm>
                  <a:off x="2307" y="2580"/>
                  <a:ext cx="170" cy="62"/>
                </a:xfrm>
                <a:custGeom>
                  <a:avLst/>
                  <a:gdLst>
                    <a:gd name="T0" fmla="*/ 1 w 268"/>
                    <a:gd name="T1" fmla="*/ 8 h 97"/>
                    <a:gd name="T2" fmla="*/ 0 w 268"/>
                    <a:gd name="T3" fmla="*/ 7 h 97"/>
                    <a:gd name="T4" fmla="*/ 0 w 268"/>
                    <a:gd name="T5" fmla="*/ 6 h 97"/>
                    <a:gd name="T6" fmla="*/ 0 w 268"/>
                    <a:gd name="T7" fmla="*/ 5 h 97"/>
                    <a:gd name="T8" fmla="*/ 0 w 268"/>
                    <a:gd name="T9" fmla="*/ 4 h 97"/>
                    <a:gd name="T10" fmla="*/ 0 w 268"/>
                    <a:gd name="T11" fmla="*/ 2 h 97"/>
                    <a:gd name="T12" fmla="*/ 1 w 268"/>
                    <a:gd name="T13" fmla="*/ 1 h 97"/>
                    <a:gd name="T14" fmla="*/ 1 w 268"/>
                    <a:gd name="T15" fmla="*/ 0 h 97"/>
                    <a:gd name="T16" fmla="*/ 2 w 268"/>
                    <a:gd name="T17" fmla="*/ 0 h 97"/>
                    <a:gd name="T18" fmla="*/ 3 w 268"/>
                    <a:gd name="T19" fmla="*/ 0 h 97"/>
                    <a:gd name="T20" fmla="*/ 4 w 268"/>
                    <a:gd name="T21" fmla="*/ 0 h 97"/>
                    <a:gd name="T22" fmla="*/ 6 w 268"/>
                    <a:gd name="T23" fmla="*/ 1 h 97"/>
                    <a:gd name="T24" fmla="*/ 8 w 268"/>
                    <a:gd name="T25" fmla="*/ 1 h 97"/>
                    <a:gd name="T26" fmla="*/ 10 w 268"/>
                    <a:gd name="T27" fmla="*/ 1 h 97"/>
                    <a:gd name="T28" fmla="*/ 11 w 268"/>
                    <a:gd name="T29" fmla="*/ 1 h 97"/>
                    <a:gd name="T30" fmla="*/ 12 w 268"/>
                    <a:gd name="T31" fmla="*/ 1 h 97"/>
                    <a:gd name="T32" fmla="*/ 13 w 268"/>
                    <a:gd name="T33" fmla="*/ 1 h 97"/>
                    <a:gd name="T34" fmla="*/ 11 w 268"/>
                    <a:gd name="T35" fmla="*/ 9 h 97"/>
                    <a:gd name="T36" fmla="*/ 18 w 268"/>
                    <a:gd name="T37" fmla="*/ 3 h 97"/>
                    <a:gd name="T38" fmla="*/ 31 w 268"/>
                    <a:gd name="T39" fmla="*/ 2 h 97"/>
                    <a:gd name="T40" fmla="*/ 25 w 268"/>
                    <a:gd name="T41" fmla="*/ 8 h 97"/>
                    <a:gd name="T42" fmla="*/ 37 w 268"/>
                    <a:gd name="T43" fmla="*/ 2 h 97"/>
                    <a:gd name="T44" fmla="*/ 44 w 268"/>
                    <a:gd name="T45" fmla="*/ 2 h 97"/>
                    <a:gd name="T46" fmla="*/ 39 w 268"/>
                    <a:gd name="T47" fmla="*/ 13 h 97"/>
                    <a:gd name="T48" fmla="*/ 6 w 268"/>
                    <a:gd name="T49" fmla="*/ 17 h 97"/>
                    <a:gd name="T50" fmla="*/ 7 w 268"/>
                    <a:gd name="T51" fmla="*/ 11 h 97"/>
                    <a:gd name="T52" fmla="*/ 1 w 268"/>
                    <a:gd name="T53" fmla="*/ 8 h 97"/>
                    <a:gd name="T54" fmla="*/ 1 w 268"/>
                    <a:gd name="T55" fmla="*/ 8 h 97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268"/>
                    <a:gd name="T85" fmla="*/ 0 h 97"/>
                    <a:gd name="T86" fmla="*/ 268 w 268"/>
                    <a:gd name="T87" fmla="*/ 97 h 97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268" h="97">
                      <a:moveTo>
                        <a:pt x="2" y="45"/>
                      </a:move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0" y="30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2" y="6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7" y="0"/>
                      </a:lnTo>
                      <a:lnTo>
                        <a:pt x="36" y="2"/>
                      </a:lnTo>
                      <a:lnTo>
                        <a:pt x="50" y="2"/>
                      </a:lnTo>
                      <a:lnTo>
                        <a:pt x="57" y="2"/>
                      </a:lnTo>
                      <a:lnTo>
                        <a:pt x="69" y="4"/>
                      </a:lnTo>
                      <a:lnTo>
                        <a:pt x="75" y="4"/>
                      </a:lnTo>
                      <a:lnTo>
                        <a:pt x="78" y="6"/>
                      </a:lnTo>
                      <a:lnTo>
                        <a:pt x="69" y="55"/>
                      </a:lnTo>
                      <a:lnTo>
                        <a:pt x="109" y="19"/>
                      </a:lnTo>
                      <a:lnTo>
                        <a:pt x="194" y="11"/>
                      </a:lnTo>
                      <a:lnTo>
                        <a:pt x="151" y="45"/>
                      </a:lnTo>
                      <a:lnTo>
                        <a:pt x="227" y="11"/>
                      </a:lnTo>
                      <a:lnTo>
                        <a:pt x="268" y="9"/>
                      </a:lnTo>
                      <a:lnTo>
                        <a:pt x="238" y="78"/>
                      </a:lnTo>
                      <a:lnTo>
                        <a:pt x="36" y="97"/>
                      </a:lnTo>
                      <a:lnTo>
                        <a:pt x="42" y="63"/>
                      </a:lnTo>
                      <a:lnTo>
                        <a:pt x="2" y="45"/>
                      </a:lnTo>
                      <a:close/>
                    </a:path>
                  </a:pathLst>
                </a:custGeom>
                <a:solidFill>
                  <a:srgbClr val="5C5C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2" name="Freeform 621"/>
                <p:cNvSpPr>
                  <a:spLocks/>
                </p:cNvSpPr>
                <p:nvPr/>
              </p:nvSpPr>
              <p:spPr bwMode="auto">
                <a:xfrm>
                  <a:off x="2075" y="2754"/>
                  <a:ext cx="233" cy="341"/>
                </a:xfrm>
                <a:custGeom>
                  <a:avLst/>
                  <a:gdLst>
                    <a:gd name="T0" fmla="*/ 0 w 368"/>
                    <a:gd name="T1" fmla="*/ 59 h 537"/>
                    <a:gd name="T2" fmla="*/ 9 w 368"/>
                    <a:gd name="T3" fmla="*/ 50 h 537"/>
                    <a:gd name="T4" fmla="*/ 9 w 368"/>
                    <a:gd name="T5" fmla="*/ 50 h 537"/>
                    <a:gd name="T6" fmla="*/ 9 w 368"/>
                    <a:gd name="T7" fmla="*/ 48 h 537"/>
                    <a:gd name="T8" fmla="*/ 9 w 368"/>
                    <a:gd name="T9" fmla="*/ 47 h 537"/>
                    <a:gd name="T10" fmla="*/ 9 w 368"/>
                    <a:gd name="T11" fmla="*/ 45 h 537"/>
                    <a:gd name="T12" fmla="*/ 9 w 368"/>
                    <a:gd name="T13" fmla="*/ 43 h 537"/>
                    <a:gd name="T14" fmla="*/ 9 w 368"/>
                    <a:gd name="T15" fmla="*/ 41 h 537"/>
                    <a:gd name="T16" fmla="*/ 9 w 368"/>
                    <a:gd name="T17" fmla="*/ 38 h 537"/>
                    <a:gd name="T18" fmla="*/ 9 w 368"/>
                    <a:gd name="T19" fmla="*/ 37 h 537"/>
                    <a:gd name="T20" fmla="*/ 9 w 368"/>
                    <a:gd name="T21" fmla="*/ 35 h 537"/>
                    <a:gd name="T22" fmla="*/ 10 w 368"/>
                    <a:gd name="T23" fmla="*/ 33 h 537"/>
                    <a:gd name="T24" fmla="*/ 11 w 368"/>
                    <a:gd name="T25" fmla="*/ 32 h 537"/>
                    <a:gd name="T26" fmla="*/ 12 w 368"/>
                    <a:gd name="T27" fmla="*/ 30 h 537"/>
                    <a:gd name="T28" fmla="*/ 14 w 368"/>
                    <a:gd name="T29" fmla="*/ 28 h 537"/>
                    <a:gd name="T30" fmla="*/ 16 w 368"/>
                    <a:gd name="T31" fmla="*/ 26 h 537"/>
                    <a:gd name="T32" fmla="*/ 16 w 368"/>
                    <a:gd name="T33" fmla="*/ 24 h 537"/>
                    <a:gd name="T34" fmla="*/ 17 w 368"/>
                    <a:gd name="T35" fmla="*/ 23 h 537"/>
                    <a:gd name="T36" fmla="*/ 18 w 368"/>
                    <a:gd name="T37" fmla="*/ 22 h 537"/>
                    <a:gd name="T38" fmla="*/ 18 w 368"/>
                    <a:gd name="T39" fmla="*/ 20 h 537"/>
                    <a:gd name="T40" fmla="*/ 19 w 368"/>
                    <a:gd name="T41" fmla="*/ 18 h 537"/>
                    <a:gd name="T42" fmla="*/ 20 w 368"/>
                    <a:gd name="T43" fmla="*/ 18 h 537"/>
                    <a:gd name="T44" fmla="*/ 29 w 368"/>
                    <a:gd name="T45" fmla="*/ 14 h 537"/>
                    <a:gd name="T46" fmla="*/ 27 w 368"/>
                    <a:gd name="T47" fmla="*/ 27 h 537"/>
                    <a:gd name="T48" fmla="*/ 40 w 368"/>
                    <a:gd name="T49" fmla="*/ 20 h 537"/>
                    <a:gd name="T50" fmla="*/ 56 w 368"/>
                    <a:gd name="T51" fmla="*/ 0 h 537"/>
                    <a:gd name="T52" fmla="*/ 60 w 368"/>
                    <a:gd name="T53" fmla="*/ 4 h 537"/>
                    <a:gd name="T54" fmla="*/ 55 w 368"/>
                    <a:gd name="T55" fmla="*/ 20 h 537"/>
                    <a:gd name="T56" fmla="*/ 55 w 368"/>
                    <a:gd name="T57" fmla="*/ 44 h 537"/>
                    <a:gd name="T58" fmla="*/ 46 w 368"/>
                    <a:gd name="T59" fmla="*/ 53 h 537"/>
                    <a:gd name="T60" fmla="*/ 25 w 368"/>
                    <a:gd name="T61" fmla="*/ 62 h 537"/>
                    <a:gd name="T62" fmla="*/ 21 w 368"/>
                    <a:gd name="T63" fmla="*/ 70 h 537"/>
                    <a:gd name="T64" fmla="*/ 2 w 368"/>
                    <a:gd name="T65" fmla="*/ 88 h 537"/>
                    <a:gd name="T66" fmla="*/ 0 w 368"/>
                    <a:gd name="T67" fmla="*/ 59 h 537"/>
                    <a:gd name="T68" fmla="*/ 0 w 368"/>
                    <a:gd name="T69" fmla="*/ 59 h 537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68"/>
                    <a:gd name="T106" fmla="*/ 0 h 537"/>
                    <a:gd name="T107" fmla="*/ 368 w 368"/>
                    <a:gd name="T108" fmla="*/ 537 h 537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68" h="537">
                      <a:moveTo>
                        <a:pt x="0" y="364"/>
                      </a:moveTo>
                      <a:lnTo>
                        <a:pt x="55" y="306"/>
                      </a:lnTo>
                      <a:lnTo>
                        <a:pt x="53" y="304"/>
                      </a:lnTo>
                      <a:lnTo>
                        <a:pt x="53" y="298"/>
                      </a:lnTo>
                      <a:lnTo>
                        <a:pt x="53" y="288"/>
                      </a:lnTo>
                      <a:lnTo>
                        <a:pt x="53" y="277"/>
                      </a:lnTo>
                      <a:lnTo>
                        <a:pt x="53" y="264"/>
                      </a:lnTo>
                      <a:lnTo>
                        <a:pt x="53" y="250"/>
                      </a:lnTo>
                      <a:lnTo>
                        <a:pt x="53" y="235"/>
                      </a:lnTo>
                      <a:lnTo>
                        <a:pt x="57" y="226"/>
                      </a:lnTo>
                      <a:lnTo>
                        <a:pt x="60" y="212"/>
                      </a:lnTo>
                      <a:lnTo>
                        <a:pt x="64" y="203"/>
                      </a:lnTo>
                      <a:lnTo>
                        <a:pt x="70" y="195"/>
                      </a:lnTo>
                      <a:lnTo>
                        <a:pt x="76" y="188"/>
                      </a:lnTo>
                      <a:lnTo>
                        <a:pt x="87" y="172"/>
                      </a:lnTo>
                      <a:lnTo>
                        <a:pt x="98" y="159"/>
                      </a:lnTo>
                      <a:lnTo>
                        <a:pt x="102" y="150"/>
                      </a:lnTo>
                      <a:lnTo>
                        <a:pt x="108" y="142"/>
                      </a:lnTo>
                      <a:lnTo>
                        <a:pt x="110" y="133"/>
                      </a:lnTo>
                      <a:lnTo>
                        <a:pt x="115" y="127"/>
                      </a:lnTo>
                      <a:lnTo>
                        <a:pt x="119" y="114"/>
                      </a:lnTo>
                      <a:lnTo>
                        <a:pt x="121" y="110"/>
                      </a:lnTo>
                      <a:lnTo>
                        <a:pt x="182" y="83"/>
                      </a:lnTo>
                      <a:lnTo>
                        <a:pt x="171" y="163"/>
                      </a:lnTo>
                      <a:lnTo>
                        <a:pt x="250" y="123"/>
                      </a:lnTo>
                      <a:lnTo>
                        <a:pt x="351" y="0"/>
                      </a:lnTo>
                      <a:lnTo>
                        <a:pt x="368" y="28"/>
                      </a:lnTo>
                      <a:lnTo>
                        <a:pt x="342" y="123"/>
                      </a:lnTo>
                      <a:lnTo>
                        <a:pt x="342" y="268"/>
                      </a:lnTo>
                      <a:lnTo>
                        <a:pt x="288" y="325"/>
                      </a:lnTo>
                      <a:lnTo>
                        <a:pt x="152" y="376"/>
                      </a:lnTo>
                      <a:lnTo>
                        <a:pt x="129" y="431"/>
                      </a:lnTo>
                      <a:lnTo>
                        <a:pt x="11" y="537"/>
                      </a:lnTo>
                      <a:lnTo>
                        <a:pt x="0" y="364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3" name="Freeform 622"/>
                <p:cNvSpPr>
                  <a:spLocks/>
                </p:cNvSpPr>
                <p:nvPr/>
              </p:nvSpPr>
              <p:spPr bwMode="auto">
                <a:xfrm>
                  <a:off x="2072" y="2821"/>
                  <a:ext cx="207" cy="273"/>
                </a:xfrm>
                <a:custGeom>
                  <a:avLst/>
                  <a:gdLst>
                    <a:gd name="T0" fmla="*/ 46 w 327"/>
                    <a:gd name="T1" fmla="*/ 7 h 432"/>
                    <a:gd name="T2" fmla="*/ 46 w 327"/>
                    <a:gd name="T3" fmla="*/ 8 h 432"/>
                    <a:gd name="T4" fmla="*/ 47 w 327"/>
                    <a:gd name="T5" fmla="*/ 12 h 432"/>
                    <a:gd name="T6" fmla="*/ 47 w 327"/>
                    <a:gd name="T7" fmla="*/ 15 h 432"/>
                    <a:gd name="T8" fmla="*/ 47 w 327"/>
                    <a:gd name="T9" fmla="*/ 17 h 432"/>
                    <a:gd name="T10" fmla="*/ 49 w 327"/>
                    <a:gd name="T11" fmla="*/ 19 h 432"/>
                    <a:gd name="T12" fmla="*/ 53 w 327"/>
                    <a:gd name="T13" fmla="*/ 23 h 432"/>
                    <a:gd name="T14" fmla="*/ 52 w 327"/>
                    <a:gd name="T15" fmla="*/ 25 h 432"/>
                    <a:gd name="T16" fmla="*/ 52 w 327"/>
                    <a:gd name="T17" fmla="*/ 28 h 432"/>
                    <a:gd name="T18" fmla="*/ 50 w 327"/>
                    <a:gd name="T19" fmla="*/ 31 h 432"/>
                    <a:gd name="T20" fmla="*/ 25 w 327"/>
                    <a:gd name="T21" fmla="*/ 44 h 432"/>
                    <a:gd name="T22" fmla="*/ 26 w 327"/>
                    <a:gd name="T23" fmla="*/ 46 h 432"/>
                    <a:gd name="T24" fmla="*/ 26 w 327"/>
                    <a:gd name="T25" fmla="*/ 48 h 432"/>
                    <a:gd name="T26" fmla="*/ 23 w 327"/>
                    <a:gd name="T27" fmla="*/ 53 h 432"/>
                    <a:gd name="T28" fmla="*/ 17 w 327"/>
                    <a:gd name="T29" fmla="*/ 58 h 432"/>
                    <a:gd name="T30" fmla="*/ 10 w 327"/>
                    <a:gd name="T31" fmla="*/ 63 h 432"/>
                    <a:gd name="T32" fmla="*/ 4 w 327"/>
                    <a:gd name="T33" fmla="*/ 68 h 432"/>
                    <a:gd name="T34" fmla="*/ 2 w 327"/>
                    <a:gd name="T35" fmla="*/ 69 h 432"/>
                    <a:gd name="T36" fmla="*/ 3 w 327"/>
                    <a:gd name="T37" fmla="*/ 39 h 432"/>
                    <a:gd name="T38" fmla="*/ 4 w 327"/>
                    <a:gd name="T39" fmla="*/ 39 h 432"/>
                    <a:gd name="T40" fmla="*/ 8 w 327"/>
                    <a:gd name="T41" fmla="*/ 39 h 432"/>
                    <a:gd name="T42" fmla="*/ 12 w 327"/>
                    <a:gd name="T43" fmla="*/ 37 h 432"/>
                    <a:gd name="T44" fmla="*/ 15 w 327"/>
                    <a:gd name="T45" fmla="*/ 35 h 432"/>
                    <a:gd name="T46" fmla="*/ 16 w 327"/>
                    <a:gd name="T47" fmla="*/ 30 h 432"/>
                    <a:gd name="T48" fmla="*/ 17 w 327"/>
                    <a:gd name="T49" fmla="*/ 25 h 432"/>
                    <a:gd name="T50" fmla="*/ 18 w 327"/>
                    <a:gd name="T51" fmla="*/ 21 h 432"/>
                    <a:gd name="T52" fmla="*/ 19 w 327"/>
                    <a:gd name="T53" fmla="*/ 18 h 432"/>
                    <a:gd name="T54" fmla="*/ 20 w 327"/>
                    <a:gd name="T55" fmla="*/ 15 h 432"/>
                    <a:gd name="T56" fmla="*/ 21 w 327"/>
                    <a:gd name="T57" fmla="*/ 12 h 432"/>
                    <a:gd name="T58" fmla="*/ 23 w 327"/>
                    <a:gd name="T59" fmla="*/ 7 h 432"/>
                    <a:gd name="T60" fmla="*/ 26 w 327"/>
                    <a:gd name="T61" fmla="*/ 4 h 432"/>
                    <a:gd name="T62" fmla="*/ 27 w 327"/>
                    <a:gd name="T63" fmla="*/ 2 h 432"/>
                    <a:gd name="T64" fmla="*/ 29 w 327"/>
                    <a:gd name="T65" fmla="*/ 0 h 432"/>
                    <a:gd name="T66" fmla="*/ 26 w 327"/>
                    <a:gd name="T67" fmla="*/ 13 h 432"/>
                    <a:gd name="T68" fmla="*/ 26 w 327"/>
                    <a:gd name="T69" fmla="*/ 17 h 43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27"/>
                    <a:gd name="T106" fmla="*/ 0 h 432"/>
                    <a:gd name="T107" fmla="*/ 327 w 327"/>
                    <a:gd name="T108" fmla="*/ 432 h 43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27" h="432">
                      <a:moveTo>
                        <a:pt x="163" y="105"/>
                      </a:moveTo>
                      <a:lnTo>
                        <a:pt x="281" y="46"/>
                      </a:lnTo>
                      <a:lnTo>
                        <a:pt x="281" y="48"/>
                      </a:lnTo>
                      <a:lnTo>
                        <a:pt x="287" y="53"/>
                      </a:lnTo>
                      <a:lnTo>
                        <a:pt x="291" y="61"/>
                      </a:lnTo>
                      <a:lnTo>
                        <a:pt x="294" y="74"/>
                      </a:lnTo>
                      <a:lnTo>
                        <a:pt x="294" y="84"/>
                      </a:lnTo>
                      <a:lnTo>
                        <a:pt x="296" y="95"/>
                      </a:lnTo>
                      <a:lnTo>
                        <a:pt x="294" y="105"/>
                      </a:lnTo>
                      <a:lnTo>
                        <a:pt x="294" y="108"/>
                      </a:lnTo>
                      <a:lnTo>
                        <a:pt x="298" y="110"/>
                      </a:lnTo>
                      <a:lnTo>
                        <a:pt x="308" y="118"/>
                      </a:lnTo>
                      <a:lnTo>
                        <a:pt x="319" y="129"/>
                      </a:lnTo>
                      <a:lnTo>
                        <a:pt x="327" y="145"/>
                      </a:lnTo>
                      <a:lnTo>
                        <a:pt x="325" y="152"/>
                      </a:lnTo>
                      <a:lnTo>
                        <a:pt x="325" y="162"/>
                      </a:lnTo>
                      <a:lnTo>
                        <a:pt x="323" y="169"/>
                      </a:lnTo>
                      <a:lnTo>
                        <a:pt x="321" y="177"/>
                      </a:lnTo>
                      <a:lnTo>
                        <a:pt x="315" y="188"/>
                      </a:lnTo>
                      <a:lnTo>
                        <a:pt x="313" y="194"/>
                      </a:lnTo>
                      <a:lnTo>
                        <a:pt x="281" y="226"/>
                      </a:lnTo>
                      <a:lnTo>
                        <a:pt x="157" y="272"/>
                      </a:lnTo>
                      <a:lnTo>
                        <a:pt x="159" y="274"/>
                      </a:lnTo>
                      <a:lnTo>
                        <a:pt x="163" y="285"/>
                      </a:lnTo>
                      <a:lnTo>
                        <a:pt x="161" y="293"/>
                      </a:lnTo>
                      <a:lnTo>
                        <a:pt x="159" y="304"/>
                      </a:lnTo>
                      <a:lnTo>
                        <a:pt x="154" y="317"/>
                      </a:lnTo>
                      <a:lnTo>
                        <a:pt x="142" y="333"/>
                      </a:lnTo>
                      <a:lnTo>
                        <a:pt x="125" y="346"/>
                      </a:lnTo>
                      <a:lnTo>
                        <a:pt x="106" y="363"/>
                      </a:lnTo>
                      <a:lnTo>
                        <a:pt x="83" y="378"/>
                      </a:lnTo>
                      <a:lnTo>
                        <a:pt x="62" y="395"/>
                      </a:lnTo>
                      <a:lnTo>
                        <a:pt x="42" y="409"/>
                      </a:lnTo>
                      <a:lnTo>
                        <a:pt x="26" y="422"/>
                      </a:lnTo>
                      <a:lnTo>
                        <a:pt x="15" y="430"/>
                      </a:lnTo>
                      <a:lnTo>
                        <a:pt x="11" y="432"/>
                      </a:lnTo>
                      <a:lnTo>
                        <a:pt x="0" y="257"/>
                      </a:lnTo>
                      <a:lnTo>
                        <a:pt x="21" y="240"/>
                      </a:lnTo>
                      <a:lnTo>
                        <a:pt x="23" y="240"/>
                      </a:lnTo>
                      <a:lnTo>
                        <a:pt x="28" y="240"/>
                      </a:lnTo>
                      <a:lnTo>
                        <a:pt x="38" y="240"/>
                      </a:lnTo>
                      <a:lnTo>
                        <a:pt x="51" y="241"/>
                      </a:lnTo>
                      <a:lnTo>
                        <a:pt x="64" y="240"/>
                      </a:lnTo>
                      <a:lnTo>
                        <a:pt x="76" y="236"/>
                      </a:lnTo>
                      <a:lnTo>
                        <a:pt x="85" y="228"/>
                      </a:lnTo>
                      <a:lnTo>
                        <a:pt x="93" y="217"/>
                      </a:lnTo>
                      <a:lnTo>
                        <a:pt x="97" y="202"/>
                      </a:lnTo>
                      <a:lnTo>
                        <a:pt x="100" y="186"/>
                      </a:lnTo>
                      <a:lnTo>
                        <a:pt x="104" y="173"/>
                      </a:lnTo>
                      <a:lnTo>
                        <a:pt x="108" y="160"/>
                      </a:lnTo>
                      <a:lnTo>
                        <a:pt x="110" y="146"/>
                      </a:lnTo>
                      <a:lnTo>
                        <a:pt x="114" y="133"/>
                      </a:lnTo>
                      <a:lnTo>
                        <a:pt x="114" y="122"/>
                      </a:lnTo>
                      <a:lnTo>
                        <a:pt x="119" y="112"/>
                      </a:lnTo>
                      <a:lnTo>
                        <a:pt x="119" y="99"/>
                      </a:lnTo>
                      <a:lnTo>
                        <a:pt x="121" y="91"/>
                      </a:lnTo>
                      <a:lnTo>
                        <a:pt x="123" y="82"/>
                      </a:lnTo>
                      <a:lnTo>
                        <a:pt x="129" y="76"/>
                      </a:lnTo>
                      <a:lnTo>
                        <a:pt x="137" y="59"/>
                      </a:lnTo>
                      <a:lnTo>
                        <a:pt x="146" y="46"/>
                      </a:lnTo>
                      <a:lnTo>
                        <a:pt x="152" y="36"/>
                      </a:lnTo>
                      <a:lnTo>
                        <a:pt x="159" y="29"/>
                      </a:lnTo>
                      <a:lnTo>
                        <a:pt x="163" y="19"/>
                      </a:lnTo>
                      <a:lnTo>
                        <a:pt x="171" y="13"/>
                      </a:lnTo>
                      <a:lnTo>
                        <a:pt x="178" y="4"/>
                      </a:lnTo>
                      <a:lnTo>
                        <a:pt x="184" y="0"/>
                      </a:lnTo>
                      <a:lnTo>
                        <a:pt x="178" y="53"/>
                      </a:lnTo>
                      <a:lnTo>
                        <a:pt x="163" y="82"/>
                      </a:lnTo>
                      <a:lnTo>
                        <a:pt x="163" y="105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4" name="Freeform 623"/>
                <p:cNvSpPr>
                  <a:spLocks/>
                </p:cNvSpPr>
                <p:nvPr/>
              </p:nvSpPr>
              <p:spPr bwMode="auto">
                <a:xfrm>
                  <a:off x="2116" y="2675"/>
                  <a:ext cx="117" cy="62"/>
                </a:xfrm>
                <a:custGeom>
                  <a:avLst/>
                  <a:gdLst>
                    <a:gd name="T0" fmla="*/ 30 w 184"/>
                    <a:gd name="T1" fmla="*/ 0 h 97"/>
                    <a:gd name="T2" fmla="*/ 24 w 184"/>
                    <a:gd name="T3" fmla="*/ 4 h 97"/>
                    <a:gd name="T4" fmla="*/ 21 w 184"/>
                    <a:gd name="T5" fmla="*/ 10 h 97"/>
                    <a:gd name="T6" fmla="*/ 5 w 184"/>
                    <a:gd name="T7" fmla="*/ 16 h 97"/>
                    <a:gd name="T8" fmla="*/ 0 w 184"/>
                    <a:gd name="T9" fmla="*/ 17 h 97"/>
                    <a:gd name="T10" fmla="*/ 0 w 184"/>
                    <a:gd name="T11" fmla="*/ 13 h 97"/>
                    <a:gd name="T12" fmla="*/ 0 w 184"/>
                    <a:gd name="T13" fmla="*/ 12 h 97"/>
                    <a:gd name="T14" fmla="*/ 1 w 184"/>
                    <a:gd name="T15" fmla="*/ 12 h 97"/>
                    <a:gd name="T16" fmla="*/ 3 w 184"/>
                    <a:gd name="T17" fmla="*/ 11 h 97"/>
                    <a:gd name="T18" fmla="*/ 4 w 184"/>
                    <a:gd name="T19" fmla="*/ 10 h 97"/>
                    <a:gd name="T20" fmla="*/ 7 w 184"/>
                    <a:gd name="T21" fmla="*/ 8 h 97"/>
                    <a:gd name="T22" fmla="*/ 10 w 184"/>
                    <a:gd name="T23" fmla="*/ 8 h 97"/>
                    <a:gd name="T24" fmla="*/ 13 w 184"/>
                    <a:gd name="T25" fmla="*/ 6 h 97"/>
                    <a:gd name="T26" fmla="*/ 15 w 184"/>
                    <a:gd name="T27" fmla="*/ 5 h 97"/>
                    <a:gd name="T28" fmla="*/ 18 w 184"/>
                    <a:gd name="T29" fmla="*/ 3 h 97"/>
                    <a:gd name="T30" fmla="*/ 21 w 184"/>
                    <a:gd name="T31" fmla="*/ 3 h 97"/>
                    <a:gd name="T32" fmla="*/ 23 w 184"/>
                    <a:gd name="T33" fmla="*/ 2 h 97"/>
                    <a:gd name="T34" fmla="*/ 25 w 184"/>
                    <a:gd name="T35" fmla="*/ 1 h 97"/>
                    <a:gd name="T36" fmla="*/ 27 w 184"/>
                    <a:gd name="T37" fmla="*/ 1 h 97"/>
                    <a:gd name="T38" fmla="*/ 29 w 184"/>
                    <a:gd name="T39" fmla="*/ 0 h 97"/>
                    <a:gd name="T40" fmla="*/ 30 w 184"/>
                    <a:gd name="T41" fmla="*/ 0 h 97"/>
                    <a:gd name="T42" fmla="*/ 30 w 184"/>
                    <a:gd name="T43" fmla="*/ 0 h 97"/>
                    <a:gd name="T44" fmla="*/ 30 w 184"/>
                    <a:gd name="T45" fmla="*/ 0 h 97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84"/>
                    <a:gd name="T70" fmla="*/ 0 h 97"/>
                    <a:gd name="T71" fmla="*/ 184 w 184"/>
                    <a:gd name="T72" fmla="*/ 97 h 97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84" h="97">
                      <a:moveTo>
                        <a:pt x="184" y="0"/>
                      </a:moveTo>
                      <a:lnTo>
                        <a:pt x="150" y="23"/>
                      </a:lnTo>
                      <a:lnTo>
                        <a:pt x="129" y="59"/>
                      </a:lnTo>
                      <a:lnTo>
                        <a:pt x="32" y="95"/>
                      </a:lnTo>
                      <a:lnTo>
                        <a:pt x="0" y="97"/>
                      </a:lnTo>
                      <a:lnTo>
                        <a:pt x="0" y="76"/>
                      </a:lnTo>
                      <a:lnTo>
                        <a:pt x="0" y="74"/>
                      </a:lnTo>
                      <a:lnTo>
                        <a:pt x="6" y="70"/>
                      </a:lnTo>
                      <a:lnTo>
                        <a:pt x="15" y="65"/>
                      </a:lnTo>
                      <a:lnTo>
                        <a:pt x="29" y="59"/>
                      </a:lnTo>
                      <a:lnTo>
                        <a:pt x="42" y="51"/>
                      </a:lnTo>
                      <a:lnTo>
                        <a:pt x="59" y="44"/>
                      </a:lnTo>
                      <a:lnTo>
                        <a:pt x="76" y="36"/>
                      </a:lnTo>
                      <a:lnTo>
                        <a:pt x="93" y="30"/>
                      </a:lnTo>
                      <a:lnTo>
                        <a:pt x="110" y="21"/>
                      </a:lnTo>
                      <a:lnTo>
                        <a:pt x="127" y="15"/>
                      </a:lnTo>
                      <a:lnTo>
                        <a:pt x="141" y="11"/>
                      </a:lnTo>
                      <a:lnTo>
                        <a:pt x="156" y="6"/>
                      </a:lnTo>
                      <a:lnTo>
                        <a:pt x="167" y="2"/>
                      </a:lnTo>
                      <a:lnTo>
                        <a:pt x="177" y="0"/>
                      </a:lnTo>
                      <a:lnTo>
                        <a:pt x="183" y="0"/>
                      </a:lnTo>
                      <a:lnTo>
                        <a:pt x="184" y="0"/>
                      </a:lnTo>
                      <a:close/>
                    </a:path>
                  </a:pathLst>
                </a:custGeom>
                <a:solidFill>
                  <a:srgbClr val="BDC9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5" name="Freeform 624"/>
                <p:cNvSpPr>
                  <a:spLocks/>
                </p:cNvSpPr>
                <p:nvPr/>
              </p:nvSpPr>
              <p:spPr bwMode="auto">
                <a:xfrm>
                  <a:off x="1826" y="2627"/>
                  <a:ext cx="91" cy="226"/>
                </a:xfrm>
                <a:custGeom>
                  <a:avLst/>
                  <a:gdLst>
                    <a:gd name="T0" fmla="*/ 6 w 144"/>
                    <a:gd name="T1" fmla="*/ 13 h 355"/>
                    <a:gd name="T2" fmla="*/ 8 w 144"/>
                    <a:gd name="T3" fmla="*/ 16 h 355"/>
                    <a:gd name="T4" fmla="*/ 0 w 144"/>
                    <a:gd name="T5" fmla="*/ 21 h 355"/>
                    <a:gd name="T6" fmla="*/ 1 w 144"/>
                    <a:gd name="T7" fmla="*/ 21 h 355"/>
                    <a:gd name="T8" fmla="*/ 2 w 144"/>
                    <a:gd name="T9" fmla="*/ 21 h 355"/>
                    <a:gd name="T10" fmla="*/ 4 w 144"/>
                    <a:gd name="T11" fmla="*/ 21 h 355"/>
                    <a:gd name="T12" fmla="*/ 6 w 144"/>
                    <a:gd name="T13" fmla="*/ 22 h 355"/>
                    <a:gd name="T14" fmla="*/ 8 w 144"/>
                    <a:gd name="T15" fmla="*/ 22 h 355"/>
                    <a:gd name="T16" fmla="*/ 11 w 144"/>
                    <a:gd name="T17" fmla="*/ 23 h 355"/>
                    <a:gd name="T18" fmla="*/ 12 w 144"/>
                    <a:gd name="T19" fmla="*/ 24 h 355"/>
                    <a:gd name="T20" fmla="*/ 13 w 144"/>
                    <a:gd name="T21" fmla="*/ 24 h 355"/>
                    <a:gd name="T22" fmla="*/ 18 w 144"/>
                    <a:gd name="T23" fmla="*/ 41 h 355"/>
                    <a:gd name="T24" fmla="*/ 18 w 144"/>
                    <a:gd name="T25" fmla="*/ 59 h 355"/>
                    <a:gd name="T26" fmla="*/ 23 w 144"/>
                    <a:gd name="T27" fmla="*/ 43 h 355"/>
                    <a:gd name="T28" fmla="*/ 21 w 144"/>
                    <a:gd name="T29" fmla="*/ 16 h 355"/>
                    <a:gd name="T30" fmla="*/ 18 w 144"/>
                    <a:gd name="T31" fmla="*/ 5 h 355"/>
                    <a:gd name="T32" fmla="*/ 14 w 144"/>
                    <a:gd name="T33" fmla="*/ 0 h 355"/>
                    <a:gd name="T34" fmla="*/ 6 w 144"/>
                    <a:gd name="T35" fmla="*/ 13 h 355"/>
                    <a:gd name="T36" fmla="*/ 6 w 144"/>
                    <a:gd name="T37" fmla="*/ 13 h 35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44"/>
                    <a:gd name="T58" fmla="*/ 0 h 355"/>
                    <a:gd name="T59" fmla="*/ 144 w 144"/>
                    <a:gd name="T60" fmla="*/ 355 h 355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44" h="355">
                      <a:moveTo>
                        <a:pt x="40" y="80"/>
                      </a:moveTo>
                      <a:lnTo>
                        <a:pt x="47" y="99"/>
                      </a:lnTo>
                      <a:lnTo>
                        <a:pt x="0" y="129"/>
                      </a:lnTo>
                      <a:lnTo>
                        <a:pt x="2" y="129"/>
                      </a:lnTo>
                      <a:lnTo>
                        <a:pt x="11" y="129"/>
                      </a:lnTo>
                      <a:lnTo>
                        <a:pt x="23" y="129"/>
                      </a:lnTo>
                      <a:lnTo>
                        <a:pt x="40" y="135"/>
                      </a:lnTo>
                      <a:lnTo>
                        <a:pt x="53" y="137"/>
                      </a:lnTo>
                      <a:lnTo>
                        <a:pt x="66" y="141"/>
                      </a:lnTo>
                      <a:lnTo>
                        <a:pt x="76" y="143"/>
                      </a:lnTo>
                      <a:lnTo>
                        <a:pt x="80" y="146"/>
                      </a:lnTo>
                      <a:lnTo>
                        <a:pt x="110" y="253"/>
                      </a:lnTo>
                      <a:lnTo>
                        <a:pt x="110" y="355"/>
                      </a:lnTo>
                      <a:lnTo>
                        <a:pt x="144" y="262"/>
                      </a:lnTo>
                      <a:lnTo>
                        <a:pt x="131" y="97"/>
                      </a:lnTo>
                      <a:lnTo>
                        <a:pt x="112" y="30"/>
                      </a:lnTo>
                      <a:lnTo>
                        <a:pt x="87" y="0"/>
                      </a:lnTo>
                      <a:lnTo>
                        <a:pt x="40" y="80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6" name="Freeform 625"/>
                <p:cNvSpPr>
                  <a:spLocks/>
                </p:cNvSpPr>
                <p:nvPr/>
              </p:nvSpPr>
              <p:spPr bwMode="auto">
                <a:xfrm>
                  <a:off x="1588" y="2152"/>
                  <a:ext cx="436" cy="291"/>
                </a:xfrm>
                <a:custGeom>
                  <a:avLst/>
                  <a:gdLst>
                    <a:gd name="T0" fmla="*/ 3 w 686"/>
                    <a:gd name="T1" fmla="*/ 75 h 458"/>
                    <a:gd name="T2" fmla="*/ 0 w 686"/>
                    <a:gd name="T3" fmla="*/ 69 h 458"/>
                    <a:gd name="T4" fmla="*/ 0 w 686"/>
                    <a:gd name="T5" fmla="*/ 68 h 458"/>
                    <a:gd name="T6" fmla="*/ 1 w 686"/>
                    <a:gd name="T7" fmla="*/ 67 h 458"/>
                    <a:gd name="T8" fmla="*/ 2 w 686"/>
                    <a:gd name="T9" fmla="*/ 64 h 458"/>
                    <a:gd name="T10" fmla="*/ 3 w 686"/>
                    <a:gd name="T11" fmla="*/ 62 h 458"/>
                    <a:gd name="T12" fmla="*/ 3 w 686"/>
                    <a:gd name="T13" fmla="*/ 60 h 458"/>
                    <a:gd name="T14" fmla="*/ 3 w 686"/>
                    <a:gd name="T15" fmla="*/ 58 h 458"/>
                    <a:gd name="T16" fmla="*/ 3 w 686"/>
                    <a:gd name="T17" fmla="*/ 56 h 458"/>
                    <a:gd name="T18" fmla="*/ 3 w 686"/>
                    <a:gd name="T19" fmla="*/ 54 h 458"/>
                    <a:gd name="T20" fmla="*/ 3 w 686"/>
                    <a:gd name="T21" fmla="*/ 51 h 458"/>
                    <a:gd name="T22" fmla="*/ 3 w 686"/>
                    <a:gd name="T23" fmla="*/ 50 h 458"/>
                    <a:gd name="T24" fmla="*/ 3 w 686"/>
                    <a:gd name="T25" fmla="*/ 48 h 458"/>
                    <a:gd name="T26" fmla="*/ 3 w 686"/>
                    <a:gd name="T27" fmla="*/ 48 h 458"/>
                    <a:gd name="T28" fmla="*/ 2 w 686"/>
                    <a:gd name="T29" fmla="*/ 47 h 458"/>
                    <a:gd name="T30" fmla="*/ 2 w 686"/>
                    <a:gd name="T31" fmla="*/ 46 h 458"/>
                    <a:gd name="T32" fmla="*/ 3 w 686"/>
                    <a:gd name="T33" fmla="*/ 44 h 458"/>
                    <a:gd name="T34" fmla="*/ 3 w 686"/>
                    <a:gd name="T35" fmla="*/ 41 h 458"/>
                    <a:gd name="T36" fmla="*/ 3 w 686"/>
                    <a:gd name="T37" fmla="*/ 37 h 458"/>
                    <a:gd name="T38" fmla="*/ 5 w 686"/>
                    <a:gd name="T39" fmla="*/ 32 h 458"/>
                    <a:gd name="T40" fmla="*/ 7 w 686"/>
                    <a:gd name="T41" fmla="*/ 27 h 458"/>
                    <a:gd name="T42" fmla="*/ 10 w 686"/>
                    <a:gd name="T43" fmla="*/ 22 h 458"/>
                    <a:gd name="T44" fmla="*/ 14 w 686"/>
                    <a:gd name="T45" fmla="*/ 15 h 458"/>
                    <a:gd name="T46" fmla="*/ 20 w 686"/>
                    <a:gd name="T47" fmla="*/ 11 h 458"/>
                    <a:gd name="T48" fmla="*/ 26 w 686"/>
                    <a:gd name="T49" fmla="*/ 6 h 458"/>
                    <a:gd name="T50" fmla="*/ 32 w 686"/>
                    <a:gd name="T51" fmla="*/ 3 h 458"/>
                    <a:gd name="T52" fmla="*/ 40 w 686"/>
                    <a:gd name="T53" fmla="*/ 1 h 458"/>
                    <a:gd name="T54" fmla="*/ 47 w 686"/>
                    <a:gd name="T55" fmla="*/ 0 h 458"/>
                    <a:gd name="T56" fmla="*/ 55 w 686"/>
                    <a:gd name="T57" fmla="*/ 1 h 458"/>
                    <a:gd name="T58" fmla="*/ 62 w 686"/>
                    <a:gd name="T59" fmla="*/ 3 h 458"/>
                    <a:gd name="T60" fmla="*/ 68 w 686"/>
                    <a:gd name="T61" fmla="*/ 6 h 458"/>
                    <a:gd name="T62" fmla="*/ 74 w 686"/>
                    <a:gd name="T63" fmla="*/ 11 h 458"/>
                    <a:gd name="T64" fmla="*/ 78 w 686"/>
                    <a:gd name="T65" fmla="*/ 15 h 458"/>
                    <a:gd name="T66" fmla="*/ 82 w 686"/>
                    <a:gd name="T67" fmla="*/ 19 h 458"/>
                    <a:gd name="T68" fmla="*/ 85 w 686"/>
                    <a:gd name="T69" fmla="*/ 23 h 458"/>
                    <a:gd name="T70" fmla="*/ 88 w 686"/>
                    <a:gd name="T71" fmla="*/ 26 h 458"/>
                    <a:gd name="T72" fmla="*/ 88 w 686"/>
                    <a:gd name="T73" fmla="*/ 28 h 458"/>
                    <a:gd name="T74" fmla="*/ 89 w 686"/>
                    <a:gd name="T75" fmla="*/ 29 h 458"/>
                    <a:gd name="T76" fmla="*/ 93 w 686"/>
                    <a:gd name="T77" fmla="*/ 29 h 458"/>
                    <a:gd name="T78" fmla="*/ 94 w 686"/>
                    <a:gd name="T79" fmla="*/ 29 h 458"/>
                    <a:gd name="T80" fmla="*/ 97 w 686"/>
                    <a:gd name="T81" fmla="*/ 30 h 458"/>
                    <a:gd name="T82" fmla="*/ 100 w 686"/>
                    <a:gd name="T83" fmla="*/ 32 h 458"/>
                    <a:gd name="T84" fmla="*/ 103 w 686"/>
                    <a:gd name="T85" fmla="*/ 33 h 458"/>
                    <a:gd name="T86" fmla="*/ 106 w 686"/>
                    <a:gd name="T87" fmla="*/ 35 h 458"/>
                    <a:gd name="T88" fmla="*/ 109 w 686"/>
                    <a:gd name="T89" fmla="*/ 36 h 458"/>
                    <a:gd name="T90" fmla="*/ 111 w 686"/>
                    <a:gd name="T91" fmla="*/ 37 h 458"/>
                    <a:gd name="T92" fmla="*/ 112 w 686"/>
                    <a:gd name="T93" fmla="*/ 39 h 458"/>
                    <a:gd name="T94" fmla="*/ 112 w 686"/>
                    <a:gd name="T95" fmla="*/ 40 h 458"/>
                    <a:gd name="T96" fmla="*/ 112 w 686"/>
                    <a:gd name="T97" fmla="*/ 41 h 458"/>
                    <a:gd name="T98" fmla="*/ 112 w 686"/>
                    <a:gd name="T99" fmla="*/ 43 h 458"/>
                    <a:gd name="T100" fmla="*/ 112 w 686"/>
                    <a:gd name="T101" fmla="*/ 43 h 458"/>
                    <a:gd name="T102" fmla="*/ 90 w 686"/>
                    <a:gd name="T103" fmla="*/ 55 h 458"/>
                    <a:gd name="T104" fmla="*/ 3 w 686"/>
                    <a:gd name="T105" fmla="*/ 75 h 458"/>
                    <a:gd name="T106" fmla="*/ 3 w 686"/>
                    <a:gd name="T107" fmla="*/ 75 h 458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686"/>
                    <a:gd name="T163" fmla="*/ 0 h 458"/>
                    <a:gd name="T164" fmla="*/ 686 w 686"/>
                    <a:gd name="T165" fmla="*/ 458 h 458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686" h="458">
                      <a:moveTo>
                        <a:pt x="19" y="458"/>
                      </a:moveTo>
                      <a:lnTo>
                        <a:pt x="0" y="424"/>
                      </a:lnTo>
                      <a:lnTo>
                        <a:pt x="0" y="418"/>
                      </a:lnTo>
                      <a:lnTo>
                        <a:pt x="5" y="409"/>
                      </a:lnTo>
                      <a:lnTo>
                        <a:pt x="9" y="395"/>
                      </a:lnTo>
                      <a:lnTo>
                        <a:pt x="19" y="382"/>
                      </a:lnTo>
                      <a:lnTo>
                        <a:pt x="20" y="371"/>
                      </a:lnTo>
                      <a:lnTo>
                        <a:pt x="20" y="359"/>
                      </a:lnTo>
                      <a:lnTo>
                        <a:pt x="20" y="344"/>
                      </a:lnTo>
                      <a:lnTo>
                        <a:pt x="20" y="331"/>
                      </a:lnTo>
                      <a:lnTo>
                        <a:pt x="17" y="314"/>
                      </a:lnTo>
                      <a:lnTo>
                        <a:pt x="17" y="302"/>
                      </a:lnTo>
                      <a:lnTo>
                        <a:pt x="15" y="295"/>
                      </a:lnTo>
                      <a:lnTo>
                        <a:pt x="15" y="291"/>
                      </a:lnTo>
                      <a:lnTo>
                        <a:pt x="13" y="289"/>
                      </a:lnTo>
                      <a:lnTo>
                        <a:pt x="13" y="281"/>
                      </a:lnTo>
                      <a:lnTo>
                        <a:pt x="15" y="268"/>
                      </a:lnTo>
                      <a:lnTo>
                        <a:pt x="19" y="251"/>
                      </a:lnTo>
                      <a:lnTo>
                        <a:pt x="20" y="228"/>
                      </a:lnTo>
                      <a:lnTo>
                        <a:pt x="30" y="202"/>
                      </a:lnTo>
                      <a:lnTo>
                        <a:pt x="43" y="169"/>
                      </a:lnTo>
                      <a:lnTo>
                        <a:pt x="62" y="133"/>
                      </a:lnTo>
                      <a:lnTo>
                        <a:pt x="87" y="95"/>
                      </a:lnTo>
                      <a:lnTo>
                        <a:pt x="119" y="65"/>
                      </a:lnTo>
                      <a:lnTo>
                        <a:pt x="157" y="38"/>
                      </a:lnTo>
                      <a:lnTo>
                        <a:pt x="201" y="19"/>
                      </a:lnTo>
                      <a:lnTo>
                        <a:pt x="245" y="6"/>
                      </a:lnTo>
                      <a:lnTo>
                        <a:pt x="290" y="0"/>
                      </a:lnTo>
                      <a:lnTo>
                        <a:pt x="334" y="4"/>
                      </a:lnTo>
                      <a:lnTo>
                        <a:pt x="380" y="19"/>
                      </a:lnTo>
                      <a:lnTo>
                        <a:pt x="418" y="38"/>
                      </a:lnTo>
                      <a:lnTo>
                        <a:pt x="452" y="65"/>
                      </a:lnTo>
                      <a:lnTo>
                        <a:pt x="479" y="91"/>
                      </a:lnTo>
                      <a:lnTo>
                        <a:pt x="503" y="118"/>
                      </a:lnTo>
                      <a:lnTo>
                        <a:pt x="522" y="141"/>
                      </a:lnTo>
                      <a:lnTo>
                        <a:pt x="536" y="162"/>
                      </a:lnTo>
                      <a:lnTo>
                        <a:pt x="543" y="173"/>
                      </a:lnTo>
                      <a:lnTo>
                        <a:pt x="547" y="181"/>
                      </a:lnTo>
                      <a:lnTo>
                        <a:pt x="575" y="177"/>
                      </a:lnTo>
                      <a:lnTo>
                        <a:pt x="577" y="179"/>
                      </a:lnTo>
                      <a:lnTo>
                        <a:pt x="593" y="184"/>
                      </a:lnTo>
                      <a:lnTo>
                        <a:pt x="610" y="192"/>
                      </a:lnTo>
                      <a:lnTo>
                        <a:pt x="631" y="203"/>
                      </a:lnTo>
                      <a:lnTo>
                        <a:pt x="650" y="213"/>
                      </a:lnTo>
                      <a:lnTo>
                        <a:pt x="667" y="224"/>
                      </a:lnTo>
                      <a:lnTo>
                        <a:pt x="680" y="232"/>
                      </a:lnTo>
                      <a:lnTo>
                        <a:pt x="686" y="238"/>
                      </a:lnTo>
                      <a:lnTo>
                        <a:pt x="686" y="245"/>
                      </a:lnTo>
                      <a:lnTo>
                        <a:pt x="686" y="255"/>
                      </a:lnTo>
                      <a:lnTo>
                        <a:pt x="686" y="262"/>
                      </a:lnTo>
                      <a:lnTo>
                        <a:pt x="686" y="266"/>
                      </a:lnTo>
                      <a:lnTo>
                        <a:pt x="549" y="340"/>
                      </a:lnTo>
                      <a:lnTo>
                        <a:pt x="19" y="458"/>
                      </a:lnTo>
                      <a:close/>
                    </a:path>
                  </a:pathLst>
                </a:custGeom>
                <a:solidFill>
                  <a:srgbClr val="F0F05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7" name="Freeform 626"/>
                <p:cNvSpPr>
                  <a:spLocks/>
                </p:cNvSpPr>
                <p:nvPr/>
              </p:nvSpPr>
              <p:spPr bwMode="auto">
                <a:xfrm>
                  <a:off x="1595" y="2287"/>
                  <a:ext cx="425" cy="162"/>
                </a:xfrm>
                <a:custGeom>
                  <a:avLst/>
                  <a:gdLst>
                    <a:gd name="T0" fmla="*/ 86 w 671"/>
                    <a:gd name="T1" fmla="*/ 23 h 257"/>
                    <a:gd name="T2" fmla="*/ 108 w 671"/>
                    <a:gd name="T3" fmla="*/ 8 h 257"/>
                    <a:gd name="T4" fmla="*/ 93 w 671"/>
                    <a:gd name="T5" fmla="*/ 0 h 257"/>
                    <a:gd name="T6" fmla="*/ 92 w 671"/>
                    <a:gd name="T7" fmla="*/ 0 h 257"/>
                    <a:gd name="T8" fmla="*/ 92 w 671"/>
                    <a:gd name="T9" fmla="*/ 1 h 257"/>
                    <a:gd name="T10" fmla="*/ 91 w 671"/>
                    <a:gd name="T11" fmla="*/ 1 h 257"/>
                    <a:gd name="T12" fmla="*/ 89 w 671"/>
                    <a:gd name="T13" fmla="*/ 2 h 257"/>
                    <a:gd name="T14" fmla="*/ 87 w 671"/>
                    <a:gd name="T15" fmla="*/ 3 h 257"/>
                    <a:gd name="T16" fmla="*/ 84 w 671"/>
                    <a:gd name="T17" fmla="*/ 3 h 257"/>
                    <a:gd name="T18" fmla="*/ 81 w 671"/>
                    <a:gd name="T19" fmla="*/ 4 h 257"/>
                    <a:gd name="T20" fmla="*/ 78 w 671"/>
                    <a:gd name="T21" fmla="*/ 4 h 257"/>
                    <a:gd name="T22" fmla="*/ 75 w 671"/>
                    <a:gd name="T23" fmla="*/ 4 h 257"/>
                    <a:gd name="T24" fmla="*/ 70 w 671"/>
                    <a:gd name="T25" fmla="*/ 4 h 257"/>
                    <a:gd name="T26" fmla="*/ 65 w 671"/>
                    <a:gd name="T27" fmla="*/ 4 h 257"/>
                    <a:gd name="T28" fmla="*/ 60 w 671"/>
                    <a:gd name="T29" fmla="*/ 4 h 257"/>
                    <a:gd name="T30" fmla="*/ 54 w 671"/>
                    <a:gd name="T31" fmla="*/ 4 h 257"/>
                    <a:gd name="T32" fmla="*/ 48 w 671"/>
                    <a:gd name="T33" fmla="*/ 4 h 257"/>
                    <a:gd name="T34" fmla="*/ 41 w 671"/>
                    <a:gd name="T35" fmla="*/ 5 h 257"/>
                    <a:gd name="T36" fmla="*/ 35 w 671"/>
                    <a:gd name="T37" fmla="*/ 8 h 257"/>
                    <a:gd name="T38" fmla="*/ 29 w 671"/>
                    <a:gd name="T39" fmla="*/ 10 h 257"/>
                    <a:gd name="T40" fmla="*/ 22 w 671"/>
                    <a:gd name="T41" fmla="*/ 13 h 257"/>
                    <a:gd name="T42" fmla="*/ 16 w 671"/>
                    <a:gd name="T43" fmla="*/ 18 h 257"/>
                    <a:gd name="T44" fmla="*/ 11 w 671"/>
                    <a:gd name="T45" fmla="*/ 22 h 257"/>
                    <a:gd name="T46" fmla="*/ 6 w 671"/>
                    <a:gd name="T47" fmla="*/ 26 h 257"/>
                    <a:gd name="T48" fmla="*/ 3 w 671"/>
                    <a:gd name="T49" fmla="*/ 30 h 257"/>
                    <a:gd name="T50" fmla="*/ 1 w 671"/>
                    <a:gd name="T51" fmla="*/ 33 h 257"/>
                    <a:gd name="T52" fmla="*/ 0 w 671"/>
                    <a:gd name="T53" fmla="*/ 37 h 257"/>
                    <a:gd name="T54" fmla="*/ 1 w 671"/>
                    <a:gd name="T55" fmla="*/ 38 h 257"/>
                    <a:gd name="T56" fmla="*/ 3 w 671"/>
                    <a:gd name="T57" fmla="*/ 40 h 257"/>
                    <a:gd name="T58" fmla="*/ 5 w 671"/>
                    <a:gd name="T59" fmla="*/ 40 h 257"/>
                    <a:gd name="T60" fmla="*/ 9 w 671"/>
                    <a:gd name="T61" fmla="*/ 40 h 257"/>
                    <a:gd name="T62" fmla="*/ 11 w 671"/>
                    <a:gd name="T63" fmla="*/ 40 h 257"/>
                    <a:gd name="T64" fmla="*/ 14 w 671"/>
                    <a:gd name="T65" fmla="*/ 40 h 257"/>
                    <a:gd name="T66" fmla="*/ 16 w 671"/>
                    <a:gd name="T67" fmla="*/ 40 h 257"/>
                    <a:gd name="T68" fmla="*/ 17 w 671"/>
                    <a:gd name="T69" fmla="*/ 40 h 257"/>
                    <a:gd name="T70" fmla="*/ 86 w 671"/>
                    <a:gd name="T71" fmla="*/ 23 h 257"/>
                    <a:gd name="T72" fmla="*/ 86 w 671"/>
                    <a:gd name="T73" fmla="*/ 23 h 25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671"/>
                    <a:gd name="T112" fmla="*/ 0 h 257"/>
                    <a:gd name="T113" fmla="*/ 671 w 671"/>
                    <a:gd name="T114" fmla="*/ 257 h 25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671" h="257">
                      <a:moveTo>
                        <a:pt x="536" y="143"/>
                      </a:moveTo>
                      <a:lnTo>
                        <a:pt x="671" y="48"/>
                      </a:lnTo>
                      <a:lnTo>
                        <a:pt x="580" y="0"/>
                      </a:lnTo>
                      <a:lnTo>
                        <a:pt x="576" y="0"/>
                      </a:lnTo>
                      <a:lnTo>
                        <a:pt x="572" y="2"/>
                      </a:lnTo>
                      <a:lnTo>
                        <a:pt x="563" y="8"/>
                      </a:lnTo>
                      <a:lnTo>
                        <a:pt x="553" y="11"/>
                      </a:lnTo>
                      <a:lnTo>
                        <a:pt x="538" y="17"/>
                      </a:lnTo>
                      <a:lnTo>
                        <a:pt x="521" y="21"/>
                      </a:lnTo>
                      <a:lnTo>
                        <a:pt x="504" y="25"/>
                      </a:lnTo>
                      <a:lnTo>
                        <a:pt x="485" y="29"/>
                      </a:lnTo>
                      <a:lnTo>
                        <a:pt x="462" y="27"/>
                      </a:lnTo>
                      <a:lnTo>
                        <a:pt x="435" y="25"/>
                      </a:lnTo>
                      <a:lnTo>
                        <a:pt x="403" y="25"/>
                      </a:lnTo>
                      <a:lnTo>
                        <a:pt x="371" y="25"/>
                      </a:lnTo>
                      <a:lnTo>
                        <a:pt x="333" y="25"/>
                      </a:lnTo>
                      <a:lnTo>
                        <a:pt x="295" y="27"/>
                      </a:lnTo>
                      <a:lnTo>
                        <a:pt x="255" y="32"/>
                      </a:lnTo>
                      <a:lnTo>
                        <a:pt x="217" y="48"/>
                      </a:lnTo>
                      <a:lnTo>
                        <a:pt x="177" y="63"/>
                      </a:lnTo>
                      <a:lnTo>
                        <a:pt x="137" y="86"/>
                      </a:lnTo>
                      <a:lnTo>
                        <a:pt x="101" y="112"/>
                      </a:lnTo>
                      <a:lnTo>
                        <a:pt x="68" y="139"/>
                      </a:lnTo>
                      <a:lnTo>
                        <a:pt x="40" y="165"/>
                      </a:lnTo>
                      <a:lnTo>
                        <a:pt x="19" y="190"/>
                      </a:lnTo>
                      <a:lnTo>
                        <a:pt x="4" y="213"/>
                      </a:lnTo>
                      <a:lnTo>
                        <a:pt x="0" y="234"/>
                      </a:lnTo>
                      <a:lnTo>
                        <a:pt x="4" y="245"/>
                      </a:lnTo>
                      <a:lnTo>
                        <a:pt x="15" y="253"/>
                      </a:lnTo>
                      <a:lnTo>
                        <a:pt x="32" y="255"/>
                      </a:lnTo>
                      <a:lnTo>
                        <a:pt x="53" y="257"/>
                      </a:lnTo>
                      <a:lnTo>
                        <a:pt x="72" y="255"/>
                      </a:lnTo>
                      <a:lnTo>
                        <a:pt x="89" y="253"/>
                      </a:lnTo>
                      <a:lnTo>
                        <a:pt x="101" y="253"/>
                      </a:lnTo>
                      <a:lnTo>
                        <a:pt x="106" y="253"/>
                      </a:lnTo>
                      <a:lnTo>
                        <a:pt x="536" y="143"/>
                      </a:lnTo>
                      <a:close/>
                    </a:path>
                  </a:pathLst>
                </a:custGeom>
                <a:solidFill>
                  <a:srgbClr val="94911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8" name="Freeform 627"/>
                <p:cNvSpPr>
                  <a:spLocks/>
                </p:cNvSpPr>
                <p:nvPr/>
              </p:nvSpPr>
              <p:spPr bwMode="auto">
                <a:xfrm>
                  <a:off x="1619" y="2169"/>
                  <a:ext cx="291" cy="203"/>
                </a:xfrm>
                <a:custGeom>
                  <a:avLst/>
                  <a:gdLst>
                    <a:gd name="T0" fmla="*/ 1 w 458"/>
                    <a:gd name="T1" fmla="*/ 52 h 319"/>
                    <a:gd name="T2" fmla="*/ 0 w 458"/>
                    <a:gd name="T3" fmla="*/ 51 h 319"/>
                    <a:gd name="T4" fmla="*/ 0 w 458"/>
                    <a:gd name="T5" fmla="*/ 48 h 319"/>
                    <a:gd name="T6" fmla="*/ 0 w 458"/>
                    <a:gd name="T7" fmla="*/ 43 h 319"/>
                    <a:gd name="T8" fmla="*/ 1 w 458"/>
                    <a:gd name="T9" fmla="*/ 38 h 319"/>
                    <a:gd name="T10" fmla="*/ 1 w 458"/>
                    <a:gd name="T11" fmla="*/ 32 h 319"/>
                    <a:gd name="T12" fmla="*/ 3 w 458"/>
                    <a:gd name="T13" fmla="*/ 25 h 319"/>
                    <a:gd name="T14" fmla="*/ 4 w 458"/>
                    <a:gd name="T15" fmla="*/ 20 h 319"/>
                    <a:gd name="T16" fmla="*/ 8 w 458"/>
                    <a:gd name="T17" fmla="*/ 15 h 319"/>
                    <a:gd name="T18" fmla="*/ 11 w 458"/>
                    <a:gd name="T19" fmla="*/ 10 h 319"/>
                    <a:gd name="T20" fmla="*/ 17 w 458"/>
                    <a:gd name="T21" fmla="*/ 6 h 319"/>
                    <a:gd name="T22" fmla="*/ 23 w 458"/>
                    <a:gd name="T23" fmla="*/ 3 h 319"/>
                    <a:gd name="T24" fmla="*/ 29 w 458"/>
                    <a:gd name="T25" fmla="*/ 2 h 319"/>
                    <a:gd name="T26" fmla="*/ 35 w 458"/>
                    <a:gd name="T27" fmla="*/ 0 h 319"/>
                    <a:gd name="T28" fmla="*/ 41 w 458"/>
                    <a:gd name="T29" fmla="*/ 0 h 319"/>
                    <a:gd name="T30" fmla="*/ 47 w 458"/>
                    <a:gd name="T31" fmla="*/ 1 h 319"/>
                    <a:gd name="T32" fmla="*/ 52 w 458"/>
                    <a:gd name="T33" fmla="*/ 3 h 319"/>
                    <a:gd name="T34" fmla="*/ 56 w 458"/>
                    <a:gd name="T35" fmla="*/ 6 h 319"/>
                    <a:gd name="T36" fmla="*/ 60 w 458"/>
                    <a:gd name="T37" fmla="*/ 11 h 319"/>
                    <a:gd name="T38" fmla="*/ 64 w 458"/>
                    <a:gd name="T39" fmla="*/ 15 h 319"/>
                    <a:gd name="T40" fmla="*/ 67 w 458"/>
                    <a:gd name="T41" fmla="*/ 18 h 319"/>
                    <a:gd name="T42" fmla="*/ 71 w 458"/>
                    <a:gd name="T43" fmla="*/ 23 h 319"/>
                    <a:gd name="T44" fmla="*/ 72 w 458"/>
                    <a:gd name="T45" fmla="*/ 26 h 319"/>
                    <a:gd name="T46" fmla="*/ 74 w 458"/>
                    <a:gd name="T47" fmla="*/ 28 h 319"/>
                    <a:gd name="T48" fmla="*/ 75 w 458"/>
                    <a:gd name="T49" fmla="*/ 29 h 319"/>
                    <a:gd name="T50" fmla="*/ 69 w 458"/>
                    <a:gd name="T51" fmla="*/ 31 h 319"/>
                    <a:gd name="T52" fmla="*/ 51 w 458"/>
                    <a:gd name="T53" fmla="*/ 31 h 319"/>
                    <a:gd name="T54" fmla="*/ 51 w 458"/>
                    <a:gd name="T55" fmla="*/ 30 h 319"/>
                    <a:gd name="T56" fmla="*/ 51 w 458"/>
                    <a:gd name="T57" fmla="*/ 28 h 319"/>
                    <a:gd name="T58" fmla="*/ 51 w 458"/>
                    <a:gd name="T59" fmla="*/ 24 h 319"/>
                    <a:gd name="T60" fmla="*/ 52 w 458"/>
                    <a:gd name="T61" fmla="*/ 20 h 319"/>
                    <a:gd name="T62" fmla="*/ 51 w 458"/>
                    <a:gd name="T63" fmla="*/ 15 h 319"/>
                    <a:gd name="T64" fmla="*/ 51 w 458"/>
                    <a:gd name="T65" fmla="*/ 11 h 319"/>
                    <a:gd name="T66" fmla="*/ 48 w 458"/>
                    <a:gd name="T67" fmla="*/ 7 h 319"/>
                    <a:gd name="T68" fmla="*/ 46 w 458"/>
                    <a:gd name="T69" fmla="*/ 4 h 319"/>
                    <a:gd name="T70" fmla="*/ 42 w 458"/>
                    <a:gd name="T71" fmla="*/ 3 h 319"/>
                    <a:gd name="T72" fmla="*/ 38 w 458"/>
                    <a:gd name="T73" fmla="*/ 2 h 319"/>
                    <a:gd name="T74" fmla="*/ 34 w 458"/>
                    <a:gd name="T75" fmla="*/ 2 h 319"/>
                    <a:gd name="T76" fmla="*/ 30 w 458"/>
                    <a:gd name="T77" fmla="*/ 3 h 319"/>
                    <a:gd name="T78" fmla="*/ 26 w 458"/>
                    <a:gd name="T79" fmla="*/ 4 h 319"/>
                    <a:gd name="T80" fmla="*/ 23 w 458"/>
                    <a:gd name="T81" fmla="*/ 6 h 319"/>
                    <a:gd name="T82" fmla="*/ 20 w 458"/>
                    <a:gd name="T83" fmla="*/ 8 h 319"/>
                    <a:gd name="T84" fmla="*/ 17 w 458"/>
                    <a:gd name="T85" fmla="*/ 10 h 319"/>
                    <a:gd name="T86" fmla="*/ 15 w 458"/>
                    <a:gd name="T87" fmla="*/ 13 h 319"/>
                    <a:gd name="T88" fmla="*/ 14 w 458"/>
                    <a:gd name="T89" fmla="*/ 16 h 319"/>
                    <a:gd name="T90" fmla="*/ 14 w 458"/>
                    <a:gd name="T91" fmla="*/ 20 h 319"/>
                    <a:gd name="T92" fmla="*/ 14 w 458"/>
                    <a:gd name="T93" fmla="*/ 24 h 319"/>
                    <a:gd name="T94" fmla="*/ 15 w 458"/>
                    <a:gd name="T95" fmla="*/ 28 h 319"/>
                    <a:gd name="T96" fmla="*/ 16 w 458"/>
                    <a:gd name="T97" fmla="*/ 32 h 319"/>
                    <a:gd name="T98" fmla="*/ 17 w 458"/>
                    <a:gd name="T99" fmla="*/ 34 h 319"/>
                    <a:gd name="T100" fmla="*/ 19 w 458"/>
                    <a:gd name="T101" fmla="*/ 36 h 319"/>
                    <a:gd name="T102" fmla="*/ 17 w 458"/>
                    <a:gd name="T103" fmla="*/ 37 h 319"/>
                    <a:gd name="T104" fmla="*/ 15 w 458"/>
                    <a:gd name="T105" fmla="*/ 38 h 319"/>
                    <a:gd name="T106" fmla="*/ 12 w 458"/>
                    <a:gd name="T107" fmla="*/ 38 h 319"/>
                    <a:gd name="T108" fmla="*/ 11 w 458"/>
                    <a:gd name="T109" fmla="*/ 40 h 319"/>
                    <a:gd name="T110" fmla="*/ 9 w 458"/>
                    <a:gd name="T111" fmla="*/ 41 h 319"/>
                    <a:gd name="T112" fmla="*/ 8 w 458"/>
                    <a:gd name="T113" fmla="*/ 42 h 319"/>
                    <a:gd name="T114" fmla="*/ 7 w 458"/>
                    <a:gd name="T115" fmla="*/ 42 h 319"/>
                    <a:gd name="T116" fmla="*/ 7 w 458"/>
                    <a:gd name="T117" fmla="*/ 43 h 319"/>
                    <a:gd name="T118" fmla="*/ 1 w 458"/>
                    <a:gd name="T119" fmla="*/ 52 h 319"/>
                    <a:gd name="T120" fmla="*/ 1 w 458"/>
                    <a:gd name="T121" fmla="*/ 52 h 319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458"/>
                    <a:gd name="T184" fmla="*/ 0 h 319"/>
                    <a:gd name="T185" fmla="*/ 458 w 458"/>
                    <a:gd name="T186" fmla="*/ 319 h 319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458" h="319">
                      <a:moveTo>
                        <a:pt x="2" y="319"/>
                      </a:moveTo>
                      <a:lnTo>
                        <a:pt x="0" y="311"/>
                      </a:lnTo>
                      <a:lnTo>
                        <a:pt x="0" y="292"/>
                      </a:lnTo>
                      <a:lnTo>
                        <a:pt x="0" y="264"/>
                      </a:lnTo>
                      <a:lnTo>
                        <a:pt x="4" y="232"/>
                      </a:lnTo>
                      <a:lnTo>
                        <a:pt x="6" y="194"/>
                      </a:lnTo>
                      <a:lnTo>
                        <a:pt x="15" y="156"/>
                      </a:lnTo>
                      <a:lnTo>
                        <a:pt x="29" y="121"/>
                      </a:lnTo>
                      <a:lnTo>
                        <a:pt x="48" y="89"/>
                      </a:lnTo>
                      <a:lnTo>
                        <a:pt x="72" y="62"/>
                      </a:lnTo>
                      <a:lnTo>
                        <a:pt x="103" y="40"/>
                      </a:lnTo>
                      <a:lnTo>
                        <a:pt x="139" y="21"/>
                      </a:lnTo>
                      <a:lnTo>
                        <a:pt x="177" y="9"/>
                      </a:lnTo>
                      <a:lnTo>
                        <a:pt x="215" y="0"/>
                      </a:lnTo>
                      <a:lnTo>
                        <a:pt x="253" y="0"/>
                      </a:lnTo>
                      <a:lnTo>
                        <a:pt x="287" y="5"/>
                      </a:lnTo>
                      <a:lnTo>
                        <a:pt x="319" y="21"/>
                      </a:lnTo>
                      <a:lnTo>
                        <a:pt x="344" y="40"/>
                      </a:lnTo>
                      <a:lnTo>
                        <a:pt x="371" y="64"/>
                      </a:lnTo>
                      <a:lnTo>
                        <a:pt x="393" y="89"/>
                      </a:lnTo>
                      <a:lnTo>
                        <a:pt x="414" y="114"/>
                      </a:lnTo>
                      <a:lnTo>
                        <a:pt x="432" y="138"/>
                      </a:lnTo>
                      <a:lnTo>
                        <a:pt x="445" y="157"/>
                      </a:lnTo>
                      <a:lnTo>
                        <a:pt x="452" y="169"/>
                      </a:lnTo>
                      <a:lnTo>
                        <a:pt x="458" y="176"/>
                      </a:lnTo>
                      <a:lnTo>
                        <a:pt x="422" y="190"/>
                      </a:lnTo>
                      <a:lnTo>
                        <a:pt x="314" y="190"/>
                      </a:lnTo>
                      <a:lnTo>
                        <a:pt x="314" y="184"/>
                      </a:lnTo>
                      <a:lnTo>
                        <a:pt x="316" y="169"/>
                      </a:lnTo>
                      <a:lnTo>
                        <a:pt x="317" y="146"/>
                      </a:lnTo>
                      <a:lnTo>
                        <a:pt x="319" y="119"/>
                      </a:lnTo>
                      <a:lnTo>
                        <a:pt x="316" y="91"/>
                      </a:lnTo>
                      <a:lnTo>
                        <a:pt x="312" y="66"/>
                      </a:lnTo>
                      <a:lnTo>
                        <a:pt x="298" y="43"/>
                      </a:lnTo>
                      <a:lnTo>
                        <a:pt x="281" y="26"/>
                      </a:lnTo>
                      <a:lnTo>
                        <a:pt x="257" y="17"/>
                      </a:lnTo>
                      <a:lnTo>
                        <a:pt x="234" y="13"/>
                      </a:lnTo>
                      <a:lnTo>
                        <a:pt x="209" y="13"/>
                      </a:lnTo>
                      <a:lnTo>
                        <a:pt x="186" y="19"/>
                      </a:lnTo>
                      <a:lnTo>
                        <a:pt x="162" y="26"/>
                      </a:lnTo>
                      <a:lnTo>
                        <a:pt x="141" y="36"/>
                      </a:lnTo>
                      <a:lnTo>
                        <a:pt x="122" y="49"/>
                      </a:lnTo>
                      <a:lnTo>
                        <a:pt x="106" y="62"/>
                      </a:lnTo>
                      <a:lnTo>
                        <a:pt x="91" y="78"/>
                      </a:lnTo>
                      <a:lnTo>
                        <a:pt x="84" y="99"/>
                      </a:lnTo>
                      <a:lnTo>
                        <a:pt x="84" y="121"/>
                      </a:lnTo>
                      <a:lnTo>
                        <a:pt x="87" y="148"/>
                      </a:lnTo>
                      <a:lnTo>
                        <a:pt x="91" y="169"/>
                      </a:lnTo>
                      <a:lnTo>
                        <a:pt x="99" y="194"/>
                      </a:lnTo>
                      <a:lnTo>
                        <a:pt x="106" y="209"/>
                      </a:lnTo>
                      <a:lnTo>
                        <a:pt x="116" y="220"/>
                      </a:lnTo>
                      <a:lnTo>
                        <a:pt x="103" y="224"/>
                      </a:lnTo>
                      <a:lnTo>
                        <a:pt x="89" y="230"/>
                      </a:lnTo>
                      <a:lnTo>
                        <a:pt x="76" y="235"/>
                      </a:lnTo>
                      <a:lnTo>
                        <a:pt x="67" y="243"/>
                      </a:lnTo>
                      <a:lnTo>
                        <a:pt x="55" y="247"/>
                      </a:lnTo>
                      <a:lnTo>
                        <a:pt x="49" y="254"/>
                      </a:lnTo>
                      <a:lnTo>
                        <a:pt x="44" y="256"/>
                      </a:lnTo>
                      <a:lnTo>
                        <a:pt x="44" y="260"/>
                      </a:lnTo>
                      <a:lnTo>
                        <a:pt x="2" y="319"/>
                      </a:lnTo>
                      <a:close/>
                    </a:path>
                  </a:pathLst>
                </a:custGeom>
                <a:solidFill>
                  <a:srgbClr val="94911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9" name="Freeform 628"/>
                <p:cNvSpPr>
                  <a:spLocks/>
                </p:cNvSpPr>
                <p:nvPr/>
              </p:nvSpPr>
              <p:spPr bwMode="auto">
                <a:xfrm>
                  <a:off x="1656" y="2362"/>
                  <a:ext cx="257" cy="326"/>
                </a:xfrm>
                <a:custGeom>
                  <a:avLst/>
                  <a:gdLst>
                    <a:gd name="T0" fmla="*/ 0 w 407"/>
                    <a:gd name="T1" fmla="*/ 20 h 513"/>
                    <a:gd name="T2" fmla="*/ 1 w 407"/>
                    <a:gd name="T3" fmla="*/ 20 h 513"/>
                    <a:gd name="T4" fmla="*/ 2 w 407"/>
                    <a:gd name="T5" fmla="*/ 18 h 513"/>
                    <a:gd name="T6" fmla="*/ 4 w 407"/>
                    <a:gd name="T7" fmla="*/ 15 h 513"/>
                    <a:gd name="T8" fmla="*/ 7 w 407"/>
                    <a:gd name="T9" fmla="*/ 13 h 513"/>
                    <a:gd name="T10" fmla="*/ 10 w 407"/>
                    <a:gd name="T11" fmla="*/ 10 h 513"/>
                    <a:gd name="T12" fmla="*/ 12 w 407"/>
                    <a:gd name="T13" fmla="*/ 7 h 513"/>
                    <a:gd name="T14" fmla="*/ 14 w 407"/>
                    <a:gd name="T15" fmla="*/ 4 h 513"/>
                    <a:gd name="T16" fmla="*/ 15 w 407"/>
                    <a:gd name="T17" fmla="*/ 4 h 513"/>
                    <a:gd name="T18" fmla="*/ 16 w 407"/>
                    <a:gd name="T19" fmla="*/ 3 h 513"/>
                    <a:gd name="T20" fmla="*/ 21 w 407"/>
                    <a:gd name="T21" fmla="*/ 3 h 513"/>
                    <a:gd name="T22" fmla="*/ 28 w 407"/>
                    <a:gd name="T23" fmla="*/ 2 h 513"/>
                    <a:gd name="T24" fmla="*/ 38 w 407"/>
                    <a:gd name="T25" fmla="*/ 1 h 513"/>
                    <a:gd name="T26" fmla="*/ 46 w 407"/>
                    <a:gd name="T27" fmla="*/ 1 h 513"/>
                    <a:gd name="T28" fmla="*/ 54 w 407"/>
                    <a:gd name="T29" fmla="*/ 0 h 513"/>
                    <a:gd name="T30" fmla="*/ 59 w 407"/>
                    <a:gd name="T31" fmla="*/ 0 h 513"/>
                    <a:gd name="T32" fmla="*/ 62 w 407"/>
                    <a:gd name="T33" fmla="*/ 0 h 513"/>
                    <a:gd name="T34" fmla="*/ 64 w 407"/>
                    <a:gd name="T35" fmla="*/ 29 h 513"/>
                    <a:gd name="T36" fmla="*/ 50 w 407"/>
                    <a:gd name="T37" fmla="*/ 81 h 513"/>
                    <a:gd name="T38" fmla="*/ 49 w 407"/>
                    <a:gd name="T39" fmla="*/ 81 h 513"/>
                    <a:gd name="T40" fmla="*/ 48 w 407"/>
                    <a:gd name="T41" fmla="*/ 82 h 513"/>
                    <a:gd name="T42" fmla="*/ 47 w 407"/>
                    <a:gd name="T43" fmla="*/ 82 h 513"/>
                    <a:gd name="T44" fmla="*/ 46 w 407"/>
                    <a:gd name="T45" fmla="*/ 83 h 513"/>
                    <a:gd name="T46" fmla="*/ 45 w 407"/>
                    <a:gd name="T47" fmla="*/ 83 h 513"/>
                    <a:gd name="T48" fmla="*/ 44 w 407"/>
                    <a:gd name="T49" fmla="*/ 84 h 513"/>
                    <a:gd name="T50" fmla="*/ 42 w 407"/>
                    <a:gd name="T51" fmla="*/ 84 h 513"/>
                    <a:gd name="T52" fmla="*/ 40 w 407"/>
                    <a:gd name="T53" fmla="*/ 84 h 513"/>
                    <a:gd name="T54" fmla="*/ 37 w 407"/>
                    <a:gd name="T55" fmla="*/ 84 h 513"/>
                    <a:gd name="T56" fmla="*/ 34 w 407"/>
                    <a:gd name="T57" fmla="*/ 84 h 513"/>
                    <a:gd name="T58" fmla="*/ 32 w 407"/>
                    <a:gd name="T59" fmla="*/ 83 h 513"/>
                    <a:gd name="T60" fmla="*/ 29 w 407"/>
                    <a:gd name="T61" fmla="*/ 83 h 513"/>
                    <a:gd name="T62" fmla="*/ 28 w 407"/>
                    <a:gd name="T63" fmla="*/ 83 h 513"/>
                    <a:gd name="T64" fmla="*/ 28 w 407"/>
                    <a:gd name="T65" fmla="*/ 83 h 513"/>
                    <a:gd name="T66" fmla="*/ 16 w 407"/>
                    <a:gd name="T67" fmla="*/ 72 h 513"/>
                    <a:gd name="T68" fmla="*/ 18 w 407"/>
                    <a:gd name="T69" fmla="*/ 57 h 513"/>
                    <a:gd name="T70" fmla="*/ 11 w 407"/>
                    <a:gd name="T71" fmla="*/ 41 h 513"/>
                    <a:gd name="T72" fmla="*/ 0 w 407"/>
                    <a:gd name="T73" fmla="*/ 20 h 513"/>
                    <a:gd name="T74" fmla="*/ 0 w 407"/>
                    <a:gd name="T75" fmla="*/ 20 h 51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407"/>
                    <a:gd name="T115" fmla="*/ 0 h 513"/>
                    <a:gd name="T116" fmla="*/ 407 w 407"/>
                    <a:gd name="T117" fmla="*/ 513 h 51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407" h="513">
                      <a:moveTo>
                        <a:pt x="0" y="127"/>
                      </a:moveTo>
                      <a:lnTo>
                        <a:pt x="2" y="123"/>
                      </a:lnTo>
                      <a:lnTo>
                        <a:pt x="13" y="110"/>
                      </a:lnTo>
                      <a:lnTo>
                        <a:pt x="27" y="93"/>
                      </a:lnTo>
                      <a:lnTo>
                        <a:pt x="46" y="78"/>
                      </a:lnTo>
                      <a:lnTo>
                        <a:pt x="61" y="57"/>
                      </a:lnTo>
                      <a:lnTo>
                        <a:pt x="76" y="42"/>
                      </a:lnTo>
                      <a:lnTo>
                        <a:pt x="87" y="28"/>
                      </a:lnTo>
                      <a:lnTo>
                        <a:pt x="91" y="23"/>
                      </a:lnTo>
                      <a:lnTo>
                        <a:pt x="103" y="19"/>
                      </a:lnTo>
                      <a:lnTo>
                        <a:pt x="135" y="15"/>
                      </a:lnTo>
                      <a:lnTo>
                        <a:pt x="181" y="9"/>
                      </a:lnTo>
                      <a:lnTo>
                        <a:pt x="238" y="7"/>
                      </a:lnTo>
                      <a:lnTo>
                        <a:pt x="291" y="2"/>
                      </a:lnTo>
                      <a:lnTo>
                        <a:pt x="340" y="0"/>
                      </a:lnTo>
                      <a:lnTo>
                        <a:pt x="374" y="0"/>
                      </a:lnTo>
                      <a:lnTo>
                        <a:pt x="388" y="0"/>
                      </a:lnTo>
                      <a:lnTo>
                        <a:pt x="407" y="178"/>
                      </a:lnTo>
                      <a:lnTo>
                        <a:pt x="314" y="496"/>
                      </a:lnTo>
                      <a:lnTo>
                        <a:pt x="310" y="496"/>
                      </a:lnTo>
                      <a:lnTo>
                        <a:pt x="304" y="502"/>
                      </a:lnTo>
                      <a:lnTo>
                        <a:pt x="298" y="503"/>
                      </a:lnTo>
                      <a:lnTo>
                        <a:pt x="291" y="505"/>
                      </a:lnTo>
                      <a:lnTo>
                        <a:pt x="283" y="509"/>
                      </a:lnTo>
                      <a:lnTo>
                        <a:pt x="276" y="513"/>
                      </a:lnTo>
                      <a:lnTo>
                        <a:pt x="264" y="513"/>
                      </a:lnTo>
                      <a:lnTo>
                        <a:pt x="249" y="513"/>
                      </a:lnTo>
                      <a:lnTo>
                        <a:pt x="232" y="513"/>
                      </a:lnTo>
                      <a:lnTo>
                        <a:pt x="215" y="511"/>
                      </a:lnTo>
                      <a:lnTo>
                        <a:pt x="198" y="507"/>
                      </a:lnTo>
                      <a:lnTo>
                        <a:pt x="184" y="507"/>
                      </a:lnTo>
                      <a:lnTo>
                        <a:pt x="175" y="505"/>
                      </a:lnTo>
                      <a:lnTo>
                        <a:pt x="173" y="505"/>
                      </a:lnTo>
                      <a:lnTo>
                        <a:pt x="103" y="443"/>
                      </a:lnTo>
                      <a:lnTo>
                        <a:pt x="112" y="346"/>
                      </a:lnTo>
                      <a:lnTo>
                        <a:pt x="66" y="253"/>
                      </a:lnTo>
                      <a:lnTo>
                        <a:pt x="0" y="127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0" name="Freeform 629"/>
                <p:cNvSpPr>
                  <a:spLocks/>
                </p:cNvSpPr>
                <p:nvPr/>
              </p:nvSpPr>
              <p:spPr bwMode="auto">
                <a:xfrm>
                  <a:off x="1643" y="2331"/>
                  <a:ext cx="295" cy="349"/>
                </a:xfrm>
                <a:custGeom>
                  <a:avLst/>
                  <a:gdLst>
                    <a:gd name="T0" fmla="*/ 0 w 466"/>
                    <a:gd name="T1" fmla="*/ 25 h 552"/>
                    <a:gd name="T2" fmla="*/ 1 w 466"/>
                    <a:gd name="T3" fmla="*/ 28 h 552"/>
                    <a:gd name="T4" fmla="*/ 4 w 466"/>
                    <a:gd name="T5" fmla="*/ 34 h 552"/>
                    <a:gd name="T6" fmla="*/ 10 w 466"/>
                    <a:gd name="T7" fmla="*/ 37 h 552"/>
                    <a:gd name="T8" fmla="*/ 19 w 466"/>
                    <a:gd name="T9" fmla="*/ 37 h 552"/>
                    <a:gd name="T10" fmla="*/ 27 w 466"/>
                    <a:gd name="T11" fmla="*/ 31 h 552"/>
                    <a:gd name="T12" fmla="*/ 34 w 466"/>
                    <a:gd name="T13" fmla="*/ 25 h 552"/>
                    <a:gd name="T14" fmla="*/ 37 w 466"/>
                    <a:gd name="T15" fmla="*/ 20 h 552"/>
                    <a:gd name="T16" fmla="*/ 52 w 466"/>
                    <a:gd name="T17" fmla="*/ 16 h 552"/>
                    <a:gd name="T18" fmla="*/ 54 w 466"/>
                    <a:gd name="T19" fmla="*/ 13 h 552"/>
                    <a:gd name="T20" fmla="*/ 56 w 466"/>
                    <a:gd name="T21" fmla="*/ 10 h 552"/>
                    <a:gd name="T22" fmla="*/ 58 w 466"/>
                    <a:gd name="T23" fmla="*/ 12 h 552"/>
                    <a:gd name="T24" fmla="*/ 61 w 466"/>
                    <a:gd name="T25" fmla="*/ 14 h 552"/>
                    <a:gd name="T26" fmla="*/ 64 w 466"/>
                    <a:gd name="T27" fmla="*/ 31 h 552"/>
                    <a:gd name="T28" fmla="*/ 63 w 466"/>
                    <a:gd name="T29" fmla="*/ 37 h 552"/>
                    <a:gd name="T30" fmla="*/ 58 w 466"/>
                    <a:gd name="T31" fmla="*/ 46 h 552"/>
                    <a:gd name="T32" fmla="*/ 55 w 466"/>
                    <a:gd name="T33" fmla="*/ 52 h 552"/>
                    <a:gd name="T34" fmla="*/ 60 w 466"/>
                    <a:gd name="T35" fmla="*/ 57 h 552"/>
                    <a:gd name="T36" fmla="*/ 56 w 466"/>
                    <a:gd name="T37" fmla="*/ 68 h 552"/>
                    <a:gd name="T38" fmla="*/ 38 w 466"/>
                    <a:gd name="T39" fmla="*/ 67 h 552"/>
                    <a:gd name="T40" fmla="*/ 35 w 466"/>
                    <a:gd name="T41" fmla="*/ 68 h 552"/>
                    <a:gd name="T42" fmla="*/ 39 w 466"/>
                    <a:gd name="T43" fmla="*/ 70 h 552"/>
                    <a:gd name="T44" fmla="*/ 42 w 466"/>
                    <a:gd name="T45" fmla="*/ 73 h 552"/>
                    <a:gd name="T46" fmla="*/ 46 w 466"/>
                    <a:gd name="T47" fmla="*/ 78 h 552"/>
                    <a:gd name="T48" fmla="*/ 49 w 466"/>
                    <a:gd name="T49" fmla="*/ 81 h 552"/>
                    <a:gd name="T50" fmla="*/ 52 w 466"/>
                    <a:gd name="T51" fmla="*/ 85 h 552"/>
                    <a:gd name="T52" fmla="*/ 52 w 466"/>
                    <a:gd name="T53" fmla="*/ 87 h 552"/>
                    <a:gd name="T54" fmla="*/ 53 w 466"/>
                    <a:gd name="T55" fmla="*/ 89 h 552"/>
                    <a:gd name="T56" fmla="*/ 61 w 466"/>
                    <a:gd name="T57" fmla="*/ 71 h 552"/>
                    <a:gd name="T58" fmla="*/ 63 w 466"/>
                    <a:gd name="T59" fmla="*/ 70 h 552"/>
                    <a:gd name="T60" fmla="*/ 66 w 466"/>
                    <a:gd name="T61" fmla="*/ 69 h 552"/>
                    <a:gd name="T62" fmla="*/ 66 w 466"/>
                    <a:gd name="T63" fmla="*/ 66 h 552"/>
                    <a:gd name="T64" fmla="*/ 69 w 466"/>
                    <a:gd name="T65" fmla="*/ 59 h 552"/>
                    <a:gd name="T66" fmla="*/ 71 w 466"/>
                    <a:gd name="T67" fmla="*/ 51 h 552"/>
                    <a:gd name="T68" fmla="*/ 73 w 466"/>
                    <a:gd name="T69" fmla="*/ 42 h 552"/>
                    <a:gd name="T70" fmla="*/ 74 w 466"/>
                    <a:gd name="T71" fmla="*/ 35 h 552"/>
                    <a:gd name="T72" fmla="*/ 75 w 466"/>
                    <a:gd name="T73" fmla="*/ 30 h 552"/>
                    <a:gd name="T74" fmla="*/ 74 w 466"/>
                    <a:gd name="T75" fmla="*/ 27 h 552"/>
                    <a:gd name="T76" fmla="*/ 73 w 466"/>
                    <a:gd name="T77" fmla="*/ 23 h 552"/>
                    <a:gd name="T78" fmla="*/ 73 w 466"/>
                    <a:gd name="T79" fmla="*/ 20 h 552"/>
                    <a:gd name="T80" fmla="*/ 73 w 466"/>
                    <a:gd name="T81" fmla="*/ 18 h 552"/>
                    <a:gd name="T82" fmla="*/ 72 w 466"/>
                    <a:gd name="T83" fmla="*/ 17 h 552"/>
                    <a:gd name="T84" fmla="*/ 70 w 466"/>
                    <a:gd name="T85" fmla="*/ 4 h 552"/>
                    <a:gd name="T86" fmla="*/ 46 w 466"/>
                    <a:gd name="T87" fmla="*/ 0 h 552"/>
                    <a:gd name="T88" fmla="*/ 42 w 466"/>
                    <a:gd name="T89" fmla="*/ 0 h 552"/>
                    <a:gd name="T90" fmla="*/ 34 w 466"/>
                    <a:gd name="T91" fmla="*/ 1 h 552"/>
                    <a:gd name="T92" fmla="*/ 24 w 466"/>
                    <a:gd name="T93" fmla="*/ 3 h 552"/>
                    <a:gd name="T94" fmla="*/ 15 w 466"/>
                    <a:gd name="T95" fmla="*/ 7 h 552"/>
                    <a:gd name="T96" fmla="*/ 8 w 466"/>
                    <a:gd name="T97" fmla="*/ 13 h 552"/>
                    <a:gd name="T98" fmla="*/ 3 w 466"/>
                    <a:gd name="T99" fmla="*/ 19 h 552"/>
                    <a:gd name="T100" fmla="*/ 1 w 466"/>
                    <a:gd name="T101" fmla="*/ 23 h 552"/>
                    <a:gd name="T102" fmla="*/ 0 w 466"/>
                    <a:gd name="T103" fmla="*/ 24 h 552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66"/>
                    <a:gd name="T157" fmla="*/ 0 h 552"/>
                    <a:gd name="T158" fmla="*/ 466 w 466"/>
                    <a:gd name="T159" fmla="*/ 552 h 552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66" h="552">
                      <a:moveTo>
                        <a:pt x="0" y="151"/>
                      </a:moveTo>
                      <a:lnTo>
                        <a:pt x="0" y="152"/>
                      </a:lnTo>
                      <a:lnTo>
                        <a:pt x="4" y="164"/>
                      </a:lnTo>
                      <a:lnTo>
                        <a:pt x="8" y="177"/>
                      </a:lnTo>
                      <a:lnTo>
                        <a:pt x="17" y="196"/>
                      </a:lnTo>
                      <a:lnTo>
                        <a:pt x="29" y="211"/>
                      </a:lnTo>
                      <a:lnTo>
                        <a:pt x="46" y="227"/>
                      </a:lnTo>
                      <a:lnTo>
                        <a:pt x="65" y="234"/>
                      </a:lnTo>
                      <a:lnTo>
                        <a:pt x="93" y="238"/>
                      </a:lnTo>
                      <a:lnTo>
                        <a:pt x="118" y="228"/>
                      </a:lnTo>
                      <a:lnTo>
                        <a:pt x="146" y="215"/>
                      </a:lnTo>
                      <a:lnTo>
                        <a:pt x="169" y="194"/>
                      </a:lnTo>
                      <a:lnTo>
                        <a:pt x="192" y="175"/>
                      </a:lnTo>
                      <a:lnTo>
                        <a:pt x="209" y="152"/>
                      </a:lnTo>
                      <a:lnTo>
                        <a:pt x="222" y="135"/>
                      </a:lnTo>
                      <a:lnTo>
                        <a:pt x="230" y="124"/>
                      </a:lnTo>
                      <a:lnTo>
                        <a:pt x="234" y="120"/>
                      </a:lnTo>
                      <a:lnTo>
                        <a:pt x="325" y="101"/>
                      </a:lnTo>
                      <a:lnTo>
                        <a:pt x="327" y="95"/>
                      </a:lnTo>
                      <a:lnTo>
                        <a:pt x="333" y="84"/>
                      </a:lnTo>
                      <a:lnTo>
                        <a:pt x="338" y="71"/>
                      </a:lnTo>
                      <a:lnTo>
                        <a:pt x="346" y="65"/>
                      </a:lnTo>
                      <a:lnTo>
                        <a:pt x="352" y="65"/>
                      </a:lnTo>
                      <a:lnTo>
                        <a:pt x="365" y="74"/>
                      </a:lnTo>
                      <a:lnTo>
                        <a:pt x="375" y="84"/>
                      </a:lnTo>
                      <a:lnTo>
                        <a:pt x="380" y="88"/>
                      </a:lnTo>
                      <a:lnTo>
                        <a:pt x="414" y="175"/>
                      </a:lnTo>
                      <a:lnTo>
                        <a:pt x="399" y="196"/>
                      </a:lnTo>
                      <a:lnTo>
                        <a:pt x="352" y="223"/>
                      </a:lnTo>
                      <a:lnTo>
                        <a:pt x="395" y="236"/>
                      </a:lnTo>
                      <a:lnTo>
                        <a:pt x="388" y="282"/>
                      </a:lnTo>
                      <a:lnTo>
                        <a:pt x="361" y="285"/>
                      </a:lnTo>
                      <a:lnTo>
                        <a:pt x="297" y="310"/>
                      </a:lnTo>
                      <a:lnTo>
                        <a:pt x="344" y="322"/>
                      </a:lnTo>
                      <a:lnTo>
                        <a:pt x="380" y="333"/>
                      </a:lnTo>
                      <a:lnTo>
                        <a:pt x="369" y="354"/>
                      </a:lnTo>
                      <a:lnTo>
                        <a:pt x="376" y="394"/>
                      </a:lnTo>
                      <a:lnTo>
                        <a:pt x="348" y="426"/>
                      </a:lnTo>
                      <a:lnTo>
                        <a:pt x="289" y="426"/>
                      </a:lnTo>
                      <a:lnTo>
                        <a:pt x="234" y="419"/>
                      </a:lnTo>
                      <a:lnTo>
                        <a:pt x="205" y="417"/>
                      </a:lnTo>
                      <a:lnTo>
                        <a:pt x="217" y="426"/>
                      </a:lnTo>
                      <a:lnTo>
                        <a:pt x="224" y="432"/>
                      </a:lnTo>
                      <a:lnTo>
                        <a:pt x="238" y="441"/>
                      </a:lnTo>
                      <a:lnTo>
                        <a:pt x="249" y="451"/>
                      </a:lnTo>
                      <a:lnTo>
                        <a:pt x="264" y="460"/>
                      </a:lnTo>
                      <a:lnTo>
                        <a:pt x="276" y="472"/>
                      </a:lnTo>
                      <a:lnTo>
                        <a:pt x="289" y="485"/>
                      </a:lnTo>
                      <a:lnTo>
                        <a:pt x="298" y="496"/>
                      </a:lnTo>
                      <a:lnTo>
                        <a:pt x="308" y="508"/>
                      </a:lnTo>
                      <a:lnTo>
                        <a:pt x="314" y="519"/>
                      </a:lnTo>
                      <a:lnTo>
                        <a:pt x="321" y="531"/>
                      </a:lnTo>
                      <a:lnTo>
                        <a:pt x="321" y="538"/>
                      </a:lnTo>
                      <a:lnTo>
                        <a:pt x="325" y="546"/>
                      </a:lnTo>
                      <a:lnTo>
                        <a:pt x="327" y="548"/>
                      </a:lnTo>
                      <a:lnTo>
                        <a:pt x="329" y="552"/>
                      </a:lnTo>
                      <a:lnTo>
                        <a:pt x="367" y="534"/>
                      </a:lnTo>
                      <a:lnTo>
                        <a:pt x="384" y="445"/>
                      </a:lnTo>
                      <a:lnTo>
                        <a:pt x="386" y="443"/>
                      </a:lnTo>
                      <a:lnTo>
                        <a:pt x="392" y="439"/>
                      </a:lnTo>
                      <a:lnTo>
                        <a:pt x="399" y="436"/>
                      </a:lnTo>
                      <a:lnTo>
                        <a:pt x="409" y="430"/>
                      </a:lnTo>
                      <a:lnTo>
                        <a:pt x="413" y="420"/>
                      </a:lnTo>
                      <a:lnTo>
                        <a:pt x="416" y="409"/>
                      </a:lnTo>
                      <a:lnTo>
                        <a:pt x="422" y="388"/>
                      </a:lnTo>
                      <a:lnTo>
                        <a:pt x="430" y="367"/>
                      </a:lnTo>
                      <a:lnTo>
                        <a:pt x="437" y="341"/>
                      </a:lnTo>
                      <a:lnTo>
                        <a:pt x="443" y="316"/>
                      </a:lnTo>
                      <a:lnTo>
                        <a:pt x="449" y="289"/>
                      </a:lnTo>
                      <a:lnTo>
                        <a:pt x="456" y="265"/>
                      </a:lnTo>
                      <a:lnTo>
                        <a:pt x="460" y="240"/>
                      </a:lnTo>
                      <a:lnTo>
                        <a:pt x="462" y="223"/>
                      </a:lnTo>
                      <a:lnTo>
                        <a:pt x="464" y="202"/>
                      </a:lnTo>
                      <a:lnTo>
                        <a:pt x="466" y="189"/>
                      </a:lnTo>
                      <a:lnTo>
                        <a:pt x="464" y="175"/>
                      </a:lnTo>
                      <a:lnTo>
                        <a:pt x="462" y="164"/>
                      </a:lnTo>
                      <a:lnTo>
                        <a:pt x="462" y="152"/>
                      </a:lnTo>
                      <a:lnTo>
                        <a:pt x="460" y="145"/>
                      </a:lnTo>
                      <a:lnTo>
                        <a:pt x="456" y="135"/>
                      </a:lnTo>
                      <a:lnTo>
                        <a:pt x="454" y="128"/>
                      </a:lnTo>
                      <a:lnTo>
                        <a:pt x="452" y="120"/>
                      </a:lnTo>
                      <a:lnTo>
                        <a:pt x="451" y="116"/>
                      </a:lnTo>
                      <a:lnTo>
                        <a:pt x="447" y="109"/>
                      </a:lnTo>
                      <a:lnTo>
                        <a:pt x="447" y="107"/>
                      </a:lnTo>
                      <a:lnTo>
                        <a:pt x="460" y="88"/>
                      </a:lnTo>
                      <a:lnTo>
                        <a:pt x="433" y="25"/>
                      </a:lnTo>
                      <a:lnTo>
                        <a:pt x="297" y="2"/>
                      </a:lnTo>
                      <a:lnTo>
                        <a:pt x="291" y="0"/>
                      </a:lnTo>
                      <a:lnTo>
                        <a:pt x="279" y="0"/>
                      </a:lnTo>
                      <a:lnTo>
                        <a:pt x="260" y="0"/>
                      </a:lnTo>
                      <a:lnTo>
                        <a:pt x="238" y="2"/>
                      </a:lnTo>
                      <a:lnTo>
                        <a:pt x="209" y="2"/>
                      </a:lnTo>
                      <a:lnTo>
                        <a:pt x="179" y="10"/>
                      </a:lnTo>
                      <a:lnTo>
                        <a:pt x="148" y="17"/>
                      </a:lnTo>
                      <a:lnTo>
                        <a:pt x="122" y="31"/>
                      </a:lnTo>
                      <a:lnTo>
                        <a:pt x="93" y="46"/>
                      </a:lnTo>
                      <a:lnTo>
                        <a:pt x="68" y="65"/>
                      </a:lnTo>
                      <a:lnTo>
                        <a:pt x="48" y="84"/>
                      </a:lnTo>
                      <a:lnTo>
                        <a:pt x="32" y="105"/>
                      </a:lnTo>
                      <a:lnTo>
                        <a:pt x="17" y="120"/>
                      </a:lnTo>
                      <a:lnTo>
                        <a:pt x="8" y="135"/>
                      </a:lnTo>
                      <a:lnTo>
                        <a:pt x="2" y="145"/>
                      </a:lnTo>
                      <a:lnTo>
                        <a:pt x="0" y="151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1" name="Freeform 630"/>
                <p:cNvSpPr>
                  <a:spLocks/>
                </p:cNvSpPr>
                <p:nvPr/>
              </p:nvSpPr>
              <p:spPr bwMode="auto">
                <a:xfrm>
                  <a:off x="1637" y="2338"/>
                  <a:ext cx="136" cy="222"/>
                </a:xfrm>
                <a:custGeom>
                  <a:avLst/>
                  <a:gdLst>
                    <a:gd name="T0" fmla="*/ 34 w 214"/>
                    <a:gd name="T1" fmla="*/ 1 h 350"/>
                    <a:gd name="T2" fmla="*/ 35 w 214"/>
                    <a:gd name="T3" fmla="*/ 2 h 350"/>
                    <a:gd name="T4" fmla="*/ 35 w 214"/>
                    <a:gd name="T5" fmla="*/ 5 h 350"/>
                    <a:gd name="T6" fmla="*/ 34 w 214"/>
                    <a:gd name="T7" fmla="*/ 10 h 350"/>
                    <a:gd name="T8" fmla="*/ 32 w 214"/>
                    <a:gd name="T9" fmla="*/ 14 h 350"/>
                    <a:gd name="T10" fmla="*/ 30 w 214"/>
                    <a:gd name="T11" fmla="*/ 18 h 350"/>
                    <a:gd name="T12" fmla="*/ 29 w 214"/>
                    <a:gd name="T13" fmla="*/ 22 h 350"/>
                    <a:gd name="T14" fmla="*/ 28 w 214"/>
                    <a:gd name="T15" fmla="*/ 20 h 350"/>
                    <a:gd name="T16" fmla="*/ 25 w 214"/>
                    <a:gd name="T17" fmla="*/ 16 h 350"/>
                    <a:gd name="T18" fmla="*/ 20 w 214"/>
                    <a:gd name="T19" fmla="*/ 15 h 350"/>
                    <a:gd name="T20" fmla="*/ 18 w 214"/>
                    <a:gd name="T21" fmla="*/ 18 h 350"/>
                    <a:gd name="T22" fmla="*/ 17 w 214"/>
                    <a:gd name="T23" fmla="*/ 20 h 350"/>
                    <a:gd name="T24" fmla="*/ 15 w 214"/>
                    <a:gd name="T25" fmla="*/ 23 h 350"/>
                    <a:gd name="T26" fmla="*/ 15 w 214"/>
                    <a:gd name="T27" fmla="*/ 25 h 350"/>
                    <a:gd name="T28" fmla="*/ 15 w 214"/>
                    <a:gd name="T29" fmla="*/ 28 h 350"/>
                    <a:gd name="T30" fmla="*/ 17 w 214"/>
                    <a:gd name="T31" fmla="*/ 30 h 350"/>
                    <a:gd name="T32" fmla="*/ 18 w 214"/>
                    <a:gd name="T33" fmla="*/ 33 h 350"/>
                    <a:gd name="T34" fmla="*/ 21 w 214"/>
                    <a:gd name="T35" fmla="*/ 35 h 350"/>
                    <a:gd name="T36" fmla="*/ 25 w 214"/>
                    <a:gd name="T37" fmla="*/ 37 h 350"/>
                    <a:gd name="T38" fmla="*/ 26 w 214"/>
                    <a:gd name="T39" fmla="*/ 38 h 350"/>
                    <a:gd name="T40" fmla="*/ 26 w 214"/>
                    <a:gd name="T41" fmla="*/ 41 h 350"/>
                    <a:gd name="T42" fmla="*/ 26 w 214"/>
                    <a:gd name="T43" fmla="*/ 44 h 350"/>
                    <a:gd name="T44" fmla="*/ 26 w 214"/>
                    <a:gd name="T45" fmla="*/ 48 h 350"/>
                    <a:gd name="T46" fmla="*/ 24 w 214"/>
                    <a:gd name="T47" fmla="*/ 51 h 350"/>
                    <a:gd name="T48" fmla="*/ 23 w 214"/>
                    <a:gd name="T49" fmla="*/ 54 h 350"/>
                    <a:gd name="T50" fmla="*/ 20 w 214"/>
                    <a:gd name="T51" fmla="*/ 56 h 350"/>
                    <a:gd name="T52" fmla="*/ 18 w 214"/>
                    <a:gd name="T53" fmla="*/ 54 h 350"/>
                    <a:gd name="T54" fmla="*/ 13 w 214"/>
                    <a:gd name="T55" fmla="*/ 47 h 350"/>
                    <a:gd name="T56" fmla="*/ 6 w 214"/>
                    <a:gd name="T57" fmla="*/ 39 h 350"/>
                    <a:gd name="T58" fmla="*/ 2 w 214"/>
                    <a:gd name="T59" fmla="*/ 31 h 350"/>
                    <a:gd name="T60" fmla="*/ 0 w 214"/>
                    <a:gd name="T61" fmla="*/ 24 h 350"/>
                    <a:gd name="T62" fmla="*/ 1 w 214"/>
                    <a:gd name="T63" fmla="*/ 20 h 350"/>
                    <a:gd name="T64" fmla="*/ 3 w 214"/>
                    <a:gd name="T65" fmla="*/ 18 h 350"/>
                    <a:gd name="T66" fmla="*/ 3 w 214"/>
                    <a:gd name="T67" fmla="*/ 18 h 350"/>
                    <a:gd name="T68" fmla="*/ 4 w 214"/>
                    <a:gd name="T69" fmla="*/ 16 h 350"/>
                    <a:gd name="T70" fmla="*/ 6 w 214"/>
                    <a:gd name="T71" fmla="*/ 13 h 350"/>
                    <a:gd name="T72" fmla="*/ 10 w 214"/>
                    <a:gd name="T73" fmla="*/ 8 h 350"/>
                    <a:gd name="T74" fmla="*/ 15 w 214"/>
                    <a:gd name="T75" fmla="*/ 4 h 350"/>
                    <a:gd name="T76" fmla="*/ 22 w 214"/>
                    <a:gd name="T77" fmla="*/ 2 h 350"/>
                    <a:gd name="T78" fmla="*/ 28 w 214"/>
                    <a:gd name="T79" fmla="*/ 1 h 350"/>
                    <a:gd name="T80" fmla="*/ 32 w 214"/>
                    <a:gd name="T81" fmla="*/ 0 h 350"/>
                    <a:gd name="T82" fmla="*/ 34 w 214"/>
                    <a:gd name="T83" fmla="*/ 0 h 35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14"/>
                    <a:gd name="T127" fmla="*/ 0 h 350"/>
                    <a:gd name="T128" fmla="*/ 214 w 214"/>
                    <a:gd name="T129" fmla="*/ 350 h 35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14" h="350">
                      <a:moveTo>
                        <a:pt x="211" y="0"/>
                      </a:moveTo>
                      <a:lnTo>
                        <a:pt x="211" y="2"/>
                      </a:lnTo>
                      <a:lnTo>
                        <a:pt x="214" y="9"/>
                      </a:lnTo>
                      <a:lnTo>
                        <a:pt x="214" y="13"/>
                      </a:lnTo>
                      <a:lnTo>
                        <a:pt x="214" y="23"/>
                      </a:lnTo>
                      <a:lnTo>
                        <a:pt x="212" y="32"/>
                      </a:lnTo>
                      <a:lnTo>
                        <a:pt x="211" y="45"/>
                      </a:lnTo>
                      <a:lnTo>
                        <a:pt x="205" y="57"/>
                      </a:lnTo>
                      <a:lnTo>
                        <a:pt x="201" y="70"/>
                      </a:lnTo>
                      <a:lnTo>
                        <a:pt x="195" y="85"/>
                      </a:lnTo>
                      <a:lnTo>
                        <a:pt x="190" y="101"/>
                      </a:lnTo>
                      <a:lnTo>
                        <a:pt x="184" y="112"/>
                      </a:lnTo>
                      <a:lnTo>
                        <a:pt x="180" y="123"/>
                      </a:lnTo>
                      <a:lnTo>
                        <a:pt x="176" y="131"/>
                      </a:lnTo>
                      <a:lnTo>
                        <a:pt x="176" y="133"/>
                      </a:lnTo>
                      <a:lnTo>
                        <a:pt x="173" y="127"/>
                      </a:lnTo>
                      <a:lnTo>
                        <a:pt x="165" y="116"/>
                      </a:lnTo>
                      <a:lnTo>
                        <a:pt x="152" y="102"/>
                      </a:lnTo>
                      <a:lnTo>
                        <a:pt x="140" y="95"/>
                      </a:lnTo>
                      <a:lnTo>
                        <a:pt x="125" y="93"/>
                      </a:lnTo>
                      <a:lnTo>
                        <a:pt x="115" y="102"/>
                      </a:lnTo>
                      <a:lnTo>
                        <a:pt x="110" y="108"/>
                      </a:lnTo>
                      <a:lnTo>
                        <a:pt x="106" y="116"/>
                      </a:lnTo>
                      <a:lnTo>
                        <a:pt x="102" y="123"/>
                      </a:lnTo>
                      <a:lnTo>
                        <a:pt x="100" y="133"/>
                      </a:lnTo>
                      <a:lnTo>
                        <a:pt x="95" y="140"/>
                      </a:lnTo>
                      <a:lnTo>
                        <a:pt x="95" y="148"/>
                      </a:lnTo>
                      <a:lnTo>
                        <a:pt x="93" y="156"/>
                      </a:lnTo>
                      <a:lnTo>
                        <a:pt x="95" y="165"/>
                      </a:lnTo>
                      <a:lnTo>
                        <a:pt x="95" y="173"/>
                      </a:lnTo>
                      <a:lnTo>
                        <a:pt x="96" y="180"/>
                      </a:lnTo>
                      <a:lnTo>
                        <a:pt x="100" y="188"/>
                      </a:lnTo>
                      <a:lnTo>
                        <a:pt x="108" y="197"/>
                      </a:lnTo>
                      <a:lnTo>
                        <a:pt x="112" y="203"/>
                      </a:lnTo>
                      <a:lnTo>
                        <a:pt x="121" y="211"/>
                      </a:lnTo>
                      <a:lnTo>
                        <a:pt x="129" y="215"/>
                      </a:lnTo>
                      <a:lnTo>
                        <a:pt x="138" y="220"/>
                      </a:lnTo>
                      <a:lnTo>
                        <a:pt x="152" y="226"/>
                      </a:lnTo>
                      <a:lnTo>
                        <a:pt x="157" y="230"/>
                      </a:lnTo>
                      <a:lnTo>
                        <a:pt x="157" y="235"/>
                      </a:lnTo>
                      <a:lnTo>
                        <a:pt x="159" y="243"/>
                      </a:lnTo>
                      <a:lnTo>
                        <a:pt x="161" y="251"/>
                      </a:lnTo>
                      <a:lnTo>
                        <a:pt x="161" y="260"/>
                      </a:lnTo>
                      <a:lnTo>
                        <a:pt x="161" y="273"/>
                      </a:lnTo>
                      <a:lnTo>
                        <a:pt x="159" y="285"/>
                      </a:lnTo>
                      <a:lnTo>
                        <a:pt x="159" y="298"/>
                      </a:lnTo>
                      <a:lnTo>
                        <a:pt x="155" y="306"/>
                      </a:lnTo>
                      <a:lnTo>
                        <a:pt x="150" y="317"/>
                      </a:lnTo>
                      <a:lnTo>
                        <a:pt x="146" y="325"/>
                      </a:lnTo>
                      <a:lnTo>
                        <a:pt x="142" y="334"/>
                      </a:lnTo>
                      <a:lnTo>
                        <a:pt x="131" y="346"/>
                      </a:lnTo>
                      <a:lnTo>
                        <a:pt x="127" y="350"/>
                      </a:lnTo>
                      <a:lnTo>
                        <a:pt x="123" y="346"/>
                      </a:lnTo>
                      <a:lnTo>
                        <a:pt x="112" y="332"/>
                      </a:lnTo>
                      <a:lnTo>
                        <a:pt x="95" y="313"/>
                      </a:lnTo>
                      <a:lnTo>
                        <a:pt x="77" y="292"/>
                      </a:lnTo>
                      <a:lnTo>
                        <a:pt x="57" y="266"/>
                      </a:lnTo>
                      <a:lnTo>
                        <a:pt x="39" y="241"/>
                      </a:lnTo>
                      <a:lnTo>
                        <a:pt x="22" y="213"/>
                      </a:lnTo>
                      <a:lnTo>
                        <a:pt x="11" y="190"/>
                      </a:lnTo>
                      <a:lnTo>
                        <a:pt x="1" y="167"/>
                      </a:lnTo>
                      <a:lnTo>
                        <a:pt x="0" y="150"/>
                      </a:lnTo>
                      <a:lnTo>
                        <a:pt x="0" y="137"/>
                      </a:lnTo>
                      <a:lnTo>
                        <a:pt x="5" y="125"/>
                      </a:lnTo>
                      <a:lnTo>
                        <a:pt x="9" y="116"/>
                      </a:lnTo>
                      <a:lnTo>
                        <a:pt x="15" y="110"/>
                      </a:lnTo>
                      <a:lnTo>
                        <a:pt x="17" y="108"/>
                      </a:lnTo>
                      <a:lnTo>
                        <a:pt x="20" y="108"/>
                      </a:lnTo>
                      <a:lnTo>
                        <a:pt x="20" y="104"/>
                      </a:lnTo>
                      <a:lnTo>
                        <a:pt x="24" y="99"/>
                      </a:lnTo>
                      <a:lnTo>
                        <a:pt x="30" y="87"/>
                      </a:lnTo>
                      <a:lnTo>
                        <a:pt x="39" y="78"/>
                      </a:lnTo>
                      <a:lnTo>
                        <a:pt x="49" y="64"/>
                      </a:lnTo>
                      <a:lnTo>
                        <a:pt x="62" y="51"/>
                      </a:lnTo>
                      <a:lnTo>
                        <a:pt x="77" y="38"/>
                      </a:lnTo>
                      <a:lnTo>
                        <a:pt x="95" y="28"/>
                      </a:lnTo>
                      <a:lnTo>
                        <a:pt x="112" y="17"/>
                      </a:lnTo>
                      <a:lnTo>
                        <a:pt x="133" y="11"/>
                      </a:lnTo>
                      <a:lnTo>
                        <a:pt x="150" y="5"/>
                      </a:lnTo>
                      <a:lnTo>
                        <a:pt x="171" y="4"/>
                      </a:lnTo>
                      <a:lnTo>
                        <a:pt x="186" y="0"/>
                      </a:lnTo>
                      <a:lnTo>
                        <a:pt x="199" y="0"/>
                      </a:lnTo>
                      <a:lnTo>
                        <a:pt x="207" y="0"/>
                      </a:lnTo>
                      <a:lnTo>
                        <a:pt x="211" y="0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le 6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Master Bill of Lading</a:t>
            </a:r>
            <a:endParaRPr lang="en-US" dirty="0"/>
          </a:p>
        </p:txBody>
      </p:sp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AS-PS-300</a:t>
            </a:r>
          </a:p>
        </p:txBody>
      </p:sp>
      <p:grpSp>
        <p:nvGrpSpPr>
          <p:cNvPr id="34820" name="Group 130"/>
          <p:cNvGrpSpPr>
            <a:grpSpLocks/>
          </p:cNvGrpSpPr>
          <p:nvPr/>
        </p:nvGrpSpPr>
        <p:grpSpPr bwMode="auto">
          <a:xfrm>
            <a:off x="2774950" y="1649263"/>
            <a:ext cx="3575050" cy="3654425"/>
            <a:chOff x="482" y="1005"/>
            <a:chExt cx="2252" cy="2302"/>
          </a:xfrm>
        </p:grpSpPr>
        <p:sp>
          <p:nvSpPr>
            <p:cNvPr id="34821" name="AutoShape 131"/>
            <p:cNvSpPr>
              <a:spLocks noChangeAspect="1" noChangeArrowheads="1" noTextEdit="1"/>
            </p:cNvSpPr>
            <p:nvPr/>
          </p:nvSpPr>
          <p:spPr bwMode="auto">
            <a:xfrm>
              <a:off x="482" y="1005"/>
              <a:ext cx="2252" cy="2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2" name="Freeform 132"/>
            <p:cNvSpPr>
              <a:spLocks/>
            </p:cNvSpPr>
            <p:nvPr/>
          </p:nvSpPr>
          <p:spPr bwMode="auto">
            <a:xfrm>
              <a:off x="490" y="1013"/>
              <a:ext cx="2236" cy="2286"/>
            </a:xfrm>
            <a:custGeom>
              <a:avLst/>
              <a:gdLst>
                <a:gd name="T0" fmla="*/ 4178 w 1088"/>
                <a:gd name="T1" fmla="*/ 0 h 1112"/>
                <a:gd name="T2" fmla="*/ 4178 w 1088"/>
                <a:gd name="T3" fmla="*/ 6788 h 1112"/>
                <a:gd name="T4" fmla="*/ 4030 w 1088"/>
                <a:gd name="T5" fmla="*/ 6821 h 1112"/>
                <a:gd name="T6" fmla="*/ 3784 w 1088"/>
                <a:gd name="T7" fmla="*/ 6969 h 1112"/>
                <a:gd name="T8" fmla="*/ 3603 w 1088"/>
                <a:gd name="T9" fmla="*/ 7177 h 1112"/>
                <a:gd name="T10" fmla="*/ 3531 w 1088"/>
                <a:gd name="T11" fmla="*/ 7429 h 1112"/>
                <a:gd name="T12" fmla="*/ 3498 w 1088"/>
                <a:gd name="T13" fmla="*/ 7578 h 1112"/>
                <a:gd name="T14" fmla="*/ 3498 w 1088"/>
                <a:gd name="T15" fmla="*/ 8071 h 1112"/>
                <a:gd name="T16" fmla="*/ 3430 w 1088"/>
                <a:gd name="T17" fmla="*/ 8106 h 1112"/>
                <a:gd name="T18" fmla="*/ 2285 w 1088"/>
                <a:gd name="T19" fmla="*/ 8106 h 1112"/>
                <a:gd name="T20" fmla="*/ 1745 w 1088"/>
                <a:gd name="T21" fmla="*/ 8186 h 1112"/>
                <a:gd name="T22" fmla="*/ 1284 w 1088"/>
                <a:gd name="T23" fmla="*/ 8322 h 1112"/>
                <a:gd name="T24" fmla="*/ 929 w 1088"/>
                <a:gd name="T25" fmla="*/ 8575 h 1112"/>
                <a:gd name="T26" fmla="*/ 608 w 1088"/>
                <a:gd name="T27" fmla="*/ 8862 h 1112"/>
                <a:gd name="T28" fmla="*/ 253 w 1088"/>
                <a:gd name="T29" fmla="*/ 9572 h 1112"/>
                <a:gd name="T30" fmla="*/ 140 w 1088"/>
                <a:gd name="T31" fmla="*/ 10252 h 1112"/>
                <a:gd name="T32" fmla="*/ 0 w 1088"/>
                <a:gd name="T33" fmla="*/ 17677 h 1112"/>
                <a:gd name="T34" fmla="*/ 0 w 1088"/>
                <a:gd name="T35" fmla="*/ 17965 h 1112"/>
                <a:gd name="T36" fmla="*/ 105 w 1088"/>
                <a:gd name="T37" fmla="*/ 18473 h 1112"/>
                <a:gd name="T38" fmla="*/ 321 w 1088"/>
                <a:gd name="T39" fmla="*/ 18894 h 1112"/>
                <a:gd name="T40" fmla="*/ 608 w 1088"/>
                <a:gd name="T41" fmla="*/ 19217 h 1112"/>
                <a:gd name="T42" fmla="*/ 1145 w 1088"/>
                <a:gd name="T43" fmla="*/ 19575 h 1112"/>
                <a:gd name="T44" fmla="*/ 1926 w 1088"/>
                <a:gd name="T45" fmla="*/ 19826 h 1112"/>
                <a:gd name="T46" fmla="*/ 4992 w 1088"/>
                <a:gd name="T47" fmla="*/ 19859 h 1112"/>
                <a:gd name="T48" fmla="*/ 5175 w 1088"/>
                <a:gd name="T49" fmla="*/ 19826 h 1112"/>
                <a:gd name="T50" fmla="*/ 5461 w 1088"/>
                <a:gd name="T51" fmla="*/ 19678 h 1112"/>
                <a:gd name="T52" fmla="*/ 5600 w 1088"/>
                <a:gd name="T53" fmla="*/ 19538 h 1112"/>
                <a:gd name="T54" fmla="*/ 13811 w 1088"/>
                <a:gd name="T55" fmla="*/ 19538 h 1112"/>
                <a:gd name="T56" fmla="*/ 14098 w 1088"/>
                <a:gd name="T57" fmla="*/ 19758 h 1112"/>
                <a:gd name="T58" fmla="*/ 14419 w 1088"/>
                <a:gd name="T59" fmla="*/ 19859 h 1112"/>
                <a:gd name="T60" fmla="*/ 17128 w 1088"/>
                <a:gd name="T61" fmla="*/ 19859 h 1112"/>
                <a:gd name="T62" fmla="*/ 17874 w 1088"/>
                <a:gd name="T63" fmla="*/ 19758 h 1112"/>
                <a:gd name="T64" fmla="*/ 18626 w 1088"/>
                <a:gd name="T65" fmla="*/ 19355 h 1112"/>
                <a:gd name="T66" fmla="*/ 18946 w 1088"/>
                <a:gd name="T67" fmla="*/ 19077 h 1112"/>
                <a:gd name="T68" fmla="*/ 19193 w 1088"/>
                <a:gd name="T69" fmla="*/ 18679 h 1112"/>
                <a:gd name="T70" fmla="*/ 19374 w 1088"/>
                <a:gd name="T71" fmla="*/ 18253 h 1112"/>
                <a:gd name="T72" fmla="*/ 19407 w 1088"/>
                <a:gd name="T73" fmla="*/ 17677 h 1112"/>
                <a:gd name="T74" fmla="*/ 19269 w 1088"/>
                <a:gd name="T75" fmla="*/ 10252 h 1112"/>
                <a:gd name="T76" fmla="*/ 19269 w 1088"/>
                <a:gd name="T77" fmla="*/ 10252 h 1112"/>
                <a:gd name="T78" fmla="*/ 19226 w 1088"/>
                <a:gd name="T79" fmla="*/ 9711 h 1112"/>
                <a:gd name="T80" fmla="*/ 19053 w 1088"/>
                <a:gd name="T81" fmla="*/ 9251 h 1112"/>
                <a:gd name="T82" fmla="*/ 18837 w 1088"/>
                <a:gd name="T83" fmla="*/ 8895 h 1112"/>
                <a:gd name="T84" fmla="*/ 18517 w 1088"/>
                <a:gd name="T85" fmla="*/ 8610 h 1112"/>
                <a:gd name="T86" fmla="*/ 17837 w 1088"/>
                <a:gd name="T87" fmla="*/ 8219 h 1112"/>
                <a:gd name="T88" fmla="*/ 17128 w 1088"/>
                <a:gd name="T89" fmla="*/ 8106 h 1112"/>
                <a:gd name="T90" fmla="*/ 15983 w 1088"/>
                <a:gd name="T91" fmla="*/ 8106 h 1112"/>
                <a:gd name="T92" fmla="*/ 15911 w 1088"/>
                <a:gd name="T93" fmla="*/ 8071 h 1112"/>
                <a:gd name="T94" fmla="*/ 15911 w 1088"/>
                <a:gd name="T95" fmla="*/ 7578 h 1112"/>
                <a:gd name="T96" fmla="*/ 15876 w 1088"/>
                <a:gd name="T97" fmla="*/ 7429 h 1112"/>
                <a:gd name="T98" fmla="*/ 15804 w 1088"/>
                <a:gd name="T99" fmla="*/ 7177 h 1112"/>
                <a:gd name="T100" fmla="*/ 15623 w 1088"/>
                <a:gd name="T101" fmla="*/ 6969 h 1112"/>
                <a:gd name="T102" fmla="*/ 15383 w 1088"/>
                <a:gd name="T103" fmla="*/ 6821 h 1112"/>
                <a:gd name="T104" fmla="*/ 15235 w 1088"/>
                <a:gd name="T105" fmla="*/ 6788 h 1112"/>
                <a:gd name="T106" fmla="*/ 12058 w 1088"/>
                <a:gd name="T107" fmla="*/ 0 h 111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88"/>
                <a:gd name="T163" fmla="*/ 0 h 1112"/>
                <a:gd name="T164" fmla="*/ 1088 w 1088"/>
                <a:gd name="T165" fmla="*/ 1112 h 111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88" h="1112">
                  <a:moveTo>
                    <a:pt x="660" y="0"/>
                  </a:moveTo>
                  <a:lnTo>
                    <a:pt x="234" y="0"/>
                  </a:lnTo>
                  <a:lnTo>
                    <a:pt x="234" y="380"/>
                  </a:lnTo>
                  <a:lnTo>
                    <a:pt x="226" y="382"/>
                  </a:lnTo>
                  <a:lnTo>
                    <a:pt x="220" y="386"/>
                  </a:lnTo>
                  <a:lnTo>
                    <a:pt x="212" y="390"/>
                  </a:lnTo>
                  <a:lnTo>
                    <a:pt x="208" y="394"/>
                  </a:lnTo>
                  <a:lnTo>
                    <a:pt x="202" y="402"/>
                  </a:lnTo>
                  <a:lnTo>
                    <a:pt x="200" y="408"/>
                  </a:lnTo>
                  <a:lnTo>
                    <a:pt x="198" y="416"/>
                  </a:lnTo>
                  <a:lnTo>
                    <a:pt x="196" y="424"/>
                  </a:lnTo>
                  <a:lnTo>
                    <a:pt x="196" y="452"/>
                  </a:lnTo>
                  <a:lnTo>
                    <a:pt x="192" y="454"/>
                  </a:lnTo>
                  <a:lnTo>
                    <a:pt x="128" y="454"/>
                  </a:lnTo>
                  <a:lnTo>
                    <a:pt x="112" y="454"/>
                  </a:lnTo>
                  <a:lnTo>
                    <a:pt x="98" y="458"/>
                  </a:lnTo>
                  <a:lnTo>
                    <a:pt x="84" y="462"/>
                  </a:lnTo>
                  <a:lnTo>
                    <a:pt x="72" y="466"/>
                  </a:lnTo>
                  <a:lnTo>
                    <a:pt x="60" y="472"/>
                  </a:lnTo>
                  <a:lnTo>
                    <a:pt x="52" y="480"/>
                  </a:lnTo>
                  <a:lnTo>
                    <a:pt x="42" y="488"/>
                  </a:lnTo>
                  <a:lnTo>
                    <a:pt x="34" y="496"/>
                  </a:lnTo>
                  <a:lnTo>
                    <a:pt x="22" y="516"/>
                  </a:lnTo>
                  <a:lnTo>
                    <a:pt x="14" y="536"/>
                  </a:lnTo>
                  <a:lnTo>
                    <a:pt x="10" y="556"/>
                  </a:lnTo>
                  <a:lnTo>
                    <a:pt x="8" y="574"/>
                  </a:lnTo>
                  <a:lnTo>
                    <a:pt x="0" y="990"/>
                  </a:lnTo>
                  <a:lnTo>
                    <a:pt x="0" y="1006"/>
                  </a:lnTo>
                  <a:lnTo>
                    <a:pt x="2" y="1020"/>
                  </a:lnTo>
                  <a:lnTo>
                    <a:pt x="6" y="1034"/>
                  </a:lnTo>
                  <a:lnTo>
                    <a:pt x="12" y="1046"/>
                  </a:lnTo>
                  <a:lnTo>
                    <a:pt x="18" y="1058"/>
                  </a:lnTo>
                  <a:lnTo>
                    <a:pt x="26" y="1068"/>
                  </a:lnTo>
                  <a:lnTo>
                    <a:pt x="34" y="1076"/>
                  </a:lnTo>
                  <a:lnTo>
                    <a:pt x="44" y="1084"/>
                  </a:lnTo>
                  <a:lnTo>
                    <a:pt x="64" y="1096"/>
                  </a:lnTo>
                  <a:lnTo>
                    <a:pt x="86" y="1106"/>
                  </a:lnTo>
                  <a:lnTo>
                    <a:pt x="108" y="1110"/>
                  </a:lnTo>
                  <a:lnTo>
                    <a:pt x="128" y="1112"/>
                  </a:lnTo>
                  <a:lnTo>
                    <a:pt x="280" y="1112"/>
                  </a:lnTo>
                  <a:lnTo>
                    <a:pt x="290" y="1110"/>
                  </a:lnTo>
                  <a:lnTo>
                    <a:pt x="298" y="1106"/>
                  </a:lnTo>
                  <a:lnTo>
                    <a:pt x="306" y="1102"/>
                  </a:lnTo>
                  <a:lnTo>
                    <a:pt x="314" y="1094"/>
                  </a:lnTo>
                  <a:lnTo>
                    <a:pt x="774" y="1094"/>
                  </a:lnTo>
                  <a:lnTo>
                    <a:pt x="782" y="1102"/>
                  </a:lnTo>
                  <a:lnTo>
                    <a:pt x="790" y="1106"/>
                  </a:lnTo>
                  <a:lnTo>
                    <a:pt x="798" y="1110"/>
                  </a:lnTo>
                  <a:lnTo>
                    <a:pt x="808" y="1112"/>
                  </a:lnTo>
                  <a:lnTo>
                    <a:pt x="960" y="1112"/>
                  </a:lnTo>
                  <a:lnTo>
                    <a:pt x="980" y="1110"/>
                  </a:lnTo>
                  <a:lnTo>
                    <a:pt x="1002" y="1106"/>
                  </a:lnTo>
                  <a:lnTo>
                    <a:pt x="1024" y="1096"/>
                  </a:lnTo>
                  <a:lnTo>
                    <a:pt x="1044" y="1084"/>
                  </a:lnTo>
                  <a:lnTo>
                    <a:pt x="1054" y="1076"/>
                  </a:lnTo>
                  <a:lnTo>
                    <a:pt x="1062" y="1068"/>
                  </a:lnTo>
                  <a:lnTo>
                    <a:pt x="1070" y="1058"/>
                  </a:lnTo>
                  <a:lnTo>
                    <a:pt x="1076" y="1046"/>
                  </a:lnTo>
                  <a:lnTo>
                    <a:pt x="1082" y="1034"/>
                  </a:lnTo>
                  <a:lnTo>
                    <a:pt x="1086" y="1022"/>
                  </a:lnTo>
                  <a:lnTo>
                    <a:pt x="1088" y="1006"/>
                  </a:lnTo>
                  <a:lnTo>
                    <a:pt x="1088" y="990"/>
                  </a:lnTo>
                  <a:lnTo>
                    <a:pt x="1080" y="574"/>
                  </a:lnTo>
                  <a:lnTo>
                    <a:pt x="1080" y="558"/>
                  </a:lnTo>
                  <a:lnTo>
                    <a:pt x="1078" y="544"/>
                  </a:lnTo>
                  <a:lnTo>
                    <a:pt x="1074" y="530"/>
                  </a:lnTo>
                  <a:lnTo>
                    <a:pt x="1068" y="518"/>
                  </a:lnTo>
                  <a:lnTo>
                    <a:pt x="1062" y="508"/>
                  </a:lnTo>
                  <a:lnTo>
                    <a:pt x="1056" y="498"/>
                  </a:lnTo>
                  <a:lnTo>
                    <a:pt x="1048" y="488"/>
                  </a:lnTo>
                  <a:lnTo>
                    <a:pt x="1038" y="482"/>
                  </a:lnTo>
                  <a:lnTo>
                    <a:pt x="1020" y="468"/>
                  </a:lnTo>
                  <a:lnTo>
                    <a:pt x="1000" y="460"/>
                  </a:lnTo>
                  <a:lnTo>
                    <a:pt x="978" y="456"/>
                  </a:lnTo>
                  <a:lnTo>
                    <a:pt x="960" y="454"/>
                  </a:lnTo>
                  <a:lnTo>
                    <a:pt x="896" y="454"/>
                  </a:lnTo>
                  <a:lnTo>
                    <a:pt x="892" y="452"/>
                  </a:lnTo>
                  <a:lnTo>
                    <a:pt x="892" y="424"/>
                  </a:lnTo>
                  <a:lnTo>
                    <a:pt x="890" y="416"/>
                  </a:lnTo>
                  <a:lnTo>
                    <a:pt x="888" y="408"/>
                  </a:lnTo>
                  <a:lnTo>
                    <a:pt x="886" y="402"/>
                  </a:lnTo>
                  <a:lnTo>
                    <a:pt x="880" y="394"/>
                  </a:lnTo>
                  <a:lnTo>
                    <a:pt x="876" y="390"/>
                  </a:lnTo>
                  <a:lnTo>
                    <a:pt x="868" y="386"/>
                  </a:lnTo>
                  <a:lnTo>
                    <a:pt x="862" y="382"/>
                  </a:lnTo>
                  <a:lnTo>
                    <a:pt x="854" y="380"/>
                  </a:lnTo>
                  <a:lnTo>
                    <a:pt x="854" y="178"/>
                  </a:lnTo>
                  <a:lnTo>
                    <a:pt x="676" y="0"/>
                  </a:lnTo>
                  <a:lnTo>
                    <a:pt x="66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3" name="Freeform 133"/>
            <p:cNvSpPr>
              <a:spLocks/>
            </p:cNvSpPr>
            <p:nvPr/>
          </p:nvSpPr>
          <p:spPr bwMode="auto">
            <a:xfrm>
              <a:off x="540" y="1067"/>
              <a:ext cx="2136" cy="2178"/>
            </a:xfrm>
            <a:custGeom>
              <a:avLst/>
              <a:gdLst>
                <a:gd name="T0" fmla="*/ 4202 w 1040"/>
                <a:gd name="T1" fmla="*/ 0 h 1060"/>
                <a:gd name="T2" fmla="*/ 4202 w 1040"/>
                <a:gd name="T3" fmla="*/ 6742 h 1060"/>
                <a:gd name="T4" fmla="*/ 3882 w 1040"/>
                <a:gd name="T5" fmla="*/ 6742 h 1060"/>
                <a:gd name="T6" fmla="*/ 3734 w 1040"/>
                <a:gd name="T7" fmla="*/ 6776 h 1060"/>
                <a:gd name="T8" fmla="*/ 3559 w 1040"/>
                <a:gd name="T9" fmla="*/ 6949 h 1060"/>
                <a:gd name="T10" fmla="*/ 3526 w 1040"/>
                <a:gd name="T11" fmla="*/ 7097 h 1060"/>
                <a:gd name="T12" fmla="*/ 3526 w 1040"/>
                <a:gd name="T13" fmla="*/ 7841 h 1060"/>
                <a:gd name="T14" fmla="*/ 3171 w 1040"/>
                <a:gd name="T15" fmla="*/ 8094 h 1060"/>
                <a:gd name="T16" fmla="*/ 1857 w 1040"/>
                <a:gd name="T17" fmla="*/ 8094 h 1060"/>
                <a:gd name="T18" fmla="*/ 1602 w 1040"/>
                <a:gd name="T19" fmla="*/ 8094 h 1060"/>
                <a:gd name="T20" fmla="*/ 1177 w 1040"/>
                <a:gd name="T21" fmla="*/ 8198 h 1060"/>
                <a:gd name="T22" fmla="*/ 856 w 1040"/>
                <a:gd name="T23" fmla="*/ 8381 h 1060"/>
                <a:gd name="T24" fmla="*/ 501 w 1040"/>
                <a:gd name="T25" fmla="*/ 8770 h 1060"/>
                <a:gd name="T26" fmla="*/ 216 w 1040"/>
                <a:gd name="T27" fmla="*/ 9310 h 1060"/>
                <a:gd name="T28" fmla="*/ 140 w 1040"/>
                <a:gd name="T29" fmla="*/ 9770 h 1060"/>
                <a:gd name="T30" fmla="*/ 0 w 1040"/>
                <a:gd name="T31" fmla="*/ 17184 h 1060"/>
                <a:gd name="T32" fmla="*/ 33 w 1040"/>
                <a:gd name="T33" fmla="*/ 17504 h 1060"/>
                <a:gd name="T34" fmla="*/ 181 w 1040"/>
                <a:gd name="T35" fmla="*/ 17964 h 1060"/>
                <a:gd name="T36" fmla="*/ 425 w 1040"/>
                <a:gd name="T37" fmla="*/ 18322 h 1060"/>
                <a:gd name="T38" fmla="*/ 748 w 1040"/>
                <a:gd name="T39" fmla="*/ 18573 h 1060"/>
                <a:gd name="T40" fmla="*/ 1249 w 1040"/>
                <a:gd name="T41" fmla="*/ 18792 h 1060"/>
                <a:gd name="T42" fmla="*/ 1857 w 1040"/>
                <a:gd name="T43" fmla="*/ 18893 h 1060"/>
                <a:gd name="T44" fmla="*/ 4555 w 1040"/>
                <a:gd name="T45" fmla="*/ 18893 h 1060"/>
                <a:gd name="T46" fmla="*/ 4767 w 1040"/>
                <a:gd name="T47" fmla="*/ 18825 h 1060"/>
                <a:gd name="T48" fmla="*/ 4876 w 1040"/>
                <a:gd name="T49" fmla="*/ 18605 h 1060"/>
                <a:gd name="T50" fmla="*/ 13629 w 1040"/>
                <a:gd name="T51" fmla="*/ 18605 h 1060"/>
                <a:gd name="T52" fmla="*/ 13662 w 1040"/>
                <a:gd name="T53" fmla="*/ 18712 h 1060"/>
                <a:gd name="T54" fmla="*/ 13845 w 1040"/>
                <a:gd name="T55" fmla="*/ 18858 h 1060"/>
                <a:gd name="T56" fmla="*/ 16651 w 1040"/>
                <a:gd name="T57" fmla="*/ 18893 h 1060"/>
                <a:gd name="T58" fmla="*/ 16936 w 1040"/>
                <a:gd name="T59" fmla="*/ 18858 h 1060"/>
                <a:gd name="T60" fmla="*/ 17577 w 1040"/>
                <a:gd name="T61" fmla="*/ 18677 h 1060"/>
                <a:gd name="T62" fmla="*/ 17932 w 1040"/>
                <a:gd name="T63" fmla="*/ 18466 h 1060"/>
                <a:gd name="T64" fmla="*/ 18220 w 1040"/>
                <a:gd name="T65" fmla="*/ 18184 h 1060"/>
                <a:gd name="T66" fmla="*/ 18437 w 1040"/>
                <a:gd name="T67" fmla="*/ 17749 h 1060"/>
                <a:gd name="T68" fmla="*/ 18505 w 1040"/>
                <a:gd name="T69" fmla="*/ 17184 h 1060"/>
                <a:gd name="T70" fmla="*/ 18365 w 1040"/>
                <a:gd name="T71" fmla="*/ 9770 h 1060"/>
                <a:gd name="T72" fmla="*/ 18365 w 1040"/>
                <a:gd name="T73" fmla="*/ 9770 h 1060"/>
                <a:gd name="T74" fmla="*/ 18289 w 1040"/>
                <a:gd name="T75" fmla="*/ 9310 h 1060"/>
                <a:gd name="T76" fmla="*/ 18152 w 1040"/>
                <a:gd name="T77" fmla="*/ 8907 h 1060"/>
                <a:gd name="T78" fmla="*/ 17932 w 1040"/>
                <a:gd name="T79" fmla="*/ 8622 h 1060"/>
                <a:gd name="T80" fmla="*/ 17404 w 1040"/>
                <a:gd name="T81" fmla="*/ 8233 h 1060"/>
                <a:gd name="T82" fmla="*/ 16868 w 1040"/>
                <a:gd name="T83" fmla="*/ 8094 h 1060"/>
                <a:gd name="T84" fmla="*/ 16651 w 1040"/>
                <a:gd name="T85" fmla="*/ 8094 h 1060"/>
                <a:gd name="T86" fmla="*/ 15334 w 1040"/>
                <a:gd name="T87" fmla="*/ 8094 h 1060"/>
                <a:gd name="T88" fmla="*/ 14979 w 1040"/>
                <a:gd name="T89" fmla="*/ 7878 h 1060"/>
                <a:gd name="T90" fmla="*/ 14979 w 1040"/>
                <a:gd name="T91" fmla="*/ 7097 h 1060"/>
                <a:gd name="T92" fmla="*/ 14946 w 1040"/>
                <a:gd name="T93" fmla="*/ 6949 h 1060"/>
                <a:gd name="T94" fmla="*/ 14773 w 1040"/>
                <a:gd name="T95" fmla="*/ 6776 h 1060"/>
                <a:gd name="T96" fmla="*/ 14625 w 1040"/>
                <a:gd name="T97" fmla="*/ 6742 h 1060"/>
                <a:gd name="T98" fmla="*/ 14305 w 1040"/>
                <a:gd name="T99" fmla="*/ 6742 h 1060"/>
                <a:gd name="T100" fmla="*/ 11428 w 1040"/>
                <a:gd name="T101" fmla="*/ 0 h 106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40"/>
                <a:gd name="T154" fmla="*/ 0 h 1060"/>
                <a:gd name="T155" fmla="*/ 1040 w 1040"/>
                <a:gd name="T156" fmla="*/ 1060 h 106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40" h="1060">
                  <a:moveTo>
                    <a:pt x="636" y="0"/>
                  </a:moveTo>
                  <a:lnTo>
                    <a:pt x="236" y="0"/>
                  </a:lnTo>
                  <a:lnTo>
                    <a:pt x="236" y="378"/>
                  </a:lnTo>
                  <a:lnTo>
                    <a:pt x="218" y="378"/>
                  </a:lnTo>
                  <a:lnTo>
                    <a:pt x="210" y="380"/>
                  </a:lnTo>
                  <a:lnTo>
                    <a:pt x="204" y="384"/>
                  </a:lnTo>
                  <a:lnTo>
                    <a:pt x="200" y="390"/>
                  </a:lnTo>
                  <a:lnTo>
                    <a:pt x="198" y="398"/>
                  </a:lnTo>
                  <a:lnTo>
                    <a:pt x="198" y="440"/>
                  </a:lnTo>
                  <a:lnTo>
                    <a:pt x="186" y="446"/>
                  </a:lnTo>
                  <a:lnTo>
                    <a:pt x="178" y="454"/>
                  </a:lnTo>
                  <a:lnTo>
                    <a:pt x="104" y="454"/>
                  </a:lnTo>
                  <a:lnTo>
                    <a:pt x="90" y="454"/>
                  </a:lnTo>
                  <a:lnTo>
                    <a:pt x="78" y="456"/>
                  </a:lnTo>
                  <a:lnTo>
                    <a:pt x="66" y="460"/>
                  </a:lnTo>
                  <a:lnTo>
                    <a:pt x="56" y="464"/>
                  </a:lnTo>
                  <a:lnTo>
                    <a:pt x="48" y="470"/>
                  </a:lnTo>
                  <a:lnTo>
                    <a:pt x="40" y="476"/>
                  </a:lnTo>
                  <a:lnTo>
                    <a:pt x="28" y="492"/>
                  </a:lnTo>
                  <a:lnTo>
                    <a:pt x="18" y="506"/>
                  </a:lnTo>
                  <a:lnTo>
                    <a:pt x="12" y="522"/>
                  </a:lnTo>
                  <a:lnTo>
                    <a:pt x="10" y="538"/>
                  </a:lnTo>
                  <a:lnTo>
                    <a:pt x="8" y="548"/>
                  </a:lnTo>
                  <a:lnTo>
                    <a:pt x="0" y="964"/>
                  </a:lnTo>
                  <a:lnTo>
                    <a:pt x="2" y="982"/>
                  </a:lnTo>
                  <a:lnTo>
                    <a:pt x="4" y="996"/>
                  </a:lnTo>
                  <a:lnTo>
                    <a:pt x="10" y="1008"/>
                  </a:lnTo>
                  <a:lnTo>
                    <a:pt x="16" y="1020"/>
                  </a:lnTo>
                  <a:lnTo>
                    <a:pt x="24" y="1028"/>
                  </a:lnTo>
                  <a:lnTo>
                    <a:pt x="32" y="1036"/>
                  </a:lnTo>
                  <a:lnTo>
                    <a:pt x="42" y="1042"/>
                  </a:lnTo>
                  <a:lnTo>
                    <a:pt x="52" y="1048"/>
                  </a:lnTo>
                  <a:lnTo>
                    <a:pt x="70" y="1054"/>
                  </a:lnTo>
                  <a:lnTo>
                    <a:pt x="88" y="1058"/>
                  </a:lnTo>
                  <a:lnTo>
                    <a:pt x="104" y="1060"/>
                  </a:lnTo>
                  <a:lnTo>
                    <a:pt x="256" y="1060"/>
                  </a:lnTo>
                  <a:lnTo>
                    <a:pt x="262" y="1058"/>
                  </a:lnTo>
                  <a:lnTo>
                    <a:pt x="268" y="1056"/>
                  </a:lnTo>
                  <a:lnTo>
                    <a:pt x="272" y="1050"/>
                  </a:lnTo>
                  <a:lnTo>
                    <a:pt x="274" y="1044"/>
                  </a:lnTo>
                  <a:lnTo>
                    <a:pt x="766" y="1044"/>
                  </a:lnTo>
                  <a:lnTo>
                    <a:pt x="768" y="1050"/>
                  </a:lnTo>
                  <a:lnTo>
                    <a:pt x="772" y="1056"/>
                  </a:lnTo>
                  <a:lnTo>
                    <a:pt x="778" y="1058"/>
                  </a:lnTo>
                  <a:lnTo>
                    <a:pt x="784" y="1060"/>
                  </a:lnTo>
                  <a:lnTo>
                    <a:pt x="936" y="1060"/>
                  </a:lnTo>
                  <a:lnTo>
                    <a:pt x="952" y="1058"/>
                  </a:lnTo>
                  <a:lnTo>
                    <a:pt x="970" y="1054"/>
                  </a:lnTo>
                  <a:lnTo>
                    <a:pt x="988" y="1048"/>
                  </a:lnTo>
                  <a:lnTo>
                    <a:pt x="998" y="1042"/>
                  </a:lnTo>
                  <a:lnTo>
                    <a:pt x="1008" y="1036"/>
                  </a:lnTo>
                  <a:lnTo>
                    <a:pt x="1016" y="1028"/>
                  </a:lnTo>
                  <a:lnTo>
                    <a:pt x="1024" y="1020"/>
                  </a:lnTo>
                  <a:lnTo>
                    <a:pt x="1030" y="1008"/>
                  </a:lnTo>
                  <a:lnTo>
                    <a:pt x="1036" y="996"/>
                  </a:lnTo>
                  <a:lnTo>
                    <a:pt x="1038" y="982"/>
                  </a:lnTo>
                  <a:lnTo>
                    <a:pt x="1040" y="964"/>
                  </a:lnTo>
                  <a:lnTo>
                    <a:pt x="1032" y="548"/>
                  </a:lnTo>
                  <a:lnTo>
                    <a:pt x="1030" y="534"/>
                  </a:lnTo>
                  <a:lnTo>
                    <a:pt x="1028" y="522"/>
                  </a:lnTo>
                  <a:lnTo>
                    <a:pt x="1024" y="510"/>
                  </a:lnTo>
                  <a:lnTo>
                    <a:pt x="1020" y="500"/>
                  </a:lnTo>
                  <a:lnTo>
                    <a:pt x="1014" y="492"/>
                  </a:lnTo>
                  <a:lnTo>
                    <a:pt x="1008" y="484"/>
                  </a:lnTo>
                  <a:lnTo>
                    <a:pt x="994" y="472"/>
                  </a:lnTo>
                  <a:lnTo>
                    <a:pt x="978" y="462"/>
                  </a:lnTo>
                  <a:lnTo>
                    <a:pt x="962" y="458"/>
                  </a:lnTo>
                  <a:lnTo>
                    <a:pt x="948" y="454"/>
                  </a:lnTo>
                  <a:lnTo>
                    <a:pt x="936" y="454"/>
                  </a:lnTo>
                  <a:lnTo>
                    <a:pt x="862" y="454"/>
                  </a:lnTo>
                  <a:lnTo>
                    <a:pt x="852" y="446"/>
                  </a:lnTo>
                  <a:lnTo>
                    <a:pt x="842" y="442"/>
                  </a:lnTo>
                  <a:lnTo>
                    <a:pt x="842" y="398"/>
                  </a:lnTo>
                  <a:lnTo>
                    <a:pt x="840" y="390"/>
                  </a:lnTo>
                  <a:lnTo>
                    <a:pt x="836" y="384"/>
                  </a:lnTo>
                  <a:lnTo>
                    <a:pt x="830" y="380"/>
                  </a:lnTo>
                  <a:lnTo>
                    <a:pt x="822" y="378"/>
                  </a:lnTo>
                  <a:lnTo>
                    <a:pt x="804" y="378"/>
                  </a:lnTo>
                  <a:lnTo>
                    <a:pt x="804" y="162"/>
                  </a:lnTo>
                  <a:lnTo>
                    <a:pt x="642" y="0"/>
                  </a:lnTo>
                  <a:lnTo>
                    <a:pt x="63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4" name="Freeform 134"/>
            <p:cNvSpPr>
              <a:spLocks/>
            </p:cNvSpPr>
            <p:nvPr/>
          </p:nvSpPr>
          <p:spPr bwMode="auto">
            <a:xfrm>
              <a:off x="1000" y="1901"/>
              <a:ext cx="49" cy="91"/>
            </a:xfrm>
            <a:custGeom>
              <a:avLst/>
              <a:gdLst>
                <a:gd name="T0" fmla="*/ 416 w 24"/>
                <a:gd name="T1" fmla="*/ 0 h 44"/>
                <a:gd name="T2" fmla="*/ 416 w 24"/>
                <a:gd name="T3" fmla="*/ 0 h 44"/>
                <a:gd name="T4" fmla="*/ 0 w 24"/>
                <a:gd name="T5" fmla="*/ 0 h 44"/>
                <a:gd name="T6" fmla="*/ 0 w 24"/>
                <a:gd name="T7" fmla="*/ 0 h 44"/>
                <a:gd name="T8" fmla="*/ 0 w 24"/>
                <a:gd name="T9" fmla="*/ 805 h 44"/>
                <a:gd name="T10" fmla="*/ 416 w 24"/>
                <a:gd name="T11" fmla="*/ 805 h 44"/>
                <a:gd name="T12" fmla="*/ 416 w 24"/>
                <a:gd name="T13" fmla="*/ 0 h 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44"/>
                <a:gd name="T23" fmla="*/ 24 w 24"/>
                <a:gd name="T24" fmla="*/ 44 h 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44">
                  <a:moveTo>
                    <a:pt x="24" y="0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24" y="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5773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5" name="Freeform 135"/>
            <p:cNvSpPr>
              <a:spLocks/>
            </p:cNvSpPr>
            <p:nvPr/>
          </p:nvSpPr>
          <p:spPr bwMode="auto">
            <a:xfrm>
              <a:off x="1127" y="2024"/>
              <a:ext cx="962" cy="629"/>
            </a:xfrm>
            <a:custGeom>
              <a:avLst/>
              <a:gdLst>
                <a:gd name="T0" fmla="*/ 140 w 468"/>
                <a:gd name="T1" fmla="*/ 0 h 306"/>
                <a:gd name="T2" fmla="*/ 140 w 468"/>
                <a:gd name="T3" fmla="*/ 0 h 306"/>
                <a:gd name="T4" fmla="*/ 68 w 468"/>
                <a:gd name="T5" fmla="*/ 68 h 306"/>
                <a:gd name="T6" fmla="*/ 0 w 468"/>
                <a:gd name="T7" fmla="*/ 181 h 306"/>
                <a:gd name="T8" fmla="*/ 0 w 468"/>
                <a:gd name="T9" fmla="*/ 321 h 306"/>
                <a:gd name="T10" fmla="*/ 0 w 468"/>
                <a:gd name="T11" fmla="*/ 321 h 306"/>
                <a:gd name="T12" fmla="*/ 0 w 468"/>
                <a:gd name="T13" fmla="*/ 781 h 306"/>
                <a:gd name="T14" fmla="*/ 33 w 468"/>
                <a:gd name="T15" fmla="*/ 1285 h 306"/>
                <a:gd name="T16" fmla="*/ 105 w 468"/>
                <a:gd name="T17" fmla="*/ 1893 h 306"/>
                <a:gd name="T18" fmla="*/ 216 w 468"/>
                <a:gd name="T19" fmla="*/ 2606 h 306"/>
                <a:gd name="T20" fmla="*/ 393 w 468"/>
                <a:gd name="T21" fmla="*/ 3351 h 306"/>
                <a:gd name="T22" fmla="*/ 608 w 468"/>
                <a:gd name="T23" fmla="*/ 4107 h 306"/>
                <a:gd name="T24" fmla="*/ 748 w 468"/>
                <a:gd name="T25" fmla="*/ 4467 h 306"/>
                <a:gd name="T26" fmla="*/ 929 w 468"/>
                <a:gd name="T27" fmla="*/ 4820 h 306"/>
                <a:gd name="T28" fmla="*/ 929 w 468"/>
                <a:gd name="T29" fmla="*/ 4820 h 306"/>
                <a:gd name="T30" fmla="*/ 997 w 468"/>
                <a:gd name="T31" fmla="*/ 4927 h 306"/>
                <a:gd name="T32" fmla="*/ 1184 w 468"/>
                <a:gd name="T33" fmla="*/ 5143 h 306"/>
                <a:gd name="T34" fmla="*/ 1318 w 468"/>
                <a:gd name="T35" fmla="*/ 5248 h 306"/>
                <a:gd name="T36" fmla="*/ 1505 w 468"/>
                <a:gd name="T37" fmla="*/ 5357 h 306"/>
                <a:gd name="T38" fmla="*/ 1712 w 468"/>
                <a:gd name="T39" fmla="*/ 5429 h 306"/>
                <a:gd name="T40" fmla="*/ 1926 w 468"/>
                <a:gd name="T41" fmla="*/ 5464 h 306"/>
                <a:gd name="T42" fmla="*/ 6428 w 468"/>
                <a:gd name="T43" fmla="*/ 5464 h 306"/>
                <a:gd name="T44" fmla="*/ 6428 w 468"/>
                <a:gd name="T45" fmla="*/ 5464 h 306"/>
                <a:gd name="T46" fmla="*/ 6681 w 468"/>
                <a:gd name="T47" fmla="*/ 5429 h 306"/>
                <a:gd name="T48" fmla="*/ 6853 w 468"/>
                <a:gd name="T49" fmla="*/ 5357 h 306"/>
                <a:gd name="T50" fmla="*/ 7036 w 468"/>
                <a:gd name="T51" fmla="*/ 5248 h 306"/>
                <a:gd name="T52" fmla="*/ 7174 w 468"/>
                <a:gd name="T53" fmla="*/ 5143 h 306"/>
                <a:gd name="T54" fmla="*/ 7357 w 468"/>
                <a:gd name="T55" fmla="*/ 4927 h 306"/>
                <a:gd name="T56" fmla="*/ 7429 w 468"/>
                <a:gd name="T57" fmla="*/ 4820 h 306"/>
                <a:gd name="T58" fmla="*/ 7429 w 468"/>
                <a:gd name="T59" fmla="*/ 4820 h 306"/>
                <a:gd name="T60" fmla="*/ 7610 w 468"/>
                <a:gd name="T61" fmla="*/ 4467 h 306"/>
                <a:gd name="T62" fmla="*/ 7749 w 468"/>
                <a:gd name="T63" fmla="*/ 4107 h 306"/>
                <a:gd name="T64" fmla="*/ 7965 w 468"/>
                <a:gd name="T65" fmla="*/ 3351 h 306"/>
                <a:gd name="T66" fmla="*/ 8138 w 468"/>
                <a:gd name="T67" fmla="*/ 2606 h 306"/>
                <a:gd name="T68" fmla="*/ 8251 w 468"/>
                <a:gd name="T69" fmla="*/ 1893 h 306"/>
                <a:gd name="T70" fmla="*/ 8319 w 468"/>
                <a:gd name="T71" fmla="*/ 1285 h 306"/>
                <a:gd name="T72" fmla="*/ 8354 w 468"/>
                <a:gd name="T73" fmla="*/ 781 h 306"/>
                <a:gd name="T74" fmla="*/ 8354 w 468"/>
                <a:gd name="T75" fmla="*/ 321 h 306"/>
                <a:gd name="T76" fmla="*/ 8354 w 468"/>
                <a:gd name="T77" fmla="*/ 321 h 306"/>
                <a:gd name="T78" fmla="*/ 8354 w 468"/>
                <a:gd name="T79" fmla="*/ 181 h 306"/>
                <a:gd name="T80" fmla="*/ 8319 w 468"/>
                <a:gd name="T81" fmla="*/ 105 h 306"/>
                <a:gd name="T82" fmla="*/ 8251 w 468"/>
                <a:gd name="T83" fmla="*/ 33 h 306"/>
                <a:gd name="T84" fmla="*/ 8171 w 468"/>
                <a:gd name="T85" fmla="*/ 0 h 306"/>
                <a:gd name="T86" fmla="*/ 140 w 468"/>
                <a:gd name="T87" fmla="*/ 0 h 3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68"/>
                <a:gd name="T133" fmla="*/ 0 h 306"/>
                <a:gd name="T134" fmla="*/ 468 w 468"/>
                <a:gd name="T135" fmla="*/ 306 h 30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68" h="306">
                  <a:moveTo>
                    <a:pt x="8" y="0"/>
                  </a:moveTo>
                  <a:lnTo>
                    <a:pt x="8" y="0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44"/>
                  </a:lnTo>
                  <a:lnTo>
                    <a:pt x="2" y="72"/>
                  </a:lnTo>
                  <a:lnTo>
                    <a:pt x="6" y="106"/>
                  </a:lnTo>
                  <a:lnTo>
                    <a:pt x="12" y="146"/>
                  </a:lnTo>
                  <a:lnTo>
                    <a:pt x="22" y="188"/>
                  </a:lnTo>
                  <a:lnTo>
                    <a:pt x="34" y="230"/>
                  </a:lnTo>
                  <a:lnTo>
                    <a:pt x="42" y="250"/>
                  </a:lnTo>
                  <a:lnTo>
                    <a:pt x="52" y="270"/>
                  </a:lnTo>
                  <a:lnTo>
                    <a:pt x="56" y="276"/>
                  </a:lnTo>
                  <a:lnTo>
                    <a:pt x="66" y="288"/>
                  </a:lnTo>
                  <a:lnTo>
                    <a:pt x="74" y="294"/>
                  </a:lnTo>
                  <a:lnTo>
                    <a:pt x="84" y="300"/>
                  </a:lnTo>
                  <a:lnTo>
                    <a:pt x="96" y="304"/>
                  </a:lnTo>
                  <a:lnTo>
                    <a:pt x="108" y="306"/>
                  </a:lnTo>
                  <a:lnTo>
                    <a:pt x="360" y="306"/>
                  </a:lnTo>
                  <a:lnTo>
                    <a:pt x="374" y="304"/>
                  </a:lnTo>
                  <a:lnTo>
                    <a:pt x="384" y="300"/>
                  </a:lnTo>
                  <a:lnTo>
                    <a:pt x="394" y="294"/>
                  </a:lnTo>
                  <a:lnTo>
                    <a:pt x="402" y="288"/>
                  </a:lnTo>
                  <a:lnTo>
                    <a:pt x="412" y="276"/>
                  </a:lnTo>
                  <a:lnTo>
                    <a:pt x="416" y="270"/>
                  </a:lnTo>
                  <a:lnTo>
                    <a:pt x="426" y="250"/>
                  </a:lnTo>
                  <a:lnTo>
                    <a:pt x="434" y="230"/>
                  </a:lnTo>
                  <a:lnTo>
                    <a:pt x="446" y="188"/>
                  </a:lnTo>
                  <a:lnTo>
                    <a:pt x="456" y="146"/>
                  </a:lnTo>
                  <a:lnTo>
                    <a:pt x="462" y="106"/>
                  </a:lnTo>
                  <a:lnTo>
                    <a:pt x="466" y="72"/>
                  </a:lnTo>
                  <a:lnTo>
                    <a:pt x="468" y="44"/>
                  </a:lnTo>
                  <a:lnTo>
                    <a:pt x="468" y="18"/>
                  </a:lnTo>
                  <a:lnTo>
                    <a:pt x="468" y="10"/>
                  </a:lnTo>
                  <a:lnTo>
                    <a:pt x="466" y="6"/>
                  </a:lnTo>
                  <a:lnTo>
                    <a:pt x="462" y="2"/>
                  </a:lnTo>
                  <a:lnTo>
                    <a:pt x="45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6" name="Freeform 136"/>
            <p:cNvSpPr>
              <a:spLocks/>
            </p:cNvSpPr>
            <p:nvPr/>
          </p:nvSpPr>
          <p:spPr bwMode="auto">
            <a:xfrm>
              <a:off x="2167" y="1901"/>
              <a:ext cx="49" cy="91"/>
            </a:xfrm>
            <a:custGeom>
              <a:avLst/>
              <a:gdLst>
                <a:gd name="T0" fmla="*/ 416 w 24"/>
                <a:gd name="T1" fmla="*/ 0 h 44"/>
                <a:gd name="T2" fmla="*/ 416 w 24"/>
                <a:gd name="T3" fmla="*/ 0 h 44"/>
                <a:gd name="T4" fmla="*/ 0 w 24"/>
                <a:gd name="T5" fmla="*/ 0 h 44"/>
                <a:gd name="T6" fmla="*/ 0 w 24"/>
                <a:gd name="T7" fmla="*/ 805 h 44"/>
                <a:gd name="T8" fmla="*/ 416 w 24"/>
                <a:gd name="T9" fmla="*/ 805 h 44"/>
                <a:gd name="T10" fmla="*/ 416 w 24"/>
                <a:gd name="T11" fmla="*/ 805 h 44"/>
                <a:gd name="T12" fmla="*/ 416 w 24"/>
                <a:gd name="T13" fmla="*/ 0 h 44"/>
                <a:gd name="T14" fmla="*/ 416 w 24"/>
                <a:gd name="T15" fmla="*/ 0 h 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"/>
                <a:gd name="T25" fmla="*/ 0 h 44"/>
                <a:gd name="T26" fmla="*/ 24 w 24"/>
                <a:gd name="T27" fmla="*/ 44 h 4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" h="44">
                  <a:moveTo>
                    <a:pt x="24" y="0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24" y="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5773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7" name="Freeform 137"/>
            <p:cNvSpPr>
              <a:spLocks/>
            </p:cNvSpPr>
            <p:nvPr/>
          </p:nvSpPr>
          <p:spPr bwMode="auto">
            <a:xfrm>
              <a:off x="1000" y="1913"/>
              <a:ext cx="49" cy="79"/>
            </a:xfrm>
            <a:custGeom>
              <a:avLst/>
              <a:gdLst>
                <a:gd name="T0" fmla="*/ 416 w 24"/>
                <a:gd name="T1" fmla="*/ 0 h 38"/>
                <a:gd name="T2" fmla="*/ 416 w 24"/>
                <a:gd name="T3" fmla="*/ 0 h 38"/>
                <a:gd name="T4" fmla="*/ 0 w 24"/>
                <a:gd name="T5" fmla="*/ 0 h 38"/>
                <a:gd name="T6" fmla="*/ 0 w 24"/>
                <a:gd name="T7" fmla="*/ 0 h 38"/>
                <a:gd name="T8" fmla="*/ 0 w 24"/>
                <a:gd name="T9" fmla="*/ 709 h 38"/>
                <a:gd name="T10" fmla="*/ 416 w 24"/>
                <a:gd name="T11" fmla="*/ 709 h 38"/>
                <a:gd name="T12" fmla="*/ 416 w 24"/>
                <a:gd name="T13" fmla="*/ 0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8"/>
                <a:gd name="T23" fmla="*/ 24 w 24"/>
                <a:gd name="T24" fmla="*/ 38 h 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8">
                  <a:moveTo>
                    <a:pt x="24" y="0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24" y="3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3B5A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8" name="Freeform 138"/>
            <p:cNvSpPr>
              <a:spLocks/>
            </p:cNvSpPr>
            <p:nvPr/>
          </p:nvSpPr>
          <p:spPr bwMode="auto">
            <a:xfrm>
              <a:off x="2167" y="1913"/>
              <a:ext cx="49" cy="79"/>
            </a:xfrm>
            <a:custGeom>
              <a:avLst/>
              <a:gdLst>
                <a:gd name="T0" fmla="*/ 416 w 24"/>
                <a:gd name="T1" fmla="*/ 0 h 38"/>
                <a:gd name="T2" fmla="*/ 416 w 24"/>
                <a:gd name="T3" fmla="*/ 0 h 38"/>
                <a:gd name="T4" fmla="*/ 0 w 24"/>
                <a:gd name="T5" fmla="*/ 0 h 38"/>
                <a:gd name="T6" fmla="*/ 0 w 24"/>
                <a:gd name="T7" fmla="*/ 709 h 38"/>
                <a:gd name="T8" fmla="*/ 416 w 24"/>
                <a:gd name="T9" fmla="*/ 709 h 38"/>
                <a:gd name="T10" fmla="*/ 416 w 24"/>
                <a:gd name="T11" fmla="*/ 709 h 38"/>
                <a:gd name="T12" fmla="*/ 416 w 24"/>
                <a:gd name="T13" fmla="*/ 0 h 38"/>
                <a:gd name="T14" fmla="*/ 416 w 24"/>
                <a:gd name="T15" fmla="*/ 0 h 3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"/>
                <a:gd name="T25" fmla="*/ 0 h 38"/>
                <a:gd name="T26" fmla="*/ 24 w 24"/>
                <a:gd name="T27" fmla="*/ 38 h 3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" h="38">
                  <a:moveTo>
                    <a:pt x="24" y="0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24" y="3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3B5A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9" name="Freeform 139"/>
            <p:cNvSpPr>
              <a:spLocks/>
            </p:cNvSpPr>
            <p:nvPr/>
          </p:nvSpPr>
          <p:spPr bwMode="auto">
            <a:xfrm>
              <a:off x="2171" y="2748"/>
              <a:ext cx="448" cy="292"/>
            </a:xfrm>
            <a:custGeom>
              <a:avLst/>
              <a:gdLst>
                <a:gd name="T0" fmla="*/ 0 w 218"/>
                <a:gd name="T1" fmla="*/ 677 h 142"/>
                <a:gd name="T2" fmla="*/ 0 w 218"/>
                <a:gd name="T3" fmla="*/ 1184 h 142"/>
                <a:gd name="T4" fmla="*/ 0 w 218"/>
                <a:gd name="T5" fmla="*/ 1184 h 142"/>
                <a:gd name="T6" fmla="*/ 33 w 218"/>
                <a:gd name="T7" fmla="*/ 1217 h 142"/>
                <a:gd name="T8" fmla="*/ 253 w 218"/>
                <a:gd name="T9" fmla="*/ 1894 h 142"/>
                <a:gd name="T10" fmla="*/ 253 w 218"/>
                <a:gd name="T11" fmla="*/ 1894 h 142"/>
                <a:gd name="T12" fmla="*/ 253 w 218"/>
                <a:gd name="T13" fmla="*/ 1933 h 142"/>
                <a:gd name="T14" fmla="*/ 253 w 218"/>
                <a:gd name="T15" fmla="*/ 2538 h 142"/>
                <a:gd name="T16" fmla="*/ 3890 w 218"/>
                <a:gd name="T17" fmla="*/ 2538 h 142"/>
                <a:gd name="T18" fmla="*/ 3890 w 218"/>
                <a:gd name="T19" fmla="*/ 2538 h 142"/>
                <a:gd name="T20" fmla="*/ 3851 w 218"/>
                <a:gd name="T21" fmla="*/ 0 h 142"/>
                <a:gd name="T22" fmla="*/ 3851 w 218"/>
                <a:gd name="T23" fmla="*/ 0 h 142"/>
                <a:gd name="T24" fmla="*/ 3350 w 218"/>
                <a:gd name="T25" fmla="*/ 33 h 142"/>
                <a:gd name="T26" fmla="*/ 2854 w 218"/>
                <a:gd name="T27" fmla="*/ 68 h 142"/>
                <a:gd name="T28" fmla="*/ 1710 w 218"/>
                <a:gd name="T29" fmla="*/ 253 h 142"/>
                <a:gd name="T30" fmla="*/ 676 w 218"/>
                <a:gd name="T31" fmla="*/ 461 h 142"/>
                <a:gd name="T32" fmla="*/ 0 w 218"/>
                <a:gd name="T33" fmla="*/ 644 h 142"/>
                <a:gd name="T34" fmla="*/ 0 w 218"/>
                <a:gd name="T35" fmla="*/ 644 h 142"/>
                <a:gd name="T36" fmla="*/ 0 w 218"/>
                <a:gd name="T37" fmla="*/ 677 h 142"/>
                <a:gd name="T38" fmla="*/ 0 w 218"/>
                <a:gd name="T39" fmla="*/ 677 h 14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18"/>
                <a:gd name="T61" fmla="*/ 0 h 142"/>
                <a:gd name="T62" fmla="*/ 218 w 218"/>
                <a:gd name="T63" fmla="*/ 142 h 14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18" h="142">
                  <a:moveTo>
                    <a:pt x="0" y="38"/>
                  </a:moveTo>
                  <a:lnTo>
                    <a:pt x="0" y="66"/>
                  </a:lnTo>
                  <a:lnTo>
                    <a:pt x="2" y="68"/>
                  </a:lnTo>
                  <a:lnTo>
                    <a:pt x="14" y="106"/>
                  </a:lnTo>
                  <a:lnTo>
                    <a:pt x="14" y="108"/>
                  </a:lnTo>
                  <a:lnTo>
                    <a:pt x="14" y="142"/>
                  </a:lnTo>
                  <a:lnTo>
                    <a:pt x="218" y="142"/>
                  </a:lnTo>
                  <a:lnTo>
                    <a:pt x="216" y="0"/>
                  </a:lnTo>
                  <a:lnTo>
                    <a:pt x="188" y="2"/>
                  </a:lnTo>
                  <a:lnTo>
                    <a:pt x="160" y="4"/>
                  </a:lnTo>
                  <a:lnTo>
                    <a:pt x="96" y="14"/>
                  </a:lnTo>
                  <a:lnTo>
                    <a:pt x="38" y="26"/>
                  </a:lnTo>
                  <a:lnTo>
                    <a:pt x="0" y="3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0" name="Freeform 140"/>
            <p:cNvSpPr>
              <a:spLocks/>
            </p:cNvSpPr>
            <p:nvPr/>
          </p:nvSpPr>
          <p:spPr bwMode="auto">
            <a:xfrm>
              <a:off x="2179" y="2053"/>
              <a:ext cx="436" cy="748"/>
            </a:xfrm>
            <a:custGeom>
              <a:avLst/>
              <a:gdLst>
                <a:gd name="T0" fmla="*/ 0 w 212"/>
                <a:gd name="T1" fmla="*/ 6490 h 364"/>
                <a:gd name="T2" fmla="*/ 0 w 212"/>
                <a:gd name="T3" fmla="*/ 6490 h 364"/>
                <a:gd name="T4" fmla="*/ 749 w 212"/>
                <a:gd name="T5" fmla="*/ 6309 h 364"/>
                <a:gd name="T6" fmla="*/ 1754 w 212"/>
                <a:gd name="T7" fmla="*/ 6136 h 364"/>
                <a:gd name="T8" fmla="*/ 2826 w 212"/>
                <a:gd name="T9" fmla="*/ 5953 h 364"/>
                <a:gd name="T10" fmla="*/ 3334 w 212"/>
                <a:gd name="T11" fmla="*/ 5883 h 364"/>
                <a:gd name="T12" fmla="*/ 3794 w 212"/>
                <a:gd name="T13" fmla="*/ 5883 h 364"/>
                <a:gd name="T14" fmla="*/ 3794 w 212"/>
                <a:gd name="T15" fmla="*/ 5883 h 364"/>
                <a:gd name="T16" fmla="*/ 3687 w 212"/>
                <a:gd name="T17" fmla="*/ 1217 h 364"/>
                <a:gd name="T18" fmla="*/ 3687 w 212"/>
                <a:gd name="T19" fmla="*/ 1217 h 364"/>
                <a:gd name="T20" fmla="*/ 3687 w 212"/>
                <a:gd name="T21" fmla="*/ 1034 h 364"/>
                <a:gd name="T22" fmla="*/ 3655 w 212"/>
                <a:gd name="T23" fmla="*/ 824 h 364"/>
                <a:gd name="T24" fmla="*/ 3574 w 212"/>
                <a:gd name="T25" fmla="*/ 676 h 364"/>
                <a:gd name="T26" fmla="*/ 3507 w 212"/>
                <a:gd name="T27" fmla="*/ 536 h 364"/>
                <a:gd name="T28" fmla="*/ 3402 w 212"/>
                <a:gd name="T29" fmla="*/ 427 h 364"/>
                <a:gd name="T30" fmla="*/ 3334 w 212"/>
                <a:gd name="T31" fmla="*/ 321 h 364"/>
                <a:gd name="T32" fmla="*/ 3079 w 212"/>
                <a:gd name="T33" fmla="*/ 181 h 364"/>
                <a:gd name="T34" fmla="*/ 2863 w 212"/>
                <a:gd name="T35" fmla="*/ 68 h 364"/>
                <a:gd name="T36" fmla="*/ 2678 w 212"/>
                <a:gd name="T37" fmla="*/ 33 h 364"/>
                <a:gd name="T38" fmla="*/ 2470 w 212"/>
                <a:gd name="T39" fmla="*/ 0 h 364"/>
                <a:gd name="T40" fmla="*/ 1218 w 212"/>
                <a:gd name="T41" fmla="*/ 0 h 364"/>
                <a:gd name="T42" fmla="*/ 1218 w 212"/>
                <a:gd name="T43" fmla="*/ 0 h 364"/>
                <a:gd name="T44" fmla="*/ 1252 w 212"/>
                <a:gd name="T45" fmla="*/ 253 h 364"/>
                <a:gd name="T46" fmla="*/ 1252 w 212"/>
                <a:gd name="T47" fmla="*/ 253 h 364"/>
                <a:gd name="T48" fmla="*/ 1218 w 212"/>
                <a:gd name="T49" fmla="*/ 896 h 364"/>
                <a:gd name="T50" fmla="*/ 1185 w 212"/>
                <a:gd name="T51" fmla="*/ 1570 h 364"/>
                <a:gd name="T52" fmla="*/ 1069 w 212"/>
                <a:gd name="T53" fmla="*/ 2419 h 364"/>
                <a:gd name="T54" fmla="*/ 930 w 212"/>
                <a:gd name="T55" fmla="*/ 3382 h 364"/>
                <a:gd name="T56" fmla="*/ 716 w 212"/>
                <a:gd name="T57" fmla="*/ 4426 h 364"/>
                <a:gd name="T58" fmla="*/ 576 w 212"/>
                <a:gd name="T59" fmla="*/ 4952 h 364"/>
                <a:gd name="T60" fmla="*/ 428 w 212"/>
                <a:gd name="T61" fmla="*/ 5493 h 364"/>
                <a:gd name="T62" fmla="*/ 216 w 212"/>
                <a:gd name="T63" fmla="*/ 5988 h 364"/>
                <a:gd name="T64" fmla="*/ 0 w 212"/>
                <a:gd name="T65" fmla="*/ 6490 h 364"/>
                <a:gd name="T66" fmla="*/ 0 w 212"/>
                <a:gd name="T67" fmla="*/ 6490 h 36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2"/>
                <a:gd name="T103" fmla="*/ 0 h 364"/>
                <a:gd name="T104" fmla="*/ 212 w 212"/>
                <a:gd name="T105" fmla="*/ 364 h 36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2" h="364">
                  <a:moveTo>
                    <a:pt x="0" y="364"/>
                  </a:moveTo>
                  <a:lnTo>
                    <a:pt x="0" y="364"/>
                  </a:lnTo>
                  <a:lnTo>
                    <a:pt x="42" y="354"/>
                  </a:lnTo>
                  <a:lnTo>
                    <a:pt x="98" y="344"/>
                  </a:lnTo>
                  <a:lnTo>
                    <a:pt x="158" y="334"/>
                  </a:lnTo>
                  <a:lnTo>
                    <a:pt x="186" y="330"/>
                  </a:lnTo>
                  <a:lnTo>
                    <a:pt x="212" y="330"/>
                  </a:lnTo>
                  <a:lnTo>
                    <a:pt x="206" y="68"/>
                  </a:lnTo>
                  <a:lnTo>
                    <a:pt x="206" y="58"/>
                  </a:lnTo>
                  <a:lnTo>
                    <a:pt x="204" y="46"/>
                  </a:lnTo>
                  <a:lnTo>
                    <a:pt x="200" y="38"/>
                  </a:lnTo>
                  <a:lnTo>
                    <a:pt x="196" y="30"/>
                  </a:lnTo>
                  <a:lnTo>
                    <a:pt x="190" y="24"/>
                  </a:lnTo>
                  <a:lnTo>
                    <a:pt x="186" y="18"/>
                  </a:lnTo>
                  <a:lnTo>
                    <a:pt x="172" y="10"/>
                  </a:lnTo>
                  <a:lnTo>
                    <a:pt x="160" y="4"/>
                  </a:lnTo>
                  <a:lnTo>
                    <a:pt x="150" y="2"/>
                  </a:lnTo>
                  <a:lnTo>
                    <a:pt x="138" y="0"/>
                  </a:lnTo>
                  <a:lnTo>
                    <a:pt x="68" y="0"/>
                  </a:lnTo>
                  <a:lnTo>
                    <a:pt x="70" y="14"/>
                  </a:lnTo>
                  <a:lnTo>
                    <a:pt x="68" y="50"/>
                  </a:lnTo>
                  <a:lnTo>
                    <a:pt x="66" y="88"/>
                  </a:lnTo>
                  <a:lnTo>
                    <a:pt x="60" y="136"/>
                  </a:lnTo>
                  <a:lnTo>
                    <a:pt x="52" y="190"/>
                  </a:lnTo>
                  <a:lnTo>
                    <a:pt x="40" y="248"/>
                  </a:lnTo>
                  <a:lnTo>
                    <a:pt x="32" y="278"/>
                  </a:lnTo>
                  <a:lnTo>
                    <a:pt x="24" y="308"/>
                  </a:lnTo>
                  <a:lnTo>
                    <a:pt x="12" y="336"/>
                  </a:lnTo>
                  <a:lnTo>
                    <a:pt x="0" y="364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1" name="Freeform 141"/>
            <p:cNvSpPr>
              <a:spLocks/>
            </p:cNvSpPr>
            <p:nvPr/>
          </p:nvSpPr>
          <p:spPr bwMode="auto">
            <a:xfrm>
              <a:off x="1045" y="2908"/>
              <a:ext cx="1126" cy="128"/>
            </a:xfrm>
            <a:custGeom>
              <a:avLst/>
              <a:gdLst>
                <a:gd name="T0" fmla="*/ 9770 w 548"/>
                <a:gd name="T1" fmla="*/ 580 h 62"/>
                <a:gd name="T2" fmla="*/ 9770 w 548"/>
                <a:gd name="T3" fmla="*/ 580 h 62"/>
                <a:gd name="T4" fmla="*/ 9583 w 548"/>
                <a:gd name="T5" fmla="*/ 0 h 62"/>
                <a:gd name="T6" fmla="*/ 9583 w 548"/>
                <a:gd name="T7" fmla="*/ 0 h 62"/>
                <a:gd name="T8" fmla="*/ 181 w 548"/>
                <a:gd name="T9" fmla="*/ 0 h 62"/>
                <a:gd name="T10" fmla="*/ 181 w 548"/>
                <a:gd name="T11" fmla="*/ 0 h 62"/>
                <a:gd name="T12" fmla="*/ 0 w 548"/>
                <a:gd name="T13" fmla="*/ 580 h 62"/>
                <a:gd name="T14" fmla="*/ 0 w 548"/>
                <a:gd name="T15" fmla="*/ 580 h 62"/>
                <a:gd name="T16" fmla="*/ 0 w 548"/>
                <a:gd name="T17" fmla="*/ 1125 h 62"/>
                <a:gd name="T18" fmla="*/ 0 w 548"/>
                <a:gd name="T19" fmla="*/ 1125 h 62"/>
                <a:gd name="T20" fmla="*/ 181 w 548"/>
                <a:gd name="T21" fmla="*/ 1125 h 62"/>
                <a:gd name="T22" fmla="*/ 9583 w 548"/>
                <a:gd name="T23" fmla="*/ 1125 h 62"/>
                <a:gd name="T24" fmla="*/ 9583 w 548"/>
                <a:gd name="T25" fmla="*/ 1125 h 62"/>
                <a:gd name="T26" fmla="*/ 9770 w 548"/>
                <a:gd name="T27" fmla="*/ 1125 h 62"/>
                <a:gd name="T28" fmla="*/ 9770 w 548"/>
                <a:gd name="T29" fmla="*/ 1125 h 62"/>
                <a:gd name="T30" fmla="*/ 9770 w 548"/>
                <a:gd name="T31" fmla="*/ 580 h 62"/>
                <a:gd name="T32" fmla="*/ 9770 w 548"/>
                <a:gd name="T33" fmla="*/ 580 h 6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48"/>
                <a:gd name="T52" fmla="*/ 0 h 62"/>
                <a:gd name="T53" fmla="*/ 548 w 548"/>
                <a:gd name="T54" fmla="*/ 62 h 6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48" h="62">
                  <a:moveTo>
                    <a:pt x="548" y="32"/>
                  </a:moveTo>
                  <a:lnTo>
                    <a:pt x="548" y="32"/>
                  </a:lnTo>
                  <a:lnTo>
                    <a:pt x="538" y="0"/>
                  </a:lnTo>
                  <a:lnTo>
                    <a:pt x="10" y="0"/>
                  </a:lnTo>
                  <a:lnTo>
                    <a:pt x="0" y="32"/>
                  </a:lnTo>
                  <a:lnTo>
                    <a:pt x="0" y="62"/>
                  </a:lnTo>
                  <a:lnTo>
                    <a:pt x="10" y="62"/>
                  </a:lnTo>
                  <a:lnTo>
                    <a:pt x="538" y="62"/>
                  </a:lnTo>
                  <a:lnTo>
                    <a:pt x="548" y="62"/>
                  </a:lnTo>
                  <a:lnTo>
                    <a:pt x="548" y="32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2" name="Freeform 142"/>
            <p:cNvSpPr>
              <a:spLocks/>
            </p:cNvSpPr>
            <p:nvPr/>
          </p:nvSpPr>
          <p:spPr bwMode="auto">
            <a:xfrm>
              <a:off x="926" y="2024"/>
              <a:ext cx="1364" cy="786"/>
            </a:xfrm>
            <a:custGeom>
              <a:avLst/>
              <a:gdLst>
                <a:gd name="T0" fmla="*/ 10540 w 664"/>
                <a:gd name="T1" fmla="*/ 6846 h 382"/>
                <a:gd name="T2" fmla="*/ 10967 w 664"/>
                <a:gd name="T3" fmla="*/ 5848 h 382"/>
                <a:gd name="T4" fmla="*/ 11288 w 664"/>
                <a:gd name="T5" fmla="*/ 4800 h 382"/>
                <a:gd name="T6" fmla="*/ 11684 w 664"/>
                <a:gd name="T7" fmla="*/ 2726 h 382"/>
                <a:gd name="T8" fmla="*/ 11824 w 664"/>
                <a:gd name="T9" fmla="*/ 1152 h 382"/>
                <a:gd name="T10" fmla="*/ 11824 w 664"/>
                <a:gd name="T11" fmla="*/ 504 h 382"/>
                <a:gd name="T12" fmla="*/ 11756 w 664"/>
                <a:gd name="T13" fmla="*/ 216 h 382"/>
                <a:gd name="T14" fmla="*/ 11571 w 664"/>
                <a:gd name="T15" fmla="*/ 68 h 382"/>
                <a:gd name="T16" fmla="*/ 11288 w 664"/>
                <a:gd name="T17" fmla="*/ 0 h 382"/>
                <a:gd name="T18" fmla="*/ 10148 w 664"/>
                <a:gd name="T19" fmla="*/ 0 h 382"/>
                <a:gd name="T20" fmla="*/ 10255 w 664"/>
                <a:gd name="T21" fmla="*/ 321 h 382"/>
                <a:gd name="T22" fmla="*/ 10220 w 664"/>
                <a:gd name="T23" fmla="*/ 792 h 382"/>
                <a:gd name="T24" fmla="*/ 10115 w 664"/>
                <a:gd name="T25" fmla="*/ 1934 h 382"/>
                <a:gd name="T26" fmla="*/ 9827 w 664"/>
                <a:gd name="T27" fmla="*/ 3407 h 382"/>
                <a:gd name="T28" fmla="*/ 9474 w 664"/>
                <a:gd name="T29" fmla="*/ 4556 h 382"/>
                <a:gd name="T30" fmla="*/ 9291 w 664"/>
                <a:gd name="T31" fmla="*/ 4911 h 382"/>
                <a:gd name="T32" fmla="*/ 9006 w 664"/>
                <a:gd name="T33" fmla="*/ 5272 h 382"/>
                <a:gd name="T34" fmla="*/ 8650 w 664"/>
                <a:gd name="T35" fmla="*/ 5525 h 382"/>
                <a:gd name="T36" fmla="*/ 8157 w 664"/>
                <a:gd name="T37" fmla="*/ 5628 h 382"/>
                <a:gd name="T38" fmla="*/ 3667 w 664"/>
                <a:gd name="T39" fmla="*/ 5628 h 382"/>
                <a:gd name="T40" fmla="*/ 3174 w 664"/>
                <a:gd name="T41" fmla="*/ 5525 h 382"/>
                <a:gd name="T42" fmla="*/ 2853 w 664"/>
                <a:gd name="T43" fmla="*/ 5272 h 382"/>
                <a:gd name="T44" fmla="*/ 2533 w 664"/>
                <a:gd name="T45" fmla="*/ 4911 h 382"/>
                <a:gd name="T46" fmla="*/ 2385 w 664"/>
                <a:gd name="T47" fmla="*/ 4556 h 382"/>
                <a:gd name="T48" fmla="*/ 1993 w 664"/>
                <a:gd name="T49" fmla="*/ 3407 h 382"/>
                <a:gd name="T50" fmla="*/ 1709 w 664"/>
                <a:gd name="T51" fmla="*/ 1934 h 382"/>
                <a:gd name="T52" fmla="*/ 1604 w 664"/>
                <a:gd name="T53" fmla="*/ 792 h 382"/>
                <a:gd name="T54" fmla="*/ 1569 w 664"/>
                <a:gd name="T55" fmla="*/ 321 h 382"/>
                <a:gd name="T56" fmla="*/ 1670 w 664"/>
                <a:gd name="T57" fmla="*/ 0 h 382"/>
                <a:gd name="T58" fmla="*/ 536 w 664"/>
                <a:gd name="T59" fmla="*/ 0 h 382"/>
                <a:gd name="T60" fmla="*/ 216 w 664"/>
                <a:gd name="T61" fmla="*/ 68 h 382"/>
                <a:gd name="T62" fmla="*/ 68 w 664"/>
                <a:gd name="T63" fmla="*/ 216 h 382"/>
                <a:gd name="T64" fmla="*/ 0 w 664"/>
                <a:gd name="T65" fmla="*/ 504 h 382"/>
                <a:gd name="T66" fmla="*/ 0 w 664"/>
                <a:gd name="T67" fmla="*/ 1152 h 382"/>
                <a:gd name="T68" fmla="*/ 140 w 664"/>
                <a:gd name="T69" fmla="*/ 2726 h 382"/>
                <a:gd name="T70" fmla="*/ 536 w 664"/>
                <a:gd name="T71" fmla="*/ 4800 h 382"/>
                <a:gd name="T72" fmla="*/ 857 w 664"/>
                <a:gd name="T73" fmla="*/ 5848 h 382"/>
                <a:gd name="T74" fmla="*/ 1282 w 664"/>
                <a:gd name="T75" fmla="*/ 6846 h 382"/>
                <a:gd name="T76" fmla="*/ 10540 w 664"/>
                <a:gd name="T77" fmla="*/ 6846 h 38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64"/>
                <a:gd name="T118" fmla="*/ 0 h 382"/>
                <a:gd name="T119" fmla="*/ 664 w 664"/>
                <a:gd name="T120" fmla="*/ 382 h 38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64" h="382">
                  <a:moveTo>
                    <a:pt x="592" y="382"/>
                  </a:moveTo>
                  <a:lnTo>
                    <a:pt x="592" y="382"/>
                  </a:lnTo>
                  <a:lnTo>
                    <a:pt x="604" y="354"/>
                  </a:lnTo>
                  <a:lnTo>
                    <a:pt x="616" y="326"/>
                  </a:lnTo>
                  <a:lnTo>
                    <a:pt x="626" y="298"/>
                  </a:lnTo>
                  <a:lnTo>
                    <a:pt x="634" y="268"/>
                  </a:lnTo>
                  <a:lnTo>
                    <a:pt x="646" y="208"/>
                  </a:lnTo>
                  <a:lnTo>
                    <a:pt x="656" y="152"/>
                  </a:lnTo>
                  <a:lnTo>
                    <a:pt x="660" y="104"/>
                  </a:lnTo>
                  <a:lnTo>
                    <a:pt x="664" y="64"/>
                  </a:lnTo>
                  <a:lnTo>
                    <a:pt x="664" y="28"/>
                  </a:lnTo>
                  <a:lnTo>
                    <a:pt x="664" y="18"/>
                  </a:lnTo>
                  <a:lnTo>
                    <a:pt x="660" y="12"/>
                  </a:lnTo>
                  <a:lnTo>
                    <a:pt x="656" y="6"/>
                  </a:lnTo>
                  <a:lnTo>
                    <a:pt x="650" y="4"/>
                  </a:lnTo>
                  <a:lnTo>
                    <a:pt x="640" y="0"/>
                  </a:lnTo>
                  <a:lnTo>
                    <a:pt x="634" y="0"/>
                  </a:lnTo>
                  <a:lnTo>
                    <a:pt x="570" y="0"/>
                  </a:lnTo>
                  <a:lnTo>
                    <a:pt x="574" y="6"/>
                  </a:lnTo>
                  <a:lnTo>
                    <a:pt x="576" y="18"/>
                  </a:lnTo>
                  <a:lnTo>
                    <a:pt x="574" y="44"/>
                  </a:lnTo>
                  <a:lnTo>
                    <a:pt x="572" y="72"/>
                  </a:lnTo>
                  <a:lnTo>
                    <a:pt x="568" y="108"/>
                  </a:lnTo>
                  <a:lnTo>
                    <a:pt x="562" y="148"/>
                  </a:lnTo>
                  <a:lnTo>
                    <a:pt x="552" y="190"/>
                  </a:lnTo>
                  <a:lnTo>
                    <a:pt x="540" y="234"/>
                  </a:lnTo>
                  <a:lnTo>
                    <a:pt x="532" y="254"/>
                  </a:lnTo>
                  <a:lnTo>
                    <a:pt x="522" y="274"/>
                  </a:lnTo>
                  <a:lnTo>
                    <a:pt x="518" y="280"/>
                  </a:lnTo>
                  <a:lnTo>
                    <a:pt x="506" y="294"/>
                  </a:lnTo>
                  <a:lnTo>
                    <a:pt x="498" y="302"/>
                  </a:lnTo>
                  <a:lnTo>
                    <a:pt x="486" y="308"/>
                  </a:lnTo>
                  <a:lnTo>
                    <a:pt x="474" y="312"/>
                  </a:lnTo>
                  <a:lnTo>
                    <a:pt x="458" y="314"/>
                  </a:lnTo>
                  <a:lnTo>
                    <a:pt x="206" y="314"/>
                  </a:lnTo>
                  <a:lnTo>
                    <a:pt x="192" y="312"/>
                  </a:lnTo>
                  <a:lnTo>
                    <a:pt x="178" y="308"/>
                  </a:lnTo>
                  <a:lnTo>
                    <a:pt x="168" y="302"/>
                  </a:lnTo>
                  <a:lnTo>
                    <a:pt x="160" y="294"/>
                  </a:lnTo>
                  <a:lnTo>
                    <a:pt x="146" y="280"/>
                  </a:lnTo>
                  <a:lnTo>
                    <a:pt x="142" y="274"/>
                  </a:lnTo>
                  <a:lnTo>
                    <a:pt x="134" y="254"/>
                  </a:lnTo>
                  <a:lnTo>
                    <a:pt x="124" y="234"/>
                  </a:lnTo>
                  <a:lnTo>
                    <a:pt x="112" y="190"/>
                  </a:lnTo>
                  <a:lnTo>
                    <a:pt x="102" y="148"/>
                  </a:lnTo>
                  <a:lnTo>
                    <a:pt x="96" y="108"/>
                  </a:lnTo>
                  <a:lnTo>
                    <a:pt x="92" y="72"/>
                  </a:lnTo>
                  <a:lnTo>
                    <a:pt x="90" y="44"/>
                  </a:lnTo>
                  <a:lnTo>
                    <a:pt x="88" y="18"/>
                  </a:lnTo>
                  <a:lnTo>
                    <a:pt x="90" y="8"/>
                  </a:lnTo>
                  <a:lnTo>
                    <a:pt x="94" y="0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12" y="4"/>
                  </a:lnTo>
                  <a:lnTo>
                    <a:pt x="8" y="8"/>
                  </a:lnTo>
                  <a:lnTo>
                    <a:pt x="4" y="12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0" y="64"/>
                  </a:lnTo>
                  <a:lnTo>
                    <a:pt x="4" y="104"/>
                  </a:lnTo>
                  <a:lnTo>
                    <a:pt x="8" y="152"/>
                  </a:lnTo>
                  <a:lnTo>
                    <a:pt x="18" y="208"/>
                  </a:lnTo>
                  <a:lnTo>
                    <a:pt x="30" y="268"/>
                  </a:lnTo>
                  <a:lnTo>
                    <a:pt x="38" y="298"/>
                  </a:lnTo>
                  <a:lnTo>
                    <a:pt x="48" y="326"/>
                  </a:lnTo>
                  <a:lnTo>
                    <a:pt x="60" y="354"/>
                  </a:lnTo>
                  <a:lnTo>
                    <a:pt x="72" y="382"/>
                  </a:lnTo>
                  <a:lnTo>
                    <a:pt x="592" y="382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3" name="Freeform 143"/>
            <p:cNvSpPr>
              <a:spLocks noEditPoints="1"/>
            </p:cNvSpPr>
            <p:nvPr/>
          </p:nvSpPr>
          <p:spPr bwMode="auto">
            <a:xfrm>
              <a:off x="1049" y="2024"/>
              <a:ext cx="1237" cy="786"/>
            </a:xfrm>
            <a:custGeom>
              <a:avLst/>
              <a:gdLst>
                <a:gd name="T0" fmla="*/ 9091 w 602"/>
                <a:gd name="T1" fmla="*/ 0 h 382"/>
                <a:gd name="T2" fmla="*/ 9091 w 602"/>
                <a:gd name="T3" fmla="*/ 0 h 382"/>
                <a:gd name="T4" fmla="*/ 9091 w 602"/>
                <a:gd name="T5" fmla="*/ 0 h 382"/>
                <a:gd name="T6" fmla="*/ 9091 w 602"/>
                <a:gd name="T7" fmla="*/ 0 h 382"/>
                <a:gd name="T8" fmla="*/ 9091 w 602"/>
                <a:gd name="T9" fmla="*/ 0 h 382"/>
                <a:gd name="T10" fmla="*/ 9091 w 602"/>
                <a:gd name="T11" fmla="*/ 0 h 382"/>
                <a:gd name="T12" fmla="*/ 9091 w 602"/>
                <a:gd name="T13" fmla="*/ 0 h 382"/>
                <a:gd name="T14" fmla="*/ 9411 w 602"/>
                <a:gd name="T15" fmla="*/ 6385 h 382"/>
                <a:gd name="T16" fmla="*/ 0 w 602"/>
                <a:gd name="T17" fmla="*/ 6385 h 382"/>
                <a:gd name="T18" fmla="*/ 0 w 602"/>
                <a:gd name="T19" fmla="*/ 6385 h 382"/>
                <a:gd name="T20" fmla="*/ 216 w 602"/>
                <a:gd name="T21" fmla="*/ 6846 h 382"/>
                <a:gd name="T22" fmla="*/ 9483 w 602"/>
                <a:gd name="T23" fmla="*/ 6846 h 382"/>
                <a:gd name="T24" fmla="*/ 9483 w 602"/>
                <a:gd name="T25" fmla="*/ 6846 h 382"/>
                <a:gd name="T26" fmla="*/ 9771 w 602"/>
                <a:gd name="T27" fmla="*/ 6202 h 382"/>
                <a:gd name="T28" fmla="*/ 10019 w 602"/>
                <a:gd name="T29" fmla="*/ 5525 h 382"/>
                <a:gd name="T30" fmla="*/ 10231 w 602"/>
                <a:gd name="T31" fmla="*/ 4800 h 382"/>
                <a:gd name="T32" fmla="*/ 10379 w 602"/>
                <a:gd name="T33" fmla="*/ 4119 h 382"/>
                <a:gd name="T34" fmla="*/ 10512 w 602"/>
                <a:gd name="T35" fmla="*/ 3407 h 382"/>
                <a:gd name="T36" fmla="*/ 10628 w 602"/>
                <a:gd name="T37" fmla="*/ 2761 h 382"/>
                <a:gd name="T38" fmla="*/ 10732 w 602"/>
                <a:gd name="T39" fmla="*/ 1613 h 382"/>
                <a:gd name="T40" fmla="*/ 10732 w 602"/>
                <a:gd name="T41" fmla="*/ 1613 h 382"/>
                <a:gd name="T42" fmla="*/ 10595 w 602"/>
                <a:gd name="T43" fmla="*/ 2726 h 382"/>
                <a:gd name="T44" fmla="*/ 10480 w 602"/>
                <a:gd name="T45" fmla="*/ 3335 h 382"/>
                <a:gd name="T46" fmla="*/ 10340 w 602"/>
                <a:gd name="T47" fmla="*/ 3946 h 382"/>
                <a:gd name="T48" fmla="*/ 10159 w 602"/>
                <a:gd name="T49" fmla="*/ 4588 h 382"/>
                <a:gd name="T50" fmla="*/ 9951 w 602"/>
                <a:gd name="T51" fmla="*/ 5200 h 382"/>
                <a:gd name="T52" fmla="*/ 9699 w 602"/>
                <a:gd name="T53" fmla="*/ 5809 h 382"/>
                <a:gd name="T54" fmla="*/ 9411 w 602"/>
                <a:gd name="T55" fmla="*/ 6385 h 382"/>
                <a:gd name="T56" fmla="*/ 9411 w 602"/>
                <a:gd name="T57" fmla="*/ 6385 h 38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2"/>
                <a:gd name="T88" fmla="*/ 0 h 382"/>
                <a:gd name="T89" fmla="*/ 602 w 602"/>
                <a:gd name="T90" fmla="*/ 382 h 38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2" h="382">
                  <a:moveTo>
                    <a:pt x="510" y="0"/>
                  </a:moveTo>
                  <a:lnTo>
                    <a:pt x="510" y="0"/>
                  </a:lnTo>
                  <a:close/>
                  <a:moveTo>
                    <a:pt x="528" y="356"/>
                  </a:moveTo>
                  <a:lnTo>
                    <a:pt x="0" y="356"/>
                  </a:lnTo>
                  <a:lnTo>
                    <a:pt x="12" y="382"/>
                  </a:lnTo>
                  <a:lnTo>
                    <a:pt x="532" y="382"/>
                  </a:lnTo>
                  <a:lnTo>
                    <a:pt x="548" y="346"/>
                  </a:lnTo>
                  <a:lnTo>
                    <a:pt x="562" y="308"/>
                  </a:lnTo>
                  <a:lnTo>
                    <a:pt x="574" y="268"/>
                  </a:lnTo>
                  <a:lnTo>
                    <a:pt x="582" y="230"/>
                  </a:lnTo>
                  <a:lnTo>
                    <a:pt x="590" y="190"/>
                  </a:lnTo>
                  <a:lnTo>
                    <a:pt x="596" y="154"/>
                  </a:lnTo>
                  <a:lnTo>
                    <a:pt x="602" y="90"/>
                  </a:lnTo>
                  <a:lnTo>
                    <a:pt x="594" y="152"/>
                  </a:lnTo>
                  <a:lnTo>
                    <a:pt x="588" y="186"/>
                  </a:lnTo>
                  <a:lnTo>
                    <a:pt x="580" y="220"/>
                  </a:lnTo>
                  <a:lnTo>
                    <a:pt x="570" y="256"/>
                  </a:lnTo>
                  <a:lnTo>
                    <a:pt x="558" y="290"/>
                  </a:lnTo>
                  <a:lnTo>
                    <a:pt x="544" y="324"/>
                  </a:lnTo>
                  <a:lnTo>
                    <a:pt x="528" y="356"/>
                  </a:lnTo>
                  <a:close/>
                </a:path>
              </a:pathLst>
            </a:custGeom>
            <a:solidFill>
              <a:srgbClr val="3838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4" name="Freeform 144"/>
            <p:cNvSpPr>
              <a:spLocks/>
            </p:cNvSpPr>
            <p:nvPr/>
          </p:nvSpPr>
          <p:spPr bwMode="auto">
            <a:xfrm>
              <a:off x="601" y="2053"/>
              <a:ext cx="206" cy="679"/>
            </a:xfrm>
            <a:custGeom>
              <a:avLst/>
              <a:gdLst>
                <a:gd name="T0" fmla="*/ 577 w 100"/>
                <a:gd name="T1" fmla="*/ 1253 h 330"/>
                <a:gd name="T2" fmla="*/ 577 w 100"/>
                <a:gd name="T3" fmla="*/ 1253 h 330"/>
                <a:gd name="T4" fmla="*/ 577 w 100"/>
                <a:gd name="T5" fmla="*/ 1037 h 330"/>
                <a:gd name="T6" fmla="*/ 645 w 100"/>
                <a:gd name="T7" fmla="*/ 825 h 330"/>
                <a:gd name="T8" fmla="*/ 717 w 100"/>
                <a:gd name="T9" fmla="*/ 609 h 330"/>
                <a:gd name="T10" fmla="*/ 865 w 100"/>
                <a:gd name="T11" fmla="*/ 393 h 330"/>
                <a:gd name="T12" fmla="*/ 972 w 100"/>
                <a:gd name="T13" fmla="*/ 288 h 330"/>
                <a:gd name="T14" fmla="*/ 1082 w 100"/>
                <a:gd name="T15" fmla="*/ 181 h 330"/>
                <a:gd name="T16" fmla="*/ 1222 w 100"/>
                <a:gd name="T17" fmla="*/ 105 h 330"/>
                <a:gd name="T18" fmla="*/ 1409 w 100"/>
                <a:gd name="T19" fmla="*/ 68 h 330"/>
                <a:gd name="T20" fmla="*/ 1582 w 100"/>
                <a:gd name="T21" fmla="*/ 33 h 330"/>
                <a:gd name="T22" fmla="*/ 1798 w 100"/>
                <a:gd name="T23" fmla="*/ 0 h 330"/>
                <a:gd name="T24" fmla="*/ 1329 w 100"/>
                <a:gd name="T25" fmla="*/ 0 h 330"/>
                <a:gd name="T26" fmla="*/ 1329 w 100"/>
                <a:gd name="T27" fmla="*/ 0 h 330"/>
                <a:gd name="T28" fmla="*/ 1121 w 100"/>
                <a:gd name="T29" fmla="*/ 33 h 330"/>
                <a:gd name="T30" fmla="*/ 933 w 100"/>
                <a:gd name="T31" fmla="*/ 68 h 330"/>
                <a:gd name="T32" fmla="*/ 760 w 100"/>
                <a:gd name="T33" fmla="*/ 105 h 330"/>
                <a:gd name="T34" fmla="*/ 645 w 100"/>
                <a:gd name="T35" fmla="*/ 181 h 330"/>
                <a:gd name="T36" fmla="*/ 505 w 100"/>
                <a:gd name="T37" fmla="*/ 288 h 330"/>
                <a:gd name="T38" fmla="*/ 428 w 100"/>
                <a:gd name="T39" fmla="*/ 393 h 330"/>
                <a:gd name="T40" fmla="*/ 255 w 100"/>
                <a:gd name="T41" fmla="*/ 609 h 330"/>
                <a:gd name="T42" fmla="*/ 183 w 100"/>
                <a:gd name="T43" fmla="*/ 825 h 330"/>
                <a:gd name="T44" fmla="*/ 140 w 100"/>
                <a:gd name="T45" fmla="*/ 1037 h 330"/>
                <a:gd name="T46" fmla="*/ 107 w 100"/>
                <a:gd name="T47" fmla="*/ 1253 h 330"/>
                <a:gd name="T48" fmla="*/ 0 w 100"/>
                <a:gd name="T49" fmla="*/ 5913 h 330"/>
                <a:gd name="T50" fmla="*/ 0 w 100"/>
                <a:gd name="T51" fmla="*/ 5913 h 330"/>
                <a:gd name="T52" fmla="*/ 472 w 100"/>
                <a:gd name="T53" fmla="*/ 5913 h 330"/>
                <a:gd name="T54" fmla="*/ 577 w 100"/>
                <a:gd name="T55" fmla="*/ 1253 h 33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0"/>
                <a:gd name="T85" fmla="*/ 0 h 330"/>
                <a:gd name="T86" fmla="*/ 100 w 100"/>
                <a:gd name="T87" fmla="*/ 330 h 33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0" h="330">
                  <a:moveTo>
                    <a:pt x="32" y="70"/>
                  </a:moveTo>
                  <a:lnTo>
                    <a:pt x="32" y="70"/>
                  </a:lnTo>
                  <a:lnTo>
                    <a:pt x="32" y="58"/>
                  </a:lnTo>
                  <a:lnTo>
                    <a:pt x="36" y="46"/>
                  </a:lnTo>
                  <a:lnTo>
                    <a:pt x="40" y="34"/>
                  </a:lnTo>
                  <a:lnTo>
                    <a:pt x="48" y="22"/>
                  </a:lnTo>
                  <a:lnTo>
                    <a:pt x="54" y="16"/>
                  </a:lnTo>
                  <a:lnTo>
                    <a:pt x="60" y="10"/>
                  </a:lnTo>
                  <a:lnTo>
                    <a:pt x="68" y="6"/>
                  </a:lnTo>
                  <a:lnTo>
                    <a:pt x="78" y="4"/>
                  </a:lnTo>
                  <a:lnTo>
                    <a:pt x="88" y="2"/>
                  </a:lnTo>
                  <a:lnTo>
                    <a:pt x="100" y="0"/>
                  </a:lnTo>
                  <a:lnTo>
                    <a:pt x="74" y="0"/>
                  </a:lnTo>
                  <a:lnTo>
                    <a:pt x="62" y="2"/>
                  </a:lnTo>
                  <a:lnTo>
                    <a:pt x="52" y="4"/>
                  </a:lnTo>
                  <a:lnTo>
                    <a:pt x="42" y="6"/>
                  </a:lnTo>
                  <a:lnTo>
                    <a:pt x="36" y="10"/>
                  </a:lnTo>
                  <a:lnTo>
                    <a:pt x="28" y="16"/>
                  </a:lnTo>
                  <a:lnTo>
                    <a:pt x="24" y="22"/>
                  </a:lnTo>
                  <a:lnTo>
                    <a:pt x="14" y="34"/>
                  </a:lnTo>
                  <a:lnTo>
                    <a:pt x="10" y="46"/>
                  </a:lnTo>
                  <a:lnTo>
                    <a:pt x="8" y="58"/>
                  </a:lnTo>
                  <a:lnTo>
                    <a:pt x="6" y="70"/>
                  </a:lnTo>
                  <a:lnTo>
                    <a:pt x="0" y="330"/>
                  </a:lnTo>
                  <a:lnTo>
                    <a:pt x="26" y="330"/>
                  </a:lnTo>
                  <a:lnTo>
                    <a:pt x="32" y="70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5" name="Freeform 145"/>
            <p:cNvSpPr>
              <a:spLocks/>
            </p:cNvSpPr>
            <p:nvPr/>
          </p:nvSpPr>
          <p:spPr bwMode="auto">
            <a:xfrm>
              <a:off x="597" y="2748"/>
              <a:ext cx="58" cy="292"/>
            </a:xfrm>
            <a:custGeom>
              <a:avLst/>
              <a:gdLst>
                <a:gd name="T0" fmla="*/ 35 w 28"/>
                <a:gd name="T1" fmla="*/ 0 h 142"/>
                <a:gd name="T2" fmla="*/ 0 w 28"/>
                <a:gd name="T3" fmla="*/ 2538 h 142"/>
                <a:gd name="T4" fmla="*/ 445 w 28"/>
                <a:gd name="T5" fmla="*/ 2538 h 142"/>
                <a:gd name="T6" fmla="*/ 516 w 28"/>
                <a:gd name="T7" fmla="*/ 0 h 142"/>
                <a:gd name="T8" fmla="*/ 516 w 28"/>
                <a:gd name="T9" fmla="*/ 0 h 142"/>
                <a:gd name="T10" fmla="*/ 35 w 28"/>
                <a:gd name="T11" fmla="*/ 0 h 142"/>
                <a:gd name="T12" fmla="*/ 35 w 28"/>
                <a:gd name="T13" fmla="*/ 0 h 1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142"/>
                <a:gd name="T23" fmla="*/ 28 w 28"/>
                <a:gd name="T24" fmla="*/ 142 h 1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142">
                  <a:moveTo>
                    <a:pt x="2" y="0"/>
                  </a:moveTo>
                  <a:lnTo>
                    <a:pt x="0" y="142"/>
                  </a:lnTo>
                  <a:lnTo>
                    <a:pt x="24" y="142"/>
                  </a:lnTo>
                  <a:lnTo>
                    <a:pt x="28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6" name="Freeform 146"/>
            <p:cNvSpPr>
              <a:spLocks/>
            </p:cNvSpPr>
            <p:nvPr/>
          </p:nvSpPr>
          <p:spPr bwMode="auto">
            <a:xfrm>
              <a:off x="655" y="2053"/>
              <a:ext cx="382" cy="748"/>
            </a:xfrm>
            <a:custGeom>
              <a:avLst/>
              <a:gdLst>
                <a:gd name="T0" fmla="*/ 105 w 186"/>
                <a:gd name="T1" fmla="*/ 1249 h 364"/>
                <a:gd name="T2" fmla="*/ 0 w 186"/>
                <a:gd name="T3" fmla="*/ 5883 h 364"/>
                <a:gd name="T4" fmla="*/ 0 w 186"/>
                <a:gd name="T5" fmla="*/ 5883 h 364"/>
                <a:gd name="T6" fmla="*/ 893 w 186"/>
                <a:gd name="T7" fmla="*/ 5988 h 364"/>
                <a:gd name="T8" fmla="*/ 1857 w 186"/>
                <a:gd name="T9" fmla="*/ 6169 h 364"/>
                <a:gd name="T10" fmla="*/ 3311 w 186"/>
                <a:gd name="T11" fmla="*/ 6490 h 364"/>
                <a:gd name="T12" fmla="*/ 3311 w 186"/>
                <a:gd name="T13" fmla="*/ 6490 h 364"/>
                <a:gd name="T14" fmla="*/ 3091 w 186"/>
                <a:gd name="T15" fmla="*/ 5988 h 364"/>
                <a:gd name="T16" fmla="*/ 2886 w 186"/>
                <a:gd name="T17" fmla="*/ 5493 h 364"/>
                <a:gd name="T18" fmla="*/ 2738 w 186"/>
                <a:gd name="T19" fmla="*/ 4952 h 364"/>
                <a:gd name="T20" fmla="*/ 2598 w 186"/>
                <a:gd name="T21" fmla="*/ 4426 h 364"/>
                <a:gd name="T22" fmla="*/ 2382 w 186"/>
                <a:gd name="T23" fmla="*/ 3382 h 364"/>
                <a:gd name="T24" fmla="*/ 2245 w 186"/>
                <a:gd name="T25" fmla="*/ 2419 h 364"/>
                <a:gd name="T26" fmla="*/ 2130 w 186"/>
                <a:gd name="T27" fmla="*/ 1570 h 364"/>
                <a:gd name="T28" fmla="*/ 2097 w 186"/>
                <a:gd name="T29" fmla="*/ 896 h 364"/>
                <a:gd name="T30" fmla="*/ 2062 w 186"/>
                <a:gd name="T31" fmla="*/ 253 h 364"/>
                <a:gd name="T32" fmla="*/ 2062 w 186"/>
                <a:gd name="T33" fmla="*/ 253 h 364"/>
                <a:gd name="T34" fmla="*/ 2097 w 186"/>
                <a:gd name="T35" fmla="*/ 0 h 364"/>
                <a:gd name="T36" fmla="*/ 1316 w 186"/>
                <a:gd name="T37" fmla="*/ 0 h 364"/>
                <a:gd name="T38" fmla="*/ 1316 w 186"/>
                <a:gd name="T39" fmla="*/ 0 h 364"/>
                <a:gd name="T40" fmla="*/ 1101 w 186"/>
                <a:gd name="T41" fmla="*/ 33 h 364"/>
                <a:gd name="T42" fmla="*/ 928 w 186"/>
                <a:gd name="T43" fmla="*/ 68 h 364"/>
                <a:gd name="T44" fmla="*/ 748 w 186"/>
                <a:gd name="T45" fmla="*/ 105 h 364"/>
                <a:gd name="T46" fmla="*/ 608 w 186"/>
                <a:gd name="T47" fmla="*/ 181 h 364"/>
                <a:gd name="T48" fmla="*/ 501 w 186"/>
                <a:gd name="T49" fmla="*/ 288 h 364"/>
                <a:gd name="T50" fmla="*/ 388 w 186"/>
                <a:gd name="T51" fmla="*/ 388 h 364"/>
                <a:gd name="T52" fmla="*/ 253 w 186"/>
                <a:gd name="T53" fmla="*/ 608 h 364"/>
                <a:gd name="T54" fmla="*/ 181 w 186"/>
                <a:gd name="T55" fmla="*/ 824 h 364"/>
                <a:gd name="T56" fmla="*/ 105 w 186"/>
                <a:gd name="T57" fmla="*/ 1034 h 364"/>
                <a:gd name="T58" fmla="*/ 105 w 186"/>
                <a:gd name="T59" fmla="*/ 1249 h 364"/>
                <a:gd name="T60" fmla="*/ 105 w 186"/>
                <a:gd name="T61" fmla="*/ 1249 h 36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6"/>
                <a:gd name="T94" fmla="*/ 0 h 364"/>
                <a:gd name="T95" fmla="*/ 186 w 186"/>
                <a:gd name="T96" fmla="*/ 364 h 36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6" h="364">
                  <a:moveTo>
                    <a:pt x="6" y="70"/>
                  </a:moveTo>
                  <a:lnTo>
                    <a:pt x="0" y="330"/>
                  </a:lnTo>
                  <a:lnTo>
                    <a:pt x="50" y="336"/>
                  </a:lnTo>
                  <a:lnTo>
                    <a:pt x="104" y="346"/>
                  </a:lnTo>
                  <a:lnTo>
                    <a:pt x="186" y="364"/>
                  </a:lnTo>
                  <a:lnTo>
                    <a:pt x="174" y="336"/>
                  </a:lnTo>
                  <a:lnTo>
                    <a:pt x="162" y="308"/>
                  </a:lnTo>
                  <a:lnTo>
                    <a:pt x="154" y="278"/>
                  </a:lnTo>
                  <a:lnTo>
                    <a:pt x="146" y="248"/>
                  </a:lnTo>
                  <a:lnTo>
                    <a:pt x="134" y="190"/>
                  </a:lnTo>
                  <a:lnTo>
                    <a:pt x="126" y="136"/>
                  </a:lnTo>
                  <a:lnTo>
                    <a:pt x="120" y="88"/>
                  </a:lnTo>
                  <a:lnTo>
                    <a:pt x="118" y="50"/>
                  </a:lnTo>
                  <a:lnTo>
                    <a:pt x="116" y="14"/>
                  </a:lnTo>
                  <a:lnTo>
                    <a:pt x="118" y="0"/>
                  </a:lnTo>
                  <a:lnTo>
                    <a:pt x="74" y="0"/>
                  </a:lnTo>
                  <a:lnTo>
                    <a:pt x="62" y="2"/>
                  </a:lnTo>
                  <a:lnTo>
                    <a:pt x="52" y="4"/>
                  </a:lnTo>
                  <a:lnTo>
                    <a:pt x="42" y="6"/>
                  </a:lnTo>
                  <a:lnTo>
                    <a:pt x="34" y="10"/>
                  </a:lnTo>
                  <a:lnTo>
                    <a:pt x="28" y="16"/>
                  </a:lnTo>
                  <a:lnTo>
                    <a:pt x="22" y="22"/>
                  </a:lnTo>
                  <a:lnTo>
                    <a:pt x="14" y="34"/>
                  </a:lnTo>
                  <a:lnTo>
                    <a:pt x="10" y="46"/>
                  </a:lnTo>
                  <a:lnTo>
                    <a:pt x="6" y="58"/>
                  </a:lnTo>
                  <a:lnTo>
                    <a:pt x="6" y="7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7" name="Freeform 147"/>
            <p:cNvSpPr>
              <a:spLocks/>
            </p:cNvSpPr>
            <p:nvPr/>
          </p:nvSpPr>
          <p:spPr bwMode="auto">
            <a:xfrm>
              <a:off x="646" y="2748"/>
              <a:ext cx="403" cy="292"/>
            </a:xfrm>
            <a:custGeom>
              <a:avLst/>
              <a:gdLst>
                <a:gd name="T0" fmla="*/ 3467 w 196"/>
                <a:gd name="T1" fmla="*/ 644 h 142"/>
                <a:gd name="T2" fmla="*/ 3467 w 196"/>
                <a:gd name="T3" fmla="*/ 644 h 142"/>
                <a:gd name="T4" fmla="*/ 2034 w 196"/>
                <a:gd name="T5" fmla="*/ 321 h 142"/>
                <a:gd name="T6" fmla="*/ 1036 w 196"/>
                <a:gd name="T7" fmla="*/ 140 h 142"/>
                <a:gd name="T8" fmla="*/ 68 w 196"/>
                <a:gd name="T9" fmla="*/ 0 h 142"/>
                <a:gd name="T10" fmla="*/ 0 w 196"/>
                <a:gd name="T11" fmla="*/ 2538 h 142"/>
                <a:gd name="T12" fmla="*/ 3218 w 196"/>
                <a:gd name="T13" fmla="*/ 2538 h 142"/>
                <a:gd name="T14" fmla="*/ 3218 w 196"/>
                <a:gd name="T15" fmla="*/ 1933 h 142"/>
                <a:gd name="T16" fmla="*/ 3218 w 196"/>
                <a:gd name="T17" fmla="*/ 1933 h 142"/>
                <a:gd name="T18" fmla="*/ 3218 w 196"/>
                <a:gd name="T19" fmla="*/ 1894 h 142"/>
                <a:gd name="T20" fmla="*/ 3434 w 196"/>
                <a:gd name="T21" fmla="*/ 1217 h 142"/>
                <a:gd name="T22" fmla="*/ 3434 w 196"/>
                <a:gd name="T23" fmla="*/ 1217 h 142"/>
                <a:gd name="T24" fmla="*/ 3506 w 196"/>
                <a:gd name="T25" fmla="*/ 1184 h 142"/>
                <a:gd name="T26" fmla="*/ 3506 w 196"/>
                <a:gd name="T27" fmla="*/ 677 h 142"/>
                <a:gd name="T28" fmla="*/ 3506 w 196"/>
                <a:gd name="T29" fmla="*/ 677 h 142"/>
                <a:gd name="T30" fmla="*/ 3467 w 196"/>
                <a:gd name="T31" fmla="*/ 644 h 142"/>
                <a:gd name="T32" fmla="*/ 3467 w 196"/>
                <a:gd name="T33" fmla="*/ 644 h 14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6"/>
                <a:gd name="T52" fmla="*/ 0 h 142"/>
                <a:gd name="T53" fmla="*/ 196 w 196"/>
                <a:gd name="T54" fmla="*/ 142 h 14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6" h="142">
                  <a:moveTo>
                    <a:pt x="194" y="36"/>
                  </a:moveTo>
                  <a:lnTo>
                    <a:pt x="194" y="36"/>
                  </a:lnTo>
                  <a:lnTo>
                    <a:pt x="114" y="18"/>
                  </a:lnTo>
                  <a:lnTo>
                    <a:pt x="58" y="8"/>
                  </a:lnTo>
                  <a:lnTo>
                    <a:pt x="4" y="0"/>
                  </a:lnTo>
                  <a:lnTo>
                    <a:pt x="0" y="142"/>
                  </a:lnTo>
                  <a:lnTo>
                    <a:pt x="180" y="142"/>
                  </a:lnTo>
                  <a:lnTo>
                    <a:pt x="180" y="108"/>
                  </a:lnTo>
                  <a:lnTo>
                    <a:pt x="180" y="106"/>
                  </a:lnTo>
                  <a:lnTo>
                    <a:pt x="192" y="68"/>
                  </a:lnTo>
                  <a:lnTo>
                    <a:pt x="196" y="66"/>
                  </a:lnTo>
                  <a:lnTo>
                    <a:pt x="196" y="38"/>
                  </a:lnTo>
                  <a:lnTo>
                    <a:pt x="194" y="36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8" name="Freeform 148"/>
            <p:cNvSpPr>
              <a:spLocks noEditPoints="1"/>
            </p:cNvSpPr>
            <p:nvPr/>
          </p:nvSpPr>
          <p:spPr bwMode="auto">
            <a:xfrm>
              <a:off x="2455" y="2810"/>
              <a:ext cx="94" cy="94"/>
            </a:xfrm>
            <a:custGeom>
              <a:avLst/>
              <a:gdLst>
                <a:gd name="T0" fmla="*/ 137 w 46"/>
                <a:gd name="T1" fmla="*/ 384 h 46"/>
                <a:gd name="T2" fmla="*/ 137 w 46"/>
                <a:gd name="T3" fmla="*/ 384 h 46"/>
                <a:gd name="T4" fmla="*/ 172 w 46"/>
                <a:gd name="T5" fmla="*/ 280 h 46"/>
                <a:gd name="T6" fmla="*/ 213 w 46"/>
                <a:gd name="T7" fmla="*/ 213 h 46"/>
                <a:gd name="T8" fmla="*/ 280 w 46"/>
                <a:gd name="T9" fmla="*/ 137 h 46"/>
                <a:gd name="T10" fmla="*/ 384 w 46"/>
                <a:gd name="T11" fmla="*/ 137 h 46"/>
                <a:gd name="T12" fmla="*/ 384 w 46"/>
                <a:gd name="T13" fmla="*/ 137 h 46"/>
                <a:gd name="T14" fmla="*/ 484 w 46"/>
                <a:gd name="T15" fmla="*/ 137 h 46"/>
                <a:gd name="T16" fmla="*/ 589 w 46"/>
                <a:gd name="T17" fmla="*/ 213 h 46"/>
                <a:gd name="T18" fmla="*/ 631 w 46"/>
                <a:gd name="T19" fmla="*/ 280 h 46"/>
                <a:gd name="T20" fmla="*/ 664 w 46"/>
                <a:gd name="T21" fmla="*/ 384 h 46"/>
                <a:gd name="T22" fmla="*/ 664 w 46"/>
                <a:gd name="T23" fmla="*/ 384 h 46"/>
                <a:gd name="T24" fmla="*/ 631 w 46"/>
                <a:gd name="T25" fmla="*/ 484 h 46"/>
                <a:gd name="T26" fmla="*/ 589 w 46"/>
                <a:gd name="T27" fmla="*/ 556 h 46"/>
                <a:gd name="T28" fmla="*/ 484 w 46"/>
                <a:gd name="T29" fmla="*/ 631 h 46"/>
                <a:gd name="T30" fmla="*/ 384 w 46"/>
                <a:gd name="T31" fmla="*/ 631 h 46"/>
                <a:gd name="T32" fmla="*/ 384 w 46"/>
                <a:gd name="T33" fmla="*/ 631 h 46"/>
                <a:gd name="T34" fmla="*/ 280 w 46"/>
                <a:gd name="T35" fmla="*/ 631 h 46"/>
                <a:gd name="T36" fmla="*/ 213 w 46"/>
                <a:gd name="T37" fmla="*/ 556 h 46"/>
                <a:gd name="T38" fmla="*/ 172 w 46"/>
                <a:gd name="T39" fmla="*/ 484 h 46"/>
                <a:gd name="T40" fmla="*/ 137 w 46"/>
                <a:gd name="T41" fmla="*/ 384 h 46"/>
                <a:gd name="T42" fmla="*/ 137 w 46"/>
                <a:gd name="T43" fmla="*/ 384 h 46"/>
                <a:gd name="T44" fmla="*/ 0 w 46"/>
                <a:gd name="T45" fmla="*/ 384 h 46"/>
                <a:gd name="T46" fmla="*/ 0 w 46"/>
                <a:gd name="T47" fmla="*/ 384 h 46"/>
                <a:gd name="T48" fmla="*/ 33 w 46"/>
                <a:gd name="T49" fmla="*/ 556 h 46"/>
                <a:gd name="T50" fmla="*/ 104 w 46"/>
                <a:gd name="T51" fmla="*/ 664 h 46"/>
                <a:gd name="T52" fmla="*/ 247 w 46"/>
                <a:gd name="T53" fmla="*/ 768 h 46"/>
                <a:gd name="T54" fmla="*/ 384 w 46"/>
                <a:gd name="T55" fmla="*/ 801 h 46"/>
                <a:gd name="T56" fmla="*/ 384 w 46"/>
                <a:gd name="T57" fmla="*/ 801 h 46"/>
                <a:gd name="T58" fmla="*/ 556 w 46"/>
                <a:gd name="T59" fmla="*/ 768 h 46"/>
                <a:gd name="T60" fmla="*/ 701 w 46"/>
                <a:gd name="T61" fmla="*/ 664 h 46"/>
                <a:gd name="T62" fmla="*/ 768 w 46"/>
                <a:gd name="T63" fmla="*/ 556 h 46"/>
                <a:gd name="T64" fmla="*/ 801 w 46"/>
                <a:gd name="T65" fmla="*/ 384 h 46"/>
                <a:gd name="T66" fmla="*/ 801 w 46"/>
                <a:gd name="T67" fmla="*/ 384 h 46"/>
                <a:gd name="T68" fmla="*/ 768 w 46"/>
                <a:gd name="T69" fmla="*/ 247 h 46"/>
                <a:gd name="T70" fmla="*/ 701 w 46"/>
                <a:gd name="T71" fmla="*/ 104 h 46"/>
                <a:gd name="T72" fmla="*/ 556 w 46"/>
                <a:gd name="T73" fmla="*/ 0 h 46"/>
                <a:gd name="T74" fmla="*/ 384 w 46"/>
                <a:gd name="T75" fmla="*/ 0 h 46"/>
                <a:gd name="T76" fmla="*/ 384 w 46"/>
                <a:gd name="T77" fmla="*/ 0 h 46"/>
                <a:gd name="T78" fmla="*/ 247 w 46"/>
                <a:gd name="T79" fmla="*/ 0 h 46"/>
                <a:gd name="T80" fmla="*/ 104 w 46"/>
                <a:gd name="T81" fmla="*/ 104 h 46"/>
                <a:gd name="T82" fmla="*/ 33 w 46"/>
                <a:gd name="T83" fmla="*/ 247 h 46"/>
                <a:gd name="T84" fmla="*/ 0 w 46"/>
                <a:gd name="T85" fmla="*/ 384 h 46"/>
                <a:gd name="T86" fmla="*/ 0 w 46"/>
                <a:gd name="T87" fmla="*/ 384 h 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6"/>
                <a:gd name="T133" fmla="*/ 0 h 46"/>
                <a:gd name="T134" fmla="*/ 46 w 46"/>
                <a:gd name="T135" fmla="*/ 46 h 4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6" h="46">
                  <a:moveTo>
                    <a:pt x="8" y="22"/>
                  </a:moveTo>
                  <a:lnTo>
                    <a:pt x="8" y="22"/>
                  </a:lnTo>
                  <a:lnTo>
                    <a:pt x="10" y="16"/>
                  </a:lnTo>
                  <a:lnTo>
                    <a:pt x="12" y="12"/>
                  </a:lnTo>
                  <a:lnTo>
                    <a:pt x="16" y="8"/>
                  </a:lnTo>
                  <a:lnTo>
                    <a:pt x="22" y="8"/>
                  </a:lnTo>
                  <a:lnTo>
                    <a:pt x="28" y="8"/>
                  </a:lnTo>
                  <a:lnTo>
                    <a:pt x="34" y="12"/>
                  </a:lnTo>
                  <a:lnTo>
                    <a:pt x="36" y="16"/>
                  </a:lnTo>
                  <a:lnTo>
                    <a:pt x="38" y="22"/>
                  </a:lnTo>
                  <a:lnTo>
                    <a:pt x="36" y="28"/>
                  </a:lnTo>
                  <a:lnTo>
                    <a:pt x="34" y="32"/>
                  </a:lnTo>
                  <a:lnTo>
                    <a:pt x="28" y="36"/>
                  </a:lnTo>
                  <a:lnTo>
                    <a:pt x="22" y="36"/>
                  </a:lnTo>
                  <a:lnTo>
                    <a:pt x="16" y="36"/>
                  </a:lnTo>
                  <a:lnTo>
                    <a:pt x="12" y="32"/>
                  </a:lnTo>
                  <a:lnTo>
                    <a:pt x="10" y="28"/>
                  </a:lnTo>
                  <a:lnTo>
                    <a:pt x="8" y="22"/>
                  </a:lnTo>
                  <a:close/>
                  <a:moveTo>
                    <a:pt x="0" y="22"/>
                  </a:moveTo>
                  <a:lnTo>
                    <a:pt x="0" y="22"/>
                  </a:lnTo>
                  <a:lnTo>
                    <a:pt x="2" y="32"/>
                  </a:lnTo>
                  <a:lnTo>
                    <a:pt x="6" y="38"/>
                  </a:lnTo>
                  <a:lnTo>
                    <a:pt x="14" y="44"/>
                  </a:lnTo>
                  <a:lnTo>
                    <a:pt x="22" y="46"/>
                  </a:lnTo>
                  <a:lnTo>
                    <a:pt x="32" y="44"/>
                  </a:lnTo>
                  <a:lnTo>
                    <a:pt x="40" y="38"/>
                  </a:lnTo>
                  <a:lnTo>
                    <a:pt x="44" y="3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32" y="0"/>
                  </a:lnTo>
                  <a:lnTo>
                    <a:pt x="22" y="0"/>
                  </a:lnTo>
                  <a:lnTo>
                    <a:pt x="14" y="0"/>
                  </a:lnTo>
                  <a:lnTo>
                    <a:pt x="6" y="6"/>
                  </a:lnTo>
                  <a:lnTo>
                    <a:pt x="2" y="1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9" name="Freeform 149"/>
            <p:cNvSpPr>
              <a:spLocks noEditPoints="1"/>
            </p:cNvSpPr>
            <p:nvPr/>
          </p:nvSpPr>
          <p:spPr bwMode="auto">
            <a:xfrm>
              <a:off x="2356" y="2834"/>
              <a:ext cx="74" cy="74"/>
            </a:xfrm>
            <a:custGeom>
              <a:avLst/>
              <a:gdLst>
                <a:gd name="T0" fmla="*/ 140 w 36"/>
                <a:gd name="T1" fmla="*/ 321 h 36"/>
                <a:gd name="T2" fmla="*/ 140 w 36"/>
                <a:gd name="T3" fmla="*/ 321 h 36"/>
                <a:gd name="T4" fmla="*/ 140 w 36"/>
                <a:gd name="T5" fmla="*/ 253 h 36"/>
                <a:gd name="T6" fmla="*/ 181 w 36"/>
                <a:gd name="T7" fmla="*/ 216 h 36"/>
                <a:gd name="T8" fmla="*/ 253 w 36"/>
                <a:gd name="T9" fmla="*/ 181 h 36"/>
                <a:gd name="T10" fmla="*/ 321 w 36"/>
                <a:gd name="T11" fmla="*/ 140 h 36"/>
                <a:gd name="T12" fmla="*/ 321 w 36"/>
                <a:gd name="T13" fmla="*/ 140 h 36"/>
                <a:gd name="T14" fmla="*/ 388 w 36"/>
                <a:gd name="T15" fmla="*/ 181 h 36"/>
                <a:gd name="T16" fmla="*/ 428 w 36"/>
                <a:gd name="T17" fmla="*/ 216 h 36"/>
                <a:gd name="T18" fmla="*/ 460 w 36"/>
                <a:gd name="T19" fmla="*/ 253 h 36"/>
                <a:gd name="T20" fmla="*/ 504 w 36"/>
                <a:gd name="T21" fmla="*/ 321 h 36"/>
                <a:gd name="T22" fmla="*/ 504 w 36"/>
                <a:gd name="T23" fmla="*/ 321 h 36"/>
                <a:gd name="T24" fmla="*/ 460 w 36"/>
                <a:gd name="T25" fmla="*/ 388 h 36"/>
                <a:gd name="T26" fmla="*/ 428 w 36"/>
                <a:gd name="T27" fmla="*/ 460 h 36"/>
                <a:gd name="T28" fmla="*/ 388 w 36"/>
                <a:gd name="T29" fmla="*/ 504 h 36"/>
                <a:gd name="T30" fmla="*/ 321 w 36"/>
                <a:gd name="T31" fmla="*/ 504 h 36"/>
                <a:gd name="T32" fmla="*/ 321 w 36"/>
                <a:gd name="T33" fmla="*/ 504 h 36"/>
                <a:gd name="T34" fmla="*/ 253 w 36"/>
                <a:gd name="T35" fmla="*/ 504 h 36"/>
                <a:gd name="T36" fmla="*/ 181 w 36"/>
                <a:gd name="T37" fmla="*/ 460 h 36"/>
                <a:gd name="T38" fmla="*/ 140 w 36"/>
                <a:gd name="T39" fmla="*/ 388 h 36"/>
                <a:gd name="T40" fmla="*/ 140 w 36"/>
                <a:gd name="T41" fmla="*/ 321 h 36"/>
                <a:gd name="T42" fmla="*/ 140 w 36"/>
                <a:gd name="T43" fmla="*/ 321 h 36"/>
                <a:gd name="T44" fmla="*/ 0 w 36"/>
                <a:gd name="T45" fmla="*/ 321 h 36"/>
                <a:gd name="T46" fmla="*/ 0 w 36"/>
                <a:gd name="T47" fmla="*/ 321 h 36"/>
                <a:gd name="T48" fmla="*/ 0 w 36"/>
                <a:gd name="T49" fmla="*/ 460 h 36"/>
                <a:gd name="T50" fmla="*/ 68 w 36"/>
                <a:gd name="T51" fmla="*/ 576 h 36"/>
                <a:gd name="T52" fmla="*/ 181 w 36"/>
                <a:gd name="T53" fmla="*/ 641 h 36"/>
                <a:gd name="T54" fmla="*/ 321 w 36"/>
                <a:gd name="T55" fmla="*/ 641 h 36"/>
                <a:gd name="T56" fmla="*/ 321 w 36"/>
                <a:gd name="T57" fmla="*/ 641 h 36"/>
                <a:gd name="T58" fmla="*/ 428 w 36"/>
                <a:gd name="T59" fmla="*/ 641 h 36"/>
                <a:gd name="T60" fmla="*/ 537 w 36"/>
                <a:gd name="T61" fmla="*/ 576 h 36"/>
                <a:gd name="T62" fmla="*/ 608 w 36"/>
                <a:gd name="T63" fmla="*/ 460 h 36"/>
                <a:gd name="T64" fmla="*/ 641 w 36"/>
                <a:gd name="T65" fmla="*/ 321 h 36"/>
                <a:gd name="T66" fmla="*/ 641 w 36"/>
                <a:gd name="T67" fmla="*/ 321 h 36"/>
                <a:gd name="T68" fmla="*/ 608 w 36"/>
                <a:gd name="T69" fmla="*/ 216 h 36"/>
                <a:gd name="T70" fmla="*/ 537 w 36"/>
                <a:gd name="T71" fmla="*/ 105 h 36"/>
                <a:gd name="T72" fmla="*/ 428 w 36"/>
                <a:gd name="T73" fmla="*/ 33 h 36"/>
                <a:gd name="T74" fmla="*/ 321 w 36"/>
                <a:gd name="T75" fmla="*/ 0 h 36"/>
                <a:gd name="T76" fmla="*/ 321 w 36"/>
                <a:gd name="T77" fmla="*/ 0 h 36"/>
                <a:gd name="T78" fmla="*/ 181 w 36"/>
                <a:gd name="T79" fmla="*/ 33 h 36"/>
                <a:gd name="T80" fmla="*/ 68 w 36"/>
                <a:gd name="T81" fmla="*/ 105 h 36"/>
                <a:gd name="T82" fmla="*/ 0 w 36"/>
                <a:gd name="T83" fmla="*/ 216 h 36"/>
                <a:gd name="T84" fmla="*/ 0 w 36"/>
                <a:gd name="T85" fmla="*/ 321 h 36"/>
                <a:gd name="T86" fmla="*/ 0 w 36"/>
                <a:gd name="T87" fmla="*/ 321 h 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6"/>
                <a:gd name="T133" fmla="*/ 0 h 36"/>
                <a:gd name="T134" fmla="*/ 36 w 36"/>
                <a:gd name="T135" fmla="*/ 36 h 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6" h="36">
                  <a:moveTo>
                    <a:pt x="8" y="18"/>
                  </a:moveTo>
                  <a:lnTo>
                    <a:pt x="8" y="18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6" y="14"/>
                  </a:lnTo>
                  <a:lnTo>
                    <a:pt x="28" y="18"/>
                  </a:lnTo>
                  <a:lnTo>
                    <a:pt x="26" y="22"/>
                  </a:lnTo>
                  <a:lnTo>
                    <a:pt x="24" y="26"/>
                  </a:lnTo>
                  <a:lnTo>
                    <a:pt x="22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8" y="18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0" y="26"/>
                  </a:lnTo>
                  <a:lnTo>
                    <a:pt x="4" y="32"/>
                  </a:lnTo>
                  <a:lnTo>
                    <a:pt x="10" y="36"/>
                  </a:lnTo>
                  <a:lnTo>
                    <a:pt x="18" y="36"/>
                  </a:lnTo>
                  <a:lnTo>
                    <a:pt x="24" y="36"/>
                  </a:lnTo>
                  <a:lnTo>
                    <a:pt x="30" y="32"/>
                  </a:lnTo>
                  <a:lnTo>
                    <a:pt x="34" y="26"/>
                  </a:lnTo>
                  <a:lnTo>
                    <a:pt x="36" y="18"/>
                  </a:lnTo>
                  <a:lnTo>
                    <a:pt x="34" y="12"/>
                  </a:lnTo>
                  <a:lnTo>
                    <a:pt x="30" y="6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4" y="6"/>
                  </a:lnTo>
                  <a:lnTo>
                    <a:pt x="0" y="1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0" name="Freeform 150"/>
            <p:cNvSpPr>
              <a:spLocks noEditPoints="1"/>
            </p:cNvSpPr>
            <p:nvPr/>
          </p:nvSpPr>
          <p:spPr bwMode="auto">
            <a:xfrm>
              <a:off x="2253" y="2851"/>
              <a:ext cx="74" cy="78"/>
            </a:xfrm>
            <a:custGeom>
              <a:avLst/>
              <a:gdLst>
                <a:gd name="T0" fmla="*/ 140 w 36"/>
                <a:gd name="T1" fmla="*/ 320 h 38"/>
                <a:gd name="T2" fmla="*/ 140 w 36"/>
                <a:gd name="T3" fmla="*/ 320 h 38"/>
                <a:gd name="T4" fmla="*/ 181 w 36"/>
                <a:gd name="T5" fmla="*/ 287 h 38"/>
                <a:gd name="T6" fmla="*/ 216 w 36"/>
                <a:gd name="T7" fmla="*/ 216 h 38"/>
                <a:gd name="T8" fmla="*/ 253 w 36"/>
                <a:gd name="T9" fmla="*/ 181 h 38"/>
                <a:gd name="T10" fmla="*/ 321 w 36"/>
                <a:gd name="T11" fmla="*/ 181 h 38"/>
                <a:gd name="T12" fmla="*/ 321 w 36"/>
                <a:gd name="T13" fmla="*/ 181 h 38"/>
                <a:gd name="T14" fmla="*/ 388 w 36"/>
                <a:gd name="T15" fmla="*/ 181 h 38"/>
                <a:gd name="T16" fmla="*/ 460 w 36"/>
                <a:gd name="T17" fmla="*/ 216 h 38"/>
                <a:gd name="T18" fmla="*/ 504 w 36"/>
                <a:gd name="T19" fmla="*/ 287 h 38"/>
                <a:gd name="T20" fmla="*/ 504 w 36"/>
                <a:gd name="T21" fmla="*/ 320 h 38"/>
                <a:gd name="T22" fmla="*/ 504 w 36"/>
                <a:gd name="T23" fmla="*/ 320 h 38"/>
                <a:gd name="T24" fmla="*/ 504 w 36"/>
                <a:gd name="T25" fmla="*/ 388 h 38"/>
                <a:gd name="T26" fmla="*/ 460 w 36"/>
                <a:gd name="T27" fmla="*/ 460 h 38"/>
                <a:gd name="T28" fmla="*/ 388 w 36"/>
                <a:gd name="T29" fmla="*/ 493 h 38"/>
                <a:gd name="T30" fmla="*/ 321 w 36"/>
                <a:gd name="T31" fmla="*/ 493 h 38"/>
                <a:gd name="T32" fmla="*/ 321 w 36"/>
                <a:gd name="T33" fmla="*/ 493 h 38"/>
                <a:gd name="T34" fmla="*/ 253 w 36"/>
                <a:gd name="T35" fmla="*/ 493 h 38"/>
                <a:gd name="T36" fmla="*/ 216 w 36"/>
                <a:gd name="T37" fmla="*/ 460 h 38"/>
                <a:gd name="T38" fmla="*/ 181 w 36"/>
                <a:gd name="T39" fmla="*/ 388 h 38"/>
                <a:gd name="T40" fmla="*/ 140 w 36"/>
                <a:gd name="T41" fmla="*/ 320 h 38"/>
                <a:gd name="T42" fmla="*/ 140 w 36"/>
                <a:gd name="T43" fmla="*/ 320 h 38"/>
                <a:gd name="T44" fmla="*/ 0 w 36"/>
                <a:gd name="T45" fmla="*/ 320 h 38"/>
                <a:gd name="T46" fmla="*/ 0 w 36"/>
                <a:gd name="T47" fmla="*/ 320 h 38"/>
                <a:gd name="T48" fmla="*/ 33 w 36"/>
                <a:gd name="T49" fmla="*/ 460 h 38"/>
                <a:gd name="T50" fmla="*/ 105 w 36"/>
                <a:gd name="T51" fmla="*/ 569 h 38"/>
                <a:gd name="T52" fmla="*/ 216 w 36"/>
                <a:gd name="T53" fmla="*/ 640 h 38"/>
                <a:gd name="T54" fmla="*/ 321 w 36"/>
                <a:gd name="T55" fmla="*/ 673 h 38"/>
                <a:gd name="T56" fmla="*/ 321 w 36"/>
                <a:gd name="T57" fmla="*/ 673 h 38"/>
                <a:gd name="T58" fmla="*/ 460 w 36"/>
                <a:gd name="T59" fmla="*/ 640 h 38"/>
                <a:gd name="T60" fmla="*/ 576 w 36"/>
                <a:gd name="T61" fmla="*/ 569 h 38"/>
                <a:gd name="T62" fmla="*/ 641 w 36"/>
                <a:gd name="T63" fmla="*/ 460 h 38"/>
                <a:gd name="T64" fmla="*/ 641 w 36"/>
                <a:gd name="T65" fmla="*/ 320 h 38"/>
                <a:gd name="T66" fmla="*/ 641 w 36"/>
                <a:gd name="T67" fmla="*/ 320 h 38"/>
                <a:gd name="T68" fmla="*/ 641 w 36"/>
                <a:gd name="T69" fmla="*/ 216 h 38"/>
                <a:gd name="T70" fmla="*/ 576 w 36"/>
                <a:gd name="T71" fmla="*/ 105 h 38"/>
                <a:gd name="T72" fmla="*/ 460 w 36"/>
                <a:gd name="T73" fmla="*/ 33 h 38"/>
                <a:gd name="T74" fmla="*/ 321 w 36"/>
                <a:gd name="T75" fmla="*/ 0 h 38"/>
                <a:gd name="T76" fmla="*/ 321 w 36"/>
                <a:gd name="T77" fmla="*/ 0 h 38"/>
                <a:gd name="T78" fmla="*/ 216 w 36"/>
                <a:gd name="T79" fmla="*/ 33 h 38"/>
                <a:gd name="T80" fmla="*/ 105 w 36"/>
                <a:gd name="T81" fmla="*/ 105 h 38"/>
                <a:gd name="T82" fmla="*/ 33 w 36"/>
                <a:gd name="T83" fmla="*/ 216 h 38"/>
                <a:gd name="T84" fmla="*/ 0 w 36"/>
                <a:gd name="T85" fmla="*/ 320 h 38"/>
                <a:gd name="T86" fmla="*/ 0 w 36"/>
                <a:gd name="T87" fmla="*/ 320 h 3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6"/>
                <a:gd name="T133" fmla="*/ 0 h 38"/>
                <a:gd name="T134" fmla="*/ 36 w 36"/>
                <a:gd name="T135" fmla="*/ 38 h 3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6" h="38">
                  <a:moveTo>
                    <a:pt x="8" y="18"/>
                  </a:moveTo>
                  <a:lnTo>
                    <a:pt x="8" y="18"/>
                  </a:lnTo>
                  <a:lnTo>
                    <a:pt x="10" y="16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8" y="10"/>
                  </a:lnTo>
                  <a:lnTo>
                    <a:pt x="22" y="10"/>
                  </a:lnTo>
                  <a:lnTo>
                    <a:pt x="26" y="12"/>
                  </a:lnTo>
                  <a:lnTo>
                    <a:pt x="28" y="16"/>
                  </a:lnTo>
                  <a:lnTo>
                    <a:pt x="28" y="18"/>
                  </a:lnTo>
                  <a:lnTo>
                    <a:pt x="28" y="22"/>
                  </a:lnTo>
                  <a:lnTo>
                    <a:pt x="26" y="26"/>
                  </a:lnTo>
                  <a:lnTo>
                    <a:pt x="22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10" y="22"/>
                  </a:lnTo>
                  <a:lnTo>
                    <a:pt x="8" y="18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2" y="26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8" y="38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6" y="26"/>
                  </a:lnTo>
                  <a:lnTo>
                    <a:pt x="36" y="18"/>
                  </a:lnTo>
                  <a:lnTo>
                    <a:pt x="36" y="12"/>
                  </a:lnTo>
                  <a:lnTo>
                    <a:pt x="32" y="6"/>
                  </a:lnTo>
                  <a:lnTo>
                    <a:pt x="26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1" name="Freeform 151"/>
            <p:cNvSpPr>
              <a:spLocks/>
            </p:cNvSpPr>
            <p:nvPr/>
          </p:nvSpPr>
          <p:spPr bwMode="auto">
            <a:xfrm>
              <a:off x="2471" y="2826"/>
              <a:ext cx="62" cy="33"/>
            </a:xfrm>
            <a:custGeom>
              <a:avLst/>
              <a:gdLst>
                <a:gd name="T0" fmla="*/ 256 w 30"/>
                <a:gd name="T1" fmla="*/ 35 h 16"/>
                <a:gd name="T2" fmla="*/ 256 w 30"/>
                <a:gd name="T3" fmla="*/ 35 h 16"/>
                <a:gd name="T4" fmla="*/ 184 w 30"/>
                <a:gd name="T5" fmla="*/ 72 h 16"/>
                <a:gd name="T6" fmla="*/ 72 w 30"/>
                <a:gd name="T7" fmla="*/ 107 h 16"/>
                <a:gd name="T8" fmla="*/ 35 w 30"/>
                <a:gd name="T9" fmla="*/ 184 h 16"/>
                <a:gd name="T10" fmla="*/ 0 w 30"/>
                <a:gd name="T11" fmla="*/ 289 h 16"/>
                <a:gd name="T12" fmla="*/ 0 w 30"/>
                <a:gd name="T13" fmla="*/ 289 h 16"/>
                <a:gd name="T14" fmla="*/ 0 w 30"/>
                <a:gd name="T15" fmla="*/ 256 h 16"/>
                <a:gd name="T16" fmla="*/ 0 w 30"/>
                <a:gd name="T17" fmla="*/ 256 h 16"/>
                <a:gd name="T18" fmla="*/ 35 w 30"/>
                <a:gd name="T19" fmla="*/ 148 h 16"/>
                <a:gd name="T20" fmla="*/ 72 w 30"/>
                <a:gd name="T21" fmla="*/ 72 h 16"/>
                <a:gd name="T22" fmla="*/ 149 w 30"/>
                <a:gd name="T23" fmla="*/ 0 h 16"/>
                <a:gd name="T24" fmla="*/ 256 w 30"/>
                <a:gd name="T25" fmla="*/ 0 h 16"/>
                <a:gd name="T26" fmla="*/ 256 w 30"/>
                <a:gd name="T27" fmla="*/ 0 h 16"/>
                <a:gd name="T28" fmla="*/ 364 w 30"/>
                <a:gd name="T29" fmla="*/ 0 h 16"/>
                <a:gd name="T30" fmla="*/ 477 w 30"/>
                <a:gd name="T31" fmla="*/ 72 h 16"/>
                <a:gd name="T32" fmla="*/ 513 w 30"/>
                <a:gd name="T33" fmla="*/ 148 h 16"/>
                <a:gd name="T34" fmla="*/ 548 w 30"/>
                <a:gd name="T35" fmla="*/ 256 h 16"/>
                <a:gd name="T36" fmla="*/ 548 w 30"/>
                <a:gd name="T37" fmla="*/ 256 h 16"/>
                <a:gd name="T38" fmla="*/ 548 w 30"/>
                <a:gd name="T39" fmla="*/ 289 h 16"/>
                <a:gd name="T40" fmla="*/ 548 w 30"/>
                <a:gd name="T41" fmla="*/ 289 h 16"/>
                <a:gd name="T42" fmla="*/ 513 w 30"/>
                <a:gd name="T43" fmla="*/ 184 h 16"/>
                <a:gd name="T44" fmla="*/ 440 w 30"/>
                <a:gd name="T45" fmla="*/ 107 h 16"/>
                <a:gd name="T46" fmla="*/ 364 w 30"/>
                <a:gd name="T47" fmla="*/ 72 h 16"/>
                <a:gd name="T48" fmla="*/ 256 w 30"/>
                <a:gd name="T49" fmla="*/ 35 h 16"/>
                <a:gd name="T50" fmla="*/ 256 w 30"/>
                <a:gd name="T51" fmla="*/ 35 h 1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0"/>
                <a:gd name="T79" fmla="*/ 0 h 16"/>
                <a:gd name="T80" fmla="*/ 30 w 30"/>
                <a:gd name="T81" fmla="*/ 16 h 1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0" h="16">
                  <a:moveTo>
                    <a:pt x="14" y="2"/>
                  </a:moveTo>
                  <a:lnTo>
                    <a:pt x="14" y="2"/>
                  </a:lnTo>
                  <a:lnTo>
                    <a:pt x="10" y="4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4"/>
                  </a:lnTo>
                  <a:lnTo>
                    <a:pt x="28" y="8"/>
                  </a:lnTo>
                  <a:lnTo>
                    <a:pt x="30" y="14"/>
                  </a:lnTo>
                  <a:lnTo>
                    <a:pt x="30" y="16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2" name="Freeform 152"/>
            <p:cNvSpPr>
              <a:spLocks/>
            </p:cNvSpPr>
            <p:nvPr/>
          </p:nvSpPr>
          <p:spPr bwMode="auto">
            <a:xfrm>
              <a:off x="2372" y="2851"/>
              <a:ext cx="41" cy="24"/>
            </a:xfrm>
            <a:custGeom>
              <a:avLst/>
              <a:gdLst>
                <a:gd name="T0" fmla="*/ 180 w 20"/>
                <a:gd name="T1" fmla="*/ 64 h 12"/>
                <a:gd name="T2" fmla="*/ 180 w 20"/>
                <a:gd name="T3" fmla="*/ 64 h 12"/>
                <a:gd name="T4" fmla="*/ 105 w 20"/>
                <a:gd name="T5" fmla="*/ 64 h 12"/>
                <a:gd name="T6" fmla="*/ 68 w 20"/>
                <a:gd name="T7" fmla="*/ 96 h 12"/>
                <a:gd name="T8" fmla="*/ 0 w 20"/>
                <a:gd name="T9" fmla="*/ 192 h 12"/>
                <a:gd name="T10" fmla="*/ 0 w 20"/>
                <a:gd name="T11" fmla="*/ 192 h 12"/>
                <a:gd name="T12" fmla="*/ 0 w 20"/>
                <a:gd name="T13" fmla="*/ 160 h 12"/>
                <a:gd name="T14" fmla="*/ 0 w 20"/>
                <a:gd name="T15" fmla="*/ 160 h 12"/>
                <a:gd name="T16" fmla="*/ 0 w 20"/>
                <a:gd name="T17" fmla="*/ 96 h 12"/>
                <a:gd name="T18" fmla="*/ 33 w 20"/>
                <a:gd name="T19" fmla="*/ 64 h 12"/>
                <a:gd name="T20" fmla="*/ 105 w 20"/>
                <a:gd name="T21" fmla="*/ 32 h 12"/>
                <a:gd name="T22" fmla="*/ 180 w 20"/>
                <a:gd name="T23" fmla="*/ 0 h 12"/>
                <a:gd name="T24" fmla="*/ 180 w 20"/>
                <a:gd name="T25" fmla="*/ 0 h 12"/>
                <a:gd name="T26" fmla="*/ 248 w 20"/>
                <a:gd name="T27" fmla="*/ 32 h 12"/>
                <a:gd name="T28" fmla="*/ 285 w 20"/>
                <a:gd name="T29" fmla="*/ 64 h 12"/>
                <a:gd name="T30" fmla="*/ 320 w 20"/>
                <a:gd name="T31" fmla="*/ 96 h 12"/>
                <a:gd name="T32" fmla="*/ 353 w 20"/>
                <a:gd name="T33" fmla="*/ 160 h 12"/>
                <a:gd name="T34" fmla="*/ 353 w 20"/>
                <a:gd name="T35" fmla="*/ 160 h 12"/>
                <a:gd name="T36" fmla="*/ 353 w 20"/>
                <a:gd name="T37" fmla="*/ 192 h 12"/>
                <a:gd name="T38" fmla="*/ 353 w 20"/>
                <a:gd name="T39" fmla="*/ 192 h 12"/>
                <a:gd name="T40" fmla="*/ 285 w 20"/>
                <a:gd name="T41" fmla="*/ 96 h 12"/>
                <a:gd name="T42" fmla="*/ 248 w 20"/>
                <a:gd name="T43" fmla="*/ 64 h 12"/>
                <a:gd name="T44" fmla="*/ 180 w 20"/>
                <a:gd name="T45" fmla="*/ 64 h 12"/>
                <a:gd name="T46" fmla="*/ 180 w 20"/>
                <a:gd name="T47" fmla="*/ 64 h 1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"/>
                <a:gd name="T73" fmla="*/ 0 h 12"/>
                <a:gd name="T74" fmla="*/ 20 w 20"/>
                <a:gd name="T75" fmla="*/ 12 h 1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" h="12">
                  <a:moveTo>
                    <a:pt x="10" y="4"/>
                  </a:moveTo>
                  <a:lnTo>
                    <a:pt x="10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8" y="6"/>
                  </a:lnTo>
                  <a:lnTo>
                    <a:pt x="20" y="10"/>
                  </a:lnTo>
                  <a:lnTo>
                    <a:pt x="20" y="12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3" name="Freeform 153"/>
            <p:cNvSpPr>
              <a:spLocks/>
            </p:cNvSpPr>
            <p:nvPr/>
          </p:nvSpPr>
          <p:spPr bwMode="auto">
            <a:xfrm>
              <a:off x="2270" y="2871"/>
              <a:ext cx="41" cy="21"/>
            </a:xfrm>
            <a:custGeom>
              <a:avLst/>
              <a:gdLst>
                <a:gd name="T0" fmla="*/ 180 w 20"/>
                <a:gd name="T1" fmla="*/ 36 h 10"/>
                <a:gd name="T2" fmla="*/ 180 w 20"/>
                <a:gd name="T3" fmla="*/ 36 h 10"/>
                <a:gd name="T4" fmla="*/ 105 w 20"/>
                <a:gd name="T5" fmla="*/ 36 h 10"/>
                <a:gd name="T6" fmla="*/ 68 w 20"/>
                <a:gd name="T7" fmla="*/ 76 h 10"/>
                <a:gd name="T8" fmla="*/ 0 w 20"/>
                <a:gd name="T9" fmla="*/ 193 h 10"/>
                <a:gd name="T10" fmla="*/ 0 w 20"/>
                <a:gd name="T11" fmla="*/ 193 h 10"/>
                <a:gd name="T12" fmla="*/ 0 w 20"/>
                <a:gd name="T13" fmla="*/ 160 h 10"/>
                <a:gd name="T14" fmla="*/ 0 w 20"/>
                <a:gd name="T15" fmla="*/ 160 h 10"/>
                <a:gd name="T16" fmla="*/ 33 w 20"/>
                <a:gd name="T17" fmla="*/ 120 h 10"/>
                <a:gd name="T18" fmla="*/ 68 w 20"/>
                <a:gd name="T19" fmla="*/ 36 h 10"/>
                <a:gd name="T20" fmla="*/ 105 w 20"/>
                <a:gd name="T21" fmla="*/ 0 h 10"/>
                <a:gd name="T22" fmla="*/ 180 w 20"/>
                <a:gd name="T23" fmla="*/ 0 h 10"/>
                <a:gd name="T24" fmla="*/ 180 w 20"/>
                <a:gd name="T25" fmla="*/ 0 h 10"/>
                <a:gd name="T26" fmla="*/ 248 w 20"/>
                <a:gd name="T27" fmla="*/ 0 h 10"/>
                <a:gd name="T28" fmla="*/ 320 w 20"/>
                <a:gd name="T29" fmla="*/ 36 h 10"/>
                <a:gd name="T30" fmla="*/ 353 w 20"/>
                <a:gd name="T31" fmla="*/ 120 h 10"/>
                <a:gd name="T32" fmla="*/ 353 w 20"/>
                <a:gd name="T33" fmla="*/ 160 h 10"/>
                <a:gd name="T34" fmla="*/ 353 w 20"/>
                <a:gd name="T35" fmla="*/ 160 h 10"/>
                <a:gd name="T36" fmla="*/ 353 w 20"/>
                <a:gd name="T37" fmla="*/ 193 h 10"/>
                <a:gd name="T38" fmla="*/ 353 w 20"/>
                <a:gd name="T39" fmla="*/ 193 h 10"/>
                <a:gd name="T40" fmla="*/ 320 w 20"/>
                <a:gd name="T41" fmla="*/ 160 h 10"/>
                <a:gd name="T42" fmla="*/ 285 w 20"/>
                <a:gd name="T43" fmla="*/ 76 h 10"/>
                <a:gd name="T44" fmla="*/ 248 w 20"/>
                <a:gd name="T45" fmla="*/ 36 h 10"/>
                <a:gd name="T46" fmla="*/ 180 w 20"/>
                <a:gd name="T47" fmla="*/ 36 h 10"/>
                <a:gd name="T48" fmla="*/ 180 w 20"/>
                <a:gd name="T49" fmla="*/ 36 h 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"/>
                <a:gd name="T76" fmla="*/ 0 h 10"/>
                <a:gd name="T77" fmla="*/ 20 w 20"/>
                <a:gd name="T78" fmla="*/ 10 h 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" h="10">
                  <a:moveTo>
                    <a:pt x="10" y="2"/>
                  </a:moveTo>
                  <a:lnTo>
                    <a:pt x="10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4" name="Freeform 154"/>
            <p:cNvSpPr>
              <a:spLocks/>
            </p:cNvSpPr>
            <p:nvPr/>
          </p:nvSpPr>
          <p:spPr bwMode="auto">
            <a:xfrm>
              <a:off x="2471" y="2830"/>
              <a:ext cx="62" cy="58"/>
            </a:xfrm>
            <a:custGeom>
              <a:avLst/>
              <a:gdLst>
                <a:gd name="T0" fmla="*/ 256 w 30"/>
                <a:gd name="T1" fmla="*/ 0 h 28"/>
                <a:gd name="T2" fmla="*/ 256 w 30"/>
                <a:gd name="T3" fmla="*/ 0 h 28"/>
                <a:gd name="T4" fmla="*/ 364 w 30"/>
                <a:gd name="T5" fmla="*/ 35 h 28"/>
                <a:gd name="T6" fmla="*/ 440 w 30"/>
                <a:gd name="T7" fmla="*/ 73 h 28"/>
                <a:gd name="T8" fmla="*/ 513 w 30"/>
                <a:gd name="T9" fmla="*/ 151 h 28"/>
                <a:gd name="T10" fmla="*/ 548 w 30"/>
                <a:gd name="T11" fmla="*/ 257 h 28"/>
                <a:gd name="T12" fmla="*/ 548 w 30"/>
                <a:gd name="T13" fmla="*/ 257 h 28"/>
                <a:gd name="T14" fmla="*/ 513 w 30"/>
                <a:gd name="T15" fmla="*/ 365 h 28"/>
                <a:gd name="T16" fmla="*/ 440 w 30"/>
                <a:gd name="T17" fmla="*/ 445 h 28"/>
                <a:gd name="T18" fmla="*/ 364 w 30"/>
                <a:gd name="T19" fmla="*/ 481 h 28"/>
                <a:gd name="T20" fmla="*/ 256 w 30"/>
                <a:gd name="T21" fmla="*/ 516 h 28"/>
                <a:gd name="T22" fmla="*/ 256 w 30"/>
                <a:gd name="T23" fmla="*/ 516 h 28"/>
                <a:gd name="T24" fmla="*/ 184 w 30"/>
                <a:gd name="T25" fmla="*/ 481 h 28"/>
                <a:gd name="T26" fmla="*/ 72 w 30"/>
                <a:gd name="T27" fmla="*/ 445 h 28"/>
                <a:gd name="T28" fmla="*/ 35 w 30"/>
                <a:gd name="T29" fmla="*/ 365 h 28"/>
                <a:gd name="T30" fmla="*/ 0 w 30"/>
                <a:gd name="T31" fmla="*/ 257 h 28"/>
                <a:gd name="T32" fmla="*/ 0 w 30"/>
                <a:gd name="T33" fmla="*/ 257 h 28"/>
                <a:gd name="T34" fmla="*/ 35 w 30"/>
                <a:gd name="T35" fmla="*/ 151 h 28"/>
                <a:gd name="T36" fmla="*/ 72 w 30"/>
                <a:gd name="T37" fmla="*/ 73 h 28"/>
                <a:gd name="T38" fmla="*/ 184 w 30"/>
                <a:gd name="T39" fmla="*/ 35 h 28"/>
                <a:gd name="T40" fmla="*/ 256 w 30"/>
                <a:gd name="T41" fmla="*/ 0 h 28"/>
                <a:gd name="T42" fmla="*/ 256 w 30"/>
                <a:gd name="T43" fmla="*/ 0 h 2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0"/>
                <a:gd name="T67" fmla="*/ 0 h 28"/>
                <a:gd name="T68" fmla="*/ 30 w 30"/>
                <a:gd name="T69" fmla="*/ 28 h 2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0" h="28">
                  <a:moveTo>
                    <a:pt x="14" y="0"/>
                  </a:moveTo>
                  <a:lnTo>
                    <a:pt x="14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8"/>
                  </a:lnTo>
                  <a:lnTo>
                    <a:pt x="30" y="14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14" y="28"/>
                  </a:lnTo>
                  <a:lnTo>
                    <a:pt x="10" y="26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2" y="8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69A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5" name="Freeform 155"/>
            <p:cNvSpPr>
              <a:spLocks/>
            </p:cNvSpPr>
            <p:nvPr/>
          </p:nvSpPr>
          <p:spPr bwMode="auto">
            <a:xfrm>
              <a:off x="2372" y="2859"/>
              <a:ext cx="41" cy="33"/>
            </a:xfrm>
            <a:custGeom>
              <a:avLst/>
              <a:gdLst>
                <a:gd name="T0" fmla="*/ 180 w 20"/>
                <a:gd name="T1" fmla="*/ 289 h 16"/>
                <a:gd name="T2" fmla="*/ 180 w 20"/>
                <a:gd name="T3" fmla="*/ 289 h 16"/>
                <a:gd name="T4" fmla="*/ 105 w 20"/>
                <a:gd name="T5" fmla="*/ 289 h 16"/>
                <a:gd name="T6" fmla="*/ 68 w 20"/>
                <a:gd name="T7" fmla="*/ 256 h 16"/>
                <a:gd name="T8" fmla="*/ 0 w 20"/>
                <a:gd name="T9" fmla="*/ 221 h 16"/>
                <a:gd name="T10" fmla="*/ 0 w 20"/>
                <a:gd name="T11" fmla="*/ 148 h 16"/>
                <a:gd name="T12" fmla="*/ 0 w 20"/>
                <a:gd name="T13" fmla="*/ 148 h 16"/>
                <a:gd name="T14" fmla="*/ 0 w 20"/>
                <a:gd name="T15" fmla="*/ 72 h 16"/>
                <a:gd name="T16" fmla="*/ 68 w 20"/>
                <a:gd name="T17" fmla="*/ 35 h 16"/>
                <a:gd name="T18" fmla="*/ 105 w 20"/>
                <a:gd name="T19" fmla="*/ 0 h 16"/>
                <a:gd name="T20" fmla="*/ 180 w 20"/>
                <a:gd name="T21" fmla="*/ 0 h 16"/>
                <a:gd name="T22" fmla="*/ 180 w 20"/>
                <a:gd name="T23" fmla="*/ 0 h 16"/>
                <a:gd name="T24" fmla="*/ 248 w 20"/>
                <a:gd name="T25" fmla="*/ 0 h 16"/>
                <a:gd name="T26" fmla="*/ 285 w 20"/>
                <a:gd name="T27" fmla="*/ 35 h 16"/>
                <a:gd name="T28" fmla="*/ 320 w 20"/>
                <a:gd name="T29" fmla="*/ 72 h 16"/>
                <a:gd name="T30" fmla="*/ 353 w 20"/>
                <a:gd name="T31" fmla="*/ 148 h 16"/>
                <a:gd name="T32" fmla="*/ 353 w 20"/>
                <a:gd name="T33" fmla="*/ 148 h 16"/>
                <a:gd name="T34" fmla="*/ 320 w 20"/>
                <a:gd name="T35" fmla="*/ 221 h 16"/>
                <a:gd name="T36" fmla="*/ 285 w 20"/>
                <a:gd name="T37" fmla="*/ 256 h 16"/>
                <a:gd name="T38" fmla="*/ 248 w 20"/>
                <a:gd name="T39" fmla="*/ 289 h 16"/>
                <a:gd name="T40" fmla="*/ 180 w 20"/>
                <a:gd name="T41" fmla="*/ 289 h 16"/>
                <a:gd name="T42" fmla="*/ 180 w 20"/>
                <a:gd name="T43" fmla="*/ 289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"/>
                <a:gd name="T67" fmla="*/ 0 h 16"/>
                <a:gd name="T68" fmla="*/ 20 w 20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" h="16">
                  <a:moveTo>
                    <a:pt x="10" y="16"/>
                  </a:moveTo>
                  <a:lnTo>
                    <a:pt x="10" y="16"/>
                  </a:lnTo>
                  <a:lnTo>
                    <a:pt x="6" y="16"/>
                  </a:lnTo>
                  <a:lnTo>
                    <a:pt x="4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4" y="16"/>
                  </a:lnTo>
                  <a:lnTo>
                    <a:pt x="10" y="16"/>
                  </a:lnTo>
                  <a:close/>
                </a:path>
              </a:pathLst>
            </a:custGeom>
            <a:solidFill>
              <a:srgbClr val="BE0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6" name="Freeform 156"/>
            <p:cNvSpPr>
              <a:spLocks/>
            </p:cNvSpPr>
            <p:nvPr/>
          </p:nvSpPr>
          <p:spPr bwMode="auto">
            <a:xfrm>
              <a:off x="2270" y="2875"/>
              <a:ext cx="41" cy="37"/>
            </a:xfrm>
            <a:custGeom>
              <a:avLst/>
              <a:gdLst>
                <a:gd name="T0" fmla="*/ 180 w 20"/>
                <a:gd name="T1" fmla="*/ 321 h 18"/>
                <a:gd name="T2" fmla="*/ 180 w 20"/>
                <a:gd name="T3" fmla="*/ 321 h 18"/>
                <a:gd name="T4" fmla="*/ 105 w 20"/>
                <a:gd name="T5" fmla="*/ 288 h 18"/>
                <a:gd name="T6" fmla="*/ 68 w 20"/>
                <a:gd name="T7" fmla="*/ 253 h 18"/>
                <a:gd name="T8" fmla="*/ 33 w 20"/>
                <a:gd name="T9" fmla="*/ 216 h 18"/>
                <a:gd name="T10" fmla="*/ 0 w 20"/>
                <a:gd name="T11" fmla="*/ 140 h 18"/>
                <a:gd name="T12" fmla="*/ 0 w 20"/>
                <a:gd name="T13" fmla="*/ 140 h 18"/>
                <a:gd name="T14" fmla="*/ 33 w 20"/>
                <a:gd name="T15" fmla="*/ 105 h 18"/>
                <a:gd name="T16" fmla="*/ 68 w 20"/>
                <a:gd name="T17" fmla="*/ 33 h 18"/>
                <a:gd name="T18" fmla="*/ 105 w 20"/>
                <a:gd name="T19" fmla="*/ 0 h 18"/>
                <a:gd name="T20" fmla="*/ 180 w 20"/>
                <a:gd name="T21" fmla="*/ 0 h 18"/>
                <a:gd name="T22" fmla="*/ 180 w 20"/>
                <a:gd name="T23" fmla="*/ 0 h 18"/>
                <a:gd name="T24" fmla="*/ 248 w 20"/>
                <a:gd name="T25" fmla="*/ 0 h 18"/>
                <a:gd name="T26" fmla="*/ 285 w 20"/>
                <a:gd name="T27" fmla="*/ 33 h 18"/>
                <a:gd name="T28" fmla="*/ 353 w 20"/>
                <a:gd name="T29" fmla="*/ 105 h 18"/>
                <a:gd name="T30" fmla="*/ 353 w 20"/>
                <a:gd name="T31" fmla="*/ 140 h 18"/>
                <a:gd name="T32" fmla="*/ 353 w 20"/>
                <a:gd name="T33" fmla="*/ 140 h 18"/>
                <a:gd name="T34" fmla="*/ 353 w 20"/>
                <a:gd name="T35" fmla="*/ 216 h 18"/>
                <a:gd name="T36" fmla="*/ 285 w 20"/>
                <a:gd name="T37" fmla="*/ 253 h 18"/>
                <a:gd name="T38" fmla="*/ 248 w 20"/>
                <a:gd name="T39" fmla="*/ 288 h 18"/>
                <a:gd name="T40" fmla="*/ 180 w 20"/>
                <a:gd name="T41" fmla="*/ 321 h 18"/>
                <a:gd name="T42" fmla="*/ 180 w 20"/>
                <a:gd name="T43" fmla="*/ 321 h 1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"/>
                <a:gd name="T67" fmla="*/ 0 h 18"/>
                <a:gd name="T68" fmla="*/ 20 w 20"/>
                <a:gd name="T69" fmla="*/ 18 h 1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" h="18">
                  <a:moveTo>
                    <a:pt x="10" y="18"/>
                  </a:moveTo>
                  <a:lnTo>
                    <a:pt x="10" y="18"/>
                  </a:lnTo>
                  <a:lnTo>
                    <a:pt x="6" y="16"/>
                  </a:lnTo>
                  <a:lnTo>
                    <a:pt x="4" y="14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20" y="6"/>
                  </a:lnTo>
                  <a:lnTo>
                    <a:pt x="20" y="8"/>
                  </a:lnTo>
                  <a:lnTo>
                    <a:pt x="20" y="12"/>
                  </a:lnTo>
                  <a:lnTo>
                    <a:pt x="16" y="14"/>
                  </a:lnTo>
                  <a:lnTo>
                    <a:pt x="14" y="16"/>
                  </a:lnTo>
                  <a:lnTo>
                    <a:pt x="10" y="18"/>
                  </a:lnTo>
                  <a:close/>
                </a:path>
              </a:pathLst>
            </a:custGeom>
            <a:solidFill>
              <a:srgbClr val="82D0E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7" name="Freeform 157"/>
            <p:cNvSpPr>
              <a:spLocks/>
            </p:cNvSpPr>
            <p:nvPr/>
          </p:nvSpPr>
          <p:spPr bwMode="auto">
            <a:xfrm>
              <a:off x="581" y="3048"/>
              <a:ext cx="480" cy="160"/>
            </a:xfrm>
            <a:custGeom>
              <a:avLst/>
              <a:gdLst>
                <a:gd name="T0" fmla="*/ 0 w 234"/>
                <a:gd name="T1" fmla="*/ 33 h 78"/>
                <a:gd name="T2" fmla="*/ 33 w 234"/>
                <a:gd name="T3" fmla="*/ 320 h 78"/>
                <a:gd name="T4" fmla="*/ 139 w 234"/>
                <a:gd name="T5" fmla="*/ 640 h 78"/>
                <a:gd name="T6" fmla="*/ 320 w 234"/>
                <a:gd name="T7" fmla="*/ 921 h 78"/>
                <a:gd name="T8" fmla="*/ 568 w 234"/>
                <a:gd name="T9" fmla="*/ 1097 h 78"/>
                <a:gd name="T10" fmla="*/ 1097 w 234"/>
                <a:gd name="T11" fmla="*/ 1346 h 78"/>
                <a:gd name="T12" fmla="*/ 1805 w 234"/>
                <a:gd name="T13" fmla="*/ 1381 h 78"/>
                <a:gd name="T14" fmla="*/ 4146 w 234"/>
                <a:gd name="T15" fmla="*/ 1346 h 78"/>
                <a:gd name="T16" fmla="*/ 4146 w 234"/>
                <a:gd name="T17" fmla="*/ 68 h 78"/>
                <a:gd name="T18" fmla="*/ 3891 w 234"/>
                <a:gd name="T19" fmla="*/ 0 h 78"/>
                <a:gd name="T20" fmla="*/ 0 w 234"/>
                <a:gd name="T21" fmla="*/ 33 h 7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4"/>
                <a:gd name="T34" fmla="*/ 0 h 78"/>
                <a:gd name="T35" fmla="*/ 234 w 234"/>
                <a:gd name="T36" fmla="*/ 78 h 7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4" h="78">
                  <a:moveTo>
                    <a:pt x="0" y="2"/>
                  </a:moveTo>
                  <a:lnTo>
                    <a:pt x="2" y="18"/>
                  </a:lnTo>
                  <a:lnTo>
                    <a:pt x="8" y="36"/>
                  </a:lnTo>
                  <a:lnTo>
                    <a:pt x="18" y="52"/>
                  </a:lnTo>
                  <a:lnTo>
                    <a:pt x="32" y="62"/>
                  </a:lnTo>
                  <a:lnTo>
                    <a:pt x="62" y="76"/>
                  </a:lnTo>
                  <a:lnTo>
                    <a:pt x="102" y="78"/>
                  </a:lnTo>
                  <a:lnTo>
                    <a:pt x="234" y="76"/>
                  </a:lnTo>
                  <a:lnTo>
                    <a:pt x="234" y="4"/>
                  </a:lnTo>
                  <a:lnTo>
                    <a:pt x="22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B5A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8" name="Rectangle 158"/>
            <p:cNvSpPr>
              <a:spLocks noChangeArrowheads="1"/>
            </p:cNvSpPr>
            <p:nvPr/>
          </p:nvSpPr>
          <p:spPr bwMode="auto">
            <a:xfrm>
              <a:off x="1066" y="3056"/>
              <a:ext cx="1084" cy="111"/>
            </a:xfrm>
            <a:prstGeom prst="rect">
              <a:avLst/>
            </a:prstGeom>
            <a:solidFill>
              <a:srgbClr val="3B5A6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34849" name="Freeform 159"/>
            <p:cNvSpPr>
              <a:spLocks/>
            </p:cNvSpPr>
            <p:nvPr/>
          </p:nvSpPr>
          <p:spPr bwMode="auto">
            <a:xfrm>
              <a:off x="2155" y="3048"/>
              <a:ext cx="472" cy="156"/>
            </a:xfrm>
            <a:custGeom>
              <a:avLst/>
              <a:gdLst>
                <a:gd name="T0" fmla="*/ 287 w 230"/>
                <a:gd name="T1" fmla="*/ 0 h 76"/>
                <a:gd name="T2" fmla="*/ 33 w 230"/>
                <a:gd name="T3" fmla="*/ 68 h 76"/>
                <a:gd name="T4" fmla="*/ 0 w 230"/>
                <a:gd name="T5" fmla="*/ 1281 h 76"/>
                <a:gd name="T6" fmla="*/ 2949 w 230"/>
                <a:gd name="T7" fmla="*/ 1349 h 76"/>
                <a:gd name="T8" fmla="*/ 3587 w 230"/>
                <a:gd name="T9" fmla="*/ 1168 h 76"/>
                <a:gd name="T10" fmla="*/ 4010 w 230"/>
                <a:gd name="T11" fmla="*/ 708 h 76"/>
                <a:gd name="T12" fmla="*/ 4082 w 230"/>
                <a:gd name="T13" fmla="*/ 216 h 76"/>
                <a:gd name="T14" fmla="*/ 4082 w 230"/>
                <a:gd name="T15" fmla="*/ 0 h 76"/>
                <a:gd name="T16" fmla="*/ 287 w 230"/>
                <a:gd name="T17" fmla="*/ 0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0"/>
                <a:gd name="T28" fmla="*/ 0 h 76"/>
                <a:gd name="T29" fmla="*/ 230 w 230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0" h="76">
                  <a:moveTo>
                    <a:pt x="16" y="0"/>
                  </a:moveTo>
                  <a:lnTo>
                    <a:pt x="2" y="4"/>
                  </a:lnTo>
                  <a:lnTo>
                    <a:pt x="0" y="72"/>
                  </a:lnTo>
                  <a:lnTo>
                    <a:pt x="166" y="76"/>
                  </a:lnTo>
                  <a:lnTo>
                    <a:pt x="202" y="66"/>
                  </a:lnTo>
                  <a:lnTo>
                    <a:pt x="226" y="40"/>
                  </a:lnTo>
                  <a:lnTo>
                    <a:pt x="230" y="12"/>
                  </a:lnTo>
                  <a:lnTo>
                    <a:pt x="230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3B5A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0" name="Freeform 160"/>
            <p:cNvSpPr>
              <a:spLocks noEditPoints="1"/>
            </p:cNvSpPr>
            <p:nvPr/>
          </p:nvSpPr>
          <p:spPr bwMode="auto">
            <a:xfrm>
              <a:off x="564" y="1091"/>
              <a:ext cx="2088" cy="2130"/>
            </a:xfrm>
            <a:custGeom>
              <a:avLst/>
              <a:gdLst>
                <a:gd name="T0" fmla="*/ 14098 w 1016"/>
                <a:gd name="T1" fmla="*/ 17157 h 1036"/>
                <a:gd name="T2" fmla="*/ 17697 w 1016"/>
                <a:gd name="T3" fmla="*/ 17614 h 1036"/>
                <a:gd name="T4" fmla="*/ 16484 w 1016"/>
                <a:gd name="T5" fmla="*/ 18222 h 1036"/>
                <a:gd name="T6" fmla="*/ 13662 w 1016"/>
                <a:gd name="T7" fmla="*/ 17157 h 1036"/>
                <a:gd name="T8" fmla="*/ 964 w 1016"/>
                <a:gd name="T9" fmla="*/ 18089 h 1036"/>
                <a:gd name="T10" fmla="*/ 3923 w 1016"/>
                <a:gd name="T11" fmla="*/ 17085 h 1036"/>
                <a:gd name="T12" fmla="*/ 4211 w 1016"/>
                <a:gd name="T13" fmla="*/ 18222 h 1036"/>
                <a:gd name="T14" fmla="*/ 2855 w 1016"/>
                <a:gd name="T15" fmla="*/ 8610 h 1036"/>
                <a:gd name="T16" fmla="*/ 3670 w 1016"/>
                <a:gd name="T17" fmla="*/ 13861 h 1036"/>
                <a:gd name="T18" fmla="*/ 781 w 1016"/>
                <a:gd name="T19" fmla="*/ 14262 h 1036"/>
                <a:gd name="T20" fmla="*/ 748 w 1016"/>
                <a:gd name="T21" fmla="*/ 8750 h 1036"/>
                <a:gd name="T22" fmla="*/ 1638 w 1016"/>
                <a:gd name="T23" fmla="*/ 8362 h 1036"/>
                <a:gd name="T24" fmla="*/ 4747 w 1016"/>
                <a:gd name="T25" fmla="*/ 8898 h 1036"/>
                <a:gd name="T26" fmla="*/ 5676 w 1016"/>
                <a:gd name="T27" fmla="*/ 13010 h 1036"/>
                <a:gd name="T28" fmla="*/ 6813 w 1016"/>
                <a:gd name="T29" fmla="*/ 13722 h 1036"/>
                <a:gd name="T30" fmla="*/ 12380 w 1016"/>
                <a:gd name="T31" fmla="*/ 13113 h 1036"/>
                <a:gd name="T32" fmla="*/ 13270 w 1016"/>
                <a:gd name="T33" fmla="*/ 10039 h 1036"/>
                <a:gd name="T34" fmla="*/ 14454 w 1016"/>
                <a:gd name="T35" fmla="*/ 8107 h 1036"/>
                <a:gd name="T36" fmla="*/ 14982 w 1016"/>
                <a:gd name="T37" fmla="*/ 8610 h 1036"/>
                <a:gd name="T38" fmla="*/ 14306 w 1016"/>
                <a:gd name="T39" fmla="*/ 13438 h 1036"/>
                <a:gd name="T40" fmla="*/ 4211 w 1016"/>
                <a:gd name="T41" fmla="*/ 14435 h 1036"/>
                <a:gd name="T42" fmla="*/ 3142 w 1016"/>
                <a:gd name="T43" fmla="*/ 9258 h 1036"/>
                <a:gd name="T44" fmla="*/ 3498 w 1016"/>
                <a:gd name="T45" fmla="*/ 8107 h 1036"/>
                <a:gd name="T46" fmla="*/ 3783 w 1016"/>
                <a:gd name="T47" fmla="*/ 7038 h 1036"/>
                <a:gd name="T48" fmla="*/ 13202 w 1016"/>
                <a:gd name="T49" fmla="*/ 9396 h 1036"/>
                <a:gd name="T50" fmla="*/ 12308 w 1016"/>
                <a:gd name="T51" fmla="*/ 12938 h 1036"/>
                <a:gd name="T52" fmla="*/ 6813 w 1016"/>
                <a:gd name="T53" fmla="*/ 13586 h 1036"/>
                <a:gd name="T54" fmla="*/ 5816 w 1016"/>
                <a:gd name="T55" fmla="*/ 12938 h 1036"/>
                <a:gd name="T56" fmla="*/ 4920 w 1016"/>
                <a:gd name="T57" fmla="*/ 9396 h 1036"/>
                <a:gd name="T58" fmla="*/ 13054 w 1016"/>
                <a:gd name="T59" fmla="*/ 8107 h 1036"/>
                <a:gd name="T60" fmla="*/ 10956 w 1016"/>
                <a:gd name="T61" fmla="*/ 288 h 1036"/>
                <a:gd name="T62" fmla="*/ 4460 w 1016"/>
                <a:gd name="T63" fmla="*/ 288 h 1036"/>
                <a:gd name="T64" fmla="*/ 13453 w 1016"/>
                <a:gd name="T65" fmla="*/ 2722 h 1036"/>
                <a:gd name="T66" fmla="*/ 14339 w 1016"/>
                <a:gd name="T67" fmla="*/ 7829 h 1036"/>
                <a:gd name="T68" fmla="*/ 16484 w 1016"/>
                <a:gd name="T69" fmla="*/ 8362 h 1036"/>
                <a:gd name="T70" fmla="*/ 17588 w 1016"/>
                <a:gd name="T71" fmla="*/ 9038 h 1036"/>
                <a:gd name="T72" fmla="*/ 17341 w 1016"/>
                <a:gd name="T73" fmla="*/ 14262 h 1036"/>
                <a:gd name="T74" fmla="*/ 14454 w 1016"/>
                <a:gd name="T75" fmla="*/ 13861 h 1036"/>
                <a:gd name="T76" fmla="*/ 15267 w 1016"/>
                <a:gd name="T77" fmla="*/ 8610 h 1036"/>
                <a:gd name="T78" fmla="*/ 13950 w 1016"/>
                <a:gd name="T79" fmla="*/ 15580 h 1036"/>
                <a:gd name="T80" fmla="*/ 16805 w 1016"/>
                <a:gd name="T81" fmla="*/ 14470 h 1036"/>
                <a:gd name="T82" fmla="*/ 14199 w 1016"/>
                <a:gd name="T83" fmla="*/ 16329 h 1036"/>
                <a:gd name="T84" fmla="*/ 4351 w 1016"/>
                <a:gd name="T85" fmla="*/ 15792 h 1036"/>
                <a:gd name="T86" fmla="*/ 13950 w 1016"/>
                <a:gd name="T87" fmla="*/ 16904 h 1036"/>
                <a:gd name="T88" fmla="*/ 321 w 1016"/>
                <a:gd name="T89" fmla="*/ 14402 h 1036"/>
                <a:gd name="T90" fmla="*/ 4178 w 1016"/>
                <a:gd name="T91" fmla="*/ 15044 h 1036"/>
                <a:gd name="T92" fmla="*/ 3923 w 1016"/>
                <a:gd name="T93" fmla="*/ 16329 h 1036"/>
                <a:gd name="T94" fmla="*/ 17836 w 1016"/>
                <a:gd name="T95" fmla="*/ 8898 h 1036"/>
                <a:gd name="T96" fmla="*/ 16484 w 1016"/>
                <a:gd name="T97" fmla="*/ 8107 h 1036"/>
                <a:gd name="T98" fmla="*/ 14591 w 1016"/>
                <a:gd name="T99" fmla="*/ 6898 h 1036"/>
                <a:gd name="T100" fmla="*/ 11091 w 1016"/>
                <a:gd name="T101" fmla="*/ 0 h 1036"/>
                <a:gd name="T102" fmla="*/ 3531 w 1016"/>
                <a:gd name="T103" fmla="*/ 7866 h 1036"/>
                <a:gd name="T104" fmla="*/ 1638 w 1016"/>
                <a:gd name="T105" fmla="*/ 8107 h 1036"/>
                <a:gd name="T106" fmla="*/ 356 w 1016"/>
                <a:gd name="T107" fmla="*/ 8863 h 1036"/>
                <a:gd name="T108" fmla="*/ 68 w 1016"/>
                <a:gd name="T109" fmla="*/ 17513 h 1036"/>
                <a:gd name="T110" fmla="*/ 1389 w 1016"/>
                <a:gd name="T111" fmla="*/ 18477 h 1036"/>
                <a:gd name="T112" fmla="*/ 4460 w 1016"/>
                <a:gd name="T113" fmla="*/ 18189 h 1036"/>
                <a:gd name="T114" fmla="*/ 16484 w 1016"/>
                <a:gd name="T115" fmla="*/ 18510 h 1036"/>
                <a:gd name="T116" fmla="*/ 17869 w 1016"/>
                <a:gd name="T117" fmla="*/ 17869 h 1036"/>
                <a:gd name="T118" fmla="*/ 17941 w 1016"/>
                <a:gd name="T119" fmla="*/ 9579 h 10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16"/>
                <a:gd name="T181" fmla="*/ 0 h 1036"/>
                <a:gd name="T182" fmla="*/ 1016 w 1016"/>
                <a:gd name="T183" fmla="*/ 1036 h 10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16" h="1036">
                  <a:moveTo>
                    <a:pt x="924" y="1020"/>
                  </a:moveTo>
                  <a:lnTo>
                    <a:pt x="924" y="1020"/>
                  </a:lnTo>
                  <a:lnTo>
                    <a:pt x="780" y="1020"/>
                  </a:lnTo>
                  <a:lnTo>
                    <a:pt x="780" y="960"/>
                  </a:lnTo>
                  <a:lnTo>
                    <a:pt x="790" y="960"/>
                  </a:lnTo>
                  <a:lnTo>
                    <a:pt x="792" y="960"/>
                  </a:lnTo>
                  <a:lnTo>
                    <a:pt x="796" y="956"/>
                  </a:lnTo>
                  <a:lnTo>
                    <a:pt x="1000" y="956"/>
                  </a:lnTo>
                  <a:lnTo>
                    <a:pt x="998" y="968"/>
                  </a:lnTo>
                  <a:lnTo>
                    <a:pt x="996" y="978"/>
                  </a:lnTo>
                  <a:lnTo>
                    <a:pt x="992" y="986"/>
                  </a:lnTo>
                  <a:lnTo>
                    <a:pt x="988" y="994"/>
                  </a:lnTo>
                  <a:lnTo>
                    <a:pt x="982" y="1000"/>
                  </a:lnTo>
                  <a:lnTo>
                    <a:pt x="976" y="1004"/>
                  </a:lnTo>
                  <a:lnTo>
                    <a:pt x="962" y="1012"/>
                  </a:lnTo>
                  <a:lnTo>
                    <a:pt x="948" y="1018"/>
                  </a:lnTo>
                  <a:lnTo>
                    <a:pt x="936" y="1020"/>
                  </a:lnTo>
                  <a:lnTo>
                    <a:pt x="924" y="1020"/>
                  </a:lnTo>
                  <a:close/>
                  <a:moveTo>
                    <a:pt x="250" y="1004"/>
                  </a:moveTo>
                  <a:lnTo>
                    <a:pt x="250" y="1004"/>
                  </a:lnTo>
                  <a:lnTo>
                    <a:pt x="250" y="960"/>
                  </a:lnTo>
                  <a:lnTo>
                    <a:pt x="766" y="960"/>
                  </a:lnTo>
                  <a:lnTo>
                    <a:pt x="766" y="1004"/>
                  </a:lnTo>
                  <a:lnTo>
                    <a:pt x="250" y="1004"/>
                  </a:lnTo>
                  <a:close/>
                  <a:moveTo>
                    <a:pt x="92" y="1020"/>
                  </a:moveTo>
                  <a:lnTo>
                    <a:pt x="92" y="1020"/>
                  </a:lnTo>
                  <a:lnTo>
                    <a:pt x="80" y="1020"/>
                  </a:lnTo>
                  <a:lnTo>
                    <a:pt x="68" y="1018"/>
                  </a:lnTo>
                  <a:lnTo>
                    <a:pt x="54" y="1012"/>
                  </a:lnTo>
                  <a:lnTo>
                    <a:pt x="40" y="1004"/>
                  </a:lnTo>
                  <a:lnTo>
                    <a:pt x="28" y="994"/>
                  </a:lnTo>
                  <a:lnTo>
                    <a:pt x="24" y="986"/>
                  </a:lnTo>
                  <a:lnTo>
                    <a:pt x="20" y="978"/>
                  </a:lnTo>
                  <a:lnTo>
                    <a:pt x="18" y="968"/>
                  </a:lnTo>
                  <a:lnTo>
                    <a:pt x="16" y="956"/>
                  </a:lnTo>
                  <a:lnTo>
                    <a:pt x="220" y="956"/>
                  </a:lnTo>
                  <a:lnTo>
                    <a:pt x="224" y="960"/>
                  </a:lnTo>
                  <a:lnTo>
                    <a:pt x="226" y="960"/>
                  </a:lnTo>
                  <a:lnTo>
                    <a:pt x="236" y="960"/>
                  </a:lnTo>
                  <a:lnTo>
                    <a:pt x="236" y="1020"/>
                  </a:lnTo>
                  <a:lnTo>
                    <a:pt x="92" y="1020"/>
                  </a:lnTo>
                  <a:close/>
                  <a:moveTo>
                    <a:pt x="92" y="468"/>
                  </a:moveTo>
                  <a:lnTo>
                    <a:pt x="162" y="468"/>
                  </a:lnTo>
                  <a:lnTo>
                    <a:pt x="160" y="482"/>
                  </a:lnTo>
                  <a:lnTo>
                    <a:pt x="162" y="518"/>
                  </a:lnTo>
                  <a:lnTo>
                    <a:pt x="164" y="556"/>
                  </a:lnTo>
                  <a:lnTo>
                    <a:pt x="170" y="604"/>
                  </a:lnTo>
                  <a:lnTo>
                    <a:pt x="178" y="658"/>
                  </a:lnTo>
                  <a:lnTo>
                    <a:pt x="190" y="716"/>
                  </a:lnTo>
                  <a:lnTo>
                    <a:pt x="198" y="746"/>
                  </a:lnTo>
                  <a:lnTo>
                    <a:pt x="206" y="776"/>
                  </a:lnTo>
                  <a:lnTo>
                    <a:pt x="218" y="804"/>
                  </a:lnTo>
                  <a:lnTo>
                    <a:pt x="230" y="832"/>
                  </a:lnTo>
                  <a:lnTo>
                    <a:pt x="188" y="822"/>
                  </a:lnTo>
                  <a:lnTo>
                    <a:pt x="132" y="812"/>
                  </a:lnTo>
                  <a:lnTo>
                    <a:pt x="72" y="802"/>
                  </a:lnTo>
                  <a:lnTo>
                    <a:pt x="44" y="798"/>
                  </a:lnTo>
                  <a:lnTo>
                    <a:pt x="18" y="798"/>
                  </a:lnTo>
                  <a:lnTo>
                    <a:pt x="24" y="538"/>
                  </a:lnTo>
                  <a:lnTo>
                    <a:pt x="26" y="526"/>
                  </a:lnTo>
                  <a:lnTo>
                    <a:pt x="28" y="514"/>
                  </a:lnTo>
                  <a:lnTo>
                    <a:pt x="32" y="502"/>
                  </a:lnTo>
                  <a:lnTo>
                    <a:pt x="42" y="490"/>
                  </a:lnTo>
                  <a:lnTo>
                    <a:pt x="46" y="484"/>
                  </a:lnTo>
                  <a:lnTo>
                    <a:pt x="54" y="478"/>
                  </a:lnTo>
                  <a:lnTo>
                    <a:pt x="60" y="474"/>
                  </a:lnTo>
                  <a:lnTo>
                    <a:pt x="70" y="472"/>
                  </a:lnTo>
                  <a:lnTo>
                    <a:pt x="80" y="470"/>
                  </a:lnTo>
                  <a:lnTo>
                    <a:pt x="92" y="468"/>
                  </a:lnTo>
                  <a:close/>
                  <a:moveTo>
                    <a:pt x="206" y="454"/>
                  </a:moveTo>
                  <a:lnTo>
                    <a:pt x="270" y="454"/>
                  </a:lnTo>
                  <a:lnTo>
                    <a:pt x="266" y="462"/>
                  </a:lnTo>
                  <a:lnTo>
                    <a:pt x="264" y="472"/>
                  </a:lnTo>
                  <a:lnTo>
                    <a:pt x="266" y="498"/>
                  </a:lnTo>
                  <a:lnTo>
                    <a:pt x="268" y="526"/>
                  </a:lnTo>
                  <a:lnTo>
                    <a:pt x="272" y="562"/>
                  </a:lnTo>
                  <a:lnTo>
                    <a:pt x="278" y="602"/>
                  </a:lnTo>
                  <a:lnTo>
                    <a:pt x="288" y="644"/>
                  </a:lnTo>
                  <a:lnTo>
                    <a:pt x="300" y="688"/>
                  </a:lnTo>
                  <a:lnTo>
                    <a:pt x="310" y="708"/>
                  </a:lnTo>
                  <a:lnTo>
                    <a:pt x="318" y="728"/>
                  </a:lnTo>
                  <a:lnTo>
                    <a:pt x="322" y="734"/>
                  </a:lnTo>
                  <a:lnTo>
                    <a:pt x="336" y="748"/>
                  </a:lnTo>
                  <a:lnTo>
                    <a:pt x="344" y="756"/>
                  </a:lnTo>
                  <a:lnTo>
                    <a:pt x="354" y="762"/>
                  </a:lnTo>
                  <a:lnTo>
                    <a:pt x="368" y="766"/>
                  </a:lnTo>
                  <a:lnTo>
                    <a:pt x="382" y="768"/>
                  </a:lnTo>
                  <a:lnTo>
                    <a:pt x="634" y="768"/>
                  </a:lnTo>
                  <a:lnTo>
                    <a:pt x="650" y="766"/>
                  </a:lnTo>
                  <a:lnTo>
                    <a:pt x="662" y="762"/>
                  </a:lnTo>
                  <a:lnTo>
                    <a:pt x="674" y="756"/>
                  </a:lnTo>
                  <a:lnTo>
                    <a:pt x="682" y="748"/>
                  </a:lnTo>
                  <a:lnTo>
                    <a:pt x="694" y="734"/>
                  </a:lnTo>
                  <a:lnTo>
                    <a:pt x="698" y="728"/>
                  </a:lnTo>
                  <a:lnTo>
                    <a:pt x="708" y="708"/>
                  </a:lnTo>
                  <a:lnTo>
                    <a:pt x="716" y="688"/>
                  </a:lnTo>
                  <a:lnTo>
                    <a:pt x="728" y="644"/>
                  </a:lnTo>
                  <a:lnTo>
                    <a:pt x="738" y="602"/>
                  </a:lnTo>
                  <a:lnTo>
                    <a:pt x="744" y="562"/>
                  </a:lnTo>
                  <a:lnTo>
                    <a:pt x="748" y="526"/>
                  </a:lnTo>
                  <a:lnTo>
                    <a:pt x="750" y="498"/>
                  </a:lnTo>
                  <a:lnTo>
                    <a:pt x="752" y="472"/>
                  </a:lnTo>
                  <a:lnTo>
                    <a:pt x="750" y="460"/>
                  </a:lnTo>
                  <a:lnTo>
                    <a:pt x="746" y="454"/>
                  </a:lnTo>
                  <a:lnTo>
                    <a:pt x="810" y="454"/>
                  </a:lnTo>
                  <a:lnTo>
                    <a:pt x="816" y="454"/>
                  </a:lnTo>
                  <a:lnTo>
                    <a:pt x="826" y="458"/>
                  </a:lnTo>
                  <a:lnTo>
                    <a:pt x="832" y="460"/>
                  </a:lnTo>
                  <a:lnTo>
                    <a:pt x="836" y="466"/>
                  </a:lnTo>
                  <a:lnTo>
                    <a:pt x="840" y="472"/>
                  </a:lnTo>
                  <a:lnTo>
                    <a:pt x="840" y="482"/>
                  </a:lnTo>
                  <a:lnTo>
                    <a:pt x="840" y="518"/>
                  </a:lnTo>
                  <a:lnTo>
                    <a:pt x="836" y="558"/>
                  </a:lnTo>
                  <a:lnTo>
                    <a:pt x="832" y="606"/>
                  </a:lnTo>
                  <a:lnTo>
                    <a:pt x="822" y="662"/>
                  </a:lnTo>
                  <a:lnTo>
                    <a:pt x="810" y="722"/>
                  </a:lnTo>
                  <a:lnTo>
                    <a:pt x="802" y="752"/>
                  </a:lnTo>
                  <a:lnTo>
                    <a:pt x="792" y="780"/>
                  </a:lnTo>
                  <a:lnTo>
                    <a:pt x="780" y="808"/>
                  </a:lnTo>
                  <a:lnTo>
                    <a:pt x="768" y="836"/>
                  </a:lnTo>
                  <a:lnTo>
                    <a:pt x="248" y="836"/>
                  </a:lnTo>
                  <a:lnTo>
                    <a:pt x="236" y="808"/>
                  </a:lnTo>
                  <a:lnTo>
                    <a:pt x="224" y="780"/>
                  </a:lnTo>
                  <a:lnTo>
                    <a:pt x="214" y="752"/>
                  </a:lnTo>
                  <a:lnTo>
                    <a:pt x="206" y="722"/>
                  </a:lnTo>
                  <a:lnTo>
                    <a:pt x="194" y="662"/>
                  </a:lnTo>
                  <a:lnTo>
                    <a:pt x="184" y="606"/>
                  </a:lnTo>
                  <a:lnTo>
                    <a:pt x="180" y="558"/>
                  </a:lnTo>
                  <a:lnTo>
                    <a:pt x="176" y="518"/>
                  </a:lnTo>
                  <a:lnTo>
                    <a:pt x="176" y="482"/>
                  </a:lnTo>
                  <a:lnTo>
                    <a:pt x="176" y="476"/>
                  </a:lnTo>
                  <a:lnTo>
                    <a:pt x="180" y="466"/>
                  </a:lnTo>
                  <a:lnTo>
                    <a:pt x="184" y="462"/>
                  </a:lnTo>
                  <a:lnTo>
                    <a:pt x="188" y="458"/>
                  </a:lnTo>
                  <a:lnTo>
                    <a:pt x="196" y="454"/>
                  </a:lnTo>
                  <a:lnTo>
                    <a:pt x="206" y="454"/>
                  </a:lnTo>
                  <a:close/>
                  <a:moveTo>
                    <a:pt x="236" y="394"/>
                  </a:moveTo>
                  <a:lnTo>
                    <a:pt x="236" y="438"/>
                  </a:lnTo>
                  <a:lnTo>
                    <a:pt x="212" y="438"/>
                  </a:lnTo>
                  <a:lnTo>
                    <a:pt x="212" y="394"/>
                  </a:lnTo>
                  <a:lnTo>
                    <a:pt x="236" y="394"/>
                  </a:lnTo>
                  <a:close/>
                  <a:moveTo>
                    <a:pt x="742" y="472"/>
                  </a:moveTo>
                  <a:lnTo>
                    <a:pt x="742" y="472"/>
                  </a:lnTo>
                  <a:lnTo>
                    <a:pt x="742" y="498"/>
                  </a:lnTo>
                  <a:lnTo>
                    <a:pt x="740" y="526"/>
                  </a:lnTo>
                  <a:lnTo>
                    <a:pt x="736" y="560"/>
                  </a:lnTo>
                  <a:lnTo>
                    <a:pt x="730" y="600"/>
                  </a:lnTo>
                  <a:lnTo>
                    <a:pt x="720" y="642"/>
                  </a:lnTo>
                  <a:lnTo>
                    <a:pt x="708" y="684"/>
                  </a:lnTo>
                  <a:lnTo>
                    <a:pt x="700" y="704"/>
                  </a:lnTo>
                  <a:lnTo>
                    <a:pt x="690" y="724"/>
                  </a:lnTo>
                  <a:lnTo>
                    <a:pt x="686" y="730"/>
                  </a:lnTo>
                  <a:lnTo>
                    <a:pt x="676" y="742"/>
                  </a:lnTo>
                  <a:lnTo>
                    <a:pt x="668" y="748"/>
                  </a:lnTo>
                  <a:lnTo>
                    <a:pt x="658" y="754"/>
                  </a:lnTo>
                  <a:lnTo>
                    <a:pt x="648" y="758"/>
                  </a:lnTo>
                  <a:lnTo>
                    <a:pt x="634" y="760"/>
                  </a:lnTo>
                  <a:lnTo>
                    <a:pt x="382" y="760"/>
                  </a:lnTo>
                  <a:lnTo>
                    <a:pt x="370" y="758"/>
                  </a:lnTo>
                  <a:lnTo>
                    <a:pt x="358" y="754"/>
                  </a:lnTo>
                  <a:lnTo>
                    <a:pt x="348" y="748"/>
                  </a:lnTo>
                  <a:lnTo>
                    <a:pt x="340" y="742"/>
                  </a:lnTo>
                  <a:lnTo>
                    <a:pt x="330" y="730"/>
                  </a:lnTo>
                  <a:lnTo>
                    <a:pt x="326" y="724"/>
                  </a:lnTo>
                  <a:lnTo>
                    <a:pt x="316" y="704"/>
                  </a:lnTo>
                  <a:lnTo>
                    <a:pt x="308" y="684"/>
                  </a:lnTo>
                  <a:lnTo>
                    <a:pt x="296" y="642"/>
                  </a:lnTo>
                  <a:lnTo>
                    <a:pt x="286" y="600"/>
                  </a:lnTo>
                  <a:lnTo>
                    <a:pt x="280" y="560"/>
                  </a:lnTo>
                  <a:lnTo>
                    <a:pt x="276" y="526"/>
                  </a:lnTo>
                  <a:lnTo>
                    <a:pt x="274" y="498"/>
                  </a:lnTo>
                  <a:lnTo>
                    <a:pt x="274" y="472"/>
                  </a:lnTo>
                  <a:lnTo>
                    <a:pt x="274" y="464"/>
                  </a:lnTo>
                  <a:lnTo>
                    <a:pt x="278" y="458"/>
                  </a:lnTo>
                  <a:lnTo>
                    <a:pt x="282" y="454"/>
                  </a:lnTo>
                  <a:lnTo>
                    <a:pt x="732" y="454"/>
                  </a:lnTo>
                  <a:lnTo>
                    <a:pt x="736" y="456"/>
                  </a:lnTo>
                  <a:lnTo>
                    <a:pt x="740" y="460"/>
                  </a:lnTo>
                  <a:lnTo>
                    <a:pt x="742" y="464"/>
                  </a:lnTo>
                  <a:lnTo>
                    <a:pt x="742" y="472"/>
                  </a:lnTo>
                  <a:close/>
                  <a:moveTo>
                    <a:pt x="614" y="16"/>
                  </a:moveTo>
                  <a:lnTo>
                    <a:pt x="614" y="166"/>
                  </a:lnTo>
                  <a:lnTo>
                    <a:pt x="766" y="166"/>
                  </a:lnTo>
                  <a:lnTo>
                    <a:pt x="766" y="438"/>
                  </a:lnTo>
                  <a:lnTo>
                    <a:pt x="250" y="438"/>
                  </a:lnTo>
                  <a:lnTo>
                    <a:pt x="250" y="16"/>
                  </a:lnTo>
                  <a:lnTo>
                    <a:pt x="614" y="16"/>
                  </a:lnTo>
                  <a:close/>
                  <a:moveTo>
                    <a:pt x="628" y="26"/>
                  </a:moveTo>
                  <a:lnTo>
                    <a:pt x="628" y="26"/>
                  </a:lnTo>
                  <a:lnTo>
                    <a:pt x="754" y="152"/>
                  </a:lnTo>
                  <a:lnTo>
                    <a:pt x="628" y="152"/>
                  </a:lnTo>
                  <a:lnTo>
                    <a:pt x="628" y="26"/>
                  </a:lnTo>
                  <a:close/>
                  <a:moveTo>
                    <a:pt x="804" y="394"/>
                  </a:moveTo>
                  <a:lnTo>
                    <a:pt x="804" y="394"/>
                  </a:lnTo>
                  <a:lnTo>
                    <a:pt x="804" y="438"/>
                  </a:lnTo>
                  <a:lnTo>
                    <a:pt x="780" y="438"/>
                  </a:lnTo>
                  <a:lnTo>
                    <a:pt x="780" y="394"/>
                  </a:lnTo>
                  <a:lnTo>
                    <a:pt x="804" y="394"/>
                  </a:lnTo>
                  <a:close/>
                  <a:moveTo>
                    <a:pt x="924" y="468"/>
                  </a:moveTo>
                  <a:lnTo>
                    <a:pt x="924" y="468"/>
                  </a:lnTo>
                  <a:lnTo>
                    <a:pt x="936" y="470"/>
                  </a:lnTo>
                  <a:lnTo>
                    <a:pt x="946" y="472"/>
                  </a:lnTo>
                  <a:lnTo>
                    <a:pt x="958" y="478"/>
                  </a:lnTo>
                  <a:lnTo>
                    <a:pt x="972" y="486"/>
                  </a:lnTo>
                  <a:lnTo>
                    <a:pt x="976" y="492"/>
                  </a:lnTo>
                  <a:lnTo>
                    <a:pt x="982" y="498"/>
                  </a:lnTo>
                  <a:lnTo>
                    <a:pt x="986" y="506"/>
                  </a:lnTo>
                  <a:lnTo>
                    <a:pt x="990" y="514"/>
                  </a:lnTo>
                  <a:lnTo>
                    <a:pt x="992" y="526"/>
                  </a:lnTo>
                  <a:lnTo>
                    <a:pt x="992" y="536"/>
                  </a:lnTo>
                  <a:lnTo>
                    <a:pt x="998" y="798"/>
                  </a:lnTo>
                  <a:lnTo>
                    <a:pt x="972" y="798"/>
                  </a:lnTo>
                  <a:lnTo>
                    <a:pt x="944" y="802"/>
                  </a:lnTo>
                  <a:lnTo>
                    <a:pt x="884" y="812"/>
                  </a:lnTo>
                  <a:lnTo>
                    <a:pt x="828" y="822"/>
                  </a:lnTo>
                  <a:lnTo>
                    <a:pt x="786" y="832"/>
                  </a:lnTo>
                  <a:lnTo>
                    <a:pt x="798" y="804"/>
                  </a:lnTo>
                  <a:lnTo>
                    <a:pt x="810" y="776"/>
                  </a:lnTo>
                  <a:lnTo>
                    <a:pt x="818" y="746"/>
                  </a:lnTo>
                  <a:lnTo>
                    <a:pt x="826" y="716"/>
                  </a:lnTo>
                  <a:lnTo>
                    <a:pt x="838" y="658"/>
                  </a:lnTo>
                  <a:lnTo>
                    <a:pt x="846" y="604"/>
                  </a:lnTo>
                  <a:lnTo>
                    <a:pt x="852" y="556"/>
                  </a:lnTo>
                  <a:lnTo>
                    <a:pt x="854" y="518"/>
                  </a:lnTo>
                  <a:lnTo>
                    <a:pt x="856" y="482"/>
                  </a:lnTo>
                  <a:lnTo>
                    <a:pt x="854" y="468"/>
                  </a:lnTo>
                  <a:lnTo>
                    <a:pt x="924" y="468"/>
                  </a:lnTo>
                  <a:close/>
                  <a:moveTo>
                    <a:pt x="796" y="912"/>
                  </a:moveTo>
                  <a:lnTo>
                    <a:pt x="784" y="874"/>
                  </a:lnTo>
                  <a:lnTo>
                    <a:pt x="782" y="872"/>
                  </a:lnTo>
                  <a:lnTo>
                    <a:pt x="782" y="844"/>
                  </a:lnTo>
                  <a:lnTo>
                    <a:pt x="782" y="842"/>
                  </a:lnTo>
                  <a:lnTo>
                    <a:pt x="820" y="832"/>
                  </a:lnTo>
                  <a:lnTo>
                    <a:pt x="878" y="820"/>
                  </a:lnTo>
                  <a:lnTo>
                    <a:pt x="942" y="810"/>
                  </a:lnTo>
                  <a:lnTo>
                    <a:pt x="970" y="808"/>
                  </a:lnTo>
                  <a:lnTo>
                    <a:pt x="998" y="806"/>
                  </a:lnTo>
                  <a:lnTo>
                    <a:pt x="1000" y="948"/>
                  </a:lnTo>
                  <a:lnTo>
                    <a:pt x="796" y="948"/>
                  </a:lnTo>
                  <a:lnTo>
                    <a:pt x="796" y="914"/>
                  </a:lnTo>
                  <a:lnTo>
                    <a:pt x="796" y="912"/>
                  </a:lnTo>
                  <a:close/>
                  <a:moveTo>
                    <a:pt x="234" y="946"/>
                  </a:moveTo>
                  <a:lnTo>
                    <a:pt x="234" y="946"/>
                  </a:lnTo>
                  <a:lnTo>
                    <a:pt x="234" y="916"/>
                  </a:lnTo>
                  <a:lnTo>
                    <a:pt x="244" y="884"/>
                  </a:lnTo>
                  <a:lnTo>
                    <a:pt x="772" y="884"/>
                  </a:lnTo>
                  <a:lnTo>
                    <a:pt x="782" y="916"/>
                  </a:lnTo>
                  <a:lnTo>
                    <a:pt x="782" y="946"/>
                  </a:lnTo>
                  <a:lnTo>
                    <a:pt x="772" y="946"/>
                  </a:lnTo>
                  <a:lnTo>
                    <a:pt x="244" y="946"/>
                  </a:lnTo>
                  <a:lnTo>
                    <a:pt x="234" y="946"/>
                  </a:lnTo>
                  <a:close/>
                  <a:moveTo>
                    <a:pt x="16" y="948"/>
                  </a:moveTo>
                  <a:lnTo>
                    <a:pt x="18" y="806"/>
                  </a:lnTo>
                  <a:lnTo>
                    <a:pt x="46" y="808"/>
                  </a:lnTo>
                  <a:lnTo>
                    <a:pt x="74" y="810"/>
                  </a:lnTo>
                  <a:lnTo>
                    <a:pt x="138" y="820"/>
                  </a:lnTo>
                  <a:lnTo>
                    <a:pt x="196" y="832"/>
                  </a:lnTo>
                  <a:lnTo>
                    <a:pt x="234" y="842"/>
                  </a:lnTo>
                  <a:lnTo>
                    <a:pt x="236" y="844"/>
                  </a:lnTo>
                  <a:lnTo>
                    <a:pt x="236" y="872"/>
                  </a:lnTo>
                  <a:lnTo>
                    <a:pt x="232" y="874"/>
                  </a:lnTo>
                  <a:lnTo>
                    <a:pt x="220" y="912"/>
                  </a:lnTo>
                  <a:lnTo>
                    <a:pt x="220" y="914"/>
                  </a:lnTo>
                  <a:lnTo>
                    <a:pt x="220" y="948"/>
                  </a:lnTo>
                  <a:lnTo>
                    <a:pt x="16" y="948"/>
                  </a:lnTo>
                  <a:close/>
                  <a:moveTo>
                    <a:pt x="1006" y="536"/>
                  </a:moveTo>
                  <a:lnTo>
                    <a:pt x="1006" y="536"/>
                  </a:lnTo>
                  <a:lnTo>
                    <a:pt x="1006" y="522"/>
                  </a:lnTo>
                  <a:lnTo>
                    <a:pt x="1004" y="510"/>
                  </a:lnTo>
                  <a:lnTo>
                    <a:pt x="1000" y="498"/>
                  </a:lnTo>
                  <a:lnTo>
                    <a:pt x="994" y="490"/>
                  </a:lnTo>
                  <a:lnTo>
                    <a:pt x="988" y="482"/>
                  </a:lnTo>
                  <a:lnTo>
                    <a:pt x="980" y="474"/>
                  </a:lnTo>
                  <a:lnTo>
                    <a:pt x="966" y="464"/>
                  </a:lnTo>
                  <a:lnTo>
                    <a:pt x="950" y="458"/>
                  </a:lnTo>
                  <a:lnTo>
                    <a:pt x="938" y="456"/>
                  </a:lnTo>
                  <a:lnTo>
                    <a:pt x="924" y="454"/>
                  </a:lnTo>
                  <a:lnTo>
                    <a:pt x="846" y="454"/>
                  </a:lnTo>
                  <a:lnTo>
                    <a:pt x="840" y="448"/>
                  </a:lnTo>
                  <a:lnTo>
                    <a:pt x="832" y="444"/>
                  </a:lnTo>
                  <a:lnTo>
                    <a:pt x="824" y="440"/>
                  </a:lnTo>
                  <a:lnTo>
                    <a:pt x="818" y="440"/>
                  </a:lnTo>
                  <a:lnTo>
                    <a:pt x="818" y="386"/>
                  </a:lnTo>
                  <a:lnTo>
                    <a:pt x="816" y="380"/>
                  </a:lnTo>
                  <a:lnTo>
                    <a:pt x="810" y="378"/>
                  </a:lnTo>
                  <a:lnTo>
                    <a:pt x="780" y="378"/>
                  </a:lnTo>
                  <a:lnTo>
                    <a:pt x="780" y="156"/>
                  </a:lnTo>
                  <a:lnTo>
                    <a:pt x="624" y="0"/>
                  </a:lnTo>
                  <a:lnTo>
                    <a:pt x="622" y="0"/>
                  </a:lnTo>
                  <a:lnTo>
                    <a:pt x="236" y="0"/>
                  </a:lnTo>
                  <a:lnTo>
                    <a:pt x="236" y="378"/>
                  </a:lnTo>
                  <a:lnTo>
                    <a:pt x="206" y="378"/>
                  </a:lnTo>
                  <a:lnTo>
                    <a:pt x="200" y="380"/>
                  </a:lnTo>
                  <a:lnTo>
                    <a:pt x="198" y="386"/>
                  </a:lnTo>
                  <a:lnTo>
                    <a:pt x="198" y="440"/>
                  </a:lnTo>
                  <a:lnTo>
                    <a:pt x="190" y="442"/>
                  </a:lnTo>
                  <a:lnTo>
                    <a:pt x="182" y="444"/>
                  </a:lnTo>
                  <a:lnTo>
                    <a:pt x="176" y="448"/>
                  </a:lnTo>
                  <a:lnTo>
                    <a:pt x="170" y="454"/>
                  </a:lnTo>
                  <a:lnTo>
                    <a:pt x="92" y="454"/>
                  </a:lnTo>
                  <a:lnTo>
                    <a:pt x="78" y="454"/>
                  </a:lnTo>
                  <a:lnTo>
                    <a:pt x="66" y="458"/>
                  </a:lnTo>
                  <a:lnTo>
                    <a:pt x="54" y="462"/>
                  </a:lnTo>
                  <a:lnTo>
                    <a:pt x="44" y="466"/>
                  </a:lnTo>
                  <a:lnTo>
                    <a:pt x="36" y="474"/>
                  </a:lnTo>
                  <a:lnTo>
                    <a:pt x="30" y="480"/>
                  </a:lnTo>
                  <a:lnTo>
                    <a:pt x="20" y="496"/>
                  </a:lnTo>
                  <a:lnTo>
                    <a:pt x="14" y="510"/>
                  </a:lnTo>
                  <a:lnTo>
                    <a:pt x="10" y="524"/>
                  </a:lnTo>
                  <a:lnTo>
                    <a:pt x="10" y="536"/>
                  </a:lnTo>
                  <a:lnTo>
                    <a:pt x="0" y="952"/>
                  </a:lnTo>
                  <a:lnTo>
                    <a:pt x="2" y="968"/>
                  </a:lnTo>
                  <a:lnTo>
                    <a:pt x="4" y="980"/>
                  </a:lnTo>
                  <a:lnTo>
                    <a:pt x="10" y="990"/>
                  </a:lnTo>
                  <a:lnTo>
                    <a:pt x="14" y="1000"/>
                  </a:lnTo>
                  <a:lnTo>
                    <a:pt x="22" y="1008"/>
                  </a:lnTo>
                  <a:lnTo>
                    <a:pt x="30" y="1014"/>
                  </a:lnTo>
                  <a:lnTo>
                    <a:pt x="46" y="1024"/>
                  </a:lnTo>
                  <a:lnTo>
                    <a:pt x="62" y="1032"/>
                  </a:lnTo>
                  <a:lnTo>
                    <a:pt x="78" y="1034"/>
                  </a:lnTo>
                  <a:lnTo>
                    <a:pt x="92" y="1036"/>
                  </a:lnTo>
                  <a:lnTo>
                    <a:pt x="244" y="1036"/>
                  </a:lnTo>
                  <a:lnTo>
                    <a:pt x="248" y="1034"/>
                  </a:lnTo>
                  <a:lnTo>
                    <a:pt x="250" y="1028"/>
                  </a:lnTo>
                  <a:lnTo>
                    <a:pt x="250" y="1018"/>
                  </a:lnTo>
                  <a:lnTo>
                    <a:pt x="766" y="1018"/>
                  </a:lnTo>
                  <a:lnTo>
                    <a:pt x="766" y="1028"/>
                  </a:lnTo>
                  <a:lnTo>
                    <a:pt x="768" y="1034"/>
                  </a:lnTo>
                  <a:lnTo>
                    <a:pt x="772" y="1036"/>
                  </a:lnTo>
                  <a:lnTo>
                    <a:pt x="924" y="1036"/>
                  </a:lnTo>
                  <a:lnTo>
                    <a:pt x="938" y="1034"/>
                  </a:lnTo>
                  <a:lnTo>
                    <a:pt x="954" y="1032"/>
                  </a:lnTo>
                  <a:lnTo>
                    <a:pt x="970" y="1024"/>
                  </a:lnTo>
                  <a:lnTo>
                    <a:pt x="986" y="1014"/>
                  </a:lnTo>
                  <a:lnTo>
                    <a:pt x="994" y="1008"/>
                  </a:lnTo>
                  <a:lnTo>
                    <a:pt x="1002" y="1000"/>
                  </a:lnTo>
                  <a:lnTo>
                    <a:pt x="1006" y="990"/>
                  </a:lnTo>
                  <a:lnTo>
                    <a:pt x="1012" y="980"/>
                  </a:lnTo>
                  <a:lnTo>
                    <a:pt x="1014" y="968"/>
                  </a:lnTo>
                  <a:lnTo>
                    <a:pt x="1016" y="952"/>
                  </a:lnTo>
                  <a:lnTo>
                    <a:pt x="1006" y="5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1" name="Freeform 161"/>
            <p:cNvSpPr>
              <a:spLocks/>
            </p:cNvSpPr>
            <p:nvPr/>
          </p:nvSpPr>
          <p:spPr bwMode="auto">
            <a:xfrm>
              <a:off x="1078" y="3064"/>
              <a:ext cx="1060" cy="17"/>
            </a:xfrm>
            <a:custGeom>
              <a:avLst/>
              <a:gdLst>
                <a:gd name="T0" fmla="*/ 0 w 516"/>
                <a:gd name="T1" fmla="*/ 0 h 8"/>
                <a:gd name="T2" fmla="*/ 0 w 516"/>
                <a:gd name="T3" fmla="*/ 0 h 8"/>
                <a:gd name="T4" fmla="*/ 0 w 516"/>
                <a:gd name="T5" fmla="*/ 161 h 8"/>
                <a:gd name="T6" fmla="*/ 0 w 516"/>
                <a:gd name="T7" fmla="*/ 161 h 8"/>
                <a:gd name="T8" fmla="*/ 9191 w 516"/>
                <a:gd name="T9" fmla="*/ 161 h 8"/>
                <a:gd name="T10" fmla="*/ 9191 w 516"/>
                <a:gd name="T11" fmla="*/ 161 h 8"/>
                <a:gd name="T12" fmla="*/ 9191 w 516"/>
                <a:gd name="T13" fmla="*/ 0 h 8"/>
                <a:gd name="T14" fmla="*/ 9191 w 516"/>
                <a:gd name="T15" fmla="*/ 0 h 8"/>
                <a:gd name="T16" fmla="*/ 0 w 516"/>
                <a:gd name="T17" fmla="*/ 0 h 8"/>
                <a:gd name="T18" fmla="*/ 0 w 516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16"/>
                <a:gd name="T31" fmla="*/ 0 h 8"/>
                <a:gd name="T32" fmla="*/ 516 w 516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16"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516" y="8"/>
                  </a:lnTo>
                  <a:lnTo>
                    <a:pt x="5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2" name="Freeform 162"/>
            <p:cNvSpPr>
              <a:spLocks/>
            </p:cNvSpPr>
            <p:nvPr/>
          </p:nvSpPr>
          <p:spPr bwMode="auto">
            <a:xfrm>
              <a:off x="1078" y="3081"/>
              <a:ext cx="1060" cy="74"/>
            </a:xfrm>
            <a:custGeom>
              <a:avLst/>
              <a:gdLst>
                <a:gd name="T0" fmla="*/ 0 w 516"/>
                <a:gd name="T1" fmla="*/ 641 h 36"/>
                <a:gd name="T2" fmla="*/ 9191 w 516"/>
                <a:gd name="T3" fmla="*/ 641 h 36"/>
                <a:gd name="T4" fmla="*/ 9191 w 516"/>
                <a:gd name="T5" fmla="*/ 641 h 36"/>
                <a:gd name="T6" fmla="*/ 9191 w 516"/>
                <a:gd name="T7" fmla="*/ 0 h 36"/>
                <a:gd name="T8" fmla="*/ 9191 w 516"/>
                <a:gd name="T9" fmla="*/ 0 h 36"/>
                <a:gd name="T10" fmla="*/ 0 w 516"/>
                <a:gd name="T11" fmla="*/ 0 h 36"/>
                <a:gd name="T12" fmla="*/ 0 w 516"/>
                <a:gd name="T13" fmla="*/ 0 h 36"/>
                <a:gd name="T14" fmla="*/ 0 w 516"/>
                <a:gd name="T15" fmla="*/ 641 h 36"/>
                <a:gd name="T16" fmla="*/ 0 w 516"/>
                <a:gd name="T17" fmla="*/ 641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6"/>
                <a:gd name="T28" fmla="*/ 0 h 36"/>
                <a:gd name="T29" fmla="*/ 516 w 516"/>
                <a:gd name="T30" fmla="*/ 36 h 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6" h="36">
                  <a:moveTo>
                    <a:pt x="0" y="36"/>
                  </a:moveTo>
                  <a:lnTo>
                    <a:pt x="516" y="36"/>
                  </a:lnTo>
                  <a:lnTo>
                    <a:pt x="516" y="0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3" name="Freeform 163"/>
            <p:cNvSpPr>
              <a:spLocks/>
            </p:cNvSpPr>
            <p:nvPr/>
          </p:nvSpPr>
          <p:spPr bwMode="auto">
            <a:xfrm>
              <a:off x="2167" y="3056"/>
              <a:ext cx="452" cy="132"/>
            </a:xfrm>
            <a:custGeom>
              <a:avLst/>
              <a:gdLst>
                <a:gd name="T0" fmla="*/ 3922 w 220"/>
                <a:gd name="T1" fmla="*/ 0 h 64"/>
                <a:gd name="T2" fmla="*/ 288 w 220"/>
                <a:gd name="T3" fmla="*/ 0 h 64"/>
                <a:gd name="T4" fmla="*/ 288 w 220"/>
                <a:gd name="T5" fmla="*/ 0 h 64"/>
                <a:gd name="T6" fmla="*/ 216 w 220"/>
                <a:gd name="T7" fmla="*/ 72 h 64"/>
                <a:gd name="T8" fmla="*/ 181 w 220"/>
                <a:gd name="T9" fmla="*/ 72 h 64"/>
                <a:gd name="T10" fmla="*/ 0 w 220"/>
                <a:gd name="T11" fmla="*/ 72 h 64"/>
                <a:gd name="T12" fmla="*/ 0 w 220"/>
                <a:gd name="T13" fmla="*/ 72 h 64"/>
                <a:gd name="T14" fmla="*/ 0 w 220"/>
                <a:gd name="T15" fmla="*/ 107 h 64"/>
                <a:gd name="T16" fmla="*/ 3462 w 220"/>
                <a:gd name="T17" fmla="*/ 107 h 64"/>
                <a:gd name="T18" fmla="*/ 3462 w 220"/>
                <a:gd name="T19" fmla="*/ 107 h 64"/>
                <a:gd name="T20" fmla="*/ 3462 w 220"/>
                <a:gd name="T21" fmla="*/ 324 h 64"/>
                <a:gd name="T22" fmla="*/ 3382 w 220"/>
                <a:gd name="T23" fmla="*/ 544 h 64"/>
                <a:gd name="T24" fmla="*/ 3279 w 220"/>
                <a:gd name="T25" fmla="*/ 685 h 64"/>
                <a:gd name="T26" fmla="*/ 3174 w 220"/>
                <a:gd name="T27" fmla="*/ 833 h 64"/>
                <a:gd name="T28" fmla="*/ 3061 w 220"/>
                <a:gd name="T29" fmla="*/ 940 h 64"/>
                <a:gd name="T30" fmla="*/ 2922 w 220"/>
                <a:gd name="T31" fmla="*/ 1050 h 64"/>
                <a:gd name="T32" fmla="*/ 2638 w 220"/>
                <a:gd name="T33" fmla="*/ 1157 h 64"/>
                <a:gd name="T34" fmla="*/ 2638 w 220"/>
                <a:gd name="T35" fmla="*/ 1157 h 64"/>
                <a:gd name="T36" fmla="*/ 2959 w 220"/>
                <a:gd name="T37" fmla="*/ 1122 h 64"/>
                <a:gd name="T38" fmla="*/ 3174 w 220"/>
                <a:gd name="T39" fmla="*/ 1050 h 64"/>
                <a:gd name="T40" fmla="*/ 3382 w 220"/>
                <a:gd name="T41" fmla="*/ 940 h 64"/>
                <a:gd name="T42" fmla="*/ 3563 w 220"/>
                <a:gd name="T43" fmla="*/ 800 h 64"/>
                <a:gd name="T44" fmla="*/ 3739 w 220"/>
                <a:gd name="T45" fmla="*/ 613 h 64"/>
                <a:gd name="T46" fmla="*/ 3850 w 220"/>
                <a:gd name="T47" fmla="*/ 361 h 64"/>
                <a:gd name="T48" fmla="*/ 3922 w 220"/>
                <a:gd name="T49" fmla="*/ 184 h 64"/>
                <a:gd name="T50" fmla="*/ 3922 w 220"/>
                <a:gd name="T51" fmla="*/ 0 h 64"/>
                <a:gd name="T52" fmla="*/ 3922 w 220"/>
                <a:gd name="T53" fmla="*/ 0 h 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20"/>
                <a:gd name="T82" fmla="*/ 0 h 64"/>
                <a:gd name="T83" fmla="*/ 220 w 220"/>
                <a:gd name="T84" fmla="*/ 64 h 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20" h="64">
                  <a:moveTo>
                    <a:pt x="220" y="0"/>
                  </a:moveTo>
                  <a:lnTo>
                    <a:pt x="16" y="0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194" y="6"/>
                  </a:lnTo>
                  <a:lnTo>
                    <a:pt x="194" y="18"/>
                  </a:lnTo>
                  <a:lnTo>
                    <a:pt x="190" y="30"/>
                  </a:lnTo>
                  <a:lnTo>
                    <a:pt x="184" y="38"/>
                  </a:lnTo>
                  <a:lnTo>
                    <a:pt x="178" y="46"/>
                  </a:lnTo>
                  <a:lnTo>
                    <a:pt x="172" y="52"/>
                  </a:lnTo>
                  <a:lnTo>
                    <a:pt x="164" y="58"/>
                  </a:lnTo>
                  <a:lnTo>
                    <a:pt x="148" y="64"/>
                  </a:lnTo>
                  <a:lnTo>
                    <a:pt x="166" y="62"/>
                  </a:lnTo>
                  <a:lnTo>
                    <a:pt x="178" y="58"/>
                  </a:lnTo>
                  <a:lnTo>
                    <a:pt x="190" y="52"/>
                  </a:lnTo>
                  <a:lnTo>
                    <a:pt x="200" y="44"/>
                  </a:lnTo>
                  <a:lnTo>
                    <a:pt x="210" y="34"/>
                  </a:lnTo>
                  <a:lnTo>
                    <a:pt x="216" y="20"/>
                  </a:lnTo>
                  <a:lnTo>
                    <a:pt x="220" y="10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4" name="Freeform 164"/>
            <p:cNvSpPr>
              <a:spLocks/>
            </p:cNvSpPr>
            <p:nvPr/>
          </p:nvSpPr>
          <p:spPr bwMode="auto">
            <a:xfrm>
              <a:off x="2167" y="3069"/>
              <a:ext cx="399" cy="119"/>
            </a:xfrm>
            <a:custGeom>
              <a:avLst/>
              <a:gdLst>
                <a:gd name="T0" fmla="*/ 3474 w 194"/>
                <a:gd name="T1" fmla="*/ 0 h 58"/>
                <a:gd name="T2" fmla="*/ 0 w 194"/>
                <a:gd name="T3" fmla="*/ 0 h 58"/>
                <a:gd name="T4" fmla="*/ 0 w 194"/>
                <a:gd name="T5" fmla="*/ 0 h 58"/>
                <a:gd name="T6" fmla="*/ 0 w 194"/>
                <a:gd name="T7" fmla="*/ 1028 h 58"/>
                <a:gd name="T8" fmla="*/ 0 w 194"/>
                <a:gd name="T9" fmla="*/ 1028 h 58"/>
                <a:gd name="T10" fmla="*/ 2577 w 194"/>
                <a:gd name="T11" fmla="*/ 1028 h 58"/>
                <a:gd name="T12" fmla="*/ 2577 w 194"/>
                <a:gd name="T13" fmla="*/ 1028 h 58"/>
                <a:gd name="T14" fmla="*/ 2643 w 194"/>
                <a:gd name="T15" fmla="*/ 1028 h 58"/>
                <a:gd name="T16" fmla="*/ 2643 w 194"/>
                <a:gd name="T17" fmla="*/ 1028 h 58"/>
                <a:gd name="T18" fmla="*/ 2931 w 194"/>
                <a:gd name="T19" fmla="*/ 925 h 58"/>
                <a:gd name="T20" fmla="*/ 3079 w 194"/>
                <a:gd name="T21" fmla="*/ 812 h 58"/>
                <a:gd name="T22" fmla="*/ 3186 w 194"/>
                <a:gd name="T23" fmla="*/ 708 h 58"/>
                <a:gd name="T24" fmla="*/ 3287 w 194"/>
                <a:gd name="T25" fmla="*/ 568 h 58"/>
                <a:gd name="T26" fmla="*/ 3402 w 194"/>
                <a:gd name="T27" fmla="*/ 425 h 58"/>
                <a:gd name="T28" fmla="*/ 3474 w 194"/>
                <a:gd name="T29" fmla="*/ 215 h 58"/>
                <a:gd name="T30" fmla="*/ 3474 w 194"/>
                <a:gd name="T31" fmla="*/ 0 h 58"/>
                <a:gd name="T32" fmla="*/ 3474 w 194"/>
                <a:gd name="T33" fmla="*/ 0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4"/>
                <a:gd name="T52" fmla="*/ 0 h 58"/>
                <a:gd name="T53" fmla="*/ 194 w 194"/>
                <a:gd name="T54" fmla="*/ 58 h 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4" h="58">
                  <a:moveTo>
                    <a:pt x="194" y="0"/>
                  </a:moveTo>
                  <a:lnTo>
                    <a:pt x="0" y="0"/>
                  </a:lnTo>
                  <a:lnTo>
                    <a:pt x="0" y="58"/>
                  </a:lnTo>
                  <a:lnTo>
                    <a:pt x="144" y="58"/>
                  </a:lnTo>
                  <a:lnTo>
                    <a:pt x="148" y="58"/>
                  </a:lnTo>
                  <a:lnTo>
                    <a:pt x="164" y="52"/>
                  </a:lnTo>
                  <a:lnTo>
                    <a:pt x="172" y="46"/>
                  </a:lnTo>
                  <a:lnTo>
                    <a:pt x="178" y="40"/>
                  </a:lnTo>
                  <a:lnTo>
                    <a:pt x="184" y="32"/>
                  </a:lnTo>
                  <a:lnTo>
                    <a:pt x="190" y="24"/>
                  </a:lnTo>
                  <a:lnTo>
                    <a:pt x="194" y="12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5" name="Freeform 165"/>
            <p:cNvSpPr>
              <a:spLocks/>
            </p:cNvSpPr>
            <p:nvPr/>
          </p:nvSpPr>
          <p:spPr bwMode="auto">
            <a:xfrm>
              <a:off x="597" y="3056"/>
              <a:ext cx="452" cy="132"/>
            </a:xfrm>
            <a:custGeom>
              <a:avLst/>
              <a:gdLst>
                <a:gd name="T0" fmla="*/ 460 w 220"/>
                <a:gd name="T1" fmla="*/ 107 h 64"/>
                <a:gd name="T2" fmla="*/ 3922 w 220"/>
                <a:gd name="T3" fmla="*/ 107 h 64"/>
                <a:gd name="T4" fmla="*/ 3922 w 220"/>
                <a:gd name="T5" fmla="*/ 107 h 64"/>
                <a:gd name="T6" fmla="*/ 3922 w 220"/>
                <a:gd name="T7" fmla="*/ 72 h 64"/>
                <a:gd name="T8" fmla="*/ 3739 w 220"/>
                <a:gd name="T9" fmla="*/ 72 h 64"/>
                <a:gd name="T10" fmla="*/ 3739 w 220"/>
                <a:gd name="T11" fmla="*/ 72 h 64"/>
                <a:gd name="T12" fmla="*/ 3702 w 220"/>
                <a:gd name="T13" fmla="*/ 72 h 64"/>
                <a:gd name="T14" fmla="*/ 3634 w 220"/>
                <a:gd name="T15" fmla="*/ 0 h 64"/>
                <a:gd name="T16" fmla="*/ 0 w 220"/>
                <a:gd name="T17" fmla="*/ 0 h 64"/>
                <a:gd name="T18" fmla="*/ 0 w 220"/>
                <a:gd name="T19" fmla="*/ 0 h 64"/>
                <a:gd name="T20" fmla="*/ 0 w 220"/>
                <a:gd name="T21" fmla="*/ 184 h 64"/>
                <a:gd name="T22" fmla="*/ 68 w 220"/>
                <a:gd name="T23" fmla="*/ 361 h 64"/>
                <a:gd name="T24" fmla="*/ 181 w 220"/>
                <a:gd name="T25" fmla="*/ 613 h 64"/>
                <a:gd name="T26" fmla="*/ 355 w 220"/>
                <a:gd name="T27" fmla="*/ 800 h 64"/>
                <a:gd name="T28" fmla="*/ 536 w 220"/>
                <a:gd name="T29" fmla="*/ 940 h 64"/>
                <a:gd name="T30" fmla="*/ 748 w 220"/>
                <a:gd name="T31" fmla="*/ 1050 h 64"/>
                <a:gd name="T32" fmla="*/ 962 w 220"/>
                <a:gd name="T33" fmla="*/ 1122 h 64"/>
                <a:gd name="T34" fmla="*/ 1284 w 220"/>
                <a:gd name="T35" fmla="*/ 1157 h 64"/>
                <a:gd name="T36" fmla="*/ 1284 w 220"/>
                <a:gd name="T37" fmla="*/ 1157 h 64"/>
                <a:gd name="T38" fmla="*/ 996 w 220"/>
                <a:gd name="T39" fmla="*/ 1050 h 64"/>
                <a:gd name="T40" fmla="*/ 857 w 220"/>
                <a:gd name="T41" fmla="*/ 940 h 64"/>
                <a:gd name="T42" fmla="*/ 748 w 220"/>
                <a:gd name="T43" fmla="*/ 833 h 64"/>
                <a:gd name="T44" fmla="*/ 641 w 220"/>
                <a:gd name="T45" fmla="*/ 685 h 64"/>
                <a:gd name="T46" fmla="*/ 536 w 220"/>
                <a:gd name="T47" fmla="*/ 544 h 64"/>
                <a:gd name="T48" fmla="*/ 460 w 220"/>
                <a:gd name="T49" fmla="*/ 324 h 64"/>
                <a:gd name="T50" fmla="*/ 460 w 220"/>
                <a:gd name="T51" fmla="*/ 107 h 64"/>
                <a:gd name="T52" fmla="*/ 460 w 220"/>
                <a:gd name="T53" fmla="*/ 107 h 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20"/>
                <a:gd name="T82" fmla="*/ 0 h 64"/>
                <a:gd name="T83" fmla="*/ 220 w 220"/>
                <a:gd name="T84" fmla="*/ 64 h 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20" h="64">
                  <a:moveTo>
                    <a:pt x="26" y="6"/>
                  </a:moveTo>
                  <a:lnTo>
                    <a:pt x="220" y="6"/>
                  </a:lnTo>
                  <a:lnTo>
                    <a:pt x="220" y="4"/>
                  </a:lnTo>
                  <a:lnTo>
                    <a:pt x="210" y="4"/>
                  </a:lnTo>
                  <a:lnTo>
                    <a:pt x="208" y="4"/>
                  </a:lnTo>
                  <a:lnTo>
                    <a:pt x="20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10" y="34"/>
                  </a:lnTo>
                  <a:lnTo>
                    <a:pt x="20" y="44"/>
                  </a:lnTo>
                  <a:lnTo>
                    <a:pt x="30" y="52"/>
                  </a:lnTo>
                  <a:lnTo>
                    <a:pt x="42" y="58"/>
                  </a:lnTo>
                  <a:lnTo>
                    <a:pt x="54" y="62"/>
                  </a:lnTo>
                  <a:lnTo>
                    <a:pt x="72" y="64"/>
                  </a:lnTo>
                  <a:lnTo>
                    <a:pt x="56" y="58"/>
                  </a:lnTo>
                  <a:lnTo>
                    <a:pt x="48" y="52"/>
                  </a:lnTo>
                  <a:lnTo>
                    <a:pt x="42" y="46"/>
                  </a:lnTo>
                  <a:lnTo>
                    <a:pt x="36" y="38"/>
                  </a:lnTo>
                  <a:lnTo>
                    <a:pt x="30" y="30"/>
                  </a:lnTo>
                  <a:lnTo>
                    <a:pt x="26" y="18"/>
                  </a:lnTo>
                  <a:lnTo>
                    <a:pt x="26" y="6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6" name="Freeform 166"/>
            <p:cNvSpPr>
              <a:spLocks/>
            </p:cNvSpPr>
            <p:nvPr/>
          </p:nvSpPr>
          <p:spPr bwMode="auto">
            <a:xfrm>
              <a:off x="650" y="3069"/>
              <a:ext cx="399" cy="119"/>
            </a:xfrm>
            <a:custGeom>
              <a:avLst/>
              <a:gdLst>
                <a:gd name="T0" fmla="*/ 3474 w 194"/>
                <a:gd name="T1" fmla="*/ 1028 h 58"/>
                <a:gd name="T2" fmla="*/ 3474 w 194"/>
                <a:gd name="T3" fmla="*/ 1028 h 58"/>
                <a:gd name="T4" fmla="*/ 3474 w 194"/>
                <a:gd name="T5" fmla="*/ 0 h 58"/>
                <a:gd name="T6" fmla="*/ 0 w 194"/>
                <a:gd name="T7" fmla="*/ 0 h 58"/>
                <a:gd name="T8" fmla="*/ 0 w 194"/>
                <a:gd name="T9" fmla="*/ 0 h 58"/>
                <a:gd name="T10" fmla="*/ 0 w 194"/>
                <a:gd name="T11" fmla="*/ 215 h 58"/>
                <a:gd name="T12" fmla="*/ 68 w 194"/>
                <a:gd name="T13" fmla="*/ 425 h 58"/>
                <a:gd name="T14" fmla="*/ 181 w 194"/>
                <a:gd name="T15" fmla="*/ 568 h 58"/>
                <a:gd name="T16" fmla="*/ 288 w 194"/>
                <a:gd name="T17" fmla="*/ 708 h 58"/>
                <a:gd name="T18" fmla="*/ 393 w 194"/>
                <a:gd name="T19" fmla="*/ 812 h 58"/>
                <a:gd name="T20" fmla="*/ 541 w 194"/>
                <a:gd name="T21" fmla="*/ 925 h 58"/>
                <a:gd name="T22" fmla="*/ 825 w 194"/>
                <a:gd name="T23" fmla="*/ 1028 h 58"/>
                <a:gd name="T24" fmla="*/ 825 w 194"/>
                <a:gd name="T25" fmla="*/ 1028 h 58"/>
                <a:gd name="T26" fmla="*/ 897 w 194"/>
                <a:gd name="T27" fmla="*/ 1028 h 58"/>
                <a:gd name="T28" fmla="*/ 897 w 194"/>
                <a:gd name="T29" fmla="*/ 1028 h 58"/>
                <a:gd name="T30" fmla="*/ 3474 w 194"/>
                <a:gd name="T31" fmla="*/ 1028 h 58"/>
                <a:gd name="T32" fmla="*/ 3474 w 194"/>
                <a:gd name="T33" fmla="*/ 1028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4"/>
                <a:gd name="T52" fmla="*/ 0 h 58"/>
                <a:gd name="T53" fmla="*/ 194 w 194"/>
                <a:gd name="T54" fmla="*/ 58 h 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4" h="58">
                  <a:moveTo>
                    <a:pt x="194" y="58"/>
                  </a:moveTo>
                  <a:lnTo>
                    <a:pt x="194" y="58"/>
                  </a:lnTo>
                  <a:lnTo>
                    <a:pt x="194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10" y="32"/>
                  </a:lnTo>
                  <a:lnTo>
                    <a:pt x="16" y="40"/>
                  </a:lnTo>
                  <a:lnTo>
                    <a:pt x="22" y="46"/>
                  </a:lnTo>
                  <a:lnTo>
                    <a:pt x="30" y="52"/>
                  </a:lnTo>
                  <a:lnTo>
                    <a:pt x="46" y="58"/>
                  </a:lnTo>
                  <a:lnTo>
                    <a:pt x="50" y="58"/>
                  </a:lnTo>
                  <a:lnTo>
                    <a:pt x="194" y="58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7" name="Freeform 167"/>
            <p:cNvSpPr>
              <a:spLocks/>
            </p:cNvSpPr>
            <p:nvPr/>
          </p:nvSpPr>
          <p:spPr bwMode="auto">
            <a:xfrm>
              <a:off x="2409" y="2053"/>
              <a:ext cx="206" cy="679"/>
            </a:xfrm>
            <a:custGeom>
              <a:avLst/>
              <a:gdLst>
                <a:gd name="T0" fmla="*/ 1697 w 100"/>
                <a:gd name="T1" fmla="*/ 1253 h 330"/>
                <a:gd name="T2" fmla="*/ 1697 w 100"/>
                <a:gd name="T3" fmla="*/ 1253 h 330"/>
                <a:gd name="T4" fmla="*/ 1658 w 100"/>
                <a:gd name="T5" fmla="*/ 1037 h 330"/>
                <a:gd name="T6" fmla="*/ 1617 w 100"/>
                <a:gd name="T7" fmla="*/ 825 h 330"/>
                <a:gd name="T8" fmla="*/ 1549 w 100"/>
                <a:gd name="T9" fmla="*/ 609 h 330"/>
                <a:gd name="T10" fmla="*/ 1370 w 100"/>
                <a:gd name="T11" fmla="*/ 393 h 330"/>
                <a:gd name="T12" fmla="*/ 1294 w 100"/>
                <a:gd name="T13" fmla="*/ 288 h 330"/>
                <a:gd name="T14" fmla="*/ 1154 w 100"/>
                <a:gd name="T15" fmla="*/ 181 h 330"/>
                <a:gd name="T16" fmla="*/ 1040 w 100"/>
                <a:gd name="T17" fmla="*/ 105 h 330"/>
                <a:gd name="T18" fmla="*/ 865 w 100"/>
                <a:gd name="T19" fmla="*/ 68 h 330"/>
                <a:gd name="T20" fmla="*/ 684 w 100"/>
                <a:gd name="T21" fmla="*/ 33 h 330"/>
                <a:gd name="T22" fmla="*/ 472 w 100"/>
                <a:gd name="T23" fmla="*/ 0 h 330"/>
                <a:gd name="T24" fmla="*/ 0 w 100"/>
                <a:gd name="T25" fmla="*/ 0 h 330"/>
                <a:gd name="T26" fmla="*/ 0 w 100"/>
                <a:gd name="T27" fmla="*/ 0 h 330"/>
                <a:gd name="T28" fmla="*/ 220 w 100"/>
                <a:gd name="T29" fmla="*/ 33 h 330"/>
                <a:gd name="T30" fmla="*/ 396 w 100"/>
                <a:gd name="T31" fmla="*/ 68 h 330"/>
                <a:gd name="T32" fmla="*/ 577 w 100"/>
                <a:gd name="T33" fmla="*/ 105 h 330"/>
                <a:gd name="T34" fmla="*/ 717 w 100"/>
                <a:gd name="T35" fmla="*/ 181 h 330"/>
                <a:gd name="T36" fmla="*/ 832 w 100"/>
                <a:gd name="T37" fmla="*/ 288 h 330"/>
                <a:gd name="T38" fmla="*/ 933 w 100"/>
                <a:gd name="T39" fmla="*/ 393 h 330"/>
                <a:gd name="T40" fmla="*/ 1082 w 100"/>
                <a:gd name="T41" fmla="*/ 609 h 330"/>
                <a:gd name="T42" fmla="*/ 1154 w 100"/>
                <a:gd name="T43" fmla="*/ 825 h 330"/>
                <a:gd name="T44" fmla="*/ 1222 w 100"/>
                <a:gd name="T45" fmla="*/ 1037 h 330"/>
                <a:gd name="T46" fmla="*/ 1222 w 100"/>
                <a:gd name="T47" fmla="*/ 1253 h 330"/>
                <a:gd name="T48" fmla="*/ 1329 w 100"/>
                <a:gd name="T49" fmla="*/ 5913 h 330"/>
                <a:gd name="T50" fmla="*/ 1329 w 100"/>
                <a:gd name="T51" fmla="*/ 5913 h 330"/>
                <a:gd name="T52" fmla="*/ 1798 w 100"/>
                <a:gd name="T53" fmla="*/ 5913 h 330"/>
                <a:gd name="T54" fmla="*/ 1697 w 100"/>
                <a:gd name="T55" fmla="*/ 1253 h 33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0"/>
                <a:gd name="T85" fmla="*/ 0 h 330"/>
                <a:gd name="T86" fmla="*/ 100 w 100"/>
                <a:gd name="T87" fmla="*/ 330 h 33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0" h="330">
                  <a:moveTo>
                    <a:pt x="94" y="70"/>
                  </a:moveTo>
                  <a:lnTo>
                    <a:pt x="94" y="70"/>
                  </a:lnTo>
                  <a:lnTo>
                    <a:pt x="92" y="58"/>
                  </a:lnTo>
                  <a:lnTo>
                    <a:pt x="90" y="46"/>
                  </a:lnTo>
                  <a:lnTo>
                    <a:pt x="86" y="34"/>
                  </a:lnTo>
                  <a:lnTo>
                    <a:pt x="76" y="22"/>
                  </a:lnTo>
                  <a:lnTo>
                    <a:pt x="72" y="16"/>
                  </a:lnTo>
                  <a:lnTo>
                    <a:pt x="64" y="10"/>
                  </a:lnTo>
                  <a:lnTo>
                    <a:pt x="58" y="6"/>
                  </a:lnTo>
                  <a:lnTo>
                    <a:pt x="48" y="4"/>
                  </a:lnTo>
                  <a:lnTo>
                    <a:pt x="38" y="2"/>
                  </a:lnTo>
                  <a:lnTo>
                    <a:pt x="26" y="0"/>
                  </a:lnTo>
                  <a:lnTo>
                    <a:pt x="0" y="0"/>
                  </a:lnTo>
                  <a:lnTo>
                    <a:pt x="12" y="2"/>
                  </a:lnTo>
                  <a:lnTo>
                    <a:pt x="22" y="4"/>
                  </a:lnTo>
                  <a:lnTo>
                    <a:pt x="32" y="6"/>
                  </a:lnTo>
                  <a:lnTo>
                    <a:pt x="40" y="10"/>
                  </a:lnTo>
                  <a:lnTo>
                    <a:pt x="46" y="16"/>
                  </a:lnTo>
                  <a:lnTo>
                    <a:pt x="52" y="22"/>
                  </a:lnTo>
                  <a:lnTo>
                    <a:pt x="60" y="34"/>
                  </a:lnTo>
                  <a:lnTo>
                    <a:pt x="64" y="46"/>
                  </a:lnTo>
                  <a:lnTo>
                    <a:pt x="68" y="58"/>
                  </a:lnTo>
                  <a:lnTo>
                    <a:pt x="68" y="70"/>
                  </a:lnTo>
                  <a:lnTo>
                    <a:pt x="74" y="330"/>
                  </a:lnTo>
                  <a:lnTo>
                    <a:pt x="100" y="330"/>
                  </a:lnTo>
                  <a:lnTo>
                    <a:pt x="94" y="70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8" name="Freeform 168"/>
            <p:cNvSpPr>
              <a:spLocks/>
            </p:cNvSpPr>
            <p:nvPr/>
          </p:nvSpPr>
          <p:spPr bwMode="auto">
            <a:xfrm>
              <a:off x="2319" y="2053"/>
              <a:ext cx="283" cy="161"/>
            </a:xfrm>
            <a:custGeom>
              <a:avLst/>
              <a:gdLst>
                <a:gd name="T0" fmla="*/ 1241 w 138"/>
                <a:gd name="T1" fmla="*/ 184 h 78"/>
                <a:gd name="T2" fmla="*/ 1241 w 138"/>
                <a:gd name="T3" fmla="*/ 184 h 78"/>
                <a:gd name="T4" fmla="*/ 1241 w 138"/>
                <a:gd name="T5" fmla="*/ 184 h 78"/>
                <a:gd name="T6" fmla="*/ 1312 w 138"/>
                <a:gd name="T7" fmla="*/ 184 h 78"/>
                <a:gd name="T8" fmla="*/ 1312 w 138"/>
                <a:gd name="T9" fmla="*/ 184 h 78"/>
                <a:gd name="T10" fmla="*/ 1552 w 138"/>
                <a:gd name="T11" fmla="*/ 221 h 78"/>
                <a:gd name="T12" fmla="*/ 1766 w 138"/>
                <a:gd name="T13" fmla="*/ 256 h 78"/>
                <a:gd name="T14" fmla="*/ 1946 w 138"/>
                <a:gd name="T15" fmla="*/ 361 h 78"/>
                <a:gd name="T16" fmla="*/ 2086 w 138"/>
                <a:gd name="T17" fmla="*/ 473 h 78"/>
                <a:gd name="T18" fmla="*/ 2086 w 138"/>
                <a:gd name="T19" fmla="*/ 473 h 78"/>
                <a:gd name="T20" fmla="*/ 2225 w 138"/>
                <a:gd name="T21" fmla="*/ 613 h 78"/>
                <a:gd name="T22" fmla="*/ 2338 w 138"/>
                <a:gd name="T23" fmla="*/ 836 h 78"/>
                <a:gd name="T24" fmla="*/ 2405 w 138"/>
                <a:gd name="T25" fmla="*/ 1057 h 78"/>
                <a:gd name="T26" fmla="*/ 2438 w 138"/>
                <a:gd name="T27" fmla="*/ 1346 h 78"/>
                <a:gd name="T28" fmla="*/ 2438 w 138"/>
                <a:gd name="T29" fmla="*/ 1346 h 78"/>
                <a:gd name="T30" fmla="*/ 2438 w 138"/>
                <a:gd name="T31" fmla="*/ 1381 h 78"/>
                <a:gd name="T32" fmla="*/ 2438 w 138"/>
                <a:gd name="T33" fmla="*/ 1381 h 78"/>
                <a:gd name="T34" fmla="*/ 2438 w 138"/>
                <a:gd name="T35" fmla="*/ 1414 h 78"/>
                <a:gd name="T36" fmla="*/ 2438 w 138"/>
                <a:gd name="T37" fmla="*/ 1414 h 78"/>
                <a:gd name="T38" fmla="*/ 2438 w 138"/>
                <a:gd name="T39" fmla="*/ 1232 h 78"/>
                <a:gd name="T40" fmla="*/ 2438 w 138"/>
                <a:gd name="T41" fmla="*/ 1232 h 78"/>
                <a:gd name="T42" fmla="*/ 2438 w 138"/>
                <a:gd name="T43" fmla="*/ 1232 h 78"/>
                <a:gd name="T44" fmla="*/ 2438 w 138"/>
                <a:gd name="T45" fmla="*/ 1232 h 78"/>
                <a:gd name="T46" fmla="*/ 2438 w 138"/>
                <a:gd name="T47" fmla="*/ 1158 h 78"/>
                <a:gd name="T48" fmla="*/ 2438 w 138"/>
                <a:gd name="T49" fmla="*/ 1158 h 78"/>
                <a:gd name="T50" fmla="*/ 2405 w 138"/>
                <a:gd name="T51" fmla="*/ 908 h 78"/>
                <a:gd name="T52" fmla="*/ 2338 w 138"/>
                <a:gd name="T53" fmla="*/ 652 h 78"/>
                <a:gd name="T54" fmla="*/ 2225 w 138"/>
                <a:gd name="T55" fmla="*/ 473 h 78"/>
                <a:gd name="T56" fmla="*/ 2086 w 138"/>
                <a:gd name="T57" fmla="*/ 324 h 78"/>
                <a:gd name="T58" fmla="*/ 2086 w 138"/>
                <a:gd name="T59" fmla="*/ 324 h 78"/>
                <a:gd name="T60" fmla="*/ 1946 w 138"/>
                <a:gd name="T61" fmla="*/ 221 h 78"/>
                <a:gd name="T62" fmla="*/ 1766 w 138"/>
                <a:gd name="T63" fmla="*/ 107 h 78"/>
                <a:gd name="T64" fmla="*/ 1552 w 138"/>
                <a:gd name="T65" fmla="*/ 35 h 78"/>
                <a:gd name="T66" fmla="*/ 1312 w 138"/>
                <a:gd name="T67" fmla="*/ 0 h 78"/>
                <a:gd name="T68" fmla="*/ 1312 w 138"/>
                <a:gd name="T69" fmla="*/ 0 h 78"/>
                <a:gd name="T70" fmla="*/ 1241 w 138"/>
                <a:gd name="T71" fmla="*/ 0 h 78"/>
                <a:gd name="T72" fmla="*/ 1241 w 138"/>
                <a:gd name="T73" fmla="*/ 0 h 78"/>
                <a:gd name="T74" fmla="*/ 777 w 138"/>
                <a:gd name="T75" fmla="*/ 0 h 78"/>
                <a:gd name="T76" fmla="*/ 0 w 138"/>
                <a:gd name="T77" fmla="*/ 0 h 78"/>
                <a:gd name="T78" fmla="*/ 0 w 138"/>
                <a:gd name="T79" fmla="*/ 0 h 78"/>
                <a:gd name="T80" fmla="*/ 33 w 138"/>
                <a:gd name="T81" fmla="*/ 184 h 78"/>
                <a:gd name="T82" fmla="*/ 777 w 138"/>
                <a:gd name="T83" fmla="*/ 184 h 78"/>
                <a:gd name="T84" fmla="*/ 1241 w 138"/>
                <a:gd name="T85" fmla="*/ 184 h 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8"/>
                <a:gd name="T130" fmla="*/ 0 h 78"/>
                <a:gd name="T131" fmla="*/ 138 w 138"/>
                <a:gd name="T132" fmla="*/ 78 h 7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8" h="78">
                  <a:moveTo>
                    <a:pt x="70" y="10"/>
                  </a:moveTo>
                  <a:lnTo>
                    <a:pt x="70" y="10"/>
                  </a:lnTo>
                  <a:lnTo>
                    <a:pt x="74" y="10"/>
                  </a:lnTo>
                  <a:lnTo>
                    <a:pt x="88" y="12"/>
                  </a:lnTo>
                  <a:lnTo>
                    <a:pt x="100" y="14"/>
                  </a:lnTo>
                  <a:lnTo>
                    <a:pt x="110" y="20"/>
                  </a:lnTo>
                  <a:lnTo>
                    <a:pt x="118" y="26"/>
                  </a:lnTo>
                  <a:lnTo>
                    <a:pt x="126" y="34"/>
                  </a:lnTo>
                  <a:lnTo>
                    <a:pt x="132" y="46"/>
                  </a:lnTo>
                  <a:lnTo>
                    <a:pt x="136" y="58"/>
                  </a:lnTo>
                  <a:lnTo>
                    <a:pt x="138" y="74"/>
                  </a:lnTo>
                  <a:lnTo>
                    <a:pt x="138" y="76"/>
                  </a:lnTo>
                  <a:lnTo>
                    <a:pt x="138" y="78"/>
                  </a:lnTo>
                  <a:lnTo>
                    <a:pt x="138" y="68"/>
                  </a:lnTo>
                  <a:lnTo>
                    <a:pt x="138" y="64"/>
                  </a:lnTo>
                  <a:lnTo>
                    <a:pt x="136" y="50"/>
                  </a:lnTo>
                  <a:lnTo>
                    <a:pt x="132" y="36"/>
                  </a:lnTo>
                  <a:lnTo>
                    <a:pt x="126" y="26"/>
                  </a:lnTo>
                  <a:lnTo>
                    <a:pt x="118" y="18"/>
                  </a:lnTo>
                  <a:lnTo>
                    <a:pt x="110" y="12"/>
                  </a:lnTo>
                  <a:lnTo>
                    <a:pt x="100" y="6"/>
                  </a:lnTo>
                  <a:lnTo>
                    <a:pt x="88" y="2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44" y="10"/>
                  </a:lnTo>
                  <a:lnTo>
                    <a:pt x="70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9" name="Freeform 169"/>
            <p:cNvSpPr>
              <a:spLocks/>
            </p:cNvSpPr>
            <p:nvPr/>
          </p:nvSpPr>
          <p:spPr bwMode="auto">
            <a:xfrm>
              <a:off x="614" y="2053"/>
              <a:ext cx="283" cy="161"/>
            </a:xfrm>
            <a:custGeom>
              <a:avLst/>
              <a:gdLst>
                <a:gd name="T0" fmla="*/ 1198 w 138"/>
                <a:gd name="T1" fmla="*/ 184 h 78"/>
                <a:gd name="T2" fmla="*/ 1665 w 138"/>
                <a:gd name="T3" fmla="*/ 184 h 78"/>
                <a:gd name="T4" fmla="*/ 2405 w 138"/>
                <a:gd name="T5" fmla="*/ 184 h 78"/>
                <a:gd name="T6" fmla="*/ 2405 w 138"/>
                <a:gd name="T7" fmla="*/ 184 h 78"/>
                <a:gd name="T8" fmla="*/ 2438 w 138"/>
                <a:gd name="T9" fmla="*/ 0 h 78"/>
                <a:gd name="T10" fmla="*/ 1665 w 138"/>
                <a:gd name="T11" fmla="*/ 0 h 78"/>
                <a:gd name="T12" fmla="*/ 1198 w 138"/>
                <a:gd name="T13" fmla="*/ 0 h 78"/>
                <a:gd name="T14" fmla="*/ 1198 w 138"/>
                <a:gd name="T15" fmla="*/ 0 h 78"/>
                <a:gd name="T16" fmla="*/ 993 w 138"/>
                <a:gd name="T17" fmla="*/ 35 h 78"/>
                <a:gd name="T18" fmla="*/ 812 w 138"/>
                <a:gd name="T19" fmla="*/ 72 h 78"/>
                <a:gd name="T20" fmla="*/ 640 w 138"/>
                <a:gd name="T21" fmla="*/ 107 h 78"/>
                <a:gd name="T22" fmla="*/ 533 w 138"/>
                <a:gd name="T23" fmla="*/ 184 h 78"/>
                <a:gd name="T24" fmla="*/ 388 w 138"/>
                <a:gd name="T25" fmla="*/ 289 h 78"/>
                <a:gd name="T26" fmla="*/ 320 w 138"/>
                <a:gd name="T27" fmla="*/ 396 h 78"/>
                <a:gd name="T28" fmla="*/ 139 w 138"/>
                <a:gd name="T29" fmla="*/ 613 h 78"/>
                <a:gd name="T30" fmla="*/ 68 w 138"/>
                <a:gd name="T31" fmla="*/ 836 h 78"/>
                <a:gd name="T32" fmla="*/ 33 w 138"/>
                <a:gd name="T33" fmla="*/ 1057 h 78"/>
                <a:gd name="T34" fmla="*/ 0 w 138"/>
                <a:gd name="T35" fmla="*/ 1265 h 78"/>
                <a:gd name="T36" fmla="*/ 0 w 138"/>
                <a:gd name="T37" fmla="*/ 1414 h 78"/>
                <a:gd name="T38" fmla="*/ 0 w 138"/>
                <a:gd name="T39" fmla="*/ 1414 h 78"/>
                <a:gd name="T40" fmla="*/ 33 w 138"/>
                <a:gd name="T41" fmla="*/ 1197 h 78"/>
                <a:gd name="T42" fmla="*/ 68 w 138"/>
                <a:gd name="T43" fmla="*/ 976 h 78"/>
                <a:gd name="T44" fmla="*/ 139 w 138"/>
                <a:gd name="T45" fmla="*/ 768 h 78"/>
                <a:gd name="T46" fmla="*/ 320 w 138"/>
                <a:gd name="T47" fmla="*/ 545 h 78"/>
                <a:gd name="T48" fmla="*/ 388 w 138"/>
                <a:gd name="T49" fmla="*/ 440 h 78"/>
                <a:gd name="T50" fmla="*/ 533 w 138"/>
                <a:gd name="T51" fmla="*/ 361 h 78"/>
                <a:gd name="T52" fmla="*/ 640 w 138"/>
                <a:gd name="T53" fmla="*/ 289 h 78"/>
                <a:gd name="T54" fmla="*/ 812 w 138"/>
                <a:gd name="T55" fmla="*/ 221 h 78"/>
                <a:gd name="T56" fmla="*/ 993 w 138"/>
                <a:gd name="T57" fmla="*/ 184 h 78"/>
                <a:gd name="T58" fmla="*/ 1198 w 138"/>
                <a:gd name="T59" fmla="*/ 184 h 78"/>
                <a:gd name="T60" fmla="*/ 1198 w 138"/>
                <a:gd name="T61" fmla="*/ 184 h 7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8"/>
                <a:gd name="T94" fmla="*/ 0 h 78"/>
                <a:gd name="T95" fmla="*/ 138 w 138"/>
                <a:gd name="T96" fmla="*/ 78 h 7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8" h="78">
                  <a:moveTo>
                    <a:pt x="68" y="10"/>
                  </a:moveTo>
                  <a:lnTo>
                    <a:pt x="94" y="10"/>
                  </a:lnTo>
                  <a:lnTo>
                    <a:pt x="136" y="10"/>
                  </a:lnTo>
                  <a:lnTo>
                    <a:pt x="138" y="0"/>
                  </a:lnTo>
                  <a:lnTo>
                    <a:pt x="94" y="0"/>
                  </a:lnTo>
                  <a:lnTo>
                    <a:pt x="68" y="0"/>
                  </a:lnTo>
                  <a:lnTo>
                    <a:pt x="56" y="2"/>
                  </a:lnTo>
                  <a:lnTo>
                    <a:pt x="46" y="4"/>
                  </a:lnTo>
                  <a:lnTo>
                    <a:pt x="36" y="6"/>
                  </a:lnTo>
                  <a:lnTo>
                    <a:pt x="30" y="10"/>
                  </a:lnTo>
                  <a:lnTo>
                    <a:pt x="22" y="16"/>
                  </a:lnTo>
                  <a:lnTo>
                    <a:pt x="18" y="22"/>
                  </a:lnTo>
                  <a:lnTo>
                    <a:pt x="8" y="34"/>
                  </a:lnTo>
                  <a:lnTo>
                    <a:pt x="4" y="46"/>
                  </a:lnTo>
                  <a:lnTo>
                    <a:pt x="2" y="58"/>
                  </a:lnTo>
                  <a:lnTo>
                    <a:pt x="0" y="70"/>
                  </a:lnTo>
                  <a:lnTo>
                    <a:pt x="0" y="78"/>
                  </a:lnTo>
                  <a:lnTo>
                    <a:pt x="2" y="66"/>
                  </a:lnTo>
                  <a:lnTo>
                    <a:pt x="4" y="54"/>
                  </a:lnTo>
                  <a:lnTo>
                    <a:pt x="8" y="42"/>
                  </a:lnTo>
                  <a:lnTo>
                    <a:pt x="18" y="30"/>
                  </a:lnTo>
                  <a:lnTo>
                    <a:pt x="22" y="24"/>
                  </a:lnTo>
                  <a:lnTo>
                    <a:pt x="30" y="20"/>
                  </a:lnTo>
                  <a:lnTo>
                    <a:pt x="36" y="16"/>
                  </a:lnTo>
                  <a:lnTo>
                    <a:pt x="46" y="12"/>
                  </a:lnTo>
                  <a:lnTo>
                    <a:pt x="56" y="10"/>
                  </a:lnTo>
                  <a:lnTo>
                    <a:pt x="68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0" name="Freeform 170"/>
            <p:cNvSpPr>
              <a:spLocks/>
            </p:cNvSpPr>
            <p:nvPr/>
          </p:nvSpPr>
          <p:spPr bwMode="auto">
            <a:xfrm>
              <a:off x="2561" y="2748"/>
              <a:ext cx="58" cy="292"/>
            </a:xfrm>
            <a:custGeom>
              <a:avLst/>
              <a:gdLst>
                <a:gd name="T0" fmla="*/ 481 w 28"/>
                <a:gd name="T1" fmla="*/ 0 h 142"/>
                <a:gd name="T2" fmla="*/ 481 w 28"/>
                <a:gd name="T3" fmla="*/ 0 h 142"/>
                <a:gd name="T4" fmla="*/ 0 w 28"/>
                <a:gd name="T5" fmla="*/ 0 h 142"/>
                <a:gd name="T6" fmla="*/ 73 w 28"/>
                <a:gd name="T7" fmla="*/ 2538 h 142"/>
                <a:gd name="T8" fmla="*/ 516 w 28"/>
                <a:gd name="T9" fmla="*/ 2538 h 142"/>
                <a:gd name="T10" fmla="*/ 481 w 28"/>
                <a:gd name="T11" fmla="*/ 0 h 1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"/>
                <a:gd name="T19" fmla="*/ 0 h 142"/>
                <a:gd name="T20" fmla="*/ 28 w 28"/>
                <a:gd name="T21" fmla="*/ 142 h 1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" h="142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4" y="142"/>
                  </a:lnTo>
                  <a:lnTo>
                    <a:pt x="28" y="14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1" name="Freeform 171"/>
            <p:cNvSpPr>
              <a:spLocks/>
            </p:cNvSpPr>
            <p:nvPr/>
          </p:nvSpPr>
          <p:spPr bwMode="auto">
            <a:xfrm>
              <a:off x="1855" y="1145"/>
              <a:ext cx="258" cy="259"/>
            </a:xfrm>
            <a:custGeom>
              <a:avLst/>
              <a:gdLst>
                <a:gd name="T0" fmla="*/ 2213 w 126"/>
                <a:gd name="T1" fmla="*/ 2249 h 126"/>
                <a:gd name="T2" fmla="*/ 2213 w 126"/>
                <a:gd name="T3" fmla="*/ 2249 h 126"/>
                <a:gd name="T4" fmla="*/ 0 w 126"/>
                <a:gd name="T5" fmla="*/ 0 h 126"/>
                <a:gd name="T6" fmla="*/ 0 w 126"/>
                <a:gd name="T7" fmla="*/ 0 h 126"/>
                <a:gd name="T8" fmla="*/ 0 w 126"/>
                <a:gd name="T9" fmla="*/ 181 h 126"/>
                <a:gd name="T10" fmla="*/ 0 w 126"/>
                <a:gd name="T11" fmla="*/ 181 h 126"/>
                <a:gd name="T12" fmla="*/ 2041 w 126"/>
                <a:gd name="T13" fmla="*/ 2249 h 126"/>
                <a:gd name="T14" fmla="*/ 2041 w 126"/>
                <a:gd name="T15" fmla="*/ 2249 h 126"/>
                <a:gd name="T16" fmla="*/ 2213 w 126"/>
                <a:gd name="T17" fmla="*/ 2249 h 126"/>
                <a:gd name="T18" fmla="*/ 2213 w 126"/>
                <a:gd name="T19" fmla="*/ 2249 h 1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6"/>
                <a:gd name="T31" fmla="*/ 0 h 126"/>
                <a:gd name="T32" fmla="*/ 126 w 126"/>
                <a:gd name="T33" fmla="*/ 126 h 1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6" h="126">
                  <a:moveTo>
                    <a:pt x="126" y="126"/>
                  </a:moveTo>
                  <a:lnTo>
                    <a:pt x="126" y="126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16" y="126"/>
                  </a:lnTo>
                  <a:lnTo>
                    <a:pt x="126" y="126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2" name="Freeform 172"/>
            <p:cNvSpPr>
              <a:spLocks/>
            </p:cNvSpPr>
            <p:nvPr/>
          </p:nvSpPr>
          <p:spPr bwMode="auto">
            <a:xfrm>
              <a:off x="1855" y="1165"/>
              <a:ext cx="238" cy="239"/>
            </a:xfrm>
            <a:custGeom>
              <a:avLst/>
              <a:gdLst>
                <a:gd name="T0" fmla="*/ 2054 w 116"/>
                <a:gd name="T1" fmla="*/ 2089 h 116"/>
                <a:gd name="T2" fmla="*/ 2054 w 116"/>
                <a:gd name="T3" fmla="*/ 2089 h 116"/>
                <a:gd name="T4" fmla="*/ 0 w 116"/>
                <a:gd name="T5" fmla="*/ 0 h 116"/>
                <a:gd name="T6" fmla="*/ 0 w 116"/>
                <a:gd name="T7" fmla="*/ 0 h 116"/>
                <a:gd name="T8" fmla="*/ 0 w 116"/>
                <a:gd name="T9" fmla="*/ 2089 h 116"/>
                <a:gd name="T10" fmla="*/ 0 w 116"/>
                <a:gd name="T11" fmla="*/ 2089 h 116"/>
                <a:gd name="T12" fmla="*/ 2054 w 116"/>
                <a:gd name="T13" fmla="*/ 2089 h 116"/>
                <a:gd name="T14" fmla="*/ 2054 w 116"/>
                <a:gd name="T15" fmla="*/ 2089 h 1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6"/>
                <a:gd name="T25" fmla="*/ 0 h 116"/>
                <a:gd name="T26" fmla="*/ 116 w 116"/>
                <a:gd name="T27" fmla="*/ 116 h 1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6" h="116">
                  <a:moveTo>
                    <a:pt x="116" y="116"/>
                  </a:moveTo>
                  <a:lnTo>
                    <a:pt x="116" y="116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116" y="116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3" name="Freeform 173"/>
            <p:cNvSpPr>
              <a:spLocks/>
            </p:cNvSpPr>
            <p:nvPr/>
          </p:nvSpPr>
          <p:spPr bwMode="auto">
            <a:xfrm>
              <a:off x="1061" y="2974"/>
              <a:ext cx="1094" cy="62"/>
            </a:xfrm>
            <a:custGeom>
              <a:avLst/>
              <a:gdLst>
                <a:gd name="T0" fmla="*/ 0 w 532"/>
                <a:gd name="T1" fmla="*/ 0 h 30"/>
                <a:gd name="T2" fmla="*/ 0 w 532"/>
                <a:gd name="T3" fmla="*/ 0 h 30"/>
                <a:gd name="T4" fmla="*/ 0 w 532"/>
                <a:gd name="T5" fmla="*/ 548 h 30"/>
                <a:gd name="T6" fmla="*/ 0 w 532"/>
                <a:gd name="T7" fmla="*/ 548 h 30"/>
                <a:gd name="T8" fmla="*/ 0 w 532"/>
                <a:gd name="T9" fmla="*/ 548 h 30"/>
                <a:gd name="T10" fmla="*/ 0 w 532"/>
                <a:gd name="T11" fmla="*/ 548 h 30"/>
                <a:gd name="T12" fmla="*/ 33 w 532"/>
                <a:gd name="T13" fmla="*/ 548 h 30"/>
                <a:gd name="T14" fmla="*/ 9476 w 532"/>
                <a:gd name="T15" fmla="*/ 548 h 30"/>
                <a:gd name="T16" fmla="*/ 9476 w 532"/>
                <a:gd name="T17" fmla="*/ 548 h 30"/>
                <a:gd name="T18" fmla="*/ 9515 w 532"/>
                <a:gd name="T19" fmla="*/ 548 h 30"/>
                <a:gd name="T20" fmla="*/ 9515 w 532"/>
                <a:gd name="T21" fmla="*/ 548 h 30"/>
                <a:gd name="T22" fmla="*/ 9515 w 532"/>
                <a:gd name="T23" fmla="*/ 548 h 30"/>
                <a:gd name="T24" fmla="*/ 9515 w 532"/>
                <a:gd name="T25" fmla="*/ 548 h 30"/>
                <a:gd name="T26" fmla="*/ 9515 w 532"/>
                <a:gd name="T27" fmla="*/ 0 h 30"/>
                <a:gd name="T28" fmla="*/ 0 w 532"/>
                <a:gd name="T29" fmla="*/ 0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32"/>
                <a:gd name="T46" fmla="*/ 0 h 30"/>
                <a:gd name="T47" fmla="*/ 532 w 532"/>
                <a:gd name="T48" fmla="*/ 30 h 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32" h="30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530" y="30"/>
                  </a:lnTo>
                  <a:lnTo>
                    <a:pt x="532" y="30"/>
                  </a:lnTo>
                  <a:lnTo>
                    <a:pt x="5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4" name="Freeform 174"/>
            <p:cNvSpPr>
              <a:spLocks/>
            </p:cNvSpPr>
            <p:nvPr/>
          </p:nvSpPr>
          <p:spPr bwMode="auto">
            <a:xfrm>
              <a:off x="1144" y="2041"/>
              <a:ext cx="928" cy="395"/>
            </a:xfrm>
            <a:custGeom>
              <a:avLst/>
              <a:gdLst>
                <a:gd name="T0" fmla="*/ 105 w 452"/>
                <a:gd name="T1" fmla="*/ 0 h 192"/>
                <a:gd name="T2" fmla="*/ 68 w 452"/>
                <a:gd name="T3" fmla="*/ 0 h 192"/>
                <a:gd name="T4" fmla="*/ 33 w 452"/>
                <a:gd name="T5" fmla="*/ 33 h 192"/>
                <a:gd name="T6" fmla="*/ 0 w 452"/>
                <a:gd name="T7" fmla="*/ 140 h 192"/>
                <a:gd name="T8" fmla="*/ 0 w 452"/>
                <a:gd name="T9" fmla="*/ 140 h 192"/>
                <a:gd name="T10" fmla="*/ 33 w 452"/>
                <a:gd name="T11" fmla="*/ 932 h 192"/>
                <a:gd name="T12" fmla="*/ 105 w 452"/>
                <a:gd name="T13" fmla="*/ 1761 h 192"/>
                <a:gd name="T14" fmla="*/ 287 w 452"/>
                <a:gd name="T15" fmla="*/ 2691 h 192"/>
                <a:gd name="T16" fmla="*/ 287 w 452"/>
                <a:gd name="T17" fmla="*/ 2759 h 192"/>
                <a:gd name="T18" fmla="*/ 353 w 452"/>
                <a:gd name="T19" fmla="*/ 2759 h 192"/>
                <a:gd name="T20" fmla="*/ 353 w 452"/>
                <a:gd name="T21" fmla="*/ 2759 h 192"/>
                <a:gd name="T22" fmla="*/ 856 w 452"/>
                <a:gd name="T23" fmla="*/ 2726 h 192"/>
                <a:gd name="T24" fmla="*/ 1382 w 452"/>
                <a:gd name="T25" fmla="*/ 2726 h 192"/>
                <a:gd name="T26" fmla="*/ 2382 w 452"/>
                <a:gd name="T27" fmla="*/ 2831 h 192"/>
                <a:gd name="T28" fmla="*/ 3338 w 452"/>
                <a:gd name="T29" fmla="*/ 2934 h 192"/>
                <a:gd name="T30" fmla="*/ 4266 w 452"/>
                <a:gd name="T31" fmla="*/ 3082 h 192"/>
                <a:gd name="T32" fmla="*/ 4266 w 452"/>
                <a:gd name="T33" fmla="*/ 3082 h 192"/>
                <a:gd name="T34" fmla="*/ 5079 w 452"/>
                <a:gd name="T35" fmla="*/ 3222 h 192"/>
                <a:gd name="T36" fmla="*/ 5901 w 452"/>
                <a:gd name="T37" fmla="*/ 3335 h 192"/>
                <a:gd name="T38" fmla="*/ 6716 w 452"/>
                <a:gd name="T39" fmla="*/ 3403 h 192"/>
                <a:gd name="T40" fmla="*/ 7537 w 452"/>
                <a:gd name="T41" fmla="*/ 3442 h 192"/>
                <a:gd name="T42" fmla="*/ 7570 w 452"/>
                <a:gd name="T43" fmla="*/ 3403 h 192"/>
                <a:gd name="T44" fmla="*/ 7609 w 452"/>
                <a:gd name="T45" fmla="*/ 3370 h 192"/>
                <a:gd name="T46" fmla="*/ 7609 w 452"/>
                <a:gd name="T47" fmla="*/ 3370 h 192"/>
                <a:gd name="T48" fmla="*/ 7748 w 452"/>
                <a:gd name="T49" fmla="*/ 2794 h 192"/>
                <a:gd name="T50" fmla="*/ 7849 w 452"/>
                <a:gd name="T51" fmla="*/ 2222 h 192"/>
                <a:gd name="T52" fmla="*/ 7997 w 452"/>
                <a:gd name="T53" fmla="*/ 1185 h 192"/>
                <a:gd name="T54" fmla="*/ 8030 w 452"/>
                <a:gd name="T55" fmla="*/ 461 h 192"/>
                <a:gd name="T56" fmla="*/ 8030 w 452"/>
                <a:gd name="T57" fmla="*/ 181 h 192"/>
                <a:gd name="T58" fmla="*/ 8030 w 452"/>
                <a:gd name="T59" fmla="*/ 181 h 192"/>
                <a:gd name="T60" fmla="*/ 8030 w 452"/>
                <a:gd name="T61" fmla="*/ 68 h 192"/>
                <a:gd name="T62" fmla="*/ 7997 w 452"/>
                <a:gd name="T63" fmla="*/ 33 h 192"/>
                <a:gd name="T64" fmla="*/ 7962 w 452"/>
                <a:gd name="T65" fmla="*/ 0 h 192"/>
                <a:gd name="T66" fmla="*/ 7929 w 452"/>
                <a:gd name="T67" fmla="*/ 0 h 192"/>
                <a:gd name="T68" fmla="*/ 105 w 452"/>
                <a:gd name="T69" fmla="*/ 0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52"/>
                <a:gd name="T106" fmla="*/ 0 h 192"/>
                <a:gd name="T107" fmla="*/ 452 w 452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52" h="192">
                  <a:moveTo>
                    <a:pt x="6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2" y="52"/>
                  </a:lnTo>
                  <a:lnTo>
                    <a:pt x="6" y="98"/>
                  </a:lnTo>
                  <a:lnTo>
                    <a:pt x="16" y="150"/>
                  </a:lnTo>
                  <a:lnTo>
                    <a:pt x="16" y="154"/>
                  </a:lnTo>
                  <a:lnTo>
                    <a:pt x="20" y="154"/>
                  </a:lnTo>
                  <a:lnTo>
                    <a:pt x="48" y="152"/>
                  </a:lnTo>
                  <a:lnTo>
                    <a:pt x="78" y="152"/>
                  </a:lnTo>
                  <a:lnTo>
                    <a:pt x="134" y="158"/>
                  </a:lnTo>
                  <a:lnTo>
                    <a:pt x="188" y="164"/>
                  </a:lnTo>
                  <a:lnTo>
                    <a:pt x="240" y="172"/>
                  </a:lnTo>
                  <a:lnTo>
                    <a:pt x="286" y="180"/>
                  </a:lnTo>
                  <a:lnTo>
                    <a:pt x="332" y="186"/>
                  </a:lnTo>
                  <a:lnTo>
                    <a:pt x="378" y="190"/>
                  </a:lnTo>
                  <a:lnTo>
                    <a:pt x="424" y="192"/>
                  </a:lnTo>
                  <a:lnTo>
                    <a:pt x="426" y="190"/>
                  </a:lnTo>
                  <a:lnTo>
                    <a:pt x="428" y="188"/>
                  </a:lnTo>
                  <a:lnTo>
                    <a:pt x="436" y="156"/>
                  </a:lnTo>
                  <a:lnTo>
                    <a:pt x="442" y="124"/>
                  </a:lnTo>
                  <a:lnTo>
                    <a:pt x="450" y="66"/>
                  </a:lnTo>
                  <a:lnTo>
                    <a:pt x="452" y="26"/>
                  </a:lnTo>
                  <a:lnTo>
                    <a:pt x="452" y="10"/>
                  </a:lnTo>
                  <a:lnTo>
                    <a:pt x="452" y="4"/>
                  </a:lnTo>
                  <a:lnTo>
                    <a:pt x="450" y="2"/>
                  </a:lnTo>
                  <a:lnTo>
                    <a:pt x="448" y="0"/>
                  </a:lnTo>
                  <a:lnTo>
                    <a:pt x="44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5" name="Freeform 175"/>
            <p:cNvSpPr>
              <a:spLocks/>
            </p:cNvSpPr>
            <p:nvPr/>
          </p:nvSpPr>
          <p:spPr bwMode="auto">
            <a:xfrm>
              <a:off x="2076" y="2041"/>
              <a:ext cx="198" cy="390"/>
            </a:xfrm>
            <a:custGeom>
              <a:avLst/>
              <a:gdLst>
                <a:gd name="T0" fmla="*/ 396 w 96"/>
                <a:gd name="T1" fmla="*/ 0 h 190"/>
                <a:gd name="T2" fmla="*/ 437 w 96"/>
                <a:gd name="T3" fmla="*/ 105 h 190"/>
                <a:gd name="T4" fmla="*/ 437 w 96"/>
                <a:gd name="T5" fmla="*/ 181 h 190"/>
                <a:gd name="T6" fmla="*/ 437 w 96"/>
                <a:gd name="T7" fmla="*/ 181 h 190"/>
                <a:gd name="T8" fmla="*/ 437 w 96"/>
                <a:gd name="T9" fmla="*/ 425 h 190"/>
                <a:gd name="T10" fmla="*/ 361 w 96"/>
                <a:gd name="T11" fmla="*/ 1133 h 190"/>
                <a:gd name="T12" fmla="*/ 256 w 96"/>
                <a:gd name="T13" fmla="*/ 2129 h 190"/>
                <a:gd name="T14" fmla="*/ 149 w 96"/>
                <a:gd name="T15" fmla="*/ 2662 h 190"/>
                <a:gd name="T16" fmla="*/ 0 w 96"/>
                <a:gd name="T17" fmla="*/ 3270 h 190"/>
                <a:gd name="T18" fmla="*/ 0 w 96"/>
                <a:gd name="T19" fmla="*/ 3375 h 190"/>
                <a:gd name="T20" fmla="*/ 107 w 96"/>
                <a:gd name="T21" fmla="*/ 3338 h 190"/>
                <a:gd name="T22" fmla="*/ 107 w 96"/>
                <a:gd name="T23" fmla="*/ 3338 h 190"/>
                <a:gd name="T24" fmla="*/ 761 w 96"/>
                <a:gd name="T25" fmla="*/ 3235 h 190"/>
                <a:gd name="T26" fmla="*/ 1446 w 96"/>
                <a:gd name="T27" fmla="*/ 3089 h 190"/>
                <a:gd name="T28" fmla="*/ 1485 w 96"/>
                <a:gd name="T29" fmla="*/ 3054 h 190"/>
                <a:gd name="T30" fmla="*/ 1518 w 96"/>
                <a:gd name="T31" fmla="*/ 3017 h 190"/>
                <a:gd name="T32" fmla="*/ 1518 w 96"/>
                <a:gd name="T33" fmla="*/ 3017 h 190"/>
                <a:gd name="T34" fmla="*/ 1633 w 96"/>
                <a:gd name="T35" fmla="*/ 1989 h 190"/>
                <a:gd name="T36" fmla="*/ 1702 w 96"/>
                <a:gd name="T37" fmla="*/ 1133 h 190"/>
                <a:gd name="T38" fmla="*/ 1735 w 96"/>
                <a:gd name="T39" fmla="*/ 353 h 190"/>
                <a:gd name="T40" fmla="*/ 1735 w 96"/>
                <a:gd name="T41" fmla="*/ 353 h 190"/>
                <a:gd name="T42" fmla="*/ 1702 w 96"/>
                <a:gd name="T43" fmla="*/ 216 h 190"/>
                <a:gd name="T44" fmla="*/ 1633 w 96"/>
                <a:gd name="T45" fmla="*/ 105 h 190"/>
                <a:gd name="T46" fmla="*/ 1518 w 96"/>
                <a:gd name="T47" fmla="*/ 33 h 190"/>
                <a:gd name="T48" fmla="*/ 1345 w 96"/>
                <a:gd name="T49" fmla="*/ 0 h 190"/>
                <a:gd name="T50" fmla="*/ 509 w 96"/>
                <a:gd name="T51" fmla="*/ 0 h 190"/>
                <a:gd name="T52" fmla="*/ 396 w 96"/>
                <a:gd name="T53" fmla="*/ 0 h 19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90"/>
                <a:gd name="T83" fmla="*/ 96 w 96"/>
                <a:gd name="T84" fmla="*/ 190 h 19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90">
                  <a:moveTo>
                    <a:pt x="22" y="0"/>
                  </a:moveTo>
                  <a:lnTo>
                    <a:pt x="24" y="6"/>
                  </a:lnTo>
                  <a:lnTo>
                    <a:pt x="24" y="10"/>
                  </a:lnTo>
                  <a:lnTo>
                    <a:pt x="24" y="24"/>
                  </a:lnTo>
                  <a:lnTo>
                    <a:pt x="20" y="64"/>
                  </a:lnTo>
                  <a:lnTo>
                    <a:pt x="14" y="120"/>
                  </a:lnTo>
                  <a:lnTo>
                    <a:pt x="8" y="150"/>
                  </a:lnTo>
                  <a:lnTo>
                    <a:pt x="0" y="184"/>
                  </a:lnTo>
                  <a:lnTo>
                    <a:pt x="0" y="190"/>
                  </a:lnTo>
                  <a:lnTo>
                    <a:pt x="6" y="188"/>
                  </a:lnTo>
                  <a:lnTo>
                    <a:pt x="42" y="182"/>
                  </a:lnTo>
                  <a:lnTo>
                    <a:pt x="80" y="174"/>
                  </a:lnTo>
                  <a:lnTo>
                    <a:pt x="82" y="172"/>
                  </a:lnTo>
                  <a:lnTo>
                    <a:pt x="84" y="170"/>
                  </a:lnTo>
                  <a:lnTo>
                    <a:pt x="90" y="112"/>
                  </a:lnTo>
                  <a:lnTo>
                    <a:pt x="94" y="64"/>
                  </a:lnTo>
                  <a:lnTo>
                    <a:pt x="96" y="20"/>
                  </a:lnTo>
                  <a:lnTo>
                    <a:pt x="94" y="12"/>
                  </a:lnTo>
                  <a:lnTo>
                    <a:pt x="90" y="6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28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6" name="Freeform 176"/>
            <p:cNvSpPr>
              <a:spLocks/>
            </p:cNvSpPr>
            <p:nvPr/>
          </p:nvSpPr>
          <p:spPr bwMode="auto">
            <a:xfrm>
              <a:off x="942" y="2041"/>
              <a:ext cx="181" cy="345"/>
            </a:xfrm>
            <a:custGeom>
              <a:avLst/>
              <a:gdLst>
                <a:gd name="T0" fmla="*/ 393 w 88"/>
                <a:gd name="T1" fmla="*/ 0 h 168"/>
                <a:gd name="T2" fmla="*/ 393 w 88"/>
                <a:gd name="T3" fmla="*/ 0 h 168"/>
                <a:gd name="T4" fmla="*/ 216 w 88"/>
                <a:gd name="T5" fmla="*/ 33 h 168"/>
                <a:gd name="T6" fmla="*/ 105 w 88"/>
                <a:gd name="T7" fmla="*/ 105 h 168"/>
                <a:gd name="T8" fmla="*/ 33 w 88"/>
                <a:gd name="T9" fmla="*/ 216 h 168"/>
                <a:gd name="T10" fmla="*/ 0 w 88"/>
                <a:gd name="T11" fmla="*/ 355 h 168"/>
                <a:gd name="T12" fmla="*/ 0 w 88"/>
                <a:gd name="T13" fmla="*/ 355 h 168"/>
                <a:gd name="T14" fmla="*/ 33 w 88"/>
                <a:gd name="T15" fmla="*/ 1101 h 168"/>
                <a:gd name="T16" fmla="*/ 68 w 88"/>
                <a:gd name="T17" fmla="*/ 1922 h 168"/>
                <a:gd name="T18" fmla="*/ 216 w 88"/>
                <a:gd name="T19" fmla="*/ 2918 h 168"/>
                <a:gd name="T20" fmla="*/ 216 w 88"/>
                <a:gd name="T21" fmla="*/ 2986 h 168"/>
                <a:gd name="T22" fmla="*/ 288 w 88"/>
                <a:gd name="T23" fmla="*/ 2951 h 168"/>
                <a:gd name="T24" fmla="*/ 288 w 88"/>
                <a:gd name="T25" fmla="*/ 2951 h 168"/>
                <a:gd name="T26" fmla="*/ 897 w 88"/>
                <a:gd name="T27" fmla="*/ 2850 h 168"/>
                <a:gd name="T28" fmla="*/ 1506 w 88"/>
                <a:gd name="T29" fmla="*/ 2770 h 168"/>
                <a:gd name="T30" fmla="*/ 1573 w 88"/>
                <a:gd name="T31" fmla="*/ 2770 h 168"/>
                <a:gd name="T32" fmla="*/ 1573 w 88"/>
                <a:gd name="T33" fmla="*/ 2670 h 168"/>
                <a:gd name="T34" fmla="*/ 1573 w 88"/>
                <a:gd name="T35" fmla="*/ 2670 h 168"/>
                <a:gd name="T36" fmla="*/ 1392 w 88"/>
                <a:gd name="T37" fmla="*/ 1709 h 168"/>
                <a:gd name="T38" fmla="*/ 1325 w 88"/>
                <a:gd name="T39" fmla="*/ 928 h 168"/>
                <a:gd name="T40" fmla="*/ 1286 w 88"/>
                <a:gd name="T41" fmla="*/ 181 h 168"/>
                <a:gd name="T42" fmla="*/ 1325 w 88"/>
                <a:gd name="T43" fmla="*/ 0 h 168"/>
                <a:gd name="T44" fmla="*/ 1218 w 88"/>
                <a:gd name="T45" fmla="*/ 0 h 168"/>
                <a:gd name="T46" fmla="*/ 393 w 88"/>
                <a:gd name="T47" fmla="*/ 0 h 16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8"/>
                <a:gd name="T73" fmla="*/ 0 h 168"/>
                <a:gd name="T74" fmla="*/ 88 w 88"/>
                <a:gd name="T75" fmla="*/ 168 h 16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8" h="168">
                  <a:moveTo>
                    <a:pt x="22" y="0"/>
                  </a:moveTo>
                  <a:lnTo>
                    <a:pt x="22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2" y="62"/>
                  </a:lnTo>
                  <a:lnTo>
                    <a:pt x="4" y="108"/>
                  </a:lnTo>
                  <a:lnTo>
                    <a:pt x="12" y="164"/>
                  </a:lnTo>
                  <a:lnTo>
                    <a:pt x="12" y="168"/>
                  </a:lnTo>
                  <a:lnTo>
                    <a:pt x="16" y="166"/>
                  </a:lnTo>
                  <a:lnTo>
                    <a:pt x="50" y="160"/>
                  </a:lnTo>
                  <a:lnTo>
                    <a:pt x="84" y="156"/>
                  </a:lnTo>
                  <a:lnTo>
                    <a:pt x="88" y="156"/>
                  </a:lnTo>
                  <a:lnTo>
                    <a:pt x="88" y="150"/>
                  </a:lnTo>
                  <a:lnTo>
                    <a:pt x="78" y="96"/>
                  </a:lnTo>
                  <a:lnTo>
                    <a:pt x="74" y="52"/>
                  </a:lnTo>
                  <a:lnTo>
                    <a:pt x="72" y="10"/>
                  </a:lnTo>
                  <a:lnTo>
                    <a:pt x="74" y="0"/>
                  </a:lnTo>
                  <a:lnTo>
                    <a:pt x="68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7373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7" name="Freeform 177"/>
            <p:cNvSpPr>
              <a:spLocks/>
            </p:cNvSpPr>
            <p:nvPr/>
          </p:nvSpPr>
          <p:spPr bwMode="auto">
            <a:xfrm>
              <a:off x="1078" y="1124"/>
              <a:ext cx="1060" cy="868"/>
            </a:xfrm>
            <a:custGeom>
              <a:avLst/>
              <a:gdLst>
                <a:gd name="T0" fmla="*/ 9191 w 516"/>
                <a:gd name="T1" fmla="*/ 7553 h 422"/>
                <a:gd name="T2" fmla="*/ 9191 w 516"/>
                <a:gd name="T3" fmla="*/ 7553 h 422"/>
                <a:gd name="T4" fmla="*/ 9191 w 516"/>
                <a:gd name="T5" fmla="*/ 2690 h 422"/>
                <a:gd name="T6" fmla="*/ 6485 w 516"/>
                <a:gd name="T7" fmla="*/ 2690 h 422"/>
                <a:gd name="T8" fmla="*/ 6485 w 516"/>
                <a:gd name="T9" fmla="*/ 0 h 422"/>
                <a:gd name="T10" fmla="*/ 6485 w 516"/>
                <a:gd name="T11" fmla="*/ 0 h 422"/>
                <a:gd name="T12" fmla="*/ 0 w 516"/>
                <a:gd name="T13" fmla="*/ 0 h 422"/>
                <a:gd name="T14" fmla="*/ 9191 w 516"/>
                <a:gd name="T15" fmla="*/ 7553 h 4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16"/>
                <a:gd name="T25" fmla="*/ 0 h 422"/>
                <a:gd name="T26" fmla="*/ 516 w 516"/>
                <a:gd name="T27" fmla="*/ 422 h 4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16" h="422">
                  <a:moveTo>
                    <a:pt x="516" y="422"/>
                  </a:moveTo>
                  <a:lnTo>
                    <a:pt x="516" y="422"/>
                  </a:lnTo>
                  <a:lnTo>
                    <a:pt x="516" y="150"/>
                  </a:lnTo>
                  <a:lnTo>
                    <a:pt x="364" y="150"/>
                  </a:lnTo>
                  <a:lnTo>
                    <a:pt x="364" y="0"/>
                  </a:lnTo>
                  <a:lnTo>
                    <a:pt x="0" y="0"/>
                  </a:lnTo>
                  <a:lnTo>
                    <a:pt x="516" y="4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8" name="Freeform 178"/>
            <p:cNvSpPr>
              <a:spLocks/>
            </p:cNvSpPr>
            <p:nvPr/>
          </p:nvSpPr>
          <p:spPr bwMode="auto">
            <a:xfrm>
              <a:off x="1078" y="1124"/>
              <a:ext cx="1060" cy="868"/>
            </a:xfrm>
            <a:custGeom>
              <a:avLst/>
              <a:gdLst>
                <a:gd name="T0" fmla="*/ 9191 w 516"/>
                <a:gd name="T1" fmla="*/ 7553 h 422"/>
                <a:gd name="T2" fmla="*/ 9191 w 516"/>
                <a:gd name="T3" fmla="*/ 7553 h 422"/>
                <a:gd name="T4" fmla="*/ 9191 w 516"/>
                <a:gd name="T5" fmla="*/ 2690 h 422"/>
                <a:gd name="T6" fmla="*/ 6485 w 516"/>
                <a:gd name="T7" fmla="*/ 2690 h 422"/>
                <a:gd name="T8" fmla="*/ 6485 w 516"/>
                <a:gd name="T9" fmla="*/ 0 h 422"/>
                <a:gd name="T10" fmla="*/ 6485 w 516"/>
                <a:gd name="T11" fmla="*/ 0 h 422"/>
                <a:gd name="T12" fmla="*/ 0 w 516"/>
                <a:gd name="T13" fmla="*/ 0 h 4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6"/>
                <a:gd name="T22" fmla="*/ 0 h 422"/>
                <a:gd name="T23" fmla="*/ 516 w 516"/>
                <a:gd name="T24" fmla="*/ 422 h 4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6" h="422">
                  <a:moveTo>
                    <a:pt x="516" y="422"/>
                  </a:moveTo>
                  <a:lnTo>
                    <a:pt x="516" y="422"/>
                  </a:lnTo>
                  <a:lnTo>
                    <a:pt x="516" y="150"/>
                  </a:lnTo>
                  <a:lnTo>
                    <a:pt x="364" y="150"/>
                  </a:lnTo>
                  <a:lnTo>
                    <a:pt x="364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9" name="Freeform 179"/>
            <p:cNvSpPr>
              <a:spLocks/>
            </p:cNvSpPr>
            <p:nvPr/>
          </p:nvSpPr>
          <p:spPr bwMode="auto">
            <a:xfrm>
              <a:off x="1078" y="1124"/>
              <a:ext cx="1060" cy="868"/>
            </a:xfrm>
            <a:custGeom>
              <a:avLst/>
              <a:gdLst>
                <a:gd name="T0" fmla="*/ 9191 w 516"/>
                <a:gd name="T1" fmla="*/ 2690 h 422"/>
                <a:gd name="T2" fmla="*/ 6485 w 516"/>
                <a:gd name="T3" fmla="*/ 2690 h 422"/>
                <a:gd name="T4" fmla="*/ 6485 w 516"/>
                <a:gd name="T5" fmla="*/ 0 h 422"/>
                <a:gd name="T6" fmla="*/ 6485 w 516"/>
                <a:gd name="T7" fmla="*/ 0 h 422"/>
                <a:gd name="T8" fmla="*/ 0 w 516"/>
                <a:gd name="T9" fmla="*/ 0 h 422"/>
                <a:gd name="T10" fmla="*/ 0 w 516"/>
                <a:gd name="T11" fmla="*/ 0 h 422"/>
                <a:gd name="T12" fmla="*/ 0 w 516"/>
                <a:gd name="T13" fmla="*/ 7553 h 422"/>
                <a:gd name="T14" fmla="*/ 9191 w 516"/>
                <a:gd name="T15" fmla="*/ 7553 h 422"/>
                <a:gd name="T16" fmla="*/ 9191 w 516"/>
                <a:gd name="T17" fmla="*/ 7553 h 422"/>
                <a:gd name="T18" fmla="*/ 9191 w 516"/>
                <a:gd name="T19" fmla="*/ 2690 h 422"/>
                <a:gd name="T20" fmla="*/ 9191 w 516"/>
                <a:gd name="T21" fmla="*/ 2690 h 4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6"/>
                <a:gd name="T34" fmla="*/ 0 h 422"/>
                <a:gd name="T35" fmla="*/ 516 w 516"/>
                <a:gd name="T36" fmla="*/ 422 h 4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6" h="422">
                  <a:moveTo>
                    <a:pt x="516" y="150"/>
                  </a:moveTo>
                  <a:lnTo>
                    <a:pt x="364" y="150"/>
                  </a:lnTo>
                  <a:lnTo>
                    <a:pt x="364" y="0"/>
                  </a:lnTo>
                  <a:lnTo>
                    <a:pt x="0" y="0"/>
                  </a:lnTo>
                  <a:lnTo>
                    <a:pt x="0" y="422"/>
                  </a:lnTo>
                  <a:lnTo>
                    <a:pt x="516" y="422"/>
                  </a:lnTo>
                  <a:lnTo>
                    <a:pt x="516" y="150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0" name="Freeform 180"/>
            <p:cNvSpPr>
              <a:spLocks/>
            </p:cNvSpPr>
            <p:nvPr/>
          </p:nvSpPr>
          <p:spPr bwMode="auto">
            <a:xfrm>
              <a:off x="1078" y="1124"/>
              <a:ext cx="1060" cy="835"/>
            </a:xfrm>
            <a:custGeom>
              <a:avLst/>
              <a:gdLst>
                <a:gd name="T0" fmla="*/ 9191 w 516"/>
                <a:gd name="T1" fmla="*/ 2678 h 406"/>
                <a:gd name="T2" fmla="*/ 6485 w 516"/>
                <a:gd name="T3" fmla="*/ 2678 h 406"/>
                <a:gd name="T4" fmla="*/ 6485 w 516"/>
                <a:gd name="T5" fmla="*/ 0 h 406"/>
                <a:gd name="T6" fmla="*/ 6485 w 516"/>
                <a:gd name="T7" fmla="*/ 0 h 406"/>
                <a:gd name="T8" fmla="*/ 0 w 516"/>
                <a:gd name="T9" fmla="*/ 0 h 406"/>
                <a:gd name="T10" fmla="*/ 0 w 516"/>
                <a:gd name="T11" fmla="*/ 0 h 406"/>
                <a:gd name="T12" fmla="*/ 0 w 516"/>
                <a:gd name="T13" fmla="*/ 7262 h 406"/>
                <a:gd name="T14" fmla="*/ 9191 w 516"/>
                <a:gd name="T15" fmla="*/ 7262 h 406"/>
                <a:gd name="T16" fmla="*/ 9191 w 516"/>
                <a:gd name="T17" fmla="*/ 7262 h 406"/>
                <a:gd name="T18" fmla="*/ 9191 w 516"/>
                <a:gd name="T19" fmla="*/ 2678 h 406"/>
                <a:gd name="T20" fmla="*/ 9191 w 516"/>
                <a:gd name="T21" fmla="*/ 2678 h 40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6"/>
                <a:gd name="T34" fmla="*/ 0 h 406"/>
                <a:gd name="T35" fmla="*/ 516 w 516"/>
                <a:gd name="T36" fmla="*/ 406 h 40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6" h="406">
                  <a:moveTo>
                    <a:pt x="516" y="150"/>
                  </a:moveTo>
                  <a:lnTo>
                    <a:pt x="364" y="150"/>
                  </a:lnTo>
                  <a:lnTo>
                    <a:pt x="364" y="0"/>
                  </a:lnTo>
                  <a:lnTo>
                    <a:pt x="0" y="0"/>
                  </a:lnTo>
                  <a:lnTo>
                    <a:pt x="0" y="406"/>
                  </a:lnTo>
                  <a:lnTo>
                    <a:pt x="516" y="406"/>
                  </a:lnTo>
                  <a:lnTo>
                    <a:pt x="516" y="1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1" name="Rectangle 181"/>
            <p:cNvSpPr>
              <a:spLocks noChangeArrowheads="1"/>
            </p:cNvSpPr>
            <p:nvPr/>
          </p:nvSpPr>
          <p:spPr bwMode="auto">
            <a:xfrm>
              <a:off x="1855" y="1433"/>
              <a:ext cx="279" cy="12"/>
            </a:xfrm>
            <a:prstGeom prst="rect">
              <a:avLst/>
            </a:prstGeom>
            <a:solidFill>
              <a:srgbClr val="D9D9D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34872" name="Freeform 182"/>
            <p:cNvSpPr>
              <a:spLocks/>
            </p:cNvSpPr>
            <p:nvPr/>
          </p:nvSpPr>
          <p:spPr bwMode="auto">
            <a:xfrm>
              <a:off x="2171" y="2748"/>
              <a:ext cx="444" cy="86"/>
            </a:xfrm>
            <a:custGeom>
              <a:avLst/>
              <a:gdLst>
                <a:gd name="T0" fmla="*/ 3858 w 216"/>
                <a:gd name="T1" fmla="*/ 68 h 42"/>
                <a:gd name="T2" fmla="*/ 3858 w 216"/>
                <a:gd name="T3" fmla="*/ 68 h 42"/>
                <a:gd name="T4" fmla="*/ 3638 w 216"/>
                <a:gd name="T5" fmla="*/ 104 h 42"/>
                <a:gd name="T6" fmla="*/ 3638 w 216"/>
                <a:gd name="T7" fmla="*/ 104 h 42"/>
                <a:gd name="T8" fmla="*/ 3638 w 216"/>
                <a:gd name="T9" fmla="*/ 104 h 42"/>
                <a:gd name="T10" fmla="*/ 3638 w 216"/>
                <a:gd name="T11" fmla="*/ 104 h 42"/>
                <a:gd name="T12" fmla="*/ 3398 w 216"/>
                <a:gd name="T13" fmla="*/ 104 h 42"/>
                <a:gd name="T14" fmla="*/ 3398 w 216"/>
                <a:gd name="T15" fmla="*/ 104 h 42"/>
                <a:gd name="T16" fmla="*/ 3398 w 216"/>
                <a:gd name="T17" fmla="*/ 104 h 42"/>
                <a:gd name="T18" fmla="*/ 3398 w 216"/>
                <a:gd name="T19" fmla="*/ 104 h 42"/>
                <a:gd name="T20" fmla="*/ 2434 w 216"/>
                <a:gd name="T21" fmla="*/ 213 h 42"/>
                <a:gd name="T22" fmla="*/ 1425 w 216"/>
                <a:gd name="T23" fmla="*/ 385 h 42"/>
                <a:gd name="T24" fmla="*/ 0 w 216"/>
                <a:gd name="T25" fmla="*/ 704 h 42"/>
                <a:gd name="T26" fmla="*/ 0 w 216"/>
                <a:gd name="T27" fmla="*/ 704 h 42"/>
                <a:gd name="T28" fmla="*/ 0 w 216"/>
                <a:gd name="T29" fmla="*/ 737 h 42"/>
                <a:gd name="T30" fmla="*/ 0 w 216"/>
                <a:gd name="T31" fmla="*/ 672 h 42"/>
                <a:gd name="T32" fmla="*/ 0 w 216"/>
                <a:gd name="T33" fmla="*/ 672 h 42"/>
                <a:gd name="T34" fmla="*/ 0 w 216"/>
                <a:gd name="T35" fmla="*/ 637 h 42"/>
                <a:gd name="T36" fmla="*/ 0 w 216"/>
                <a:gd name="T37" fmla="*/ 637 h 42"/>
                <a:gd name="T38" fmla="*/ 1425 w 216"/>
                <a:gd name="T39" fmla="*/ 319 h 42"/>
                <a:gd name="T40" fmla="*/ 2434 w 216"/>
                <a:gd name="T41" fmla="*/ 139 h 42"/>
                <a:gd name="T42" fmla="*/ 3398 w 216"/>
                <a:gd name="T43" fmla="*/ 0 h 42"/>
                <a:gd name="T44" fmla="*/ 3398 w 216"/>
                <a:gd name="T45" fmla="*/ 0 h 42"/>
                <a:gd name="T46" fmla="*/ 3398 w 216"/>
                <a:gd name="T47" fmla="*/ 0 h 42"/>
                <a:gd name="T48" fmla="*/ 3398 w 216"/>
                <a:gd name="T49" fmla="*/ 0 h 42"/>
                <a:gd name="T50" fmla="*/ 3638 w 216"/>
                <a:gd name="T51" fmla="*/ 0 h 42"/>
                <a:gd name="T52" fmla="*/ 3638 w 216"/>
                <a:gd name="T53" fmla="*/ 0 h 42"/>
                <a:gd name="T54" fmla="*/ 3638 w 216"/>
                <a:gd name="T55" fmla="*/ 0 h 42"/>
                <a:gd name="T56" fmla="*/ 3638 w 216"/>
                <a:gd name="T57" fmla="*/ 0 h 42"/>
                <a:gd name="T58" fmla="*/ 3858 w 216"/>
                <a:gd name="T59" fmla="*/ 0 h 42"/>
                <a:gd name="T60" fmla="*/ 3858 w 216"/>
                <a:gd name="T61" fmla="*/ 0 h 42"/>
                <a:gd name="T62" fmla="*/ 3858 w 216"/>
                <a:gd name="T63" fmla="*/ 0 h 42"/>
                <a:gd name="T64" fmla="*/ 3858 w 216"/>
                <a:gd name="T65" fmla="*/ 0 h 42"/>
                <a:gd name="T66" fmla="*/ 3858 w 216"/>
                <a:gd name="T67" fmla="*/ 0 h 42"/>
                <a:gd name="T68" fmla="*/ 3858 w 216"/>
                <a:gd name="T69" fmla="*/ 68 h 4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16"/>
                <a:gd name="T106" fmla="*/ 0 h 42"/>
                <a:gd name="T107" fmla="*/ 216 w 216"/>
                <a:gd name="T108" fmla="*/ 42 h 4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16" h="42">
                  <a:moveTo>
                    <a:pt x="216" y="4"/>
                  </a:moveTo>
                  <a:lnTo>
                    <a:pt x="216" y="4"/>
                  </a:lnTo>
                  <a:lnTo>
                    <a:pt x="204" y="6"/>
                  </a:lnTo>
                  <a:lnTo>
                    <a:pt x="190" y="6"/>
                  </a:lnTo>
                  <a:lnTo>
                    <a:pt x="136" y="12"/>
                  </a:lnTo>
                  <a:lnTo>
                    <a:pt x="80" y="22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80" y="18"/>
                  </a:lnTo>
                  <a:lnTo>
                    <a:pt x="136" y="8"/>
                  </a:lnTo>
                  <a:lnTo>
                    <a:pt x="190" y="0"/>
                  </a:lnTo>
                  <a:lnTo>
                    <a:pt x="204" y="0"/>
                  </a:lnTo>
                  <a:lnTo>
                    <a:pt x="216" y="0"/>
                  </a:lnTo>
                  <a:lnTo>
                    <a:pt x="216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3" name="Freeform 183"/>
            <p:cNvSpPr>
              <a:spLocks/>
            </p:cNvSpPr>
            <p:nvPr/>
          </p:nvSpPr>
          <p:spPr bwMode="auto">
            <a:xfrm>
              <a:off x="601" y="2748"/>
              <a:ext cx="448" cy="86"/>
            </a:xfrm>
            <a:custGeom>
              <a:avLst/>
              <a:gdLst>
                <a:gd name="T0" fmla="*/ 460 w 218"/>
                <a:gd name="T1" fmla="*/ 0 h 42"/>
                <a:gd name="T2" fmla="*/ 460 w 218"/>
                <a:gd name="T3" fmla="*/ 0 h 42"/>
                <a:gd name="T4" fmla="*/ 0 w 218"/>
                <a:gd name="T5" fmla="*/ 0 h 42"/>
                <a:gd name="T6" fmla="*/ 0 w 218"/>
                <a:gd name="T7" fmla="*/ 68 h 42"/>
                <a:gd name="T8" fmla="*/ 0 w 218"/>
                <a:gd name="T9" fmla="*/ 68 h 42"/>
                <a:gd name="T10" fmla="*/ 460 w 218"/>
                <a:gd name="T11" fmla="*/ 104 h 42"/>
                <a:gd name="T12" fmla="*/ 460 w 218"/>
                <a:gd name="T13" fmla="*/ 104 h 42"/>
                <a:gd name="T14" fmla="*/ 1424 w 218"/>
                <a:gd name="T15" fmla="*/ 213 h 42"/>
                <a:gd name="T16" fmla="*/ 2421 w 218"/>
                <a:gd name="T17" fmla="*/ 385 h 42"/>
                <a:gd name="T18" fmla="*/ 3851 w 218"/>
                <a:gd name="T19" fmla="*/ 704 h 42"/>
                <a:gd name="T20" fmla="*/ 3851 w 218"/>
                <a:gd name="T21" fmla="*/ 704 h 42"/>
                <a:gd name="T22" fmla="*/ 3890 w 218"/>
                <a:gd name="T23" fmla="*/ 737 h 42"/>
                <a:gd name="T24" fmla="*/ 3890 w 218"/>
                <a:gd name="T25" fmla="*/ 672 h 42"/>
                <a:gd name="T26" fmla="*/ 3890 w 218"/>
                <a:gd name="T27" fmla="*/ 672 h 42"/>
                <a:gd name="T28" fmla="*/ 3851 w 218"/>
                <a:gd name="T29" fmla="*/ 637 h 42"/>
                <a:gd name="T30" fmla="*/ 3851 w 218"/>
                <a:gd name="T31" fmla="*/ 637 h 42"/>
                <a:gd name="T32" fmla="*/ 2421 w 218"/>
                <a:gd name="T33" fmla="*/ 319 h 42"/>
                <a:gd name="T34" fmla="*/ 1424 w 218"/>
                <a:gd name="T35" fmla="*/ 139 h 42"/>
                <a:gd name="T36" fmla="*/ 460 w 218"/>
                <a:gd name="T37" fmla="*/ 0 h 42"/>
                <a:gd name="T38" fmla="*/ 460 w 218"/>
                <a:gd name="T39" fmla="*/ 0 h 4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18"/>
                <a:gd name="T61" fmla="*/ 0 h 42"/>
                <a:gd name="T62" fmla="*/ 218 w 218"/>
                <a:gd name="T63" fmla="*/ 42 h 4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18" h="42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6" y="6"/>
                  </a:lnTo>
                  <a:lnTo>
                    <a:pt x="80" y="12"/>
                  </a:lnTo>
                  <a:lnTo>
                    <a:pt x="136" y="22"/>
                  </a:lnTo>
                  <a:lnTo>
                    <a:pt x="216" y="40"/>
                  </a:lnTo>
                  <a:lnTo>
                    <a:pt x="218" y="42"/>
                  </a:lnTo>
                  <a:lnTo>
                    <a:pt x="218" y="38"/>
                  </a:lnTo>
                  <a:lnTo>
                    <a:pt x="216" y="36"/>
                  </a:lnTo>
                  <a:lnTo>
                    <a:pt x="136" y="18"/>
                  </a:lnTo>
                  <a:lnTo>
                    <a:pt x="80" y="8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4" name="Freeform 184"/>
            <p:cNvSpPr>
              <a:spLocks/>
            </p:cNvSpPr>
            <p:nvPr/>
          </p:nvSpPr>
          <p:spPr bwMode="auto">
            <a:xfrm>
              <a:off x="1078" y="1474"/>
              <a:ext cx="1060" cy="485"/>
            </a:xfrm>
            <a:custGeom>
              <a:avLst/>
              <a:gdLst>
                <a:gd name="T0" fmla="*/ 3279 w 516"/>
                <a:gd name="T1" fmla="*/ 1317 h 236"/>
                <a:gd name="T2" fmla="*/ 3279 w 516"/>
                <a:gd name="T3" fmla="*/ 1317 h 236"/>
                <a:gd name="T4" fmla="*/ 2773 w 516"/>
                <a:gd name="T5" fmla="*/ 964 h 236"/>
                <a:gd name="T6" fmla="*/ 2278 w 516"/>
                <a:gd name="T7" fmla="*/ 608 h 236"/>
                <a:gd name="T8" fmla="*/ 2030 w 516"/>
                <a:gd name="T9" fmla="*/ 427 h 236"/>
                <a:gd name="T10" fmla="*/ 1777 w 516"/>
                <a:gd name="T11" fmla="*/ 288 h 236"/>
                <a:gd name="T12" fmla="*/ 1498 w 516"/>
                <a:gd name="T13" fmla="*/ 181 h 236"/>
                <a:gd name="T14" fmla="*/ 1177 w 516"/>
                <a:gd name="T15" fmla="*/ 68 h 236"/>
                <a:gd name="T16" fmla="*/ 1177 w 516"/>
                <a:gd name="T17" fmla="*/ 68 h 236"/>
                <a:gd name="T18" fmla="*/ 857 w 516"/>
                <a:gd name="T19" fmla="*/ 33 h 236"/>
                <a:gd name="T20" fmla="*/ 573 w 516"/>
                <a:gd name="T21" fmla="*/ 0 h 236"/>
                <a:gd name="T22" fmla="*/ 288 w 516"/>
                <a:gd name="T23" fmla="*/ 0 h 236"/>
                <a:gd name="T24" fmla="*/ 0 w 516"/>
                <a:gd name="T25" fmla="*/ 68 h 236"/>
                <a:gd name="T26" fmla="*/ 0 w 516"/>
                <a:gd name="T27" fmla="*/ 68 h 236"/>
                <a:gd name="T28" fmla="*/ 0 w 516"/>
                <a:gd name="T29" fmla="*/ 4211 h 236"/>
                <a:gd name="T30" fmla="*/ 9191 w 516"/>
                <a:gd name="T31" fmla="*/ 4211 h 236"/>
                <a:gd name="T32" fmla="*/ 9191 w 516"/>
                <a:gd name="T33" fmla="*/ 4211 h 236"/>
                <a:gd name="T34" fmla="*/ 9191 w 516"/>
                <a:gd name="T35" fmla="*/ 1317 h 236"/>
                <a:gd name="T36" fmla="*/ 9191 w 516"/>
                <a:gd name="T37" fmla="*/ 1317 h 236"/>
                <a:gd name="T38" fmla="*/ 8123 w 516"/>
                <a:gd name="T39" fmla="*/ 1677 h 236"/>
                <a:gd name="T40" fmla="*/ 7584 w 516"/>
                <a:gd name="T41" fmla="*/ 1858 h 236"/>
                <a:gd name="T42" fmla="*/ 7013 w 516"/>
                <a:gd name="T43" fmla="*/ 1961 h 236"/>
                <a:gd name="T44" fmla="*/ 7013 w 516"/>
                <a:gd name="T45" fmla="*/ 1961 h 236"/>
                <a:gd name="T46" fmla="*/ 6553 w 516"/>
                <a:gd name="T47" fmla="*/ 2065 h 236"/>
                <a:gd name="T48" fmla="*/ 6052 w 516"/>
                <a:gd name="T49" fmla="*/ 2106 h 236"/>
                <a:gd name="T50" fmla="*/ 5557 w 516"/>
                <a:gd name="T51" fmla="*/ 2106 h 236"/>
                <a:gd name="T52" fmla="*/ 5099 w 516"/>
                <a:gd name="T53" fmla="*/ 2030 h 236"/>
                <a:gd name="T54" fmla="*/ 4630 w 516"/>
                <a:gd name="T55" fmla="*/ 1926 h 236"/>
                <a:gd name="T56" fmla="*/ 4170 w 516"/>
                <a:gd name="T57" fmla="*/ 1786 h 236"/>
                <a:gd name="T58" fmla="*/ 3702 w 516"/>
                <a:gd name="T59" fmla="*/ 1570 h 236"/>
                <a:gd name="T60" fmla="*/ 3279 w 516"/>
                <a:gd name="T61" fmla="*/ 1317 h 236"/>
                <a:gd name="T62" fmla="*/ 3279 w 516"/>
                <a:gd name="T63" fmla="*/ 1317 h 2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16"/>
                <a:gd name="T97" fmla="*/ 0 h 236"/>
                <a:gd name="T98" fmla="*/ 516 w 516"/>
                <a:gd name="T99" fmla="*/ 236 h 2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16" h="236">
                  <a:moveTo>
                    <a:pt x="184" y="74"/>
                  </a:moveTo>
                  <a:lnTo>
                    <a:pt x="184" y="74"/>
                  </a:lnTo>
                  <a:lnTo>
                    <a:pt x="156" y="54"/>
                  </a:lnTo>
                  <a:lnTo>
                    <a:pt x="128" y="34"/>
                  </a:lnTo>
                  <a:lnTo>
                    <a:pt x="114" y="24"/>
                  </a:lnTo>
                  <a:lnTo>
                    <a:pt x="100" y="16"/>
                  </a:lnTo>
                  <a:lnTo>
                    <a:pt x="84" y="10"/>
                  </a:lnTo>
                  <a:lnTo>
                    <a:pt x="66" y="4"/>
                  </a:lnTo>
                  <a:lnTo>
                    <a:pt x="48" y="2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236"/>
                  </a:lnTo>
                  <a:lnTo>
                    <a:pt x="516" y="236"/>
                  </a:lnTo>
                  <a:lnTo>
                    <a:pt x="516" y="74"/>
                  </a:lnTo>
                  <a:lnTo>
                    <a:pt x="456" y="94"/>
                  </a:lnTo>
                  <a:lnTo>
                    <a:pt x="426" y="104"/>
                  </a:lnTo>
                  <a:lnTo>
                    <a:pt x="394" y="110"/>
                  </a:lnTo>
                  <a:lnTo>
                    <a:pt x="368" y="116"/>
                  </a:lnTo>
                  <a:lnTo>
                    <a:pt x="340" y="118"/>
                  </a:lnTo>
                  <a:lnTo>
                    <a:pt x="312" y="118"/>
                  </a:lnTo>
                  <a:lnTo>
                    <a:pt x="286" y="114"/>
                  </a:lnTo>
                  <a:lnTo>
                    <a:pt x="260" y="108"/>
                  </a:lnTo>
                  <a:lnTo>
                    <a:pt x="234" y="100"/>
                  </a:lnTo>
                  <a:lnTo>
                    <a:pt x="208" y="88"/>
                  </a:lnTo>
                  <a:lnTo>
                    <a:pt x="184" y="74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5" name="Line 185"/>
            <p:cNvSpPr>
              <a:spLocks noChangeShapeType="1"/>
            </p:cNvSpPr>
            <p:nvPr/>
          </p:nvSpPr>
          <p:spPr bwMode="auto">
            <a:xfrm>
              <a:off x="2039" y="2871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6" name="Line 186"/>
            <p:cNvSpPr>
              <a:spLocks noChangeShapeType="1"/>
            </p:cNvSpPr>
            <p:nvPr/>
          </p:nvSpPr>
          <p:spPr bwMode="auto">
            <a:xfrm>
              <a:off x="2039" y="2871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7" name="Text Box 187"/>
            <p:cNvSpPr txBox="1">
              <a:spLocks noChangeArrowheads="1"/>
            </p:cNvSpPr>
            <p:nvPr/>
          </p:nvSpPr>
          <p:spPr bwMode="auto">
            <a:xfrm>
              <a:off x="1070" y="1445"/>
              <a:ext cx="1049" cy="2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pPr eaLnBrk="0" hangingPunct="0"/>
              <a:r>
                <a:rPr kumimoji="1" lang="en-US" altLang="zh-CN" sz="2400" b="1">
                  <a:latin typeface="+mj-lt"/>
                  <a:ea typeface="宋体" charset="-122"/>
                </a:rPr>
                <a:t>MBOL</a:t>
              </a:r>
              <a:endParaRPr kumimoji="1" lang="en-US" altLang="zh-CN" sz="2400">
                <a:latin typeface="+mj-lt"/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&amp; Print Invoice 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AS-PS-310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Master Bill of Lading Print</a:t>
            </a:r>
          </a:p>
        </p:txBody>
      </p:sp>
      <p:sp>
        <p:nvSpPr>
          <p:cNvPr id="368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AS-PS-320</a:t>
            </a:r>
          </a:p>
        </p:txBody>
      </p:sp>
      <p:pic>
        <p:nvPicPr>
          <p:cNvPr id="36868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050" y="2014538"/>
            <a:ext cx="8089900" cy="28289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Invoices</a:t>
            </a:r>
            <a:endParaRPr lang="en-US" dirty="0"/>
          </a:p>
        </p:txBody>
      </p:sp>
      <p:sp>
        <p:nvSpPr>
          <p:cNvPr id="378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AS-PS-330</a:t>
            </a:r>
          </a:p>
        </p:txBody>
      </p:sp>
      <p:grpSp>
        <p:nvGrpSpPr>
          <p:cNvPr id="37892" name="Group 40"/>
          <p:cNvGrpSpPr>
            <a:grpSpLocks/>
          </p:cNvGrpSpPr>
          <p:nvPr/>
        </p:nvGrpSpPr>
        <p:grpSpPr bwMode="auto">
          <a:xfrm>
            <a:off x="2746375" y="1433500"/>
            <a:ext cx="3641725" cy="4127500"/>
            <a:chOff x="1730" y="1090"/>
            <a:chExt cx="2294" cy="2600"/>
          </a:xfrm>
        </p:grpSpPr>
        <p:grpSp>
          <p:nvGrpSpPr>
            <p:cNvPr id="37893" name="Group 39"/>
            <p:cNvGrpSpPr>
              <a:grpSpLocks/>
            </p:cNvGrpSpPr>
            <p:nvPr/>
          </p:nvGrpSpPr>
          <p:grpSpPr bwMode="auto">
            <a:xfrm>
              <a:off x="1730" y="1090"/>
              <a:ext cx="2294" cy="2600"/>
              <a:chOff x="1730" y="1090"/>
              <a:chExt cx="2294" cy="2600"/>
            </a:xfrm>
          </p:grpSpPr>
          <p:grpSp>
            <p:nvGrpSpPr>
              <p:cNvPr id="37895" name="Group 38"/>
              <p:cNvGrpSpPr>
                <a:grpSpLocks/>
              </p:cNvGrpSpPr>
              <p:nvPr/>
            </p:nvGrpSpPr>
            <p:grpSpPr bwMode="auto">
              <a:xfrm>
                <a:off x="1747" y="1187"/>
                <a:ext cx="2246" cy="2456"/>
                <a:chOff x="1747" y="1187"/>
                <a:chExt cx="2246" cy="2456"/>
              </a:xfrm>
            </p:grpSpPr>
            <p:sp>
              <p:nvSpPr>
                <p:cNvPr id="37900" name="Freeform 6"/>
                <p:cNvSpPr>
                  <a:spLocks/>
                </p:cNvSpPr>
                <p:nvPr/>
              </p:nvSpPr>
              <p:spPr bwMode="auto">
                <a:xfrm>
                  <a:off x="2363" y="1187"/>
                  <a:ext cx="1019" cy="437"/>
                </a:xfrm>
                <a:custGeom>
                  <a:avLst/>
                  <a:gdLst>
                    <a:gd name="T0" fmla="*/ 219 w 1019"/>
                    <a:gd name="T1" fmla="*/ 389 h 437"/>
                    <a:gd name="T2" fmla="*/ 187 w 1019"/>
                    <a:gd name="T3" fmla="*/ 357 h 437"/>
                    <a:gd name="T4" fmla="*/ 159 w 1019"/>
                    <a:gd name="T5" fmla="*/ 321 h 437"/>
                    <a:gd name="T6" fmla="*/ 103 w 1019"/>
                    <a:gd name="T7" fmla="*/ 265 h 437"/>
                    <a:gd name="T8" fmla="*/ 79 w 1019"/>
                    <a:gd name="T9" fmla="*/ 229 h 437"/>
                    <a:gd name="T10" fmla="*/ 47 w 1019"/>
                    <a:gd name="T11" fmla="*/ 141 h 437"/>
                    <a:gd name="T12" fmla="*/ 39 w 1019"/>
                    <a:gd name="T13" fmla="*/ 117 h 437"/>
                    <a:gd name="T14" fmla="*/ 3 w 1019"/>
                    <a:gd name="T15" fmla="*/ 53 h 437"/>
                    <a:gd name="T16" fmla="*/ 23 w 1019"/>
                    <a:gd name="T17" fmla="*/ 25 h 437"/>
                    <a:gd name="T18" fmla="*/ 47 w 1019"/>
                    <a:gd name="T19" fmla="*/ 9 h 437"/>
                    <a:gd name="T20" fmla="*/ 95 w 1019"/>
                    <a:gd name="T21" fmla="*/ 45 h 437"/>
                    <a:gd name="T22" fmla="*/ 119 w 1019"/>
                    <a:gd name="T23" fmla="*/ 61 h 437"/>
                    <a:gd name="T24" fmla="*/ 143 w 1019"/>
                    <a:gd name="T25" fmla="*/ 69 h 437"/>
                    <a:gd name="T26" fmla="*/ 171 w 1019"/>
                    <a:gd name="T27" fmla="*/ 101 h 437"/>
                    <a:gd name="T28" fmla="*/ 203 w 1019"/>
                    <a:gd name="T29" fmla="*/ 133 h 437"/>
                    <a:gd name="T30" fmla="*/ 231 w 1019"/>
                    <a:gd name="T31" fmla="*/ 181 h 437"/>
                    <a:gd name="T32" fmla="*/ 255 w 1019"/>
                    <a:gd name="T33" fmla="*/ 241 h 437"/>
                    <a:gd name="T34" fmla="*/ 299 w 1019"/>
                    <a:gd name="T35" fmla="*/ 253 h 437"/>
                    <a:gd name="T36" fmla="*/ 335 w 1019"/>
                    <a:gd name="T37" fmla="*/ 297 h 437"/>
                    <a:gd name="T38" fmla="*/ 359 w 1019"/>
                    <a:gd name="T39" fmla="*/ 305 h 437"/>
                    <a:gd name="T40" fmla="*/ 399 w 1019"/>
                    <a:gd name="T41" fmla="*/ 145 h 437"/>
                    <a:gd name="T42" fmla="*/ 411 w 1019"/>
                    <a:gd name="T43" fmla="*/ 121 h 437"/>
                    <a:gd name="T44" fmla="*/ 435 w 1019"/>
                    <a:gd name="T45" fmla="*/ 129 h 437"/>
                    <a:gd name="T46" fmla="*/ 483 w 1019"/>
                    <a:gd name="T47" fmla="*/ 249 h 437"/>
                    <a:gd name="T48" fmla="*/ 503 w 1019"/>
                    <a:gd name="T49" fmla="*/ 205 h 437"/>
                    <a:gd name="T50" fmla="*/ 523 w 1019"/>
                    <a:gd name="T51" fmla="*/ 145 h 437"/>
                    <a:gd name="T52" fmla="*/ 535 w 1019"/>
                    <a:gd name="T53" fmla="*/ 121 h 437"/>
                    <a:gd name="T54" fmla="*/ 559 w 1019"/>
                    <a:gd name="T55" fmla="*/ 105 h 437"/>
                    <a:gd name="T56" fmla="*/ 579 w 1019"/>
                    <a:gd name="T57" fmla="*/ 69 h 437"/>
                    <a:gd name="T58" fmla="*/ 607 w 1019"/>
                    <a:gd name="T59" fmla="*/ 97 h 437"/>
                    <a:gd name="T60" fmla="*/ 619 w 1019"/>
                    <a:gd name="T61" fmla="*/ 277 h 437"/>
                    <a:gd name="T62" fmla="*/ 627 w 1019"/>
                    <a:gd name="T63" fmla="*/ 265 h 437"/>
                    <a:gd name="T64" fmla="*/ 639 w 1019"/>
                    <a:gd name="T65" fmla="*/ 257 h 437"/>
                    <a:gd name="T66" fmla="*/ 703 w 1019"/>
                    <a:gd name="T67" fmla="*/ 165 h 437"/>
                    <a:gd name="T68" fmla="*/ 731 w 1019"/>
                    <a:gd name="T69" fmla="*/ 117 h 437"/>
                    <a:gd name="T70" fmla="*/ 803 w 1019"/>
                    <a:gd name="T71" fmla="*/ 73 h 437"/>
                    <a:gd name="T72" fmla="*/ 827 w 1019"/>
                    <a:gd name="T73" fmla="*/ 85 h 437"/>
                    <a:gd name="T74" fmla="*/ 811 w 1019"/>
                    <a:gd name="T75" fmla="*/ 209 h 437"/>
                    <a:gd name="T76" fmla="*/ 815 w 1019"/>
                    <a:gd name="T77" fmla="*/ 241 h 437"/>
                    <a:gd name="T78" fmla="*/ 863 w 1019"/>
                    <a:gd name="T79" fmla="*/ 217 h 437"/>
                    <a:gd name="T80" fmla="*/ 899 w 1019"/>
                    <a:gd name="T81" fmla="*/ 201 h 437"/>
                    <a:gd name="T82" fmla="*/ 931 w 1019"/>
                    <a:gd name="T83" fmla="*/ 193 h 437"/>
                    <a:gd name="T84" fmla="*/ 971 w 1019"/>
                    <a:gd name="T85" fmla="*/ 169 h 437"/>
                    <a:gd name="T86" fmla="*/ 1019 w 1019"/>
                    <a:gd name="T87" fmla="*/ 197 h 437"/>
                    <a:gd name="T88" fmla="*/ 995 w 1019"/>
                    <a:gd name="T89" fmla="*/ 225 h 437"/>
                    <a:gd name="T90" fmla="*/ 911 w 1019"/>
                    <a:gd name="T91" fmla="*/ 261 h 437"/>
                    <a:gd name="T92" fmla="*/ 783 w 1019"/>
                    <a:gd name="T93" fmla="*/ 305 h 437"/>
                    <a:gd name="T94" fmla="*/ 727 w 1019"/>
                    <a:gd name="T95" fmla="*/ 321 h 437"/>
                    <a:gd name="T96" fmla="*/ 631 w 1019"/>
                    <a:gd name="T97" fmla="*/ 345 h 437"/>
                    <a:gd name="T98" fmla="*/ 467 w 1019"/>
                    <a:gd name="T99" fmla="*/ 361 h 437"/>
                    <a:gd name="T100" fmla="*/ 317 w 1019"/>
                    <a:gd name="T101" fmla="*/ 437 h 437"/>
                    <a:gd name="T102" fmla="*/ 231 w 1019"/>
                    <a:gd name="T103" fmla="*/ 389 h 437"/>
                    <a:gd name="T104" fmla="*/ 219 w 1019"/>
                    <a:gd name="T105" fmla="*/ 389 h 437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019"/>
                    <a:gd name="T160" fmla="*/ 0 h 437"/>
                    <a:gd name="T161" fmla="*/ 1019 w 1019"/>
                    <a:gd name="T162" fmla="*/ 437 h 437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019" h="437">
                      <a:moveTo>
                        <a:pt x="219" y="389"/>
                      </a:moveTo>
                      <a:cubicBezTo>
                        <a:pt x="210" y="375"/>
                        <a:pt x="201" y="366"/>
                        <a:pt x="187" y="357"/>
                      </a:cubicBezTo>
                      <a:cubicBezTo>
                        <a:pt x="147" y="296"/>
                        <a:pt x="190" y="359"/>
                        <a:pt x="159" y="321"/>
                      </a:cubicBezTo>
                      <a:cubicBezTo>
                        <a:pt x="138" y="295"/>
                        <a:pt x="142" y="278"/>
                        <a:pt x="103" y="265"/>
                      </a:cubicBezTo>
                      <a:cubicBezTo>
                        <a:pt x="91" y="253"/>
                        <a:pt x="84" y="245"/>
                        <a:pt x="79" y="229"/>
                      </a:cubicBezTo>
                      <a:cubicBezTo>
                        <a:pt x="74" y="193"/>
                        <a:pt x="66" y="170"/>
                        <a:pt x="47" y="141"/>
                      </a:cubicBezTo>
                      <a:cubicBezTo>
                        <a:pt x="42" y="134"/>
                        <a:pt x="44" y="124"/>
                        <a:pt x="39" y="117"/>
                      </a:cubicBezTo>
                      <a:cubicBezTo>
                        <a:pt x="26" y="97"/>
                        <a:pt x="11" y="76"/>
                        <a:pt x="3" y="53"/>
                      </a:cubicBezTo>
                      <a:cubicBezTo>
                        <a:pt x="9" y="24"/>
                        <a:pt x="0" y="39"/>
                        <a:pt x="23" y="25"/>
                      </a:cubicBezTo>
                      <a:cubicBezTo>
                        <a:pt x="31" y="20"/>
                        <a:pt x="47" y="9"/>
                        <a:pt x="47" y="9"/>
                      </a:cubicBezTo>
                      <a:cubicBezTo>
                        <a:pt x="108" y="19"/>
                        <a:pt x="28" y="0"/>
                        <a:pt x="95" y="45"/>
                      </a:cubicBezTo>
                      <a:cubicBezTo>
                        <a:pt x="103" y="50"/>
                        <a:pt x="110" y="58"/>
                        <a:pt x="119" y="61"/>
                      </a:cubicBezTo>
                      <a:cubicBezTo>
                        <a:pt x="127" y="64"/>
                        <a:pt x="143" y="69"/>
                        <a:pt x="143" y="69"/>
                      </a:cubicBezTo>
                      <a:cubicBezTo>
                        <a:pt x="162" y="97"/>
                        <a:pt x="151" y="88"/>
                        <a:pt x="171" y="101"/>
                      </a:cubicBezTo>
                      <a:cubicBezTo>
                        <a:pt x="180" y="115"/>
                        <a:pt x="189" y="124"/>
                        <a:pt x="203" y="133"/>
                      </a:cubicBezTo>
                      <a:cubicBezTo>
                        <a:pt x="209" y="151"/>
                        <a:pt x="225" y="164"/>
                        <a:pt x="231" y="181"/>
                      </a:cubicBezTo>
                      <a:cubicBezTo>
                        <a:pt x="236" y="196"/>
                        <a:pt x="241" y="230"/>
                        <a:pt x="255" y="241"/>
                      </a:cubicBezTo>
                      <a:cubicBezTo>
                        <a:pt x="266" y="249"/>
                        <a:pt x="286" y="249"/>
                        <a:pt x="299" y="253"/>
                      </a:cubicBezTo>
                      <a:cubicBezTo>
                        <a:pt x="309" y="268"/>
                        <a:pt x="318" y="289"/>
                        <a:pt x="335" y="297"/>
                      </a:cubicBezTo>
                      <a:cubicBezTo>
                        <a:pt x="343" y="300"/>
                        <a:pt x="359" y="305"/>
                        <a:pt x="359" y="305"/>
                      </a:cubicBezTo>
                      <a:cubicBezTo>
                        <a:pt x="393" y="254"/>
                        <a:pt x="342" y="183"/>
                        <a:pt x="399" y="145"/>
                      </a:cubicBezTo>
                      <a:cubicBezTo>
                        <a:pt x="400" y="141"/>
                        <a:pt x="406" y="122"/>
                        <a:pt x="411" y="121"/>
                      </a:cubicBezTo>
                      <a:cubicBezTo>
                        <a:pt x="419" y="120"/>
                        <a:pt x="435" y="129"/>
                        <a:pt x="435" y="129"/>
                      </a:cubicBezTo>
                      <a:cubicBezTo>
                        <a:pt x="470" y="164"/>
                        <a:pt x="457" y="210"/>
                        <a:pt x="483" y="249"/>
                      </a:cubicBezTo>
                      <a:cubicBezTo>
                        <a:pt x="487" y="232"/>
                        <a:pt x="496" y="221"/>
                        <a:pt x="503" y="205"/>
                      </a:cubicBezTo>
                      <a:cubicBezTo>
                        <a:pt x="511" y="188"/>
                        <a:pt x="512" y="161"/>
                        <a:pt x="523" y="145"/>
                      </a:cubicBezTo>
                      <a:cubicBezTo>
                        <a:pt x="528" y="138"/>
                        <a:pt x="529" y="127"/>
                        <a:pt x="535" y="121"/>
                      </a:cubicBezTo>
                      <a:cubicBezTo>
                        <a:pt x="542" y="114"/>
                        <a:pt x="559" y="105"/>
                        <a:pt x="559" y="105"/>
                      </a:cubicBezTo>
                      <a:cubicBezTo>
                        <a:pt x="577" y="77"/>
                        <a:pt x="572" y="90"/>
                        <a:pt x="579" y="69"/>
                      </a:cubicBezTo>
                      <a:cubicBezTo>
                        <a:pt x="599" y="74"/>
                        <a:pt x="601" y="78"/>
                        <a:pt x="607" y="97"/>
                      </a:cubicBezTo>
                      <a:cubicBezTo>
                        <a:pt x="609" y="152"/>
                        <a:pt x="605" y="222"/>
                        <a:pt x="619" y="277"/>
                      </a:cubicBezTo>
                      <a:cubicBezTo>
                        <a:pt x="622" y="273"/>
                        <a:pt x="624" y="268"/>
                        <a:pt x="627" y="265"/>
                      </a:cubicBezTo>
                      <a:cubicBezTo>
                        <a:pt x="630" y="262"/>
                        <a:pt x="636" y="261"/>
                        <a:pt x="639" y="257"/>
                      </a:cubicBezTo>
                      <a:cubicBezTo>
                        <a:pt x="665" y="226"/>
                        <a:pt x="653" y="182"/>
                        <a:pt x="703" y="165"/>
                      </a:cubicBezTo>
                      <a:cubicBezTo>
                        <a:pt x="719" y="149"/>
                        <a:pt x="723" y="140"/>
                        <a:pt x="731" y="117"/>
                      </a:cubicBezTo>
                      <a:cubicBezTo>
                        <a:pt x="735" y="104"/>
                        <a:pt x="790" y="77"/>
                        <a:pt x="803" y="73"/>
                      </a:cubicBezTo>
                      <a:cubicBezTo>
                        <a:pt x="807" y="74"/>
                        <a:pt x="826" y="80"/>
                        <a:pt x="827" y="85"/>
                      </a:cubicBezTo>
                      <a:cubicBezTo>
                        <a:pt x="832" y="126"/>
                        <a:pt x="817" y="169"/>
                        <a:pt x="811" y="209"/>
                      </a:cubicBezTo>
                      <a:cubicBezTo>
                        <a:pt x="812" y="220"/>
                        <a:pt x="807" y="234"/>
                        <a:pt x="815" y="241"/>
                      </a:cubicBezTo>
                      <a:cubicBezTo>
                        <a:pt x="822" y="247"/>
                        <a:pt x="861" y="218"/>
                        <a:pt x="863" y="217"/>
                      </a:cubicBezTo>
                      <a:cubicBezTo>
                        <a:pt x="874" y="210"/>
                        <a:pt x="887" y="205"/>
                        <a:pt x="899" y="201"/>
                      </a:cubicBezTo>
                      <a:cubicBezTo>
                        <a:pt x="909" y="197"/>
                        <a:pt x="931" y="193"/>
                        <a:pt x="931" y="193"/>
                      </a:cubicBezTo>
                      <a:cubicBezTo>
                        <a:pt x="960" y="174"/>
                        <a:pt x="946" y="181"/>
                        <a:pt x="971" y="169"/>
                      </a:cubicBezTo>
                      <a:cubicBezTo>
                        <a:pt x="1007" y="173"/>
                        <a:pt x="1009" y="168"/>
                        <a:pt x="1019" y="197"/>
                      </a:cubicBezTo>
                      <a:cubicBezTo>
                        <a:pt x="1014" y="213"/>
                        <a:pt x="1011" y="220"/>
                        <a:pt x="995" y="225"/>
                      </a:cubicBezTo>
                      <a:cubicBezTo>
                        <a:pt x="971" y="249"/>
                        <a:pt x="942" y="251"/>
                        <a:pt x="911" y="261"/>
                      </a:cubicBezTo>
                      <a:cubicBezTo>
                        <a:pt x="860" y="278"/>
                        <a:pt x="842" y="298"/>
                        <a:pt x="783" y="305"/>
                      </a:cubicBezTo>
                      <a:cubicBezTo>
                        <a:pt x="764" y="310"/>
                        <a:pt x="746" y="317"/>
                        <a:pt x="727" y="321"/>
                      </a:cubicBezTo>
                      <a:cubicBezTo>
                        <a:pt x="696" y="336"/>
                        <a:pt x="665" y="341"/>
                        <a:pt x="631" y="345"/>
                      </a:cubicBezTo>
                      <a:cubicBezTo>
                        <a:pt x="582" y="361"/>
                        <a:pt x="515" y="359"/>
                        <a:pt x="467" y="361"/>
                      </a:cubicBezTo>
                      <a:cubicBezTo>
                        <a:pt x="409" y="373"/>
                        <a:pt x="377" y="433"/>
                        <a:pt x="317" y="437"/>
                      </a:cubicBezTo>
                      <a:cubicBezTo>
                        <a:pt x="292" y="436"/>
                        <a:pt x="256" y="391"/>
                        <a:pt x="231" y="389"/>
                      </a:cubicBezTo>
                      <a:cubicBezTo>
                        <a:pt x="218" y="388"/>
                        <a:pt x="219" y="380"/>
                        <a:pt x="219" y="389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37901" name="Group 36"/>
                <p:cNvGrpSpPr>
                  <a:grpSpLocks/>
                </p:cNvGrpSpPr>
                <p:nvPr/>
              </p:nvGrpSpPr>
              <p:grpSpPr bwMode="auto">
                <a:xfrm>
                  <a:off x="1747" y="1258"/>
                  <a:ext cx="2246" cy="2385"/>
                  <a:chOff x="1747" y="1258"/>
                  <a:chExt cx="2246" cy="2385"/>
                </a:xfrm>
              </p:grpSpPr>
              <p:sp>
                <p:nvSpPr>
                  <p:cNvPr id="37902" name="Freeform 5"/>
                  <p:cNvSpPr>
                    <a:spLocks/>
                  </p:cNvSpPr>
                  <p:nvPr/>
                </p:nvSpPr>
                <p:spPr bwMode="auto">
                  <a:xfrm>
                    <a:off x="1766" y="1385"/>
                    <a:ext cx="2227" cy="2241"/>
                  </a:xfrm>
                  <a:custGeom>
                    <a:avLst/>
                    <a:gdLst>
                      <a:gd name="T0" fmla="*/ 652 w 2227"/>
                      <a:gd name="T1" fmla="*/ 323 h 2241"/>
                      <a:gd name="T2" fmla="*/ 572 w 2227"/>
                      <a:gd name="T3" fmla="*/ 383 h 2241"/>
                      <a:gd name="T4" fmla="*/ 520 w 2227"/>
                      <a:gd name="T5" fmla="*/ 435 h 2241"/>
                      <a:gd name="T6" fmla="*/ 468 w 2227"/>
                      <a:gd name="T7" fmla="*/ 499 h 2241"/>
                      <a:gd name="T8" fmla="*/ 448 w 2227"/>
                      <a:gd name="T9" fmla="*/ 519 h 2241"/>
                      <a:gd name="T10" fmla="*/ 372 w 2227"/>
                      <a:gd name="T11" fmla="*/ 607 h 2241"/>
                      <a:gd name="T12" fmla="*/ 284 w 2227"/>
                      <a:gd name="T13" fmla="*/ 727 h 2241"/>
                      <a:gd name="T14" fmla="*/ 216 w 2227"/>
                      <a:gd name="T15" fmla="*/ 815 h 2241"/>
                      <a:gd name="T16" fmla="*/ 132 w 2227"/>
                      <a:gd name="T17" fmla="*/ 883 h 2241"/>
                      <a:gd name="T18" fmla="*/ 84 w 2227"/>
                      <a:gd name="T19" fmla="*/ 1019 h 2241"/>
                      <a:gd name="T20" fmla="*/ 12 w 2227"/>
                      <a:gd name="T21" fmla="*/ 1227 h 2241"/>
                      <a:gd name="T22" fmla="*/ 4 w 2227"/>
                      <a:gd name="T23" fmla="*/ 1451 h 2241"/>
                      <a:gd name="T24" fmla="*/ 12 w 2227"/>
                      <a:gd name="T25" fmla="*/ 1611 h 2241"/>
                      <a:gd name="T26" fmla="*/ 104 w 2227"/>
                      <a:gd name="T27" fmla="*/ 1831 h 2241"/>
                      <a:gd name="T28" fmla="*/ 232 w 2227"/>
                      <a:gd name="T29" fmla="*/ 1943 h 2241"/>
                      <a:gd name="T30" fmla="*/ 360 w 2227"/>
                      <a:gd name="T31" fmla="*/ 2019 h 2241"/>
                      <a:gd name="T32" fmla="*/ 432 w 2227"/>
                      <a:gd name="T33" fmla="*/ 2051 h 2241"/>
                      <a:gd name="T34" fmla="*/ 640 w 2227"/>
                      <a:gd name="T35" fmla="*/ 2127 h 2241"/>
                      <a:gd name="T36" fmla="*/ 764 w 2227"/>
                      <a:gd name="T37" fmla="*/ 2175 h 2241"/>
                      <a:gd name="T38" fmla="*/ 896 w 2227"/>
                      <a:gd name="T39" fmla="*/ 2191 h 2241"/>
                      <a:gd name="T40" fmla="*/ 1136 w 2227"/>
                      <a:gd name="T41" fmla="*/ 2231 h 2241"/>
                      <a:gd name="T42" fmla="*/ 1548 w 2227"/>
                      <a:gd name="T43" fmla="*/ 2207 h 2241"/>
                      <a:gd name="T44" fmla="*/ 1672 w 2227"/>
                      <a:gd name="T45" fmla="*/ 2159 h 2241"/>
                      <a:gd name="T46" fmla="*/ 1872 w 2227"/>
                      <a:gd name="T47" fmla="*/ 2071 h 2241"/>
                      <a:gd name="T48" fmla="*/ 1984 w 2227"/>
                      <a:gd name="T49" fmla="*/ 1975 h 2241"/>
                      <a:gd name="T50" fmla="*/ 2084 w 2227"/>
                      <a:gd name="T51" fmla="*/ 1871 h 2241"/>
                      <a:gd name="T52" fmla="*/ 2148 w 2227"/>
                      <a:gd name="T53" fmla="*/ 1719 h 2241"/>
                      <a:gd name="T54" fmla="*/ 2168 w 2227"/>
                      <a:gd name="T55" fmla="*/ 1659 h 2241"/>
                      <a:gd name="T56" fmla="*/ 2216 w 2227"/>
                      <a:gd name="T57" fmla="*/ 1527 h 2241"/>
                      <a:gd name="T58" fmla="*/ 2212 w 2227"/>
                      <a:gd name="T59" fmla="*/ 1127 h 2241"/>
                      <a:gd name="T60" fmla="*/ 2148 w 2227"/>
                      <a:gd name="T61" fmla="*/ 935 h 2241"/>
                      <a:gd name="T62" fmla="*/ 2044 w 2227"/>
                      <a:gd name="T63" fmla="*/ 755 h 2241"/>
                      <a:gd name="T64" fmla="*/ 1948 w 2227"/>
                      <a:gd name="T65" fmla="*/ 631 h 2241"/>
                      <a:gd name="T66" fmla="*/ 1820 w 2227"/>
                      <a:gd name="T67" fmla="*/ 551 h 2241"/>
                      <a:gd name="T68" fmla="*/ 1684 w 2227"/>
                      <a:gd name="T69" fmla="*/ 431 h 2241"/>
                      <a:gd name="T70" fmla="*/ 1644 w 2227"/>
                      <a:gd name="T71" fmla="*/ 391 h 2241"/>
                      <a:gd name="T72" fmla="*/ 1568 w 2227"/>
                      <a:gd name="T73" fmla="*/ 359 h 2241"/>
                      <a:gd name="T74" fmla="*/ 1484 w 2227"/>
                      <a:gd name="T75" fmla="*/ 311 h 2241"/>
                      <a:gd name="T76" fmla="*/ 1412 w 2227"/>
                      <a:gd name="T77" fmla="*/ 271 h 2241"/>
                      <a:gd name="T78" fmla="*/ 1404 w 2227"/>
                      <a:gd name="T79" fmla="*/ 207 h 2241"/>
                      <a:gd name="T80" fmla="*/ 1492 w 2227"/>
                      <a:gd name="T81" fmla="*/ 111 h 2241"/>
                      <a:gd name="T82" fmla="*/ 1536 w 2227"/>
                      <a:gd name="T83" fmla="*/ 71 h 2241"/>
                      <a:gd name="T84" fmla="*/ 1596 w 2227"/>
                      <a:gd name="T85" fmla="*/ 11 h 2241"/>
                      <a:gd name="T86" fmla="*/ 1472 w 2227"/>
                      <a:gd name="T87" fmla="*/ 39 h 2241"/>
                      <a:gd name="T88" fmla="*/ 952 w 2227"/>
                      <a:gd name="T89" fmla="*/ 111 h 2241"/>
                      <a:gd name="T90" fmla="*/ 672 w 2227"/>
                      <a:gd name="T91" fmla="*/ 299 h 2241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2227"/>
                      <a:gd name="T139" fmla="*/ 0 h 2241"/>
                      <a:gd name="T140" fmla="*/ 2227 w 2227"/>
                      <a:gd name="T141" fmla="*/ 2241 h 2241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2227" h="2241">
                        <a:moveTo>
                          <a:pt x="672" y="299"/>
                        </a:moveTo>
                        <a:cubicBezTo>
                          <a:pt x="649" y="315"/>
                          <a:pt x="670" y="305"/>
                          <a:pt x="652" y="323"/>
                        </a:cubicBezTo>
                        <a:cubicBezTo>
                          <a:pt x="638" y="337"/>
                          <a:pt x="620" y="344"/>
                          <a:pt x="604" y="355"/>
                        </a:cubicBezTo>
                        <a:cubicBezTo>
                          <a:pt x="591" y="375"/>
                          <a:pt x="600" y="364"/>
                          <a:pt x="572" y="383"/>
                        </a:cubicBezTo>
                        <a:cubicBezTo>
                          <a:pt x="568" y="386"/>
                          <a:pt x="560" y="391"/>
                          <a:pt x="560" y="391"/>
                        </a:cubicBezTo>
                        <a:cubicBezTo>
                          <a:pt x="549" y="407"/>
                          <a:pt x="536" y="424"/>
                          <a:pt x="520" y="435"/>
                        </a:cubicBezTo>
                        <a:cubicBezTo>
                          <a:pt x="501" y="463"/>
                          <a:pt x="512" y="454"/>
                          <a:pt x="492" y="467"/>
                        </a:cubicBezTo>
                        <a:cubicBezTo>
                          <a:pt x="487" y="483"/>
                          <a:pt x="482" y="490"/>
                          <a:pt x="468" y="499"/>
                        </a:cubicBezTo>
                        <a:cubicBezTo>
                          <a:pt x="465" y="503"/>
                          <a:pt x="463" y="508"/>
                          <a:pt x="460" y="511"/>
                        </a:cubicBezTo>
                        <a:cubicBezTo>
                          <a:pt x="457" y="514"/>
                          <a:pt x="451" y="515"/>
                          <a:pt x="448" y="519"/>
                        </a:cubicBezTo>
                        <a:cubicBezTo>
                          <a:pt x="437" y="532"/>
                          <a:pt x="433" y="554"/>
                          <a:pt x="420" y="567"/>
                        </a:cubicBezTo>
                        <a:cubicBezTo>
                          <a:pt x="405" y="582"/>
                          <a:pt x="386" y="591"/>
                          <a:pt x="372" y="607"/>
                        </a:cubicBezTo>
                        <a:cubicBezTo>
                          <a:pt x="357" y="625"/>
                          <a:pt x="353" y="650"/>
                          <a:pt x="336" y="667"/>
                        </a:cubicBezTo>
                        <a:cubicBezTo>
                          <a:pt x="317" y="686"/>
                          <a:pt x="304" y="710"/>
                          <a:pt x="284" y="727"/>
                        </a:cubicBezTo>
                        <a:cubicBezTo>
                          <a:pt x="272" y="738"/>
                          <a:pt x="244" y="755"/>
                          <a:pt x="244" y="755"/>
                        </a:cubicBezTo>
                        <a:cubicBezTo>
                          <a:pt x="240" y="768"/>
                          <a:pt x="231" y="808"/>
                          <a:pt x="216" y="815"/>
                        </a:cubicBezTo>
                        <a:cubicBezTo>
                          <a:pt x="193" y="826"/>
                          <a:pt x="169" y="835"/>
                          <a:pt x="152" y="855"/>
                        </a:cubicBezTo>
                        <a:cubicBezTo>
                          <a:pt x="145" y="864"/>
                          <a:pt x="139" y="874"/>
                          <a:pt x="132" y="883"/>
                        </a:cubicBezTo>
                        <a:cubicBezTo>
                          <a:pt x="126" y="891"/>
                          <a:pt x="116" y="907"/>
                          <a:pt x="116" y="907"/>
                        </a:cubicBezTo>
                        <a:cubicBezTo>
                          <a:pt x="107" y="944"/>
                          <a:pt x="90" y="981"/>
                          <a:pt x="84" y="1019"/>
                        </a:cubicBezTo>
                        <a:cubicBezTo>
                          <a:pt x="75" y="1071"/>
                          <a:pt x="68" y="1110"/>
                          <a:pt x="24" y="1143"/>
                        </a:cubicBezTo>
                        <a:cubicBezTo>
                          <a:pt x="6" y="1198"/>
                          <a:pt x="26" y="1131"/>
                          <a:pt x="12" y="1227"/>
                        </a:cubicBezTo>
                        <a:cubicBezTo>
                          <a:pt x="10" y="1240"/>
                          <a:pt x="0" y="1263"/>
                          <a:pt x="0" y="1263"/>
                        </a:cubicBezTo>
                        <a:cubicBezTo>
                          <a:pt x="1" y="1326"/>
                          <a:pt x="2" y="1388"/>
                          <a:pt x="4" y="1451"/>
                        </a:cubicBezTo>
                        <a:cubicBezTo>
                          <a:pt x="4" y="1456"/>
                          <a:pt x="8" y="1462"/>
                          <a:pt x="8" y="1467"/>
                        </a:cubicBezTo>
                        <a:cubicBezTo>
                          <a:pt x="10" y="1515"/>
                          <a:pt x="10" y="1563"/>
                          <a:pt x="12" y="1611"/>
                        </a:cubicBezTo>
                        <a:cubicBezTo>
                          <a:pt x="14" y="1659"/>
                          <a:pt x="54" y="1721"/>
                          <a:pt x="80" y="1759"/>
                        </a:cubicBezTo>
                        <a:cubicBezTo>
                          <a:pt x="94" y="1780"/>
                          <a:pt x="86" y="1810"/>
                          <a:pt x="104" y="1831"/>
                        </a:cubicBezTo>
                        <a:cubicBezTo>
                          <a:pt x="122" y="1852"/>
                          <a:pt x="149" y="1860"/>
                          <a:pt x="168" y="1879"/>
                        </a:cubicBezTo>
                        <a:cubicBezTo>
                          <a:pt x="185" y="1930"/>
                          <a:pt x="176" y="1932"/>
                          <a:pt x="232" y="1943"/>
                        </a:cubicBezTo>
                        <a:cubicBezTo>
                          <a:pt x="250" y="1955"/>
                          <a:pt x="246" y="1972"/>
                          <a:pt x="272" y="1979"/>
                        </a:cubicBezTo>
                        <a:cubicBezTo>
                          <a:pt x="308" y="1988"/>
                          <a:pt x="330" y="1999"/>
                          <a:pt x="360" y="2019"/>
                        </a:cubicBezTo>
                        <a:cubicBezTo>
                          <a:pt x="375" y="2029"/>
                          <a:pt x="392" y="2036"/>
                          <a:pt x="408" y="2043"/>
                        </a:cubicBezTo>
                        <a:cubicBezTo>
                          <a:pt x="416" y="2046"/>
                          <a:pt x="432" y="2051"/>
                          <a:pt x="432" y="2051"/>
                        </a:cubicBezTo>
                        <a:cubicBezTo>
                          <a:pt x="462" y="2081"/>
                          <a:pt x="500" y="2089"/>
                          <a:pt x="540" y="2095"/>
                        </a:cubicBezTo>
                        <a:cubicBezTo>
                          <a:pt x="573" y="2106"/>
                          <a:pt x="607" y="2122"/>
                          <a:pt x="640" y="2127"/>
                        </a:cubicBezTo>
                        <a:cubicBezTo>
                          <a:pt x="660" y="2134"/>
                          <a:pt x="687" y="2135"/>
                          <a:pt x="704" y="2147"/>
                        </a:cubicBezTo>
                        <a:cubicBezTo>
                          <a:pt x="717" y="2155"/>
                          <a:pt x="748" y="2173"/>
                          <a:pt x="764" y="2175"/>
                        </a:cubicBezTo>
                        <a:cubicBezTo>
                          <a:pt x="780" y="2177"/>
                          <a:pt x="796" y="2178"/>
                          <a:pt x="812" y="2179"/>
                        </a:cubicBezTo>
                        <a:cubicBezTo>
                          <a:pt x="844" y="2187"/>
                          <a:pt x="856" y="2188"/>
                          <a:pt x="896" y="2191"/>
                        </a:cubicBezTo>
                        <a:cubicBezTo>
                          <a:pt x="915" y="2197"/>
                          <a:pt x="954" y="2227"/>
                          <a:pt x="964" y="2227"/>
                        </a:cubicBezTo>
                        <a:cubicBezTo>
                          <a:pt x="1021" y="2228"/>
                          <a:pt x="1079" y="2230"/>
                          <a:pt x="1136" y="2231"/>
                        </a:cubicBezTo>
                        <a:cubicBezTo>
                          <a:pt x="1229" y="2241"/>
                          <a:pt x="1322" y="2239"/>
                          <a:pt x="1416" y="2235"/>
                        </a:cubicBezTo>
                        <a:cubicBezTo>
                          <a:pt x="1458" y="2221"/>
                          <a:pt x="1504" y="2213"/>
                          <a:pt x="1548" y="2207"/>
                        </a:cubicBezTo>
                        <a:cubicBezTo>
                          <a:pt x="1565" y="2201"/>
                          <a:pt x="1582" y="2198"/>
                          <a:pt x="1600" y="2195"/>
                        </a:cubicBezTo>
                        <a:cubicBezTo>
                          <a:pt x="1638" y="2157"/>
                          <a:pt x="1635" y="2178"/>
                          <a:pt x="1672" y="2159"/>
                        </a:cubicBezTo>
                        <a:cubicBezTo>
                          <a:pt x="1724" y="2133"/>
                          <a:pt x="1781" y="2116"/>
                          <a:pt x="1832" y="2087"/>
                        </a:cubicBezTo>
                        <a:cubicBezTo>
                          <a:pt x="1844" y="2080"/>
                          <a:pt x="1860" y="2079"/>
                          <a:pt x="1872" y="2071"/>
                        </a:cubicBezTo>
                        <a:cubicBezTo>
                          <a:pt x="1904" y="2049"/>
                          <a:pt x="1925" y="2021"/>
                          <a:pt x="1964" y="2011"/>
                        </a:cubicBezTo>
                        <a:cubicBezTo>
                          <a:pt x="1971" y="2000"/>
                          <a:pt x="1974" y="1984"/>
                          <a:pt x="1984" y="1975"/>
                        </a:cubicBezTo>
                        <a:cubicBezTo>
                          <a:pt x="2006" y="1955"/>
                          <a:pt x="2035" y="1936"/>
                          <a:pt x="2060" y="1919"/>
                        </a:cubicBezTo>
                        <a:cubicBezTo>
                          <a:pt x="2071" y="1886"/>
                          <a:pt x="2063" y="1902"/>
                          <a:pt x="2084" y="1871"/>
                        </a:cubicBezTo>
                        <a:cubicBezTo>
                          <a:pt x="2093" y="1857"/>
                          <a:pt x="2091" y="1837"/>
                          <a:pt x="2100" y="1823"/>
                        </a:cubicBezTo>
                        <a:cubicBezTo>
                          <a:pt x="2123" y="1788"/>
                          <a:pt x="2138" y="1761"/>
                          <a:pt x="2148" y="1719"/>
                        </a:cubicBezTo>
                        <a:cubicBezTo>
                          <a:pt x="2149" y="1714"/>
                          <a:pt x="2154" y="1711"/>
                          <a:pt x="2156" y="1707"/>
                        </a:cubicBezTo>
                        <a:cubicBezTo>
                          <a:pt x="2165" y="1687"/>
                          <a:pt x="2164" y="1680"/>
                          <a:pt x="2168" y="1659"/>
                        </a:cubicBezTo>
                        <a:cubicBezTo>
                          <a:pt x="2174" y="1625"/>
                          <a:pt x="2190" y="1594"/>
                          <a:pt x="2204" y="1563"/>
                        </a:cubicBezTo>
                        <a:cubicBezTo>
                          <a:pt x="2204" y="1563"/>
                          <a:pt x="2214" y="1533"/>
                          <a:pt x="2216" y="1527"/>
                        </a:cubicBezTo>
                        <a:cubicBezTo>
                          <a:pt x="2217" y="1523"/>
                          <a:pt x="2220" y="1515"/>
                          <a:pt x="2220" y="1515"/>
                        </a:cubicBezTo>
                        <a:cubicBezTo>
                          <a:pt x="2225" y="1384"/>
                          <a:pt x="2227" y="1257"/>
                          <a:pt x="2212" y="1127"/>
                        </a:cubicBezTo>
                        <a:cubicBezTo>
                          <a:pt x="2208" y="1094"/>
                          <a:pt x="2182" y="1066"/>
                          <a:pt x="2172" y="1035"/>
                        </a:cubicBezTo>
                        <a:cubicBezTo>
                          <a:pt x="2161" y="1003"/>
                          <a:pt x="2163" y="965"/>
                          <a:pt x="2148" y="935"/>
                        </a:cubicBezTo>
                        <a:cubicBezTo>
                          <a:pt x="2136" y="911"/>
                          <a:pt x="2115" y="893"/>
                          <a:pt x="2100" y="871"/>
                        </a:cubicBezTo>
                        <a:cubicBezTo>
                          <a:pt x="2074" y="835"/>
                          <a:pt x="2076" y="787"/>
                          <a:pt x="2044" y="755"/>
                        </a:cubicBezTo>
                        <a:cubicBezTo>
                          <a:pt x="2033" y="722"/>
                          <a:pt x="2008" y="702"/>
                          <a:pt x="1980" y="683"/>
                        </a:cubicBezTo>
                        <a:cubicBezTo>
                          <a:pt x="1969" y="667"/>
                          <a:pt x="1964" y="642"/>
                          <a:pt x="1948" y="631"/>
                        </a:cubicBezTo>
                        <a:cubicBezTo>
                          <a:pt x="1936" y="623"/>
                          <a:pt x="1917" y="622"/>
                          <a:pt x="1904" y="615"/>
                        </a:cubicBezTo>
                        <a:cubicBezTo>
                          <a:pt x="1872" y="597"/>
                          <a:pt x="1850" y="571"/>
                          <a:pt x="1820" y="551"/>
                        </a:cubicBezTo>
                        <a:cubicBezTo>
                          <a:pt x="1808" y="516"/>
                          <a:pt x="1775" y="509"/>
                          <a:pt x="1748" y="491"/>
                        </a:cubicBezTo>
                        <a:cubicBezTo>
                          <a:pt x="1733" y="469"/>
                          <a:pt x="1706" y="446"/>
                          <a:pt x="1684" y="431"/>
                        </a:cubicBezTo>
                        <a:cubicBezTo>
                          <a:pt x="1676" y="426"/>
                          <a:pt x="1660" y="415"/>
                          <a:pt x="1660" y="415"/>
                        </a:cubicBezTo>
                        <a:cubicBezTo>
                          <a:pt x="1655" y="407"/>
                          <a:pt x="1649" y="399"/>
                          <a:pt x="1644" y="391"/>
                        </a:cubicBezTo>
                        <a:cubicBezTo>
                          <a:pt x="1642" y="387"/>
                          <a:pt x="1636" y="389"/>
                          <a:pt x="1632" y="387"/>
                        </a:cubicBezTo>
                        <a:cubicBezTo>
                          <a:pt x="1610" y="378"/>
                          <a:pt x="1591" y="367"/>
                          <a:pt x="1568" y="359"/>
                        </a:cubicBezTo>
                        <a:cubicBezTo>
                          <a:pt x="1549" y="353"/>
                          <a:pt x="1525" y="331"/>
                          <a:pt x="1508" y="319"/>
                        </a:cubicBezTo>
                        <a:cubicBezTo>
                          <a:pt x="1501" y="314"/>
                          <a:pt x="1491" y="316"/>
                          <a:pt x="1484" y="311"/>
                        </a:cubicBezTo>
                        <a:cubicBezTo>
                          <a:pt x="1473" y="304"/>
                          <a:pt x="1450" y="284"/>
                          <a:pt x="1436" y="279"/>
                        </a:cubicBezTo>
                        <a:cubicBezTo>
                          <a:pt x="1428" y="276"/>
                          <a:pt x="1420" y="274"/>
                          <a:pt x="1412" y="271"/>
                        </a:cubicBezTo>
                        <a:cubicBezTo>
                          <a:pt x="1408" y="270"/>
                          <a:pt x="1400" y="267"/>
                          <a:pt x="1400" y="267"/>
                        </a:cubicBezTo>
                        <a:cubicBezTo>
                          <a:pt x="1401" y="247"/>
                          <a:pt x="1400" y="227"/>
                          <a:pt x="1404" y="207"/>
                        </a:cubicBezTo>
                        <a:cubicBezTo>
                          <a:pt x="1407" y="193"/>
                          <a:pt x="1449" y="178"/>
                          <a:pt x="1460" y="171"/>
                        </a:cubicBezTo>
                        <a:cubicBezTo>
                          <a:pt x="1464" y="166"/>
                          <a:pt x="1490" y="113"/>
                          <a:pt x="1492" y="111"/>
                        </a:cubicBezTo>
                        <a:cubicBezTo>
                          <a:pt x="1499" y="104"/>
                          <a:pt x="1508" y="100"/>
                          <a:pt x="1516" y="95"/>
                        </a:cubicBezTo>
                        <a:cubicBezTo>
                          <a:pt x="1546" y="75"/>
                          <a:pt x="1512" y="92"/>
                          <a:pt x="1536" y="71"/>
                        </a:cubicBezTo>
                        <a:cubicBezTo>
                          <a:pt x="1543" y="65"/>
                          <a:pt x="1560" y="55"/>
                          <a:pt x="1560" y="55"/>
                        </a:cubicBezTo>
                        <a:cubicBezTo>
                          <a:pt x="1565" y="39"/>
                          <a:pt x="1583" y="24"/>
                          <a:pt x="1596" y="11"/>
                        </a:cubicBezTo>
                        <a:cubicBezTo>
                          <a:pt x="1580" y="0"/>
                          <a:pt x="1575" y="6"/>
                          <a:pt x="1556" y="11"/>
                        </a:cubicBezTo>
                        <a:cubicBezTo>
                          <a:pt x="1532" y="27"/>
                          <a:pt x="1499" y="29"/>
                          <a:pt x="1472" y="39"/>
                        </a:cubicBezTo>
                        <a:cubicBezTo>
                          <a:pt x="1418" y="59"/>
                          <a:pt x="1362" y="65"/>
                          <a:pt x="1304" y="71"/>
                        </a:cubicBezTo>
                        <a:cubicBezTo>
                          <a:pt x="1193" y="99"/>
                          <a:pt x="1066" y="105"/>
                          <a:pt x="952" y="111"/>
                        </a:cubicBezTo>
                        <a:cubicBezTo>
                          <a:pt x="887" y="124"/>
                          <a:pt x="941" y="258"/>
                          <a:pt x="894" y="289"/>
                        </a:cubicBezTo>
                        <a:cubicBezTo>
                          <a:pt x="847" y="320"/>
                          <a:pt x="699" y="276"/>
                          <a:pt x="672" y="299"/>
                        </a:cubicBezTo>
                        <a:close/>
                      </a:path>
                    </a:pathLst>
                  </a:custGeom>
                  <a:solidFill>
                    <a:srgbClr val="99CC00"/>
                  </a:solidFill>
                  <a:ln w="381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903" name="Freeform 30"/>
                  <p:cNvSpPr>
                    <a:spLocks/>
                  </p:cNvSpPr>
                  <p:nvPr/>
                </p:nvSpPr>
                <p:spPr bwMode="auto">
                  <a:xfrm>
                    <a:off x="1747" y="1258"/>
                    <a:ext cx="1597" cy="2385"/>
                  </a:xfrm>
                  <a:custGeom>
                    <a:avLst/>
                    <a:gdLst>
                      <a:gd name="T0" fmla="*/ 1234 w 1597"/>
                      <a:gd name="T1" fmla="*/ 2385 h 2385"/>
                      <a:gd name="T2" fmla="*/ 763 w 1597"/>
                      <a:gd name="T3" fmla="*/ 2313 h 2385"/>
                      <a:gd name="T4" fmla="*/ 240 w 1597"/>
                      <a:gd name="T5" fmla="*/ 2092 h 2385"/>
                      <a:gd name="T6" fmla="*/ 67 w 1597"/>
                      <a:gd name="T7" fmla="*/ 1905 h 2385"/>
                      <a:gd name="T8" fmla="*/ 0 w 1597"/>
                      <a:gd name="T9" fmla="*/ 1651 h 2385"/>
                      <a:gd name="T10" fmla="*/ 53 w 1597"/>
                      <a:gd name="T11" fmla="*/ 1238 h 2385"/>
                      <a:gd name="T12" fmla="*/ 259 w 1597"/>
                      <a:gd name="T13" fmla="*/ 883 h 2385"/>
                      <a:gd name="T14" fmla="*/ 533 w 1597"/>
                      <a:gd name="T15" fmla="*/ 571 h 2385"/>
                      <a:gd name="T16" fmla="*/ 691 w 1597"/>
                      <a:gd name="T17" fmla="*/ 456 h 2385"/>
                      <a:gd name="T18" fmla="*/ 909 w 1597"/>
                      <a:gd name="T19" fmla="*/ 408 h 2385"/>
                      <a:gd name="T20" fmla="*/ 927 w 1597"/>
                      <a:gd name="T21" fmla="*/ 465 h 2385"/>
                      <a:gd name="T22" fmla="*/ 922 w 1597"/>
                      <a:gd name="T23" fmla="*/ 350 h 2385"/>
                      <a:gd name="T24" fmla="*/ 1111 w 1597"/>
                      <a:gd name="T25" fmla="*/ 486 h 2385"/>
                      <a:gd name="T26" fmla="*/ 960 w 1597"/>
                      <a:gd name="T27" fmla="*/ 172 h 2385"/>
                      <a:gd name="T28" fmla="*/ 1013 w 1597"/>
                      <a:gd name="T29" fmla="*/ 33 h 2385"/>
                      <a:gd name="T30" fmla="*/ 1114 w 1597"/>
                      <a:gd name="T31" fmla="*/ 206 h 2385"/>
                      <a:gd name="T32" fmla="*/ 1149 w 1597"/>
                      <a:gd name="T33" fmla="*/ 304 h 2385"/>
                      <a:gd name="T34" fmla="*/ 1135 w 1597"/>
                      <a:gd name="T35" fmla="*/ 468 h 2385"/>
                      <a:gd name="T36" fmla="*/ 1175 w 1597"/>
                      <a:gd name="T37" fmla="*/ 272 h 2385"/>
                      <a:gd name="T38" fmla="*/ 1387 w 1597"/>
                      <a:gd name="T39" fmla="*/ 4 h 2385"/>
                      <a:gd name="T40" fmla="*/ 1464 w 1597"/>
                      <a:gd name="T41" fmla="*/ 0 h 2385"/>
                      <a:gd name="T42" fmla="*/ 1379 w 1597"/>
                      <a:gd name="T43" fmla="*/ 228 h 2385"/>
                      <a:gd name="T44" fmla="*/ 1169 w 1597"/>
                      <a:gd name="T45" fmla="*/ 484 h 2385"/>
                      <a:gd name="T46" fmla="*/ 1321 w 1597"/>
                      <a:gd name="T47" fmla="*/ 408 h 2385"/>
                      <a:gd name="T48" fmla="*/ 1411 w 1597"/>
                      <a:gd name="T49" fmla="*/ 326 h 2385"/>
                      <a:gd name="T50" fmla="*/ 1426 w 1597"/>
                      <a:gd name="T51" fmla="*/ 398 h 2385"/>
                      <a:gd name="T52" fmla="*/ 1536 w 1597"/>
                      <a:gd name="T53" fmla="*/ 460 h 2385"/>
                      <a:gd name="T54" fmla="*/ 1597 w 1597"/>
                      <a:gd name="T55" fmla="*/ 478 h 2385"/>
                      <a:gd name="T56" fmla="*/ 1483 w 1597"/>
                      <a:gd name="T57" fmla="*/ 552 h 2385"/>
                      <a:gd name="T58" fmla="*/ 1114 w 1597"/>
                      <a:gd name="T59" fmla="*/ 571 h 2385"/>
                      <a:gd name="T60" fmla="*/ 850 w 1597"/>
                      <a:gd name="T61" fmla="*/ 504 h 2385"/>
                      <a:gd name="T62" fmla="*/ 610 w 1597"/>
                      <a:gd name="T63" fmla="*/ 604 h 2385"/>
                      <a:gd name="T64" fmla="*/ 519 w 1597"/>
                      <a:gd name="T65" fmla="*/ 720 h 2385"/>
                      <a:gd name="T66" fmla="*/ 418 w 1597"/>
                      <a:gd name="T67" fmla="*/ 873 h 2385"/>
                      <a:gd name="T68" fmla="*/ 355 w 1597"/>
                      <a:gd name="T69" fmla="*/ 1065 h 2385"/>
                      <a:gd name="T70" fmla="*/ 307 w 1597"/>
                      <a:gd name="T71" fmla="*/ 1262 h 2385"/>
                      <a:gd name="T72" fmla="*/ 303 w 1597"/>
                      <a:gd name="T73" fmla="*/ 1622 h 2385"/>
                      <a:gd name="T74" fmla="*/ 331 w 1597"/>
                      <a:gd name="T75" fmla="*/ 1766 h 2385"/>
                      <a:gd name="T76" fmla="*/ 384 w 1597"/>
                      <a:gd name="T77" fmla="*/ 1900 h 2385"/>
                      <a:gd name="T78" fmla="*/ 499 w 1597"/>
                      <a:gd name="T79" fmla="*/ 2016 h 2385"/>
                      <a:gd name="T80" fmla="*/ 677 w 1597"/>
                      <a:gd name="T81" fmla="*/ 2140 h 2385"/>
                      <a:gd name="T82" fmla="*/ 1234 w 1597"/>
                      <a:gd name="T83" fmla="*/ 2385 h 2385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597"/>
                      <a:gd name="T127" fmla="*/ 0 h 2385"/>
                      <a:gd name="T128" fmla="*/ 1597 w 1597"/>
                      <a:gd name="T129" fmla="*/ 2385 h 2385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597" h="2385">
                        <a:moveTo>
                          <a:pt x="1234" y="2385"/>
                        </a:moveTo>
                        <a:lnTo>
                          <a:pt x="763" y="2313"/>
                        </a:lnTo>
                        <a:lnTo>
                          <a:pt x="240" y="2092"/>
                        </a:lnTo>
                        <a:lnTo>
                          <a:pt x="67" y="1905"/>
                        </a:lnTo>
                        <a:lnTo>
                          <a:pt x="0" y="1651"/>
                        </a:lnTo>
                        <a:lnTo>
                          <a:pt x="53" y="1238"/>
                        </a:lnTo>
                        <a:lnTo>
                          <a:pt x="259" y="883"/>
                        </a:lnTo>
                        <a:lnTo>
                          <a:pt x="533" y="571"/>
                        </a:lnTo>
                        <a:lnTo>
                          <a:pt x="691" y="456"/>
                        </a:lnTo>
                        <a:lnTo>
                          <a:pt x="909" y="408"/>
                        </a:lnTo>
                        <a:lnTo>
                          <a:pt x="927" y="465"/>
                        </a:lnTo>
                        <a:lnTo>
                          <a:pt x="922" y="350"/>
                        </a:lnTo>
                        <a:lnTo>
                          <a:pt x="1111" y="486"/>
                        </a:lnTo>
                        <a:lnTo>
                          <a:pt x="960" y="172"/>
                        </a:lnTo>
                        <a:lnTo>
                          <a:pt x="1013" y="33"/>
                        </a:lnTo>
                        <a:lnTo>
                          <a:pt x="1114" y="206"/>
                        </a:lnTo>
                        <a:lnTo>
                          <a:pt x="1149" y="304"/>
                        </a:lnTo>
                        <a:lnTo>
                          <a:pt x="1135" y="468"/>
                        </a:lnTo>
                        <a:lnTo>
                          <a:pt x="1175" y="272"/>
                        </a:lnTo>
                        <a:lnTo>
                          <a:pt x="1387" y="4"/>
                        </a:lnTo>
                        <a:lnTo>
                          <a:pt x="1464" y="0"/>
                        </a:lnTo>
                        <a:lnTo>
                          <a:pt x="1379" y="228"/>
                        </a:lnTo>
                        <a:lnTo>
                          <a:pt x="1169" y="484"/>
                        </a:lnTo>
                        <a:lnTo>
                          <a:pt x="1321" y="408"/>
                        </a:lnTo>
                        <a:lnTo>
                          <a:pt x="1411" y="326"/>
                        </a:lnTo>
                        <a:lnTo>
                          <a:pt x="1426" y="398"/>
                        </a:lnTo>
                        <a:lnTo>
                          <a:pt x="1536" y="460"/>
                        </a:lnTo>
                        <a:lnTo>
                          <a:pt x="1597" y="478"/>
                        </a:lnTo>
                        <a:lnTo>
                          <a:pt x="1483" y="552"/>
                        </a:lnTo>
                        <a:lnTo>
                          <a:pt x="1114" y="571"/>
                        </a:lnTo>
                        <a:lnTo>
                          <a:pt x="850" y="504"/>
                        </a:lnTo>
                        <a:lnTo>
                          <a:pt x="610" y="604"/>
                        </a:lnTo>
                        <a:lnTo>
                          <a:pt x="519" y="720"/>
                        </a:lnTo>
                        <a:lnTo>
                          <a:pt x="418" y="873"/>
                        </a:lnTo>
                        <a:lnTo>
                          <a:pt x="355" y="1065"/>
                        </a:lnTo>
                        <a:lnTo>
                          <a:pt x="307" y="1262"/>
                        </a:lnTo>
                        <a:lnTo>
                          <a:pt x="303" y="1622"/>
                        </a:lnTo>
                        <a:lnTo>
                          <a:pt x="331" y="1766"/>
                        </a:lnTo>
                        <a:lnTo>
                          <a:pt x="384" y="1900"/>
                        </a:lnTo>
                        <a:lnTo>
                          <a:pt x="499" y="2016"/>
                        </a:lnTo>
                        <a:lnTo>
                          <a:pt x="677" y="2140"/>
                        </a:lnTo>
                        <a:lnTo>
                          <a:pt x="1234" y="2385"/>
                        </a:lnTo>
                        <a:close/>
                      </a:path>
                    </a:pathLst>
                  </a:custGeom>
                  <a:solidFill>
                    <a:srgbClr val="88B800"/>
                  </a:solidFill>
                  <a:ln w="381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7896" name="Group 35"/>
              <p:cNvGrpSpPr>
                <a:grpSpLocks/>
              </p:cNvGrpSpPr>
              <p:nvPr/>
            </p:nvGrpSpPr>
            <p:grpSpPr bwMode="auto">
              <a:xfrm>
                <a:off x="1730" y="1090"/>
                <a:ext cx="2294" cy="2600"/>
                <a:chOff x="1730" y="1090"/>
                <a:chExt cx="2294" cy="2600"/>
              </a:xfrm>
            </p:grpSpPr>
            <p:sp>
              <p:nvSpPr>
                <p:cNvPr id="37897" name="Freeform 24"/>
                <p:cNvSpPr>
                  <a:spLocks/>
                </p:cNvSpPr>
                <p:nvPr/>
              </p:nvSpPr>
              <p:spPr bwMode="auto">
                <a:xfrm>
                  <a:off x="2199" y="2077"/>
                  <a:ext cx="197" cy="284"/>
                </a:xfrm>
                <a:custGeom>
                  <a:avLst/>
                  <a:gdLst>
                    <a:gd name="T0" fmla="*/ 0 w 197"/>
                    <a:gd name="T1" fmla="*/ 222 h 284"/>
                    <a:gd name="T2" fmla="*/ 86 w 197"/>
                    <a:gd name="T3" fmla="*/ 74 h 284"/>
                    <a:gd name="T4" fmla="*/ 197 w 197"/>
                    <a:gd name="T5" fmla="*/ 0 h 284"/>
                    <a:gd name="T6" fmla="*/ 197 w 197"/>
                    <a:gd name="T7" fmla="*/ 37 h 284"/>
                    <a:gd name="T8" fmla="*/ 123 w 197"/>
                    <a:gd name="T9" fmla="*/ 123 h 284"/>
                    <a:gd name="T10" fmla="*/ 37 w 197"/>
                    <a:gd name="T11" fmla="*/ 284 h 284"/>
                    <a:gd name="T12" fmla="*/ 0 w 197"/>
                    <a:gd name="T13" fmla="*/ 222 h 28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97"/>
                    <a:gd name="T22" fmla="*/ 0 h 284"/>
                    <a:gd name="T23" fmla="*/ 197 w 197"/>
                    <a:gd name="T24" fmla="*/ 284 h 28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97" h="284">
                      <a:moveTo>
                        <a:pt x="0" y="222"/>
                      </a:moveTo>
                      <a:lnTo>
                        <a:pt x="86" y="74"/>
                      </a:lnTo>
                      <a:lnTo>
                        <a:pt x="197" y="0"/>
                      </a:lnTo>
                      <a:lnTo>
                        <a:pt x="197" y="37"/>
                      </a:lnTo>
                      <a:lnTo>
                        <a:pt x="123" y="123"/>
                      </a:lnTo>
                      <a:lnTo>
                        <a:pt x="37" y="284"/>
                      </a:lnTo>
                      <a:lnTo>
                        <a:pt x="0" y="2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7898" name="Freeform 25"/>
                <p:cNvSpPr>
                  <a:spLocks/>
                </p:cNvSpPr>
                <p:nvPr/>
              </p:nvSpPr>
              <p:spPr bwMode="auto">
                <a:xfrm>
                  <a:off x="3518" y="2792"/>
                  <a:ext cx="124" cy="197"/>
                </a:xfrm>
                <a:custGeom>
                  <a:avLst/>
                  <a:gdLst>
                    <a:gd name="T0" fmla="*/ 124 w 124"/>
                    <a:gd name="T1" fmla="*/ 0 h 197"/>
                    <a:gd name="T2" fmla="*/ 38 w 124"/>
                    <a:gd name="T3" fmla="*/ 122 h 197"/>
                    <a:gd name="T4" fmla="*/ 0 w 124"/>
                    <a:gd name="T5" fmla="*/ 171 h 197"/>
                    <a:gd name="T6" fmla="*/ 50 w 124"/>
                    <a:gd name="T7" fmla="*/ 197 h 197"/>
                    <a:gd name="T8" fmla="*/ 86 w 124"/>
                    <a:gd name="T9" fmla="*/ 171 h 197"/>
                    <a:gd name="T10" fmla="*/ 124 w 124"/>
                    <a:gd name="T11" fmla="*/ 86 h 197"/>
                    <a:gd name="T12" fmla="*/ 124 w 124"/>
                    <a:gd name="T13" fmla="*/ 48 h 197"/>
                    <a:gd name="T14" fmla="*/ 124 w 124"/>
                    <a:gd name="T15" fmla="*/ 0 h 19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24"/>
                    <a:gd name="T25" fmla="*/ 0 h 197"/>
                    <a:gd name="T26" fmla="*/ 124 w 124"/>
                    <a:gd name="T27" fmla="*/ 197 h 19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24" h="197">
                      <a:moveTo>
                        <a:pt x="124" y="0"/>
                      </a:moveTo>
                      <a:lnTo>
                        <a:pt x="38" y="122"/>
                      </a:lnTo>
                      <a:lnTo>
                        <a:pt x="0" y="171"/>
                      </a:lnTo>
                      <a:lnTo>
                        <a:pt x="50" y="197"/>
                      </a:lnTo>
                      <a:lnTo>
                        <a:pt x="86" y="171"/>
                      </a:lnTo>
                      <a:lnTo>
                        <a:pt x="124" y="86"/>
                      </a:lnTo>
                      <a:lnTo>
                        <a:pt x="124" y="48"/>
                      </a:lnTo>
                      <a:lnTo>
                        <a:pt x="12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7899" name="Freeform 22"/>
                <p:cNvSpPr>
                  <a:spLocks/>
                </p:cNvSpPr>
                <p:nvPr/>
              </p:nvSpPr>
              <p:spPr bwMode="auto">
                <a:xfrm>
                  <a:off x="1730" y="1090"/>
                  <a:ext cx="2294" cy="2600"/>
                </a:xfrm>
                <a:custGeom>
                  <a:avLst/>
                  <a:gdLst>
                    <a:gd name="T0" fmla="*/ 666 w 2294"/>
                    <a:gd name="T1" fmla="*/ 605 h 2600"/>
                    <a:gd name="T2" fmla="*/ 149 w 2294"/>
                    <a:gd name="T3" fmla="*/ 1184 h 2600"/>
                    <a:gd name="T4" fmla="*/ 0 w 2294"/>
                    <a:gd name="T5" fmla="*/ 1688 h 2600"/>
                    <a:gd name="T6" fmla="*/ 149 w 2294"/>
                    <a:gd name="T7" fmla="*/ 2206 h 2600"/>
                    <a:gd name="T8" fmla="*/ 765 w 2294"/>
                    <a:gd name="T9" fmla="*/ 2515 h 2600"/>
                    <a:gd name="T10" fmla="*/ 1492 w 2294"/>
                    <a:gd name="T11" fmla="*/ 2564 h 2600"/>
                    <a:gd name="T12" fmla="*/ 2121 w 2294"/>
                    <a:gd name="T13" fmla="*/ 2219 h 2600"/>
                    <a:gd name="T14" fmla="*/ 2294 w 2294"/>
                    <a:gd name="T15" fmla="*/ 1714 h 2600"/>
                    <a:gd name="T16" fmla="*/ 2145 w 2294"/>
                    <a:gd name="T17" fmla="*/ 1085 h 2600"/>
                    <a:gd name="T18" fmla="*/ 1714 w 2294"/>
                    <a:gd name="T19" fmla="*/ 666 h 2600"/>
                    <a:gd name="T20" fmla="*/ 1677 w 2294"/>
                    <a:gd name="T21" fmla="*/ 308 h 2600"/>
                    <a:gd name="T22" fmla="*/ 1553 w 2294"/>
                    <a:gd name="T23" fmla="*/ 87 h 2600"/>
                    <a:gd name="T24" fmla="*/ 1332 w 2294"/>
                    <a:gd name="T25" fmla="*/ 222 h 2600"/>
                    <a:gd name="T26" fmla="*/ 1332 w 2294"/>
                    <a:gd name="T27" fmla="*/ 25 h 2600"/>
                    <a:gd name="T28" fmla="*/ 1123 w 2294"/>
                    <a:gd name="T29" fmla="*/ 259 h 2600"/>
                    <a:gd name="T30" fmla="*/ 962 w 2294"/>
                    <a:gd name="T31" fmla="*/ 247 h 2600"/>
                    <a:gd name="T32" fmla="*/ 641 w 2294"/>
                    <a:gd name="T33" fmla="*/ 13 h 2600"/>
                    <a:gd name="T34" fmla="*/ 641 w 2294"/>
                    <a:gd name="T35" fmla="*/ 222 h 2600"/>
                    <a:gd name="T36" fmla="*/ 876 w 2294"/>
                    <a:gd name="T37" fmla="*/ 641 h 2600"/>
                    <a:gd name="T38" fmla="*/ 1023 w 2294"/>
                    <a:gd name="T39" fmla="*/ 776 h 2600"/>
                    <a:gd name="T40" fmla="*/ 1579 w 2294"/>
                    <a:gd name="T41" fmla="*/ 678 h 2600"/>
                    <a:gd name="T42" fmla="*/ 1344 w 2294"/>
                    <a:gd name="T43" fmla="*/ 703 h 2600"/>
                    <a:gd name="T44" fmla="*/ 1282 w 2294"/>
                    <a:gd name="T45" fmla="*/ 678 h 2600"/>
                    <a:gd name="T46" fmla="*/ 1394 w 2294"/>
                    <a:gd name="T47" fmla="*/ 579 h 2600"/>
                    <a:gd name="T48" fmla="*/ 1023 w 2294"/>
                    <a:gd name="T49" fmla="*/ 629 h 2600"/>
                    <a:gd name="T50" fmla="*/ 876 w 2294"/>
                    <a:gd name="T51" fmla="*/ 457 h 2600"/>
                    <a:gd name="T52" fmla="*/ 679 w 2294"/>
                    <a:gd name="T53" fmla="*/ 161 h 2600"/>
                    <a:gd name="T54" fmla="*/ 765 w 2294"/>
                    <a:gd name="T55" fmla="*/ 185 h 2600"/>
                    <a:gd name="T56" fmla="*/ 987 w 2294"/>
                    <a:gd name="T57" fmla="*/ 469 h 2600"/>
                    <a:gd name="T58" fmla="*/ 1023 w 2294"/>
                    <a:gd name="T59" fmla="*/ 320 h 2600"/>
                    <a:gd name="T60" fmla="*/ 1085 w 2294"/>
                    <a:gd name="T61" fmla="*/ 334 h 2600"/>
                    <a:gd name="T62" fmla="*/ 1184 w 2294"/>
                    <a:gd name="T63" fmla="*/ 284 h 2600"/>
                    <a:gd name="T64" fmla="*/ 1221 w 2294"/>
                    <a:gd name="T65" fmla="*/ 407 h 2600"/>
                    <a:gd name="T66" fmla="*/ 1382 w 2294"/>
                    <a:gd name="T67" fmla="*/ 235 h 2600"/>
                    <a:gd name="T68" fmla="*/ 1406 w 2294"/>
                    <a:gd name="T69" fmla="*/ 296 h 2600"/>
                    <a:gd name="T70" fmla="*/ 1603 w 2294"/>
                    <a:gd name="T71" fmla="*/ 284 h 2600"/>
                    <a:gd name="T72" fmla="*/ 1406 w 2294"/>
                    <a:gd name="T73" fmla="*/ 505 h 2600"/>
                    <a:gd name="T74" fmla="*/ 1541 w 2294"/>
                    <a:gd name="T75" fmla="*/ 641 h 2600"/>
                    <a:gd name="T76" fmla="*/ 1997 w 2294"/>
                    <a:gd name="T77" fmla="*/ 987 h 2600"/>
                    <a:gd name="T78" fmla="*/ 2232 w 2294"/>
                    <a:gd name="T79" fmla="*/ 1541 h 2600"/>
                    <a:gd name="T80" fmla="*/ 2133 w 2294"/>
                    <a:gd name="T81" fmla="*/ 2059 h 2600"/>
                    <a:gd name="T82" fmla="*/ 1874 w 2294"/>
                    <a:gd name="T83" fmla="*/ 2367 h 2600"/>
                    <a:gd name="T84" fmla="*/ 1356 w 2294"/>
                    <a:gd name="T85" fmla="*/ 2515 h 2600"/>
                    <a:gd name="T86" fmla="*/ 715 w 2294"/>
                    <a:gd name="T87" fmla="*/ 2429 h 2600"/>
                    <a:gd name="T88" fmla="*/ 173 w 2294"/>
                    <a:gd name="T89" fmla="*/ 2120 h 2600"/>
                    <a:gd name="T90" fmla="*/ 75 w 2294"/>
                    <a:gd name="T91" fmla="*/ 1688 h 2600"/>
                    <a:gd name="T92" fmla="*/ 259 w 2294"/>
                    <a:gd name="T93" fmla="*/ 1122 h 2600"/>
                    <a:gd name="T94" fmla="*/ 708 w 2294"/>
                    <a:gd name="T95" fmla="*/ 646 h 2600"/>
                    <a:gd name="T96" fmla="*/ 868 w 2294"/>
                    <a:gd name="T97" fmla="*/ 560 h 2600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2294"/>
                    <a:gd name="T148" fmla="*/ 0 h 2600"/>
                    <a:gd name="T149" fmla="*/ 2294 w 2294"/>
                    <a:gd name="T150" fmla="*/ 2600 h 2600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2294" h="2600">
                      <a:moveTo>
                        <a:pt x="868" y="560"/>
                      </a:moveTo>
                      <a:lnTo>
                        <a:pt x="730" y="570"/>
                      </a:lnTo>
                      <a:lnTo>
                        <a:pt x="666" y="605"/>
                      </a:lnTo>
                      <a:lnTo>
                        <a:pt x="506" y="728"/>
                      </a:lnTo>
                      <a:lnTo>
                        <a:pt x="334" y="925"/>
                      </a:lnTo>
                      <a:lnTo>
                        <a:pt x="149" y="1184"/>
                      </a:lnTo>
                      <a:lnTo>
                        <a:pt x="49" y="1405"/>
                      </a:lnTo>
                      <a:lnTo>
                        <a:pt x="0" y="1578"/>
                      </a:lnTo>
                      <a:lnTo>
                        <a:pt x="0" y="1688"/>
                      </a:lnTo>
                      <a:lnTo>
                        <a:pt x="13" y="1923"/>
                      </a:lnTo>
                      <a:lnTo>
                        <a:pt x="49" y="2096"/>
                      </a:lnTo>
                      <a:lnTo>
                        <a:pt x="149" y="2206"/>
                      </a:lnTo>
                      <a:lnTo>
                        <a:pt x="346" y="2343"/>
                      </a:lnTo>
                      <a:lnTo>
                        <a:pt x="531" y="2429"/>
                      </a:lnTo>
                      <a:lnTo>
                        <a:pt x="765" y="2515"/>
                      </a:lnTo>
                      <a:lnTo>
                        <a:pt x="900" y="2564"/>
                      </a:lnTo>
                      <a:lnTo>
                        <a:pt x="1135" y="2600"/>
                      </a:lnTo>
                      <a:lnTo>
                        <a:pt x="1492" y="2564"/>
                      </a:lnTo>
                      <a:lnTo>
                        <a:pt x="1800" y="2478"/>
                      </a:lnTo>
                      <a:lnTo>
                        <a:pt x="1997" y="2355"/>
                      </a:lnTo>
                      <a:lnTo>
                        <a:pt x="2121" y="2219"/>
                      </a:lnTo>
                      <a:lnTo>
                        <a:pt x="2195" y="2084"/>
                      </a:lnTo>
                      <a:lnTo>
                        <a:pt x="2269" y="1911"/>
                      </a:lnTo>
                      <a:lnTo>
                        <a:pt x="2294" y="1714"/>
                      </a:lnTo>
                      <a:lnTo>
                        <a:pt x="2294" y="1443"/>
                      </a:lnTo>
                      <a:lnTo>
                        <a:pt x="2244" y="1270"/>
                      </a:lnTo>
                      <a:lnTo>
                        <a:pt x="2145" y="1085"/>
                      </a:lnTo>
                      <a:lnTo>
                        <a:pt x="2010" y="913"/>
                      </a:lnTo>
                      <a:lnTo>
                        <a:pt x="1862" y="776"/>
                      </a:lnTo>
                      <a:lnTo>
                        <a:pt x="1714" y="666"/>
                      </a:lnTo>
                      <a:lnTo>
                        <a:pt x="1504" y="567"/>
                      </a:lnTo>
                      <a:lnTo>
                        <a:pt x="1492" y="505"/>
                      </a:lnTo>
                      <a:lnTo>
                        <a:pt x="1677" y="308"/>
                      </a:lnTo>
                      <a:lnTo>
                        <a:pt x="1689" y="185"/>
                      </a:lnTo>
                      <a:lnTo>
                        <a:pt x="1480" y="308"/>
                      </a:lnTo>
                      <a:lnTo>
                        <a:pt x="1553" y="87"/>
                      </a:lnTo>
                      <a:lnTo>
                        <a:pt x="1529" y="75"/>
                      </a:lnTo>
                      <a:lnTo>
                        <a:pt x="1455" y="75"/>
                      </a:lnTo>
                      <a:lnTo>
                        <a:pt x="1332" y="222"/>
                      </a:lnTo>
                      <a:lnTo>
                        <a:pt x="1258" y="308"/>
                      </a:lnTo>
                      <a:lnTo>
                        <a:pt x="1282" y="149"/>
                      </a:lnTo>
                      <a:lnTo>
                        <a:pt x="1332" y="25"/>
                      </a:lnTo>
                      <a:lnTo>
                        <a:pt x="1295" y="0"/>
                      </a:lnTo>
                      <a:lnTo>
                        <a:pt x="1209" y="75"/>
                      </a:lnTo>
                      <a:lnTo>
                        <a:pt x="1123" y="259"/>
                      </a:lnTo>
                      <a:lnTo>
                        <a:pt x="1085" y="161"/>
                      </a:lnTo>
                      <a:lnTo>
                        <a:pt x="1011" y="123"/>
                      </a:lnTo>
                      <a:lnTo>
                        <a:pt x="962" y="247"/>
                      </a:lnTo>
                      <a:lnTo>
                        <a:pt x="950" y="320"/>
                      </a:lnTo>
                      <a:lnTo>
                        <a:pt x="814" y="149"/>
                      </a:lnTo>
                      <a:lnTo>
                        <a:pt x="641" y="13"/>
                      </a:lnTo>
                      <a:lnTo>
                        <a:pt x="593" y="37"/>
                      </a:lnTo>
                      <a:lnTo>
                        <a:pt x="579" y="111"/>
                      </a:lnTo>
                      <a:lnTo>
                        <a:pt x="641" y="222"/>
                      </a:lnTo>
                      <a:lnTo>
                        <a:pt x="715" y="358"/>
                      </a:lnTo>
                      <a:lnTo>
                        <a:pt x="900" y="592"/>
                      </a:lnTo>
                      <a:lnTo>
                        <a:pt x="876" y="641"/>
                      </a:lnTo>
                      <a:lnTo>
                        <a:pt x="838" y="666"/>
                      </a:lnTo>
                      <a:lnTo>
                        <a:pt x="864" y="715"/>
                      </a:lnTo>
                      <a:lnTo>
                        <a:pt x="1023" y="776"/>
                      </a:lnTo>
                      <a:lnTo>
                        <a:pt x="1282" y="776"/>
                      </a:lnTo>
                      <a:lnTo>
                        <a:pt x="1504" y="752"/>
                      </a:lnTo>
                      <a:lnTo>
                        <a:pt x="1579" y="678"/>
                      </a:lnTo>
                      <a:lnTo>
                        <a:pt x="1529" y="654"/>
                      </a:lnTo>
                      <a:lnTo>
                        <a:pt x="1480" y="691"/>
                      </a:lnTo>
                      <a:lnTo>
                        <a:pt x="1344" y="703"/>
                      </a:lnTo>
                      <a:lnTo>
                        <a:pt x="1209" y="728"/>
                      </a:lnTo>
                      <a:lnTo>
                        <a:pt x="1061" y="703"/>
                      </a:lnTo>
                      <a:lnTo>
                        <a:pt x="1282" y="678"/>
                      </a:lnTo>
                      <a:lnTo>
                        <a:pt x="1430" y="629"/>
                      </a:lnTo>
                      <a:lnTo>
                        <a:pt x="1455" y="605"/>
                      </a:lnTo>
                      <a:lnTo>
                        <a:pt x="1394" y="579"/>
                      </a:lnTo>
                      <a:lnTo>
                        <a:pt x="1320" y="617"/>
                      </a:lnTo>
                      <a:lnTo>
                        <a:pt x="1147" y="641"/>
                      </a:lnTo>
                      <a:lnTo>
                        <a:pt x="1023" y="629"/>
                      </a:lnTo>
                      <a:lnTo>
                        <a:pt x="962" y="605"/>
                      </a:lnTo>
                      <a:lnTo>
                        <a:pt x="987" y="543"/>
                      </a:lnTo>
                      <a:lnTo>
                        <a:pt x="876" y="457"/>
                      </a:lnTo>
                      <a:lnTo>
                        <a:pt x="765" y="346"/>
                      </a:lnTo>
                      <a:lnTo>
                        <a:pt x="703" y="235"/>
                      </a:lnTo>
                      <a:lnTo>
                        <a:pt x="679" y="161"/>
                      </a:lnTo>
                      <a:lnTo>
                        <a:pt x="679" y="136"/>
                      </a:lnTo>
                      <a:lnTo>
                        <a:pt x="703" y="136"/>
                      </a:lnTo>
                      <a:lnTo>
                        <a:pt x="765" y="185"/>
                      </a:lnTo>
                      <a:lnTo>
                        <a:pt x="850" y="296"/>
                      </a:lnTo>
                      <a:lnTo>
                        <a:pt x="962" y="432"/>
                      </a:lnTo>
                      <a:lnTo>
                        <a:pt x="987" y="469"/>
                      </a:lnTo>
                      <a:lnTo>
                        <a:pt x="1036" y="444"/>
                      </a:lnTo>
                      <a:lnTo>
                        <a:pt x="1011" y="370"/>
                      </a:lnTo>
                      <a:lnTo>
                        <a:pt x="1023" y="320"/>
                      </a:lnTo>
                      <a:lnTo>
                        <a:pt x="1036" y="259"/>
                      </a:lnTo>
                      <a:lnTo>
                        <a:pt x="1061" y="259"/>
                      </a:lnTo>
                      <a:lnTo>
                        <a:pt x="1085" y="334"/>
                      </a:lnTo>
                      <a:lnTo>
                        <a:pt x="1097" y="382"/>
                      </a:lnTo>
                      <a:lnTo>
                        <a:pt x="1135" y="395"/>
                      </a:lnTo>
                      <a:lnTo>
                        <a:pt x="1184" y="284"/>
                      </a:lnTo>
                      <a:lnTo>
                        <a:pt x="1209" y="247"/>
                      </a:lnTo>
                      <a:lnTo>
                        <a:pt x="1221" y="308"/>
                      </a:lnTo>
                      <a:lnTo>
                        <a:pt x="1221" y="407"/>
                      </a:lnTo>
                      <a:lnTo>
                        <a:pt x="1258" y="432"/>
                      </a:lnTo>
                      <a:lnTo>
                        <a:pt x="1320" y="346"/>
                      </a:lnTo>
                      <a:lnTo>
                        <a:pt x="1382" y="235"/>
                      </a:lnTo>
                      <a:lnTo>
                        <a:pt x="1443" y="210"/>
                      </a:lnTo>
                      <a:lnTo>
                        <a:pt x="1443" y="222"/>
                      </a:lnTo>
                      <a:lnTo>
                        <a:pt x="1406" y="296"/>
                      </a:lnTo>
                      <a:lnTo>
                        <a:pt x="1368" y="407"/>
                      </a:lnTo>
                      <a:lnTo>
                        <a:pt x="1406" y="420"/>
                      </a:lnTo>
                      <a:lnTo>
                        <a:pt x="1603" y="284"/>
                      </a:lnTo>
                      <a:lnTo>
                        <a:pt x="1627" y="284"/>
                      </a:lnTo>
                      <a:lnTo>
                        <a:pt x="1443" y="469"/>
                      </a:lnTo>
                      <a:lnTo>
                        <a:pt x="1406" y="505"/>
                      </a:lnTo>
                      <a:lnTo>
                        <a:pt x="1394" y="567"/>
                      </a:lnTo>
                      <a:lnTo>
                        <a:pt x="1430" y="592"/>
                      </a:lnTo>
                      <a:lnTo>
                        <a:pt x="1541" y="641"/>
                      </a:lnTo>
                      <a:lnTo>
                        <a:pt x="1726" y="740"/>
                      </a:lnTo>
                      <a:lnTo>
                        <a:pt x="1850" y="838"/>
                      </a:lnTo>
                      <a:lnTo>
                        <a:pt x="1997" y="987"/>
                      </a:lnTo>
                      <a:lnTo>
                        <a:pt x="2109" y="1147"/>
                      </a:lnTo>
                      <a:lnTo>
                        <a:pt x="2183" y="1319"/>
                      </a:lnTo>
                      <a:lnTo>
                        <a:pt x="2232" y="1541"/>
                      </a:lnTo>
                      <a:lnTo>
                        <a:pt x="2219" y="1702"/>
                      </a:lnTo>
                      <a:lnTo>
                        <a:pt x="2207" y="1873"/>
                      </a:lnTo>
                      <a:lnTo>
                        <a:pt x="2133" y="2059"/>
                      </a:lnTo>
                      <a:lnTo>
                        <a:pt x="2059" y="2194"/>
                      </a:lnTo>
                      <a:lnTo>
                        <a:pt x="1973" y="2268"/>
                      </a:lnTo>
                      <a:lnTo>
                        <a:pt x="1874" y="2367"/>
                      </a:lnTo>
                      <a:lnTo>
                        <a:pt x="1689" y="2441"/>
                      </a:lnTo>
                      <a:lnTo>
                        <a:pt x="1468" y="2502"/>
                      </a:lnTo>
                      <a:lnTo>
                        <a:pt x="1356" y="2515"/>
                      </a:lnTo>
                      <a:lnTo>
                        <a:pt x="1147" y="2515"/>
                      </a:lnTo>
                      <a:lnTo>
                        <a:pt x="950" y="2490"/>
                      </a:lnTo>
                      <a:lnTo>
                        <a:pt x="715" y="2429"/>
                      </a:lnTo>
                      <a:lnTo>
                        <a:pt x="493" y="2329"/>
                      </a:lnTo>
                      <a:lnTo>
                        <a:pt x="320" y="2231"/>
                      </a:lnTo>
                      <a:lnTo>
                        <a:pt x="173" y="2120"/>
                      </a:lnTo>
                      <a:lnTo>
                        <a:pt x="111" y="2034"/>
                      </a:lnTo>
                      <a:lnTo>
                        <a:pt x="99" y="1947"/>
                      </a:lnTo>
                      <a:lnTo>
                        <a:pt x="75" y="1688"/>
                      </a:lnTo>
                      <a:lnTo>
                        <a:pt x="87" y="1517"/>
                      </a:lnTo>
                      <a:lnTo>
                        <a:pt x="161" y="1332"/>
                      </a:lnTo>
                      <a:lnTo>
                        <a:pt x="259" y="1122"/>
                      </a:lnTo>
                      <a:lnTo>
                        <a:pt x="432" y="937"/>
                      </a:lnTo>
                      <a:lnTo>
                        <a:pt x="593" y="728"/>
                      </a:lnTo>
                      <a:lnTo>
                        <a:pt x="708" y="646"/>
                      </a:lnTo>
                      <a:lnTo>
                        <a:pt x="794" y="624"/>
                      </a:lnTo>
                      <a:lnTo>
                        <a:pt x="902" y="590"/>
                      </a:lnTo>
                      <a:lnTo>
                        <a:pt x="868" y="56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09595" name="Text Box 27"/>
            <p:cNvSpPr txBox="1">
              <a:spLocks noChangeArrowheads="1"/>
            </p:cNvSpPr>
            <p:nvPr/>
          </p:nvSpPr>
          <p:spPr bwMode="auto">
            <a:xfrm>
              <a:off x="2401" y="1873"/>
              <a:ext cx="1075" cy="155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5000" dirty="0">
                  <a:latin typeface="Arial Black" pitchFamily="34" charset="0"/>
                  <a:ea typeface="宋体" charset="-122"/>
                </a:rPr>
                <a:t>$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&amp; Print Invoice (Optional)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AS-PS-340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Invoice Print</a:t>
            </a:r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AS-PS-350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71500" y="1032550"/>
            <a:ext cx="7972425" cy="5019675"/>
            <a:chOff x="571500" y="1590675"/>
            <a:chExt cx="7972425" cy="5019675"/>
          </a:xfrm>
        </p:grpSpPr>
        <p:pic>
          <p:nvPicPr>
            <p:cNvPr id="39940" name="Picture 2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71500" y="1590675"/>
              <a:ext cx="7972425" cy="5019675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39941" name="Rectangle 22"/>
            <p:cNvSpPr>
              <a:spLocks noChangeArrowheads="1"/>
            </p:cNvSpPr>
            <p:nvPr/>
          </p:nvSpPr>
          <p:spPr bwMode="auto">
            <a:xfrm>
              <a:off x="904875" y="2409825"/>
              <a:ext cx="5857875" cy="1390650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39942" name="Rectangle 23"/>
            <p:cNvSpPr>
              <a:spLocks noChangeArrowheads="1"/>
            </p:cNvSpPr>
            <p:nvPr/>
          </p:nvSpPr>
          <p:spPr bwMode="auto">
            <a:xfrm>
              <a:off x="2000250" y="4448175"/>
              <a:ext cx="1704975" cy="1400175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39943" name="Rectangle 24"/>
            <p:cNvSpPr>
              <a:spLocks noChangeArrowheads="1"/>
            </p:cNvSpPr>
            <p:nvPr/>
          </p:nvSpPr>
          <p:spPr bwMode="auto">
            <a:xfrm>
              <a:off x="6362700" y="5829300"/>
              <a:ext cx="1514475" cy="457200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111641" name="Rectangle 25"/>
            <p:cNvSpPr>
              <a:spLocks noChangeArrowheads="1"/>
            </p:cNvSpPr>
            <p:nvPr/>
          </p:nvSpPr>
          <p:spPr bwMode="auto">
            <a:xfrm>
              <a:off x="6296025" y="4191000"/>
              <a:ext cx="1962150" cy="7715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0" tIns="91440" rIns="0" bIns="91440" anchor="ctr" anchorCtr="1"/>
            <a:lstStyle/>
            <a:p>
              <a:pPr>
                <a:defRPr/>
              </a:pPr>
              <a:r>
                <a:rPr lang="en-US" sz="1600">
                  <a:latin typeface="+mj-lt"/>
                </a:rPr>
                <a:t>Blank sweeps all not previously posted</a:t>
              </a:r>
            </a:p>
          </p:txBody>
        </p:sp>
        <p:cxnSp>
          <p:nvCxnSpPr>
            <p:cNvPr id="39945" name="AutoShape 26"/>
            <p:cNvCxnSpPr>
              <a:cxnSpLocks noChangeShapeType="1"/>
              <a:stCxn id="39941" idx="3"/>
              <a:endCxn id="111641" idx="0"/>
            </p:cNvCxnSpPr>
            <p:nvPr/>
          </p:nvCxnSpPr>
          <p:spPr bwMode="auto">
            <a:xfrm>
              <a:off x="6778625" y="3105150"/>
              <a:ext cx="498475" cy="1085850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&amp; Print Invoice (Optional)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AS-PS-380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charset="-122"/>
              </a:rPr>
              <a:t>Introduction to Allocations and Shipping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charset="-122"/>
              </a:rPr>
              <a:t>Business Considerations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charset="-122"/>
              </a:rPr>
              <a:t>Set up Allocations and Shipping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charset="-122"/>
              </a:rPr>
              <a:t>Process Standard Allocations and Shipping</a:t>
            </a:r>
          </a:p>
          <a:p>
            <a:pPr eaLnBrk="1" hangingPunct="1">
              <a:buSzPct val="125000"/>
            </a:pPr>
            <a:r>
              <a:rPr lang="en-US" altLang="zh-CN" smtClean="0">
                <a:ea typeface="宋体" charset="-122"/>
              </a:rPr>
              <a:t>Process Enhanced/Global Allocations and Shipping</a:t>
            </a:r>
          </a:p>
        </p:txBody>
      </p:sp>
      <p:sp>
        <p:nvSpPr>
          <p:cNvPr id="41987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Course Overview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AS-PS-400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&amp; Print Invoice 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AS-PS-030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itle 20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Allocate Finished Goods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AS-PS-040</a:t>
            </a:r>
          </a:p>
        </p:txBody>
      </p:sp>
      <p:grpSp>
        <p:nvGrpSpPr>
          <p:cNvPr id="206" name="Group 205"/>
          <p:cNvGrpSpPr/>
          <p:nvPr/>
        </p:nvGrpSpPr>
        <p:grpSpPr>
          <a:xfrm>
            <a:off x="1152525" y="1224138"/>
            <a:ext cx="6831013" cy="4629150"/>
            <a:chOff x="1152525" y="1592263"/>
            <a:chExt cx="6831013" cy="4629150"/>
          </a:xfrm>
        </p:grpSpPr>
        <p:grpSp>
          <p:nvGrpSpPr>
            <p:cNvPr id="9220" name="Group 345"/>
            <p:cNvGrpSpPr>
              <a:grpSpLocks/>
            </p:cNvGrpSpPr>
            <p:nvPr/>
          </p:nvGrpSpPr>
          <p:grpSpPr bwMode="auto">
            <a:xfrm>
              <a:off x="1152525" y="1592263"/>
              <a:ext cx="2128838" cy="3178175"/>
              <a:chOff x="3954" y="1919"/>
              <a:chExt cx="1341" cy="2002"/>
            </a:xfrm>
          </p:grpSpPr>
          <p:grpSp>
            <p:nvGrpSpPr>
              <p:cNvPr id="9380" name="Group 346"/>
              <p:cNvGrpSpPr>
                <a:grpSpLocks/>
              </p:cNvGrpSpPr>
              <p:nvPr/>
            </p:nvGrpSpPr>
            <p:grpSpPr bwMode="auto">
              <a:xfrm>
                <a:off x="3954" y="1919"/>
                <a:ext cx="1341" cy="2002"/>
                <a:chOff x="4230" y="2418"/>
                <a:chExt cx="1064" cy="1589"/>
              </a:xfrm>
            </p:grpSpPr>
            <p:sp>
              <p:nvSpPr>
                <p:cNvPr id="9382" name="Freeform 347"/>
                <p:cNvSpPr>
                  <a:spLocks/>
                </p:cNvSpPr>
                <p:nvPr/>
              </p:nvSpPr>
              <p:spPr bwMode="auto">
                <a:xfrm>
                  <a:off x="4423" y="2439"/>
                  <a:ext cx="678" cy="333"/>
                </a:xfrm>
                <a:custGeom>
                  <a:avLst/>
                  <a:gdLst>
                    <a:gd name="T0" fmla="*/ 0 w 678"/>
                    <a:gd name="T1" fmla="*/ 333 h 333"/>
                    <a:gd name="T2" fmla="*/ 678 w 678"/>
                    <a:gd name="T3" fmla="*/ 333 h 333"/>
                    <a:gd name="T4" fmla="*/ 678 w 678"/>
                    <a:gd name="T5" fmla="*/ 333 h 333"/>
                    <a:gd name="T6" fmla="*/ 675 w 678"/>
                    <a:gd name="T7" fmla="*/ 322 h 333"/>
                    <a:gd name="T8" fmla="*/ 670 w 678"/>
                    <a:gd name="T9" fmla="*/ 310 h 333"/>
                    <a:gd name="T10" fmla="*/ 661 w 678"/>
                    <a:gd name="T11" fmla="*/ 304 h 333"/>
                    <a:gd name="T12" fmla="*/ 652 w 678"/>
                    <a:gd name="T13" fmla="*/ 298 h 333"/>
                    <a:gd name="T14" fmla="*/ 637 w 678"/>
                    <a:gd name="T15" fmla="*/ 292 h 333"/>
                    <a:gd name="T16" fmla="*/ 629 w 678"/>
                    <a:gd name="T17" fmla="*/ 289 h 333"/>
                    <a:gd name="T18" fmla="*/ 444 w 678"/>
                    <a:gd name="T19" fmla="*/ 249 h 333"/>
                    <a:gd name="T20" fmla="*/ 444 w 678"/>
                    <a:gd name="T21" fmla="*/ 249 h 333"/>
                    <a:gd name="T22" fmla="*/ 444 w 678"/>
                    <a:gd name="T23" fmla="*/ 170 h 333"/>
                    <a:gd name="T24" fmla="*/ 444 w 678"/>
                    <a:gd name="T25" fmla="*/ 170 h 333"/>
                    <a:gd name="T26" fmla="*/ 386 w 678"/>
                    <a:gd name="T27" fmla="*/ 140 h 333"/>
                    <a:gd name="T28" fmla="*/ 395 w 678"/>
                    <a:gd name="T29" fmla="*/ 129 h 333"/>
                    <a:gd name="T30" fmla="*/ 395 w 678"/>
                    <a:gd name="T31" fmla="*/ 129 h 333"/>
                    <a:gd name="T32" fmla="*/ 403 w 678"/>
                    <a:gd name="T33" fmla="*/ 117 h 333"/>
                    <a:gd name="T34" fmla="*/ 409 w 678"/>
                    <a:gd name="T35" fmla="*/ 105 h 333"/>
                    <a:gd name="T36" fmla="*/ 415 w 678"/>
                    <a:gd name="T37" fmla="*/ 91 h 333"/>
                    <a:gd name="T38" fmla="*/ 415 w 678"/>
                    <a:gd name="T39" fmla="*/ 76 h 333"/>
                    <a:gd name="T40" fmla="*/ 415 w 678"/>
                    <a:gd name="T41" fmla="*/ 76 h 333"/>
                    <a:gd name="T42" fmla="*/ 415 w 678"/>
                    <a:gd name="T43" fmla="*/ 61 h 333"/>
                    <a:gd name="T44" fmla="*/ 409 w 678"/>
                    <a:gd name="T45" fmla="*/ 47 h 333"/>
                    <a:gd name="T46" fmla="*/ 403 w 678"/>
                    <a:gd name="T47" fmla="*/ 32 h 333"/>
                    <a:gd name="T48" fmla="*/ 395 w 678"/>
                    <a:gd name="T49" fmla="*/ 20 h 333"/>
                    <a:gd name="T50" fmla="*/ 383 w 678"/>
                    <a:gd name="T51" fmla="*/ 12 h 333"/>
                    <a:gd name="T52" fmla="*/ 368 w 678"/>
                    <a:gd name="T53" fmla="*/ 6 h 333"/>
                    <a:gd name="T54" fmla="*/ 354 w 678"/>
                    <a:gd name="T55" fmla="*/ 0 h 333"/>
                    <a:gd name="T56" fmla="*/ 339 w 678"/>
                    <a:gd name="T57" fmla="*/ 0 h 333"/>
                    <a:gd name="T58" fmla="*/ 339 w 678"/>
                    <a:gd name="T59" fmla="*/ 0 h 333"/>
                    <a:gd name="T60" fmla="*/ 324 w 678"/>
                    <a:gd name="T61" fmla="*/ 0 h 333"/>
                    <a:gd name="T62" fmla="*/ 310 w 678"/>
                    <a:gd name="T63" fmla="*/ 6 h 333"/>
                    <a:gd name="T64" fmla="*/ 295 w 678"/>
                    <a:gd name="T65" fmla="*/ 12 h 333"/>
                    <a:gd name="T66" fmla="*/ 283 w 678"/>
                    <a:gd name="T67" fmla="*/ 20 h 333"/>
                    <a:gd name="T68" fmla="*/ 275 w 678"/>
                    <a:gd name="T69" fmla="*/ 32 h 333"/>
                    <a:gd name="T70" fmla="*/ 269 w 678"/>
                    <a:gd name="T71" fmla="*/ 47 h 333"/>
                    <a:gd name="T72" fmla="*/ 263 w 678"/>
                    <a:gd name="T73" fmla="*/ 61 h 333"/>
                    <a:gd name="T74" fmla="*/ 263 w 678"/>
                    <a:gd name="T75" fmla="*/ 76 h 333"/>
                    <a:gd name="T76" fmla="*/ 263 w 678"/>
                    <a:gd name="T77" fmla="*/ 76 h 333"/>
                    <a:gd name="T78" fmla="*/ 263 w 678"/>
                    <a:gd name="T79" fmla="*/ 91 h 333"/>
                    <a:gd name="T80" fmla="*/ 269 w 678"/>
                    <a:gd name="T81" fmla="*/ 105 h 333"/>
                    <a:gd name="T82" fmla="*/ 275 w 678"/>
                    <a:gd name="T83" fmla="*/ 117 h 333"/>
                    <a:gd name="T84" fmla="*/ 283 w 678"/>
                    <a:gd name="T85" fmla="*/ 129 h 333"/>
                    <a:gd name="T86" fmla="*/ 292 w 678"/>
                    <a:gd name="T87" fmla="*/ 140 h 333"/>
                    <a:gd name="T88" fmla="*/ 280 w 678"/>
                    <a:gd name="T89" fmla="*/ 146 h 333"/>
                    <a:gd name="T90" fmla="*/ 280 w 678"/>
                    <a:gd name="T91" fmla="*/ 146 h 333"/>
                    <a:gd name="T92" fmla="*/ 234 w 678"/>
                    <a:gd name="T93" fmla="*/ 170 h 333"/>
                    <a:gd name="T94" fmla="*/ 234 w 678"/>
                    <a:gd name="T95" fmla="*/ 170 h 333"/>
                    <a:gd name="T96" fmla="*/ 234 w 678"/>
                    <a:gd name="T97" fmla="*/ 249 h 333"/>
                    <a:gd name="T98" fmla="*/ 225 w 678"/>
                    <a:gd name="T99" fmla="*/ 251 h 333"/>
                    <a:gd name="T100" fmla="*/ 225 w 678"/>
                    <a:gd name="T101" fmla="*/ 251 h 333"/>
                    <a:gd name="T102" fmla="*/ 49 w 678"/>
                    <a:gd name="T103" fmla="*/ 289 h 333"/>
                    <a:gd name="T104" fmla="*/ 49 w 678"/>
                    <a:gd name="T105" fmla="*/ 289 h 333"/>
                    <a:gd name="T106" fmla="*/ 41 w 678"/>
                    <a:gd name="T107" fmla="*/ 292 h 333"/>
                    <a:gd name="T108" fmla="*/ 26 w 678"/>
                    <a:gd name="T109" fmla="*/ 298 h 333"/>
                    <a:gd name="T110" fmla="*/ 17 w 678"/>
                    <a:gd name="T111" fmla="*/ 304 h 333"/>
                    <a:gd name="T112" fmla="*/ 8 w 678"/>
                    <a:gd name="T113" fmla="*/ 310 h 333"/>
                    <a:gd name="T114" fmla="*/ 3 w 678"/>
                    <a:gd name="T115" fmla="*/ 322 h 333"/>
                    <a:gd name="T116" fmla="*/ 0 w 678"/>
                    <a:gd name="T117" fmla="*/ 333 h 333"/>
                    <a:gd name="T118" fmla="*/ 0 w 678"/>
                    <a:gd name="T119" fmla="*/ 333 h 33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78"/>
                    <a:gd name="T181" fmla="*/ 0 h 333"/>
                    <a:gd name="T182" fmla="*/ 678 w 678"/>
                    <a:gd name="T183" fmla="*/ 333 h 33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78" h="333">
                      <a:moveTo>
                        <a:pt x="0" y="333"/>
                      </a:moveTo>
                      <a:lnTo>
                        <a:pt x="678" y="333"/>
                      </a:lnTo>
                      <a:lnTo>
                        <a:pt x="675" y="322"/>
                      </a:lnTo>
                      <a:lnTo>
                        <a:pt x="670" y="310"/>
                      </a:lnTo>
                      <a:lnTo>
                        <a:pt x="661" y="304"/>
                      </a:lnTo>
                      <a:lnTo>
                        <a:pt x="652" y="298"/>
                      </a:lnTo>
                      <a:lnTo>
                        <a:pt x="637" y="292"/>
                      </a:lnTo>
                      <a:lnTo>
                        <a:pt x="629" y="289"/>
                      </a:lnTo>
                      <a:lnTo>
                        <a:pt x="444" y="249"/>
                      </a:lnTo>
                      <a:lnTo>
                        <a:pt x="444" y="170"/>
                      </a:lnTo>
                      <a:lnTo>
                        <a:pt x="386" y="140"/>
                      </a:lnTo>
                      <a:lnTo>
                        <a:pt x="395" y="129"/>
                      </a:lnTo>
                      <a:lnTo>
                        <a:pt x="403" y="117"/>
                      </a:lnTo>
                      <a:lnTo>
                        <a:pt x="409" y="105"/>
                      </a:lnTo>
                      <a:lnTo>
                        <a:pt x="415" y="91"/>
                      </a:lnTo>
                      <a:lnTo>
                        <a:pt x="415" y="76"/>
                      </a:lnTo>
                      <a:lnTo>
                        <a:pt x="415" y="61"/>
                      </a:lnTo>
                      <a:lnTo>
                        <a:pt x="409" y="47"/>
                      </a:lnTo>
                      <a:lnTo>
                        <a:pt x="403" y="32"/>
                      </a:lnTo>
                      <a:lnTo>
                        <a:pt x="395" y="20"/>
                      </a:lnTo>
                      <a:lnTo>
                        <a:pt x="383" y="12"/>
                      </a:lnTo>
                      <a:lnTo>
                        <a:pt x="368" y="6"/>
                      </a:lnTo>
                      <a:lnTo>
                        <a:pt x="354" y="0"/>
                      </a:lnTo>
                      <a:lnTo>
                        <a:pt x="339" y="0"/>
                      </a:lnTo>
                      <a:lnTo>
                        <a:pt x="324" y="0"/>
                      </a:lnTo>
                      <a:lnTo>
                        <a:pt x="310" y="6"/>
                      </a:lnTo>
                      <a:lnTo>
                        <a:pt x="295" y="12"/>
                      </a:lnTo>
                      <a:lnTo>
                        <a:pt x="283" y="20"/>
                      </a:lnTo>
                      <a:lnTo>
                        <a:pt x="275" y="32"/>
                      </a:lnTo>
                      <a:lnTo>
                        <a:pt x="269" y="47"/>
                      </a:lnTo>
                      <a:lnTo>
                        <a:pt x="263" y="61"/>
                      </a:lnTo>
                      <a:lnTo>
                        <a:pt x="263" y="76"/>
                      </a:lnTo>
                      <a:lnTo>
                        <a:pt x="263" y="91"/>
                      </a:lnTo>
                      <a:lnTo>
                        <a:pt x="269" y="105"/>
                      </a:lnTo>
                      <a:lnTo>
                        <a:pt x="275" y="117"/>
                      </a:lnTo>
                      <a:lnTo>
                        <a:pt x="283" y="129"/>
                      </a:lnTo>
                      <a:lnTo>
                        <a:pt x="292" y="140"/>
                      </a:lnTo>
                      <a:lnTo>
                        <a:pt x="280" y="146"/>
                      </a:lnTo>
                      <a:lnTo>
                        <a:pt x="234" y="170"/>
                      </a:lnTo>
                      <a:lnTo>
                        <a:pt x="234" y="249"/>
                      </a:lnTo>
                      <a:lnTo>
                        <a:pt x="225" y="251"/>
                      </a:lnTo>
                      <a:lnTo>
                        <a:pt x="49" y="289"/>
                      </a:lnTo>
                      <a:lnTo>
                        <a:pt x="41" y="292"/>
                      </a:lnTo>
                      <a:lnTo>
                        <a:pt x="26" y="298"/>
                      </a:lnTo>
                      <a:lnTo>
                        <a:pt x="17" y="304"/>
                      </a:lnTo>
                      <a:lnTo>
                        <a:pt x="8" y="310"/>
                      </a:lnTo>
                      <a:lnTo>
                        <a:pt x="3" y="322"/>
                      </a:lnTo>
                      <a:lnTo>
                        <a:pt x="0" y="33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3" name="Freeform 348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1024" cy="1372"/>
                </a:xfrm>
                <a:custGeom>
                  <a:avLst/>
                  <a:gdLst>
                    <a:gd name="T0" fmla="*/ 983 w 1024"/>
                    <a:gd name="T1" fmla="*/ 0 h 1372"/>
                    <a:gd name="T2" fmla="*/ 638 w 1024"/>
                    <a:gd name="T3" fmla="*/ 0 h 1372"/>
                    <a:gd name="T4" fmla="*/ 638 w 1024"/>
                    <a:gd name="T5" fmla="*/ 0 h 1372"/>
                    <a:gd name="T6" fmla="*/ 638 w 1024"/>
                    <a:gd name="T7" fmla="*/ 59 h 1372"/>
                    <a:gd name="T8" fmla="*/ 638 w 1024"/>
                    <a:gd name="T9" fmla="*/ 59 h 1372"/>
                    <a:gd name="T10" fmla="*/ 752 w 1024"/>
                    <a:gd name="T11" fmla="*/ 82 h 1372"/>
                    <a:gd name="T12" fmla="*/ 963 w 1024"/>
                    <a:gd name="T13" fmla="*/ 82 h 1372"/>
                    <a:gd name="T14" fmla="*/ 968 w 1024"/>
                    <a:gd name="T15" fmla="*/ 82 h 1372"/>
                    <a:gd name="T16" fmla="*/ 968 w 1024"/>
                    <a:gd name="T17" fmla="*/ 1287 h 1372"/>
                    <a:gd name="T18" fmla="*/ 56 w 1024"/>
                    <a:gd name="T19" fmla="*/ 1287 h 1372"/>
                    <a:gd name="T20" fmla="*/ 56 w 1024"/>
                    <a:gd name="T21" fmla="*/ 82 h 1372"/>
                    <a:gd name="T22" fmla="*/ 269 w 1024"/>
                    <a:gd name="T23" fmla="*/ 82 h 1372"/>
                    <a:gd name="T24" fmla="*/ 269 w 1024"/>
                    <a:gd name="T25" fmla="*/ 82 h 1372"/>
                    <a:gd name="T26" fmla="*/ 386 w 1024"/>
                    <a:gd name="T27" fmla="*/ 59 h 1372"/>
                    <a:gd name="T28" fmla="*/ 386 w 1024"/>
                    <a:gd name="T29" fmla="*/ 59 h 1372"/>
                    <a:gd name="T30" fmla="*/ 386 w 1024"/>
                    <a:gd name="T31" fmla="*/ 0 h 1372"/>
                    <a:gd name="T32" fmla="*/ 41 w 1024"/>
                    <a:gd name="T33" fmla="*/ 0 h 1372"/>
                    <a:gd name="T34" fmla="*/ 41 w 1024"/>
                    <a:gd name="T35" fmla="*/ 0 h 1372"/>
                    <a:gd name="T36" fmla="*/ 26 w 1024"/>
                    <a:gd name="T37" fmla="*/ 0 h 1372"/>
                    <a:gd name="T38" fmla="*/ 18 w 1024"/>
                    <a:gd name="T39" fmla="*/ 6 h 1372"/>
                    <a:gd name="T40" fmla="*/ 12 w 1024"/>
                    <a:gd name="T41" fmla="*/ 12 h 1372"/>
                    <a:gd name="T42" fmla="*/ 6 w 1024"/>
                    <a:gd name="T43" fmla="*/ 18 h 1372"/>
                    <a:gd name="T44" fmla="*/ 0 w 1024"/>
                    <a:gd name="T45" fmla="*/ 33 h 1372"/>
                    <a:gd name="T46" fmla="*/ 0 w 1024"/>
                    <a:gd name="T47" fmla="*/ 38 h 1372"/>
                    <a:gd name="T48" fmla="*/ 0 w 1024"/>
                    <a:gd name="T49" fmla="*/ 1331 h 1372"/>
                    <a:gd name="T50" fmla="*/ 0 w 1024"/>
                    <a:gd name="T51" fmla="*/ 1331 h 1372"/>
                    <a:gd name="T52" fmla="*/ 3 w 1024"/>
                    <a:gd name="T53" fmla="*/ 1343 h 1372"/>
                    <a:gd name="T54" fmla="*/ 6 w 1024"/>
                    <a:gd name="T55" fmla="*/ 1354 h 1372"/>
                    <a:gd name="T56" fmla="*/ 12 w 1024"/>
                    <a:gd name="T57" fmla="*/ 1360 h 1372"/>
                    <a:gd name="T58" fmla="*/ 18 w 1024"/>
                    <a:gd name="T59" fmla="*/ 1366 h 1372"/>
                    <a:gd name="T60" fmla="*/ 32 w 1024"/>
                    <a:gd name="T61" fmla="*/ 1369 h 1372"/>
                    <a:gd name="T62" fmla="*/ 41 w 1024"/>
                    <a:gd name="T63" fmla="*/ 1372 h 1372"/>
                    <a:gd name="T64" fmla="*/ 983 w 1024"/>
                    <a:gd name="T65" fmla="*/ 1372 h 1372"/>
                    <a:gd name="T66" fmla="*/ 983 w 1024"/>
                    <a:gd name="T67" fmla="*/ 1372 h 1372"/>
                    <a:gd name="T68" fmla="*/ 998 w 1024"/>
                    <a:gd name="T69" fmla="*/ 1369 h 1372"/>
                    <a:gd name="T70" fmla="*/ 1006 w 1024"/>
                    <a:gd name="T71" fmla="*/ 1366 h 1372"/>
                    <a:gd name="T72" fmla="*/ 1012 w 1024"/>
                    <a:gd name="T73" fmla="*/ 1360 h 1372"/>
                    <a:gd name="T74" fmla="*/ 1018 w 1024"/>
                    <a:gd name="T75" fmla="*/ 1352 h 1372"/>
                    <a:gd name="T76" fmla="*/ 1024 w 1024"/>
                    <a:gd name="T77" fmla="*/ 1340 h 1372"/>
                    <a:gd name="T78" fmla="*/ 1024 w 1024"/>
                    <a:gd name="T79" fmla="*/ 1331 h 1372"/>
                    <a:gd name="T80" fmla="*/ 1024 w 1024"/>
                    <a:gd name="T81" fmla="*/ 38 h 1372"/>
                    <a:gd name="T82" fmla="*/ 1024 w 1024"/>
                    <a:gd name="T83" fmla="*/ 38 h 1372"/>
                    <a:gd name="T84" fmla="*/ 1021 w 1024"/>
                    <a:gd name="T85" fmla="*/ 27 h 1372"/>
                    <a:gd name="T86" fmla="*/ 1018 w 1024"/>
                    <a:gd name="T87" fmla="*/ 18 h 1372"/>
                    <a:gd name="T88" fmla="*/ 1012 w 1024"/>
                    <a:gd name="T89" fmla="*/ 9 h 1372"/>
                    <a:gd name="T90" fmla="*/ 1006 w 1024"/>
                    <a:gd name="T91" fmla="*/ 6 h 1372"/>
                    <a:gd name="T92" fmla="*/ 992 w 1024"/>
                    <a:gd name="T93" fmla="*/ 0 h 1372"/>
                    <a:gd name="T94" fmla="*/ 983 w 1024"/>
                    <a:gd name="T95" fmla="*/ 0 h 1372"/>
                    <a:gd name="T96" fmla="*/ 983 w 1024"/>
                    <a:gd name="T97" fmla="*/ 0 h 137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024"/>
                    <a:gd name="T148" fmla="*/ 0 h 1372"/>
                    <a:gd name="T149" fmla="*/ 1024 w 1024"/>
                    <a:gd name="T150" fmla="*/ 1372 h 137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024" h="1372">
                      <a:moveTo>
                        <a:pt x="983" y="0"/>
                      </a:moveTo>
                      <a:lnTo>
                        <a:pt x="638" y="0"/>
                      </a:lnTo>
                      <a:lnTo>
                        <a:pt x="638" y="59"/>
                      </a:lnTo>
                      <a:lnTo>
                        <a:pt x="752" y="82"/>
                      </a:lnTo>
                      <a:lnTo>
                        <a:pt x="963" y="82"/>
                      </a:lnTo>
                      <a:lnTo>
                        <a:pt x="968" y="82"/>
                      </a:lnTo>
                      <a:lnTo>
                        <a:pt x="968" y="1287"/>
                      </a:lnTo>
                      <a:lnTo>
                        <a:pt x="56" y="1287"/>
                      </a:lnTo>
                      <a:lnTo>
                        <a:pt x="56" y="82"/>
                      </a:lnTo>
                      <a:lnTo>
                        <a:pt x="269" y="82"/>
                      </a:lnTo>
                      <a:lnTo>
                        <a:pt x="386" y="5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983" y="1372"/>
                      </a:lnTo>
                      <a:lnTo>
                        <a:pt x="998" y="1369"/>
                      </a:lnTo>
                      <a:lnTo>
                        <a:pt x="1006" y="1366"/>
                      </a:lnTo>
                      <a:lnTo>
                        <a:pt x="1012" y="1360"/>
                      </a:lnTo>
                      <a:lnTo>
                        <a:pt x="1018" y="1352"/>
                      </a:lnTo>
                      <a:lnTo>
                        <a:pt x="1024" y="1340"/>
                      </a:lnTo>
                      <a:lnTo>
                        <a:pt x="1024" y="1331"/>
                      </a:lnTo>
                      <a:lnTo>
                        <a:pt x="1024" y="38"/>
                      </a:lnTo>
                      <a:lnTo>
                        <a:pt x="1021" y="27"/>
                      </a:lnTo>
                      <a:lnTo>
                        <a:pt x="1018" y="18"/>
                      </a:lnTo>
                      <a:lnTo>
                        <a:pt x="1012" y="9"/>
                      </a:lnTo>
                      <a:lnTo>
                        <a:pt x="1006" y="6"/>
                      </a:lnTo>
                      <a:lnTo>
                        <a:pt x="992" y="0"/>
                      </a:lnTo>
                      <a:lnTo>
                        <a:pt x="983" y="0"/>
                      </a:lnTo>
                      <a:close/>
                    </a:path>
                  </a:pathLst>
                </a:custGeom>
                <a:solidFill>
                  <a:srgbClr val="7D5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4" name="Freeform 349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53" cy="1372"/>
                </a:xfrm>
                <a:custGeom>
                  <a:avLst/>
                  <a:gdLst>
                    <a:gd name="T0" fmla="*/ 12 w 53"/>
                    <a:gd name="T1" fmla="*/ 1331 h 1372"/>
                    <a:gd name="T2" fmla="*/ 12 w 53"/>
                    <a:gd name="T3" fmla="*/ 38 h 1372"/>
                    <a:gd name="T4" fmla="*/ 12 w 53"/>
                    <a:gd name="T5" fmla="*/ 38 h 1372"/>
                    <a:gd name="T6" fmla="*/ 12 w 53"/>
                    <a:gd name="T7" fmla="*/ 33 h 1372"/>
                    <a:gd name="T8" fmla="*/ 18 w 53"/>
                    <a:gd name="T9" fmla="*/ 18 h 1372"/>
                    <a:gd name="T10" fmla="*/ 23 w 53"/>
                    <a:gd name="T11" fmla="*/ 12 h 1372"/>
                    <a:gd name="T12" fmla="*/ 29 w 53"/>
                    <a:gd name="T13" fmla="*/ 6 h 1372"/>
                    <a:gd name="T14" fmla="*/ 38 w 53"/>
                    <a:gd name="T15" fmla="*/ 0 h 1372"/>
                    <a:gd name="T16" fmla="*/ 53 w 53"/>
                    <a:gd name="T17" fmla="*/ 0 h 1372"/>
                    <a:gd name="T18" fmla="*/ 41 w 53"/>
                    <a:gd name="T19" fmla="*/ 0 h 1372"/>
                    <a:gd name="T20" fmla="*/ 41 w 53"/>
                    <a:gd name="T21" fmla="*/ 0 h 1372"/>
                    <a:gd name="T22" fmla="*/ 26 w 53"/>
                    <a:gd name="T23" fmla="*/ 0 h 1372"/>
                    <a:gd name="T24" fmla="*/ 18 w 53"/>
                    <a:gd name="T25" fmla="*/ 6 h 1372"/>
                    <a:gd name="T26" fmla="*/ 12 w 53"/>
                    <a:gd name="T27" fmla="*/ 12 h 1372"/>
                    <a:gd name="T28" fmla="*/ 6 w 53"/>
                    <a:gd name="T29" fmla="*/ 18 h 1372"/>
                    <a:gd name="T30" fmla="*/ 0 w 53"/>
                    <a:gd name="T31" fmla="*/ 33 h 1372"/>
                    <a:gd name="T32" fmla="*/ 0 w 53"/>
                    <a:gd name="T33" fmla="*/ 38 h 1372"/>
                    <a:gd name="T34" fmla="*/ 0 w 53"/>
                    <a:gd name="T35" fmla="*/ 1331 h 1372"/>
                    <a:gd name="T36" fmla="*/ 0 w 53"/>
                    <a:gd name="T37" fmla="*/ 1331 h 1372"/>
                    <a:gd name="T38" fmla="*/ 3 w 53"/>
                    <a:gd name="T39" fmla="*/ 1343 h 1372"/>
                    <a:gd name="T40" fmla="*/ 6 w 53"/>
                    <a:gd name="T41" fmla="*/ 1354 h 1372"/>
                    <a:gd name="T42" fmla="*/ 12 w 53"/>
                    <a:gd name="T43" fmla="*/ 1360 h 1372"/>
                    <a:gd name="T44" fmla="*/ 18 w 53"/>
                    <a:gd name="T45" fmla="*/ 1366 h 1372"/>
                    <a:gd name="T46" fmla="*/ 32 w 53"/>
                    <a:gd name="T47" fmla="*/ 1369 h 1372"/>
                    <a:gd name="T48" fmla="*/ 41 w 53"/>
                    <a:gd name="T49" fmla="*/ 1372 h 1372"/>
                    <a:gd name="T50" fmla="*/ 53 w 53"/>
                    <a:gd name="T51" fmla="*/ 1372 h 1372"/>
                    <a:gd name="T52" fmla="*/ 53 w 53"/>
                    <a:gd name="T53" fmla="*/ 1372 h 1372"/>
                    <a:gd name="T54" fmla="*/ 44 w 53"/>
                    <a:gd name="T55" fmla="*/ 1369 h 1372"/>
                    <a:gd name="T56" fmla="*/ 29 w 53"/>
                    <a:gd name="T57" fmla="*/ 1366 h 1372"/>
                    <a:gd name="T58" fmla="*/ 23 w 53"/>
                    <a:gd name="T59" fmla="*/ 1360 h 1372"/>
                    <a:gd name="T60" fmla="*/ 18 w 53"/>
                    <a:gd name="T61" fmla="*/ 1354 h 1372"/>
                    <a:gd name="T62" fmla="*/ 15 w 53"/>
                    <a:gd name="T63" fmla="*/ 1343 h 1372"/>
                    <a:gd name="T64" fmla="*/ 12 w 53"/>
                    <a:gd name="T65" fmla="*/ 1331 h 1372"/>
                    <a:gd name="T66" fmla="*/ 12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12" y="1331"/>
                      </a:moveTo>
                      <a:lnTo>
                        <a:pt x="12" y="38"/>
                      </a:lnTo>
                      <a:lnTo>
                        <a:pt x="12" y="33"/>
                      </a:lnTo>
                      <a:lnTo>
                        <a:pt x="18" y="18"/>
                      </a:lnTo>
                      <a:lnTo>
                        <a:pt x="23" y="12"/>
                      </a:lnTo>
                      <a:lnTo>
                        <a:pt x="29" y="6"/>
                      </a:lnTo>
                      <a:lnTo>
                        <a:pt x="38" y="0"/>
                      </a:lnTo>
                      <a:lnTo>
                        <a:pt x="53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53" y="1372"/>
                      </a:lnTo>
                      <a:lnTo>
                        <a:pt x="44" y="1369"/>
                      </a:lnTo>
                      <a:lnTo>
                        <a:pt x="29" y="1366"/>
                      </a:lnTo>
                      <a:lnTo>
                        <a:pt x="23" y="1360"/>
                      </a:lnTo>
                      <a:lnTo>
                        <a:pt x="18" y="1354"/>
                      </a:lnTo>
                      <a:lnTo>
                        <a:pt x="15" y="1343"/>
                      </a:lnTo>
                      <a:lnTo>
                        <a:pt x="12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5" name="Freeform 350"/>
                <p:cNvSpPr>
                  <a:spLocks/>
                </p:cNvSpPr>
                <p:nvPr/>
              </p:nvSpPr>
              <p:spPr bwMode="auto">
                <a:xfrm>
                  <a:off x="5221" y="2614"/>
                  <a:ext cx="53" cy="1372"/>
                </a:xfrm>
                <a:custGeom>
                  <a:avLst/>
                  <a:gdLst>
                    <a:gd name="T0" fmla="*/ 41 w 53"/>
                    <a:gd name="T1" fmla="*/ 1331 h 1372"/>
                    <a:gd name="T2" fmla="*/ 41 w 53"/>
                    <a:gd name="T3" fmla="*/ 38 h 1372"/>
                    <a:gd name="T4" fmla="*/ 41 w 53"/>
                    <a:gd name="T5" fmla="*/ 38 h 1372"/>
                    <a:gd name="T6" fmla="*/ 41 w 53"/>
                    <a:gd name="T7" fmla="*/ 33 h 1372"/>
                    <a:gd name="T8" fmla="*/ 35 w 53"/>
                    <a:gd name="T9" fmla="*/ 18 h 1372"/>
                    <a:gd name="T10" fmla="*/ 30 w 53"/>
                    <a:gd name="T11" fmla="*/ 12 h 1372"/>
                    <a:gd name="T12" fmla="*/ 24 w 53"/>
                    <a:gd name="T13" fmla="*/ 6 h 1372"/>
                    <a:gd name="T14" fmla="*/ 15 w 53"/>
                    <a:gd name="T15" fmla="*/ 0 h 1372"/>
                    <a:gd name="T16" fmla="*/ 0 w 53"/>
                    <a:gd name="T17" fmla="*/ 0 h 1372"/>
                    <a:gd name="T18" fmla="*/ 12 w 53"/>
                    <a:gd name="T19" fmla="*/ 0 h 1372"/>
                    <a:gd name="T20" fmla="*/ 12 w 53"/>
                    <a:gd name="T21" fmla="*/ 0 h 1372"/>
                    <a:gd name="T22" fmla="*/ 27 w 53"/>
                    <a:gd name="T23" fmla="*/ 0 h 1372"/>
                    <a:gd name="T24" fmla="*/ 35 w 53"/>
                    <a:gd name="T25" fmla="*/ 6 h 1372"/>
                    <a:gd name="T26" fmla="*/ 41 w 53"/>
                    <a:gd name="T27" fmla="*/ 12 h 1372"/>
                    <a:gd name="T28" fmla="*/ 47 w 53"/>
                    <a:gd name="T29" fmla="*/ 18 h 1372"/>
                    <a:gd name="T30" fmla="*/ 53 w 53"/>
                    <a:gd name="T31" fmla="*/ 33 h 1372"/>
                    <a:gd name="T32" fmla="*/ 53 w 53"/>
                    <a:gd name="T33" fmla="*/ 38 h 1372"/>
                    <a:gd name="T34" fmla="*/ 53 w 53"/>
                    <a:gd name="T35" fmla="*/ 1331 h 1372"/>
                    <a:gd name="T36" fmla="*/ 53 w 53"/>
                    <a:gd name="T37" fmla="*/ 1331 h 1372"/>
                    <a:gd name="T38" fmla="*/ 50 w 53"/>
                    <a:gd name="T39" fmla="*/ 1343 h 1372"/>
                    <a:gd name="T40" fmla="*/ 47 w 53"/>
                    <a:gd name="T41" fmla="*/ 1354 h 1372"/>
                    <a:gd name="T42" fmla="*/ 41 w 53"/>
                    <a:gd name="T43" fmla="*/ 1360 h 1372"/>
                    <a:gd name="T44" fmla="*/ 35 w 53"/>
                    <a:gd name="T45" fmla="*/ 1366 h 1372"/>
                    <a:gd name="T46" fmla="*/ 21 w 53"/>
                    <a:gd name="T47" fmla="*/ 1369 h 1372"/>
                    <a:gd name="T48" fmla="*/ 12 w 53"/>
                    <a:gd name="T49" fmla="*/ 1372 h 1372"/>
                    <a:gd name="T50" fmla="*/ 0 w 53"/>
                    <a:gd name="T51" fmla="*/ 1372 h 1372"/>
                    <a:gd name="T52" fmla="*/ 0 w 53"/>
                    <a:gd name="T53" fmla="*/ 1372 h 1372"/>
                    <a:gd name="T54" fmla="*/ 9 w 53"/>
                    <a:gd name="T55" fmla="*/ 1369 h 1372"/>
                    <a:gd name="T56" fmla="*/ 24 w 53"/>
                    <a:gd name="T57" fmla="*/ 1366 h 1372"/>
                    <a:gd name="T58" fmla="*/ 30 w 53"/>
                    <a:gd name="T59" fmla="*/ 1360 h 1372"/>
                    <a:gd name="T60" fmla="*/ 35 w 53"/>
                    <a:gd name="T61" fmla="*/ 1354 h 1372"/>
                    <a:gd name="T62" fmla="*/ 38 w 53"/>
                    <a:gd name="T63" fmla="*/ 1343 h 1372"/>
                    <a:gd name="T64" fmla="*/ 41 w 53"/>
                    <a:gd name="T65" fmla="*/ 1331 h 1372"/>
                    <a:gd name="T66" fmla="*/ 41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41" y="1331"/>
                      </a:moveTo>
                      <a:lnTo>
                        <a:pt x="41" y="38"/>
                      </a:lnTo>
                      <a:lnTo>
                        <a:pt x="41" y="33"/>
                      </a:lnTo>
                      <a:lnTo>
                        <a:pt x="35" y="18"/>
                      </a:lnTo>
                      <a:lnTo>
                        <a:pt x="30" y="12"/>
                      </a:lnTo>
                      <a:lnTo>
                        <a:pt x="24" y="6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7" y="0"/>
                      </a:lnTo>
                      <a:lnTo>
                        <a:pt x="35" y="6"/>
                      </a:lnTo>
                      <a:lnTo>
                        <a:pt x="41" y="12"/>
                      </a:lnTo>
                      <a:lnTo>
                        <a:pt x="47" y="18"/>
                      </a:lnTo>
                      <a:lnTo>
                        <a:pt x="53" y="33"/>
                      </a:lnTo>
                      <a:lnTo>
                        <a:pt x="53" y="38"/>
                      </a:lnTo>
                      <a:lnTo>
                        <a:pt x="53" y="1331"/>
                      </a:lnTo>
                      <a:lnTo>
                        <a:pt x="50" y="1343"/>
                      </a:lnTo>
                      <a:lnTo>
                        <a:pt x="47" y="1354"/>
                      </a:lnTo>
                      <a:lnTo>
                        <a:pt x="41" y="1360"/>
                      </a:lnTo>
                      <a:lnTo>
                        <a:pt x="35" y="1366"/>
                      </a:lnTo>
                      <a:lnTo>
                        <a:pt x="21" y="1369"/>
                      </a:lnTo>
                      <a:lnTo>
                        <a:pt x="12" y="1372"/>
                      </a:lnTo>
                      <a:lnTo>
                        <a:pt x="0" y="1372"/>
                      </a:lnTo>
                      <a:lnTo>
                        <a:pt x="9" y="1369"/>
                      </a:lnTo>
                      <a:lnTo>
                        <a:pt x="24" y="1366"/>
                      </a:lnTo>
                      <a:lnTo>
                        <a:pt x="30" y="1360"/>
                      </a:lnTo>
                      <a:lnTo>
                        <a:pt x="35" y="1354"/>
                      </a:lnTo>
                      <a:lnTo>
                        <a:pt x="38" y="1343"/>
                      </a:lnTo>
                      <a:lnTo>
                        <a:pt x="41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6" name="Freeform 351"/>
                <p:cNvSpPr>
                  <a:spLocks/>
                </p:cNvSpPr>
                <p:nvPr/>
              </p:nvSpPr>
              <p:spPr bwMode="auto">
                <a:xfrm>
                  <a:off x="4423" y="2790"/>
                  <a:ext cx="678" cy="35"/>
                </a:xfrm>
                <a:custGeom>
                  <a:avLst/>
                  <a:gdLst>
                    <a:gd name="T0" fmla="*/ 678 w 678"/>
                    <a:gd name="T1" fmla="*/ 0 h 35"/>
                    <a:gd name="T2" fmla="*/ 0 w 678"/>
                    <a:gd name="T3" fmla="*/ 0 h 35"/>
                    <a:gd name="T4" fmla="*/ 0 w 678"/>
                    <a:gd name="T5" fmla="*/ 0 h 35"/>
                    <a:gd name="T6" fmla="*/ 0 w 678"/>
                    <a:gd name="T7" fmla="*/ 35 h 35"/>
                    <a:gd name="T8" fmla="*/ 0 w 678"/>
                    <a:gd name="T9" fmla="*/ 35 h 35"/>
                    <a:gd name="T10" fmla="*/ 678 w 678"/>
                    <a:gd name="T11" fmla="*/ 35 h 35"/>
                    <a:gd name="T12" fmla="*/ 678 w 678"/>
                    <a:gd name="T13" fmla="*/ 35 h 35"/>
                    <a:gd name="T14" fmla="*/ 678 w 678"/>
                    <a:gd name="T15" fmla="*/ 0 h 35"/>
                    <a:gd name="T16" fmla="*/ 678 w 678"/>
                    <a:gd name="T17" fmla="*/ 0 h 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78"/>
                    <a:gd name="T28" fmla="*/ 0 h 35"/>
                    <a:gd name="T29" fmla="*/ 678 w 678"/>
                    <a:gd name="T30" fmla="*/ 35 h 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78" h="35">
                      <a:moveTo>
                        <a:pt x="678" y="0"/>
                      </a:move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678" y="35"/>
                      </a:lnTo>
                      <a:lnTo>
                        <a:pt x="678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7" name="Freeform 352"/>
                <p:cNvSpPr>
                  <a:spLocks/>
                </p:cNvSpPr>
                <p:nvPr/>
              </p:nvSpPr>
              <p:spPr bwMode="auto">
                <a:xfrm>
                  <a:off x="4677" y="2597"/>
                  <a:ext cx="100" cy="167"/>
                </a:xfrm>
                <a:custGeom>
                  <a:avLst/>
                  <a:gdLst>
                    <a:gd name="T0" fmla="*/ 0 w 100"/>
                    <a:gd name="T1" fmla="*/ 9 h 167"/>
                    <a:gd name="T2" fmla="*/ 79 w 100"/>
                    <a:gd name="T3" fmla="*/ 167 h 167"/>
                    <a:gd name="T4" fmla="*/ 79 w 100"/>
                    <a:gd name="T5" fmla="*/ 167 h 167"/>
                    <a:gd name="T6" fmla="*/ 100 w 100"/>
                    <a:gd name="T7" fmla="*/ 167 h 167"/>
                    <a:gd name="T8" fmla="*/ 15 w 100"/>
                    <a:gd name="T9" fmla="*/ 0 h 167"/>
                    <a:gd name="T10" fmla="*/ 15 w 100"/>
                    <a:gd name="T11" fmla="*/ 0 h 167"/>
                    <a:gd name="T12" fmla="*/ 0 w 100"/>
                    <a:gd name="T13" fmla="*/ 9 h 167"/>
                    <a:gd name="T14" fmla="*/ 0 w 100"/>
                    <a:gd name="T15" fmla="*/ 9 h 1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0"/>
                    <a:gd name="T25" fmla="*/ 0 h 167"/>
                    <a:gd name="T26" fmla="*/ 100 w 100"/>
                    <a:gd name="T27" fmla="*/ 167 h 1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0" h="167">
                      <a:moveTo>
                        <a:pt x="0" y="9"/>
                      </a:moveTo>
                      <a:lnTo>
                        <a:pt x="79" y="167"/>
                      </a:lnTo>
                      <a:lnTo>
                        <a:pt x="100" y="167"/>
                      </a:lnTo>
                      <a:lnTo>
                        <a:pt x="15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8" name="Freeform 353"/>
                <p:cNvSpPr>
                  <a:spLocks/>
                </p:cNvSpPr>
                <p:nvPr/>
              </p:nvSpPr>
              <p:spPr bwMode="auto">
                <a:xfrm>
                  <a:off x="4692" y="2445"/>
                  <a:ext cx="246" cy="319"/>
                </a:xfrm>
                <a:custGeom>
                  <a:avLst/>
                  <a:gdLst>
                    <a:gd name="T0" fmla="*/ 169 w 246"/>
                    <a:gd name="T1" fmla="*/ 248 h 319"/>
                    <a:gd name="T2" fmla="*/ 169 w 246"/>
                    <a:gd name="T3" fmla="*/ 248 h 319"/>
                    <a:gd name="T4" fmla="*/ 169 w 246"/>
                    <a:gd name="T5" fmla="*/ 169 h 319"/>
                    <a:gd name="T6" fmla="*/ 169 w 246"/>
                    <a:gd name="T7" fmla="*/ 169 h 319"/>
                    <a:gd name="T8" fmla="*/ 102 w 246"/>
                    <a:gd name="T9" fmla="*/ 134 h 319"/>
                    <a:gd name="T10" fmla="*/ 120 w 246"/>
                    <a:gd name="T11" fmla="*/ 117 h 319"/>
                    <a:gd name="T12" fmla="*/ 120 w 246"/>
                    <a:gd name="T13" fmla="*/ 117 h 319"/>
                    <a:gd name="T14" fmla="*/ 129 w 246"/>
                    <a:gd name="T15" fmla="*/ 108 h 319"/>
                    <a:gd name="T16" fmla="*/ 134 w 246"/>
                    <a:gd name="T17" fmla="*/ 96 h 319"/>
                    <a:gd name="T18" fmla="*/ 137 w 246"/>
                    <a:gd name="T19" fmla="*/ 85 h 319"/>
                    <a:gd name="T20" fmla="*/ 140 w 246"/>
                    <a:gd name="T21" fmla="*/ 70 h 319"/>
                    <a:gd name="T22" fmla="*/ 140 w 246"/>
                    <a:gd name="T23" fmla="*/ 70 h 319"/>
                    <a:gd name="T24" fmla="*/ 137 w 246"/>
                    <a:gd name="T25" fmla="*/ 55 h 319"/>
                    <a:gd name="T26" fmla="*/ 134 w 246"/>
                    <a:gd name="T27" fmla="*/ 44 h 319"/>
                    <a:gd name="T28" fmla="*/ 129 w 246"/>
                    <a:gd name="T29" fmla="*/ 32 h 319"/>
                    <a:gd name="T30" fmla="*/ 120 w 246"/>
                    <a:gd name="T31" fmla="*/ 20 h 319"/>
                    <a:gd name="T32" fmla="*/ 108 w 246"/>
                    <a:gd name="T33" fmla="*/ 12 h 319"/>
                    <a:gd name="T34" fmla="*/ 96 w 246"/>
                    <a:gd name="T35" fmla="*/ 6 h 319"/>
                    <a:gd name="T36" fmla="*/ 85 w 246"/>
                    <a:gd name="T37" fmla="*/ 3 h 319"/>
                    <a:gd name="T38" fmla="*/ 70 w 246"/>
                    <a:gd name="T39" fmla="*/ 0 h 319"/>
                    <a:gd name="T40" fmla="*/ 70 w 246"/>
                    <a:gd name="T41" fmla="*/ 0 h 319"/>
                    <a:gd name="T42" fmla="*/ 55 w 246"/>
                    <a:gd name="T43" fmla="*/ 3 h 319"/>
                    <a:gd name="T44" fmla="*/ 44 w 246"/>
                    <a:gd name="T45" fmla="*/ 6 h 319"/>
                    <a:gd name="T46" fmla="*/ 32 w 246"/>
                    <a:gd name="T47" fmla="*/ 12 h 319"/>
                    <a:gd name="T48" fmla="*/ 20 w 246"/>
                    <a:gd name="T49" fmla="*/ 20 h 319"/>
                    <a:gd name="T50" fmla="*/ 11 w 246"/>
                    <a:gd name="T51" fmla="*/ 32 h 319"/>
                    <a:gd name="T52" fmla="*/ 6 w 246"/>
                    <a:gd name="T53" fmla="*/ 44 h 319"/>
                    <a:gd name="T54" fmla="*/ 3 w 246"/>
                    <a:gd name="T55" fmla="*/ 55 h 319"/>
                    <a:gd name="T56" fmla="*/ 0 w 246"/>
                    <a:gd name="T57" fmla="*/ 70 h 319"/>
                    <a:gd name="T58" fmla="*/ 0 w 246"/>
                    <a:gd name="T59" fmla="*/ 70 h 319"/>
                    <a:gd name="T60" fmla="*/ 3 w 246"/>
                    <a:gd name="T61" fmla="*/ 85 h 319"/>
                    <a:gd name="T62" fmla="*/ 6 w 246"/>
                    <a:gd name="T63" fmla="*/ 96 h 319"/>
                    <a:gd name="T64" fmla="*/ 11 w 246"/>
                    <a:gd name="T65" fmla="*/ 108 h 319"/>
                    <a:gd name="T66" fmla="*/ 20 w 246"/>
                    <a:gd name="T67" fmla="*/ 117 h 319"/>
                    <a:gd name="T68" fmla="*/ 35 w 246"/>
                    <a:gd name="T69" fmla="*/ 134 h 319"/>
                    <a:gd name="T70" fmla="*/ 20 w 246"/>
                    <a:gd name="T71" fmla="*/ 143 h 319"/>
                    <a:gd name="T72" fmla="*/ 108 w 246"/>
                    <a:gd name="T73" fmla="*/ 319 h 319"/>
                    <a:gd name="T74" fmla="*/ 108 w 246"/>
                    <a:gd name="T75" fmla="*/ 319 h 319"/>
                    <a:gd name="T76" fmla="*/ 246 w 246"/>
                    <a:gd name="T77" fmla="*/ 319 h 319"/>
                    <a:gd name="T78" fmla="*/ 216 w 246"/>
                    <a:gd name="T79" fmla="*/ 260 h 319"/>
                    <a:gd name="T80" fmla="*/ 169 w 246"/>
                    <a:gd name="T81" fmla="*/ 248 h 319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246"/>
                    <a:gd name="T124" fmla="*/ 0 h 319"/>
                    <a:gd name="T125" fmla="*/ 246 w 246"/>
                    <a:gd name="T126" fmla="*/ 319 h 319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246" h="319">
                      <a:moveTo>
                        <a:pt x="169" y="248"/>
                      </a:moveTo>
                      <a:lnTo>
                        <a:pt x="169" y="248"/>
                      </a:lnTo>
                      <a:lnTo>
                        <a:pt x="169" y="169"/>
                      </a:lnTo>
                      <a:lnTo>
                        <a:pt x="102" y="134"/>
                      </a:lnTo>
                      <a:lnTo>
                        <a:pt x="120" y="117"/>
                      </a:lnTo>
                      <a:lnTo>
                        <a:pt x="129" y="108"/>
                      </a:lnTo>
                      <a:lnTo>
                        <a:pt x="134" y="96"/>
                      </a:lnTo>
                      <a:lnTo>
                        <a:pt x="137" y="85"/>
                      </a:lnTo>
                      <a:lnTo>
                        <a:pt x="140" y="70"/>
                      </a:lnTo>
                      <a:lnTo>
                        <a:pt x="137" y="55"/>
                      </a:lnTo>
                      <a:lnTo>
                        <a:pt x="134" y="44"/>
                      </a:lnTo>
                      <a:lnTo>
                        <a:pt x="129" y="32"/>
                      </a:lnTo>
                      <a:lnTo>
                        <a:pt x="120" y="20"/>
                      </a:lnTo>
                      <a:lnTo>
                        <a:pt x="108" y="12"/>
                      </a:lnTo>
                      <a:lnTo>
                        <a:pt x="96" y="6"/>
                      </a:lnTo>
                      <a:lnTo>
                        <a:pt x="85" y="3"/>
                      </a:lnTo>
                      <a:lnTo>
                        <a:pt x="70" y="0"/>
                      </a:lnTo>
                      <a:lnTo>
                        <a:pt x="55" y="3"/>
                      </a:lnTo>
                      <a:lnTo>
                        <a:pt x="44" y="6"/>
                      </a:lnTo>
                      <a:lnTo>
                        <a:pt x="32" y="12"/>
                      </a:lnTo>
                      <a:lnTo>
                        <a:pt x="20" y="20"/>
                      </a:lnTo>
                      <a:lnTo>
                        <a:pt x="11" y="32"/>
                      </a:lnTo>
                      <a:lnTo>
                        <a:pt x="6" y="44"/>
                      </a:lnTo>
                      <a:lnTo>
                        <a:pt x="3" y="55"/>
                      </a:lnTo>
                      <a:lnTo>
                        <a:pt x="0" y="70"/>
                      </a:lnTo>
                      <a:lnTo>
                        <a:pt x="3" y="85"/>
                      </a:lnTo>
                      <a:lnTo>
                        <a:pt x="6" y="96"/>
                      </a:lnTo>
                      <a:lnTo>
                        <a:pt x="11" y="108"/>
                      </a:lnTo>
                      <a:lnTo>
                        <a:pt x="20" y="117"/>
                      </a:lnTo>
                      <a:lnTo>
                        <a:pt x="35" y="134"/>
                      </a:lnTo>
                      <a:lnTo>
                        <a:pt x="20" y="143"/>
                      </a:lnTo>
                      <a:lnTo>
                        <a:pt x="108" y="319"/>
                      </a:lnTo>
                      <a:lnTo>
                        <a:pt x="246" y="319"/>
                      </a:lnTo>
                      <a:lnTo>
                        <a:pt x="216" y="260"/>
                      </a:lnTo>
                      <a:lnTo>
                        <a:pt x="169" y="24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9" name="Freeform 354"/>
                <p:cNvSpPr>
                  <a:spLocks/>
                </p:cNvSpPr>
                <p:nvPr/>
              </p:nvSpPr>
              <p:spPr bwMode="auto">
                <a:xfrm>
                  <a:off x="4970" y="2720"/>
                  <a:ext cx="38" cy="44"/>
                </a:xfrm>
                <a:custGeom>
                  <a:avLst/>
                  <a:gdLst>
                    <a:gd name="T0" fmla="*/ 0 w 38"/>
                    <a:gd name="T1" fmla="*/ 0 h 44"/>
                    <a:gd name="T2" fmla="*/ 23 w 38"/>
                    <a:gd name="T3" fmla="*/ 44 h 44"/>
                    <a:gd name="T4" fmla="*/ 23 w 38"/>
                    <a:gd name="T5" fmla="*/ 44 h 44"/>
                    <a:gd name="T6" fmla="*/ 38 w 38"/>
                    <a:gd name="T7" fmla="*/ 44 h 44"/>
                    <a:gd name="T8" fmla="*/ 17 w 38"/>
                    <a:gd name="T9" fmla="*/ 3 h 44"/>
                    <a:gd name="T10" fmla="*/ 0 w 38"/>
                    <a:gd name="T11" fmla="*/ 0 h 4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4"/>
                    <a:gd name="T20" fmla="*/ 38 w 38"/>
                    <a:gd name="T21" fmla="*/ 44 h 4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4">
                      <a:moveTo>
                        <a:pt x="0" y="0"/>
                      </a:moveTo>
                      <a:lnTo>
                        <a:pt x="23" y="44"/>
                      </a:lnTo>
                      <a:lnTo>
                        <a:pt x="38" y="44"/>
                      </a:lnTo>
                      <a:lnTo>
                        <a:pt x="17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0" name="Freeform 355"/>
                <p:cNvSpPr>
                  <a:spLocks/>
                </p:cNvSpPr>
                <p:nvPr/>
              </p:nvSpPr>
              <p:spPr bwMode="auto">
                <a:xfrm>
                  <a:off x="5008" y="2726"/>
                  <a:ext cx="82" cy="38"/>
                </a:xfrm>
                <a:custGeom>
                  <a:avLst/>
                  <a:gdLst>
                    <a:gd name="T0" fmla="*/ 82 w 82"/>
                    <a:gd name="T1" fmla="*/ 38 h 38"/>
                    <a:gd name="T2" fmla="*/ 82 w 82"/>
                    <a:gd name="T3" fmla="*/ 38 h 38"/>
                    <a:gd name="T4" fmla="*/ 79 w 82"/>
                    <a:gd name="T5" fmla="*/ 29 h 38"/>
                    <a:gd name="T6" fmla="*/ 73 w 82"/>
                    <a:gd name="T7" fmla="*/ 23 h 38"/>
                    <a:gd name="T8" fmla="*/ 58 w 82"/>
                    <a:gd name="T9" fmla="*/ 14 h 38"/>
                    <a:gd name="T10" fmla="*/ 41 w 82"/>
                    <a:gd name="T11" fmla="*/ 11 h 38"/>
                    <a:gd name="T12" fmla="*/ 0 w 82"/>
                    <a:gd name="T13" fmla="*/ 0 h 38"/>
                    <a:gd name="T14" fmla="*/ 17 w 82"/>
                    <a:gd name="T15" fmla="*/ 38 h 38"/>
                    <a:gd name="T16" fmla="*/ 17 w 82"/>
                    <a:gd name="T17" fmla="*/ 38 h 38"/>
                    <a:gd name="T18" fmla="*/ 82 w 82"/>
                    <a:gd name="T19" fmla="*/ 38 h 38"/>
                    <a:gd name="T20" fmla="*/ 82 w 82"/>
                    <a:gd name="T21" fmla="*/ 38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2"/>
                    <a:gd name="T34" fmla="*/ 0 h 38"/>
                    <a:gd name="T35" fmla="*/ 82 w 82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2" h="38">
                      <a:moveTo>
                        <a:pt x="82" y="38"/>
                      </a:moveTo>
                      <a:lnTo>
                        <a:pt x="82" y="38"/>
                      </a:lnTo>
                      <a:lnTo>
                        <a:pt x="79" y="29"/>
                      </a:lnTo>
                      <a:lnTo>
                        <a:pt x="73" y="23"/>
                      </a:lnTo>
                      <a:lnTo>
                        <a:pt x="58" y="14"/>
                      </a:lnTo>
                      <a:lnTo>
                        <a:pt x="41" y="11"/>
                      </a:lnTo>
                      <a:lnTo>
                        <a:pt x="0" y="0"/>
                      </a:lnTo>
                      <a:lnTo>
                        <a:pt x="17" y="38"/>
                      </a:lnTo>
                      <a:lnTo>
                        <a:pt x="82" y="3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1" name="Freeform 356"/>
                <p:cNvSpPr>
                  <a:spLocks/>
                </p:cNvSpPr>
                <p:nvPr/>
              </p:nvSpPr>
              <p:spPr bwMode="auto">
                <a:xfrm>
                  <a:off x="4431" y="2702"/>
                  <a:ext cx="220" cy="62"/>
                </a:xfrm>
                <a:custGeom>
                  <a:avLst/>
                  <a:gdLst>
                    <a:gd name="T0" fmla="*/ 41 w 220"/>
                    <a:gd name="T1" fmla="*/ 35 h 62"/>
                    <a:gd name="T2" fmla="*/ 41 w 220"/>
                    <a:gd name="T3" fmla="*/ 35 h 62"/>
                    <a:gd name="T4" fmla="*/ 36 w 220"/>
                    <a:gd name="T5" fmla="*/ 35 h 62"/>
                    <a:gd name="T6" fmla="*/ 24 w 220"/>
                    <a:gd name="T7" fmla="*/ 38 h 62"/>
                    <a:gd name="T8" fmla="*/ 12 w 220"/>
                    <a:gd name="T9" fmla="*/ 47 h 62"/>
                    <a:gd name="T10" fmla="*/ 6 w 220"/>
                    <a:gd name="T11" fmla="*/ 53 h 62"/>
                    <a:gd name="T12" fmla="*/ 0 w 220"/>
                    <a:gd name="T13" fmla="*/ 62 h 62"/>
                    <a:gd name="T14" fmla="*/ 0 w 220"/>
                    <a:gd name="T15" fmla="*/ 62 h 62"/>
                    <a:gd name="T16" fmla="*/ 220 w 220"/>
                    <a:gd name="T17" fmla="*/ 62 h 62"/>
                    <a:gd name="T18" fmla="*/ 188 w 220"/>
                    <a:gd name="T19" fmla="*/ 0 h 62"/>
                    <a:gd name="T20" fmla="*/ 188 w 220"/>
                    <a:gd name="T21" fmla="*/ 0 h 62"/>
                    <a:gd name="T22" fmla="*/ 41 w 220"/>
                    <a:gd name="T23" fmla="*/ 35 h 62"/>
                    <a:gd name="T24" fmla="*/ 41 w 220"/>
                    <a:gd name="T25" fmla="*/ 35 h 6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20"/>
                    <a:gd name="T40" fmla="*/ 0 h 62"/>
                    <a:gd name="T41" fmla="*/ 220 w 220"/>
                    <a:gd name="T42" fmla="*/ 62 h 6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20" h="62">
                      <a:moveTo>
                        <a:pt x="41" y="35"/>
                      </a:moveTo>
                      <a:lnTo>
                        <a:pt x="41" y="35"/>
                      </a:lnTo>
                      <a:lnTo>
                        <a:pt x="36" y="35"/>
                      </a:lnTo>
                      <a:lnTo>
                        <a:pt x="24" y="38"/>
                      </a:lnTo>
                      <a:lnTo>
                        <a:pt x="12" y="47"/>
                      </a:lnTo>
                      <a:lnTo>
                        <a:pt x="6" y="53"/>
                      </a:lnTo>
                      <a:lnTo>
                        <a:pt x="0" y="62"/>
                      </a:lnTo>
                      <a:lnTo>
                        <a:pt x="220" y="62"/>
                      </a:lnTo>
                      <a:lnTo>
                        <a:pt x="188" y="0"/>
                      </a:lnTo>
                      <a:lnTo>
                        <a:pt x="41" y="35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2" name="Freeform 357"/>
                <p:cNvSpPr>
                  <a:spLocks/>
                </p:cNvSpPr>
                <p:nvPr/>
              </p:nvSpPr>
              <p:spPr bwMode="auto">
                <a:xfrm>
                  <a:off x="4619" y="2606"/>
                  <a:ext cx="137" cy="158"/>
                </a:xfrm>
                <a:custGeom>
                  <a:avLst/>
                  <a:gdLst>
                    <a:gd name="T0" fmla="*/ 44 w 137"/>
                    <a:gd name="T1" fmla="*/ 8 h 158"/>
                    <a:gd name="T2" fmla="*/ 44 w 137"/>
                    <a:gd name="T3" fmla="*/ 8 h 158"/>
                    <a:gd name="T4" fmla="*/ 44 w 137"/>
                    <a:gd name="T5" fmla="*/ 87 h 158"/>
                    <a:gd name="T6" fmla="*/ 29 w 137"/>
                    <a:gd name="T7" fmla="*/ 90 h 158"/>
                    <a:gd name="T8" fmla="*/ 29 w 137"/>
                    <a:gd name="T9" fmla="*/ 90 h 158"/>
                    <a:gd name="T10" fmla="*/ 0 w 137"/>
                    <a:gd name="T11" fmla="*/ 96 h 158"/>
                    <a:gd name="T12" fmla="*/ 32 w 137"/>
                    <a:gd name="T13" fmla="*/ 158 h 158"/>
                    <a:gd name="T14" fmla="*/ 32 w 137"/>
                    <a:gd name="T15" fmla="*/ 158 h 158"/>
                    <a:gd name="T16" fmla="*/ 137 w 137"/>
                    <a:gd name="T17" fmla="*/ 158 h 158"/>
                    <a:gd name="T18" fmla="*/ 58 w 137"/>
                    <a:gd name="T19" fmla="*/ 0 h 158"/>
                    <a:gd name="T20" fmla="*/ 58 w 137"/>
                    <a:gd name="T21" fmla="*/ 0 h 158"/>
                    <a:gd name="T22" fmla="*/ 44 w 137"/>
                    <a:gd name="T23" fmla="*/ 8 h 158"/>
                    <a:gd name="T24" fmla="*/ 44 w 137"/>
                    <a:gd name="T25" fmla="*/ 8 h 15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37"/>
                    <a:gd name="T40" fmla="*/ 0 h 158"/>
                    <a:gd name="T41" fmla="*/ 137 w 137"/>
                    <a:gd name="T42" fmla="*/ 158 h 15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37" h="158">
                      <a:moveTo>
                        <a:pt x="44" y="8"/>
                      </a:moveTo>
                      <a:lnTo>
                        <a:pt x="44" y="8"/>
                      </a:lnTo>
                      <a:lnTo>
                        <a:pt x="44" y="87"/>
                      </a:lnTo>
                      <a:lnTo>
                        <a:pt x="29" y="90"/>
                      </a:lnTo>
                      <a:lnTo>
                        <a:pt x="0" y="96"/>
                      </a:lnTo>
                      <a:lnTo>
                        <a:pt x="32" y="158"/>
                      </a:lnTo>
                      <a:lnTo>
                        <a:pt x="137" y="158"/>
                      </a:lnTo>
                      <a:lnTo>
                        <a:pt x="58" y="0"/>
                      </a:lnTo>
                      <a:lnTo>
                        <a:pt x="4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3" name="Freeform 358"/>
                <p:cNvSpPr>
                  <a:spLocks/>
                </p:cNvSpPr>
                <p:nvPr/>
              </p:nvSpPr>
              <p:spPr bwMode="auto">
                <a:xfrm>
                  <a:off x="4692" y="2588"/>
                  <a:ext cx="108" cy="176"/>
                </a:xfrm>
                <a:custGeom>
                  <a:avLst/>
                  <a:gdLst>
                    <a:gd name="T0" fmla="*/ 14 w 108"/>
                    <a:gd name="T1" fmla="*/ 3 h 176"/>
                    <a:gd name="T2" fmla="*/ 14 w 108"/>
                    <a:gd name="T3" fmla="*/ 3 h 176"/>
                    <a:gd name="T4" fmla="*/ 0 w 108"/>
                    <a:gd name="T5" fmla="*/ 9 h 176"/>
                    <a:gd name="T6" fmla="*/ 85 w 108"/>
                    <a:gd name="T7" fmla="*/ 176 h 176"/>
                    <a:gd name="T8" fmla="*/ 85 w 108"/>
                    <a:gd name="T9" fmla="*/ 176 h 176"/>
                    <a:gd name="T10" fmla="*/ 108 w 108"/>
                    <a:gd name="T11" fmla="*/ 176 h 176"/>
                    <a:gd name="T12" fmla="*/ 20 w 108"/>
                    <a:gd name="T13" fmla="*/ 0 h 176"/>
                    <a:gd name="T14" fmla="*/ 14 w 108"/>
                    <a:gd name="T15" fmla="*/ 3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8"/>
                    <a:gd name="T25" fmla="*/ 0 h 176"/>
                    <a:gd name="T26" fmla="*/ 108 w 108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8" h="176">
                      <a:moveTo>
                        <a:pt x="14" y="3"/>
                      </a:moveTo>
                      <a:lnTo>
                        <a:pt x="14" y="3"/>
                      </a:lnTo>
                      <a:lnTo>
                        <a:pt x="0" y="9"/>
                      </a:lnTo>
                      <a:lnTo>
                        <a:pt x="85" y="176"/>
                      </a:lnTo>
                      <a:lnTo>
                        <a:pt x="108" y="176"/>
                      </a:lnTo>
                      <a:lnTo>
                        <a:pt x="20" y="0"/>
                      </a:lnTo>
                      <a:lnTo>
                        <a:pt x="14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4" name="Freeform 359"/>
                <p:cNvSpPr>
                  <a:spLocks/>
                </p:cNvSpPr>
                <p:nvPr/>
              </p:nvSpPr>
              <p:spPr bwMode="auto">
                <a:xfrm>
                  <a:off x="4908" y="2705"/>
                  <a:ext cx="85" cy="59"/>
                </a:xfrm>
                <a:custGeom>
                  <a:avLst/>
                  <a:gdLst>
                    <a:gd name="T0" fmla="*/ 0 w 85"/>
                    <a:gd name="T1" fmla="*/ 0 h 59"/>
                    <a:gd name="T2" fmla="*/ 30 w 85"/>
                    <a:gd name="T3" fmla="*/ 59 h 59"/>
                    <a:gd name="T4" fmla="*/ 30 w 85"/>
                    <a:gd name="T5" fmla="*/ 59 h 59"/>
                    <a:gd name="T6" fmla="*/ 85 w 85"/>
                    <a:gd name="T7" fmla="*/ 59 h 59"/>
                    <a:gd name="T8" fmla="*/ 62 w 85"/>
                    <a:gd name="T9" fmla="*/ 15 h 59"/>
                    <a:gd name="T10" fmla="*/ 0 w 85"/>
                    <a:gd name="T11" fmla="*/ 0 h 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5"/>
                    <a:gd name="T19" fmla="*/ 0 h 59"/>
                    <a:gd name="T20" fmla="*/ 85 w 85"/>
                    <a:gd name="T21" fmla="*/ 59 h 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5" h="59">
                      <a:moveTo>
                        <a:pt x="0" y="0"/>
                      </a:moveTo>
                      <a:lnTo>
                        <a:pt x="30" y="59"/>
                      </a:lnTo>
                      <a:lnTo>
                        <a:pt x="85" y="59"/>
                      </a:lnTo>
                      <a:lnTo>
                        <a:pt x="62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5" name="Freeform 360"/>
                <p:cNvSpPr>
                  <a:spLocks/>
                </p:cNvSpPr>
                <p:nvPr/>
              </p:nvSpPr>
              <p:spPr bwMode="auto">
                <a:xfrm>
                  <a:off x="4987" y="2723"/>
                  <a:ext cx="38" cy="41"/>
                </a:xfrm>
                <a:custGeom>
                  <a:avLst/>
                  <a:gdLst>
                    <a:gd name="T0" fmla="*/ 21 w 38"/>
                    <a:gd name="T1" fmla="*/ 3 h 41"/>
                    <a:gd name="T2" fmla="*/ 0 w 38"/>
                    <a:gd name="T3" fmla="*/ 0 h 41"/>
                    <a:gd name="T4" fmla="*/ 21 w 38"/>
                    <a:gd name="T5" fmla="*/ 41 h 41"/>
                    <a:gd name="T6" fmla="*/ 21 w 38"/>
                    <a:gd name="T7" fmla="*/ 41 h 41"/>
                    <a:gd name="T8" fmla="*/ 38 w 38"/>
                    <a:gd name="T9" fmla="*/ 41 h 41"/>
                    <a:gd name="T10" fmla="*/ 21 w 38"/>
                    <a:gd name="T11" fmla="*/ 3 h 4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1"/>
                    <a:gd name="T20" fmla="*/ 38 w 38"/>
                    <a:gd name="T21" fmla="*/ 41 h 4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1">
                      <a:moveTo>
                        <a:pt x="21" y="3"/>
                      </a:moveTo>
                      <a:lnTo>
                        <a:pt x="0" y="0"/>
                      </a:lnTo>
                      <a:lnTo>
                        <a:pt x="21" y="41"/>
                      </a:lnTo>
                      <a:lnTo>
                        <a:pt x="38" y="41"/>
                      </a:lnTo>
                      <a:lnTo>
                        <a:pt x="21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6" name="Freeform 361"/>
                <p:cNvSpPr>
                  <a:spLocks/>
                </p:cNvSpPr>
                <p:nvPr/>
              </p:nvSpPr>
              <p:spPr bwMode="auto">
                <a:xfrm>
                  <a:off x="4706" y="2459"/>
                  <a:ext cx="109" cy="109"/>
                </a:xfrm>
                <a:custGeom>
                  <a:avLst/>
                  <a:gdLst>
                    <a:gd name="T0" fmla="*/ 0 w 109"/>
                    <a:gd name="T1" fmla="*/ 56 h 109"/>
                    <a:gd name="T2" fmla="*/ 0 w 109"/>
                    <a:gd name="T3" fmla="*/ 56 h 109"/>
                    <a:gd name="T4" fmla="*/ 3 w 109"/>
                    <a:gd name="T5" fmla="*/ 44 h 109"/>
                    <a:gd name="T6" fmla="*/ 6 w 109"/>
                    <a:gd name="T7" fmla="*/ 36 h 109"/>
                    <a:gd name="T8" fmla="*/ 12 w 109"/>
                    <a:gd name="T9" fmla="*/ 27 h 109"/>
                    <a:gd name="T10" fmla="*/ 18 w 109"/>
                    <a:gd name="T11" fmla="*/ 18 h 109"/>
                    <a:gd name="T12" fmla="*/ 27 w 109"/>
                    <a:gd name="T13" fmla="*/ 12 h 109"/>
                    <a:gd name="T14" fmla="*/ 36 w 109"/>
                    <a:gd name="T15" fmla="*/ 6 h 109"/>
                    <a:gd name="T16" fmla="*/ 44 w 109"/>
                    <a:gd name="T17" fmla="*/ 3 h 109"/>
                    <a:gd name="T18" fmla="*/ 56 w 109"/>
                    <a:gd name="T19" fmla="*/ 0 h 109"/>
                    <a:gd name="T20" fmla="*/ 56 w 109"/>
                    <a:gd name="T21" fmla="*/ 0 h 109"/>
                    <a:gd name="T22" fmla="*/ 68 w 109"/>
                    <a:gd name="T23" fmla="*/ 3 h 109"/>
                    <a:gd name="T24" fmla="*/ 76 w 109"/>
                    <a:gd name="T25" fmla="*/ 6 h 109"/>
                    <a:gd name="T26" fmla="*/ 85 w 109"/>
                    <a:gd name="T27" fmla="*/ 12 h 109"/>
                    <a:gd name="T28" fmla="*/ 94 w 109"/>
                    <a:gd name="T29" fmla="*/ 18 h 109"/>
                    <a:gd name="T30" fmla="*/ 100 w 109"/>
                    <a:gd name="T31" fmla="*/ 27 h 109"/>
                    <a:gd name="T32" fmla="*/ 106 w 109"/>
                    <a:gd name="T33" fmla="*/ 36 h 109"/>
                    <a:gd name="T34" fmla="*/ 109 w 109"/>
                    <a:gd name="T35" fmla="*/ 44 h 109"/>
                    <a:gd name="T36" fmla="*/ 109 w 109"/>
                    <a:gd name="T37" fmla="*/ 56 h 109"/>
                    <a:gd name="T38" fmla="*/ 109 w 109"/>
                    <a:gd name="T39" fmla="*/ 56 h 109"/>
                    <a:gd name="T40" fmla="*/ 109 w 109"/>
                    <a:gd name="T41" fmla="*/ 68 h 109"/>
                    <a:gd name="T42" fmla="*/ 106 w 109"/>
                    <a:gd name="T43" fmla="*/ 76 h 109"/>
                    <a:gd name="T44" fmla="*/ 100 w 109"/>
                    <a:gd name="T45" fmla="*/ 85 h 109"/>
                    <a:gd name="T46" fmla="*/ 94 w 109"/>
                    <a:gd name="T47" fmla="*/ 94 h 109"/>
                    <a:gd name="T48" fmla="*/ 85 w 109"/>
                    <a:gd name="T49" fmla="*/ 100 h 109"/>
                    <a:gd name="T50" fmla="*/ 76 w 109"/>
                    <a:gd name="T51" fmla="*/ 106 h 109"/>
                    <a:gd name="T52" fmla="*/ 68 w 109"/>
                    <a:gd name="T53" fmla="*/ 109 h 109"/>
                    <a:gd name="T54" fmla="*/ 56 w 109"/>
                    <a:gd name="T55" fmla="*/ 109 h 109"/>
                    <a:gd name="T56" fmla="*/ 56 w 109"/>
                    <a:gd name="T57" fmla="*/ 109 h 109"/>
                    <a:gd name="T58" fmla="*/ 44 w 109"/>
                    <a:gd name="T59" fmla="*/ 109 h 109"/>
                    <a:gd name="T60" fmla="*/ 36 w 109"/>
                    <a:gd name="T61" fmla="*/ 106 h 109"/>
                    <a:gd name="T62" fmla="*/ 27 w 109"/>
                    <a:gd name="T63" fmla="*/ 100 h 109"/>
                    <a:gd name="T64" fmla="*/ 18 w 109"/>
                    <a:gd name="T65" fmla="*/ 94 h 109"/>
                    <a:gd name="T66" fmla="*/ 12 w 109"/>
                    <a:gd name="T67" fmla="*/ 85 h 109"/>
                    <a:gd name="T68" fmla="*/ 6 w 109"/>
                    <a:gd name="T69" fmla="*/ 76 h 109"/>
                    <a:gd name="T70" fmla="*/ 3 w 109"/>
                    <a:gd name="T71" fmla="*/ 68 h 109"/>
                    <a:gd name="T72" fmla="*/ 0 w 109"/>
                    <a:gd name="T73" fmla="*/ 56 h 109"/>
                    <a:gd name="T74" fmla="*/ 0 w 109"/>
                    <a:gd name="T75" fmla="*/ 56 h 109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9"/>
                    <a:gd name="T115" fmla="*/ 0 h 109"/>
                    <a:gd name="T116" fmla="*/ 109 w 109"/>
                    <a:gd name="T117" fmla="*/ 109 h 109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9" h="109">
                      <a:moveTo>
                        <a:pt x="0" y="56"/>
                      </a:moveTo>
                      <a:lnTo>
                        <a:pt x="0" y="56"/>
                      </a:lnTo>
                      <a:lnTo>
                        <a:pt x="3" y="44"/>
                      </a:lnTo>
                      <a:lnTo>
                        <a:pt x="6" y="36"/>
                      </a:lnTo>
                      <a:lnTo>
                        <a:pt x="12" y="27"/>
                      </a:lnTo>
                      <a:lnTo>
                        <a:pt x="18" y="18"/>
                      </a:lnTo>
                      <a:lnTo>
                        <a:pt x="27" y="12"/>
                      </a:lnTo>
                      <a:lnTo>
                        <a:pt x="36" y="6"/>
                      </a:lnTo>
                      <a:lnTo>
                        <a:pt x="44" y="3"/>
                      </a:lnTo>
                      <a:lnTo>
                        <a:pt x="56" y="0"/>
                      </a:lnTo>
                      <a:lnTo>
                        <a:pt x="68" y="3"/>
                      </a:lnTo>
                      <a:lnTo>
                        <a:pt x="76" y="6"/>
                      </a:lnTo>
                      <a:lnTo>
                        <a:pt x="85" y="12"/>
                      </a:lnTo>
                      <a:lnTo>
                        <a:pt x="94" y="18"/>
                      </a:lnTo>
                      <a:lnTo>
                        <a:pt x="100" y="27"/>
                      </a:lnTo>
                      <a:lnTo>
                        <a:pt x="106" y="36"/>
                      </a:lnTo>
                      <a:lnTo>
                        <a:pt x="109" y="44"/>
                      </a:lnTo>
                      <a:lnTo>
                        <a:pt x="109" y="56"/>
                      </a:lnTo>
                      <a:lnTo>
                        <a:pt x="109" y="68"/>
                      </a:lnTo>
                      <a:lnTo>
                        <a:pt x="106" y="76"/>
                      </a:lnTo>
                      <a:lnTo>
                        <a:pt x="100" y="85"/>
                      </a:lnTo>
                      <a:lnTo>
                        <a:pt x="94" y="94"/>
                      </a:lnTo>
                      <a:lnTo>
                        <a:pt x="85" y="100"/>
                      </a:lnTo>
                      <a:lnTo>
                        <a:pt x="76" y="106"/>
                      </a:lnTo>
                      <a:lnTo>
                        <a:pt x="68" y="109"/>
                      </a:lnTo>
                      <a:lnTo>
                        <a:pt x="56" y="109"/>
                      </a:lnTo>
                      <a:lnTo>
                        <a:pt x="44" y="109"/>
                      </a:lnTo>
                      <a:lnTo>
                        <a:pt x="36" y="106"/>
                      </a:lnTo>
                      <a:lnTo>
                        <a:pt x="27" y="100"/>
                      </a:lnTo>
                      <a:lnTo>
                        <a:pt x="18" y="94"/>
                      </a:lnTo>
                      <a:lnTo>
                        <a:pt x="12" y="85"/>
                      </a:lnTo>
                      <a:lnTo>
                        <a:pt x="6" y="76"/>
                      </a:lnTo>
                      <a:lnTo>
                        <a:pt x="3" y="68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7" name="Freeform 362"/>
                <p:cNvSpPr>
                  <a:spLocks noEditPoints="1"/>
                </p:cNvSpPr>
                <p:nvPr/>
              </p:nvSpPr>
              <p:spPr bwMode="auto">
                <a:xfrm>
                  <a:off x="4712" y="2465"/>
                  <a:ext cx="100" cy="100"/>
                </a:xfrm>
                <a:custGeom>
                  <a:avLst/>
                  <a:gdLst>
                    <a:gd name="T0" fmla="*/ 12 w 100"/>
                    <a:gd name="T1" fmla="*/ 50 h 100"/>
                    <a:gd name="T2" fmla="*/ 12 w 100"/>
                    <a:gd name="T3" fmla="*/ 50 h 100"/>
                    <a:gd name="T4" fmla="*/ 15 w 100"/>
                    <a:gd name="T5" fmla="*/ 35 h 100"/>
                    <a:gd name="T6" fmla="*/ 24 w 100"/>
                    <a:gd name="T7" fmla="*/ 24 h 100"/>
                    <a:gd name="T8" fmla="*/ 35 w 100"/>
                    <a:gd name="T9" fmla="*/ 15 h 100"/>
                    <a:gd name="T10" fmla="*/ 50 w 100"/>
                    <a:gd name="T11" fmla="*/ 12 h 100"/>
                    <a:gd name="T12" fmla="*/ 50 w 100"/>
                    <a:gd name="T13" fmla="*/ 12 h 100"/>
                    <a:gd name="T14" fmla="*/ 65 w 100"/>
                    <a:gd name="T15" fmla="*/ 15 h 100"/>
                    <a:gd name="T16" fmla="*/ 76 w 100"/>
                    <a:gd name="T17" fmla="*/ 24 h 100"/>
                    <a:gd name="T18" fmla="*/ 85 w 100"/>
                    <a:gd name="T19" fmla="*/ 35 h 100"/>
                    <a:gd name="T20" fmla="*/ 88 w 100"/>
                    <a:gd name="T21" fmla="*/ 50 h 100"/>
                    <a:gd name="T22" fmla="*/ 88 w 100"/>
                    <a:gd name="T23" fmla="*/ 50 h 100"/>
                    <a:gd name="T24" fmla="*/ 85 w 100"/>
                    <a:gd name="T25" fmla="*/ 65 h 100"/>
                    <a:gd name="T26" fmla="*/ 76 w 100"/>
                    <a:gd name="T27" fmla="*/ 76 h 100"/>
                    <a:gd name="T28" fmla="*/ 65 w 100"/>
                    <a:gd name="T29" fmla="*/ 85 h 100"/>
                    <a:gd name="T30" fmla="*/ 50 w 100"/>
                    <a:gd name="T31" fmla="*/ 88 h 100"/>
                    <a:gd name="T32" fmla="*/ 50 w 100"/>
                    <a:gd name="T33" fmla="*/ 88 h 100"/>
                    <a:gd name="T34" fmla="*/ 35 w 100"/>
                    <a:gd name="T35" fmla="*/ 85 h 100"/>
                    <a:gd name="T36" fmla="*/ 24 w 100"/>
                    <a:gd name="T37" fmla="*/ 76 h 100"/>
                    <a:gd name="T38" fmla="*/ 15 w 100"/>
                    <a:gd name="T39" fmla="*/ 65 h 100"/>
                    <a:gd name="T40" fmla="*/ 12 w 100"/>
                    <a:gd name="T41" fmla="*/ 50 h 100"/>
                    <a:gd name="T42" fmla="*/ 12 w 100"/>
                    <a:gd name="T43" fmla="*/ 50 h 100"/>
                    <a:gd name="T44" fmla="*/ 0 w 100"/>
                    <a:gd name="T45" fmla="*/ 50 h 100"/>
                    <a:gd name="T46" fmla="*/ 0 w 100"/>
                    <a:gd name="T47" fmla="*/ 50 h 100"/>
                    <a:gd name="T48" fmla="*/ 0 w 100"/>
                    <a:gd name="T49" fmla="*/ 59 h 100"/>
                    <a:gd name="T50" fmla="*/ 3 w 100"/>
                    <a:gd name="T51" fmla="*/ 70 h 100"/>
                    <a:gd name="T52" fmla="*/ 9 w 100"/>
                    <a:gd name="T53" fmla="*/ 76 h 100"/>
                    <a:gd name="T54" fmla="*/ 15 w 100"/>
                    <a:gd name="T55" fmla="*/ 85 h 100"/>
                    <a:gd name="T56" fmla="*/ 21 w 100"/>
                    <a:gd name="T57" fmla="*/ 91 h 100"/>
                    <a:gd name="T58" fmla="*/ 30 w 100"/>
                    <a:gd name="T59" fmla="*/ 97 h 100"/>
                    <a:gd name="T60" fmla="*/ 41 w 100"/>
                    <a:gd name="T61" fmla="*/ 100 h 100"/>
                    <a:gd name="T62" fmla="*/ 50 w 100"/>
                    <a:gd name="T63" fmla="*/ 100 h 100"/>
                    <a:gd name="T64" fmla="*/ 50 w 100"/>
                    <a:gd name="T65" fmla="*/ 100 h 100"/>
                    <a:gd name="T66" fmla="*/ 59 w 100"/>
                    <a:gd name="T67" fmla="*/ 100 h 100"/>
                    <a:gd name="T68" fmla="*/ 70 w 100"/>
                    <a:gd name="T69" fmla="*/ 97 h 100"/>
                    <a:gd name="T70" fmla="*/ 76 w 100"/>
                    <a:gd name="T71" fmla="*/ 91 h 100"/>
                    <a:gd name="T72" fmla="*/ 85 w 100"/>
                    <a:gd name="T73" fmla="*/ 85 h 100"/>
                    <a:gd name="T74" fmla="*/ 91 w 100"/>
                    <a:gd name="T75" fmla="*/ 76 h 100"/>
                    <a:gd name="T76" fmla="*/ 97 w 100"/>
                    <a:gd name="T77" fmla="*/ 70 h 100"/>
                    <a:gd name="T78" fmla="*/ 100 w 100"/>
                    <a:gd name="T79" fmla="*/ 59 h 100"/>
                    <a:gd name="T80" fmla="*/ 100 w 100"/>
                    <a:gd name="T81" fmla="*/ 50 h 100"/>
                    <a:gd name="T82" fmla="*/ 100 w 100"/>
                    <a:gd name="T83" fmla="*/ 50 h 100"/>
                    <a:gd name="T84" fmla="*/ 100 w 100"/>
                    <a:gd name="T85" fmla="*/ 41 h 100"/>
                    <a:gd name="T86" fmla="*/ 97 w 100"/>
                    <a:gd name="T87" fmla="*/ 30 h 100"/>
                    <a:gd name="T88" fmla="*/ 91 w 100"/>
                    <a:gd name="T89" fmla="*/ 21 h 100"/>
                    <a:gd name="T90" fmla="*/ 85 w 100"/>
                    <a:gd name="T91" fmla="*/ 15 h 100"/>
                    <a:gd name="T92" fmla="*/ 76 w 100"/>
                    <a:gd name="T93" fmla="*/ 9 h 100"/>
                    <a:gd name="T94" fmla="*/ 70 w 100"/>
                    <a:gd name="T95" fmla="*/ 3 h 100"/>
                    <a:gd name="T96" fmla="*/ 59 w 100"/>
                    <a:gd name="T97" fmla="*/ 0 h 100"/>
                    <a:gd name="T98" fmla="*/ 50 w 100"/>
                    <a:gd name="T99" fmla="*/ 0 h 100"/>
                    <a:gd name="T100" fmla="*/ 50 w 100"/>
                    <a:gd name="T101" fmla="*/ 0 h 100"/>
                    <a:gd name="T102" fmla="*/ 41 w 100"/>
                    <a:gd name="T103" fmla="*/ 0 h 100"/>
                    <a:gd name="T104" fmla="*/ 30 w 100"/>
                    <a:gd name="T105" fmla="*/ 3 h 100"/>
                    <a:gd name="T106" fmla="*/ 21 w 100"/>
                    <a:gd name="T107" fmla="*/ 9 h 100"/>
                    <a:gd name="T108" fmla="*/ 15 w 100"/>
                    <a:gd name="T109" fmla="*/ 15 h 100"/>
                    <a:gd name="T110" fmla="*/ 9 w 100"/>
                    <a:gd name="T111" fmla="*/ 21 h 100"/>
                    <a:gd name="T112" fmla="*/ 3 w 100"/>
                    <a:gd name="T113" fmla="*/ 30 h 100"/>
                    <a:gd name="T114" fmla="*/ 0 w 100"/>
                    <a:gd name="T115" fmla="*/ 41 h 100"/>
                    <a:gd name="T116" fmla="*/ 0 w 100"/>
                    <a:gd name="T117" fmla="*/ 50 h 100"/>
                    <a:gd name="T118" fmla="*/ 0 w 100"/>
                    <a:gd name="T119" fmla="*/ 50 h 10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0"/>
                    <a:gd name="T181" fmla="*/ 0 h 100"/>
                    <a:gd name="T182" fmla="*/ 100 w 100"/>
                    <a:gd name="T183" fmla="*/ 100 h 10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0" h="100">
                      <a:moveTo>
                        <a:pt x="12" y="50"/>
                      </a:moveTo>
                      <a:lnTo>
                        <a:pt x="12" y="50"/>
                      </a:lnTo>
                      <a:lnTo>
                        <a:pt x="15" y="35"/>
                      </a:lnTo>
                      <a:lnTo>
                        <a:pt x="24" y="24"/>
                      </a:lnTo>
                      <a:lnTo>
                        <a:pt x="35" y="15"/>
                      </a:lnTo>
                      <a:lnTo>
                        <a:pt x="50" y="12"/>
                      </a:lnTo>
                      <a:lnTo>
                        <a:pt x="65" y="15"/>
                      </a:lnTo>
                      <a:lnTo>
                        <a:pt x="76" y="24"/>
                      </a:lnTo>
                      <a:lnTo>
                        <a:pt x="85" y="35"/>
                      </a:lnTo>
                      <a:lnTo>
                        <a:pt x="88" y="50"/>
                      </a:lnTo>
                      <a:lnTo>
                        <a:pt x="85" y="65"/>
                      </a:lnTo>
                      <a:lnTo>
                        <a:pt x="76" y="76"/>
                      </a:lnTo>
                      <a:lnTo>
                        <a:pt x="65" y="85"/>
                      </a:lnTo>
                      <a:lnTo>
                        <a:pt x="50" y="88"/>
                      </a:lnTo>
                      <a:lnTo>
                        <a:pt x="35" y="85"/>
                      </a:lnTo>
                      <a:lnTo>
                        <a:pt x="24" y="76"/>
                      </a:lnTo>
                      <a:lnTo>
                        <a:pt x="15" y="65"/>
                      </a:lnTo>
                      <a:lnTo>
                        <a:pt x="12" y="50"/>
                      </a:lnTo>
                      <a:close/>
                      <a:moveTo>
                        <a:pt x="0" y="50"/>
                      </a:moveTo>
                      <a:lnTo>
                        <a:pt x="0" y="50"/>
                      </a:lnTo>
                      <a:lnTo>
                        <a:pt x="0" y="59"/>
                      </a:lnTo>
                      <a:lnTo>
                        <a:pt x="3" y="70"/>
                      </a:lnTo>
                      <a:lnTo>
                        <a:pt x="9" y="76"/>
                      </a:lnTo>
                      <a:lnTo>
                        <a:pt x="15" y="85"/>
                      </a:lnTo>
                      <a:lnTo>
                        <a:pt x="21" y="91"/>
                      </a:lnTo>
                      <a:lnTo>
                        <a:pt x="30" y="97"/>
                      </a:lnTo>
                      <a:lnTo>
                        <a:pt x="41" y="100"/>
                      </a:lnTo>
                      <a:lnTo>
                        <a:pt x="50" y="100"/>
                      </a:lnTo>
                      <a:lnTo>
                        <a:pt x="59" y="100"/>
                      </a:lnTo>
                      <a:lnTo>
                        <a:pt x="70" y="97"/>
                      </a:lnTo>
                      <a:lnTo>
                        <a:pt x="76" y="91"/>
                      </a:lnTo>
                      <a:lnTo>
                        <a:pt x="85" y="85"/>
                      </a:lnTo>
                      <a:lnTo>
                        <a:pt x="91" y="76"/>
                      </a:lnTo>
                      <a:lnTo>
                        <a:pt x="97" y="70"/>
                      </a:lnTo>
                      <a:lnTo>
                        <a:pt x="100" y="59"/>
                      </a:lnTo>
                      <a:lnTo>
                        <a:pt x="100" y="50"/>
                      </a:lnTo>
                      <a:lnTo>
                        <a:pt x="100" y="41"/>
                      </a:lnTo>
                      <a:lnTo>
                        <a:pt x="97" y="30"/>
                      </a:lnTo>
                      <a:lnTo>
                        <a:pt x="91" y="21"/>
                      </a:lnTo>
                      <a:lnTo>
                        <a:pt x="85" y="15"/>
                      </a:lnTo>
                      <a:lnTo>
                        <a:pt x="76" y="9"/>
                      </a:lnTo>
                      <a:lnTo>
                        <a:pt x="70" y="3"/>
                      </a:lnTo>
                      <a:lnTo>
                        <a:pt x="59" y="0"/>
                      </a:lnTo>
                      <a:lnTo>
                        <a:pt x="50" y="0"/>
                      </a:lnTo>
                      <a:lnTo>
                        <a:pt x="41" y="0"/>
                      </a:lnTo>
                      <a:lnTo>
                        <a:pt x="30" y="3"/>
                      </a:lnTo>
                      <a:lnTo>
                        <a:pt x="21" y="9"/>
                      </a:lnTo>
                      <a:lnTo>
                        <a:pt x="15" y="15"/>
                      </a:lnTo>
                      <a:lnTo>
                        <a:pt x="9" y="21"/>
                      </a:lnTo>
                      <a:lnTo>
                        <a:pt x="3" y="30"/>
                      </a:lnTo>
                      <a:lnTo>
                        <a:pt x="0" y="41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8" name="Freeform 363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386" cy="38"/>
                </a:xfrm>
                <a:custGeom>
                  <a:avLst/>
                  <a:gdLst>
                    <a:gd name="T0" fmla="*/ 41 w 386"/>
                    <a:gd name="T1" fmla="*/ 9 h 38"/>
                    <a:gd name="T2" fmla="*/ 386 w 386"/>
                    <a:gd name="T3" fmla="*/ 9 h 38"/>
                    <a:gd name="T4" fmla="*/ 386 w 386"/>
                    <a:gd name="T5" fmla="*/ 9 h 38"/>
                    <a:gd name="T6" fmla="*/ 386 w 386"/>
                    <a:gd name="T7" fmla="*/ 0 h 38"/>
                    <a:gd name="T8" fmla="*/ 41 w 386"/>
                    <a:gd name="T9" fmla="*/ 0 h 38"/>
                    <a:gd name="T10" fmla="*/ 41 w 386"/>
                    <a:gd name="T11" fmla="*/ 0 h 38"/>
                    <a:gd name="T12" fmla="*/ 26 w 386"/>
                    <a:gd name="T13" fmla="*/ 0 h 38"/>
                    <a:gd name="T14" fmla="*/ 18 w 386"/>
                    <a:gd name="T15" fmla="*/ 3 h 38"/>
                    <a:gd name="T16" fmla="*/ 12 w 386"/>
                    <a:gd name="T17" fmla="*/ 9 h 38"/>
                    <a:gd name="T18" fmla="*/ 6 w 386"/>
                    <a:gd name="T19" fmla="*/ 15 h 38"/>
                    <a:gd name="T20" fmla="*/ 0 w 386"/>
                    <a:gd name="T21" fmla="*/ 24 h 38"/>
                    <a:gd name="T22" fmla="*/ 0 w 386"/>
                    <a:gd name="T23" fmla="*/ 30 h 38"/>
                    <a:gd name="T24" fmla="*/ 0 w 386"/>
                    <a:gd name="T25" fmla="*/ 38 h 38"/>
                    <a:gd name="T26" fmla="*/ 0 w 386"/>
                    <a:gd name="T27" fmla="*/ 38 h 38"/>
                    <a:gd name="T28" fmla="*/ 0 w 386"/>
                    <a:gd name="T29" fmla="*/ 33 h 38"/>
                    <a:gd name="T30" fmla="*/ 6 w 386"/>
                    <a:gd name="T31" fmla="*/ 24 h 38"/>
                    <a:gd name="T32" fmla="*/ 12 w 386"/>
                    <a:gd name="T33" fmla="*/ 18 h 38"/>
                    <a:gd name="T34" fmla="*/ 18 w 386"/>
                    <a:gd name="T35" fmla="*/ 12 h 38"/>
                    <a:gd name="T36" fmla="*/ 26 w 386"/>
                    <a:gd name="T37" fmla="*/ 9 h 38"/>
                    <a:gd name="T38" fmla="*/ 41 w 386"/>
                    <a:gd name="T39" fmla="*/ 9 h 38"/>
                    <a:gd name="T40" fmla="*/ 41 w 386"/>
                    <a:gd name="T41" fmla="*/ 9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41" y="9"/>
                      </a:moveTo>
                      <a:lnTo>
                        <a:pt x="386" y="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3"/>
                      </a:lnTo>
                      <a:lnTo>
                        <a:pt x="12" y="9"/>
                      </a:lnTo>
                      <a:lnTo>
                        <a:pt x="6" y="15"/>
                      </a:lnTo>
                      <a:lnTo>
                        <a:pt x="0" y="24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3"/>
                      </a:lnTo>
                      <a:lnTo>
                        <a:pt x="6" y="24"/>
                      </a:lnTo>
                      <a:lnTo>
                        <a:pt x="12" y="18"/>
                      </a:lnTo>
                      <a:lnTo>
                        <a:pt x="18" y="12"/>
                      </a:lnTo>
                      <a:lnTo>
                        <a:pt x="26" y="9"/>
                      </a:lnTo>
                      <a:lnTo>
                        <a:pt x="41" y="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9" name="Freeform 364"/>
                <p:cNvSpPr>
                  <a:spLocks/>
                </p:cNvSpPr>
                <p:nvPr/>
              </p:nvSpPr>
              <p:spPr bwMode="auto">
                <a:xfrm>
                  <a:off x="4888" y="2614"/>
                  <a:ext cx="386" cy="38"/>
                </a:xfrm>
                <a:custGeom>
                  <a:avLst/>
                  <a:gdLst>
                    <a:gd name="T0" fmla="*/ 345 w 386"/>
                    <a:gd name="T1" fmla="*/ 0 h 38"/>
                    <a:gd name="T2" fmla="*/ 0 w 386"/>
                    <a:gd name="T3" fmla="*/ 0 h 38"/>
                    <a:gd name="T4" fmla="*/ 0 w 386"/>
                    <a:gd name="T5" fmla="*/ 0 h 38"/>
                    <a:gd name="T6" fmla="*/ 0 w 386"/>
                    <a:gd name="T7" fmla="*/ 9 h 38"/>
                    <a:gd name="T8" fmla="*/ 345 w 386"/>
                    <a:gd name="T9" fmla="*/ 9 h 38"/>
                    <a:gd name="T10" fmla="*/ 345 w 386"/>
                    <a:gd name="T11" fmla="*/ 9 h 38"/>
                    <a:gd name="T12" fmla="*/ 354 w 386"/>
                    <a:gd name="T13" fmla="*/ 9 h 38"/>
                    <a:gd name="T14" fmla="*/ 368 w 386"/>
                    <a:gd name="T15" fmla="*/ 12 h 38"/>
                    <a:gd name="T16" fmla="*/ 374 w 386"/>
                    <a:gd name="T17" fmla="*/ 18 h 38"/>
                    <a:gd name="T18" fmla="*/ 380 w 386"/>
                    <a:gd name="T19" fmla="*/ 21 h 38"/>
                    <a:gd name="T20" fmla="*/ 383 w 386"/>
                    <a:gd name="T21" fmla="*/ 30 h 38"/>
                    <a:gd name="T22" fmla="*/ 386 w 386"/>
                    <a:gd name="T23" fmla="*/ 38 h 38"/>
                    <a:gd name="T24" fmla="*/ 386 w 386"/>
                    <a:gd name="T25" fmla="*/ 30 h 38"/>
                    <a:gd name="T26" fmla="*/ 386 w 386"/>
                    <a:gd name="T27" fmla="*/ 30 h 38"/>
                    <a:gd name="T28" fmla="*/ 383 w 386"/>
                    <a:gd name="T29" fmla="*/ 21 h 38"/>
                    <a:gd name="T30" fmla="*/ 380 w 386"/>
                    <a:gd name="T31" fmla="*/ 12 h 38"/>
                    <a:gd name="T32" fmla="*/ 374 w 386"/>
                    <a:gd name="T33" fmla="*/ 6 h 38"/>
                    <a:gd name="T34" fmla="*/ 368 w 386"/>
                    <a:gd name="T35" fmla="*/ 3 h 38"/>
                    <a:gd name="T36" fmla="*/ 354 w 386"/>
                    <a:gd name="T37" fmla="*/ 0 h 38"/>
                    <a:gd name="T38" fmla="*/ 345 w 386"/>
                    <a:gd name="T39" fmla="*/ 0 h 38"/>
                    <a:gd name="T40" fmla="*/ 345 w 386"/>
                    <a:gd name="T41" fmla="*/ 0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345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45" y="9"/>
                      </a:lnTo>
                      <a:lnTo>
                        <a:pt x="354" y="9"/>
                      </a:lnTo>
                      <a:lnTo>
                        <a:pt x="368" y="12"/>
                      </a:lnTo>
                      <a:lnTo>
                        <a:pt x="374" y="18"/>
                      </a:lnTo>
                      <a:lnTo>
                        <a:pt x="380" y="21"/>
                      </a:lnTo>
                      <a:lnTo>
                        <a:pt x="383" y="30"/>
                      </a:lnTo>
                      <a:lnTo>
                        <a:pt x="386" y="38"/>
                      </a:lnTo>
                      <a:lnTo>
                        <a:pt x="386" y="30"/>
                      </a:lnTo>
                      <a:lnTo>
                        <a:pt x="383" y="21"/>
                      </a:lnTo>
                      <a:lnTo>
                        <a:pt x="380" y="12"/>
                      </a:lnTo>
                      <a:lnTo>
                        <a:pt x="374" y="6"/>
                      </a:lnTo>
                      <a:lnTo>
                        <a:pt x="368" y="3"/>
                      </a:lnTo>
                      <a:lnTo>
                        <a:pt x="354" y="0"/>
                      </a:lnTo>
                      <a:lnTo>
                        <a:pt x="345" y="0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0" name="Freeform 365"/>
                <p:cNvSpPr>
                  <a:spLocks/>
                </p:cNvSpPr>
                <p:nvPr/>
              </p:nvSpPr>
              <p:spPr bwMode="auto">
                <a:xfrm>
                  <a:off x="4250" y="3945"/>
                  <a:ext cx="1024" cy="38"/>
                </a:xfrm>
                <a:custGeom>
                  <a:avLst/>
                  <a:gdLst>
                    <a:gd name="T0" fmla="*/ 983 w 1024"/>
                    <a:gd name="T1" fmla="*/ 29 h 38"/>
                    <a:gd name="T2" fmla="*/ 41 w 1024"/>
                    <a:gd name="T3" fmla="*/ 29 h 38"/>
                    <a:gd name="T4" fmla="*/ 41 w 1024"/>
                    <a:gd name="T5" fmla="*/ 29 h 38"/>
                    <a:gd name="T6" fmla="*/ 26 w 1024"/>
                    <a:gd name="T7" fmla="*/ 29 h 38"/>
                    <a:gd name="T8" fmla="*/ 18 w 1024"/>
                    <a:gd name="T9" fmla="*/ 26 h 38"/>
                    <a:gd name="T10" fmla="*/ 12 w 1024"/>
                    <a:gd name="T11" fmla="*/ 21 h 38"/>
                    <a:gd name="T12" fmla="*/ 6 w 1024"/>
                    <a:gd name="T13" fmla="*/ 18 h 38"/>
                    <a:gd name="T14" fmla="*/ 0 w 1024"/>
                    <a:gd name="T15" fmla="*/ 6 h 38"/>
                    <a:gd name="T16" fmla="*/ 0 w 1024"/>
                    <a:gd name="T17" fmla="*/ 0 h 38"/>
                    <a:gd name="T18" fmla="*/ 0 w 1024"/>
                    <a:gd name="T19" fmla="*/ 9 h 38"/>
                    <a:gd name="T20" fmla="*/ 0 w 1024"/>
                    <a:gd name="T21" fmla="*/ 9 h 38"/>
                    <a:gd name="T22" fmla="*/ 0 w 1024"/>
                    <a:gd name="T23" fmla="*/ 15 h 38"/>
                    <a:gd name="T24" fmla="*/ 6 w 1024"/>
                    <a:gd name="T25" fmla="*/ 26 h 38"/>
                    <a:gd name="T26" fmla="*/ 12 w 1024"/>
                    <a:gd name="T27" fmla="*/ 29 h 38"/>
                    <a:gd name="T28" fmla="*/ 18 w 1024"/>
                    <a:gd name="T29" fmla="*/ 35 h 38"/>
                    <a:gd name="T30" fmla="*/ 26 w 1024"/>
                    <a:gd name="T31" fmla="*/ 38 h 38"/>
                    <a:gd name="T32" fmla="*/ 41 w 1024"/>
                    <a:gd name="T33" fmla="*/ 38 h 38"/>
                    <a:gd name="T34" fmla="*/ 983 w 1024"/>
                    <a:gd name="T35" fmla="*/ 38 h 38"/>
                    <a:gd name="T36" fmla="*/ 983 w 1024"/>
                    <a:gd name="T37" fmla="*/ 38 h 38"/>
                    <a:gd name="T38" fmla="*/ 992 w 1024"/>
                    <a:gd name="T39" fmla="*/ 38 h 38"/>
                    <a:gd name="T40" fmla="*/ 1006 w 1024"/>
                    <a:gd name="T41" fmla="*/ 35 h 38"/>
                    <a:gd name="T42" fmla="*/ 1012 w 1024"/>
                    <a:gd name="T43" fmla="*/ 32 h 38"/>
                    <a:gd name="T44" fmla="*/ 1018 w 1024"/>
                    <a:gd name="T45" fmla="*/ 26 h 38"/>
                    <a:gd name="T46" fmla="*/ 1021 w 1024"/>
                    <a:gd name="T47" fmla="*/ 18 h 38"/>
                    <a:gd name="T48" fmla="*/ 1024 w 1024"/>
                    <a:gd name="T49" fmla="*/ 9 h 38"/>
                    <a:gd name="T50" fmla="*/ 1024 w 1024"/>
                    <a:gd name="T51" fmla="*/ 0 h 38"/>
                    <a:gd name="T52" fmla="*/ 1024 w 1024"/>
                    <a:gd name="T53" fmla="*/ 0 h 38"/>
                    <a:gd name="T54" fmla="*/ 1021 w 1024"/>
                    <a:gd name="T55" fmla="*/ 9 h 38"/>
                    <a:gd name="T56" fmla="*/ 1018 w 1024"/>
                    <a:gd name="T57" fmla="*/ 18 h 38"/>
                    <a:gd name="T58" fmla="*/ 1012 w 1024"/>
                    <a:gd name="T59" fmla="*/ 23 h 38"/>
                    <a:gd name="T60" fmla="*/ 1006 w 1024"/>
                    <a:gd name="T61" fmla="*/ 26 h 38"/>
                    <a:gd name="T62" fmla="*/ 992 w 1024"/>
                    <a:gd name="T63" fmla="*/ 29 h 38"/>
                    <a:gd name="T64" fmla="*/ 983 w 1024"/>
                    <a:gd name="T65" fmla="*/ 29 h 38"/>
                    <a:gd name="T66" fmla="*/ 983 w 1024"/>
                    <a:gd name="T67" fmla="*/ 29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024"/>
                    <a:gd name="T103" fmla="*/ 0 h 38"/>
                    <a:gd name="T104" fmla="*/ 1024 w 1024"/>
                    <a:gd name="T105" fmla="*/ 38 h 3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024" h="38">
                      <a:moveTo>
                        <a:pt x="983" y="29"/>
                      </a:moveTo>
                      <a:lnTo>
                        <a:pt x="41" y="29"/>
                      </a:lnTo>
                      <a:lnTo>
                        <a:pt x="26" y="29"/>
                      </a:lnTo>
                      <a:lnTo>
                        <a:pt x="18" y="26"/>
                      </a:lnTo>
                      <a:lnTo>
                        <a:pt x="12" y="21"/>
                      </a:lnTo>
                      <a:lnTo>
                        <a:pt x="6" y="1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15"/>
                      </a:lnTo>
                      <a:lnTo>
                        <a:pt x="6" y="26"/>
                      </a:lnTo>
                      <a:lnTo>
                        <a:pt x="12" y="29"/>
                      </a:lnTo>
                      <a:lnTo>
                        <a:pt x="18" y="35"/>
                      </a:lnTo>
                      <a:lnTo>
                        <a:pt x="26" y="38"/>
                      </a:lnTo>
                      <a:lnTo>
                        <a:pt x="41" y="38"/>
                      </a:lnTo>
                      <a:lnTo>
                        <a:pt x="983" y="38"/>
                      </a:lnTo>
                      <a:lnTo>
                        <a:pt x="992" y="38"/>
                      </a:lnTo>
                      <a:lnTo>
                        <a:pt x="1006" y="35"/>
                      </a:lnTo>
                      <a:lnTo>
                        <a:pt x="1012" y="32"/>
                      </a:lnTo>
                      <a:lnTo>
                        <a:pt x="1018" y="26"/>
                      </a:lnTo>
                      <a:lnTo>
                        <a:pt x="1021" y="18"/>
                      </a:lnTo>
                      <a:lnTo>
                        <a:pt x="1024" y="9"/>
                      </a:lnTo>
                      <a:lnTo>
                        <a:pt x="1024" y="0"/>
                      </a:lnTo>
                      <a:lnTo>
                        <a:pt x="1021" y="9"/>
                      </a:lnTo>
                      <a:lnTo>
                        <a:pt x="1018" y="18"/>
                      </a:lnTo>
                      <a:lnTo>
                        <a:pt x="1012" y="23"/>
                      </a:lnTo>
                      <a:lnTo>
                        <a:pt x="1006" y="26"/>
                      </a:lnTo>
                      <a:lnTo>
                        <a:pt x="992" y="29"/>
                      </a:lnTo>
                      <a:lnTo>
                        <a:pt x="983" y="2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1" name="Freeform 366"/>
                <p:cNvSpPr>
                  <a:spLocks noEditPoints="1"/>
                </p:cNvSpPr>
                <p:nvPr/>
              </p:nvSpPr>
              <p:spPr bwMode="auto">
                <a:xfrm>
                  <a:off x="4230" y="2418"/>
                  <a:ext cx="1064" cy="1589"/>
                </a:xfrm>
                <a:custGeom>
                  <a:avLst/>
                  <a:gdLst>
                    <a:gd name="T0" fmla="*/ 1038 w 1064"/>
                    <a:gd name="T1" fmla="*/ 1548 h 1589"/>
                    <a:gd name="T2" fmla="*/ 1003 w 1064"/>
                    <a:gd name="T3" fmla="*/ 1568 h 1589"/>
                    <a:gd name="T4" fmla="*/ 38 w 1064"/>
                    <a:gd name="T5" fmla="*/ 1562 h 1589"/>
                    <a:gd name="T6" fmla="*/ 20 w 1064"/>
                    <a:gd name="T7" fmla="*/ 1527 h 1589"/>
                    <a:gd name="T8" fmla="*/ 26 w 1064"/>
                    <a:gd name="T9" fmla="*/ 214 h 1589"/>
                    <a:gd name="T10" fmla="*/ 61 w 1064"/>
                    <a:gd name="T11" fmla="*/ 196 h 1589"/>
                    <a:gd name="T12" fmla="*/ 406 w 1064"/>
                    <a:gd name="T13" fmla="*/ 255 h 1589"/>
                    <a:gd name="T14" fmla="*/ 988 w 1064"/>
                    <a:gd name="T15" fmla="*/ 1483 h 1589"/>
                    <a:gd name="T16" fmla="*/ 772 w 1064"/>
                    <a:gd name="T17" fmla="*/ 278 h 1589"/>
                    <a:gd name="T18" fmla="*/ 1003 w 1064"/>
                    <a:gd name="T19" fmla="*/ 196 h 1589"/>
                    <a:gd name="T20" fmla="*/ 1032 w 1064"/>
                    <a:gd name="T21" fmla="*/ 205 h 1589"/>
                    <a:gd name="T22" fmla="*/ 1044 w 1064"/>
                    <a:gd name="T23" fmla="*/ 1527 h 1589"/>
                    <a:gd name="T24" fmla="*/ 892 w 1064"/>
                    <a:gd name="T25" fmla="*/ 360 h 1589"/>
                    <a:gd name="T26" fmla="*/ 877 w 1064"/>
                    <a:gd name="T27" fmla="*/ 319 h 1589"/>
                    <a:gd name="T28" fmla="*/ 825 w 1064"/>
                    <a:gd name="T29" fmla="*/ 290 h 1589"/>
                    <a:gd name="T30" fmla="*/ 977 w 1064"/>
                    <a:gd name="T31" fmla="*/ 1472 h 1589"/>
                    <a:gd name="T32" fmla="*/ 87 w 1064"/>
                    <a:gd name="T33" fmla="*/ 290 h 1589"/>
                    <a:gd name="T34" fmla="*/ 219 w 1064"/>
                    <a:gd name="T35" fmla="*/ 296 h 1589"/>
                    <a:gd name="T36" fmla="*/ 178 w 1064"/>
                    <a:gd name="T37" fmla="*/ 331 h 1589"/>
                    <a:gd name="T38" fmla="*/ 193 w 1064"/>
                    <a:gd name="T39" fmla="*/ 366 h 1589"/>
                    <a:gd name="T40" fmla="*/ 871 w 1064"/>
                    <a:gd name="T41" fmla="*/ 407 h 1589"/>
                    <a:gd name="T42" fmla="*/ 193 w 1064"/>
                    <a:gd name="T43" fmla="*/ 366 h 1589"/>
                    <a:gd name="T44" fmla="*/ 427 w 1064"/>
                    <a:gd name="T45" fmla="*/ 191 h 1589"/>
                    <a:gd name="T46" fmla="*/ 476 w 1064"/>
                    <a:gd name="T47" fmla="*/ 150 h 1589"/>
                    <a:gd name="T48" fmla="*/ 456 w 1064"/>
                    <a:gd name="T49" fmla="*/ 97 h 1589"/>
                    <a:gd name="T50" fmla="*/ 468 w 1064"/>
                    <a:gd name="T51" fmla="*/ 53 h 1589"/>
                    <a:gd name="T52" fmla="*/ 517 w 1064"/>
                    <a:gd name="T53" fmla="*/ 21 h 1589"/>
                    <a:gd name="T54" fmla="*/ 561 w 1064"/>
                    <a:gd name="T55" fmla="*/ 27 h 1589"/>
                    <a:gd name="T56" fmla="*/ 602 w 1064"/>
                    <a:gd name="T57" fmla="*/ 68 h 1589"/>
                    <a:gd name="T58" fmla="*/ 608 w 1064"/>
                    <a:gd name="T59" fmla="*/ 112 h 1589"/>
                    <a:gd name="T60" fmla="*/ 579 w 1064"/>
                    <a:gd name="T61" fmla="*/ 161 h 1589"/>
                    <a:gd name="T62" fmla="*/ 637 w 1064"/>
                    <a:gd name="T63" fmla="*/ 270 h 1589"/>
                    <a:gd name="T64" fmla="*/ 845 w 1064"/>
                    <a:gd name="T65" fmla="*/ 319 h 1589"/>
                    <a:gd name="T66" fmla="*/ 871 w 1064"/>
                    <a:gd name="T67" fmla="*/ 354 h 1589"/>
                    <a:gd name="T68" fmla="*/ 201 w 1064"/>
                    <a:gd name="T69" fmla="*/ 331 h 1589"/>
                    <a:gd name="T70" fmla="*/ 242 w 1064"/>
                    <a:gd name="T71" fmla="*/ 310 h 1589"/>
                    <a:gd name="T72" fmla="*/ 1003 w 1064"/>
                    <a:gd name="T73" fmla="*/ 176 h 1589"/>
                    <a:gd name="T74" fmla="*/ 611 w 1064"/>
                    <a:gd name="T75" fmla="*/ 153 h 1589"/>
                    <a:gd name="T76" fmla="*/ 629 w 1064"/>
                    <a:gd name="T77" fmla="*/ 97 h 1589"/>
                    <a:gd name="T78" fmla="*/ 614 w 1064"/>
                    <a:gd name="T79" fmla="*/ 41 h 1589"/>
                    <a:gd name="T80" fmla="*/ 552 w 1064"/>
                    <a:gd name="T81" fmla="*/ 0 h 1589"/>
                    <a:gd name="T82" fmla="*/ 494 w 1064"/>
                    <a:gd name="T83" fmla="*/ 6 h 1589"/>
                    <a:gd name="T84" fmla="*/ 441 w 1064"/>
                    <a:gd name="T85" fmla="*/ 59 h 1589"/>
                    <a:gd name="T86" fmla="*/ 435 w 1064"/>
                    <a:gd name="T87" fmla="*/ 112 h 1589"/>
                    <a:gd name="T88" fmla="*/ 453 w 1064"/>
                    <a:gd name="T89" fmla="*/ 153 h 1589"/>
                    <a:gd name="T90" fmla="*/ 43 w 1064"/>
                    <a:gd name="T91" fmla="*/ 176 h 1589"/>
                    <a:gd name="T92" fmla="*/ 5 w 1064"/>
                    <a:gd name="T93" fmla="*/ 208 h 1589"/>
                    <a:gd name="T94" fmla="*/ 0 w 1064"/>
                    <a:gd name="T95" fmla="*/ 1527 h 1589"/>
                    <a:gd name="T96" fmla="*/ 23 w 1064"/>
                    <a:gd name="T97" fmla="*/ 1574 h 1589"/>
                    <a:gd name="T98" fmla="*/ 1003 w 1064"/>
                    <a:gd name="T99" fmla="*/ 1589 h 1589"/>
                    <a:gd name="T100" fmla="*/ 1044 w 1064"/>
                    <a:gd name="T101" fmla="*/ 1574 h 1589"/>
                    <a:gd name="T102" fmla="*/ 1064 w 1064"/>
                    <a:gd name="T103" fmla="*/ 1527 h 1589"/>
                    <a:gd name="T104" fmla="*/ 1059 w 1064"/>
                    <a:gd name="T105" fmla="*/ 205 h 1589"/>
                    <a:gd name="T106" fmla="*/ 1024 w 1064"/>
                    <a:gd name="T107" fmla="*/ 179 h 1589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64"/>
                    <a:gd name="T163" fmla="*/ 0 h 1589"/>
                    <a:gd name="T164" fmla="*/ 1064 w 1064"/>
                    <a:gd name="T165" fmla="*/ 1589 h 1589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64" h="1589">
                      <a:moveTo>
                        <a:pt x="1044" y="1527"/>
                      </a:moveTo>
                      <a:lnTo>
                        <a:pt x="1044" y="1527"/>
                      </a:lnTo>
                      <a:lnTo>
                        <a:pt x="1044" y="1536"/>
                      </a:lnTo>
                      <a:lnTo>
                        <a:pt x="1038" y="1548"/>
                      </a:lnTo>
                      <a:lnTo>
                        <a:pt x="1032" y="1556"/>
                      </a:lnTo>
                      <a:lnTo>
                        <a:pt x="1026" y="1562"/>
                      </a:lnTo>
                      <a:lnTo>
                        <a:pt x="1018" y="1565"/>
                      </a:lnTo>
                      <a:lnTo>
                        <a:pt x="1003" y="1568"/>
                      </a:lnTo>
                      <a:lnTo>
                        <a:pt x="61" y="1568"/>
                      </a:lnTo>
                      <a:lnTo>
                        <a:pt x="52" y="1565"/>
                      </a:lnTo>
                      <a:lnTo>
                        <a:pt x="38" y="1562"/>
                      </a:lnTo>
                      <a:lnTo>
                        <a:pt x="32" y="1556"/>
                      </a:lnTo>
                      <a:lnTo>
                        <a:pt x="26" y="1550"/>
                      </a:lnTo>
                      <a:lnTo>
                        <a:pt x="23" y="1539"/>
                      </a:lnTo>
                      <a:lnTo>
                        <a:pt x="20" y="1527"/>
                      </a:lnTo>
                      <a:lnTo>
                        <a:pt x="20" y="234"/>
                      </a:lnTo>
                      <a:lnTo>
                        <a:pt x="20" y="229"/>
                      </a:lnTo>
                      <a:lnTo>
                        <a:pt x="26" y="214"/>
                      </a:lnTo>
                      <a:lnTo>
                        <a:pt x="32" y="208"/>
                      </a:lnTo>
                      <a:lnTo>
                        <a:pt x="38" y="202"/>
                      </a:lnTo>
                      <a:lnTo>
                        <a:pt x="46" y="196"/>
                      </a:lnTo>
                      <a:lnTo>
                        <a:pt x="61" y="196"/>
                      </a:lnTo>
                      <a:lnTo>
                        <a:pt x="406" y="196"/>
                      </a:lnTo>
                      <a:lnTo>
                        <a:pt x="406" y="255"/>
                      </a:lnTo>
                      <a:lnTo>
                        <a:pt x="289" y="278"/>
                      </a:lnTo>
                      <a:lnTo>
                        <a:pt x="76" y="278"/>
                      </a:lnTo>
                      <a:lnTo>
                        <a:pt x="76" y="1483"/>
                      </a:lnTo>
                      <a:lnTo>
                        <a:pt x="988" y="1483"/>
                      </a:lnTo>
                      <a:lnTo>
                        <a:pt x="988" y="278"/>
                      </a:lnTo>
                      <a:lnTo>
                        <a:pt x="983" y="278"/>
                      </a:lnTo>
                      <a:lnTo>
                        <a:pt x="772" y="278"/>
                      </a:lnTo>
                      <a:lnTo>
                        <a:pt x="658" y="255"/>
                      </a:lnTo>
                      <a:lnTo>
                        <a:pt x="658" y="196"/>
                      </a:lnTo>
                      <a:lnTo>
                        <a:pt x="1003" y="196"/>
                      </a:lnTo>
                      <a:lnTo>
                        <a:pt x="1012" y="196"/>
                      </a:lnTo>
                      <a:lnTo>
                        <a:pt x="1026" y="202"/>
                      </a:lnTo>
                      <a:lnTo>
                        <a:pt x="1032" y="205"/>
                      </a:lnTo>
                      <a:lnTo>
                        <a:pt x="1038" y="214"/>
                      </a:lnTo>
                      <a:lnTo>
                        <a:pt x="1041" y="223"/>
                      </a:lnTo>
                      <a:lnTo>
                        <a:pt x="1044" y="234"/>
                      </a:lnTo>
                      <a:lnTo>
                        <a:pt x="1044" y="1527"/>
                      </a:lnTo>
                      <a:close/>
                      <a:moveTo>
                        <a:pt x="172" y="360"/>
                      </a:moveTo>
                      <a:lnTo>
                        <a:pt x="172" y="427"/>
                      </a:lnTo>
                      <a:lnTo>
                        <a:pt x="892" y="427"/>
                      </a:lnTo>
                      <a:lnTo>
                        <a:pt x="892" y="360"/>
                      </a:lnTo>
                      <a:lnTo>
                        <a:pt x="889" y="343"/>
                      </a:lnTo>
                      <a:lnTo>
                        <a:pt x="886" y="331"/>
                      </a:lnTo>
                      <a:lnTo>
                        <a:pt x="877" y="319"/>
                      </a:lnTo>
                      <a:lnTo>
                        <a:pt x="868" y="310"/>
                      </a:lnTo>
                      <a:lnTo>
                        <a:pt x="857" y="302"/>
                      </a:lnTo>
                      <a:lnTo>
                        <a:pt x="845" y="296"/>
                      </a:lnTo>
                      <a:lnTo>
                        <a:pt x="825" y="290"/>
                      </a:lnTo>
                      <a:lnTo>
                        <a:pt x="977" y="290"/>
                      </a:lnTo>
                      <a:lnTo>
                        <a:pt x="977" y="1472"/>
                      </a:lnTo>
                      <a:lnTo>
                        <a:pt x="87" y="1472"/>
                      </a:lnTo>
                      <a:lnTo>
                        <a:pt x="87" y="290"/>
                      </a:lnTo>
                      <a:lnTo>
                        <a:pt x="237" y="290"/>
                      </a:lnTo>
                      <a:lnTo>
                        <a:pt x="219" y="296"/>
                      </a:lnTo>
                      <a:lnTo>
                        <a:pt x="207" y="302"/>
                      </a:lnTo>
                      <a:lnTo>
                        <a:pt x="196" y="310"/>
                      </a:lnTo>
                      <a:lnTo>
                        <a:pt x="187" y="319"/>
                      </a:lnTo>
                      <a:lnTo>
                        <a:pt x="178" y="331"/>
                      </a:lnTo>
                      <a:lnTo>
                        <a:pt x="175" y="343"/>
                      </a:lnTo>
                      <a:lnTo>
                        <a:pt x="172" y="360"/>
                      </a:lnTo>
                      <a:close/>
                      <a:moveTo>
                        <a:pt x="193" y="366"/>
                      </a:moveTo>
                      <a:lnTo>
                        <a:pt x="871" y="366"/>
                      </a:lnTo>
                      <a:lnTo>
                        <a:pt x="871" y="407"/>
                      </a:lnTo>
                      <a:lnTo>
                        <a:pt x="193" y="407"/>
                      </a:lnTo>
                      <a:lnTo>
                        <a:pt x="193" y="366"/>
                      </a:lnTo>
                      <a:close/>
                      <a:moveTo>
                        <a:pt x="427" y="270"/>
                      </a:moveTo>
                      <a:lnTo>
                        <a:pt x="427" y="270"/>
                      </a:lnTo>
                      <a:lnTo>
                        <a:pt x="427" y="191"/>
                      </a:lnTo>
                      <a:lnTo>
                        <a:pt x="473" y="167"/>
                      </a:lnTo>
                      <a:lnTo>
                        <a:pt x="485" y="161"/>
                      </a:lnTo>
                      <a:lnTo>
                        <a:pt x="476" y="150"/>
                      </a:lnTo>
                      <a:lnTo>
                        <a:pt x="468" y="138"/>
                      </a:lnTo>
                      <a:lnTo>
                        <a:pt x="462" y="126"/>
                      </a:lnTo>
                      <a:lnTo>
                        <a:pt x="456" y="112"/>
                      </a:lnTo>
                      <a:lnTo>
                        <a:pt x="456" y="97"/>
                      </a:lnTo>
                      <a:lnTo>
                        <a:pt x="456" y="82"/>
                      </a:lnTo>
                      <a:lnTo>
                        <a:pt x="462" y="68"/>
                      </a:lnTo>
                      <a:lnTo>
                        <a:pt x="468" y="53"/>
                      </a:lnTo>
                      <a:lnTo>
                        <a:pt x="476" y="41"/>
                      </a:lnTo>
                      <a:lnTo>
                        <a:pt x="488" y="33"/>
                      </a:lnTo>
                      <a:lnTo>
                        <a:pt x="503" y="27"/>
                      </a:lnTo>
                      <a:lnTo>
                        <a:pt x="517" y="21"/>
                      </a:lnTo>
                      <a:lnTo>
                        <a:pt x="532" y="21"/>
                      </a:lnTo>
                      <a:lnTo>
                        <a:pt x="547" y="21"/>
                      </a:lnTo>
                      <a:lnTo>
                        <a:pt x="561" y="27"/>
                      </a:lnTo>
                      <a:lnTo>
                        <a:pt x="576" y="33"/>
                      </a:lnTo>
                      <a:lnTo>
                        <a:pt x="588" y="41"/>
                      </a:lnTo>
                      <a:lnTo>
                        <a:pt x="596" y="53"/>
                      </a:lnTo>
                      <a:lnTo>
                        <a:pt x="602" y="68"/>
                      </a:lnTo>
                      <a:lnTo>
                        <a:pt x="608" y="82"/>
                      </a:lnTo>
                      <a:lnTo>
                        <a:pt x="608" y="97"/>
                      </a:lnTo>
                      <a:lnTo>
                        <a:pt x="608" y="112"/>
                      </a:lnTo>
                      <a:lnTo>
                        <a:pt x="602" y="126"/>
                      </a:lnTo>
                      <a:lnTo>
                        <a:pt x="596" y="138"/>
                      </a:lnTo>
                      <a:lnTo>
                        <a:pt x="588" y="150"/>
                      </a:lnTo>
                      <a:lnTo>
                        <a:pt x="579" y="161"/>
                      </a:lnTo>
                      <a:lnTo>
                        <a:pt x="637" y="191"/>
                      </a:lnTo>
                      <a:lnTo>
                        <a:pt x="637" y="270"/>
                      </a:lnTo>
                      <a:lnTo>
                        <a:pt x="822" y="310"/>
                      </a:lnTo>
                      <a:lnTo>
                        <a:pt x="830" y="313"/>
                      </a:lnTo>
                      <a:lnTo>
                        <a:pt x="845" y="319"/>
                      </a:lnTo>
                      <a:lnTo>
                        <a:pt x="854" y="325"/>
                      </a:lnTo>
                      <a:lnTo>
                        <a:pt x="863" y="331"/>
                      </a:lnTo>
                      <a:lnTo>
                        <a:pt x="868" y="343"/>
                      </a:lnTo>
                      <a:lnTo>
                        <a:pt x="871" y="354"/>
                      </a:lnTo>
                      <a:lnTo>
                        <a:pt x="193" y="354"/>
                      </a:lnTo>
                      <a:lnTo>
                        <a:pt x="196" y="343"/>
                      </a:lnTo>
                      <a:lnTo>
                        <a:pt x="201" y="331"/>
                      </a:lnTo>
                      <a:lnTo>
                        <a:pt x="210" y="325"/>
                      </a:lnTo>
                      <a:lnTo>
                        <a:pt x="219" y="319"/>
                      </a:lnTo>
                      <a:lnTo>
                        <a:pt x="234" y="313"/>
                      </a:lnTo>
                      <a:lnTo>
                        <a:pt x="242" y="310"/>
                      </a:lnTo>
                      <a:lnTo>
                        <a:pt x="418" y="272"/>
                      </a:lnTo>
                      <a:lnTo>
                        <a:pt x="427" y="270"/>
                      </a:lnTo>
                      <a:close/>
                      <a:moveTo>
                        <a:pt x="1003" y="176"/>
                      </a:moveTo>
                      <a:lnTo>
                        <a:pt x="655" y="176"/>
                      </a:lnTo>
                      <a:lnTo>
                        <a:pt x="611" y="153"/>
                      </a:lnTo>
                      <a:lnTo>
                        <a:pt x="620" y="141"/>
                      </a:lnTo>
                      <a:lnTo>
                        <a:pt x="626" y="126"/>
                      </a:lnTo>
                      <a:lnTo>
                        <a:pt x="629" y="112"/>
                      </a:lnTo>
                      <a:lnTo>
                        <a:pt x="629" y="97"/>
                      </a:lnTo>
                      <a:lnTo>
                        <a:pt x="629" y="77"/>
                      </a:lnTo>
                      <a:lnTo>
                        <a:pt x="623" y="59"/>
                      </a:lnTo>
                      <a:lnTo>
                        <a:pt x="614" y="41"/>
                      </a:lnTo>
                      <a:lnTo>
                        <a:pt x="602" y="27"/>
                      </a:lnTo>
                      <a:lnTo>
                        <a:pt x="588" y="15"/>
                      </a:lnTo>
                      <a:lnTo>
                        <a:pt x="570" y="6"/>
                      </a:lnTo>
                      <a:lnTo>
                        <a:pt x="552" y="0"/>
                      </a:lnTo>
                      <a:lnTo>
                        <a:pt x="532" y="0"/>
                      </a:lnTo>
                      <a:lnTo>
                        <a:pt x="512" y="0"/>
                      </a:lnTo>
                      <a:lnTo>
                        <a:pt x="494" y="6"/>
                      </a:lnTo>
                      <a:lnTo>
                        <a:pt x="476" y="15"/>
                      </a:lnTo>
                      <a:lnTo>
                        <a:pt x="462" y="27"/>
                      </a:lnTo>
                      <a:lnTo>
                        <a:pt x="450" y="41"/>
                      </a:lnTo>
                      <a:lnTo>
                        <a:pt x="441" y="59"/>
                      </a:lnTo>
                      <a:lnTo>
                        <a:pt x="435" y="77"/>
                      </a:lnTo>
                      <a:lnTo>
                        <a:pt x="435" y="97"/>
                      </a:lnTo>
                      <a:lnTo>
                        <a:pt x="435" y="112"/>
                      </a:lnTo>
                      <a:lnTo>
                        <a:pt x="438" y="126"/>
                      </a:lnTo>
                      <a:lnTo>
                        <a:pt x="444" y="141"/>
                      </a:lnTo>
                      <a:lnTo>
                        <a:pt x="453" y="153"/>
                      </a:lnTo>
                      <a:lnTo>
                        <a:pt x="409" y="176"/>
                      </a:lnTo>
                      <a:lnTo>
                        <a:pt x="61" y="176"/>
                      </a:lnTo>
                      <a:lnTo>
                        <a:pt x="43" y="176"/>
                      </a:lnTo>
                      <a:lnTo>
                        <a:pt x="32" y="182"/>
                      </a:lnTo>
                      <a:lnTo>
                        <a:pt x="20" y="188"/>
                      </a:lnTo>
                      <a:lnTo>
                        <a:pt x="11" y="196"/>
                      </a:lnTo>
                      <a:lnTo>
                        <a:pt x="5" y="208"/>
                      </a:lnTo>
                      <a:lnTo>
                        <a:pt x="2" y="217"/>
                      </a:lnTo>
                      <a:lnTo>
                        <a:pt x="0" y="234"/>
                      </a:lnTo>
                      <a:lnTo>
                        <a:pt x="0" y="1527"/>
                      </a:lnTo>
                      <a:lnTo>
                        <a:pt x="2" y="1545"/>
                      </a:lnTo>
                      <a:lnTo>
                        <a:pt x="5" y="1556"/>
                      </a:lnTo>
                      <a:lnTo>
                        <a:pt x="14" y="1568"/>
                      </a:lnTo>
                      <a:lnTo>
                        <a:pt x="23" y="1574"/>
                      </a:lnTo>
                      <a:lnTo>
                        <a:pt x="32" y="1580"/>
                      </a:lnTo>
                      <a:lnTo>
                        <a:pt x="40" y="1586"/>
                      </a:lnTo>
                      <a:lnTo>
                        <a:pt x="61" y="1589"/>
                      </a:lnTo>
                      <a:lnTo>
                        <a:pt x="1003" y="1589"/>
                      </a:lnTo>
                      <a:lnTo>
                        <a:pt x="1021" y="1586"/>
                      </a:lnTo>
                      <a:lnTo>
                        <a:pt x="1032" y="1580"/>
                      </a:lnTo>
                      <a:lnTo>
                        <a:pt x="1044" y="1574"/>
                      </a:lnTo>
                      <a:lnTo>
                        <a:pt x="1053" y="1565"/>
                      </a:lnTo>
                      <a:lnTo>
                        <a:pt x="1059" y="1556"/>
                      </a:lnTo>
                      <a:lnTo>
                        <a:pt x="1062" y="1545"/>
                      </a:lnTo>
                      <a:lnTo>
                        <a:pt x="1064" y="1527"/>
                      </a:lnTo>
                      <a:lnTo>
                        <a:pt x="1064" y="234"/>
                      </a:lnTo>
                      <a:lnTo>
                        <a:pt x="1062" y="220"/>
                      </a:lnTo>
                      <a:lnTo>
                        <a:pt x="1059" y="205"/>
                      </a:lnTo>
                      <a:lnTo>
                        <a:pt x="1050" y="196"/>
                      </a:lnTo>
                      <a:lnTo>
                        <a:pt x="1041" y="188"/>
                      </a:lnTo>
                      <a:lnTo>
                        <a:pt x="1032" y="182"/>
                      </a:lnTo>
                      <a:lnTo>
                        <a:pt x="1024" y="179"/>
                      </a:lnTo>
                      <a:lnTo>
                        <a:pt x="1003" y="1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2" name="Freeform 367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3" name="Freeform 368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4" name="Freeform 369"/>
                <p:cNvSpPr>
                  <a:spLocks/>
                </p:cNvSpPr>
                <p:nvPr/>
              </p:nvSpPr>
              <p:spPr bwMode="auto">
                <a:xfrm>
                  <a:off x="4317" y="3094"/>
                  <a:ext cx="890" cy="796"/>
                </a:xfrm>
                <a:custGeom>
                  <a:avLst/>
                  <a:gdLst>
                    <a:gd name="T0" fmla="*/ 749 w 890"/>
                    <a:gd name="T1" fmla="*/ 339 h 796"/>
                    <a:gd name="T2" fmla="*/ 749 w 890"/>
                    <a:gd name="T3" fmla="*/ 339 h 796"/>
                    <a:gd name="T4" fmla="*/ 714 w 890"/>
                    <a:gd name="T5" fmla="*/ 336 h 796"/>
                    <a:gd name="T6" fmla="*/ 679 w 890"/>
                    <a:gd name="T7" fmla="*/ 331 h 796"/>
                    <a:gd name="T8" fmla="*/ 644 w 890"/>
                    <a:gd name="T9" fmla="*/ 325 h 796"/>
                    <a:gd name="T10" fmla="*/ 609 w 890"/>
                    <a:gd name="T11" fmla="*/ 313 h 796"/>
                    <a:gd name="T12" fmla="*/ 609 w 890"/>
                    <a:gd name="T13" fmla="*/ 313 h 796"/>
                    <a:gd name="T14" fmla="*/ 559 w 890"/>
                    <a:gd name="T15" fmla="*/ 295 h 796"/>
                    <a:gd name="T16" fmla="*/ 512 w 890"/>
                    <a:gd name="T17" fmla="*/ 275 h 796"/>
                    <a:gd name="T18" fmla="*/ 465 w 890"/>
                    <a:gd name="T19" fmla="*/ 249 h 796"/>
                    <a:gd name="T20" fmla="*/ 422 w 890"/>
                    <a:gd name="T21" fmla="*/ 219 h 796"/>
                    <a:gd name="T22" fmla="*/ 334 w 890"/>
                    <a:gd name="T23" fmla="*/ 158 h 796"/>
                    <a:gd name="T24" fmla="*/ 249 w 890"/>
                    <a:gd name="T25" fmla="*/ 97 h 796"/>
                    <a:gd name="T26" fmla="*/ 249 w 890"/>
                    <a:gd name="T27" fmla="*/ 97 h 796"/>
                    <a:gd name="T28" fmla="*/ 199 w 890"/>
                    <a:gd name="T29" fmla="*/ 64 h 796"/>
                    <a:gd name="T30" fmla="*/ 150 w 890"/>
                    <a:gd name="T31" fmla="*/ 38 h 796"/>
                    <a:gd name="T32" fmla="*/ 94 w 890"/>
                    <a:gd name="T33" fmla="*/ 18 h 796"/>
                    <a:gd name="T34" fmla="*/ 38 w 890"/>
                    <a:gd name="T35" fmla="*/ 3 h 796"/>
                    <a:gd name="T36" fmla="*/ 38 w 890"/>
                    <a:gd name="T37" fmla="*/ 3 h 796"/>
                    <a:gd name="T38" fmla="*/ 0 w 890"/>
                    <a:gd name="T39" fmla="*/ 0 h 796"/>
                    <a:gd name="T40" fmla="*/ 0 w 890"/>
                    <a:gd name="T41" fmla="*/ 0 h 796"/>
                    <a:gd name="T42" fmla="*/ 0 w 890"/>
                    <a:gd name="T43" fmla="*/ 796 h 796"/>
                    <a:gd name="T44" fmla="*/ 0 w 890"/>
                    <a:gd name="T45" fmla="*/ 796 h 796"/>
                    <a:gd name="T46" fmla="*/ 890 w 890"/>
                    <a:gd name="T47" fmla="*/ 796 h 796"/>
                    <a:gd name="T48" fmla="*/ 890 w 890"/>
                    <a:gd name="T49" fmla="*/ 796 h 796"/>
                    <a:gd name="T50" fmla="*/ 890 w 890"/>
                    <a:gd name="T51" fmla="*/ 333 h 796"/>
                    <a:gd name="T52" fmla="*/ 890 w 890"/>
                    <a:gd name="T53" fmla="*/ 333 h 796"/>
                    <a:gd name="T54" fmla="*/ 820 w 890"/>
                    <a:gd name="T55" fmla="*/ 339 h 796"/>
                    <a:gd name="T56" fmla="*/ 784 w 890"/>
                    <a:gd name="T57" fmla="*/ 339 h 796"/>
                    <a:gd name="T58" fmla="*/ 749 w 890"/>
                    <a:gd name="T59" fmla="*/ 339 h 796"/>
                    <a:gd name="T60" fmla="*/ 749 w 890"/>
                    <a:gd name="T61" fmla="*/ 339 h 79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890"/>
                    <a:gd name="T94" fmla="*/ 0 h 796"/>
                    <a:gd name="T95" fmla="*/ 890 w 890"/>
                    <a:gd name="T96" fmla="*/ 796 h 79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890" h="796">
                      <a:moveTo>
                        <a:pt x="749" y="339"/>
                      </a:moveTo>
                      <a:lnTo>
                        <a:pt x="749" y="339"/>
                      </a:lnTo>
                      <a:lnTo>
                        <a:pt x="714" y="336"/>
                      </a:lnTo>
                      <a:lnTo>
                        <a:pt x="679" y="331"/>
                      </a:lnTo>
                      <a:lnTo>
                        <a:pt x="644" y="325"/>
                      </a:lnTo>
                      <a:lnTo>
                        <a:pt x="609" y="313"/>
                      </a:lnTo>
                      <a:lnTo>
                        <a:pt x="559" y="295"/>
                      </a:lnTo>
                      <a:lnTo>
                        <a:pt x="512" y="275"/>
                      </a:lnTo>
                      <a:lnTo>
                        <a:pt x="465" y="249"/>
                      </a:lnTo>
                      <a:lnTo>
                        <a:pt x="422" y="219"/>
                      </a:lnTo>
                      <a:lnTo>
                        <a:pt x="334" y="158"/>
                      </a:lnTo>
                      <a:lnTo>
                        <a:pt x="249" y="97"/>
                      </a:lnTo>
                      <a:lnTo>
                        <a:pt x="199" y="64"/>
                      </a:lnTo>
                      <a:lnTo>
                        <a:pt x="150" y="38"/>
                      </a:lnTo>
                      <a:lnTo>
                        <a:pt x="94" y="18"/>
                      </a:lnTo>
                      <a:lnTo>
                        <a:pt x="38" y="3"/>
                      </a:lnTo>
                      <a:lnTo>
                        <a:pt x="0" y="0"/>
                      </a:lnTo>
                      <a:lnTo>
                        <a:pt x="0" y="796"/>
                      </a:lnTo>
                      <a:lnTo>
                        <a:pt x="890" y="796"/>
                      </a:lnTo>
                      <a:lnTo>
                        <a:pt x="890" y="333"/>
                      </a:lnTo>
                      <a:lnTo>
                        <a:pt x="820" y="339"/>
                      </a:lnTo>
                      <a:lnTo>
                        <a:pt x="784" y="339"/>
                      </a:lnTo>
                      <a:lnTo>
                        <a:pt x="749" y="339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5" name="Freeform 370"/>
                <p:cNvSpPr>
                  <a:spLocks/>
                </p:cNvSpPr>
                <p:nvPr/>
              </p:nvSpPr>
              <p:spPr bwMode="auto">
                <a:xfrm>
                  <a:off x="4317" y="2708"/>
                  <a:ext cx="150" cy="9"/>
                </a:xfrm>
                <a:custGeom>
                  <a:avLst/>
                  <a:gdLst>
                    <a:gd name="T0" fmla="*/ 150 w 150"/>
                    <a:gd name="T1" fmla="*/ 0 h 9"/>
                    <a:gd name="T2" fmla="*/ 150 w 150"/>
                    <a:gd name="T3" fmla="*/ 0 h 9"/>
                    <a:gd name="T4" fmla="*/ 0 w 150"/>
                    <a:gd name="T5" fmla="*/ 0 h 9"/>
                    <a:gd name="T6" fmla="*/ 0 w 150"/>
                    <a:gd name="T7" fmla="*/ 0 h 9"/>
                    <a:gd name="T8" fmla="*/ 0 w 150"/>
                    <a:gd name="T9" fmla="*/ 9 h 9"/>
                    <a:gd name="T10" fmla="*/ 126 w 150"/>
                    <a:gd name="T11" fmla="*/ 9 h 9"/>
                    <a:gd name="T12" fmla="*/ 126 w 150"/>
                    <a:gd name="T13" fmla="*/ 9 h 9"/>
                    <a:gd name="T14" fmla="*/ 138 w 150"/>
                    <a:gd name="T15" fmla="*/ 3 h 9"/>
                    <a:gd name="T16" fmla="*/ 150 w 150"/>
                    <a:gd name="T17" fmla="*/ 0 h 9"/>
                    <a:gd name="T18" fmla="*/ 150 w 150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0"/>
                    <a:gd name="T31" fmla="*/ 0 h 9"/>
                    <a:gd name="T32" fmla="*/ 150 w 150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0" h="9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26" y="9"/>
                      </a:lnTo>
                      <a:lnTo>
                        <a:pt x="138" y="3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6" name="Freeform 371"/>
                <p:cNvSpPr>
                  <a:spLocks/>
                </p:cNvSpPr>
                <p:nvPr/>
              </p:nvSpPr>
              <p:spPr bwMode="auto">
                <a:xfrm>
                  <a:off x="5055" y="2708"/>
                  <a:ext cx="152" cy="9"/>
                </a:xfrm>
                <a:custGeom>
                  <a:avLst/>
                  <a:gdLst>
                    <a:gd name="T0" fmla="*/ 0 w 152"/>
                    <a:gd name="T1" fmla="*/ 0 h 9"/>
                    <a:gd name="T2" fmla="*/ 0 w 152"/>
                    <a:gd name="T3" fmla="*/ 0 h 9"/>
                    <a:gd name="T4" fmla="*/ 14 w 152"/>
                    <a:gd name="T5" fmla="*/ 3 h 9"/>
                    <a:gd name="T6" fmla="*/ 26 w 152"/>
                    <a:gd name="T7" fmla="*/ 9 h 9"/>
                    <a:gd name="T8" fmla="*/ 152 w 152"/>
                    <a:gd name="T9" fmla="*/ 9 h 9"/>
                    <a:gd name="T10" fmla="*/ 152 w 152"/>
                    <a:gd name="T11" fmla="*/ 9 h 9"/>
                    <a:gd name="T12" fmla="*/ 152 w 152"/>
                    <a:gd name="T13" fmla="*/ 0 h 9"/>
                    <a:gd name="T14" fmla="*/ 152 w 152"/>
                    <a:gd name="T15" fmla="*/ 0 h 9"/>
                    <a:gd name="T16" fmla="*/ 0 w 152"/>
                    <a:gd name="T17" fmla="*/ 0 h 9"/>
                    <a:gd name="T18" fmla="*/ 0 w 152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2"/>
                    <a:gd name="T31" fmla="*/ 0 h 9"/>
                    <a:gd name="T32" fmla="*/ 152 w 152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2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4" y="3"/>
                      </a:lnTo>
                      <a:lnTo>
                        <a:pt x="26" y="9"/>
                      </a:lnTo>
                      <a:lnTo>
                        <a:pt x="152" y="9"/>
                      </a:lnTo>
                      <a:lnTo>
                        <a:pt x="1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7" name="Freeform 372"/>
                <p:cNvSpPr>
                  <a:spLocks/>
                </p:cNvSpPr>
                <p:nvPr/>
              </p:nvSpPr>
              <p:spPr bwMode="auto">
                <a:xfrm>
                  <a:off x="4467" y="2960"/>
                  <a:ext cx="643" cy="11"/>
                </a:xfrm>
                <a:custGeom>
                  <a:avLst/>
                  <a:gdLst>
                    <a:gd name="T0" fmla="*/ 5 w 643"/>
                    <a:gd name="T1" fmla="*/ 0 h 11"/>
                    <a:gd name="T2" fmla="*/ 5 w 643"/>
                    <a:gd name="T3" fmla="*/ 0 h 11"/>
                    <a:gd name="T4" fmla="*/ 2 w 643"/>
                    <a:gd name="T5" fmla="*/ 2 h 11"/>
                    <a:gd name="T6" fmla="*/ 0 w 643"/>
                    <a:gd name="T7" fmla="*/ 5 h 11"/>
                    <a:gd name="T8" fmla="*/ 0 w 643"/>
                    <a:gd name="T9" fmla="*/ 5 h 11"/>
                    <a:gd name="T10" fmla="*/ 2 w 643"/>
                    <a:gd name="T11" fmla="*/ 8 h 11"/>
                    <a:gd name="T12" fmla="*/ 5 w 643"/>
                    <a:gd name="T13" fmla="*/ 11 h 11"/>
                    <a:gd name="T14" fmla="*/ 637 w 643"/>
                    <a:gd name="T15" fmla="*/ 11 h 11"/>
                    <a:gd name="T16" fmla="*/ 637 w 643"/>
                    <a:gd name="T17" fmla="*/ 11 h 11"/>
                    <a:gd name="T18" fmla="*/ 640 w 643"/>
                    <a:gd name="T19" fmla="*/ 8 h 11"/>
                    <a:gd name="T20" fmla="*/ 643 w 643"/>
                    <a:gd name="T21" fmla="*/ 5 h 11"/>
                    <a:gd name="T22" fmla="*/ 643 w 643"/>
                    <a:gd name="T23" fmla="*/ 5 h 11"/>
                    <a:gd name="T24" fmla="*/ 640 w 643"/>
                    <a:gd name="T25" fmla="*/ 2 h 11"/>
                    <a:gd name="T26" fmla="*/ 637 w 643"/>
                    <a:gd name="T27" fmla="*/ 0 h 11"/>
                    <a:gd name="T28" fmla="*/ 5 w 643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1"/>
                    <a:gd name="T47" fmla="*/ 643 w 643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2"/>
                      </a:lnTo>
                      <a:lnTo>
                        <a:pt x="0" y="5"/>
                      </a:lnTo>
                      <a:lnTo>
                        <a:pt x="2" y="8"/>
                      </a:lnTo>
                      <a:lnTo>
                        <a:pt x="5" y="11"/>
                      </a:lnTo>
                      <a:lnTo>
                        <a:pt x="637" y="11"/>
                      </a:lnTo>
                      <a:lnTo>
                        <a:pt x="640" y="8"/>
                      </a:lnTo>
                      <a:lnTo>
                        <a:pt x="643" y="5"/>
                      </a:lnTo>
                      <a:lnTo>
                        <a:pt x="640" y="2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8" name="Freeform 373"/>
                <p:cNvSpPr>
                  <a:spLocks/>
                </p:cNvSpPr>
                <p:nvPr/>
              </p:nvSpPr>
              <p:spPr bwMode="auto">
                <a:xfrm>
                  <a:off x="4414" y="3012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9" name="Freeform 374"/>
                <p:cNvSpPr>
                  <a:spLocks/>
                </p:cNvSpPr>
                <p:nvPr/>
              </p:nvSpPr>
              <p:spPr bwMode="auto">
                <a:xfrm>
                  <a:off x="4414" y="3065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0" name="Freeform 375"/>
                <p:cNvSpPr>
                  <a:spLocks/>
                </p:cNvSpPr>
                <p:nvPr/>
              </p:nvSpPr>
              <p:spPr bwMode="auto">
                <a:xfrm>
                  <a:off x="4414" y="3117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1" name="Freeform 376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2" name="Freeform 377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380" cy="11"/>
                </a:xfrm>
                <a:custGeom>
                  <a:avLst/>
                  <a:gdLst>
                    <a:gd name="T0" fmla="*/ 6 w 380"/>
                    <a:gd name="T1" fmla="*/ 0 h 11"/>
                    <a:gd name="T2" fmla="*/ 6 w 380"/>
                    <a:gd name="T3" fmla="*/ 0 h 11"/>
                    <a:gd name="T4" fmla="*/ 3 w 380"/>
                    <a:gd name="T5" fmla="*/ 3 h 11"/>
                    <a:gd name="T6" fmla="*/ 0 w 380"/>
                    <a:gd name="T7" fmla="*/ 6 h 11"/>
                    <a:gd name="T8" fmla="*/ 0 w 380"/>
                    <a:gd name="T9" fmla="*/ 6 h 11"/>
                    <a:gd name="T10" fmla="*/ 3 w 380"/>
                    <a:gd name="T11" fmla="*/ 9 h 11"/>
                    <a:gd name="T12" fmla="*/ 6 w 380"/>
                    <a:gd name="T13" fmla="*/ 11 h 11"/>
                    <a:gd name="T14" fmla="*/ 374 w 380"/>
                    <a:gd name="T15" fmla="*/ 11 h 11"/>
                    <a:gd name="T16" fmla="*/ 374 w 380"/>
                    <a:gd name="T17" fmla="*/ 11 h 11"/>
                    <a:gd name="T18" fmla="*/ 377 w 380"/>
                    <a:gd name="T19" fmla="*/ 9 h 11"/>
                    <a:gd name="T20" fmla="*/ 380 w 380"/>
                    <a:gd name="T21" fmla="*/ 6 h 11"/>
                    <a:gd name="T22" fmla="*/ 380 w 380"/>
                    <a:gd name="T23" fmla="*/ 6 h 11"/>
                    <a:gd name="T24" fmla="*/ 377 w 380"/>
                    <a:gd name="T25" fmla="*/ 3 h 11"/>
                    <a:gd name="T26" fmla="*/ 374 w 380"/>
                    <a:gd name="T27" fmla="*/ 0 h 11"/>
                    <a:gd name="T28" fmla="*/ 6 w 380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0"/>
                    <a:gd name="T46" fmla="*/ 0 h 11"/>
                    <a:gd name="T47" fmla="*/ 380 w 380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0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374" y="11"/>
                      </a:lnTo>
                      <a:lnTo>
                        <a:pt x="377" y="9"/>
                      </a:lnTo>
                      <a:lnTo>
                        <a:pt x="380" y="6"/>
                      </a:lnTo>
                      <a:lnTo>
                        <a:pt x="377" y="3"/>
                      </a:lnTo>
                      <a:lnTo>
                        <a:pt x="374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3" name="Freeform 378"/>
                <p:cNvSpPr>
                  <a:spLocks/>
                </p:cNvSpPr>
                <p:nvPr/>
              </p:nvSpPr>
              <p:spPr bwMode="auto">
                <a:xfrm>
                  <a:off x="4467" y="3328"/>
                  <a:ext cx="643" cy="12"/>
                </a:xfrm>
                <a:custGeom>
                  <a:avLst/>
                  <a:gdLst>
                    <a:gd name="T0" fmla="*/ 5 w 643"/>
                    <a:gd name="T1" fmla="*/ 0 h 12"/>
                    <a:gd name="T2" fmla="*/ 5 w 643"/>
                    <a:gd name="T3" fmla="*/ 0 h 12"/>
                    <a:gd name="T4" fmla="*/ 2 w 643"/>
                    <a:gd name="T5" fmla="*/ 3 h 12"/>
                    <a:gd name="T6" fmla="*/ 0 w 643"/>
                    <a:gd name="T7" fmla="*/ 6 h 12"/>
                    <a:gd name="T8" fmla="*/ 0 w 643"/>
                    <a:gd name="T9" fmla="*/ 6 h 12"/>
                    <a:gd name="T10" fmla="*/ 2 w 643"/>
                    <a:gd name="T11" fmla="*/ 9 h 12"/>
                    <a:gd name="T12" fmla="*/ 5 w 643"/>
                    <a:gd name="T13" fmla="*/ 12 h 12"/>
                    <a:gd name="T14" fmla="*/ 637 w 643"/>
                    <a:gd name="T15" fmla="*/ 12 h 12"/>
                    <a:gd name="T16" fmla="*/ 637 w 643"/>
                    <a:gd name="T17" fmla="*/ 12 h 12"/>
                    <a:gd name="T18" fmla="*/ 640 w 643"/>
                    <a:gd name="T19" fmla="*/ 9 h 12"/>
                    <a:gd name="T20" fmla="*/ 643 w 643"/>
                    <a:gd name="T21" fmla="*/ 6 h 12"/>
                    <a:gd name="T22" fmla="*/ 643 w 643"/>
                    <a:gd name="T23" fmla="*/ 6 h 12"/>
                    <a:gd name="T24" fmla="*/ 640 w 643"/>
                    <a:gd name="T25" fmla="*/ 3 h 12"/>
                    <a:gd name="T26" fmla="*/ 637 w 643"/>
                    <a:gd name="T27" fmla="*/ 0 h 12"/>
                    <a:gd name="T28" fmla="*/ 5 w 643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2"/>
                    <a:gd name="T47" fmla="*/ 643 w 643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2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3"/>
                      </a:lnTo>
                      <a:lnTo>
                        <a:pt x="0" y="6"/>
                      </a:lnTo>
                      <a:lnTo>
                        <a:pt x="2" y="9"/>
                      </a:lnTo>
                      <a:lnTo>
                        <a:pt x="5" y="12"/>
                      </a:lnTo>
                      <a:lnTo>
                        <a:pt x="637" y="12"/>
                      </a:lnTo>
                      <a:lnTo>
                        <a:pt x="640" y="9"/>
                      </a:lnTo>
                      <a:lnTo>
                        <a:pt x="643" y="6"/>
                      </a:lnTo>
                      <a:lnTo>
                        <a:pt x="640" y="3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4" name="Freeform 379"/>
                <p:cNvSpPr>
                  <a:spLocks/>
                </p:cNvSpPr>
                <p:nvPr/>
              </p:nvSpPr>
              <p:spPr bwMode="auto">
                <a:xfrm>
                  <a:off x="4414" y="3381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6 h 11"/>
                    <a:gd name="T8" fmla="*/ 0 w 696"/>
                    <a:gd name="T9" fmla="*/ 6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6 h 11"/>
                    <a:gd name="T22" fmla="*/ 696 w 696"/>
                    <a:gd name="T23" fmla="*/ 6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5" name="Freeform 380"/>
                <p:cNvSpPr>
                  <a:spLocks/>
                </p:cNvSpPr>
                <p:nvPr/>
              </p:nvSpPr>
              <p:spPr bwMode="auto">
                <a:xfrm>
                  <a:off x="4414" y="3433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6" name="Freeform 381"/>
                <p:cNvSpPr>
                  <a:spLocks/>
                </p:cNvSpPr>
                <p:nvPr/>
              </p:nvSpPr>
              <p:spPr bwMode="auto">
                <a:xfrm>
                  <a:off x="4414" y="3486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7" name="Freeform 382"/>
                <p:cNvSpPr>
                  <a:spLocks/>
                </p:cNvSpPr>
                <p:nvPr/>
              </p:nvSpPr>
              <p:spPr bwMode="auto">
                <a:xfrm>
                  <a:off x="4414" y="3539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5 h 11"/>
                    <a:gd name="T8" fmla="*/ 0 w 696"/>
                    <a:gd name="T9" fmla="*/ 5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5 h 11"/>
                    <a:gd name="T22" fmla="*/ 696 w 696"/>
                    <a:gd name="T23" fmla="*/ 5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5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5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8" name="Freeform 383"/>
                <p:cNvSpPr>
                  <a:spLocks/>
                </p:cNvSpPr>
                <p:nvPr/>
              </p:nvSpPr>
              <p:spPr bwMode="auto">
                <a:xfrm>
                  <a:off x="4414" y="3591"/>
                  <a:ext cx="591" cy="12"/>
                </a:xfrm>
                <a:custGeom>
                  <a:avLst/>
                  <a:gdLst>
                    <a:gd name="T0" fmla="*/ 6 w 591"/>
                    <a:gd name="T1" fmla="*/ 0 h 12"/>
                    <a:gd name="T2" fmla="*/ 6 w 591"/>
                    <a:gd name="T3" fmla="*/ 0 h 12"/>
                    <a:gd name="T4" fmla="*/ 3 w 591"/>
                    <a:gd name="T5" fmla="*/ 3 h 12"/>
                    <a:gd name="T6" fmla="*/ 0 w 591"/>
                    <a:gd name="T7" fmla="*/ 6 h 12"/>
                    <a:gd name="T8" fmla="*/ 0 w 591"/>
                    <a:gd name="T9" fmla="*/ 6 h 12"/>
                    <a:gd name="T10" fmla="*/ 3 w 591"/>
                    <a:gd name="T11" fmla="*/ 9 h 12"/>
                    <a:gd name="T12" fmla="*/ 6 w 591"/>
                    <a:gd name="T13" fmla="*/ 12 h 12"/>
                    <a:gd name="T14" fmla="*/ 585 w 591"/>
                    <a:gd name="T15" fmla="*/ 12 h 12"/>
                    <a:gd name="T16" fmla="*/ 585 w 591"/>
                    <a:gd name="T17" fmla="*/ 12 h 12"/>
                    <a:gd name="T18" fmla="*/ 588 w 591"/>
                    <a:gd name="T19" fmla="*/ 9 h 12"/>
                    <a:gd name="T20" fmla="*/ 591 w 591"/>
                    <a:gd name="T21" fmla="*/ 6 h 12"/>
                    <a:gd name="T22" fmla="*/ 591 w 591"/>
                    <a:gd name="T23" fmla="*/ 6 h 12"/>
                    <a:gd name="T24" fmla="*/ 588 w 591"/>
                    <a:gd name="T25" fmla="*/ 3 h 12"/>
                    <a:gd name="T26" fmla="*/ 585 w 591"/>
                    <a:gd name="T27" fmla="*/ 0 h 12"/>
                    <a:gd name="T28" fmla="*/ 6 w 591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91"/>
                    <a:gd name="T46" fmla="*/ 0 h 12"/>
                    <a:gd name="T47" fmla="*/ 591 w 591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91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585" y="12"/>
                      </a:lnTo>
                      <a:lnTo>
                        <a:pt x="588" y="9"/>
                      </a:lnTo>
                      <a:lnTo>
                        <a:pt x="591" y="6"/>
                      </a:lnTo>
                      <a:lnTo>
                        <a:pt x="588" y="3"/>
                      </a:lnTo>
                      <a:lnTo>
                        <a:pt x="585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9" name="Freeform 384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140" cy="12"/>
                </a:xfrm>
                <a:custGeom>
                  <a:avLst/>
                  <a:gdLst>
                    <a:gd name="T0" fmla="*/ 0 w 140"/>
                    <a:gd name="T1" fmla="*/ 6 h 12"/>
                    <a:gd name="T2" fmla="*/ 0 w 140"/>
                    <a:gd name="T3" fmla="*/ 6 h 12"/>
                    <a:gd name="T4" fmla="*/ 3 w 140"/>
                    <a:gd name="T5" fmla="*/ 9 h 12"/>
                    <a:gd name="T6" fmla="*/ 6 w 140"/>
                    <a:gd name="T7" fmla="*/ 12 h 12"/>
                    <a:gd name="T8" fmla="*/ 140 w 140"/>
                    <a:gd name="T9" fmla="*/ 12 h 12"/>
                    <a:gd name="T10" fmla="*/ 140 w 140"/>
                    <a:gd name="T11" fmla="*/ 12 h 12"/>
                    <a:gd name="T12" fmla="*/ 123 w 140"/>
                    <a:gd name="T13" fmla="*/ 0 h 12"/>
                    <a:gd name="T14" fmla="*/ 6 w 140"/>
                    <a:gd name="T15" fmla="*/ 0 h 12"/>
                    <a:gd name="T16" fmla="*/ 6 w 140"/>
                    <a:gd name="T17" fmla="*/ 0 h 12"/>
                    <a:gd name="T18" fmla="*/ 3 w 140"/>
                    <a:gd name="T19" fmla="*/ 3 h 12"/>
                    <a:gd name="T20" fmla="*/ 0 w 140"/>
                    <a:gd name="T21" fmla="*/ 6 h 12"/>
                    <a:gd name="T22" fmla="*/ 0 w 140"/>
                    <a:gd name="T23" fmla="*/ 6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40"/>
                    <a:gd name="T37" fmla="*/ 0 h 12"/>
                    <a:gd name="T38" fmla="*/ 140 w 14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40" h="1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140" y="12"/>
                      </a:lnTo>
                      <a:lnTo>
                        <a:pt x="123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20" name="Freeform 385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213" cy="11"/>
                </a:xfrm>
                <a:custGeom>
                  <a:avLst/>
                  <a:gdLst>
                    <a:gd name="T0" fmla="*/ 0 w 213"/>
                    <a:gd name="T1" fmla="*/ 6 h 11"/>
                    <a:gd name="T2" fmla="*/ 0 w 213"/>
                    <a:gd name="T3" fmla="*/ 6 h 11"/>
                    <a:gd name="T4" fmla="*/ 3 w 213"/>
                    <a:gd name="T5" fmla="*/ 9 h 11"/>
                    <a:gd name="T6" fmla="*/ 6 w 213"/>
                    <a:gd name="T7" fmla="*/ 11 h 11"/>
                    <a:gd name="T8" fmla="*/ 213 w 213"/>
                    <a:gd name="T9" fmla="*/ 11 h 11"/>
                    <a:gd name="T10" fmla="*/ 213 w 213"/>
                    <a:gd name="T11" fmla="*/ 11 h 11"/>
                    <a:gd name="T12" fmla="*/ 199 w 213"/>
                    <a:gd name="T13" fmla="*/ 0 h 11"/>
                    <a:gd name="T14" fmla="*/ 6 w 213"/>
                    <a:gd name="T15" fmla="*/ 0 h 11"/>
                    <a:gd name="T16" fmla="*/ 6 w 213"/>
                    <a:gd name="T17" fmla="*/ 0 h 11"/>
                    <a:gd name="T18" fmla="*/ 3 w 213"/>
                    <a:gd name="T19" fmla="*/ 3 h 11"/>
                    <a:gd name="T20" fmla="*/ 0 w 213"/>
                    <a:gd name="T21" fmla="*/ 6 h 11"/>
                    <a:gd name="T22" fmla="*/ 0 w 213"/>
                    <a:gd name="T23" fmla="*/ 6 h 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3"/>
                    <a:gd name="T37" fmla="*/ 0 h 11"/>
                    <a:gd name="T38" fmla="*/ 213 w 213"/>
                    <a:gd name="T39" fmla="*/ 11 h 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3" h="11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213" y="11"/>
                      </a:lnTo>
                      <a:lnTo>
                        <a:pt x="199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9381" name="Text Box 386"/>
              <p:cNvSpPr txBox="1">
                <a:spLocks noChangeArrowheads="1"/>
              </p:cNvSpPr>
              <p:nvPr/>
            </p:nvSpPr>
            <p:spPr bwMode="auto">
              <a:xfrm>
                <a:off x="4076" y="2416"/>
                <a:ext cx="1100" cy="1249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/>
              <a:lstStyle/>
              <a:p>
                <a:pPr eaLnBrk="0" hangingPunct="0">
                  <a:lnSpc>
                    <a:spcPct val="150000"/>
                  </a:lnSpc>
                </a:pPr>
                <a:r>
                  <a:rPr kumimoji="1" lang="en-US" altLang="zh-CN" sz="3200" b="1">
                    <a:latin typeface="+mj-lt"/>
                    <a:ea typeface="宋体" charset="-122"/>
                  </a:rPr>
                  <a:t>Order</a:t>
                </a:r>
              </a:p>
            </p:txBody>
          </p:sp>
        </p:grpSp>
        <p:grpSp>
          <p:nvGrpSpPr>
            <p:cNvPr id="9221" name="Group 705"/>
            <p:cNvGrpSpPr>
              <a:grpSpLocks/>
            </p:cNvGrpSpPr>
            <p:nvPr/>
          </p:nvGrpSpPr>
          <p:grpSpPr bwMode="auto">
            <a:xfrm>
              <a:off x="3114675" y="1612900"/>
              <a:ext cx="4868863" cy="4608513"/>
              <a:chOff x="845" y="1016"/>
              <a:chExt cx="3067" cy="2903"/>
            </a:xfrm>
          </p:grpSpPr>
          <p:grpSp>
            <p:nvGrpSpPr>
              <p:cNvPr id="9222" name="Group 706"/>
              <p:cNvGrpSpPr>
                <a:grpSpLocks/>
              </p:cNvGrpSpPr>
              <p:nvPr/>
            </p:nvGrpSpPr>
            <p:grpSpPr bwMode="auto">
              <a:xfrm>
                <a:off x="1807" y="1016"/>
                <a:ext cx="2105" cy="2900"/>
                <a:chOff x="1807" y="1016"/>
                <a:chExt cx="2105" cy="2900"/>
              </a:xfrm>
            </p:grpSpPr>
            <p:sp>
              <p:nvSpPr>
                <p:cNvPr id="9247" name="Freeform 707"/>
                <p:cNvSpPr>
                  <a:spLocks/>
                </p:cNvSpPr>
                <p:nvPr/>
              </p:nvSpPr>
              <p:spPr bwMode="auto">
                <a:xfrm>
                  <a:off x="1807" y="2839"/>
                  <a:ext cx="2105" cy="1077"/>
                </a:xfrm>
                <a:custGeom>
                  <a:avLst/>
                  <a:gdLst>
                    <a:gd name="T0" fmla="*/ 4593 w 1175"/>
                    <a:gd name="T1" fmla="*/ 41 h 601"/>
                    <a:gd name="T2" fmla="*/ 12103 w 1175"/>
                    <a:gd name="T3" fmla="*/ 3503 h 601"/>
                    <a:gd name="T4" fmla="*/ 12103 w 1175"/>
                    <a:gd name="T5" fmla="*/ 6025 h 601"/>
                    <a:gd name="T6" fmla="*/ 0 w 1175"/>
                    <a:gd name="T7" fmla="*/ 6199 h 601"/>
                    <a:gd name="T8" fmla="*/ 0 w 1175"/>
                    <a:gd name="T9" fmla="*/ 2813 h 601"/>
                    <a:gd name="T10" fmla="*/ 13 w 1175"/>
                    <a:gd name="T11" fmla="*/ 0 h 601"/>
                    <a:gd name="T12" fmla="*/ 4593 w 1175"/>
                    <a:gd name="T13" fmla="*/ 41 h 6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75"/>
                    <a:gd name="T22" fmla="*/ 0 h 601"/>
                    <a:gd name="T23" fmla="*/ 1175 w 1175"/>
                    <a:gd name="T24" fmla="*/ 601 h 6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75" h="601">
                      <a:moveTo>
                        <a:pt x="446" y="4"/>
                      </a:moveTo>
                      <a:lnTo>
                        <a:pt x="1175" y="340"/>
                      </a:lnTo>
                      <a:lnTo>
                        <a:pt x="1175" y="584"/>
                      </a:lnTo>
                      <a:lnTo>
                        <a:pt x="0" y="601"/>
                      </a:lnTo>
                      <a:lnTo>
                        <a:pt x="0" y="273"/>
                      </a:lnTo>
                      <a:lnTo>
                        <a:pt x="1" y="0"/>
                      </a:lnTo>
                      <a:lnTo>
                        <a:pt x="446" y="4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8" name="Freeform 708"/>
                <p:cNvSpPr>
                  <a:spLocks/>
                </p:cNvSpPr>
                <p:nvPr/>
              </p:nvSpPr>
              <p:spPr bwMode="auto">
                <a:xfrm>
                  <a:off x="2495" y="3302"/>
                  <a:ext cx="923" cy="182"/>
                </a:xfrm>
                <a:custGeom>
                  <a:avLst/>
                  <a:gdLst>
                    <a:gd name="T0" fmla="*/ 175 w 1031"/>
                    <a:gd name="T1" fmla="*/ 15 h 203"/>
                    <a:gd name="T2" fmla="*/ 0 w 1031"/>
                    <a:gd name="T3" fmla="*/ 29 h 203"/>
                    <a:gd name="T4" fmla="*/ 69 w 1031"/>
                    <a:gd name="T5" fmla="*/ 78 h 203"/>
                    <a:gd name="T6" fmla="*/ 245 w 1031"/>
                    <a:gd name="T7" fmla="*/ 101 h 203"/>
                    <a:gd name="T8" fmla="*/ 416 w 1031"/>
                    <a:gd name="T9" fmla="*/ 74 h 203"/>
                    <a:gd name="T10" fmla="*/ 497 w 1031"/>
                    <a:gd name="T11" fmla="*/ 131 h 203"/>
                    <a:gd name="T12" fmla="*/ 662 w 1031"/>
                    <a:gd name="T13" fmla="*/ 109 h 203"/>
                    <a:gd name="T14" fmla="*/ 463 w 1031"/>
                    <a:gd name="T15" fmla="*/ 15 h 203"/>
                    <a:gd name="T16" fmla="*/ 389 w 1031"/>
                    <a:gd name="T17" fmla="*/ 24 h 203"/>
                    <a:gd name="T18" fmla="*/ 286 w 1031"/>
                    <a:gd name="T19" fmla="*/ 0 h 203"/>
                    <a:gd name="T20" fmla="*/ 175 w 1031"/>
                    <a:gd name="T21" fmla="*/ 15 h 203"/>
                    <a:gd name="T22" fmla="*/ 175 w 1031"/>
                    <a:gd name="T23" fmla="*/ 15 h 20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031"/>
                    <a:gd name="T37" fmla="*/ 0 h 203"/>
                    <a:gd name="T38" fmla="*/ 1031 w 1031"/>
                    <a:gd name="T39" fmla="*/ 203 h 20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031" h="203">
                      <a:moveTo>
                        <a:pt x="272" y="23"/>
                      </a:moveTo>
                      <a:lnTo>
                        <a:pt x="0" y="45"/>
                      </a:lnTo>
                      <a:lnTo>
                        <a:pt x="107" y="120"/>
                      </a:lnTo>
                      <a:lnTo>
                        <a:pt x="382" y="156"/>
                      </a:lnTo>
                      <a:lnTo>
                        <a:pt x="648" y="114"/>
                      </a:lnTo>
                      <a:lnTo>
                        <a:pt x="774" y="203"/>
                      </a:lnTo>
                      <a:lnTo>
                        <a:pt x="1031" y="169"/>
                      </a:lnTo>
                      <a:lnTo>
                        <a:pt x="719" y="23"/>
                      </a:lnTo>
                      <a:lnTo>
                        <a:pt x="607" y="38"/>
                      </a:lnTo>
                      <a:lnTo>
                        <a:pt x="445" y="0"/>
                      </a:lnTo>
                      <a:lnTo>
                        <a:pt x="272" y="23"/>
                      </a:lnTo>
                      <a:close/>
                    </a:path>
                  </a:pathLst>
                </a:custGeom>
                <a:solidFill>
                  <a:srgbClr val="75696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9" name="Freeform 709"/>
                <p:cNvSpPr>
                  <a:spLocks/>
                </p:cNvSpPr>
                <p:nvPr/>
              </p:nvSpPr>
              <p:spPr bwMode="auto">
                <a:xfrm>
                  <a:off x="2567" y="2918"/>
                  <a:ext cx="1345" cy="753"/>
                </a:xfrm>
                <a:custGeom>
                  <a:avLst/>
                  <a:gdLst>
                    <a:gd name="T0" fmla="*/ 0 w 1502"/>
                    <a:gd name="T1" fmla="*/ 0 h 840"/>
                    <a:gd name="T2" fmla="*/ 0 w 1502"/>
                    <a:gd name="T3" fmla="*/ 24 h 840"/>
                    <a:gd name="T4" fmla="*/ 965 w 1502"/>
                    <a:gd name="T5" fmla="*/ 542 h 840"/>
                    <a:gd name="T6" fmla="*/ 965 w 1502"/>
                    <a:gd name="T7" fmla="*/ 375 h 840"/>
                    <a:gd name="T8" fmla="*/ 0 w 1502"/>
                    <a:gd name="T9" fmla="*/ 0 h 840"/>
                    <a:gd name="T10" fmla="*/ 0 w 1502"/>
                    <a:gd name="T11" fmla="*/ 0 h 84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02"/>
                    <a:gd name="T19" fmla="*/ 0 h 840"/>
                    <a:gd name="T20" fmla="*/ 1502 w 1502"/>
                    <a:gd name="T21" fmla="*/ 840 h 84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02" h="840">
                      <a:moveTo>
                        <a:pt x="0" y="0"/>
                      </a:moveTo>
                      <a:lnTo>
                        <a:pt x="0" y="38"/>
                      </a:lnTo>
                      <a:lnTo>
                        <a:pt x="1502" y="840"/>
                      </a:lnTo>
                      <a:lnTo>
                        <a:pt x="1502" y="5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0" name="Freeform 710"/>
                <p:cNvSpPr>
                  <a:spLocks/>
                </p:cNvSpPr>
                <p:nvPr/>
              </p:nvSpPr>
              <p:spPr bwMode="auto">
                <a:xfrm>
                  <a:off x="1809" y="2334"/>
                  <a:ext cx="860" cy="525"/>
                </a:xfrm>
                <a:custGeom>
                  <a:avLst/>
                  <a:gdLst>
                    <a:gd name="T0" fmla="*/ 2279 w 480"/>
                    <a:gd name="T1" fmla="*/ 2999 h 293"/>
                    <a:gd name="T2" fmla="*/ 2250 w 480"/>
                    <a:gd name="T3" fmla="*/ 1614 h 293"/>
                    <a:gd name="T4" fmla="*/ 3245 w 480"/>
                    <a:gd name="T5" fmla="*/ 1708 h 293"/>
                    <a:gd name="T6" fmla="*/ 3245 w 480"/>
                    <a:gd name="T7" fmla="*/ 2969 h 293"/>
                    <a:gd name="T8" fmla="*/ 4947 w 480"/>
                    <a:gd name="T9" fmla="*/ 3021 h 293"/>
                    <a:gd name="T10" fmla="*/ 4854 w 480"/>
                    <a:gd name="T11" fmla="*/ 668 h 293"/>
                    <a:gd name="T12" fmla="*/ 13 w 480"/>
                    <a:gd name="T13" fmla="*/ 0 h 293"/>
                    <a:gd name="T14" fmla="*/ 0 w 480"/>
                    <a:gd name="T15" fmla="*/ 2992 h 293"/>
                    <a:gd name="T16" fmla="*/ 2279 w 480"/>
                    <a:gd name="T17" fmla="*/ 2999 h 293"/>
                    <a:gd name="T18" fmla="*/ 2279 w 480"/>
                    <a:gd name="T19" fmla="*/ 2999 h 29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80"/>
                    <a:gd name="T31" fmla="*/ 0 h 293"/>
                    <a:gd name="T32" fmla="*/ 480 w 480"/>
                    <a:gd name="T33" fmla="*/ 293 h 29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80" h="293">
                      <a:moveTo>
                        <a:pt x="221" y="291"/>
                      </a:moveTo>
                      <a:lnTo>
                        <a:pt x="218" y="157"/>
                      </a:lnTo>
                      <a:lnTo>
                        <a:pt x="315" y="166"/>
                      </a:lnTo>
                      <a:lnTo>
                        <a:pt x="315" y="288"/>
                      </a:lnTo>
                      <a:lnTo>
                        <a:pt x="480" y="293"/>
                      </a:lnTo>
                      <a:lnTo>
                        <a:pt x="471" y="65"/>
                      </a:lnTo>
                      <a:lnTo>
                        <a:pt x="1" y="0"/>
                      </a:lnTo>
                      <a:lnTo>
                        <a:pt x="0" y="290"/>
                      </a:lnTo>
                      <a:lnTo>
                        <a:pt x="221" y="291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1" name="Freeform 711"/>
                <p:cNvSpPr>
                  <a:spLocks/>
                </p:cNvSpPr>
                <p:nvPr/>
              </p:nvSpPr>
              <p:spPr bwMode="auto">
                <a:xfrm>
                  <a:off x="1809" y="1016"/>
                  <a:ext cx="2074" cy="1469"/>
                </a:xfrm>
                <a:custGeom>
                  <a:avLst/>
                  <a:gdLst>
                    <a:gd name="T0" fmla="*/ 29 w 1158"/>
                    <a:gd name="T1" fmla="*/ 195 h 820"/>
                    <a:gd name="T2" fmla="*/ 276 w 1158"/>
                    <a:gd name="T3" fmla="*/ 131 h 820"/>
                    <a:gd name="T4" fmla="*/ 453 w 1158"/>
                    <a:gd name="T5" fmla="*/ 115 h 820"/>
                    <a:gd name="T6" fmla="*/ 690 w 1158"/>
                    <a:gd name="T7" fmla="*/ 102 h 820"/>
                    <a:gd name="T8" fmla="*/ 965 w 1158"/>
                    <a:gd name="T9" fmla="*/ 81 h 820"/>
                    <a:gd name="T10" fmla="*/ 1306 w 1158"/>
                    <a:gd name="T11" fmla="*/ 73 h 820"/>
                    <a:gd name="T12" fmla="*/ 1691 w 1158"/>
                    <a:gd name="T13" fmla="*/ 52 h 820"/>
                    <a:gd name="T14" fmla="*/ 2108 w 1158"/>
                    <a:gd name="T15" fmla="*/ 41 h 820"/>
                    <a:gd name="T16" fmla="*/ 2550 w 1158"/>
                    <a:gd name="T17" fmla="*/ 23 h 820"/>
                    <a:gd name="T18" fmla="*/ 3045 w 1158"/>
                    <a:gd name="T19" fmla="*/ 13 h 820"/>
                    <a:gd name="T20" fmla="*/ 3552 w 1158"/>
                    <a:gd name="T21" fmla="*/ 0 h 820"/>
                    <a:gd name="T22" fmla="*/ 4084 w 1158"/>
                    <a:gd name="T23" fmla="*/ 13 h 820"/>
                    <a:gd name="T24" fmla="*/ 4619 w 1158"/>
                    <a:gd name="T25" fmla="*/ 23 h 820"/>
                    <a:gd name="T26" fmla="*/ 5165 w 1158"/>
                    <a:gd name="T27" fmla="*/ 29 h 820"/>
                    <a:gd name="T28" fmla="*/ 5722 w 1158"/>
                    <a:gd name="T29" fmla="*/ 52 h 820"/>
                    <a:gd name="T30" fmla="*/ 6285 w 1158"/>
                    <a:gd name="T31" fmla="*/ 93 h 820"/>
                    <a:gd name="T32" fmla="*/ 6833 w 1158"/>
                    <a:gd name="T33" fmla="*/ 145 h 820"/>
                    <a:gd name="T34" fmla="*/ 7365 w 1158"/>
                    <a:gd name="T35" fmla="*/ 183 h 820"/>
                    <a:gd name="T36" fmla="*/ 7882 w 1158"/>
                    <a:gd name="T37" fmla="*/ 235 h 820"/>
                    <a:gd name="T38" fmla="*/ 8395 w 1158"/>
                    <a:gd name="T39" fmla="*/ 288 h 820"/>
                    <a:gd name="T40" fmla="*/ 8882 w 1158"/>
                    <a:gd name="T41" fmla="*/ 328 h 820"/>
                    <a:gd name="T42" fmla="*/ 9354 w 1158"/>
                    <a:gd name="T43" fmla="*/ 378 h 820"/>
                    <a:gd name="T44" fmla="*/ 9784 w 1158"/>
                    <a:gd name="T45" fmla="*/ 430 h 820"/>
                    <a:gd name="T46" fmla="*/ 10198 w 1158"/>
                    <a:gd name="T47" fmla="*/ 471 h 820"/>
                    <a:gd name="T48" fmla="*/ 10567 w 1158"/>
                    <a:gd name="T49" fmla="*/ 516 h 820"/>
                    <a:gd name="T50" fmla="*/ 10900 w 1158"/>
                    <a:gd name="T51" fmla="*/ 559 h 820"/>
                    <a:gd name="T52" fmla="*/ 11197 w 1158"/>
                    <a:gd name="T53" fmla="*/ 597 h 820"/>
                    <a:gd name="T54" fmla="*/ 11445 w 1158"/>
                    <a:gd name="T55" fmla="*/ 625 h 820"/>
                    <a:gd name="T56" fmla="*/ 11642 w 1158"/>
                    <a:gd name="T57" fmla="*/ 649 h 820"/>
                    <a:gd name="T58" fmla="*/ 11796 w 1158"/>
                    <a:gd name="T59" fmla="*/ 668 h 820"/>
                    <a:gd name="T60" fmla="*/ 11889 w 1158"/>
                    <a:gd name="T61" fmla="*/ 677 h 820"/>
                    <a:gd name="T62" fmla="*/ 11917 w 1158"/>
                    <a:gd name="T63" fmla="*/ 690 h 820"/>
                    <a:gd name="T64" fmla="*/ 4879 w 1158"/>
                    <a:gd name="T65" fmla="*/ 8447 h 820"/>
                    <a:gd name="T66" fmla="*/ 0 w 1158"/>
                    <a:gd name="T67" fmla="*/ 7952 h 820"/>
                    <a:gd name="T68" fmla="*/ 29 w 1158"/>
                    <a:gd name="T69" fmla="*/ 195 h 82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158"/>
                    <a:gd name="T106" fmla="*/ 0 h 820"/>
                    <a:gd name="T107" fmla="*/ 1158 w 1158"/>
                    <a:gd name="T108" fmla="*/ 820 h 82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158" h="820">
                      <a:moveTo>
                        <a:pt x="3" y="19"/>
                      </a:moveTo>
                      <a:lnTo>
                        <a:pt x="27" y="13"/>
                      </a:lnTo>
                      <a:lnTo>
                        <a:pt x="44" y="11"/>
                      </a:lnTo>
                      <a:lnTo>
                        <a:pt x="67" y="10"/>
                      </a:lnTo>
                      <a:lnTo>
                        <a:pt x="94" y="8"/>
                      </a:lnTo>
                      <a:lnTo>
                        <a:pt x="127" y="7"/>
                      </a:lnTo>
                      <a:lnTo>
                        <a:pt x="164" y="5"/>
                      </a:lnTo>
                      <a:lnTo>
                        <a:pt x="205" y="4"/>
                      </a:lnTo>
                      <a:lnTo>
                        <a:pt x="248" y="2"/>
                      </a:lnTo>
                      <a:lnTo>
                        <a:pt x="296" y="1"/>
                      </a:lnTo>
                      <a:lnTo>
                        <a:pt x="345" y="0"/>
                      </a:lnTo>
                      <a:lnTo>
                        <a:pt x="397" y="1"/>
                      </a:lnTo>
                      <a:lnTo>
                        <a:pt x="449" y="2"/>
                      </a:lnTo>
                      <a:lnTo>
                        <a:pt x="502" y="3"/>
                      </a:lnTo>
                      <a:lnTo>
                        <a:pt x="556" y="5"/>
                      </a:lnTo>
                      <a:lnTo>
                        <a:pt x="611" y="9"/>
                      </a:lnTo>
                      <a:lnTo>
                        <a:pt x="664" y="14"/>
                      </a:lnTo>
                      <a:lnTo>
                        <a:pt x="716" y="18"/>
                      </a:lnTo>
                      <a:lnTo>
                        <a:pt x="766" y="23"/>
                      </a:lnTo>
                      <a:lnTo>
                        <a:pt x="816" y="28"/>
                      </a:lnTo>
                      <a:lnTo>
                        <a:pt x="863" y="32"/>
                      </a:lnTo>
                      <a:lnTo>
                        <a:pt x="909" y="37"/>
                      </a:lnTo>
                      <a:lnTo>
                        <a:pt x="951" y="42"/>
                      </a:lnTo>
                      <a:lnTo>
                        <a:pt x="991" y="46"/>
                      </a:lnTo>
                      <a:lnTo>
                        <a:pt x="1027" y="50"/>
                      </a:lnTo>
                      <a:lnTo>
                        <a:pt x="1059" y="54"/>
                      </a:lnTo>
                      <a:lnTo>
                        <a:pt x="1088" y="58"/>
                      </a:lnTo>
                      <a:lnTo>
                        <a:pt x="1112" y="61"/>
                      </a:lnTo>
                      <a:lnTo>
                        <a:pt x="1131" y="63"/>
                      </a:lnTo>
                      <a:lnTo>
                        <a:pt x="1146" y="65"/>
                      </a:lnTo>
                      <a:lnTo>
                        <a:pt x="1155" y="66"/>
                      </a:lnTo>
                      <a:lnTo>
                        <a:pt x="1158" y="67"/>
                      </a:lnTo>
                      <a:lnTo>
                        <a:pt x="474" y="820"/>
                      </a:lnTo>
                      <a:lnTo>
                        <a:pt x="0" y="772"/>
                      </a:lnTo>
                      <a:lnTo>
                        <a:pt x="3" y="19"/>
                      </a:lnTo>
                      <a:close/>
                    </a:path>
                  </a:pathLst>
                </a:custGeom>
                <a:solidFill>
                  <a:srgbClr val="B3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2" name="Freeform 712"/>
                <p:cNvSpPr>
                  <a:spLocks/>
                </p:cNvSpPr>
                <p:nvPr/>
              </p:nvSpPr>
              <p:spPr bwMode="auto">
                <a:xfrm>
                  <a:off x="1823" y="1406"/>
                  <a:ext cx="1174" cy="350"/>
                </a:xfrm>
                <a:custGeom>
                  <a:avLst/>
                  <a:gdLst>
                    <a:gd name="T0" fmla="*/ 4 w 1312"/>
                    <a:gd name="T1" fmla="*/ 0 h 390"/>
                    <a:gd name="T2" fmla="*/ 838 w 1312"/>
                    <a:gd name="T3" fmla="*/ 229 h 390"/>
                    <a:gd name="T4" fmla="*/ 841 w 1312"/>
                    <a:gd name="T5" fmla="*/ 253 h 390"/>
                    <a:gd name="T6" fmla="*/ 0 w 1312"/>
                    <a:gd name="T7" fmla="*/ 32 h 390"/>
                    <a:gd name="T8" fmla="*/ 4 w 1312"/>
                    <a:gd name="T9" fmla="*/ 0 h 390"/>
                    <a:gd name="T10" fmla="*/ 4 w 1312"/>
                    <a:gd name="T11" fmla="*/ 0 h 39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12"/>
                    <a:gd name="T19" fmla="*/ 0 h 390"/>
                    <a:gd name="T20" fmla="*/ 1312 w 1312"/>
                    <a:gd name="T21" fmla="*/ 390 h 39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12" h="390">
                      <a:moveTo>
                        <a:pt x="4" y="0"/>
                      </a:moveTo>
                      <a:lnTo>
                        <a:pt x="1306" y="352"/>
                      </a:lnTo>
                      <a:lnTo>
                        <a:pt x="1312" y="390"/>
                      </a:lnTo>
                      <a:lnTo>
                        <a:pt x="0" y="5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3" name="Freeform 713"/>
                <p:cNvSpPr>
                  <a:spLocks/>
                </p:cNvSpPr>
                <p:nvPr/>
              </p:nvSpPr>
              <p:spPr bwMode="auto">
                <a:xfrm>
                  <a:off x="2036" y="1023"/>
                  <a:ext cx="1339" cy="443"/>
                </a:xfrm>
                <a:custGeom>
                  <a:avLst/>
                  <a:gdLst>
                    <a:gd name="T0" fmla="*/ 124 w 1492"/>
                    <a:gd name="T1" fmla="*/ 0 h 494"/>
                    <a:gd name="T2" fmla="*/ 968 w 1492"/>
                    <a:gd name="T3" fmla="*/ 284 h 494"/>
                    <a:gd name="T4" fmla="*/ 968 w 1492"/>
                    <a:gd name="T5" fmla="*/ 319 h 494"/>
                    <a:gd name="T6" fmla="*/ 0 w 1492"/>
                    <a:gd name="T7" fmla="*/ 2 h 494"/>
                    <a:gd name="T8" fmla="*/ 124 w 1492"/>
                    <a:gd name="T9" fmla="*/ 0 h 494"/>
                    <a:gd name="T10" fmla="*/ 124 w 1492"/>
                    <a:gd name="T11" fmla="*/ 0 h 49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92"/>
                    <a:gd name="T19" fmla="*/ 0 h 494"/>
                    <a:gd name="T20" fmla="*/ 1492 w 1492"/>
                    <a:gd name="T21" fmla="*/ 494 h 49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92" h="494">
                      <a:moveTo>
                        <a:pt x="192" y="0"/>
                      </a:moveTo>
                      <a:lnTo>
                        <a:pt x="1492" y="439"/>
                      </a:lnTo>
                      <a:lnTo>
                        <a:pt x="1492" y="494"/>
                      </a:lnTo>
                      <a:lnTo>
                        <a:pt x="0" y="2"/>
                      </a:lnTo>
                      <a:lnTo>
                        <a:pt x="192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4" name="Freeform 714"/>
                <p:cNvSpPr>
                  <a:spLocks/>
                </p:cNvSpPr>
                <p:nvPr/>
              </p:nvSpPr>
              <p:spPr bwMode="auto">
                <a:xfrm>
                  <a:off x="1814" y="1770"/>
                  <a:ext cx="1156" cy="254"/>
                </a:xfrm>
                <a:custGeom>
                  <a:avLst/>
                  <a:gdLst>
                    <a:gd name="T0" fmla="*/ 5 w 1291"/>
                    <a:gd name="T1" fmla="*/ 0 h 284"/>
                    <a:gd name="T2" fmla="*/ 830 w 1291"/>
                    <a:gd name="T3" fmla="*/ 163 h 284"/>
                    <a:gd name="T4" fmla="*/ 809 w 1291"/>
                    <a:gd name="T5" fmla="*/ 182 h 284"/>
                    <a:gd name="T6" fmla="*/ 0 w 1291"/>
                    <a:gd name="T7" fmla="*/ 32 h 284"/>
                    <a:gd name="T8" fmla="*/ 5 w 1291"/>
                    <a:gd name="T9" fmla="*/ 0 h 284"/>
                    <a:gd name="T10" fmla="*/ 5 w 1291"/>
                    <a:gd name="T11" fmla="*/ 0 h 28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91"/>
                    <a:gd name="T19" fmla="*/ 0 h 284"/>
                    <a:gd name="T20" fmla="*/ 1291 w 1291"/>
                    <a:gd name="T21" fmla="*/ 284 h 28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91" h="284">
                      <a:moveTo>
                        <a:pt x="9" y="0"/>
                      </a:moveTo>
                      <a:lnTo>
                        <a:pt x="1291" y="255"/>
                      </a:lnTo>
                      <a:lnTo>
                        <a:pt x="1260" y="284"/>
                      </a:lnTo>
                      <a:lnTo>
                        <a:pt x="0" y="5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5" name="Freeform 715"/>
                <p:cNvSpPr>
                  <a:spLocks/>
                </p:cNvSpPr>
                <p:nvPr/>
              </p:nvSpPr>
              <p:spPr bwMode="auto">
                <a:xfrm>
                  <a:off x="1809" y="2060"/>
                  <a:ext cx="1003" cy="136"/>
                </a:xfrm>
                <a:custGeom>
                  <a:avLst/>
                  <a:gdLst>
                    <a:gd name="T0" fmla="*/ 0 w 560"/>
                    <a:gd name="T1" fmla="*/ 0 h 76"/>
                    <a:gd name="T2" fmla="*/ 5762 w 560"/>
                    <a:gd name="T3" fmla="*/ 676 h 76"/>
                    <a:gd name="T4" fmla="*/ 5491 w 560"/>
                    <a:gd name="T5" fmla="*/ 778 h 76"/>
                    <a:gd name="T6" fmla="*/ 0 w 560"/>
                    <a:gd name="T7" fmla="*/ 234 h 76"/>
                    <a:gd name="T8" fmla="*/ 0 w 560"/>
                    <a:gd name="T9" fmla="*/ 0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60"/>
                    <a:gd name="T16" fmla="*/ 0 h 76"/>
                    <a:gd name="T17" fmla="*/ 560 w 560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60" h="76">
                      <a:moveTo>
                        <a:pt x="0" y="0"/>
                      </a:moveTo>
                      <a:lnTo>
                        <a:pt x="560" y="66"/>
                      </a:lnTo>
                      <a:lnTo>
                        <a:pt x="534" y="76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6" name="Freeform 716"/>
                <p:cNvSpPr>
                  <a:spLocks/>
                </p:cNvSpPr>
                <p:nvPr/>
              </p:nvSpPr>
              <p:spPr bwMode="auto">
                <a:xfrm>
                  <a:off x="1809" y="2195"/>
                  <a:ext cx="958" cy="118"/>
                </a:xfrm>
                <a:custGeom>
                  <a:avLst/>
                  <a:gdLst>
                    <a:gd name="T0" fmla="*/ 0 w 535"/>
                    <a:gd name="T1" fmla="*/ 0 h 66"/>
                    <a:gd name="T2" fmla="*/ 5499 w 535"/>
                    <a:gd name="T3" fmla="*/ 572 h 66"/>
                    <a:gd name="T4" fmla="*/ 5200 w 535"/>
                    <a:gd name="T5" fmla="*/ 674 h 66"/>
                    <a:gd name="T6" fmla="*/ 0 w 535"/>
                    <a:gd name="T7" fmla="*/ 154 h 66"/>
                    <a:gd name="T8" fmla="*/ 0 w 535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5"/>
                    <a:gd name="T16" fmla="*/ 0 h 66"/>
                    <a:gd name="T17" fmla="*/ 535 w 535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5" h="66">
                      <a:moveTo>
                        <a:pt x="0" y="0"/>
                      </a:moveTo>
                      <a:lnTo>
                        <a:pt x="535" y="56"/>
                      </a:lnTo>
                      <a:lnTo>
                        <a:pt x="506" y="66"/>
                      </a:lnTo>
                      <a:lnTo>
                        <a:pt x="0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7" name="Freeform 717"/>
                <p:cNvSpPr>
                  <a:spLocks/>
                </p:cNvSpPr>
                <p:nvPr/>
              </p:nvSpPr>
              <p:spPr bwMode="auto">
                <a:xfrm>
                  <a:off x="1809" y="2322"/>
                  <a:ext cx="865" cy="88"/>
                </a:xfrm>
                <a:custGeom>
                  <a:avLst/>
                  <a:gdLst>
                    <a:gd name="T0" fmla="*/ 4968 w 483"/>
                    <a:gd name="T1" fmla="*/ 429 h 49"/>
                    <a:gd name="T2" fmla="*/ 4823 w 483"/>
                    <a:gd name="T3" fmla="*/ 510 h 49"/>
                    <a:gd name="T4" fmla="*/ 0 w 483"/>
                    <a:gd name="T5" fmla="*/ 102 h 49"/>
                    <a:gd name="T6" fmla="*/ 0 w 483"/>
                    <a:gd name="T7" fmla="*/ 0 h 49"/>
                    <a:gd name="T8" fmla="*/ 4968 w 483"/>
                    <a:gd name="T9" fmla="*/ 429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3"/>
                    <a:gd name="T16" fmla="*/ 0 h 49"/>
                    <a:gd name="T17" fmla="*/ 483 w 483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3" h="49">
                      <a:moveTo>
                        <a:pt x="483" y="41"/>
                      </a:moveTo>
                      <a:lnTo>
                        <a:pt x="469" y="49"/>
                      </a:lnTo>
                      <a:lnTo>
                        <a:pt x="0" y="10"/>
                      </a:lnTo>
                      <a:lnTo>
                        <a:pt x="0" y="0"/>
                      </a:lnTo>
                      <a:lnTo>
                        <a:pt x="483" y="41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8" name="Freeform 718"/>
                <p:cNvSpPr>
                  <a:spLocks/>
                </p:cNvSpPr>
                <p:nvPr/>
              </p:nvSpPr>
              <p:spPr bwMode="auto">
                <a:xfrm>
                  <a:off x="1809" y="2383"/>
                  <a:ext cx="763" cy="68"/>
                </a:xfrm>
                <a:custGeom>
                  <a:avLst/>
                  <a:gdLst>
                    <a:gd name="T0" fmla="*/ 0 w 426"/>
                    <a:gd name="T1" fmla="*/ 0 h 38"/>
                    <a:gd name="T2" fmla="*/ 4385 w 426"/>
                    <a:gd name="T3" fmla="*/ 340 h 38"/>
                    <a:gd name="T4" fmla="*/ 4270 w 426"/>
                    <a:gd name="T5" fmla="*/ 390 h 38"/>
                    <a:gd name="T6" fmla="*/ 13 w 426"/>
                    <a:gd name="T7" fmla="*/ 52 h 38"/>
                    <a:gd name="T8" fmla="*/ 0 w 426"/>
                    <a:gd name="T9" fmla="*/ 0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6"/>
                    <a:gd name="T16" fmla="*/ 0 h 38"/>
                    <a:gd name="T17" fmla="*/ 426 w 426"/>
                    <a:gd name="T18" fmla="*/ 38 h 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6" h="38">
                      <a:moveTo>
                        <a:pt x="0" y="0"/>
                      </a:moveTo>
                      <a:lnTo>
                        <a:pt x="426" y="33"/>
                      </a:lnTo>
                      <a:lnTo>
                        <a:pt x="415" y="38"/>
                      </a:lnTo>
                      <a:lnTo>
                        <a:pt x="1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9" name="Freeform 719"/>
                <p:cNvSpPr>
                  <a:spLocks/>
                </p:cNvSpPr>
                <p:nvPr/>
              </p:nvSpPr>
              <p:spPr bwMode="auto">
                <a:xfrm>
                  <a:off x="2545" y="1104"/>
                  <a:ext cx="1367" cy="2418"/>
                </a:xfrm>
                <a:custGeom>
                  <a:avLst/>
                  <a:gdLst>
                    <a:gd name="T0" fmla="*/ 0 w 1527"/>
                    <a:gd name="T1" fmla="*/ 981 h 2700"/>
                    <a:gd name="T2" fmla="*/ 797 w 1527"/>
                    <a:gd name="T3" fmla="*/ 0 h 2700"/>
                    <a:gd name="T4" fmla="*/ 981 w 1527"/>
                    <a:gd name="T5" fmla="*/ 17 h 2700"/>
                    <a:gd name="T6" fmla="*/ 981 w 1527"/>
                    <a:gd name="T7" fmla="*/ 1689 h 2700"/>
                    <a:gd name="T8" fmla="*/ 981 w 1527"/>
                    <a:gd name="T9" fmla="*/ 1736 h 2700"/>
                    <a:gd name="T10" fmla="*/ 902 w 1527"/>
                    <a:gd name="T11" fmla="*/ 1719 h 2700"/>
                    <a:gd name="T12" fmla="*/ 876 w 1527"/>
                    <a:gd name="T13" fmla="*/ 1662 h 2700"/>
                    <a:gd name="T14" fmla="*/ 515 w 1527"/>
                    <a:gd name="T15" fmla="*/ 1544 h 2700"/>
                    <a:gd name="T16" fmla="*/ 21 w 1527"/>
                    <a:gd name="T17" fmla="*/ 1310 h 2700"/>
                    <a:gd name="T18" fmla="*/ 0 w 1527"/>
                    <a:gd name="T19" fmla="*/ 981 h 2700"/>
                    <a:gd name="T20" fmla="*/ 0 w 1527"/>
                    <a:gd name="T21" fmla="*/ 981 h 27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527"/>
                    <a:gd name="T34" fmla="*/ 0 h 2700"/>
                    <a:gd name="T35" fmla="*/ 1527 w 1527"/>
                    <a:gd name="T36" fmla="*/ 2700 h 270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527" h="2700">
                      <a:moveTo>
                        <a:pt x="0" y="1525"/>
                      </a:moveTo>
                      <a:lnTo>
                        <a:pt x="1240" y="0"/>
                      </a:lnTo>
                      <a:lnTo>
                        <a:pt x="1527" y="27"/>
                      </a:lnTo>
                      <a:lnTo>
                        <a:pt x="1527" y="2626"/>
                      </a:lnTo>
                      <a:lnTo>
                        <a:pt x="1527" y="2700"/>
                      </a:lnTo>
                      <a:lnTo>
                        <a:pt x="1405" y="2673"/>
                      </a:lnTo>
                      <a:lnTo>
                        <a:pt x="1365" y="2584"/>
                      </a:lnTo>
                      <a:lnTo>
                        <a:pt x="801" y="2400"/>
                      </a:lnTo>
                      <a:lnTo>
                        <a:pt x="34" y="2038"/>
                      </a:lnTo>
                      <a:lnTo>
                        <a:pt x="0" y="1525"/>
                      </a:lnTo>
                      <a:close/>
                    </a:path>
                  </a:pathLst>
                </a:custGeom>
                <a:solidFill>
                  <a:srgbClr val="6670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0" name="Freeform 720"/>
                <p:cNvSpPr>
                  <a:spLocks/>
                </p:cNvSpPr>
                <p:nvPr/>
              </p:nvSpPr>
              <p:spPr bwMode="auto">
                <a:xfrm>
                  <a:off x="3478" y="2949"/>
                  <a:ext cx="434" cy="89"/>
                </a:xfrm>
                <a:custGeom>
                  <a:avLst/>
                  <a:gdLst>
                    <a:gd name="T0" fmla="*/ 0 w 485"/>
                    <a:gd name="T1" fmla="*/ 14 h 101"/>
                    <a:gd name="T2" fmla="*/ 160 w 485"/>
                    <a:gd name="T3" fmla="*/ 0 h 101"/>
                    <a:gd name="T4" fmla="*/ 311 w 485"/>
                    <a:gd name="T5" fmla="*/ 9 h 101"/>
                    <a:gd name="T6" fmla="*/ 311 w 485"/>
                    <a:gd name="T7" fmla="*/ 39 h 101"/>
                    <a:gd name="T8" fmla="*/ 242 w 485"/>
                    <a:gd name="T9" fmla="*/ 61 h 101"/>
                    <a:gd name="T10" fmla="*/ 0 w 485"/>
                    <a:gd name="T11" fmla="*/ 14 h 101"/>
                    <a:gd name="T12" fmla="*/ 0 w 485"/>
                    <a:gd name="T13" fmla="*/ 14 h 1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85"/>
                    <a:gd name="T22" fmla="*/ 0 h 101"/>
                    <a:gd name="T23" fmla="*/ 485 w 485"/>
                    <a:gd name="T24" fmla="*/ 101 h 1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85" h="101">
                      <a:moveTo>
                        <a:pt x="0" y="23"/>
                      </a:moveTo>
                      <a:lnTo>
                        <a:pt x="249" y="0"/>
                      </a:lnTo>
                      <a:lnTo>
                        <a:pt x="485" y="15"/>
                      </a:lnTo>
                      <a:lnTo>
                        <a:pt x="485" y="65"/>
                      </a:lnTo>
                      <a:lnTo>
                        <a:pt x="377" y="101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F2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1" name="Freeform 721"/>
                <p:cNvSpPr>
                  <a:spLocks/>
                </p:cNvSpPr>
                <p:nvPr/>
              </p:nvSpPr>
              <p:spPr bwMode="auto">
                <a:xfrm>
                  <a:off x="3029" y="2877"/>
                  <a:ext cx="285" cy="61"/>
                </a:xfrm>
                <a:custGeom>
                  <a:avLst/>
                  <a:gdLst>
                    <a:gd name="T0" fmla="*/ 0 w 320"/>
                    <a:gd name="T1" fmla="*/ 10 h 69"/>
                    <a:gd name="T2" fmla="*/ 101 w 320"/>
                    <a:gd name="T3" fmla="*/ 0 h 69"/>
                    <a:gd name="T4" fmla="*/ 201 w 320"/>
                    <a:gd name="T5" fmla="*/ 18 h 69"/>
                    <a:gd name="T6" fmla="*/ 83 w 320"/>
                    <a:gd name="T7" fmla="*/ 42 h 69"/>
                    <a:gd name="T8" fmla="*/ 0 w 320"/>
                    <a:gd name="T9" fmla="*/ 10 h 69"/>
                    <a:gd name="T10" fmla="*/ 0 w 320"/>
                    <a:gd name="T11" fmla="*/ 10 h 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20"/>
                    <a:gd name="T19" fmla="*/ 0 h 69"/>
                    <a:gd name="T20" fmla="*/ 320 w 320"/>
                    <a:gd name="T21" fmla="*/ 69 h 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20" h="69">
                      <a:moveTo>
                        <a:pt x="0" y="16"/>
                      </a:moveTo>
                      <a:lnTo>
                        <a:pt x="160" y="0"/>
                      </a:lnTo>
                      <a:lnTo>
                        <a:pt x="320" y="29"/>
                      </a:lnTo>
                      <a:lnTo>
                        <a:pt x="131" y="69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F2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2" name="Freeform 722"/>
                <p:cNvSpPr>
                  <a:spLocks/>
                </p:cNvSpPr>
                <p:nvPr/>
              </p:nvSpPr>
              <p:spPr bwMode="auto">
                <a:xfrm>
                  <a:off x="3013" y="1335"/>
                  <a:ext cx="399" cy="519"/>
                </a:xfrm>
                <a:custGeom>
                  <a:avLst/>
                  <a:gdLst>
                    <a:gd name="T0" fmla="*/ 8 w 447"/>
                    <a:gd name="T1" fmla="*/ 0 h 580"/>
                    <a:gd name="T2" fmla="*/ 144 w 447"/>
                    <a:gd name="T3" fmla="*/ 59 h 580"/>
                    <a:gd name="T4" fmla="*/ 168 w 447"/>
                    <a:gd name="T5" fmla="*/ 14 h 580"/>
                    <a:gd name="T6" fmla="*/ 284 w 447"/>
                    <a:gd name="T7" fmla="*/ 31 h 580"/>
                    <a:gd name="T8" fmla="*/ 0 w 447"/>
                    <a:gd name="T9" fmla="*/ 371 h 580"/>
                    <a:gd name="T10" fmla="*/ 8 w 447"/>
                    <a:gd name="T11" fmla="*/ 0 h 580"/>
                    <a:gd name="T12" fmla="*/ 8 w 447"/>
                    <a:gd name="T13" fmla="*/ 0 h 58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47"/>
                    <a:gd name="T22" fmla="*/ 0 h 580"/>
                    <a:gd name="T23" fmla="*/ 447 w 447"/>
                    <a:gd name="T24" fmla="*/ 580 h 58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47" h="580">
                      <a:moveTo>
                        <a:pt x="12" y="0"/>
                      </a:moveTo>
                      <a:lnTo>
                        <a:pt x="226" y="93"/>
                      </a:lnTo>
                      <a:lnTo>
                        <a:pt x="264" y="22"/>
                      </a:lnTo>
                      <a:lnTo>
                        <a:pt x="447" y="49"/>
                      </a:lnTo>
                      <a:lnTo>
                        <a:pt x="0" y="58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3" name="Freeform 723"/>
                <p:cNvSpPr>
                  <a:spLocks/>
                </p:cNvSpPr>
                <p:nvPr/>
              </p:nvSpPr>
              <p:spPr bwMode="auto">
                <a:xfrm>
                  <a:off x="3072" y="2877"/>
                  <a:ext cx="315" cy="398"/>
                </a:xfrm>
                <a:custGeom>
                  <a:avLst/>
                  <a:gdLst>
                    <a:gd name="T0" fmla="*/ 49 w 351"/>
                    <a:gd name="T1" fmla="*/ 36 h 443"/>
                    <a:gd name="T2" fmla="*/ 161 w 351"/>
                    <a:gd name="T3" fmla="*/ 19 h 443"/>
                    <a:gd name="T4" fmla="*/ 0 w 351"/>
                    <a:gd name="T5" fmla="*/ 4 h 443"/>
                    <a:gd name="T6" fmla="*/ 72 w 351"/>
                    <a:gd name="T7" fmla="*/ 0 h 443"/>
                    <a:gd name="T8" fmla="*/ 194 w 351"/>
                    <a:gd name="T9" fmla="*/ 16 h 443"/>
                    <a:gd name="T10" fmla="*/ 200 w 351"/>
                    <a:gd name="T11" fmla="*/ 122 h 443"/>
                    <a:gd name="T12" fmla="*/ 228 w 351"/>
                    <a:gd name="T13" fmla="*/ 159 h 443"/>
                    <a:gd name="T14" fmla="*/ 223 w 351"/>
                    <a:gd name="T15" fmla="*/ 270 h 443"/>
                    <a:gd name="T16" fmla="*/ 130 w 351"/>
                    <a:gd name="T17" fmla="*/ 289 h 443"/>
                    <a:gd name="T18" fmla="*/ 83 w 351"/>
                    <a:gd name="T19" fmla="*/ 227 h 443"/>
                    <a:gd name="T20" fmla="*/ 53 w 351"/>
                    <a:gd name="T21" fmla="*/ 231 h 443"/>
                    <a:gd name="T22" fmla="*/ 49 w 351"/>
                    <a:gd name="T23" fmla="*/ 36 h 443"/>
                    <a:gd name="T24" fmla="*/ 49 w 351"/>
                    <a:gd name="T25" fmla="*/ 36 h 44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51"/>
                    <a:gd name="T40" fmla="*/ 0 h 443"/>
                    <a:gd name="T41" fmla="*/ 351 w 351"/>
                    <a:gd name="T42" fmla="*/ 443 h 443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51" h="443">
                      <a:moveTo>
                        <a:pt x="76" y="55"/>
                      </a:moveTo>
                      <a:lnTo>
                        <a:pt x="249" y="29"/>
                      </a:lnTo>
                      <a:lnTo>
                        <a:pt x="0" y="6"/>
                      </a:lnTo>
                      <a:lnTo>
                        <a:pt x="110" y="0"/>
                      </a:lnTo>
                      <a:lnTo>
                        <a:pt x="300" y="25"/>
                      </a:lnTo>
                      <a:lnTo>
                        <a:pt x="308" y="187"/>
                      </a:lnTo>
                      <a:lnTo>
                        <a:pt x="351" y="244"/>
                      </a:lnTo>
                      <a:lnTo>
                        <a:pt x="342" y="415"/>
                      </a:lnTo>
                      <a:lnTo>
                        <a:pt x="201" y="443"/>
                      </a:lnTo>
                      <a:lnTo>
                        <a:pt x="127" y="350"/>
                      </a:lnTo>
                      <a:lnTo>
                        <a:pt x="81" y="354"/>
                      </a:lnTo>
                      <a:lnTo>
                        <a:pt x="76" y="55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4" name="Freeform 724"/>
                <p:cNvSpPr>
                  <a:spLocks/>
                </p:cNvSpPr>
                <p:nvPr/>
              </p:nvSpPr>
              <p:spPr bwMode="auto">
                <a:xfrm>
                  <a:off x="2746" y="2325"/>
                  <a:ext cx="172" cy="160"/>
                </a:xfrm>
                <a:custGeom>
                  <a:avLst/>
                  <a:gdLst>
                    <a:gd name="T0" fmla="*/ 21 w 192"/>
                    <a:gd name="T1" fmla="*/ 0 h 177"/>
                    <a:gd name="T2" fmla="*/ 63 w 192"/>
                    <a:gd name="T3" fmla="*/ 18 h 177"/>
                    <a:gd name="T4" fmla="*/ 65 w 192"/>
                    <a:gd name="T5" fmla="*/ 10 h 177"/>
                    <a:gd name="T6" fmla="*/ 119 w 192"/>
                    <a:gd name="T7" fmla="*/ 18 h 177"/>
                    <a:gd name="T8" fmla="*/ 124 w 192"/>
                    <a:gd name="T9" fmla="*/ 58 h 177"/>
                    <a:gd name="T10" fmla="*/ 0 w 192"/>
                    <a:gd name="T11" fmla="*/ 118 h 177"/>
                    <a:gd name="T12" fmla="*/ 21 w 192"/>
                    <a:gd name="T13" fmla="*/ 0 h 177"/>
                    <a:gd name="T14" fmla="*/ 21 w 192"/>
                    <a:gd name="T15" fmla="*/ 0 h 17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92"/>
                    <a:gd name="T25" fmla="*/ 0 h 177"/>
                    <a:gd name="T26" fmla="*/ 192 w 192"/>
                    <a:gd name="T27" fmla="*/ 177 h 17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92" h="177">
                      <a:moveTo>
                        <a:pt x="32" y="0"/>
                      </a:moveTo>
                      <a:lnTo>
                        <a:pt x="97" y="27"/>
                      </a:lnTo>
                      <a:lnTo>
                        <a:pt x="100" y="14"/>
                      </a:lnTo>
                      <a:lnTo>
                        <a:pt x="184" y="27"/>
                      </a:lnTo>
                      <a:lnTo>
                        <a:pt x="192" y="86"/>
                      </a:lnTo>
                      <a:lnTo>
                        <a:pt x="0" y="17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5" name="Freeform 725"/>
                <p:cNvSpPr>
                  <a:spLocks/>
                </p:cNvSpPr>
                <p:nvPr/>
              </p:nvSpPr>
              <p:spPr bwMode="auto">
                <a:xfrm>
                  <a:off x="2724" y="2322"/>
                  <a:ext cx="124" cy="197"/>
                </a:xfrm>
                <a:custGeom>
                  <a:avLst/>
                  <a:gdLst>
                    <a:gd name="T0" fmla="*/ 5 w 137"/>
                    <a:gd name="T1" fmla="*/ 143 h 219"/>
                    <a:gd name="T2" fmla="*/ 5 w 137"/>
                    <a:gd name="T3" fmla="*/ 140 h 219"/>
                    <a:gd name="T4" fmla="*/ 5 w 137"/>
                    <a:gd name="T5" fmla="*/ 136 h 219"/>
                    <a:gd name="T6" fmla="*/ 5 w 137"/>
                    <a:gd name="T7" fmla="*/ 130 h 219"/>
                    <a:gd name="T8" fmla="*/ 5 w 137"/>
                    <a:gd name="T9" fmla="*/ 124 h 219"/>
                    <a:gd name="T10" fmla="*/ 5 w 137"/>
                    <a:gd name="T11" fmla="*/ 114 h 219"/>
                    <a:gd name="T12" fmla="*/ 5 w 137"/>
                    <a:gd name="T13" fmla="*/ 108 h 219"/>
                    <a:gd name="T14" fmla="*/ 4 w 137"/>
                    <a:gd name="T15" fmla="*/ 99 h 219"/>
                    <a:gd name="T16" fmla="*/ 4 w 137"/>
                    <a:gd name="T17" fmla="*/ 90 h 219"/>
                    <a:gd name="T18" fmla="*/ 4 w 137"/>
                    <a:gd name="T19" fmla="*/ 82 h 219"/>
                    <a:gd name="T20" fmla="*/ 2 w 137"/>
                    <a:gd name="T21" fmla="*/ 73 h 219"/>
                    <a:gd name="T22" fmla="*/ 2 w 137"/>
                    <a:gd name="T23" fmla="*/ 63 h 219"/>
                    <a:gd name="T24" fmla="*/ 2 w 137"/>
                    <a:gd name="T25" fmla="*/ 58 h 219"/>
                    <a:gd name="T26" fmla="*/ 0 w 137"/>
                    <a:gd name="T27" fmla="*/ 51 h 219"/>
                    <a:gd name="T28" fmla="*/ 0 w 137"/>
                    <a:gd name="T29" fmla="*/ 48 h 219"/>
                    <a:gd name="T30" fmla="*/ 0 w 137"/>
                    <a:gd name="T31" fmla="*/ 44 h 219"/>
                    <a:gd name="T32" fmla="*/ 0 w 137"/>
                    <a:gd name="T33" fmla="*/ 44 h 219"/>
                    <a:gd name="T34" fmla="*/ 37 w 137"/>
                    <a:gd name="T35" fmla="*/ 0 h 219"/>
                    <a:gd name="T36" fmla="*/ 41 w 137"/>
                    <a:gd name="T37" fmla="*/ 49 h 219"/>
                    <a:gd name="T38" fmla="*/ 85 w 137"/>
                    <a:gd name="T39" fmla="*/ 8 h 219"/>
                    <a:gd name="T40" fmla="*/ 91 w 137"/>
                    <a:gd name="T41" fmla="*/ 85 h 219"/>
                    <a:gd name="T42" fmla="*/ 5 w 137"/>
                    <a:gd name="T43" fmla="*/ 143 h 219"/>
                    <a:gd name="T44" fmla="*/ 5 w 137"/>
                    <a:gd name="T45" fmla="*/ 143 h 219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37"/>
                    <a:gd name="T70" fmla="*/ 0 h 219"/>
                    <a:gd name="T71" fmla="*/ 137 w 137"/>
                    <a:gd name="T72" fmla="*/ 219 h 219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37" h="219">
                      <a:moveTo>
                        <a:pt x="9" y="219"/>
                      </a:moveTo>
                      <a:lnTo>
                        <a:pt x="7" y="213"/>
                      </a:lnTo>
                      <a:lnTo>
                        <a:pt x="7" y="208"/>
                      </a:lnTo>
                      <a:lnTo>
                        <a:pt x="7" y="198"/>
                      </a:lnTo>
                      <a:lnTo>
                        <a:pt x="7" y="189"/>
                      </a:lnTo>
                      <a:lnTo>
                        <a:pt x="5" y="175"/>
                      </a:lnTo>
                      <a:lnTo>
                        <a:pt x="5" y="164"/>
                      </a:lnTo>
                      <a:lnTo>
                        <a:pt x="4" y="151"/>
                      </a:lnTo>
                      <a:lnTo>
                        <a:pt x="4" y="137"/>
                      </a:lnTo>
                      <a:lnTo>
                        <a:pt x="4" y="124"/>
                      </a:lnTo>
                      <a:lnTo>
                        <a:pt x="2" y="111"/>
                      </a:lnTo>
                      <a:lnTo>
                        <a:pt x="2" y="97"/>
                      </a:lnTo>
                      <a:lnTo>
                        <a:pt x="2" y="88"/>
                      </a:lnTo>
                      <a:lnTo>
                        <a:pt x="0" y="78"/>
                      </a:lnTo>
                      <a:lnTo>
                        <a:pt x="0" y="73"/>
                      </a:lnTo>
                      <a:lnTo>
                        <a:pt x="0" y="67"/>
                      </a:lnTo>
                      <a:lnTo>
                        <a:pt x="55" y="0"/>
                      </a:lnTo>
                      <a:lnTo>
                        <a:pt x="61" y="76"/>
                      </a:lnTo>
                      <a:lnTo>
                        <a:pt x="127" y="12"/>
                      </a:lnTo>
                      <a:lnTo>
                        <a:pt x="137" y="130"/>
                      </a:lnTo>
                      <a:lnTo>
                        <a:pt x="9" y="219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6" name="Freeform 726"/>
                <p:cNvSpPr>
                  <a:spLocks/>
                </p:cNvSpPr>
                <p:nvPr/>
              </p:nvSpPr>
              <p:spPr bwMode="auto">
                <a:xfrm>
                  <a:off x="3131" y="1349"/>
                  <a:ext cx="136" cy="355"/>
                </a:xfrm>
                <a:custGeom>
                  <a:avLst/>
                  <a:gdLst>
                    <a:gd name="T0" fmla="*/ 81 w 152"/>
                    <a:gd name="T1" fmla="*/ 0 h 395"/>
                    <a:gd name="T2" fmla="*/ 98 w 152"/>
                    <a:gd name="T3" fmla="*/ 144 h 395"/>
                    <a:gd name="T4" fmla="*/ 13 w 152"/>
                    <a:gd name="T5" fmla="*/ 258 h 395"/>
                    <a:gd name="T6" fmla="*/ 0 w 152"/>
                    <a:gd name="T7" fmla="*/ 112 h 395"/>
                    <a:gd name="T8" fmla="*/ 81 w 152"/>
                    <a:gd name="T9" fmla="*/ 0 h 395"/>
                    <a:gd name="T10" fmla="*/ 81 w 152"/>
                    <a:gd name="T11" fmla="*/ 0 h 39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2"/>
                    <a:gd name="T19" fmla="*/ 0 h 395"/>
                    <a:gd name="T20" fmla="*/ 152 w 152"/>
                    <a:gd name="T21" fmla="*/ 395 h 39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2" h="395">
                      <a:moveTo>
                        <a:pt x="126" y="0"/>
                      </a:moveTo>
                      <a:lnTo>
                        <a:pt x="152" y="220"/>
                      </a:lnTo>
                      <a:lnTo>
                        <a:pt x="21" y="395"/>
                      </a:lnTo>
                      <a:lnTo>
                        <a:pt x="0" y="173"/>
                      </a:lnTo>
                      <a:lnTo>
                        <a:pt x="126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7" name="Freeform 727"/>
                <p:cNvSpPr>
                  <a:spLocks/>
                </p:cNvSpPr>
                <p:nvPr/>
              </p:nvSpPr>
              <p:spPr bwMode="auto">
                <a:xfrm>
                  <a:off x="3170" y="3065"/>
                  <a:ext cx="83" cy="210"/>
                </a:xfrm>
                <a:custGeom>
                  <a:avLst/>
                  <a:gdLst>
                    <a:gd name="T0" fmla="*/ 40 w 93"/>
                    <a:gd name="T1" fmla="*/ 13 h 234"/>
                    <a:gd name="T2" fmla="*/ 4 w 93"/>
                    <a:gd name="T3" fmla="*/ 0 h 234"/>
                    <a:gd name="T4" fmla="*/ 0 w 93"/>
                    <a:gd name="T5" fmla="*/ 110 h 234"/>
                    <a:gd name="T6" fmla="*/ 59 w 93"/>
                    <a:gd name="T7" fmla="*/ 152 h 234"/>
                    <a:gd name="T8" fmla="*/ 59 w 93"/>
                    <a:gd name="T9" fmla="*/ 28 h 234"/>
                    <a:gd name="T10" fmla="*/ 40 w 93"/>
                    <a:gd name="T11" fmla="*/ 13 h 234"/>
                    <a:gd name="T12" fmla="*/ 40 w 93"/>
                    <a:gd name="T13" fmla="*/ 13 h 2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3"/>
                    <a:gd name="T22" fmla="*/ 0 h 234"/>
                    <a:gd name="T23" fmla="*/ 93 w 93"/>
                    <a:gd name="T24" fmla="*/ 234 h 23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3" h="234">
                      <a:moveTo>
                        <a:pt x="63" y="21"/>
                      </a:moveTo>
                      <a:lnTo>
                        <a:pt x="4" y="0"/>
                      </a:lnTo>
                      <a:lnTo>
                        <a:pt x="0" y="170"/>
                      </a:lnTo>
                      <a:lnTo>
                        <a:pt x="93" y="234"/>
                      </a:lnTo>
                      <a:lnTo>
                        <a:pt x="93" y="42"/>
                      </a:lnTo>
                      <a:lnTo>
                        <a:pt x="63" y="2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8" name="Freeform 728"/>
                <p:cNvSpPr>
                  <a:spLocks/>
                </p:cNvSpPr>
                <p:nvPr/>
              </p:nvSpPr>
              <p:spPr bwMode="auto">
                <a:xfrm>
                  <a:off x="3263" y="2368"/>
                  <a:ext cx="196" cy="375"/>
                </a:xfrm>
                <a:custGeom>
                  <a:avLst/>
                  <a:gdLst>
                    <a:gd name="T0" fmla="*/ 0 w 218"/>
                    <a:gd name="T1" fmla="*/ 0 h 418"/>
                    <a:gd name="T2" fmla="*/ 142 w 218"/>
                    <a:gd name="T3" fmla="*/ 39 h 418"/>
                    <a:gd name="T4" fmla="*/ 142 w 218"/>
                    <a:gd name="T5" fmla="*/ 257 h 418"/>
                    <a:gd name="T6" fmla="*/ 7 w 218"/>
                    <a:gd name="T7" fmla="*/ 270 h 418"/>
                    <a:gd name="T8" fmla="*/ 0 w 218"/>
                    <a:gd name="T9" fmla="*/ 0 h 418"/>
                    <a:gd name="T10" fmla="*/ 0 w 218"/>
                    <a:gd name="T11" fmla="*/ 0 h 41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8"/>
                    <a:gd name="T19" fmla="*/ 0 h 418"/>
                    <a:gd name="T20" fmla="*/ 218 w 218"/>
                    <a:gd name="T21" fmla="*/ 418 h 41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8" h="418">
                      <a:moveTo>
                        <a:pt x="0" y="0"/>
                      </a:moveTo>
                      <a:lnTo>
                        <a:pt x="218" y="59"/>
                      </a:lnTo>
                      <a:lnTo>
                        <a:pt x="218" y="397"/>
                      </a:lnTo>
                      <a:lnTo>
                        <a:pt x="11" y="4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9" name="Freeform 729"/>
                <p:cNvSpPr>
                  <a:spLocks/>
                </p:cNvSpPr>
                <p:nvPr/>
              </p:nvSpPr>
              <p:spPr bwMode="auto">
                <a:xfrm>
                  <a:off x="3023" y="2490"/>
                  <a:ext cx="131" cy="256"/>
                </a:xfrm>
                <a:custGeom>
                  <a:avLst/>
                  <a:gdLst>
                    <a:gd name="T0" fmla="*/ 77 w 146"/>
                    <a:gd name="T1" fmla="*/ 20 h 285"/>
                    <a:gd name="T2" fmla="*/ 0 w 146"/>
                    <a:gd name="T3" fmla="*/ 0 h 285"/>
                    <a:gd name="T4" fmla="*/ 7 w 146"/>
                    <a:gd name="T5" fmla="*/ 186 h 285"/>
                    <a:gd name="T6" fmla="*/ 95 w 146"/>
                    <a:gd name="T7" fmla="*/ 181 h 285"/>
                    <a:gd name="T8" fmla="*/ 77 w 146"/>
                    <a:gd name="T9" fmla="*/ 20 h 285"/>
                    <a:gd name="T10" fmla="*/ 77 w 146"/>
                    <a:gd name="T11" fmla="*/ 20 h 2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6"/>
                    <a:gd name="T19" fmla="*/ 0 h 285"/>
                    <a:gd name="T20" fmla="*/ 146 w 146"/>
                    <a:gd name="T21" fmla="*/ 285 h 28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6" h="285">
                      <a:moveTo>
                        <a:pt x="119" y="30"/>
                      </a:moveTo>
                      <a:lnTo>
                        <a:pt x="0" y="0"/>
                      </a:lnTo>
                      <a:lnTo>
                        <a:pt x="11" y="285"/>
                      </a:lnTo>
                      <a:lnTo>
                        <a:pt x="146" y="277"/>
                      </a:lnTo>
                      <a:lnTo>
                        <a:pt x="119" y="3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0" name="Freeform 730"/>
                <p:cNvSpPr>
                  <a:spLocks/>
                </p:cNvSpPr>
                <p:nvPr/>
              </p:nvSpPr>
              <p:spPr bwMode="auto">
                <a:xfrm>
                  <a:off x="2869" y="2564"/>
                  <a:ext cx="101" cy="191"/>
                </a:xfrm>
                <a:custGeom>
                  <a:avLst/>
                  <a:gdLst>
                    <a:gd name="T0" fmla="*/ 60 w 113"/>
                    <a:gd name="T1" fmla="*/ 13 h 213"/>
                    <a:gd name="T2" fmla="*/ 4 w 113"/>
                    <a:gd name="T3" fmla="*/ 0 h 213"/>
                    <a:gd name="T4" fmla="*/ 2 w 113"/>
                    <a:gd name="T5" fmla="*/ 2 h 213"/>
                    <a:gd name="T6" fmla="*/ 2 w 113"/>
                    <a:gd name="T7" fmla="*/ 4 h 213"/>
                    <a:gd name="T8" fmla="*/ 2 w 113"/>
                    <a:gd name="T9" fmla="*/ 12 h 213"/>
                    <a:gd name="T10" fmla="*/ 2 w 113"/>
                    <a:gd name="T11" fmla="*/ 22 h 213"/>
                    <a:gd name="T12" fmla="*/ 0 w 113"/>
                    <a:gd name="T13" fmla="*/ 32 h 213"/>
                    <a:gd name="T14" fmla="*/ 0 w 113"/>
                    <a:gd name="T15" fmla="*/ 43 h 213"/>
                    <a:gd name="T16" fmla="*/ 0 w 113"/>
                    <a:gd name="T17" fmla="*/ 56 h 213"/>
                    <a:gd name="T18" fmla="*/ 0 w 113"/>
                    <a:gd name="T19" fmla="*/ 69 h 213"/>
                    <a:gd name="T20" fmla="*/ 0 w 113"/>
                    <a:gd name="T21" fmla="*/ 82 h 213"/>
                    <a:gd name="T22" fmla="*/ 0 w 113"/>
                    <a:gd name="T23" fmla="*/ 94 h 213"/>
                    <a:gd name="T24" fmla="*/ 0 w 113"/>
                    <a:gd name="T25" fmla="*/ 105 h 213"/>
                    <a:gd name="T26" fmla="*/ 2 w 113"/>
                    <a:gd name="T27" fmla="*/ 116 h 213"/>
                    <a:gd name="T28" fmla="*/ 2 w 113"/>
                    <a:gd name="T29" fmla="*/ 124 h 213"/>
                    <a:gd name="T30" fmla="*/ 4 w 113"/>
                    <a:gd name="T31" fmla="*/ 132 h 213"/>
                    <a:gd name="T32" fmla="*/ 4 w 113"/>
                    <a:gd name="T33" fmla="*/ 136 h 213"/>
                    <a:gd name="T34" fmla="*/ 4 w 113"/>
                    <a:gd name="T35" fmla="*/ 137 h 213"/>
                    <a:gd name="T36" fmla="*/ 4 w 113"/>
                    <a:gd name="T37" fmla="*/ 136 h 213"/>
                    <a:gd name="T38" fmla="*/ 10 w 113"/>
                    <a:gd name="T39" fmla="*/ 136 h 213"/>
                    <a:gd name="T40" fmla="*/ 12 w 113"/>
                    <a:gd name="T41" fmla="*/ 136 h 213"/>
                    <a:gd name="T42" fmla="*/ 17 w 113"/>
                    <a:gd name="T43" fmla="*/ 136 h 213"/>
                    <a:gd name="T44" fmla="*/ 22 w 113"/>
                    <a:gd name="T45" fmla="*/ 136 h 213"/>
                    <a:gd name="T46" fmla="*/ 28 w 113"/>
                    <a:gd name="T47" fmla="*/ 136 h 213"/>
                    <a:gd name="T48" fmla="*/ 34 w 113"/>
                    <a:gd name="T49" fmla="*/ 135 h 213"/>
                    <a:gd name="T50" fmla="*/ 40 w 113"/>
                    <a:gd name="T51" fmla="*/ 135 h 213"/>
                    <a:gd name="T52" fmla="*/ 46 w 113"/>
                    <a:gd name="T53" fmla="*/ 135 h 213"/>
                    <a:gd name="T54" fmla="*/ 52 w 113"/>
                    <a:gd name="T55" fmla="*/ 134 h 213"/>
                    <a:gd name="T56" fmla="*/ 57 w 113"/>
                    <a:gd name="T57" fmla="*/ 134 h 213"/>
                    <a:gd name="T58" fmla="*/ 63 w 113"/>
                    <a:gd name="T59" fmla="*/ 134 h 213"/>
                    <a:gd name="T60" fmla="*/ 65 w 113"/>
                    <a:gd name="T61" fmla="*/ 132 h 213"/>
                    <a:gd name="T62" fmla="*/ 69 w 113"/>
                    <a:gd name="T63" fmla="*/ 132 h 213"/>
                    <a:gd name="T64" fmla="*/ 71 w 113"/>
                    <a:gd name="T65" fmla="*/ 132 h 213"/>
                    <a:gd name="T66" fmla="*/ 72 w 113"/>
                    <a:gd name="T67" fmla="*/ 132 h 213"/>
                    <a:gd name="T68" fmla="*/ 60 w 113"/>
                    <a:gd name="T69" fmla="*/ 13 h 213"/>
                    <a:gd name="T70" fmla="*/ 60 w 113"/>
                    <a:gd name="T71" fmla="*/ 13 h 213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13"/>
                    <a:gd name="T109" fmla="*/ 0 h 213"/>
                    <a:gd name="T110" fmla="*/ 113 w 113"/>
                    <a:gd name="T111" fmla="*/ 213 h 213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13" h="213">
                      <a:moveTo>
                        <a:pt x="94" y="21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8"/>
                      </a:lnTo>
                      <a:lnTo>
                        <a:pt x="2" y="19"/>
                      </a:lnTo>
                      <a:lnTo>
                        <a:pt x="2" y="33"/>
                      </a:lnTo>
                      <a:lnTo>
                        <a:pt x="0" y="50"/>
                      </a:lnTo>
                      <a:lnTo>
                        <a:pt x="0" y="67"/>
                      </a:lnTo>
                      <a:lnTo>
                        <a:pt x="0" y="86"/>
                      </a:lnTo>
                      <a:lnTo>
                        <a:pt x="0" y="107"/>
                      </a:lnTo>
                      <a:lnTo>
                        <a:pt x="0" y="126"/>
                      </a:lnTo>
                      <a:lnTo>
                        <a:pt x="0" y="145"/>
                      </a:lnTo>
                      <a:lnTo>
                        <a:pt x="0" y="162"/>
                      </a:lnTo>
                      <a:lnTo>
                        <a:pt x="2" y="179"/>
                      </a:lnTo>
                      <a:lnTo>
                        <a:pt x="2" y="192"/>
                      </a:lnTo>
                      <a:lnTo>
                        <a:pt x="4" y="204"/>
                      </a:lnTo>
                      <a:lnTo>
                        <a:pt x="4" y="210"/>
                      </a:lnTo>
                      <a:lnTo>
                        <a:pt x="8" y="213"/>
                      </a:lnTo>
                      <a:lnTo>
                        <a:pt x="8" y="211"/>
                      </a:lnTo>
                      <a:lnTo>
                        <a:pt x="14" y="211"/>
                      </a:lnTo>
                      <a:lnTo>
                        <a:pt x="19" y="211"/>
                      </a:lnTo>
                      <a:lnTo>
                        <a:pt x="27" y="211"/>
                      </a:lnTo>
                      <a:lnTo>
                        <a:pt x="35" y="210"/>
                      </a:lnTo>
                      <a:lnTo>
                        <a:pt x="44" y="210"/>
                      </a:lnTo>
                      <a:lnTo>
                        <a:pt x="54" y="208"/>
                      </a:lnTo>
                      <a:lnTo>
                        <a:pt x="63" y="208"/>
                      </a:lnTo>
                      <a:lnTo>
                        <a:pt x="73" y="208"/>
                      </a:lnTo>
                      <a:lnTo>
                        <a:pt x="82" y="206"/>
                      </a:lnTo>
                      <a:lnTo>
                        <a:pt x="90" y="206"/>
                      </a:lnTo>
                      <a:lnTo>
                        <a:pt x="97" y="206"/>
                      </a:lnTo>
                      <a:lnTo>
                        <a:pt x="103" y="204"/>
                      </a:lnTo>
                      <a:lnTo>
                        <a:pt x="107" y="204"/>
                      </a:lnTo>
                      <a:lnTo>
                        <a:pt x="111" y="204"/>
                      </a:lnTo>
                      <a:lnTo>
                        <a:pt x="113" y="204"/>
                      </a:lnTo>
                      <a:lnTo>
                        <a:pt x="94" y="21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1" name="Freeform 731"/>
                <p:cNvSpPr>
                  <a:spLocks/>
                </p:cNvSpPr>
                <p:nvPr/>
              </p:nvSpPr>
              <p:spPr bwMode="auto">
                <a:xfrm>
                  <a:off x="3770" y="2198"/>
                  <a:ext cx="142" cy="507"/>
                </a:xfrm>
                <a:custGeom>
                  <a:avLst/>
                  <a:gdLst>
                    <a:gd name="T0" fmla="*/ 2 w 158"/>
                    <a:gd name="T1" fmla="*/ 0 h 566"/>
                    <a:gd name="T2" fmla="*/ 100 w 158"/>
                    <a:gd name="T3" fmla="*/ 21 h 566"/>
                    <a:gd name="T4" fmla="*/ 103 w 158"/>
                    <a:gd name="T5" fmla="*/ 360 h 566"/>
                    <a:gd name="T6" fmla="*/ 0 w 158"/>
                    <a:gd name="T7" fmla="*/ 365 h 566"/>
                    <a:gd name="T8" fmla="*/ 2 w 158"/>
                    <a:gd name="T9" fmla="*/ 0 h 566"/>
                    <a:gd name="T10" fmla="*/ 2 w 158"/>
                    <a:gd name="T11" fmla="*/ 0 h 56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8"/>
                    <a:gd name="T19" fmla="*/ 0 h 566"/>
                    <a:gd name="T20" fmla="*/ 158 w 158"/>
                    <a:gd name="T21" fmla="*/ 566 h 56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8" h="566">
                      <a:moveTo>
                        <a:pt x="2" y="0"/>
                      </a:moveTo>
                      <a:lnTo>
                        <a:pt x="152" y="34"/>
                      </a:lnTo>
                      <a:lnTo>
                        <a:pt x="158" y="559"/>
                      </a:lnTo>
                      <a:lnTo>
                        <a:pt x="0" y="56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2" name="Freeform 732"/>
                <p:cNvSpPr>
                  <a:spLocks/>
                </p:cNvSpPr>
                <p:nvPr/>
              </p:nvSpPr>
              <p:spPr bwMode="auto">
                <a:xfrm>
                  <a:off x="3805" y="3010"/>
                  <a:ext cx="107" cy="496"/>
                </a:xfrm>
                <a:custGeom>
                  <a:avLst/>
                  <a:gdLst>
                    <a:gd name="T0" fmla="*/ 4 w 120"/>
                    <a:gd name="T1" fmla="*/ 21 h 553"/>
                    <a:gd name="T2" fmla="*/ 76 w 120"/>
                    <a:gd name="T3" fmla="*/ 0 h 553"/>
                    <a:gd name="T4" fmla="*/ 76 w 120"/>
                    <a:gd name="T5" fmla="*/ 325 h 553"/>
                    <a:gd name="T6" fmla="*/ 0 w 120"/>
                    <a:gd name="T7" fmla="*/ 358 h 553"/>
                    <a:gd name="T8" fmla="*/ 4 w 120"/>
                    <a:gd name="T9" fmla="*/ 21 h 553"/>
                    <a:gd name="T10" fmla="*/ 4 w 120"/>
                    <a:gd name="T11" fmla="*/ 21 h 5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0"/>
                    <a:gd name="T19" fmla="*/ 0 h 553"/>
                    <a:gd name="T20" fmla="*/ 120 w 120"/>
                    <a:gd name="T21" fmla="*/ 553 h 5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0" h="553">
                      <a:moveTo>
                        <a:pt x="6" y="32"/>
                      </a:moveTo>
                      <a:lnTo>
                        <a:pt x="120" y="0"/>
                      </a:lnTo>
                      <a:lnTo>
                        <a:pt x="120" y="502"/>
                      </a:lnTo>
                      <a:lnTo>
                        <a:pt x="0" y="553"/>
                      </a:lnTo>
                      <a:lnTo>
                        <a:pt x="6" y="32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3" name="Freeform 733"/>
                <p:cNvSpPr>
                  <a:spLocks/>
                </p:cNvSpPr>
                <p:nvPr/>
              </p:nvSpPr>
              <p:spPr bwMode="auto">
                <a:xfrm>
                  <a:off x="2586" y="2850"/>
                  <a:ext cx="83" cy="92"/>
                </a:xfrm>
                <a:custGeom>
                  <a:avLst/>
                  <a:gdLst>
                    <a:gd name="T0" fmla="*/ 13 w 91"/>
                    <a:gd name="T1" fmla="*/ 0 h 103"/>
                    <a:gd name="T2" fmla="*/ 30 w 91"/>
                    <a:gd name="T3" fmla="*/ 0 h 103"/>
                    <a:gd name="T4" fmla="*/ 30 w 91"/>
                    <a:gd name="T5" fmla="*/ 21 h 103"/>
                    <a:gd name="T6" fmla="*/ 63 w 91"/>
                    <a:gd name="T7" fmla="*/ 27 h 103"/>
                    <a:gd name="T8" fmla="*/ 63 w 91"/>
                    <a:gd name="T9" fmla="*/ 61 h 103"/>
                    <a:gd name="T10" fmla="*/ 25 w 91"/>
                    <a:gd name="T11" fmla="*/ 65 h 103"/>
                    <a:gd name="T12" fmla="*/ 0 w 91"/>
                    <a:gd name="T13" fmla="*/ 21 h 103"/>
                    <a:gd name="T14" fmla="*/ 13 w 91"/>
                    <a:gd name="T15" fmla="*/ 0 h 103"/>
                    <a:gd name="T16" fmla="*/ 13 w 91"/>
                    <a:gd name="T17" fmla="*/ 0 h 10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1"/>
                    <a:gd name="T28" fmla="*/ 0 h 103"/>
                    <a:gd name="T29" fmla="*/ 91 w 91"/>
                    <a:gd name="T30" fmla="*/ 103 h 10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1" h="103">
                      <a:moveTo>
                        <a:pt x="17" y="0"/>
                      </a:moveTo>
                      <a:lnTo>
                        <a:pt x="44" y="0"/>
                      </a:lnTo>
                      <a:lnTo>
                        <a:pt x="44" y="32"/>
                      </a:lnTo>
                      <a:lnTo>
                        <a:pt x="91" y="42"/>
                      </a:lnTo>
                      <a:lnTo>
                        <a:pt x="91" y="95"/>
                      </a:lnTo>
                      <a:lnTo>
                        <a:pt x="36" y="103"/>
                      </a:lnTo>
                      <a:lnTo>
                        <a:pt x="0" y="3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4" name="Freeform 734"/>
                <p:cNvSpPr>
                  <a:spLocks/>
                </p:cNvSpPr>
                <p:nvPr/>
              </p:nvSpPr>
              <p:spPr bwMode="auto">
                <a:xfrm>
                  <a:off x="2565" y="2198"/>
                  <a:ext cx="150" cy="176"/>
                </a:xfrm>
                <a:custGeom>
                  <a:avLst/>
                  <a:gdLst>
                    <a:gd name="T0" fmla="*/ 49 w 167"/>
                    <a:gd name="T1" fmla="*/ 0 h 195"/>
                    <a:gd name="T2" fmla="*/ 109 w 167"/>
                    <a:gd name="T3" fmla="*/ 7 h 195"/>
                    <a:gd name="T4" fmla="*/ 107 w 167"/>
                    <a:gd name="T5" fmla="*/ 54 h 195"/>
                    <a:gd name="T6" fmla="*/ 36 w 167"/>
                    <a:gd name="T7" fmla="*/ 125 h 195"/>
                    <a:gd name="T8" fmla="*/ 33 w 167"/>
                    <a:gd name="T9" fmla="*/ 125 h 195"/>
                    <a:gd name="T10" fmla="*/ 30 w 167"/>
                    <a:gd name="T11" fmla="*/ 127 h 195"/>
                    <a:gd name="T12" fmla="*/ 26 w 167"/>
                    <a:gd name="T13" fmla="*/ 127 h 195"/>
                    <a:gd name="T14" fmla="*/ 22 w 167"/>
                    <a:gd name="T15" fmla="*/ 129 h 195"/>
                    <a:gd name="T16" fmla="*/ 19 w 167"/>
                    <a:gd name="T17" fmla="*/ 129 h 195"/>
                    <a:gd name="T18" fmla="*/ 16 w 167"/>
                    <a:gd name="T19" fmla="*/ 130 h 195"/>
                    <a:gd name="T20" fmla="*/ 12 w 167"/>
                    <a:gd name="T21" fmla="*/ 130 h 195"/>
                    <a:gd name="T22" fmla="*/ 9 w 167"/>
                    <a:gd name="T23" fmla="*/ 130 h 195"/>
                    <a:gd name="T24" fmla="*/ 6 w 167"/>
                    <a:gd name="T25" fmla="*/ 130 h 195"/>
                    <a:gd name="T26" fmla="*/ 4 w 167"/>
                    <a:gd name="T27" fmla="*/ 130 h 195"/>
                    <a:gd name="T28" fmla="*/ 0 w 167"/>
                    <a:gd name="T29" fmla="*/ 130 h 195"/>
                    <a:gd name="T30" fmla="*/ 0 w 167"/>
                    <a:gd name="T31" fmla="*/ 127 h 195"/>
                    <a:gd name="T32" fmla="*/ 0 w 167"/>
                    <a:gd name="T33" fmla="*/ 125 h 195"/>
                    <a:gd name="T34" fmla="*/ 0 w 167"/>
                    <a:gd name="T35" fmla="*/ 124 h 195"/>
                    <a:gd name="T36" fmla="*/ 2 w 167"/>
                    <a:gd name="T37" fmla="*/ 119 h 195"/>
                    <a:gd name="T38" fmla="*/ 2 w 167"/>
                    <a:gd name="T39" fmla="*/ 117 h 195"/>
                    <a:gd name="T40" fmla="*/ 2 w 167"/>
                    <a:gd name="T41" fmla="*/ 113 h 195"/>
                    <a:gd name="T42" fmla="*/ 4 w 167"/>
                    <a:gd name="T43" fmla="*/ 108 h 195"/>
                    <a:gd name="T44" fmla="*/ 4 w 167"/>
                    <a:gd name="T45" fmla="*/ 105 h 195"/>
                    <a:gd name="T46" fmla="*/ 4 w 167"/>
                    <a:gd name="T47" fmla="*/ 101 h 195"/>
                    <a:gd name="T48" fmla="*/ 4 w 167"/>
                    <a:gd name="T49" fmla="*/ 97 h 195"/>
                    <a:gd name="T50" fmla="*/ 4 w 167"/>
                    <a:gd name="T51" fmla="*/ 93 h 195"/>
                    <a:gd name="T52" fmla="*/ 4 w 167"/>
                    <a:gd name="T53" fmla="*/ 89 h 195"/>
                    <a:gd name="T54" fmla="*/ 4 w 167"/>
                    <a:gd name="T55" fmla="*/ 88 h 195"/>
                    <a:gd name="T56" fmla="*/ 4 w 167"/>
                    <a:gd name="T57" fmla="*/ 83 h 195"/>
                    <a:gd name="T58" fmla="*/ 6 w 167"/>
                    <a:gd name="T59" fmla="*/ 81 h 195"/>
                    <a:gd name="T60" fmla="*/ 6 w 167"/>
                    <a:gd name="T61" fmla="*/ 79 h 195"/>
                    <a:gd name="T62" fmla="*/ 6 w 167"/>
                    <a:gd name="T63" fmla="*/ 79 h 195"/>
                    <a:gd name="T64" fmla="*/ 39 w 167"/>
                    <a:gd name="T65" fmla="*/ 72 h 195"/>
                    <a:gd name="T66" fmla="*/ 49 w 167"/>
                    <a:gd name="T67" fmla="*/ 0 h 195"/>
                    <a:gd name="T68" fmla="*/ 49 w 167"/>
                    <a:gd name="T69" fmla="*/ 0 h 1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67"/>
                    <a:gd name="T106" fmla="*/ 0 h 195"/>
                    <a:gd name="T107" fmla="*/ 167 w 167"/>
                    <a:gd name="T108" fmla="*/ 195 h 1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67" h="195">
                      <a:moveTo>
                        <a:pt x="76" y="0"/>
                      </a:moveTo>
                      <a:lnTo>
                        <a:pt x="167" y="11"/>
                      </a:lnTo>
                      <a:lnTo>
                        <a:pt x="165" y="81"/>
                      </a:lnTo>
                      <a:lnTo>
                        <a:pt x="55" y="190"/>
                      </a:lnTo>
                      <a:lnTo>
                        <a:pt x="51" y="190"/>
                      </a:lnTo>
                      <a:lnTo>
                        <a:pt x="46" y="192"/>
                      </a:lnTo>
                      <a:lnTo>
                        <a:pt x="40" y="192"/>
                      </a:lnTo>
                      <a:lnTo>
                        <a:pt x="34" y="194"/>
                      </a:lnTo>
                      <a:lnTo>
                        <a:pt x="29" y="194"/>
                      </a:lnTo>
                      <a:lnTo>
                        <a:pt x="25" y="195"/>
                      </a:lnTo>
                      <a:lnTo>
                        <a:pt x="19" y="195"/>
                      </a:lnTo>
                      <a:lnTo>
                        <a:pt x="13" y="195"/>
                      </a:lnTo>
                      <a:lnTo>
                        <a:pt x="10" y="195"/>
                      </a:lnTo>
                      <a:lnTo>
                        <a:pt x="6" y="195"/>
                      </a:lnTo>
                      <a:lnTo>
                        <a:pt x="0" y="195"/>
                      </a:lnTo>
                      <a:lnTo>
                        <a:pt x="0" y="192"/>
                      </a:lnTo>
                      <a:lnTo>
                        <a:pt x="0" y="190"/>
                      </a:lnTo>
                      <a:lnTo>
                        <a:pt x="0" y="186"/>
                      </a:lnTo>
                      <a:lnTo>
                        <a:pt x="2" y="180"/>
                      </a:lnTo>
                      <a:lnTo>
                        <a:pt x="2" y="176"/>
                      </a:lnTo>
                      <a:lnTo>
                        <a:pt x="2" y="169"/>
                      </a:lnTo>
                      <a:lnTo>
                        <a:pt x="4" y="163"/>
                      </a:lnTo>
                      <a:lnTo>
                        <a:pt x="4" y="157"/>
                      </a:lnTo>
                      <a:lnTo>
                        <a:pt x="6" y="152"/>
                      </a:lnTo>
                      <a:lnTo>
                        <a:pt x="6" y="146"/>
                      </a:lnTo>
                      <a:lnTo>
                        <a:pt x="8" y="140"/>
                      </a:lnTo>
                      <a:lnTo>
                        <a:pt x="8" y="135"/>
                      </a:lnTo>
                      <a:lnTo>
                        <a:pt x="8" y="131"/>
                      </a:lnTo>
                      <a:lnTo>
                        <a:pt x="8" y="125"/>
                      </a:lnTo>
                      <a:lnTo>
                        <a:pt x="10" y="123"/>
                      </a:lnTo>
                      <a:lnTo>
                        <a:pt x="10" y="121"/>
                      </a:lnTo>
                      <a:lnTo>
                        <a:pt x="59" y="110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5" name="Freeform 735"/>
                <p:cNvSpPr>
                  <a:spLocks/>
                </p:cNvSpPr>
                <p:nvPr/>
              </p:nvSpPr>
              <p:spPr bwMode="auto">
                <a:xfrm>
                  <a:off x="2807" y="1774"/>
                  <a:ext cx="120" cy="342"/>
                </a:xfrm>
                <a:custGeom>
                  <a:avLst/>
                  <a:gdLst>
                    <a:gd name="T0" fmla="*/ 0 w 133"/>
                    <a:gd name="T1" fmla="*/ 0 h 382"/>
                    <a:gd name="T2" fmla="*/ 78 w 133"/>
                    <a:gd name="T3" fmla="*/ 4 h 382"/>
                    <a:gd name="T4" fmla="*/ 88 w 133"/>
                    <a:gd name="T5" fmla="*/ 157 h 382"/>
                    <a:gd name="T6" fmla="*/ 19 w 133"/>
                    <a:gd name="T7" fmla="*/ 245 h 382"/>
                    <a:gd name="T8" fmla="*/ 0 w 133"/>
                    <a:gd name="T9" fmla="*/ 0 h 382"/>
                    <a:gd name="T10" fmla="*/ 0 w 133"/>
                    <a:gd name="T11" fmla="*/ 0 h 38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3"/>
                    <a:gd name="T19" fmla="*/ 0 h 382"/>
                    <a:gd name="T20" fmla="*/ 133 w 133"/>
                    <a:gd name="T21" fmla="*/ 382 h 38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3" h="382">
                      <a:moveTo>
                        <a:pt x="0" y="0"/>
                      </a:moveTo>
                      <a:lnTo>
                        <a:pt x="116" y="8"/>
                      </a:lnTo>
                      <a:lnTo>
                        <a:pt x="133" y="244"/>
                      </a:lnTo>
                      <a:lnTo>
                        <a:pt x="29" y="3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6" name="Freeform 736"/>
                <p:cNvSpPr>
                  <a:spLocks/>
                </p:cNvSpPr>
                <p:nvPr/>
              </p:nvSpPr>
              <p:spPr bwMode="auto">
                <a:xfrm>
                  <a:off x="3484" y="2196"/>
                  <a:ext cx="301" cy="529"/>
                </a:xfrm>
                <a:custGeom>
                  <a:avLst/>
                  <a:gdLst>
                    <a:gd name="T0" fmla="*/ 0 w 334"/>
                    <a:gd name="T1" fmla="*/ 98 h 589"/>
                    <a:gd name="T2" fmla="*/ 218 w 334"/>
                    <a:gd name="T3" fmla="*/ 0 h 589"/>
                    <a:gd name="T4" fmla="*/ 220 w 334"/>
                    <a:gd name="T5" fmla="*/ 371 h 589"/>
                    <a:gd name="T6" fmla="*/ 5 w 334"/>
                    <a:gd name="T7" fmla="*/ 384 h 589"/>
                    <a:gd name="T8" fmla="*/ 0 w 334"/>
                    <a:gd name="T9" fmla="*/ 98 h 589"/>
                    <a:gd name="T10" fmla="*/ 0 w 334"/>
                    <a:gd name="T11" fmla="*/ 98 h 5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34"/>
                    <a:gd name="T19" fmla="*/ 0 h 589"/>
                    <a:gd name="T20" fmla="*/ 334 w 334"/>
                    <a:gd name="T21" fmla="*/ 589 h 5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34" h="589">
                      <a:moveTo>
                        <a:pt x="0" y="150"/>
                      </a:moveTo>
                      <a:lnTo>
                        <a:pt x="331" y="0"/>
                      </a:lnTo>
                      <a:lnTo>
                        <a:pt x="334" y="570"/>
                      </a:lnTo>
                      <a:lnTo>
                        <a:pt x="5" y="589"/>
                      </a:lnTo>
                      <a:lnTo>
                        <a:pt x="0" y="15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7" name="Freeform 737"/>
                <p:cNvSpPr>
                  <a:spLocks/>
                </p:cNvSpPr>
                <p:nvPr/>
              </p:nvSpPr>
              <p:spPr bwMode="auto">
                <a:xfrm>
                  <a:off x="3084" y="2365"/>
                  <a:ext cx="203" cy="381"/>
                </a:xfrm>
                <a:custGeom>
                  <a:avLst/>
                  <a:gdLst>
                    <a:gd name="T0" fmla="*/ 146 w 226"/>
                    <a:gd name="T1" fmla="*/ 269 h 426"/>
                    <a:gd name="T2" fmla="*/ 131 w 226"/>
                    <a:gd name="T3" fmla="*/ 0 h 426"/>
                    <a:gd name="T4" fmla="*/ 0 w 226"/>
                    <a:gd name="T5" fmla="*/ 64 h 426"/>
                    <a:gd name="T6" fmla="*/ 13 w 226"/>
                    <a:gd name="T7" fmla="*/ 273 h 426"/>
                    <a:gd name="T8" fmla="*/ 146 w 226"/>
                    <a:gd name="T9" fmla="*/ 269 h 426"/>
                    <a:gd name="T10" fmla="*/ 146 w 226"/>
                    <a:gd name="T11" fmla="*/ 269 h 42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6"/>
                    <a:gd name="T19" fmla="*/ 0 h 426"/>
                    <a:gd name="T20" fmla="*/ 226 w 226"/>
                    <a:gd name="T21" fmla="*/ 426 h 42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6" h="426">
                      <a:moveTo>
                        <a:pt x="226" y="422"/>
                      </a:moveTo>
                      <a:lnTo>
                        <a:pt x="201" y="0"/>
                      </a:lnTo>
                      <a:lnTo>
                        <a:pt x="0" y="101"/>
                      </a:lnTo>
                      <a:lnTo>
                        <a:pt x="21" y="426"/>
                      </a:lnTo>
                      <a:lnTo>
                        <a:pt x="226" y="422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8" name="Freeform 738"/>
                <p:cNvSpPr>
                  <a:spLocks/>
                </p:cNvSpPr>
                <p:nvPr/>
              </p:nvSpPr>
              <p:spPr bwMode="auto">
                <a:xfrm>
                  <a:off x="2921" y="2485"/>
                  <a:ext cx="124" cy="270"/>
                </a:xfrm>
                <a:custGeom>
                  <a:avLst/>
                  <a:gdLst>
                    <a:gd name="T0" fmla="*/ 88 w 139"/>
                    <a:gd name="T1" fmla="*/ 193 h 300"/>
                    <a:gd name="T2" fmla="*/ 76 w 139"/>
                    <a:gd name="T3" fmla="*/ 0 h 300"/>
                    <a:gd name="T4" fmla="*/ 0 w 139"/>
                    <a:gd name="T5" fmla="*/ 35 h 300"/>
                    <a:gd name="T6" fmla="*/ 13 w 139"/>
                    <a:gd name="T7" fmla="*/ 197 h 300"/>
                    <a:gd name="T8" fmla="*/ 88 w 139"/>
                    <a:gd name="T9" fmla="*/ 193 h 300"/>
                    <a:gd name="T10" fmla="*/ 88 w 139"/>
                    <a:gd name="T11" fmla="*/ 193 h 3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300"/>
                    <a:gd name="T20" fmla="*/ 139 w 139"/>
                    <a:gd name="T21" fmla="*/ 300 h 3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300">
                      <a:moveTo>
                        <a:pt x="139" y="295"/>
                      </a:moveTo>
                      <a:lnTo>
                        <a:pt x="120" y="0"/>
                      </a:lnTo>
                      <a:lnTo>
                        <a:pt x="0" y="53"/>
                      </a:lnTo>
                      <a:lnTo>
                        <a:pt x="21" y="300"/>
                      </a:lnTo>
                      <a:lnTo>
                        <a:pt x="139" y="295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9" name="Freeform 739"/>
                <p:cNvSpPr>
                  <a:spLocks/>
                </p:cNvSpPr>
                <p:nvPr/>
              </p:nvSpPr>
              <p:spPr bwMode="auto">
                <a:xfrm>
                  <a:off x="2746" y="2564"/>
                  <a:ext cx="141" cy="198"/>
                </a:xfrm>
                <a:custGeom>
                  <a:avLst/>
                  <a:gdLst>
                    <a:gd name="T0" fmla="*/ 102 w 157"/>
                    <a:gd name="T1" fmla="*/ 135 h 223"/>
                    <a:gd name="T2" fmla="*/ 93 w 157"/>
                    <a:gd name="T3" fmla="*/ 0 h 223"/>
                    <a:gd name="T4" fmla="*/ 36 w 157"/>
                    <a:gd name="T5" fmla="*/ 24 h 223"/>
                    <a:gd name="T6" fmla="*/ 39 w 157"/>
                    <a:gd name="T7" fmla="*/ 66 h 223"/>
                    <a:gd name="T8" fmla="*/ 0 w 157"/>
                    <a:gd name="T9" fmla="*/ 77 h 223"/>
                    <a:gd name="T10" fmla="*/ 0 w 157"/>
                    <a:gd name="T11" fmla="*/ 139 h 223"/>
                    <a:gd name="T12" fmla="*/ 102 w 157"/>
                    <a:gd name="T13" fmla="*/ 135 h 223"/>
                    <a:gd name="T14" fmla="*/ 102 w 157"/>
                    <a:gd name="T15" fmla="*/ 135 h 22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7"/>
                    <a:gd name="T25" fmla="*/ 0 h 223"/>
                    <a:gd name="T26" fmla="*/ 157 w 157"/>
                    <a:gd name="T27" fmla="*/ 223 h 22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7" h="223">
                      <a:moveTo>
                        <a:pt x="157" y="217"/>
                      </a:moveTo>
                      <a:lnTo>
                        <a:pt x="142" y="0"/>
                      </a:lnTo>
                      <a:lnTo>
                        <a:pt x="55" y="38"/>
                      </a:lnTo>
                      <a:lnTo>
                        <a:pt x="59" y="105"/>
                      </a:lnTo>
                      <a:lnTo>
                        <a:pt x="0" y="124"/>
                      </a:lnTo>
                      <a:lnTo>
                        <a:pt x="0" y="223"/>
                      </a:lnTo>
                      <a:lnTo>
                        <a:pt x="157" y="217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0" name="Freeform 740"/>
                <p:cNvSpPr>
                  <a:spLocks/>
                </p:cNvSpPr>
                <p:nvPr/>
              </p:nvSpPr>
              <p:spPr bwMode="auto">
                <a:xfrm>
                  <a:off x="2877" y="1329"/>
                  <a:ext cx="180" cy="695"/>
                </a:xfrm>
                <a:custGeom>
                  <a:avLst/>
                  <a:gdLst>
                    <a:gd name="T0" fmla="*/ 127 w 202"/>
                    <a:gd name="T1" fmla="*/ 354 h 776"/>
                    <a:gd name="T2" fmla="*/ 104 w 202"/>
                    <a:gd name="T3" fmla="*/ 0 h 776"/>
                    <a:gd name="T4" fmla="*/ 0 w 202"/>
                    <a:gd name="T5" fmla="*/ 184 h 776"/>
                    <a:gd name="T6" fmla="*/ 18 w 202"/>
                    <a:gd name="T7" fmla="*/ 499 h 776"/>
                    <a:gd name="T8" fmla="*/ 127 w 202"/>
                    <a:gd name="T9" fmla="*/ 354 h 776"/>
                    <a:gd name="T10" fmla="*/ 127 w 202"/>
                    <a:gd name="T11" fmla="*/ 354 h 77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2"/>
                    <a:gd name="T19" fmla="*/ 0 h 776"/>
                    <a:gd name="T20" fmla="*/ 202 w 202"/>
                    <a:gd name="T21" fmla="*/ 776 h 77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2" h="776">
                      <a:moveTo>
                        <a:pt x="202" y="549"/>
                      </a:moveTo>
                      <a:lnTo>
                        <a:pt x="165" y="0"/>
                      </a:lnTo>
                      <a:lnTo>
                        <a:pt x="0" y="287"/>
                      </a:lnTo>
                      <a:lnTo>
                        <a:pt x="29" y="776"/>
                      </a:lnTo>
                      <a:lnTo>
                        <a:pt x="202" y="549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1" name="Freeform 741"/>
                <p:cNvSpPr>
                  <a:spLocks/>
                </p:cNvSpPr>
                <p:nvPr/>
              </p:nvSpPr>
              <p:spPr bwMode="auto">
                <a:xfrm>
                  <a:off x="2688" y="1765"/>
                  <a:ext cx="151" cy="485"/>
                </a:xfrm>
                <a:custGeom>
                  <a:avLst/>
                  <a:gdLst>
                    <a:gd name="T0" fmla="*/ 112 w 167"/>
                    <a:gd name="T1" fmla="*/ 251 h 542"/>
                    <a:gd name="T2" fmla="*/ 90 w 167"/>
                    <a:gd name="T3" fmla="*/ 0 h 542"/>
                    <a:gd name="T4" fmla="*/ 42 w 167"/>
                    <a:gd name="T5" fmla="*/ 98 h 542"/>
                    <a:gd name="T6" fmla="*/ 42 w 167"/>
                    <a:gd name="T7" fmla="*/ 166 h 542"/>
                    <a:gd name="T8" fmla="*/ 0 w 167"/>
                    <a:gd name="T9" fmla="*/ 225 h 542"/>
                    <a:gd name="T10" fmla="*/ 18 w 167"/>
                    <a:gd name="T11" fmla="*/ 347 h 542"/>
                    <a:gd name="T12" fmla="*/ 112 w 167"/>
                    <a:gd name="T13" fmla="*/ 251 h 542"/>
                    <a:gd name="T14" fmla="*/ 112 w 167"/>
                    <a:gd name="T15" fmla="*/ 251 h 5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7"/>
                    <a:gd name="T25" fmla="*/ 0 h 542"/>
                    <a:gd name="T26" fmla="*/ 167 w 167"/>
                    <a:gd name="T27" fmla="*/ 542 h 54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7" h="542">
                      <a:moveTo>
                        <a:pt x="167" y="391"/>
                      </a:moveTo>
                      <a:lnTo>
                        <a:pt x="133" y="0"/>
                      </a:lnTo>
                      <a:lnTo>
                        <a:pt x="63" y="154"/>
                      </a:lnTo>
                      <a:lnTo>
                        <a:pt x="63" y="260"/>
                      </a:lnTo>
                      <a:lnTo>
                        <a:pt x="0" y="350"/>
                      </a:lnTo>
                      <a:lnTo>
                        <a:pt x="26" y="542"/>
                      </a:lnTo>
                      <a:lnTo>
                        <a:pt x="167" y="39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2" name="Freeform 742"/>
                <p:cNvSpPr>
                  <a:spLocks/>
                </p:cNvSpPr>
                <p:nvPr/>
              </p:nvSpPr>
              <p:spPr bwMode="auto">
                <a:xfrm>
                  <a:off x="2550" y="2191"/>
                  <a:ext cx="95" cy="244"/>
                </a:xfrm>
                <a:custGeom>
                  <a:avLst/>
                  <a:gdLst>
                    <a:gd name="T0" fmla="*/ 72 w 104"/>
                    <a:gd name="T1" fmla="*/ 102 h 272"/>
                    <a:gd name="T2" fmla="*/ 68 w 104"/>
                    <a:gd name="T3" fmla="*/ 0 h 272"/>
                    <a:gd name="T4" fmla="*/ 40 w 104"/>
                    <a:gd name="T5" fmla="*/ 41 h 272"/>
                    <a:gd name="T6" fmla="*/ 40 w 104"/>
                    <a:gd name="T7" fmla="*/ 72 h 272"/>
                    <a:gd name="T8" fmla="*/ 20 w 104"/>
                    <a:gd name="T9" fmla="*/ 100 h 272"/>
                    <a:gd name="T10" fmla="*/ 17 w 104"/>
                    <a:gd name="T11" fmla="*/ 82 h 272"/>
                    <a:gd name="T12" fmla="*/ 0 w 104"/>
                    <a:gd name="T13" fmla="*/ 106 h 272"/>
                    <a:gd name="T14" fmla="*/ 9 w 104"/>
                    <a:gd name="T15" fmla="*/ 176 h 272"/>
                    <a:gd name="T16" fmla="*/ 72 w 104"/>
                    <a:gd name="T17" fmla="*/ 102 h 272"/>
                    <a:gd name="T18" fmla="*/ 72 w 104"/>
                    <a:gd name="T19" fmla="*/ 102 h 27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4"/>
                    <a:gd name="T31" fmla="*/ 0 h 272"/>
                    <a:gd name="T32" fmla="*/ 104 w 104"/>
                    <a:gd name="T33" fmla="*/ 272 h 27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4" h="272">
                      <a:moveTo>
                        <a:pt x="104" y="158"/>
                      </a:moveTo>
                      <a:lnTo>
                        <a:pt x="97" y="0"/>
                      </a:lnTo>
                      <a:lnTo>
                        <a:pt x="57" y="63"/>
                      </a:lnTo>
                      <a:lnTo>
                        <a:pt x="57" y="110"/>
                      </a:lnTo>
                      <a:lnTo>
                        <a:pt x="28" y="154"/>
                      </a:lnTo>
                      <a:lnTo>
                        <a:pt x="25" y="126"/>
                      </a:lnTo>
                      <a:lnTo>
                        <a:pt x="0" y="164"/>
                      </a:lnTo>
                      <a:lnTo>
                        <a:pt x="13" y="272"/>
                      </a:lnTo>
                      <a:lnTo>
                        <a:pt x="104" y="158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3" name="Freeform 743"/>
                <p:cNvSpPr>
                  <a:spLocks/>
                </p:cNvSpPr>
                <p:nvPr/>
              </p:nvSpPr>
              <p:spPr bwMode="auto">
                <a:xfrm>
                  <a:off x="3477" y="2965"/>
                  <a:ext cx="338" cy="541"/>
                </a:xfrm>
                <a:custGeom>
                  <a:avLst/>
                  <a:gdLst>
                    <a:gd name="T0" fmla="*/ 0 w 379"/>
                    <a:gd name="T1" fmla="*/ 0 h 605"/>
                    <a:gd name="T2" fmla="*/ 239 w 379"/>
                    <a:gd name="T3" fmla="*/ 52 h 605"/>
                    <a:gd name="T4" fmla="*/ 236 w 379"/>
                    <a:gd name="T5" fmla="*/ 387 h 605"/>
                    <a:gd name="T6" fmla="*/ 10 w 379"/>
                    <a:gd name="T7" fmla="*/ 286 h 605"/>
                    <a:gd name="T8" fmla="*/ 0 w 379"/>
                    <a:gd name="T9" fmla="*/ 0 h 605"/>
                    <a:gd name="T10" fmla="*/ 0 w 379"/>
                    <a:gd name="T11" fmla="*/ 0 h 6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9"/>
                    <a:gd name="T19" fmla="*/ 0 h 605"/>
                    <a:gd name="T20" fmla="*/ 379 w 379"/>
                    <a:gd name="T21" fmla="*/ 605 h 6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9" h="605">
                      <a:moveTo>
                        <a:pt x="0" y="0"/>
                      </a:moveTo>
                      <a:lnTo>
                        <a:pt x="379" y="82"/>
                      </a:lnTo>
                      <a:lnTo>
                        <a:pt x="373" y="605"/>
                      </a:lnTo>
                      <a:lnTo>
                        <a:pt x="15" y="4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4" name="Freeform 744"/>
                <p:cNvSpPr>
                  <a:spLocks/>
                </p:cNvSpPr>
                <p:nvPr/>
              </p:nvSpPr>
              <p:spPr bwMode="auto">
                <a:xfrm>
                  <a:off x="2998" y="2900"/>
                  <a:ext cx="153" cy="298"/>
                </a:xfrm>
                <a:custGeom>
                  <a:avLst/>
                  <a:gdLst>
                    <a:gd name="T0" fmla="*/ 112 w 169"/>
                    <a:gd name="T1" fmla="*/ 217 h 331"/>
                    <a:gd name="T2" fmla="*/ 114 w 169"/>
                    <a:gd name="T3" fmla="*/ 15 h 331"/>
                    <a:gd name="T4" fmla="*/ 0 w 169"/>
                    <a:gd name="T5" fmla="*/ 0 h 331"/>
                    <a:gd name="T6" fmla="*/ 4 w 169"/>
                    <a:gd name="T7" fmla="*/ 170 h 331"/>
                    <a:gd name="T8" fmla="*/ 112 w 169"/>
                    <a:gd name="T9" fmla="*/ 217 h 331"/>
                    <a:gd name="T10" fmla="*/ 112 w 169"/>
                    <a:gd name="T11" fmla="*/ 217 h 33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9"/>
                    <a:gd name="T19" fmla="*/ 0 h 331"/>
                    <a:gd name="T20" fmla="*/ 169 w 169"/>
                    <a:gd name="T21" fmla="*/ 331 h 33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9" h="331">
                      <a:moveTo>
                        <a:pt x="167" y="331"/>
                      </a:moveTo>
                      <a:lnTo>
                        <a:pt x="169" y="23"/>
                      </a:lnTo>
                      <a:lnTo>
                        <a:pt x="0" y="0"/>
                      </a:lnTo>
                      <a:lnTo>
                        <a:pt x="4" y="259"/>
                      </a:lnTo>
                      <a:lnTo>
                        <a:pt x="167" y="33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5" name="Freeform 745"/>
                <p:cNvSpPr>
                  <a:spLocks/>
                </p:cNvSpPr>
                <p:nvPr/>
              </p:nvSpPr>
              <p:spPr bwMode="auto">
                <a:xfrm>
                  <a:off x="2572" y="2848"/>
                  <a:ext cx="61" cy="95"/>
                </a:xfrm>
                <a:custGeom>
                  <a:avLst/>
                  <a:gdLst>
                    <a:gd name="T0" fmla="*/ 41 w 68"/>
                    <a:gd name="T1" fmla="*/ 68 h 106"/>
                    <a:gd name="T2" fmla="*/ 44 w 68"/>
                    <a:gd name="T3" fmla="*/ 31 h 106"/>
                    <a:gd name="T4" fmla="*/ 26 w 68"/>
                    <a:gd name="T5" fmla="*/ 31 h 106"/>
                    <a:gd name="T6" fmla="*/ 23 w 68"/>
                    <a:gd name="T7" fmla="*/ 0 h 106"/>
                    <a:gd name="T8" fmla="*/ 0 w 68"/>
                    <a:gd name="T9" fmla="*/ 2 h 106"/>
                    <a:gd name="T10" fmla="*/ 0 w 68"/>
                    <a:gd name="T11" fmla="*/ 52 h 106"/>
                    <a:gd name="T12" fmla="*/ 41 w 68"/>
                    <a:gd name="T13" fmla="*/ 68 h 106"/>
                    <a:gd name="T14" fmla="*/ 41 w 68"/>
                    <a:gd name="T15" fmla="*/ 68 h 10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8"/>
                    <a:gd name="T25" fmla="*/ 0 h 106"/>
                    <a:gd name="T26" fmla="*/ 68 w 68"/>
                    <a:gd name="T27" fmla="*/ 106 h 10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8" h="106">
                      <a:moveTo>
                        <a:pt x="64" y="106"/>
                      </a:moveTo>
                      <a:lnTo>
                        <a:pt x="68" y="48"/>
                      </a:lnTo>
                      <a:lnTo>
                        <a:pt x="40" y="48"/>
                      </a:lnTo>
                      <a:lnTo>
                        <a:pt x="36" y="0"/>
                      </a:lnTo>
                      <a:lnTo>
                        <a:pt x="0" y="2"/>
                      </a:lnTo>
                      <a:lnTo>
                        <a:pt x="0" y="82"/>
                      </a:lnTo>
                      <a:lnTo>
                        <a:pt x="64" y="106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6" name="Freeform 746"/>
                <p:cNvSpPr>
                  <a:spLocks/>
                </p:cNvSpPr>
                <p:nvPr/>
              </p:nvSpPr>
              <p:spPr bwMode="auto">
                <a:xfrm>
                  <a:off x="3287" y="1079"/>
                  <a:ext cx="181" cy="2343"/>
                </a:xfrm>
                <a:custGeom>
                  <a:avLst/>
                  <a:gdLst>
                    <a:gd name="T0" fmla="*/ 0 w 202"/>
                    <a:gd name="T1" fmla="*/ 0 h 2617"/>
                    <a:gd name="T2" fmla="*/ 97 w 202"/>
                    <a:gd name="T3" fmla="*/ 1672 h 2617"/>
                    <a:gd name="T4" fmla="*/ 130 w 202"/>
                    <a:gd name="T5" fmla="*/ 1681 h 2617"/>
                    <a:gd name="T6" fmla="*/ 42 w 202"/>
                    <a:gd name="T7" fmla="*/ 0 h 2617"/>
                    <a:gd name="T8" fmla="*/ 0 w 202"/>
                    <a:gd name="T9" fmla="*/ 0 h 2617"/>
                    <a:gd name="T10" fmla="*/ 0 w 202"/>
                    <a:gd name="T11" fmla="*/ 0 h 261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2"/>
                    <a:gd name="T19" fmla="*/ 0 h 2617"/>
                    <a:gd name="T20" fmla="*/ 202 w 202"/>
                    <a:gd name="T21" fmla="*/ 2617 h 261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2" h="2617">
                      <a:moveTo>
                        <a:pt x="0" y="0"/>
                      </a:moveTo>
                      <a:lnTo>
                        <a:pt x="150" y="2603"/>
                      </a:lnTo>
                      <a:lnTo>
                        <a:pt x="202" y="2617"/>
                      </a:lnTo>
                      <a:lnTo>
                        <a:pt x="6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7" name="Freeform 747"/>
                <p:cNvSpPr>
                  <a:spLocks/>
                </p:cNvSpPr>
                <p:nvPr/>
              </p:nvSpPr>
              <p:spPr bwMode="auto">
                <a:xfrm>
                  <a:off x="2538" y="1102"/>
                  <a:ext cx="1182" cy="1847"/>
                </a:xfrm>
                <a:custGeom>
                  <a:avLst/>
                  <a:gdLst>
                    <a:gd name="T0" fmla="*/ 766 w 1319"/>
                    <a:gd name="T1" fmla="*/ 0 h 2063"/>
                    <a:gd name="T2" fmla="*/ 0 w 1319"/>
                    <a:gd name="T3" fmla="*/ 984 h 2063"/>
                    <a:gd name="T4" fmla="*/ 13 w 1319"/>
                    <a:gd name="T5" fmla="*/ 1321 h 2063"/>
                    <a:gd name="T6" fmla="*/ 21 w 1319"/>
                    <a:gd name="T7" fmla="*/ 1326 h 2063"/>
                    <a:gd name="T8" fmla="*/ 11 w 1319"/>
                    <a:gd name="T9" fmla="*/ 986 h 2063"/>
                    <a:gd name="T10" fmla="*/ 850 w 1319"/>
                    <a:gd name="T11" fmla="*/ 2 h 2063"/>
                    <a:gd name="T12" fmla="*/ 766 w 1319"/>
                    <a:gd name="T13" fmla="*/ 0 h 2063"/>
                    <a:gd name="T14" fmla="*/ 766 w 1319"/>
                    <a:gd name="T15" fmla="*/ 0 h 206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319"/>
                    <a:gd name="T25" fmla="*/ 0 h 2063"/>
                    <a:gd name="T26" fmla="*/ 1319 w 1319"/>
                    <a:gd name="T27" fmla="*/ 2063 h 206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319" h="2063">
                      <a:moveTo>
                        <a:pt x="1188" y="0"/>
                      </a:moveTo>
                      <a:lnTo>
                        <a:pt x="0" y="1531"/>
                      </a:lnTo>
                      <a:lnTo>
                        <a:pt x="21" y="2057"/>
                      </a:lnTo>
                      <a:lnTo>
                        <a:pt x="32" y="2063"/>
                      </a:lnTo>
                      <a:lnTo>
                        <a:pt x="17" y="1535"/>
                      </a:lnTo>
                      <a:lnTo>
                        <a:pt x="1319" y="2"/>
                      </a:lnTo>
                      <a:lnTo>
                        <a:pt x="1188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8" name="Freeform 748"/>
                <p:cNvSpPr>
                  <a:spLocks/>
                </p:cNvSpPr>
                <p:nvPr/>
              </p:nvSpPr>
              <p:spPr bwMode="auto">
                <a:xfrm>
                  <a:off x="2880" y="2021"/>
                  <a:ext cx="75" cy="1137"/>
                </a:xfrm>
                <a:custGeom>
                  <a:avLst/>
                  <a:gdLst>
                    <a:gd name="T0" fmla="*/ 17 w 83"/>
                    <a:gd name="T1" fmla="*/ 0 h 1270"/>
                    <a:gd name="T2" fmla="*/ 55 w 83"/>
                    <a:gd name="T3" fmla="*/ 816 h 1270"/>
                    <a:gd name="T4" fmla="*/ 38 w 83"/>
                    <a:gd name="T5" fmla="*/ 805 h 1270"/>
                    <a:gd name="T6" fmla="*/ 0 w 83"/>
                    <a:gd name="T7" fmla="*/ 26 h 1270"/>
                    <a:gd name="T8" fmla="*/ 17 w 83"/>
                    <a:gd name="T9" fmla="*/ 0 h 1270"/>
                    <a:gd name="T10" fmla="*/ 17 w 83"/>
                    <a:gd name="T11" fmla="*/ 0 h 127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3"/>
                    <a:gd name="T19" fmla="*/ 0 h 1270"/>
                    <a:gd name="T20" fmla="*/ 83 w 83"/>
                    <a:gd name="T21" fmla="*/ 1270 h 127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3" h="1270">
                      <a:moveTo>
                        <a:pt x="26" y="0"/>
                      </a:moveTo>
                      <a:lnTo>
                        <a:pt x="83" y="1270"/>
                      </a:lnTo>
                      <a:lnTo>
                        <a:pt x="57" y="1253"/>
                      </a:lnTo>
                      <a:lnTo>
                        <a:pt x="0" y="4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9" name="Freeform 749"/>
                <p:cNvSpPr>
                  <a:spLocks/>
                </p:cNvSpPr>
                <p:nvPr/>
              </p:nvSpPr>
              <p:spPr bwMode="auto">
                <a:xfrm>
                  <a:off x="2687" y="2295"/>
                  <a:ext cx="41" cy="740"/>
                </a:xfrm>
                <a:custGeom>
                  <a:avLst/>
                  <a:gdLst>
                    <a:gd name="T0" fmla="*/ 10 w 46"/>
                    <a:gd name="T1" fmla="*/ 0 h 825"/>
                    <a:gd name="T2" fmla="*/ 29 w 46"/>
                    <a:gd name="T3" fmla="*/ 535 h 825"/>
                    <a:gd name="T4" fmla="*/ 16 w 46"/>
                    <a:gd name="T5" fmla="*/ 525 h 825"/>
                    <a:gd name="T6" fmla="*/ 0 w 46"/>
                    <a:gd name="T7" fmla="*/ 12 h 825"/>
                    <a:gd name="T8" fmla="*/ 10 w 46"/>
                    <a:gd name="T9" fmla="*/ 0 h 825"/>
                    <a:gd name="T10" fmla="*/ 10 w 46"/>
                    <a:gd name="T11" fmla="*/ 0 h 8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6"/>
                    <a:gd name="T19" fmla="*/ 0 h 825"/>
                    <a:gd name="T20" fmla="*/ 46 w 46"/>
                    <a:gd name="T21" fmla="*/ 825 h 8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6" h="825">
                      <a:moveTo>
                        <a:pt x="15" y="0"/>
                      </a:moveTo>
                      <a:lnTo>
                        <a:pt x="46" y="825"/>
                      </a:lnTo>
                      <a:lnTo>
                        <a:pt x="25" y="810"/>
                      </a:lnTo>
                      <a:lnTo>
                        <a:pt x="0" y="19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0" name="Freeform 750"/>
                <p:cNvSpPr>
                  <a:spLocks/>
                </p:cNvSpPr>
                <p:nvPr/>
              </p:nvSpPr>
              <p:spPr bwMode="auto">
                <a:xfrm>
                  <a:off x="2550" y="1725"/>
                  <a:ext cx="1362" cy="916"/>
                </a:xfrm>
                <a:custGeom>
                  <a:avLst/>
                  <a:gdLst>
                    <a:gd name="T0" fmla="*/ 0 w 1519"/>
                    <a:gd name="T1" fmla="*/ 641 h 1023"/>
                    <a:gd name="T2" fmla="*/ 982 w 1519"/>
                    <a:gd name="T3" fmla="*/ 0 h 1023"/>
                    <a:gd name="T4" fmla="*/ 982 w 1519"/>
                    <a:gd name="T5" fmla="*/ 92 h 1023"/>
                    <a:gd name="T6" fmla="*/ 2 w 1519"/>
                    <a:gd name="T7" fmla="*/ 657 h 1023"/>
                    <a:gd name="T8" fmla="*/ 0 w 1519"/>
                    <a:gd name="T9" fmla="*/ 641 h 1023"/>
                    <a:gd name="T10" fmla="*/ 0 w 1519"/>
                    <a:gd name="T11" fmla="*/ 641 h 10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19"/>
                    <a:gd name="T19" fmla="*/ 0 h 1023"/>
                    <a:gd name="T20" fmla="*/ 1519 w 1519"/>
                    <a:gd name="T21" fmla="*/ 1023 h 102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19" h="1023">
                      <a:moveTo>
                        <a:pt x="0" y="998"/>
                      </a:moveTo>
                      <a:lnTo>
                        <a:pt x="1519" y="0"/>
                      </a:lnTo>
                      <a:lnTo>
                        <a:pt x="1519" y="143"/>
                      </a:lnTo>
                      <a:lnTo>
                        <a:pt x="2" y="1023"/>
                      </a:lnTo>
                      <a:lnTo>
                        <a:pt x="0" y="998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1" name="Freeform 751"/>
                <p:cNvSpPr>
                  <a:spLocks/>
                </p:cNvSpPr>
                <p:nvPr/>
              </p:nvSpPr>
              <p:spPr bwMode="auto">
                <a:xfrm>
                  <a:off x="2552" y="2678"/>
                  <a:ext cx="1360" cy="113"/>
                </a:xfrm>
                <a:custGeom>
                  <a:avLst/>
                  <a:gdLst>
                    <a:gd name="T0" fmla="*/ 4 w 1517"/>
                    <a:gd name="T1" fmla="*/ 71 h 125"/>
                    <a:gd name="T2" fmla="*/ 980 w 1517"/>
                    <a:gd name="T3" fmla="*/ 0 h 125"/>
                    <a:gd name="T4" fmla="*/ 980 w 1517"/>
                    <a:gd name="T5" fmla="*/ 69 h 125"/>
                    <a:gd name="T6" fmla="*/ 0 w 1517"/>
                    <a:gd name="T7" fmla="*/ 83 h 125"/>
                    <a:gd name="T8" fmla="*/ 4 w 1517"/>
                    <a:gd name="T9" fmla="*/ 71 h 125"/>
                    <a:gd name="T10" fmla="*/ 4 w 1517"/>
                    <a:gd name="T11" fmla="*/ 71 h 1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17"/>
                    <a:gd name="T19" fmla="*/ 0 h 125"/>
                    <a:gd name="T20" fmla="*/ 1517 w 1517"/>
                    <a:gd name="T21" fmla="*/ 125 h 1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17" h="125">
                      <a:moveTo>
                        <a:pt x="7" y="106"/>
                      </a:moveTo>
                      <a:lnTo>
                        <a:pt x="1517" y="0"/>
                      </a:lnTo>
                      <a:lnTo>
                        <a:pt x="1517" y="103"/>
                      </a:lnTo>
                      <a:lnTo>
                        <a:pt x="0" y="125"/>
                      </a:lnTo>
                      <a:lnTo>
                        <a:pt x="7" y="106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2" name="Freeform 752"/>
                <p:cNvSpPr>
                  <a:spLocks/>
                </p:cNvSpPr>
                <p:nvPr/>
              </p:nvSpPr>
              <p:spPr bwMode="auto">
                <a:xfrm>
                  <a:off x="2936" y="2786"/>
                  <a:ext cx="35" cy="374"/>
                </a:xfrm>
                <a:custGeom>
                  <a:avLst/>
                  <a:gdLst>
                    <a:gd name="T0" fmla="*/ 10 w 39"/>
                    <a:gd name="T1" fmla="*/ 0 h 418"/>
                    <a:gd name="T2" fmla="*/ 0 w 39"/>
                    <a:gd name="T3" fmla="*/ 0 h 418"/>
                    <a:gd name="T4" fmla="*/ 10 w 39"/>
                    <a:gd name="T5" fmla="*/ 268 h 418"/>
                    <a:gd name="T6" fmla="*/ 25 w 39"/>
                    <a:gd name="T7" fmla="*/ 264 h 418"/>
                    <a:gd name="T8" fmla="*/ 10 w 39"/>
                    <a:gd name="T9" fmla="*/ 0 h 418"/>
                    <a:gd name="T10" fmla="*/ 10 w 39"/>
                    <a:gd name="T11" fmla="*/ 0 h 41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9"/>
                    <a:gd name="T19" fmla="*/ 0 h 418"/>
                    <a:gd name="T20" fmla="*/ 39 w 39"/>
                    <a:gd name="T21" fmla="*/ 418 h 41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9" h="418">
                      <a:moveTo>
                        <a:pt x="15" y="0"/>
                      </a:moveTo>
                      <a:lnTo>
                        <a:pt x="0" y="0"/>
                      </a:lnTo>
                      <a:lnTo>
                        <a:pt x="15" y="418"/>
                      </a:lnTo>
                      <a:lnTo>
                        <a:pt x="39" y="41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3" name="Freeform 753"/>
                <p:cNvSpPr>
                  <a:spLocks/>
                </p:cNvSpPr>
                <p:nvPr/>
              </p:nvSpPr>
              <p:spPr bwMode="auto">
                <a:xfrm>
                  <a:off x="3418" y="2777"/>
                  <a:ext cx="68" cy="646"/>
                </a:xfrm>
                <a:custGeom>
                  <a:avLst/>
                  <a:gdLst>
                    <a:gd name="T0" fmla="*/ 0 w 76"/>
                    <a:gd name="T1" fmla="*/ 4 h 723"/>
                    <a:gd name="T2" fmla="*/ 27 w 76"/>
                    <a:gd name="T3" fmla="*/ 0 h 723"/>
                    <a:gd name="T4" fmla="*/ 49 w 76"/>
                    <a:gd name="T5" fmla="*/ 461 h 723"/>
                    <a:gd name="T6" fmla="*/ 24 w 76"/>
                    <a:gd name="T7" fmla="*/ 461 h 723"/>
                    <a:gd name="T8" fmla="*/ 0 w 76"/>
                    <a:gd name="T9" fmla="*/ 4 h 723"/>
                    <a:gd name="T10" fmla="*/ 0 w 76"/>
                    <a:gd name="T11" fmla="*/ 4 h 7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6"/>
                    <a:gd name="T19" fmla="*/ 0 h 723"/>
                    <a:gd name="T20" fmla="*/ 76 w 76"/>
                    <a:gd name="T21" fmla="*/ 723 h 72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6" h="723">
                      <a:moveTo>
                        <a:pt x="0" y="4"/>
                      </a:moveTo>
                      <a:lnTo>
                        <a:pt x="41" y="0"/>
                      </a:lnTo>
                      <a:lnTo>
                        <a:pt x="76" y="723"/>
                      </a:lnTo>
                      <a:lnTo>
                        <a:pt x="38" y="723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4" name="Freeform 754"/>
                <p:cNvSpPr>
                  <a:spLocks/>
                </p:cNvSpPr>
                <p:nvPr/>
              </p:nvSpPr>
              <p:spPr bwMode="auto">
                <a:xfrm>
                  <a:off x="2914" y="2150"/>
                  <a:ext cx="434" cy="595"/>
                </a:xfrm>
                <a:custGeom>
                  <a:avLst/>
                  <a:gdLst>
                    <a:gd name="T0" fmla="*/ 0 w 485"/>
                    <a:gd name="T1" fmla="*/ 193 h 664"/>
                    <a:gd name="T2" fmla="*/ 309 w 485"/>
                    <a:gd name="T3" fmla="*/ 0 h 664"/>
                    <a:gd name="T4" fmla="*/ 311 w 485"/>
                    <a:gd name="T5" fmla="*/ 30 h 664"/>
                    <a:gd name="T6" fmla="*/ 12 w 485"/>
                    <a:gd name="T7" fmla="*/ 198 h 664"/>
                    <a:gd name="T8" fmla="*/ 21 w 485"/>
                    <a:gd name="T9" fmla="*/ 428 h 664"/>
                    <a:gd name="T10" fmla="*/ 11 w 485"/>
                    <a:gd name="T11" fmla="*/ 428 h 664"/>
                    <a:gd name="T12" fmla="*/ 0 w 485"/>
                    <a:gd name="T13" fmla="*/ 193 h 664"/>
                    <a:gd name="T14" fmla="*/ 0 w 485"/>
                    <a:gd name="T15" fmla="*/ 193 h 66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85"/>
                    <a:gd name="T25" fmla="*/ 0 h 664"/>
                    <a:gd name="T26" fmla="*/ 485 w 485"/>
                    <a:gd name="T27" fmla="*/ 664 h 66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85" h="664">
                      <a:moveTo>
                        <a:pt x="0" y="299"/>
                      </a:moveTo>
                      <a:lnTo>
                        <a:pt x="481" y="0"/>
                      </a:lnTo>
                      <a:lnTo>
                        <a:pt x="485" y="46"/>
                      </a:lnTo>
                      <a:lnTo>
                        <a:pt x="19" y="308"/>
                      </a:lnTo>
                      <a:lnTo>
                        <a:pt x="32" y="664"/>
                      </a:lnTo>
                      <a:lnTo>
                        <a:pt x="17" y="664"/>
                      </a:lnTo>
                      <a:lnTo>
                        <a:pt x="0" y="299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5" name="Freeform 755"/>
                <p:cNvSpPr>
                  <a:spLocks/>
                </p:cNvSpPr>
                <p:nvPr/>
              </p:nvSpPr>
              <p:spPr bwMode="auto">
                <a:xfrm>
                  <a:off x="2900" y="1548"/>
                  <a:ext cx="415" cy="831"/>
                </a:xfrm>
                <a:custGeom>
                  <a:avLst/>
                  <a:gdLst>
                    <a:gd name="T0" fmla="*/ 10 w 464"/>
                    <a:gd name="T1" fmla="*/ 596 h 928"/>
                    <a:gd name="T2" fmla="*/ 0 w 464"/>
                    <a:gd name="T3" fmla="*/ 356 h 928"/>
                    <a:gd name="T4" fmla="*/ 295 w 464"/>
                    <a:gd name="T5" fmla="*/ 0 h 928"/>
                    <a:gd name="T6" fmla="*/ 297 w 464"/>
                    <a:gd name="T7" fmla="*/ 46 h 928"/>
                    <a:gd name="T8" fmla="*/ 10 w 464"/>
                    <a:gd name="T9" fmla="*/ 368 h 928"/>
                    <a:gd name="T10" fmla="*/ 21 w 464"/>
                    <a:gd name="T11" fmla="*/ 593 h 928"/>
                    <a:gd name="T12" fmla="*/ 10 w 464"/>
                    <a:gd name="T13" fmla="*/ 596 h 928"/>
                    <a:gd name="T14" fmla="*/ 10 w 464"/>
                    <a:gd name="T15" fmla="*/ 596 h 92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4"/>
                    <a:gd name="T25" fmla="*/ 0 h 928"/>
                    <a:gd name="T26" fmla="*/ 464 w 464"/>
                    <a:gd name="T27" fmla="*/ 928 h 92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4" h="928">
                      <a:moveTo>
                        <a:pt x="15" y="928"/>
                      </a:moveTo>
                      <a:lnTo>
                        <a:pt x="0" y="554"/>
                      </a:lnTo>
                      <a:lnTo>
                        <a:pt x="462" y="0"/>
                      </a:lnTo>
                      <a:lnTo>
                        <a:pt x="464" y="71"/>
                      </a:lnTo>
                      <a:lnTo>
                        <a:pt x="15" y="573"/>
                      </a:lnTo>
                      <a:lnTo>
                        <a:pt x="34" y="921"/>
                      </a:lnTo>
                      <a:lnTo>
                        <a:pt x="15" y="928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6" name="Freeform 756"/>
                <p:cNvSpPr>
                  <a:spLocks/>
                </p:cNvSpPr>
                <p:nvPr/>
              </p:nvSpPr>
              <p:spPr bwMode="auto">
                <a:xfrm>
                  <a:off x="2696" y="2071"/>
                  <a:ext cx="188" cy="446"/>
                </a:xfrm>
                <a:custGeom>
                  <a:avLst/>
                  <a:gdLst>
                    <a:gd name="T0" fmla="*/ 134 w 210"/>
                    <a:gd name="T1" fmla="*/ 0 h 498"/>
                    <a:gd name="T2" fmla="*/ 0 w 210"/>
                    <a:gd name="T3" fmla="*/ 168 h 498"/>
                    <a:gd name="T4" fmla="*/ 8 w 210"/>
                    <a:gd name="T5" fmla="*/ 320 h 498"/>
                    <a:gd name="T6" fmla="*/ 17 w 210"/>
                    <a:gd name="T7" fmla="*/ 314 h 498"/>
                    <a:gd name="T8" fmla="*/ 10 w 210"/>
                    <a:gd name="T9" fmla="*/ 168 h 498"/>
                    <a:gd name="T10" fmla="*/ 134 w 210"/>
                    <a:gd name="T11" fmla="*/ 17 h 498"/>
                    <a:gd name="T12" fmla="*/ 134 w 210"/>
                    <a:gd name="T13" fmla="*/ 0 h 498"/>
                    <a:gd name="T14" fmla="*/ 134 w 210"/>
                    <a:gd name="T15" fmla="*/ 0 h 49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0"/>
                    <a:gd name="T25" fmla="*/ 0 h 498"/>
                    <a:gd name="T26" fmla="*/ 210 w 210"/>
                    <a:gd name="T27" fmla="*/ 498 h 49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0" h="498">
                      <a:moveTo>
                        <a:pt x="210" y="0"/>
                      </a:moveTo>
                      <a:lnTo>
                        <a:pt x="0" y="261"/>
                      </a:lnTo>
                      <a:lnTo>
                        <a:pt x="12" y="498"/>
                      </a:lnTo>
                      <a:lnTo>
                        <a:pt x="27" y="489"/>
                      </a:lnTo>
                      <a:lnTo>
                        <a:pt x="14" y="261"/>
                      </a:lnTo>
                      <a:lnTo>
                        <a:pt x="210" y="27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7" name="Freeform 757"/>
                <p:cNvSpPr>
                  <a:spLocks/>
                </p:cNvSpPr>
                <p:nvPr/>
              </p:nvSpPr>
              <p:spPr bwMode="auto">
                <a:xfrm>
                  <a:off x="2549" y="2316"/>
                  <a:ext cx="139" cy="301"/>
                </a:xfrm>
                <a:custGeom>
                  <a:avLst/>
                  <a:gdLst>
                    <a:gd name="T0" fmla="*/ 97 w 156"/>
                    <a:gd name="T1" fmla="*/ 0 h 334"/>
                    <a:gd name="T2" fmla="*/ 0 w 156"/>
                    <a:gd name="T3" fmla="*/ 117 h 334"/>
                    <a:gd name="T4" fmla="*/ 4 w 156"/>
                    <a:gd name="T5" fmla="*/ 220 h 334"/>
                    <a:gd name="T6" fmla="*/ 11 w 156"/>
                    <a:gd name="T7" fmla="*/ 216 h 334"/>
                    <a:gd name="T8" fmla="*/ 4 w 156"/>
                    <a:gd name="T9" fmla="*/ 119 h 334"/>
                    <a:gd name="T10" fmla="*/ 98 w 156"/>
                    <a:gd name="T11" fmla="*/ 5 h 334"/>
                    <a:gd name="T12" fmla="*/ 97 w 156"/>
                    <a:gd name="T13" fmla="*/ 0 h 334"/>
                    <a:gd name="T14" fmla="*/ 97 w 156"/>
                    <a:gd name="T15" fmla="*/ 0 h 33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6"/>
                    <a:gd name="T25" fmla="*/ 0 h 334"/>
                    <a:gd name="T26" fmla="*/ 156 w 156"/>
                    <a:gd name="T27" fmla="*/ 334 h 33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6" h="334">
                      <a:moveTo>
                        <a:pt x="154" y="0"/>
                      </a:moveTo>
                      <a:lnTo>
                        <a:pt x="0" y="177"/>
                      </a:lnTo>
                      <a:lnTo>
                        <a:pt x="4" y="334"/>
                      </a:lnTo>
                      <a:lnTo>
                        <a:pt x="17" y="327"/>
                      </a:lnTo>
                      <a:lnTo>
                        <a:pt x="8" y="180"/>
                      </a:lnTo>
                      <a:lnTo>
                        <a:pt x="156" y="9"/>
                      </a:lnTo>
                      <a:lnTo>
                        <a:pt x="154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8" name="Freeform 758"/>
                <p:cNvSpPr>
                  <a:spLocks/>
                </p:cNvSpPr>
                <p:nvPr/>
              </p:nvSpPr>
              <p:spPr bwMode="auto">
                <a:xfrm>
                  <a:off x="2708" y="2426"/>
                  <a:ext cx="188" cy="335"/>
                </a:xfrm>
                <a:custGeom>
                  <a:avLst/>
                  <a:gdLst>
                    <a:gd name="T0" fmla="*/ 130 w 211"/>
                    <a:gd name="T1" fmla="*/ 0 h 373"/>
                    <a:gd name="T2" fmla="*/ 0 w 211"/>
                    <a:gd name="T3" fmla="*/ 84 h 373"/>
                    <a:gd name="T4" fmla="*/ 4 w 211"/>
                    <a:gd name="T5" fmla="*/ 242 h 373"/>
                    <a:gd name="T6" fmla="*/ 16 w 211"/>
                    <a:gd name="T7" fmla="*/ 242 h 373"/>
                    <a:gd name="T8" fmla="*/ 10 w 211"/>
                    <a:gd name="T9" fmla="*/ 89 h 373"/>
                    <a:gd name="T10" fmla="*/ 134 w 211"/>
                    <a:gd name="T11" fmla="*/ 13 h 373"/>
                    <a:gd name="T12" fmla="*/ 130 w 211"/>
                    <a:gd name="T13" fmla="*/ 0 h 373"/>
                    <a:gd name="T14" fmla="*/ 130 w 211"/>
                    <a:gd name="T15" fmla="*/ 0 h 3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1"/>
                    <a:gd name="T25" fmla="*/ 0 h 373"/>
                    <a:gd name="T26" fmla="*/ 211 w 211"/>
                    <a:gd name="T27" fmla="*/ 373 h 37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1" h="373">
                      <a:moveTo>
                        <a:pt x="207" y="0"/>
                      </a:moveTo>
                      <a:lnTo>
                        <a:pt x="0" y="128"/>
                      </a:lnTo>
                      <a:lnTo>
                        <a:pt x="7" y="373"/>
                      </a:lnTo>
                      <a:lnTo>
                        <a:pt x="26" y="373"/>
                      </a:lnTo>
                      <a:lnTo>
                        <a:pt x="15" y="137"/>
                      </a:lnTo>
                      <a:lnTo>
                        <a:pt x="211" y="21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9" name="Freeform 759"/>
                <p:cNvSpPr>
                  <a:spLocks/>
                </p:cNvSpPr>
                <p:nvPr/>
              </p:nvSpPr>
              <p:spPr bwMode="auto">
                <a:xfrm>
                  <a:off x="2552" y="2553"/>
                  <a:ext cx="144" cy="217"/>
                </a:xfrm>
                <a:custGeom>
                  <a:avLst/>
                  <a:gdLst>
                    <a:gd name="T0" fmla="*/ 107 w 159"/>
                    <a:gd name="T1" fmla="*/ 0 h 244"/>
                    <a:gd name="T2" fmla="*/ 0 w 159"/>
                    <a:gd name="T3" fmla="*/ 55 h 244"/>
                    <a:gd name="T4" fmla="*/ 5 w 159"/>
                    <a:gd name="T5" fmla="*/ 153 h 244"/>
                    <a:gd name="T6" fmla="*/ 13 w 159"/>
                    <a:gd name="T7" fmla="*/ 153 h 244"/>
                    <a:gd name="T8" fmla="*/ 9 w 159"/>
                    <a:gd name="T9" fmla="*/ 60 h 244"/>
                    <a:gd name="T10" fmla="*/ 107 w 159"/>
                    <a:gd name="T11" fmla="*/ 10 h 244"/>
                    <a:gd name="T12" fmla="*/ 107 w 159"/>
                    <a:gd name="T13" fmla="*/ 0 h 244"/>
                    <a:gd name="T14" fmla="*/ 107 w 159"/>
                    <a:gd name="T15" fmla="*/ 0 h 2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9"/>
                    <a:gd name="T25" fmla="*/ 0 h 244"/>
                    <a:gd name="T26" fmla="*/ 159 w 159"/>
                    <a:gd name="T27" fmla="*/ 244 h 2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9" h="244">
                      <a:moveTo>
                        <a:pt x="158" y="0"/>
                      </a:moveTo>
                      <a:lnTo>
                        <a:pt x="0" y="89"/>
                      </a:lnTo>
                      <a:lnTo>
                        <a:pt x="7" y="244"/>
                      </a:lnTo>
                      <a:lnTo>
                        <a:pt x="19" y="244"/>
                      </a:lnTo>
                      <a:lnTo>
                        <a:pt x="13" y="97"/>
                      </a:lnTo>
                      <a:lnTo>
                        <a:pt x="159" y="15"/>
                      </a:lnTo>
                      <a:lnTo>
                        <a:pt x="15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0" name="Freeform 760"/>
                <p:cNvSpPr>
                  <a:spLocks/>
                </p:cNvSpPr>
                <p:nvPr/>
              </p:nvSpPr>
              <p:spPr bwMode="auto">
                <a:xfrm>
                  <a:off x="2559" y="2789"/>
                  <a:ext cx="20" cy="160"/>
                </a:xfrm>
                <a:custGeom>
                  <a:avLst/>
                  <a:gdLst>
                    <a:gd name="T0" fmla="*/ 0 w 21"/>
                    <a:gd name="T1" fmla="*/ 0 h 179"/>
                    <a:gd name="T2" fmla="*/ 12 w 21"/>
                    <a:gd name="T3" fmla="*/ 0 h 179"/>
                    <a:gd name="T4" fmla="*/ 17 w 21"/>
                    <a:gd name="T5" fmla="*/ 114 h 179"/>
                    <a:gd name="T6" fmla="*/ 6 w 21"/>
                    <a:gd name="T7" fmla="*/ 114 h 179"/>
                    <a:gd name="T8" fmla="*/ 0 w 21"/>
                    <a:gd name="T9" fmla="*/ 0 h 179"/>
                    <a:gd name="T10" fmla="*/ 0 w 21"/>
                    <a:gd name="T11" fmla="*/ 0 h 17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79"/>
                    <a:gd name="T20" fmla="*/ 21 w 21"/>
                    <a:gd name="T21" fmla="*/ 179 h 17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79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21" y="179"/>
                      </a:lnTo>
                      <a:lnTo>
                        <a:pt x="6" y="1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1" name="Freeform 761"/>
                <p:cNvSpPr>
                  <a:spLocks/>
                </p:cNvSpPr>
                <p:nvPr/>
              </p:nvSpPr>
              <p:spPr bwMode="auto">
                <a:xfrm>
                  <a:off x="2717" y="2788"/>
                  <a:ext cx="32" cy="247"/>
                </a:xfrm>
                <a:custGeom>
                  <a:avLst/>
                  <a:gdLst>
                    <a:gd name="T0" fmla="*/ 0 w 36"/>
                    <a:gd name="T1" fmla="*/ 0 h 275"/>
                    <a:gd name="T2" fmla="*/ 13 w 36"/>
                    <a:gd name="T3" fmla="*/ 0 h 275"/>
                    <a:gd name="T4" fmla="*/ 22 w 36"/>
                    <a:gd name="T5" fmla="*/ 179 h 275"/>
                    <a:gd name="T6" fmla="*/ 6 w 36"/>
                    <a:gd name="T7" fmla="*/ 179 h 275"/>
                    <a:gd name="T8" fmla="*/ 0 w 36"/>
                    <a:gd name="T9" fmla="*/ 0 h 275"/>
                    <a:gd name="T10" fmla="*/ 0 w 36"/>
                    <a:gd name="T11" fmla="*/ 0 h 2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"/>
                    <a:gd name="T19" fmla="*/ 0 h 275"/>
                    <a:gd name="T20" fmla="*/ 36 w 36"/>
                    <a:gd name="T21" fmla="*/ 275 h 27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" h="275">
                      <a:moveTo>
                        <a:pt x="0" y="0"/>
                      </a:moveTo>
                      <a:lnTo>
                        <a:pt x="21" y="0"/>
                      </a:lnTo>
                      <a:lnTo>
                        <a:pt x="36" y="275"/>
                      </a:lnTo>
                      <a:lnTo>
                        <a:pt x="10" y="27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2" name="Freeform 762"/>
                <p:cNvSpPr>
                  <a:spLocks/>
                </p:cNvSpPr>
                <p:nvPr/>
              </p:nvSpPr>
              <p:spPr bwMode="auto">
                <a:xfrm>
                  <a:off x="3333" y="1073"/>
                  <a:ext cx="49" cy="351"/>
                </a:xfrm>
                <a:custGeom>
                  <a:avLst/>
                  <a:gdLst>
                    <a:gd name="T0" fmla="*/ 0 w 55"/>
                    <a:gd name="T1" fmla="*/ 0 h 391"/>
                    <a:gd name="T2" fmla="*/ 11 w 55"/>
                    <a:gd name="T3" fmla="*/ 254 h 391"/>
                    <a:gd name="T4" fmla="*/ 35 w 55"/>
                    <a:gd name="T5" fmla="*/ 224 h 391"/>
                    <a:gd name="T6" fmla="*/ 24 w 55"/>
                    <a:gd name="T7" fmla="*/ 4 h 391"/>
                    <a:gd name="T8" fmla="*/ 0 w 55"/>
                    <a:gd name="T9" fmla="*/ 0 h 391"/>
                    <a:gd name="T10" fmla="*/ 0 w 55"/>
                    <a:gd name="T11" fmla="*/ 0 h 39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5"/>
                    <a:gd name="T19" fmla="*/ 0 h 391"/>
                    <a:gd name="T20" fmla="*/ 55 w 55"/>
                    <a:gd name="T21" fmla="*/ 391 h 39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5" h="391">
                      <a:moveTo>
                        <a:pt x="0" y="0"/>
                      </a:moveTo>
                      <a:lnTo>
                        <a:pt x="17" y="391"/>
                      </a:lnTo>
                      <a:lnTo>
                        <a:pt x="55" y="346"/>
                      </a:lnTo>
                      <a:lnTo>
                        <a:pt x="38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3" name="Freeform 763"/>
                <p:cNvSpPr>
                  <a:spLocks/>
                </p:cNvSpPr>
                <p:nvPr/>
              </p:nvSpPr>
              <p:spPr bwMode="auto">
                <a:xfrm>
                  <a:off x="3348" y="1104"/>
                  <a:ext cx="406" cy="980"/>
                </a:xfrm>
                <a:custGeom>
                  <a:avLst/>
                  <a:gdLst>
                    <a:gd name="T0" fmla="*/ 246 w 452"/>
                    <a:gd name="T1" fmla="*/ 0 h 1093"/>
                    <a:gd name="T2" fmla="*/ 0 w 452"/>
                    <a:gd name="T3" fmla="*/ 306 h 1093"/>
                    <a:gd name="T4" fmla="*/ 21 w 452"/>
                    <a:gd name="T5" fmla="*/ 707 h 1093"/>
                    <a:gd name="T6" fmla="*/ 57 w 452"/>
                    <a:gd name="T7" fmla="*/ 685 h 1093"/>
                    <a:gd name="T8" fmla="*/ 25 w 452"/>
                    <a:gd name="T9" fmla="*/ 308 h 1093"/>
                    <a:gd name="T10" fmla="*/ 295 w 452"/>
                    <a:gd name="T11" fmla="*/ 7 h 1093"/>
                    <a:gd name="T12" fmla="*/ 246 w 452"/>
                    <a:gd name="T13" fmla="*/ 0 h 1093"/>
                    <a:gd name="T14" fmla="*/ 246 w 452"/>
                    <a:gd name="T15" fmla="*/ 0 h 10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52"/>
                    <a:gd name="T25" fmla="*/ 0 h 1093"/>
                    <a:gd name="T26" fmla="*/ 452 w 452"/>
                    <a:gd name="T27" fmla="*/ 1093 h 10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52" h="1093">
                      <a:moveTo>
                        <a:pt x="378" y="0"/>
                      </a:moveTo>
                      <a:lnTo>
                        <a:pt x="0" y="473"/>
                      </a:lnTo>
                      <a:lnTo>
                        <a:pt x="32" y="1093"/>
                      </a:lnTo>
                      <a:lnTo>
                        <a:pt x="87" y="1059"/>
                      </a:lnTo>
                      <a:lnTo>
                        <a:pt x="38" y="477"/>
                      </a:lnTo>
                      <a:lnTo>
                        <a:pt x="452" y="11"/>
                      </a:lnTo>
                      <a:lnTo>
                        <a:pt x="37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4" name="Freeform 764"/>
                <p:cNvSpPr>
                  <a:spLocks/>
                </p:cNvSpPr>
                <p:nvPr/>
              </p:nvSpPr>
              <p:spPr bwMode="auto">
                <a:xfrm>
                  <a:off x="3385" y="1804"/>
                  <a:ext cx="527" cy="912"/>
                </a:xfrm>
                <a:custGeom>
                  <a:avLst/>
                  <a:gdLst>
                    <a:gd name="T0" fmla="*/ 379 w 588"/>
                    <a:gd name="T1" fmla="*/ 0 h 1018"/>
                    <a:gd name="T2" fmla="*/ 0 w 588"/>
                    <a:gd name="T3" fmla="*/ 237 h 1018"/>
                    <a:gd name="T4" fmla="*/ 24 w 588"/>
                    <a:gd name="T5" fmla="*/ 656 h 1018"/>
                    <a:gd name="T6" fmla="*/ 50 w 588"/>
                    <a:gd name="T7" fmla="*/ 652 h 1018"/>
                    <a:gd name="T8" fmla="*/ 32 w 588"/>
                    <a:gd name="T9" fmla="*/ 249 h 1018"/>
                    <a:gd name="T10" fmla="*/ 379 w 588"/>
                    <a:gd name="T11" fmla="*/ 57 h 1018"/>
                    <a:gd name="T12" fmla="*/ 379 w 588"/>
                    <a:gd name="T13" fmla="*/ 0 h 1018"/>
                    <a:gd name="T14" fmla="*/ 379 w 588"/>
                    <a:gd name="T15" fmla="*/ 0 h 101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88"/>
                    <a:gd name="T25" fmla="*/ 0 h 1018"/>
                    <a:gd name="T26" fmla="*/ 588 w 588"/>
                    <a:gd name="T27" fmla="*/ 1018 h 101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88" h="1018">
                      <a:moveTo>
                        <a:pt x="588" y="0"/>
                      </a:moveTo>
                      <a:lnTo>
                        <a:pt x="0" y="367"/>
                      </a:lnTo>
                      <a:lnTo>
                        <a:pt x="37" y="1018"/>
                      </a:lnTo>
                      <a:lnTo>
                        <a:pt x="77" y="1012"/>
                      </a:lnTo>
                      <a:lnTo>
                        <a:pt x="50" y="386"/>
                      </a:lnTo>
                      <a:lnTo>
                        <a:pt x="588" y="88"/>
                      </a:lnTo>
                      <a:lnTo>
                        <a:pt x="58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5" name="Freeform 765"/>
                <p:cNvSpPr>
                  <a:spLocks/>
                </p:cNvSpPr>
                <p:nvPr/>
              </p:nvSpPr>
              <p:spPr bwMode="auto">
                <a:xfrm>
                  <a:off x="2683" y="3092"/>
                  <a:ext cx="306" cy="90"/>
                </a:xfrm>
                <a:custGeom>
                  <a:avLst/>
                  <a:gdLst>
                    <a:gd name="T0" fmla="*/ 0 w 342"/>
                    <a:gd name="T1" fmla="*/ 0 h 101"/>
                    <a:gd name="T2" fmla="*/ 158 w 342"/>
                    <a:gd name="T3" fmla="*/ 4 h 101"/>
                    <a:gd name="T4" fmla="*/ 219 w 342"/>
                    <a:gd name="T5" fmla="*/ 47 h 101"/>
                    <a:gd name="T6" fmla="*/ 26 w 342"/>
                    <a:gd name="T7" fmla="*/ 63 h 101"/>
                    <a:gd name="T8" fmla="*/ 0 w 342"/>
                    <a:gd name="T9" fmla="*/ 0 h 101"/>
                    <a:gd name="T10" fmla="*/ 0 w 342"/>
                    <a:gd name="T11" fmla="*/ 0 h 1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42"/>
                    <a:gd name="T19" fmla="*/ 0 h 101"/>
                    <a:gd name="T20" fmla="*/ 342 w 342"/>
                    <a:gd name="T21" fmla="*/ 101 h 1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42" h="101">
                      <a:moveTo>
                        <a:pt x="0" y="0"/>
                      </a:moveTo>
                      <a:lnTo>
                        <a:pt x="247" y="7"/>
                      </a:lnTo>
                      <a:lnTo>
                        <a:pt x="342" y="74"/>
                      </a:lnTo>
                      <a:lnTo>
                        <a:pt x="40" y="1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6" name="Freeform 766"/>
                <p:cNvSpPr>
                  <a:spLocks/>
                </p:cNvSpPr>
                <p:nvPr/>
              </p:nvSpPr>
              <p:spPr bwMode="auto">
                <a:xfrm>
                  <a:off x="2511" y="2981"/>
                  <a:ext cx="168" cy="407"/>
                </a:xfrm>
                <a:custGeom>
                  <a:avLst/>
                  <a:gdLst>
                    <a:gd name="T0" fmla="*/ 21 w 188"/>
                    <a:gd name="T1" fmla="*/ 0 h 455"/>
                    <a:gd name="T2" fmla="*/ 21 w 188"/>
                    <a:gd name="T3" fmla="*/ 57 h 455"/>
                    <a:gd name="T4" fmla="*/ 4 w 188"/>
                    <a:gd name="T5" fmla="*/ 63 h 455"/>
                    <a:gd name="T6" fmla="*/ 4 w 188"/>
                    <a:gd name="T7" fmla="*/ 64 h 455"/>
                    <a:gd name="T8" fmla="*/ 4 w 188"/>
                    <a:gd name="T9" fmla="*/ 64 h 455"/>
                    <a:gd name="T10" fmla="*/ 4 w 188"/>
                    <a:gd name="T11" fmla="*/ 69 h 455"/>
                    <a:gd name="T12" fmla="*/ 4 w 188"/>
                    <a:gd name="T13" fmla="*/ 72 h 455"/>
                    <a:gd name="T14" fmla="*/ 4 w 188"/>
                    <a:gd name="T15" fmla="*/ 76 h 455"/>
                    <a:gd name="T16" fmla="*/ 4 w 188"/>
                    <a:gd name="T17" fmla="*/ 80 h 455"/>
                    <a:gd name="T18" fmla="*/ 4 w 188"/>
                    <a:gd name="T19" fmla="*/ 81 h 455"/>
                    <a:gd name="T20" fmla="*/ 4 w 188"/>
                    <a:gd name="T21" fmla="*/ 87 h 455"/>
                    <a:gd name="T22" fmla="*/ 4 w 188"/>
                    <a:gd name="T23" fmla="*/ 89 h 455"/>
                    <a:gd name="T24" fmla="*/ 4 w 188"/>
                    <a:gd name="T25" fmla="*/ 94 h 455"/>
                    <a:gd name="T26" fmla="*/ 4 w 188"/>
                    <a:gd name="T27" fmla="*/ 98 h 455"/>
                    <a:gd name="T28" fmla="*/ 4 w 188"/>
                    <a:gd name="T29" fmla="*/ 102 h 455"/>
                    <a:gd name="T30" fmla="*/ 2 w 188"/>
                    <a:gd name="T31" fmla="*/ 106 h 455"/>
                    <a:gd name="T32" fmla="*/ 2 w 188"/>
                    <a:gd name="T33" fmla="*/ 110 h 455"/>
                    <a:gd name="T34" fmla="*/ 0 w 188"/>
                    <a:gd name="T35" fmla="*/ 114 h 455"/>
                    <a:gd name="T36" fmla="*/ 0 w 188"/>
                    <a:gd name="T37" fmla="*/ 119 h 455"/>
                    <a:gd name="T38" fmla="*/ 0 w 188"/>
                    <a:gd name="T39" fmla="*/ 123 h 455"/>
                    <a:gd name="T40" fmla="*/ 0 w 188"/>
                    <a:gd name="T41" fmla="*/ 128 h 455"/>
                    <a:gd name="T42" fmla="*/ 0 w 188"/>
                    <a:gd name="T43" fmla="*/ 132 h 455"/>
                    <a:gd name="T44" fmla="*/ 0 w 188"/>
                    <a:gd name="T45" fmla="*/ 140 h 455"/>
                    <a:gd name="T46" fmla="*/ 0 w 188"/>
                    <a:gd name="T47" fmla="*/ 144 h 455"/>
                    <a:gd name="T48" fmla="*/ 0 w 188"/>
                    <a:gd name="T49" fmla="*/ 148 h 455"/>
                    <a:gd name="T50" fmla="*/ 0 w 188"/>
                    <a:gd name="T51" fmla="*/ 154 h 455"/>
                    <a:gd name="T52" fmla="*/ 0 w 188"/>
                    <a:gd name="T53" fmla="*/ 158 h 455"/>
                    <a:gd name="T54" fmla="*/ 0 w 188"/>
                    <a:gd name="T55" fmla="*/ 165 h 455"/>
                    <a:gd name="T56" fmla="*/ 0 w 188"/>
                    <a:gd name="T57" fmla="*/ 170 h 455"/>
                    <a:gd name="T58" fmla="*/ 2 w 188"/>
                    <a:gd name="T59" fmla="*/ 174 h 455"/>
                    <a:gd name="T60" fmla="*/ 4 w 188"/>
                    <a:gd name="T61" fmla="*/ 180 h 455"/>
                    <a:gd name="T62" fmla="*/ 4 w 188"/>
                    <a:gd name="T63" fmla="*/ 186 h 455"/>
                    <a:gd name="T64" fmla="*/ 4 w 188"/>
                    <a:gd name="T65" fmla="*/ 191 h 455"/>
                    <a:gd name="T66" fmla="*/ 4 w 188"/>
                    <a:gd name="T67" fmla="*/ 196 h 455"/>
                    <a:gd name="T68" fmla="*/ 4 w 188"/>
                    <a:gd name="T69" fmla="*/ 201 h 455"/>
                    <a:gd name="T70" fmla="*/ 4 w 188"/>
                    <a:gd name="T71" fmla="*/ 207 h 455"/>
                    <a:gd name="T72" fmla="*/ 4 w 188"/>
                    <a:gd name="T73" fmla="*/ 210 h 455"/>
                    <a:gd name="T74" fmla="*/ 4 w 188"/>
                    <a:gd name="T75" fmla="*/ 216 h 455"/>
                    <a:gd name="T76" fmla="*/ 6 w 188"/>
                    <a:gd name="T77" fmla="*/ 221 h 455"/>
                    <a:gd name="T78" fmla="*/ 6 w 188"/>
                    <a:gd name="T79" fmla="*/ 224 h 455"/>
                    <a:gd name="T80" fmla="*/ 8 w 188"/>
                    <a:gd name="T81" fmla="*/ 227 h 455"/>
                    <a:gd name="T82" fmla="*/ 8 w 188"/>
                    <a:gd name="T83" fmla="*/ 231 h 455"/>
                    <a:gd name="T84" fmla="*/ 10 w 188"/>
                    <a:gd name="T85" fmla="*/ 233 h 455"/>
                    <a:gd name="T86" fmla="*/ 10 w 188"/>
                    <a:gd name="T87" fmla="*/ 236 h 455"/>
                    <a:gd name="T88" fmla="*/ 10 w 188"/>
                    <a:gd name="T89" fmla="*/ 239 h 455"/>
                    <a:gd name="T90" fmla="*/ 75 w 188"/>
                    <a:gd name="T91" fmla="*/ 292 h 455"/>
                    <a:gd name="T92" fmla="*/ 120 w 188"/>
                    <a:gd name="T93" fmla="*/ 113 h 455"/>
                    <a:gd name="T94" fmla="*/ 114 w 188"/>
                    <a:gd name="T95" fmla="*/ 34 h 455"/>
                    <a:gd name="T96" fmla="*/ 21 w 188"/>
                    <a:gd name="T97" fmla="*/ 0 h 455"/>
                    <a:gd name="T98" fmla="*/ 21 w 188"/>
                    <a:gd name="T99" fmla="*/ 0 h 455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88"/>
                    <a:gd name="T151" fmla="*/ 0 h 455"/>
                    <a:gd name="T152" fmla="*/ 188 w 188"/>
                    <a:gd name="T153" fmla="*/ 455 h 455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88" h="455">
                      <a:moveTo>
                        <a:pt x="34" y="0"/>
                      </a:moveTo>
                      <a:lnTo>
                        <a:pt x="34" y="90"/>
                      </a:lnTo>
                      <a:lnTo>
                        <a:pt x="4" y="97"/>
                      </a:lnTo>
                      <a:lnTo>
                        <a:pt x="4" y="99"/>
                      </a:lnTo>
                      <a:lnTo>
                        <a:pt x="4" y="101"/>
                      </a:lnTo>
                      <a:lnTo>
                        <a:pt x="4" y="107"/>
                      </a:lnTo>
                      <a:lnTo>
                        <a:pt x="4" y="114"/>
                      </a:lnTo>
                      <a:lnTo>
                        <a:pt x="4" y="118"/>
                      </a:lnTo>
                      <a:lnTo>
                        <a:pt x="4" y="124"/>
                      </a:lnTo>
                      <a:lnTo>
                        <a:pt x="4" y="128"/>
                      </a:lnTo>
                      <a:lnTo>
                        <a:pt x="4" y="135"/>
                      </a:lnTo>
                      <a:lnTo>
                        <a:pt x="4" y="139"/>
                      </a:lnTo>
                      <a:lnTo>
                        <a:pt x="4" y="147"/>
                      </a:lnTo>
                      <a:lnTo>
                        <a:pt x="4" y="152"/>
                      </a:lnTo>
                      <a:lnTo>
                        <a:pt x="4" y="160"/>
                      </a:lnTo>
                      <a:lnTo>
                        <a:pt x="2" y="166"/>
                      </a:lnTo>
                      <a:lnTo>
                        <a:pt x="2" y="171"/>
                      </a:lnTo>
                      <a:lnTo>
                        <a:pt x="0" y="179"/>
                      </a:lnTo>
                      <a:lnTo>
                        <a:pt x="0" y="187"/>
                      </a:lnTo>
                      <a:lnTo>
                        <a:pt x="0" y="192"/>
                      </a:lnTo>
                      <a:lnTo>
                        <a:pt x="0" y="200"/>
                      </a:lnTo>
                      <a:lnTo>
                        <a:pt x="0" y="208"/>
                      </a:lnTo>
                      <a:lnTo>
                        <a:pt x="0" y="217"/>
                      </a:lnTo>
                      <a:lnTo>
                        <a:pt x="0" y="225"/>
                      </a:lnTo>
                      <a:lnTo>
                        <a:pt x="0" y="232"/>
                      </a:lnTo>
                      <a:lnTo>
                        <a:pt x="0" y="240"/>
                      </a:lnTo>
                      <a:lnTo>
                        <a:pt x="0" y="247"/>
                      </a:lnTo>
                      <a:lnTo>
                        <a:pt x="0" y="257"/>
                      </a:lnTo>
                      <a:lnTo>
                        <a:pt x="0" y="265"/>
                      </a:lnTo>
                      <a:lnTo>
                        <a:pt x="2" y="272"/>
                      </a:lnTo>
                      <a:lnTo>
                        <a:pt x="4" y="282"/>
                      </a:lnTo>
                      <a:lnTo>
                        <a:pt x="4" y="289"/>
                      </a:lnTo>
                      <a:lnTo>
                        <a:pt x="4" y="299"/>
                      </a:lnTo>
                      <a:lnTo>
                        <a:pt x="4" y="306"/>
                      </a:lnTo>
                      <a:lnTo>
                        <a:pt x="6" y="314"/>
                      </a:lnTo>
                      <a:lnTo>
                        <a:pt x="6" y="322"/>
                      </a:lnTo>
                      <a:lnTo>
                        <a:pt x="8" y="329"/>
                      </a:lnTo>
                      <a:lnTo>
                        <a:pt x="8" y="337"/>
                      </a:lnTo>
                      <a:lnTo>
                        <a:pt x="10" y="344"/>
                      </a:lnTo>
                      <a:lnTo>
                        <a:pt x="10" y="350"/>
                      </a:lnTo>
                      <a:lnTo>
                        <a:pt x="12" y="356"/>
                      </a:lnTo>
                      <a:lnTo>
                        <a:pt x="12" y="360"/>
                      </a:lnTo>
                      <a:lnTo>
                        <a:pt x="14" y="363"/>
                      </a:lnTo>
                      <a:lnTo>
                        <a:pt x="14" y="369"/>
                      </a:lnTo>
                      <a:lnTo>
                        <a:pt x="15" y="373"/>
                      </a:lnTo>
                      <a:lnTo>
                        <a:pt x="118" y="455"/>
                      </a:lnTo>
                      <a:lnTo>
                        <a:pt x="188" y="177"/>
                      </a:lnTo>
                      <a:lnTo>
                        <a:pt x="179" y="52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7" name="Freeform 767"/>
                <p:cNvSpPr>
                  <a:spLocks/>
                </p:cNvSpPr>
                <p:nvPr/>
              </p:nvSpPr>
              <p:spPr bwMode="auto">
                <a:xfrm>
                  <a:off x="3108" y="1589"/>
                  <a:ext cx="456" cy="534"/>
                </a:xfrm>
                <a:custGeom>
                  <a:avLst/>
                  <a:gdLst>
                    <a:gd name="T0" fmla="*/ 328 w 509"/>
                    <a:gd name="T1" fmla="*/ 98 h 595"/>
                    <a:gd name="T2" fmla="*/ 0 w 509"/>
                    <a:gd name="T3" fmla="*/ 0 h 595"/>
                    <a:gd name="T4" fmla="*/ 11 w 509"/>
                    <a:gd name="T5" fmla="*/ 310 h 595"/>
                    <a:gd name="T6" fmla="*/ 286 w 509"/>
                    <a:gd name="T7" fmla="*/ 386 h 595"/>
                    <a:gd name="T8" fmla="*/ 328 w 509"/>
                    <a:gd name="T9" fmla="*/ 98 h 595"/>
                    <a:gd name="T10" fmla="*/ 328 w 509"/>
                    <a:gd name="T11" fmla="*/ 98 h 59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09"/>
                    <a:gd name="T19" fmla="*/ 0 h 595"/>
                    <a:gd name="T20" fmla="*/ 509 w 509"/>
                    <a:gd name="T21" fmla="*/ 595 h 59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09" h="595">
                      <a:moveTo>
                        <a:pt x="509" y="150"/>
                      </a:moveTo>
                      <a:lnTo>
                        <a:pt x="0" y="0"/>
                      </a:lnTo>
                      <a:lnTo>
                        <a:pt x="17" y="477"/>
                      </a:lnTo>
                      <a:lnTo>
                        <a:pt x="443" y="595"/>
                      </a:lnTo>
                      <a:lnTo>
                        <a:pt x="509" y="15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8" name="Freeform 768"/>
                <p:cNvSpPr>
                  <a:spLocks/>
                </p:cNvSpPr>
                <p:nvPr/>
              </p:nvSpPr>
              <p:spPr bwMode="auto">
                <a:xfrm>
                  <a:off x="2859" y="1591"/>
                  <a:ext cx="283" cy="546"/>
                </a:xfrm>
                <a:custGeom>
                  <a:avLst/>
                  <a:gdLst>
                    <a:gd name="T0" fmla="*/ 182 w 316"/>
                    <a:gd name="T1" fmla="*/ 0 h 608"/>
                    <a:gd name="T2" fmla="*/ 0 w 316"/>
                    <a:gd name="T3" fmla="*/ 153 h 608"/>
                    <a:gd name="T4" fmla="*/ 0 w 316"/>
                    <a:gd name="T5" fmla="*/ 154 h 608"/>
                    <a:gd name="T6" fmla="*/ 0 w 316"/>
                    <a:gd name="T7" fmla="*/ 163 h 608"/>
                    <a:gd name="T8" fmla="*/ 2 w 316"/>
                    <a:gd name="T9" fmla="*/ 174 h 608"/>
                    <a:gd name="T10" fmla="*/ 2 w 316"/>
                    <a:gd name="T11" fmla="*/ 190 h 608"/>
                    <a:gd name="T12" fmla="*/ 4 w 316"/>
                    <a:gd name="T13" fmla="*/ 207 h 608"/>
                    <a:gd name="T14" fmla="*/ 4 w 316"/>
                    <a:gd name="T15" fmla="*/ 228 h 608"/>
                    <a:gd name="T16" fmla="*/ 4 w 316"/>
                    <a:gd name="T17" fmla="*/ 251 h 608"/>
                    <a:gd name="T18" fmla="*/ 7 w 316"/>
                    <a:gd name="T19" fmla="*/ 274 h 608"/>
                    <a:gd name="T20" fmla="*/ 9 w 316"/>
                    <a:gd name="T21" fmla="*/ 295 h 608"/>
                    <a:gd name="T22" fmla="*/ 10 w 316"/>
                    <a:gd name="T23" fmla="*/ 319 h 608"/>
                    <a:gd name="T24" fmla="*/ 11 w 316"/>
                    <a:gd name="T25" fmla="*/ 339 h 608"/>
                    <a:gd name="T26" fmla="*/ 13 w 316"/>
                    <a:gd name="T27" fmla="*/ 357 h 608"/>
                    <a:gd name="T28" fmla="*/ 15 w 316"/>
                    <a:gd name="T29" fmla="*/ 373 h 608"/>
                    <a:gd name="T30" fmla="*/ 16 w 316"/>
                    <a:gd name="T31" fmla="*/ 386 h 608"/>
                    <a:gd name="T32" fmla="*/ 19 w 316"/>
                    <a:gd name="T33" fmla="*/ 392 h 608"/>
                    <a:gd name="T34" fmla="*/ 19 w 316"/>
                    <a:gd name="T35" fmla="*/ 395 h 608"/>
                    <a:gd name="T36" fmla="*/ 21 w 316"/>
                    <a:gd name="T37" fmla="*/ 394 h 608"/>
                    <a:gd name="T38" fmla="*/ 30 w 316"/>
                    <a:gd name="T39" fmla="*/ 392 h 608"/>
                    <a:gd name="T40" fmla="*/ 39 w 316"/>
                    <a:gd name="T41" fmla="*/ 388 h 608"/>
                    <a:gd name="T42" fmla="*/ 51 w 316"/>
                    <a:gd name="T43" fmla="*/ 383 h 608"/>
                    <a:gd name="T44" fmla="*/ 65 w 316"/>
                    <a:gd name="T45" fmla="*/ 375 h 608"/>
                    <a:gd name="T46" fmla="*/ 81 w 316"/>
                    <a:gd name="T47" fmla="*/ 367 h 608"/>
                    <a:gd name="T48" fmla="*/ 96 w 316"/>
                    <a:gd name="T49" fmla="*/ 360 h 608"/>
                    <a:gd name="T50" fmla="*/ 114 w 316"/>
                    <a:gd name="T51" fmla="*/ 354 h 608"/>
                    <a:gd name="T52" fmla="*/ 131 w 316"/>
                    <a:gd name="T53" fmla="*/ 346 h 608"/>
                    <a:gd name="T54" fmla="*/ 147 w 316"/>
                    <a:gd name="T55" fmla="*/ 339 h 608"/>
                    <a:gd name="T56" fmla="*/ 162 w 316"/>
                    <a:gd name="T57" fmla="*/ 330 h 608"/>
                    <a:gd name="T58" fmla="*/ 176 w 316"/>
                    <a:gd name="T59" fmla="*/ 325 h 608"/>
                    <a:gd name="T60" fmla="*/ 186 w 316"/>
                    <a:gd name="T61" fmla="*/ 319 h 608"/>
                    <a:gd name="T62" fmla="*/ 194 w 316"/>
                    <a:gd name="T63" fmla="*/ 316 h 608"/>
                    <a:gd name="T64" fmla="*/ 201 w 316"/>
                    <a:gd name="T65" fmla="*/ 313 h 608"/>
                    <a:gd name="T66" fmla="*/ 203 w 316"/>
                    <a:gd name="T67" fmla="*/ 312 h 608"/>
                    <a:gd name="T68" fmla="*/ 182 w 316"/>
                    <a:gd name="T69" fmla="*/ 0 h 608"/>
                    <a:gd name="T70" fmla="*/ 182 w 316"/>
                    <a:gd name="T71" fmla="*/ 0 h 60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16"/>
                    <a:gd name="T109" fmla="*/ 0 h 608"/>
                    <a:gd name="T110" fmla="*/ 316 w 316"/>
                    <a:gd name="T111" fmla="*/ 608 h 60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16" h="608">
                      <a:moveTo>
                        <a:pt x="283" y="0"/>
                      </a:moveTo>
                      <a:lnTo>
                        <a:pt x="0" y="234"/>
                      </a:lnTo>
                      <a:lnTo>
                        <a:pt x="0" y="237"/>
                      </a:lnTo>
                      <a:lnTo>
                        <a:pt x="0" y="251"/>
                      </a:lnTo>
                      <a:lnTo>
                        <a:pt x="2" y="268"/>
                      </a:lnTo>
                      <a:lnTo>
                        <a:pt x="2" y="293"/>
                      </a:lnTo>
                      <a:lnTo>
                        <a:pt x="4" y="319"/>
                      </a:lnTo>
                      <a:lnTo>
                        <a:pt x="6" y="351"/>
                      </a:lnTo>
                      <a:lnTo>
                        <a:pt x="8" y="386"/>
                      </a:lnTo>
                      <a:lnTo>
                        <a:pt x="11" y="422"/>
                      </a:lnTo>
                      <a:lnTo>
                        <a:pt x="13" y="454"/>
                      </a:lnTo>
                      <a:lnTo>
                        <a:pt x="15" y="490"/>
                      </a:lnTo>
                      <a:lnTo>
                        <a:pt x="17" y="521"/>
                      </a:lnTo>
                      <a:lnTo>
                        <a:pt x="21" y="549"/>
                      </a:lnTo>
                      <a:lnTo>
                        <a:pt x="23" y="574"/>
                      </a:lnTo>
                      <a:lnTo>
                        <a:pt x="25" y="593"/>
                      </a:lnTo>
                      <a:lnTo>
                        <a:pt x="29" y="604"/>
                      </a:lnTo>
                      <a:lnTo>
                        <a:pt x="30" y="608"/>
                      </a:lnTo>
                      <a:lnTo>
                        <a:pt x="34" y="606"/>
                      </a:lnTo>
                      <a:lnTo>
                        <a:pt x="46" y="602"/>
                      </a:lnTo>
                      <a:lnTo>
                        <a:pt x="61" y="597"/>
                      </a:lnTo>
                      <a:lnTo>
                        <a:pt x="80" y="589"/>
                      </a:lnTo>
                      <a:lnTo>
                        <a:pt x="101" y="578"/>
                      </a:lnTo>
                      <a:lnTo>
                        <a:pt x="125" y="566"/>
                      </a:lnTo>
                      <a:lnTo>
                        <a:pt x="150" y="555"/>
                      </a:lnTo>
                      <a:lnTo>
                        <a:pt x="177" y="544"/>
                      </a:lnTo>
                      <a:lnTo>
                        <a:pt x="203" y="532"/>
                      </a:lnTo>
                      <a:lnTo>
                        <a:pt x="228" y="521"/>
                      </a:lnTo>
                      <a:lnTo>
                        <a:pt x="251" y="509"/>
                      </a:lnTo>
                      <a:lnTo>
                        <a:pt x="272" y="500"/>
                      </a:lnTo>
                      <a:lnTo>
                        <a:pt x="289" y="490"/>
                      </a:lnTo>
                      <a:lnTo>
                        <a:pt x="302" y="485"/>
                      </a:lnTo>
                      <a:lnTo>
                        <a:pt x="312" y="481"/>
                      </a:lnTo>
                      <a:lnTo>
                        <a:pt x="316" y="479"/>
                      </a:lnTo>
                      <a:lnTo>
                        <a:pt x="283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9" name="Freeform 769"/>
                <p:cNvSpPr>
                  <a:spLocks/>
                </p:cNvSpPr>
                <p:nvPr/>
              </p:nvSpPr>
              <p:spPr bwMode="auto">
                <a:xfrm>
                  <a:off x="3034" y="1707"/>
                  <a:ext cx="65" cy="364"/>
                </a:xfrm>
                <a:custGeom>
                  <a:avLst/>
                  <a:gdLst>
                    <a:gd name="T0" fmla="*/ 16 w 70"/>
                    <a:gd name="T1" fmla="*/ 0 h 405"/>
                    <a:gd name="T2" fmla="*/ 35 w 70"/>
                    <a:gd name="T3" fmla="*/ 20 h 405"/>
                    <a:gd name="T4" fmla="*/ 52 w 70"/>
                    <a:gd name="T5" fmla="*/ 245 h 405"/>
                    <a:gd name="T6" fmla="*/ 0 w 70"/>
                    <a:gd name="T7" fmla="*/ 264 h 405"/>
                    <a:gd name="T8" fmla="*/ 16 w 70"/>
                    <a:gd name="T9" fmla="*/ 0 h 405"/>
                    <a:gd name="T10" fmla="*/ 16 w 70"/>
                    <a:gd name="T11" fmla="*/ 0 h 4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0"/>
                    <a:gd name="T19" fmla="*/ 0 h 405"/>
                    <a:gd name="T20" fmla="*/ 70 w 70"/>
                    <a:gd name="T21" fmla="*/ 405 h 4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0" h="405">
                      <a:moveTo>
                        <a:pt x="21" y="0"/>
                      </a:moveTo>
                      <a:lnTo>
                        <a:pt x="47" y="30"/>
                      </a:lnTo>
                      <a:lnTo>
                        <a:pt x="70" y="376"/>
                      </a:lnTo>
                      <a:lnTo>
                        <a:pt x="0" y="405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0" name="Freeform 770"/>
                <p:cNvSpPr>
                  <a:spLocks/>
                </p:cNvSpPr>
                <p:nvPr/>
              </p:nvSpPr>
              <p:spPr bwMode="auto">
                <a:xfrm>
                  <a:off x="2923" y="1799"/>
                  <a:ext cx="47" cy="322"/>
                </a:xfrm>
                <a:custGeom>
                  <a:avLst/>
                  <a:gdLst>
                    <a:gd name="T0" fmla="*/ 2 w 54"/>
                    <a:gd name="T1" fmla="*/ 0 h 359"/>
                    <a:gd name="T2" fmla="*/ 13 w 54"/>
                    <a:gd name="T3" fmla="*/ 18 h 359"/>
                    <a:gd name="T4" fmla="*/ 31 w 54"/>
                    <a:gd name="T5" fmla="*/ 222 h 359"/>
                    <a:gd name="T6" fmla="*/ 0 w 54"/>
                    <a:gd name="T7" fmla="*/ 232 h 359"/>
                    <a:gd name="T8" fmla="*/ 2 w 54"/>
                    <a:gd name="T9" fmla="*/ 0 h 359"/>
                    <a:gd name="T10" fmla="*/ 2 w 54"/>
                    <a:gd name="T11" fmla="*/ 0 h 3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4"/>
                    <a:gd name="T19" fmla="*/ 0 h 359"/>
                    <a:gd name="T20" fmla="*/ 54 w 54"/>
                    <a:gd name="T21" fmla="*/ 359 h 3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4" h="359">
                      <a:moveTo>
                        <a:pt x="2" y="0"/>
                      </a:moveTo>
                      <a:lnTo>
                        <a:pt x="23" y="28"/>
                      </a:lnTo>
                      <a:lnTo>
                        <a:pt x="54" y="344"/>
                      </a:lnTo>
                      <a:lnTo>
                        <a:pt x="0" y="35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1" name="Freeform 771"/>
                <p:cNvSpPr>
                  <a:spLocks/>
                </p:cNvSpPr>
                <p:nvPr/>
              </p:nvSpPr>
              <p:spPr bwMode="auto">
                <a:xfrm>
                  <a:off x="2891" y="2007"/>
                  <a:ext cx="620" cy="177"/>
                </a:xfrm>
                <a:custGeom>
                  <a:avLst/>
                  <a:gdLst>
                    <a:gd name="T0" fmla="*/ 445 w 692"/>
                    <a:gd name="T1" fmla="*/ 82 h 197"/>
                    <a:gd name="T2" fmla="*/ 281 w 692"/>
                    <a:gd name="T3" fmla="*/ 128 h 197"/>
                    <a:gd name="T4" fmla="*/ 0 w 692"/>
                    <a:gd name="T5" fmla="*/ 93 h 197"/>
                    <a:gd name="T6" fmla="*/ 183 w 692"/>
                    <a:gd name="T7" fmla="*/ 0 h 197"/>
                    <a:gd name="T8" fmla="*/ 445 w 692"/>
                    <a:gd name="T9" fmla="*/ 82 h 197"/>
                    <a:gd name="T10" fmla="*/ 445 w 692"/>
                    <a:gd name="T11" fmla="*/ 82 h 19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92"/>
                    <a:gd name="T19" fmla="*/ 0 h 197"/>
                    <a:gd name="T20" fmla="*/ 692 w 692"/>
                    <a:gd name="T21" fmla="*/ 197 h 19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92" h="197">
                      <a:moveTo>
                        <a:pt x="692" y="125"/>
                      </a:moveTo>
                      <a:lnTo>
                        <a:pt x="436" y="197"/>
                      </a:lnTo>
                      <a:lnTo>
                        <a:pt x="0" y="142"/>
                      </a:lnTo>
                      <a:lnTo>
                        <a:pt x="284" y="0"/>
                      </a:lnTo>
                      <a:lnTo>
                        <a:pt x="692" y="125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2" name="Freeform 772"/>
                <p:cNvSpPr>
                  <a:spLocks/>
                </p:cNvSpPr>
                <p:nvPr/>
              </p:nvSpPr>
              <p:spPr bwMode="auto">
                <a:xfrm>
                  <a:off x="2889" y="1818"/>
                  <a:ext cx="70" cy="1077"/>
                </a:xfrm>
                <a:custGeom>
                  <a:avLst/>
                  <a:gdLst>
                    <a:gd name="T0" fmla="*/ 11 w 78"/>
                    <a:gd name="T1" fmla="*/ 0 h 1201"/>
                    <a:gd name="T2" fmla="*/ 0 w 78"/>
                    <a:gd name="T3" fmla="*/ 18 h 1201"/>
                    <a:gd name="T4" fmla="*/ 32 w 78"/>
                    <a:gd name="T5" fmla="*/ 777 h 1201"/>
                    <a:gd name="T6" fmla="*/ 51 w 78"/>
                    <a:gd name="T7" fmla="*/ 777 h 1201"/>
                    <a:gd name="T8" fmla="*/ 19 w 78"/>
                    <a:gd name="T9" fmla="*/ 0 h 1201"/>
                    <a:gd name="T10" fmla="*/ 11 w 78"/>
                    <a:gd name="T11" fmla="*/ 0 h 1201"/>
                    <a:gd name="T12" fmla="*/ 11 w 78"/>
                    <a:gd name="T13" fmla="*/ 0 h 12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8"/>
                    <a:gd name="T22" fmla="*/ 0 h 1201"/>
                    <a:gd name="T23" fmla="*/ 78 w 78"/>
                    <a:gd name="T24" fmla="*/ 1201 h 12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8" h="1201">
                      <a:moveTo>
                        <a:pt x="17" y="0"/>
                      </a:moveTo>
                      <a:lnTo>
                        <a:pt x="0" y="28"/>
                      </a:lnTo>
                      <a:lnTo>
                        <a:pt x="50" y="1201"/>
                      </a:lnTo>
                      <a:lnTo>
                        <a:pt x="78" y="1201"/>
                      </a:lnTo>
                      <a:lnTo>
                        <a:pt x="29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78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3" name="Freeform 773"/>
                <p:cNvSpPr>
                  <a:spLocks/>
                </p:cNvSpPr>
                <p:nvPr/>
              </p:nvSpPr>
              <p:spPr bwMode="auto">
                <a:xfrm>
                  <a:off x="2907" y="1801"/>
                  <a:ext cx="362" cy="1101"/>
                </a:xfrm>
                <a:custGeom>
                  <a:avLst/>
                  <a:gdLst>
                    <a:gd name="T0" fmla="*/ 12 w 403"/>
                    <a:gd name="T1" fmla="*/ 0 h 1230"/>
                    <a:gd name="T2" fmla="*/ 0 w 403"/>
                    <a:gd name="T3" fmla="*/ 12 h 1230"/>
                    <a:gd name="T4" fmla="*/ 32 w 403"/>
                    <a:gd name="T5" fmla="*/ 790 h 1230"/>
                    <a:gd name="T6" fmla="*/ 52 w 403"/>
                    <a:gd name="T7" fmla="*/ 790 h 1230"/>
                    <a:gd name="T8" fmla="*/ 30 w 403"/>
                    <a:gd name="T9" fmla="*/ 237 h 1230"/>
                    <a:gd name="T10" fmla="*/ 226 w 403"/>
                    <a:gd name="T11" fmla="*/ 260 h 1230"/>
                    <a:gd name="T12" fmla="*/ 255 w 403"/>
                    <a:gd name="T13" fmla="*/ 259 h 1230"/>
                    <a:gd name="T14" fmla="*/ 262 w 403"/>
                    <a:gd name="T15" fmla="*/ 252 h 1230"/>
                    <a:gd name="T16" fmla="*/ 32 w 403"/>
                    <a:gd name="T17" fmla="*/ 215 h 1230"/>
                    <a:gd name="T18" fmla="*/ 12 w 403"/>
                    <a:gd name="T19" fmla="*/ 0 h 1230"/>
                    <a:gd name="T20" fmla="*/ 12 w 403"/>
                    <a:gd name="T21" fmla="*/ 0 h 123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03"/>
                    <a:gd name="T34" fmla="*/ 0 h 1230"/>
                    <a:gd name="T35" fmla="*/ 403 w 403"/>
                    <a:gd name="T36" fmla="*/ 1230 h 123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03" h="1230">
                      <a:moveTo>
                        <a:pt x="19" y="0"/>
                      </a:moveTo>
                      <a:lnTo>
                        <a:pt x="0" y="19"/>
                      </a:lnTo>
                      <a:lnTo>
                        <a:pt x="50" y="1230"/>
                      </a:lnTo>
                      <a:lnTo>
                        <a:pt x="80" y="1230"/>
                      </a:lnTo>
                      <a:lnTo>
                        <a:pt x="46" y="370"/>
                      </a:lnTo>
                      <a:lnTo>
                        <a:pt x="348" y="406"/>
                      </a:lnTo>
                      <a:lnTo>
                        <a:pt x="392" y="403"/>
                      </a:lnTo>
                      <a:lnTo>
                        <a:pt x="403" y="393"/>
                      </a:lnTo>
                      <a:lnTo>
                        <a:pt x="50" y="334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4" name="Freeform 774"/>
                <p:cNvSpPr>
                  <a:spLocks/>
                </p:cNvSpPr>
                <p:nvPr/>
              </p:nvSpPr>
              <p:spPr bwMode="auto">
                <a:xfrm>
                  <a:off x="2946" y="2119"/>
                  <a:ext cx="314" cy="47"/>
                </a:xfrm>
                <a:custGeom>
                  <a:avLst/>
                  <a:gdLst>
                    <a:gd name="T0" fmla="*/ 4 w 350"/>
                    <a:gd name="T1" fmla="*/ 0 h 51"/>
                    <a:gd name="T2" fmla="*/ 227 w 350"/>
                    <a:gd name="T3" fmla="*/ 35 h 51"/>
                    <a:gd name="T4" fmla="*/ 194 w 350"/>
                    <a:gd name="T5" fmla="*/ 37 h 51"/>
                    <a:gd name="T6" fmla="*/ 0 w 350"/>
                    <a:gd name="T7" fmla="*/ 13 h 51"/>
                    <a:gd name="T8" fmla="*/ 4 w 350"/>
                    <a:gd name="T9" fmla="*/ 0 h 51"/>
                    <a:gd name="T10" fmla="*/ 4 w 350"/>
                    <a:gd name="T11" fmla="*/ 0 h 5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50"/>
                    <a:gd name="T19" fmla="*/ 0 h 51"/>
                    <a:gd name="T20" fmla="*/ 350 w 350"/>
                    <a:gd name="T21" fmla="*/ 51 h 5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50" h="51">
                      <a:moveTo>
                        <a:pt x="4" y="0"/>
                      </a:moveTo>
                      <a:lnTo>
                        <a:pt x="350" y="48"/>
                      </a:lnTo>
                      <a:lnTo>
                        <a:pt x="300" y="51"/>
                      </a:lnTo>
                      <a:lnTo>
                        <a:pt x="0" y="17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4047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5" name="Freeform 775"/>
                <p:cNvSpPr>
                  <a:spLocks/>
                </p:cNvSpPr>
                <p:nvPr/>
              </p:nvSpPr>
              <p:spPr bwMode="auto">
                <a:xfrm>
                  <a:off x="3065" y="2062"/>
                  <a:ext cx="326" cy="74"/>
                </a:xfrm>
                <a:custGeom>
                  <a:avLst/>
                  <a:gdLst>
                    <a:gd name="T0" fmla="*/ 0 w 365"/>
                    <a:gd name="T1" fmla="*/ 15 h 81"/>
                    <a:gd name="T2" fmla="*/ 4 w 365"/>
                    <a:gd name="T3" fmla="*/ 0 h 81"/>
                    <a:gd name="T4" fmla="*/ 232 w 365"/>
                    <a:gd name="T5" fmla="*/ 48 h 81"/>
                    <a:gd name="T6" fmla="*/ 206 w 365"/>
                    <a:gd name="T7" fmla="*/ 57 h 81"/>
                    <a:gd name="T8" fmla="*/ 0 w 365"/>
                    <a:gd name="T9" fmla="*/ 15 h 81"/>
                    <a:gd name="T10" fmla="*/ 0 w 365"/>
                    <a:gd name="T11" fmla="*/ 15 h 8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5"/>
                    <a:gd name="T19" fmla="*/ 0 h 81"/>
                    <a:gd name="T20" fmla="*/ 365 w 365"/>
                    <a:gd name="T21" fmla="*/ 81 h 8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5" h="81">
                      <a:moveTo>
                        <a:pt x="0" y="22"/>
                      </a:moveTo>
                      <a:lnTo>
                        <a:pt x="4" y="0"/>
                      </a:lnTo>
                      <a:lnTo>
                        <a:pt x="365" y="70"/>
                      </a:lnTo>
                      <a:lnTo>
                        <a:pt x="325" y="81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4047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6" name="Freeform 776"/>
                <p:cNvSpPr>
                  <a:spLocks/>
                </p:cNvSpPr>
                <p:nvPr/>
              </p:nvSpPr>
              <p:spPr bwMode="auto">
                <a:xfrm>
                  <a:off x="2998" y="1690"/>
                  <a:ext cx="68" cy="1226"/>
                </a:xfrm>
                <a:custGeom>
                  <a:avLst/>
                  <a:gdLst>
                    <a:gd name="T0" fmla="*/ 31 w 76"/>
                    <a:gd name="T1" fmla="*/ 0 h 1371"/>
                    <a:gd name="T2" fmla="*/ 19 w 76"/>
                    <a:gd name="T3" fmla="*/ 4 h 1371"/>
                    <a:gd name="T4" fmla="*/ 0 w 76"/>
                    <a:gd name="T5" fmla="*/ 27 h 1371"/>
                    <a:gd name="T6" fmla="*/ 18 w 76"/>
                    <a:gd name="T7" fmla="*/ 850 h 1371"/>
                    <a:gd name="T8" fmla="*/ 49 w 76"/>
                    <a:gd name="T9" fmla="*/ 876 h 1371"/>
                    <a:gd name="T10" fmla="*/ 31 w 76"/>
                    <a:gd name="T11" fmla="*/ 0 h 1371"/>
                    <a:gd name="T12" fmla="*/ 31 w 76"/>
                    <a:gd name="T13" fmla="*/ 0 h 13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6"/>
                    <a:gd name="T22" fmla="*/ 0 h 1371"/>
                    <a:gd name="T23" fmla="*/ 76 w 76"/>
                    <a:gd name="T24" fmla="*/ 1371 h 137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6" h="1371">
                      <a:moveTo>
                        <a:pt x="49" y="0"/>
                      </a:moveTo>
                      <a:lnTo>
                        <a:pt x="30" y="4"/>
                      </a:lnTo>
                      <a:lnTo>
                        <a:pt x="0" y="42"/>
                      </a:lnTo>
                      <a:lnTo>
                        <a:pt x="28" y="1331"/>
                      </a:lnTo>
                      <a:lnTo>
                        <a:pt x="76" y="137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78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7" name="Freeform 777"/>
                <p:cNvSpPr>
                  <a:spLocks/>
                </p:cNvSpPr>
                <p:nvPr/>
              </p:nvSpPr>
              <p:spPr bwMode="auto">
                <a:xfrm>
                  <a:off x="3027" y="1682"/>
                  <a:ext cx="364" cy="1242"/>
                </a:xfrm>
                <a:custGeom>
                  <a:avLst/>
                  <a:gdLst>
                    <a:gd name="T0" fmla="*/ 17 w 407"/>
                    <a:gd name="T1" fmla="*/ 0 h 1387"/>
                    <a:gd name="T2" fmla="*/ 0 w 407"/>
                    <a:gd name="T3" fmla="*/ 8 h 1387"/>
                    <a:gd name="T4" fmla="*/ 13 w 407"/>
                    <a:gd name="T5" fmla="*/ 870 h 1387"/>
                    <a:gd name="T6" fmla="*/ 35 w 407"/>
                    <a:gd name="T7" fmla="*/ 892 h 1387"/>
                    <a:gd name="T8" fmla="*/ 27 w 407"/>
                    <a:gd name="T9" fmla="*/ 287 h 1387"/>
                    <a:gd name="T10" fmla="*/ 231 w 407"/>
                    <a:gd name="T11" fmla="*/ 326 h 1387"/>
                    <a:gd name="T12" fmla="*/ 259 w 407"/>
                    <a:gd name="T13" fmla="*/ 319 h 1387"/>
                    <a:gd name="T14" fmla="*/ 261 w 407"/>
                    <a:gd name="T15" fmla="*/ 311 h 1387"/>
                    <a:gd name="T16" fmla="*/ 37 w 407"/>
                    <a:gd name="T17" fmla="*/ 257 h 1387"/>
                    <a:gd name="T18" fmla="*/ 17 w 407"/>
                    <a:gd name="T19" fmla="*/ 0 h 1387"/>
                    <a:gd name="T20" fmla="*/ 17 w 407"/>
                    <a:gd name="T21" fmla="*/ 0 h 138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07"/>
                    <a:gd name="T34" fmla="*/ 0 h 1387"/>
                    <a:gd name="T35" fmla="*/ 407 w 407"/>
                    <a:gd name="T36" fmla="*/ 1387 h 138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07" h="1387">
                      <a:moveTo>
                        <a:pt x="27" y="0"/>
                      </a:moveTo>
                      <a:lnTo>
                        <a:pt x="0" y="12"/>
                      </a:lnTo>
                      <a:lnTo>
                        <a:pt x="21" y="1354"/>
                      </a:lnTo>
                      <a:lnTo>
                        <a:pt x="55" y="1387"/>
                      </a:lnTo>
                      <a:lnTo>
                        <a:pt x="42" y="447"/>
                      </a:lnTo>
                      <a:lnTo>
                        <a:pt x="360" y="506"/>
                      </a:lnTo>
                      <a:lnTo>
                        <a:pt x="405" y="497"/>
                      </a:lnTo>
                      <a:lnTo>
                        <a:pt x="407" y="482"/>
                      </a:lnTo>
                      <a:lnTo>
                        <a:pt x="57" y="40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8" name="Freeform 778"/>
                <p:cNvSpPr>
                  <a:spLocks/>
                </p:cNvSpPr>
                <p:nvPr/>
              </p:nvSpPr>
              <p:spPr bwMode="auto">
                <a:xfrm>
                  <a:off x="3195" y="1661"/>
                  <a:ext cx="303" cy="104"/>
                </a:xfrm>
                <a:custGeom>
                  <a:avLst/>
                  <a:gdLst>
                    <a:gd name="T0" fmla="*/ 0 w 338"/>
                    <a:gd name="T1" fmla="*/ 0 h 116"/>
                    <a:gd name="T2" fmla="*/ 219 w 338"/>
                    <a:gd name="T3" fmla="*/ 66 h 116"/>
                    <a:gd name="T4" fmla="*/ 192 w 338"/>
                    <a:gd name="T5" fmla="*/ 74 h 116"/>
                    <a:gd name="T6" fmla="*/ 4 w 338"/>
                    <a:gd name="T7" fmla="*/ 20 h 116"/>
                    <a:gd name="T8" fmla="*/ 0 w 338"/>
                    <a:gd name="T9" fmla="*/ 0 h 116"/>
                    <a:gd name="T10" fmla="*/ 0 w 338"/>
                    <a:gd name="T11" fmla="*/ 0 h 1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38"/>
                    <a:gd name="T19" fmla="*/ 0 h 116"/>
                    <a:gd name="T20" fmla="*/ 338 w 338"/>
                    <a:gd name="T21" fmla="*/ 116 h 1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38" h="116">
                      <a:moveTo>
                        <a:pt x="0" y="0"/>
                      </a:moveTo>
                      <a:lnTo>
                        <a:pt x="338" y="104"/>
                      </a:lnTo>
                      <a:lnTo>
                        <a:pt x="298" y="116"/>
                      </a:lnTo>
                      <a:lnTo>
                        <a:pt x="5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9" name="Freeform 779"/>
                <p:cNvSpPr>
                  <a:spLocks/>
                </p:cNvSpPr>
                <p:nvPr/>
              </p:nvSpPr>
              <p:spPr bwMode="auto">
                <a:xfrm>
                  <a:off x="3240" y="1792"/>
                  <a:ext cx="253" cy="240"/>
                </a:xfrm>
                <a:custGeom>
                  <a:avLst/>
                  <a:gdLst>
                    <a:gd name="T0" fmla="*/ 185 w 281"/>
                    <a:gd name="T1" fmla="*/ 0 h 268"/>
                    <a:gd name="T2" fmla="*/ 0 w 281"/>
                    <a:gd name="T3" fmla="*/ 107 h 268"/>
                    <a:gd name="T4" fmla="*/ 167 w 281"/>
                    <a:gd name="T5" fmla="*/ 27 h 268"/>
                    <a:gd name="T6" fmla="*/ 149 w 281"/>
                    <a:gd name="T7" fmla="*/ 163 h 268"/>
                    <a:gd name="T8" fmla="*/ 162 w 281"/>
                    <a:gd name="T9" fmla="*/ 173 h 268"/>
                    <a:gd name="T10" fmla="*/ 185 w 281"/>
                    <a:gd name="T11" fmla="*/ 0 h 268"/>
                    <a:gd name="T12" fmla="*/ 185 w 281"/>
                    <a:gd name="T13" fmla="*/ 0 h 2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1"/>
                    <a:gd name="T22" fmla="*/ 0 h 268"/>
                    <a:gd name="T23" fmla="*/ 281 w 281"/>
                    <a:gd name="T24" fmla="*/ 268 h 26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1" h="268">
                      <a:moveTo>
                        <a:pt x="281" y="0"/>
                      </a:moveTo>
                      <a:lnTo>
                        <a:pt x="0" y="166"/>
                      </a:lnTo>
                      <a:lnTo>
                        <a:pt x="253" y="42"/>
                      </a:lnTo>
                      <a:lnTo>
                        <a:pt x="226" y="253"/>
                      </a:lnTo>
                      <a:lnTo>
                        <a:pt x="247" y="268"/>
                      </a:lnTo>
                      <a:lnTo>
                        <a:pt x="281" y="0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0" name="Freeform 780"/>
                <p:cNvSpPr>
                  <a:spLocks/>
                </p:cNvSpPr>
                <p:nvPr/>
              </p:nvSpPr>
              <p:spPr bwMode="auto">
                <a:xfrm>
                  <a:off x="2862" y="2857"/>
                  <a:ext cx="222" cy="94"/>
                </a:xfrm>
                <a:custGeom>
                  <a:avLst/>
                  <a:gdLst>
                    <a:gd name="T0" fmla="*/ 162 w 247"/>
                    <a:gd name="T1" fmla="*/ 11 h 105"/>
                    <a:gd name="T2" fmla="*/ 49 w 247"/>
                    <a:gd name="T3" fmla="*/ 0 h 105"/>
                    <a:gd name="T4" fmla="*/ 0 w 247"/>
                    <a:gd name="T5" fmla="*/ 30 h 105"/>
                    <a:gd name="T6" fmla="*/ 74 w 247"/>
                    <a:gd name="T7" fmla="*/ 67 h 105"/>
                    <a:gd name="T8" fmla="*/ 162 w 247"/>
                    <a:gd name="T9" fmla="*/ 11 h 105"/>
                    <a:gd name="T10" fmla="*/ 162 w 247"/>
                    <a:gd name="T11" fmla="*/ 11 h 1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47"/>
                    <a:gd name="T19" fmla="*/ 0 h 105"/>
                    <a:gd name="T20" fmla="*/ 247 w 247"/>
                    <a:gd name="T21" fmla="*/ 105 h 1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47" h="105">
                      <a:moveTo>
                        <a:pt x="247" y="16"/>
                      </a:moveTo>
                      <a:lnTo>
                        <a:pt x="76" y="0"/>
                      </a:lnTo>
                      <a:lnTo>
                        <a:pt x="0" y="48"/>
                      </a:lnTo>
                      <a:lnTo>
                        <a:pt x="112" y="105"/>
                      </a:lnTo>
                      <a:lnTo>
                        <a:pt x="247" y="16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1" name="Freeform 781"/>
                <p:cNvSpPr>
                  <a:spLocks/>
                </p:cNvSpPr>
                <p:nvPr/>
              </p:nvSpPr>
              <p:spPr bwMode="auto">
                <a:xfrm>
                  <a:off x="2533" y="2972"/>
                  <a:ext cx="184" cy="81"/>
                </a:xfrm>
                <a:custGeom>
                  <a:avLst/>
                  <a:gdLst>
                    <a:gd name="T0" fmla="*/ 81 w 205"/>
                    <a:gd name="T1" fmla="*/ 0 h 89"/>
                    <a:gd name="T2" fmla="*/ 0 w 205"/>
                    <a:gd name="T3" fmla="*/ 12 h 89"/>
                    <a:gd name="T4" fmla="*/ 104 w 205"/>
                    <a:gd name="T5" fmla="*/ 61 h 89"/>
                    <a:gd name="T6" fmla="*/ 133 w 205"/>
                    <a:gd name="T7" fmla="*/ 46 h 89"/>
                    <a:gd name="T8" fmla="*/ 81 w 205"/>
                    <a:gd name="T9" fmla="*/ 0 h 89"/>
                    <a:gd name="T10" fmla="*/ 81 w 205"/>
                    <a:gd name="T11" fmla="*/ 0 h 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5"/>
                    <a:gd name="T19" fmla="*/ 0 h 89"/>
                    <a:gd name="T20" fmla="*/ 205 w 205"/>
                    <a:gd name="T21" fmla="*/ 89 h 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5" h="89">
                      <a:moveTo>
                        <a:pt x="124" y="0"/>
                      </a:moveTo>
                      <a:lnTo>
                        <a:pt x="0" y="17"/>
                      </a:lnTo>
                      <a:lnTo>
                        <a:pt x="160" y="89"/>
                      </a:lnTo>
                      <a:lnTo>
                        <a:pt x="205" y="66"/>
                      </a:lnTo>
                      <a:lnTo>
                        <a:pt x="124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2" name="Freeform 782"/>
                <p:cNvSpPr>
                  <a:spLocks/>
                </p:cNvSpPr>
                <p:nvPr/>
              </p:nvSpPr>
              <p:spPr bwMode="auto">
                <a:xfrm>
                  <a:off x="2516" y="3056"/>
                  <a:ext cx="151" cy="79"/>
                </a:xfrm>
                <a:custGeom>
                  <a:avLst/>
                  <a:gdLst>
                    <a:gd name="T0" fmla="*/ 24 w 167"/>
                    <a:gd name="T1" fmla="*/ 0 h 87"/>
                    <a:gd name="T2" fmla="*/ 112 w 167"/>
                    <a:gd name="T3" fmla="*/ 52 h 87"/>
                    <a:gd name="T4" fmla="*/ 57 w 167"/>
                    <a:gd name="T5" fmla="*/ 59 h 87"/>
                    <a:gd name="T6" fmla="*/ 0 w 167"/>
                    <a:gd name="T7" fmla="*/ 11 h 87"/>
                    <a:gd name="T8" fmla="*/ 24 w 167"/>
                    <a:gd name="T9" fmla="*/ 0 h 87"/>
                    <a:gd name="T10" fmla="*/ 24 w 167"/>
                    <a:gd name="T11" fmla="*/ 0 h 8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7"/>
                    <a:gd name="T19" fmla="*/ 0 h 87"/>
                    <a:gd name="T20" fmla="*/ 167 w 167"/>
                    <a:gd name="T21" fmla="*/ 87 h 8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7" h="87">
                      <a:moveTo>
                        <a:pt x="36" y="0"/>
                      </a:moveTo>
                      <a:lnTo>
                        <a:pt x="167" y="76"/>
                      </a:lnTo>
                      <a:lnTo>
                        <a:pt x="85" y="87"/>
                      </a:lnTo>
                      <a:lnTo>
                        <a:pt x="0" y="15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3" name="Freeform 783"/>
                <p:cNvSpPr>
                  <a:spLocks/>
                </p:cNvSpPr>
                <p:nvPr/>
              </p:nvSpPr>
              <p:spPr bwMode="auto">
                <a:xfrm>
                  <a:off x="2687" y="2899"/>
                  <a:ext cx="342" cy="320"/>
                </a:xfrm>
                <a:custGeom>
                  <a:avLst/>
                  <a:gdLst>
                    <a:gd name="T0" fmla="*/ 134 w 382"/>
                    <a:gd name="T1" fmla="*/ 0 h 359"/>
                    <a:gd name="T2" fmla="*/ 126 w 382"/>
                    <a:gd name="T3" fmla="*/ 50 h 359"/>
                    <a:gd name="T4" fmla="*/ 130 w 382"/>
                    <a:gd name="T5" fmla="*/ 65 h 359"/>
                    <a:gd name="T6" fmla="*/ 144 w 382"/>
                    <a:gd name="T7" fmla="*/ 77 h 359"/>
                    <a:gd name="T8" fmla="*/ 137 w 382"/>
                    <a:gd name="T9" fmla="*/ 142 h 359"/>
                    <a:gd name="T10" fmla="*/ 163 w 382"/>
                    <a:gd name="T11" fmla="*/ 171 h 359"/>
                    <a:gd name="T12" fmla="*/ 107 w 382"/>
                    <a:gd name="T13" fmla="*/ 185 h 359"/>
                    <a:gd name="T14" fmla="*/ 64 w 382"/>
                    <a:gd name="T15" fmla="*/ 144 h 359"/>
                    <a:gd name="T16" fmla="*/ 0 w 382"/>
                    <a:gd name="T17" fmla="*/ 136 h 359"/>
                    <a:gd name="T18" fmla="*/ 6 w 382"/>
                    <a:gd name="T19" fmla="*/ 226 h 359"/>
                    <a:gd name="T20" fmla="*/ 230 w 382"/>
                    <a:gd name="T21" fmla="*/ 226 h 359"/>
                    <a:gd name="T22" fmla="*/ 245 w 382"/>
                    <a:gd name="T23" fmla="*/ 127 h 359"/>
                    <a:gd name="T24" fmla="*/ 225 w 382"/>
                    <a:gd name="T25" fmla="*/ 23 h 359"/>
                    <a:gd name="T26" fmla="*/ 134 w 382"/>
                    <a:gd name="T27" fmla="*/ 0 h 359"/>
                    <a:gd name="T28" fmla="*/ 134 w 382"/>
                    <a:gd name="T29" fmla="*/ 0 h 35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2"/>
                    <a:gd name="T46" fmla="*/ 0 h 359"/>
                    <a:gd name="T47" fmla="*/ 382 w 382"/>
                    <a:gd name="T48" fmla="*/ 359 h 359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2" h="359">
                      <a:moveTo>
                        <a:pt x="209" y="0"/>
                      </a:moveTo>
                      <a:lnTo>
                        <a:pt x="198" y="80"/>
                      </a:lnTo>
                      <a:lnTo>
                        <a:pt x="202" y="103"/>
                      </a:lnTo>
                      <a:lnTo>
                        <a:pt x="224" y="122"/>
                      </a:lnTo>
                      <a:lnTo>
                        <a:pt x="213" y="224"/>
                      </a:lnTo>
                      <a:lnTo>
                        <a:pt x="253" y="270"/>
                      </a:lnTo>
                      <a:lnTo>
                        <a:pt x="165" y="293"/>
                      </a:lnTo>
                      <a:lnTo>
                        <a:pt x="99" y="228"/>
                      </a:lnTo>
                      <a:lnTo>
                        <a:pt x="0" y="217"/>
                      </a:lnTo>
                      <a:lnTo>
                        <a:pt x="10" y="359"/>
                      </a:lnTo>
                      <a:lnTo>
                        <a:pt x="359" y="359"/>
                      </a:lnTo>
                      <a:lnTo>
                        <a:pt x="382" y="202"/>
                      </a:lnTo>
                      <a:lnTo>
                        <a:pt x="350" y="36"/>
                      </a:lnTo>
                      <a:lnTo>
                        <a:pt x="209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4" name="Freeform 784"/>
                <p:cNvSpPr>
                  <a:spLocks/>
                </p:cNvSpPr>
                <p:nvPr/>
              </p:nvSpPr>
              <p:spPr bwMode="auto">
                <a:xfrm>
                  <a:off x="2593" y="2875"/>
                  <a:ext cx="502" cy="514"/>
                </a:xfrm>
                <a:custGeom>
                  <a:avLst/>
                  <a:gdLst>
                    <a:gd name="T0" fmla="*/ 281 w 559"/>
                    <a:gd name="T1" fmla="*/ 37 h 575"/>
                    <a:gd name="T2" fmla="*/ 213 w 559"/>
                    <a:gd name="T3" fmla="*/ 94 h 575"/>
                    <a:gd name="T4" fmla="*/ 281 w 559"/>
                    <a:gd name="T5" fmla="*/ 190 h 575"/>
                    <a:gd name="T6" fmla="*/ 110 w 559"/>
                    <a:gd name="T7" fmla="*/ 230 h 575"/>
                    <a:gd name="T8" fmla="*/ 41 w 559"/>
                    <a:gd name="T9" fmla="*/ 87 h 575"/>
                    <a:gd name="T10" fmla="*/ 39 w 559"/>
                    <a:gd name="T11" fmla="*/ 87 h 575"/>
                    <a:gd name="T12" fmla="*/ 34 w 559"/>
                    <a:gd name="T13" fmla="*/ 87 h 575"/>
                    <a:gd name="T14" fmla="*/ 29 w 559"/>
                    <a:gd name="T15" fmla="*/ 87 h 575"/>
                    <a:gd name="T16" fmla="*/ 29 w 559"/>
                    <a:gd name="T17" fmla="*/ 91 h 575"/>
                    <a:gd name="T18" fmla="*/ 36 w 559"/>
                    <a:gd name="T19" fmla="*/ 97 h 575"/>
                    <a:gd name="T20" fmla="*/ 41 w 559"/>
                    <a:gd name="T21" fmla="*/ 102 h 575"/>
                    <a:gd name="T22" fmla="*/ 46 w 559"/>
                    <a:gd name="T23" fmla="*/ 105 h 575"/>
                    <a:gd name="T24" fmla="*/ 56 w 559"/>
                    <a:gd name="T25" fmla="*/ 111 h 575"/>
                    <a:gd name="T26" fmla="*/ 60 w 559"/>
                    <a:gd name="T27" fmla="*/ 116 h 575"/>
                    <a:gd name="T28" fmla="*/ 32 w 559"/>
                    <a:gd name="T29" fmla="*/ 173 h 575"/>
                    <a:gd name="T30" fmla="*/ 0 w 559"/>
                    <a:gd name="T31" fmla="*/ 185 h 575"/>
                    <a:gd name="T32" fmla="*/ 0 w 559"/>
                    <a:gd name="T33" fmla="*/ 191 h 575"/>
                    <a:gd name="T34" fmla="*/ 0 w 559"/>
                    <a:gd name="T35" fmla="*/ 196 h 575"/>
                    <a:gd name="T36" fmla="*/ 0 w 559"/>
                    <a:gd name="T37" fmla="*/ 205 h 575"/>
                    <a:gd name="T38" fmla="*/ 0 w 559"/>
                    <a:gd name="T39" fmla="*/ 214 h 575"/>
                    <a:gd name="T40" fmla="*/ 0 w 559"/>
                    <a:gd name="T41" fmla="*/ 225 h 575"/>
                    <a:gd name="T42" fmla="*/ 2 w 559"/>
                    <a:gd name="T43" fmla="*/ 240 h 575"/>
                    <a:gd name="T44" fmla="*/ 4 w 559"/>
                    <a:gd name="T45" fmla="*/ 259 h 575"/>
                    <a:gd name="T46" fmla="*/ 4 w 559"/>
                    <a:gd name="T47" fmla="*/ 279 h 575"/>
                    <a:gd name="T48" fmla="*/ 8 w 559"/>
                    <a:gd name="T49" fmla="*/ 298 h 575"/>
                    <a:gd name="T50" fmla="*/ 10 w 559"/>
                    <a:gd name="T51" fmla="*/ 317 h 575"/>
                    <a:gd name="T52" fmla="*/ 12 w 559"/>
                    <a:gd name="T53" fmla="*/ 334 h 575"/>
                    <a:gd name="T54" fmla="*/ 12 w 559"/>
                    <a:gd name="T55" fmla="*/ 349 h 575"/>
                    <a:gd name="T56" fmla="*/ 13 w 559"/>
                    <a:gd name="T57" fmla="*/ 359 h 575"/>
                    <a:gd name="T58" fmla="*/ 15 w 559"/>
                    <a:gd name="T59" fmla="*/ 366 h 575"/>
                    <a:gd name="T60" fmla="*/ 344 w 559"/>
                    <a:gd name="T61" fmla="*/ 322 h 575"/>
                    <a:gd name="T62" fmla="*/ 352 w 559"/>
                    <a:gd name="T63" fmla="*/ 0 h 57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59"/>
                    <a:gd name="T97" fmla="*/ 0 h 575"/>
                    <a:gd name="T98" fmla="*/ 559 w 559"/>
                    <a:gd name="T99" fmla="*/ 575 h 575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59" h="575">
                      <a:moveTo>
                        <a:pt x="542" y="0"/>
                      </a:moveTo>
                      <a:lnTo>
                        <a:pt x="432" y="57"/>
                      </a:lnTo>
                      <a:lnTo>
                        <a:pt x="430" y="194"/>
                      </a:lnTo>
                      <a:lnTo>
                        <a:pt x="327" y="147"/>
                      </a:lnTo>
                      <a:lnTo>
                        <a:pt x="320" y="240"/>
                      </a:lnTo>
                      <a:lnTo>
                        <a:pt x="432" y="297"/>
                      </a:lnTo>
                      <a:lnTo>
                        <a:pt x="438" y="329"/>
                      </a:lnTo>
                      <a:lnTo>
                        <a:pt x="168" y="360"/>
                      </a:lnTo>
                      <a:lnTo>
                        <a:pt x="154" y="168"/>
                      </a:lnTo>
                      <a:lnTo>
                        <a:pt x="63" y="137"/>
                      </a:lnTo>
                      <a:lnTo>
                        <a:pt x="59" y="137"/>
                      </a:lnTo>
                      <a:lnTo>
                        <a:pt x="56" y="135"/>
                      </a:lnTo>
                      <a:lnTo>
                        <a:pt x="52" y="135"/>
                      </a:lnTo>
                      <a:lnTo>
                        <a:pt x="48" y="135"/>
                      </a:lnTo>
                      <a:lnTo>
                        <a:pt x="44" y="137"/>
                      </a:lnTo>
                      <a:lnTo>
                        <a:pt x="44" y="139"/>
                      </a:lnTo>
                      <a:lnTo>
                        <a:pt x="44" y="143"/>
                      </a:lnTo>
                      <a:lnTo>
                        <a:pt x="48" y="147"/>
                      </a:lnTo>
                      <a:lnTo>
                        <a:pt x="56" y="153"/>
                      </a:lnTo>
                      <a:lnTo>
                        <a:pt x="57" y="156"/>
                      </a:lnTo>
                      <a:lnTo>
                        <a:pt x="63" y="160"/>
                      </a:lnTo>
                      <a:lnTo>
                        <a:pt x="67" y="162"/>
                      </a:lnTo>
                      <a:lnTo>
                        <a:pt x="71" y="166"/>
                      </a:lnTo>
                      <a:lnTo>
                        <a:pt x="78" y="170"/>
                      </a:lnTo>
                      <a:lnTo>
                        <a:pt x="86" y="175"/>
                      </a:lnTo>
                      <a:lnTo>
                        <a:pt x="90" y="179"/>
                      </a:lnTo>
                      <a:lnTo>
                        <a:pt x="92" y="181"/>
                      </a:lnTo>
                      <a:lnTo>
                        <a:pt x="50" y="179"/>
                      </a:lnTo>
                      <a:lnTo>
                        <a:pt x="50" y="272"/>
                      </a:lnTo>
                      <a:lnTo>
                        <a:pt x="0" y="291"/>
                      </a:lnTo>
                      <a:lnTo>
                        <a:pt x="0" y="295"/>
                      </a:lnTo>
                      <a:lnTo>
                        <a:pt x="0" y="299"/>
                      </a:lnTo>
                      <a:lnTo>
                        <a:pt x="0" y="303"/>
                      </a:lnTo>
                      <a:lnTo>
                        <a:pt x="0" y="307"/>
                      </a:lnTo>
                      <a:lnTo>
                        <a:pt x="0" y="314"/>
                      </a:lnTo>
                      <a:lnTo>
                        <a:pt x="0" y="320"/>
                      </a:lnTo>
                      <a:lnTo>
                        <a:pt x="0" y="327"/>
                      </a:lnTo>
                      <a:lnTo>
                        <a:pt x="0" y="335"/>
                      </a:lnTo>
                      <a:lnTo>
                        <a:pt x="0" y="345"/>
                      </a:lnTo>
                      <a:lnTo>
                        <a:pt x="0" y="354"/>
                      </a:lnTo>
                      <a:lnTo>
                        <a:pt x="2" y="365"/>
                      </a:lnTo>
                      <a:lnTo>
                        <a:pt x="2" y="377"/>
                      </a:lnTo>
                      <a:lnTo>
                        <a:pt x="4" y="392"/>
                      </a:lnTo>
                      <a:lnTo>
                        <a:pt x="4" y="405"/>
                      </a:lnTo>
                      <a:lnTo>
                        <a:pt x="6" y="421"/>
                      </a:lnTo>
                      <a:lnTo>
                        <a:pt x="6" y="436"/>
                      </a:lnTo>
                      <a:lnTo>
                        <a:pt x="10" y="451"/>
                      </a:lnTo>
                      <a:lnTo>
                        <a:pt x="12" y="466"/>
                      </a:lnTo>
                      <a:lnTo>
                        <a:pt x="12" y="481"/>
                      </a:lnTo>
                      <a:lnTo>
                        <a:pt x="14" y="497"/>
                      </a:lnTo>
                      <a:lnTo>
                        <a:pt x="16" y="510"/>
                      </a:lnTo>
                      <a:lnTo>
                        <a:pt x="18" y="523"/>
                      </a:lnTo>
                      <a:lnTo>
                        <a:pt x="19" y="535"/>
                      </a:lnTo>
                      <a:lnTo>
                        <a:pt x="19" y="546"/>
                      </a:lnTo>
                      <a:lnTo>
                        <a:pt x="21" y="556"/>
                      </a:lnTo>
                      <a:lnTo>
                        <a:pt x="21" y="563"/>
                      </a:lnTo>
                      <a:lnTo>
                        <a:pt x="23" y="569"/>
                      </a:lnTo>
                      <a:lnTo>
                        <a:pt x="23" y="573"/>
                      </a:lnTo>
                      <a:lnTo>
                        <a:pt x="25" y="575"/>
                      </a:lnTo>
                      <a:lnTo>
                        <a:pt x="529" y="504"/>
                      </a:lnTo>
                      <a:lnTo>
                        <a:pt x="559" y="14"/>
                      </a:lnTo>
                      <a:lnTo>
                        <a:pt x="542" y="0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5" name="Freeform 785"/>
                <p:cNvSpPr>
                  <a:spLocks/>
                </p:cNvSpPr>
                <p:nvPr/>
              </p:nvSpPr>
              <p:spPr bwMode="auto">
                <a:xfrm>
                  <a:off x="2640" y="2775"/>
                  <a:ext cx="211" cy="390"/>
                </a:xfrm>
                <a:custGeom>
                  <a:avLst/>
                  <a:gdLst>
                    <a:gd name="T0" fmla="*/ 18 w 235"/>
                    <a:gd name="T1" fmla="*/ 10 h 436"/>
                    <a:gd name="T2" fmla="*/ 11 w 235"/>
                    <a:gd name="T3" fmla="*/ 20 h 436"/>
                    <a:gd name="T4" fmla="*/ 7 w 235"/>
                    <a:gd name="T5" fmla="*/ 32 h 436"/>
                    <a:gd name="T6" fmla="*/ 4 w 235"/>
                    <a:gd name="T7" fmla="*/ 50 h 436"/>
                    <a:gd name="T8" fmla="*/ 2 w 235"/>
                    <a:gd name="T9" fmla="*/ 71 h 436"/>
                    <a:gd name="T10" fmla="*/ 0 w 235"/>
                    <a:gd name="T11" fmla="*/ 91 h 436"/>
                    <a:gd name="T12" fmla="*/ 0 w 235"/>
                    <a:gd name="T13" fmla="*/ 108 h 436"/>
                    <a:gd name="T14" fmla="*/ 0 w 235"/>
                    <a:gd name="T15" fmla="*/ 117 h 436"/>
                    <a:gd name="T16" fmla="*/ 61 w 235"/>
                    <a:gd name="T17" fmla="*/ 174 h 436"/>
                    <a:gd name="T18" fmla="*/ 95 w 235"/>
                    <a:gd name="T19" fmla="*/ 275 h 436"/>
                    <a:gd name="T20" fmla="*/ 105 w 235"/>
                    <a:gd name="T21" fmla="*/ 276 h 436"/>
                    <a:gd name="T22" fmla="*/ 114 w 235"/>
                    <a:gd name="T23" fmla="*/ 277 h 436"/>
                    <a:gd name="T24" fmla="*/ 124 w 235"/>
                    <a:gd name="T25" fmla="*/ 279 h 436"/>
                    <a:gd name="T26" fmla="*/ 135 w 235"/>
                    <a:gd name="T27" fmla="*/ 277 h 436"/>
                    <a:gd name="T28" fmla="*/ 135 w 235"/>
                    <a:gd name="T29" fmla="*/ 267 h 436"/>
                    <a:gd name="T30" fmla="*/ 128 w 235"/>
                    <a:gd name="T31" fmla="*/ 263 h 436"/>
                    <a:gd name="T32" fmla="*/ 119 w 235"/>
                    <a:gd name="T33" fmla="*/ 258 h 436"/>
                    <a:gd name="T34" fmla="*/ 111 w 235"/>
                    <a:gd name="T35" fmla="*/ 256 h 436"/>
                    <a:gd name="T36" fmla="*/ 100 w 235"/>
                    <a:gd name="T37" fmla="*/ 254 h 436"/>
                    <a:gd name="T38" fmla="*/ 93 w 235"/>
                    <a:gd name="T39" fmla="*/ 246 h 436"/>
                    <a:gd name="T40" fmla="*/ 115 w 235"/>
                    <a:gd name="T41" fmla="*/ 236 h 436"/>
                    <a:gd name="T42" fmla="*/ 115 w 235"/>
                    <a:gd name="T43" fmla="*/ 232 h 436"/>
                    <a:gd name="T44" fmla="*/ 115 w 235"/>
                    <a:gd name="T45" fmla="*/ 219 h 436"/>
                    <a:gd name="T46" fmla="*/ 117 w 235"/>
                    <a:gd name="T47" fmla="*/ 210 h 436"/>
                    <a:gd name="T48" fmla="*/ 118 w 235"/>
                    <a:gd name="T49" fmla="*/ 200 h 436"/>
                    <a:gd name="T50" fmla="*/ 122 w 235"/>
                    <a:gd name="T51" fmla="*/ 189 h 436"/>
                    <a:gd name="T52" fmla="*/ 126 w 235"/>
                    <a:gd name="T53" fmla="*/ 179 h 436"/>
                    <a:gd name="T54" fmla="*/ 128 w 235"/>
                    <a:gd name="T55" fmla="*/ 170 h 436"/>
                    <a:gd name="T56" fmla="*/ 130 w 235"/>
                    <a:gd name="T57" fmla="*/ 163 h 436"/>
                    <a:gd name="T58" fmla="*/ 121 w 235"/>
                    <a:gd name="T59" fmla="*/ 157 h 436"/>
                    <a:gd name="T60" fmla="*/ 109 w 235"/>
                    <a:gd name="T61" fmla="*/ 144 h 436"/>
                    <a:gd name="T62" fmla="*/ 74 w 235"/>
                    <a:gd name="T63" fmla="*/ 128 h 436"/>
                    <a:gd name="T64" fmla="*/ 138 w 235"/>
                    <a:gd name="T65" fmla="*/ 102 h 436"/>
                    <a:gd name="T66" fmla="*/ 131 w 235"/>
                    <a:gd name="T67" fmla="*/ 98 h 436"/>
                    <a:gd name="T68" fmla="*/ 124 w 235"/>
                    <a:gd name="T69" fmla="*/ 90 h 436"/>
                    <a:gd name="T70" fmla="*/ 115 w 235"/>
                    <a:gd name="T71" fmla="*/ 84 h 436"/>
                    <a:gd name="T72" fmla="*/ 106 w 235"/>
                    <a:gd name="T73" fmla="*/ 77 h 436"/>
                    <a:gd name="T74" fmla="*/ 96 w 235"/>
                    <a:gd name="T75" fmla="*/ 71 h 436"/>
                    <a:gd name="T76" fmla="*/ 88 w 235"/>
                    <a:gd name="T77" fmla="*/ 63 h 436"/>
                    <a:gd name="T78" fmla="*/ 76 w 235"/>
                    <a:gd name="T79" fmla="*/ 54 h 436"/>
                    <a:gd name="T80" fmla="*/ 72 w 235"/>
                    <a:gd name="T81" fmla="*/ 50 h 436"/>
                    <a:gd name="T82" fmla="*/ 76 w 235"/>
                    <a:gd name="T83" fmla="*/ 46 h 436"/>
                    <a:gd name="T84" fmla="*/ 85 w 235"/>
                    <a:gd name="T85" fmla="*/ 40 h 436"/>
                    <a:gd name="T86" fmla="*/ 93 w 235"/>
                    <a:gd name="T87" fmla="*/ 38 h 436"/>
                    <a:gd name="T88" fmla="*/ 105 w 235"/>
                    <a:gd name="T89" fmla="*/ 37 h 436"/>
                    <a:gd name="T90" fmla="*/ 116 w 235"/>
                    <a:gd name="T91" fmla="*/ 35 h 436"/>
                    <a:gd name="T92" fmla="*/ 128 w 235"/>
                    <a:gd name="T93" fmla="*/ 37 h 436"/>
                    <a:gd name="T94" fmla="*/ 139 w 235"/>
                    <a:gd name="T95" fmla="*/ 38 h 436"/>
                    <a:gd name="T96" fmla="*/ 148 w 235"/>
                    <a:gd name="T97" fmla="*/ 39 h 436"/>
                    <a:gd name="T98" fmla="*/ 151 w 235"/>
                    <a:gd name="T99" fmla="*/ 20 h 436"/>
                    <a:gd name="T100" fmla="*/ 142 w 235"/>
                    <a:gd name="T101" fmla="*/ 16 h 436"/>
                    <a:gd name="T102" fmla="*/ 130 w 235"/>
                    <a:gd name="T103" fmla="*/ 13 h 436"/>
                    <a:gd name="T104" fmla="*/ 115 w 235"/>
                    <a:gd name="T105" fmla="*/ 10 h 436"/>
                    <a:gd name="T106" fmla="*/ 100 w 235"/>
                    <a:gd name="T107" fmla="*/ 4 h 436"/>
                    <a:gd name="T108" fmla="*/ 85 w 235"/>
                    <a:gd name="T109" fmla="*/ 4 h 436"/>
                    <a:gd name="T110" fmla="*/ 74 w 235"/>
                    <a:gd name="T111" fmla="*/ 2 h 436"/>
                    <a:gd name="T112" fmla="*/ 61 w 235"/>
                    <a:gd name="T113" fmla="*/ 0 h 436"/>
                    <a:gd name="T114" fmla="*/ 52 w 235"/>
                    <a:gd name="T115" fmla="*/ 0 h 436"/>
                    <a:gd name="T116" fmla="*/ 25 w 235"/>
                    <a:gd name="T117" fmla="*/ 8 h 4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35"/>
                    <a:gd name="T178" fmla="*/ 0 h 436"/>
                    <a:gd name="T179" fmla="*/ 235 w 235"/>
                    <a:gd name="T180" fmla="*/ 436 h 43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35" h="436">
                      <a:moveTo>
                        <a:pt x="38" y="12"/>
                      </a:moveTo>
                      <a:lnTo>
                        <a:pt x="34" y="12"/>
                      </a:lnTo>
                      <a:lnTo>
                        <a:pt x="28" y="15"/>
                      </a:lnTo>
                      <a:lnTo>
                        <a:pt x="24" y="19"/>
                      </a:lnTo>
                      <a:lnTo>
                        <a:pt x="19" y="27"/>
                      </a:lnTo>
                      <a:lnTo>
                        <a:pt x="17" y="31"/>
                      </a:lnTo>
                      <a:lnTo>
                        <a:pt x="15" y="36"/>
                      </a:lnTo>
                      <a:lnTo>
                        <a:pt x="13" y="42"/>
                      </a:lnTo>
                      <a:lnTo>
                        <a:pt x="11" y="50"/>
                      </a:lnTo>
                      <a:lnTo>
                        <a:pt x="9" y="59"/>
                      </a:lnTo>
                      <a:lnTo>
                        <a:pt x="7" y="69"/>
                      </a:lnTo>
                      <a:lnTo>
                        <a:pt x="5" y="78"/>
                      </a:lnTo>
                      <a:lnTo>
                        <a:pt x="5" y="90"/>
                      </a:lnTo>
                      <a:lnTo>
                        <a:pt x="4" y="99"/>
                      </a:lnTo>
                      <a:lnTo>
                        <a:pt x="2" y="110"/>
                      </a:lnTo>
                      <a:lnTo>
                        <a:pt x="2" y="122"/>
                      </a:lnTo>
                      <a:lnTo>
                        <a:pt x="2" y="133"/>
                      </a:lnTo>
                      <a:lnTo>
                        <a:pt x="0" y="143"/>
                      </a:lnTo>
                      <a:lnTo>
                        <a:pt x="0" y="152"/>
                      </a:lnTo>
                      <a:lnTo>
                        <a:pt x="0" y="162"/>
                      </a:lnTo>
                      <a:lnTo>
                        <a:pt x="0" y="169"/>
                      </a:lnTo>
                      <a:lnTo>
                        <a:pt x="0" y="175"/>
                      </a:lnTo>
                      <a:lnTo>
                        <a:pt x="0" y="179"/>
                      </a:lnTo>
                      <a:lnTo>
                        <a:pt x="0" y="183"/>
                      </a:lnTo>
                      <a:lnTo>
                        <a:pt x="0" y="185"/>
                      </a:lnTo>
                      <a:lnTo>
                        <a:pt x="34" y="249"/>
                      </a:lnTo>
                      <a:lnTo>
                        <a:pt x="95" y="272"/>
                      </a:lnTo>
                      <a:lnTo>
                        <a:pt x="110" y="432"/>
                      </a:lnTo>
                      <a:lnTo>
                        <a:pt x="139" y="434"/>
                      </a:lnTo>
                      <a:lnTo>
                        <a:pt x="146" y="428"/>
                      </a:lnTo>
                      <a:lnTo>
                        <a:pt x="148" y="428"/>
                      </a:lnTo>
                      <a:lnTo>
                        <a:pt x="154" y="432"/>
                      </a:lnTo>
                      <a:lnTo>
                        <a:pt x="161" y="432"/>
                      </a:lnTo>
                      <a:lnTo>
                        <a:pt x="167" y="434"/>
                      </a:lnTo>
                      <a:lnTo>
                        <a:pt x="169" y="434"/>
                      </a:lnTo>
                      <a:lnTo>
                        <a:pt x="175" y="434"/>
                      </a:lnTo>
                      <a:lnTo>
                        <a:pt x="178" y="434"/>
                      </a:lnTo>
                      <a:lnTo>
                        <a:pt x="186" y="436"/>
                      </a:lnTo>
                      <a:lnTo>
                        <a:pt x="192" y="436"/>
                      </a:lnTo>
                      <a:lnTo>
                        <a:pt x="196" y="436"/>
                      </a:lnTo>
                      <a:lnTo>
                        <a:pt x="201" y="434"/>
                      </a:lnTo>
                      <a:lnTo>
                        <a:pt x="207" y="434"/>
                      </a:lnTo>
                      <a:lnTo>
                        <a:pt x="211" y="428"/>
                      </a:lnTo>
                      <a:lnTo>
                        <a:pt x="209" y="422"/>
                      </a:lnTo>
                      <a:lnTo>
                        <a:pt x="207" y="417"/>
                      </a:lnTo>
                      <a:lnTo>
                        <a:pt x="203" y="413"/>
                      </a:lnTo>
                      <a:lnTo>
                        <a:pt x="197" y="411"/>
                      </a:lnTo>
                      <a:lnTo>
                        <a:pt x="192" y="407"/>
                      </a:lnTo>
                      <a:lnTo>
                        <a:pt x="188" y="405"/>
                      </a:lnTo>
                      <a:lnTo>
                        <a:pt x="184" y="403"/>
                      </a:lnTo>
                      <a:lnTo>
                        <a:pt x="180" y="403"/>
                      </a:lnTo>
                      <a:lnTo>
                        <a:pt x="175" y="401"/>
                      </a:lnTo>
                      <a:lnTo>
                        <a:pt x="171" y="400"/>
                      </a:lnTo>
                      <a:lnTo>
                        <a:pt x="165" y="400"/>
                      </a:lnTo>
                      <a:lnTo>
                        <a:pt x="161" y="400"/>
                      </a:lnTo>
                      <a:lnTo>
                        <a:pt x="154" y="398"/>
                      </a:lnTo>
                      <a:lnTo>
                        <a:pt x="148" y="396"/>
                      </a:lnTo>
                      <a:lnTo>
                        <a:pt x="144" y="390"/>
                      </a:lnTo>
                      <a:lnTo>
                        <a:pt x="144" y="384"/>
                      </a:lnTo>
                      <a:lnTo>
                        <a:pt x="142" y="379"/>
                      </a:lnTo>
                      <a:lnTo>
                        <a:pt x="142" y="377"/>
                      </a:lnTo>
                      <a:lnTo>
                        <a:pt x="177" y="369"/>
                      </a:lnTo>
                      <a:lnTo>
                        <a:pt x="177" y="367"/>
                      </a:lnTo>
                      <a:lnTo>
                        <a:pt x="177" y="365"/>
                      </a:lnTo>
                      <a:lnTo>
                        <a:pt x="177" y="361"/>
                      </a:lnTo>
                      <a:lnTo>
                        <a:pt x="177" y="358"/>
                      </a:lnTo>
                      <a:lnTo>
                        <a:pt x="177" y="350"/>
                      </a:lnTo>
                      <a:lnTo>
                        <a:pt x="177" y="342"/>
                      </a:lnTo>
                      <a:lnTo>
                        <a:pt x="177" y="339"/>
                      </a:lnTo>
                      <a:lnTo>
                        <a:pt x="178" y="333"/>
                      </a:lnTo>
                      <a:lnTo>
                        <a:pt x="180" y="329"/>
                      </a:lnTo>
                      <a:lnTo>
                        <a:pt x="182" y="323"/>
                      </a:lnTo>
                      <a:lnTo>
                        <a:pt x="182" y="318"/>
                      </a:lnTo>
                      <a:lnTo>
                        <a:pt x="182" y="312"/>
                      </a:lnTo>
                      <a:lnTo>
                        <a:pt x="184" y="306"/>
                      </a:lnTo>
                      <a:lnTo>
                        <a:pt x="186" y="301"/>
                      </a:lnTo>
                      <a:lnTo>
                        <a:pt x="188" y="295"/>
                      </a:lnTo>
                      <a:lnTo>
                        <a:pt x="190" y="289"/>
                      </a:lnTo>
                      <a:lnTo>
                        <a:pt x="192" y="284"/>
                      </a:lnTo>
                      <a:lnTo>
                        <a:pt x="194" y="280"/>
                      </a:lnTo>
                      <a:lnTo>
                        <a:pt x="194" y="274"/>
                      </a:lnTo>
                      <a:lnTo>
                        <a:pt x="196" y="268"/>
                      </a:lnTo>
                      <a:lnTo>
                        <a:pt x="197" y="265"/>
                      </a:lnTo>
                      <a:lnTo>
                        <a:pt x="199" y="263"/>
                      </a:lnTo>
                      <a:lnTo>
                        <a:pt x="199" y="257"/>
                      </a:lnTo>
                      <a:lnTo>
                        <a:pt x="201" y="255"/>
                      </a:lnTo>
                      <a:lnTo>
                        <a:pt x="199" y="255"/>
                      </a:lnTo>
                      <a:lnTo>
                        <a:pt x="194" y="249"/>
                      </a:lnTo>
                      <a:lnTo>
                        <a:pt x="186" y="245"/>
                      </a:lnTo>
                      <a:lnTo>
                        <a:pt x="180" y="240"/>
                      </a:lnTo>
                      <a:lnTo>
                        <a:pt x="173" y="230"/>
                      </a:lnTo>
                      <a:lnTo>
                        <a:pt x="167" y="225"/>
                      </a:lnTo>
                      <a:lnTo>
                        <a:pt x="161" y="221"/>
                      </a:lnTo>
                      <a:lnTo>
                        <a:pt x="161" y="219"/>
                      </a:lnTo>
                      <a:lnTo>
                        <a:pt x="112" y="200"/>
                      </a:lnTo>
                      <a:lnTo>
                        <a:pt x="127" y="160"/>
                      </a:lnTo>
                      <a:lnTo>
                        <a:pt x="205" y="190"/>
                      </a:lnTo>
                      <a:lnTo>
                        <a:pt x="213" y="160"/>
                      </a:lnTo>
                      <a:lnTo>
                        <a:pt x="211" y="158"/>
                      </a:lnTo>
                      <a:lnTo>
                        <a:pt x="209" y="156"/>
                      </a:lnTo>
                      <a:lnTo>
                        <a:pt x="203" y="152"/>
                      </a:lnTo>
                      <a:lnTo>
                        <a:pt x="197" y="149"/>
                      </a:lnTo>
                      <a:lnTo>
                        <a:pt x="194" y="145"/>
                      </a:lnTo>
                      <a:lnTo>
                        <a:pt x="190" y="141"/>
                      </a:lnTo>
                      <a:lnTo>
                        <a:pt x="186" y="139"/>
                      </a:lnTo>
                      <a:lnTo>
                        <a:pt x="182" y="135"/>
                      </a:lnTo>
                      <a:lnTo>
                        <a:pt x="177" y="131"/>
                      </a:lnTo>
                      <a:lnTo>
                        <a:pt x="173" y="128"/>
                      </a:lnTo>
                      <a:lnTo>
                        <a:pt x="167" y="124"/>
                      </a:lnTo>
                      <a:lnTo>
                        <a:pt x="163" y="120"/>
                      </a:lnTo>
                      <a:lnTo>
                        <a:pt x="158" y="116"/>
                      </a:lnTo>
                      <a:lnTo>
                        <a:pt x="154" y="112"/>
                      </a:lnTo>
                      <a:lnTo>
                        <a:pt x="148" y="109"/>
                      </a:lnTo>
                      <a:lnTo>
                        <a:pt x="144" y="105"/>
                      </a:lnTo>
                      <a:lnTo>
                        <a:pt x="139" y="101"/>
                      </a:lnTo>
                      <a:lnTo>
                        <a:pt x="135" y="97"/>
                      </a:lnTo>
                      <a:lnTo>
                        <a:pt x="129" y="93"/>
                      </a:lnTo>
                      <a:lnTo>
                        <a:pt x="127" y="91"/>
                      </a:lnTo>
                      <a:lnTo>
                        <a:pt x="118" y="84"/>
                      </a:lnTo>
                      <a:lnTo>
                        <a:pt x="114" y="80"/>
                      </a:lnTo>
                      <a:lnTo>
                        <a:pt x="110" y="78"/>
                      </a:lnTo>
                      <a:lnTo>
                        <a:pt x="110" y="76"/>
                      </a:lnTo>
                      <a:lnTo>
                        <a:pt x="112" y="74"/>
                      </a:lnTo>
                      <a:lnTo>
                        <a:pt x="118" y="71"/>
                      </a:lnTo>
                      <a:lnTo>
                        <a:pt x="123" y="69"/>
                      </a:lnTo>
                      <a:lnTo>
                        <a:pt x="127" y="65"/>
                      </a:lnTo>
                      <a:lnTo>
                        <a:pt x="131" y="63"/>
                      </a:lnTo>
                      <a:lnTo>
                        <a:pt x="135" y="63"/>
                      </a:lnTo>
                      <a:lnTo>
                        <a:pt x="140" y="61"/>
                      </a:lnTo>
                      <a:lnTo>
                        <a:pt x="144" y="59"/>
                      </a:lnTo>
                      <a:lnTo>
                        <a:pt x="148" y="59"/>
                      </a:lnTo>
                      <a:lnTo>
                        <a:pt x="154" y="57"/>
                      </a:lnTo>
                      <a:lnTo>
                        <a:pt x="161" y="57"/>
                      </a:lnTo>
                      <a:lnTo>
                        <a:pt x="167" y="55"/>
                      </a:lnTo>
                      <a:lnTo>
                        <a:pt x="173" y="55"/>
                      </a:lnTo>
                      <a:lnTo>
                        <a:pt x="178" y="55"/>
                      </a:lnTo>
                      <a:lnTo>
                        <a:pt x="186" y="55"/>
                      </a:lnTo>
                      <a:lnTo>
                        <a:pt x="192" y="55"/>
                      </a:lnTo>
                      <a:lnTo>
                        <a:pt x="197" y="57"/>
                      </a:lnTo>
                      <a:lnTo>
                        <a:pt x="203" y="57"/>
                      </a:lnTo>
                      <a:lnTo>
                        <a:pt x="209" y="59"/>
                      </a:lnTo>
                      <a:lnTo>
                        <a:pt x="215" y="59"/>
                      </a:lnTo>
                      <a:lnTo>
                        <a:pt x="218" y="59"/>
                      </a:lnTo>
                      <a:lnTo>
                        <a:pt x="222" y="59"/>
                      </a:lnTo>
                      <a:lnTo>
                        <a:pt x="228" y="61"/>
                      </a:lnTo>
                      <a:lnTo>
                        <a:pt x="232" y="63"/>
                      </a:lnTo>
                      <a:lnTo>
                        <a:pt x="235" y="63"/>
                      </a:lnTo>
                      <a:lnTo>
                        <a:pt x="232" y="31"/>
                      </a:lnTo>
                      <a:lnTo>
                        <a:pt x="230" y="29"/>
                      </a:lnTo>
                      <a:lnTo>
                        <a:pt x="222" y="27"/>
                      </a:lnTo>
                      <a:lnTo>
                        <a:pt x="218" y="25"/>
                      </a:lnTo>
                      <a:lnTo>
                        <a:pt x="213" y="23"/>
                      </a:lnTo>
                      <a:lnTo>
                        <a:pt x="205" y="21"/>
                      </a:lnTo>
                      <a:lnTo>
                        <a:pt x="199" y="21"/>
                      </a:lnTo>
                      <a:lnTo>
                        <a:pt x="192" y="17"/>
                      </a:lnTo>
                      <a:lnTo>
                        <a:pt x="184" y="17"/>
                      </a:lnTo>
                      <a:lnTo>
                        <a:pt x="177" y="14"/>
                      </a:lnTo>
                      <a:lnTo>
                        <a:pt x="169" y="12"/>
                      </a:lnTo>
                      <a:lnTo>
                        <a:pt x="161" y="10"/>
                      </a:lnTo>
                      <a:lnTo>
                        <a:pt x="154" y="8"/>
                      </a:lnTo>
                      <a:lnTo>
                        <a:pt x="146" y="6"/>
                      </a:lnTo>
                      <a:lnTo>
                        <a:pt x="139" y="6"/>
                      </a:lnTo>
                      <a:lnTo>
                        <a:pt x="131" y="4"/>
                      </a:lnTo>
                      <a:lnTo>
                        <a:pt x="123" y="4"/>
                      </a:lnTo>
                      <a:lnTo>
                        <a:pt x="118" y="2"/>
                      </a:lnTo>
                      <a:lnTo>
                        <a:pt x="112" y="2"/>
                      </a:lnTo>
                      <a:lnTo>
                        <a:pt x="104" y="0"/>
                      </a:lnTo>
                      <a:lnTo>
                        <a:pt x="100" y="0"/>
                      </a:lnTo>
                      <a:lnTo>
                        <a:pt x="95" y="0"/>
                      </a:lnTo>
                      <a:lnTo>
                        <a:pt x="91" y="0"/>
                      </a:lnTo>
                      <a:lnTo>
                        <a:pt x="83" y="0"/>
                      </a:lnTo>
                      <a:lnTo>
                        <a:pt x="80" y="0"/>
                      </a:lnTo>
                      <a:lnTo>
                        <a:pt x="76" y="0"/>
                      </a:lnTo>
                      <a:lnTo>
                        <a:pt x="76" y="2"/>
                      </a:lnTo>
                      <a:lnTo>
                        <a:pt x="38" y="12"/>
                      </a:lnTo>
                      <a:close/>
                    </a:path>
                  </a:pathLst>
                </a:custGeom>
                <a:solidFill>
                  <a:srgbClr val="4A697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6" name="Freeform 786"/>
                <p:cNvSpPr>
                  <a:spLocks/>
                </p:cNvSpPr>
                <p:nvPr/>
              </p:nvSpPr>
              <p:spPr bwMode="auto">
                <a:xfrm>
                  <a:off x="2638" y="2668"/>
                  <a:ext cx="90" cy="139"/>
                </a:xfrm>
                <a:custGeom>
                  <a:avLst/>
                  <a:gdLst>
                    <a:gd name="T0" fmla="*/ 13 w 101"/>
                    <a:gd name="T1" fmla="*/ 0 h 156"/>
                    <a:gd name="T2" fmla="*/ 55 w 101"/>
                    <a:gd name="T3" fmla="*/ 20 h 156"/>
                    <a:gd name="T4" fmla="*/ 50 w 101"/>
                    <a:gd name="T5" fmla="*/ 28 h 156"/>
                    <a:gd name="T6" fmla="*/ 63 w 101"/>
                    <a:gd name="T7" fmla="*/ 46 h 156"/>
                    <a:gd name="T8" fmla="*/ 63 w 101"/>
                    <a:gd name="T9" fmla="*/ 46 h 156"/>
                    <a:gd name="T10" fmla="*/ 62 w 101"/>
                    <a:gd name="T11" fmla="*/ 48 h 156"/>
                    <a:gd name="T12" fmla="*/ 61 w 101"/>
                    <a:gd name="T13" fmla="*/ 52 h 156"/>
                    <a:gd name="T14" fmla="*/ 57 w 101"/>
                    <a:gd name="T15" fmla="*/ 55 h 156"/>
                    <a:gd name="T16" fmla="*/ 54 w 101"/>
                    <a:gd name="T17" fmla="*/ 58 h 156"/>
                    <a:gd name="T18" fmla="*/ 52 w 101"/>
                    <a:gd name="T19" fmla="*/ 61 h 156"/>
                    <a:gd name="T20" fmla="*/ 50 w 101"/>
                    <a:gd name="T21" fmla="*/ 62 h 156"/>
                    <a:gd name="T22" fmla="*/ 50 w 101"/>
                    <a:gd name="T23" fmla="*/ 63 h 156"/>
                    <a:gd name="T24" fmla="*/ 50 w 101"/>
                    <a:gd name="T25" fmla="*/ 98 h 156"/>
                    <a:gd name="T26" fmla="*/ 23 w 101"/>
                    <a:gd name="T27" fmla="*/ 84 h 156"/>
                    <a:gd name="T28" fmla="*/ 23 w 101"/>
                    <a:gd name="T29" fmla="*/ 82 h 156"/>
                    <a:gd name="T30" fmla="*/ 24 w 101"/>
                    <a:gd name="T31" fmla="*/ 79 h 156"/>
                    <a:gd name="T32" fmla="*/ 24 w 101"/>
                    <a:gd name="T33" fmla="*/ 77 h 156"/>
                    <a:gd name="T34" fmla="*/ 24 w 101"/>
                    <a:gd name="T35" fmla="*/ 75 h 156"/>
                    <a:gd name="T36" fmla="*/ 23 w 101"/>
                    <a:gd name="T37" fmla="*/ 72 h 156"/>
                    <a:gd name="T38" fmla="*/ 21 w 101"/>
                    <a:gd name="T39" fmla="*/ 69 h 156"/>
                    <a:gd name="T40" fmla="*/ 18 w 101"/>
                    <a:gd name="T41" fmla="*/ 65 h 156"/>
                    <a:gd name="T42" fmla="*/ 16 w 101"/>
                    <a:gd name="T43" fmla="*/ 61 h 156"/>
                    <a:gd name="T44" fmla="*/ 11 w 101"/>
                    <a:gd name="T45" fmla="*/ 56 h 156"/>
                    <a:gd name="T46" fmla="*/ 9 w 101"/>
                    <a:gd name="T47" fmla="*/ 53 h 156"/>
                    <a:gd name="T48" fmla="*/ 4 w 101"/>
                    <a:gd name="T49" fmla="*/ 48 h 156"/>
                    <a:gd name="T50" fmla="*/ 4 w 101"/>
                    <a:gd name="T51" fmla="*/ 46 h 156"/>
                    <a:gd name="T52" fmla="*/ 0 w 101"/>
                    <a:gd name="T53" fmla="*/ 45 h 156"/>
                    <a:gd name="T54" fmla="*/ 13 w 101"/>
                    <a:gd name="T55" fmla="*/ 0 h 156"/>
                    <a:gd name="T56" fmla="*/ 13 w 101"/>
                    <a:gd name="T57" fmla="*/ 0 h 15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01"/>
                    <a:gd name="T88" fmla="*/ 0 h 156"/>
                    <a:gd name="T89" fmla="*/ 101 w 101"/>
                    <a:gd name="T90" fmla="*/ 156 h 15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01" h="156">
                      <a:moveTo>
                        <a:pt x="21" y="0"/>
                      </a:moveTo>
                      <a:lnTo>
                        <a:pt x="87" y="31"/>
                      </a:lnTo>
                      <a:lnTo>
                        <a:pt x="80" y="44"/>
                      </a:lnTo>
                      <a:lnTo>
                        <a:pt x="101" y="73"/>
                      </a:lnTo>
                      <a:lnTo>
                        <a:pt x="99" y="76"/>
                      </a:lnTo>
                      <a:lnTo>
                        <a:pt x="95" y="82"/>
                      </a:lnTo>
                      <a:lnTo>
                        <a:pt x="91" y="88"/>
                      </a:lnTo>
                      <a:lnTo>
                        <a:pt x="85" y="92"/>
                      </a:lnTo>
                      <a:lnTo>
                        <a:pt x="82" y="97"/>
                      </a:lnTo>
                      <a:lnTo>
                        <a:pt x="80" y="99"/>
                      </a:lnTo>
                      <a:lnTo>
                        <a:pt x="80" y="101"/>
                      </a:lnTo>
                      <a:lnTo>
                        <a:pt x="80" y="156"/>
                      </a:lnTo>
                      <a:lnTo>
                        <a:pt x="36" y="132"/>
                      </a:lnTo>
                      <a:lnTo>
                        <a:pt x="36" y="130"/>
                      </a:lnTo>
                      <a:lnTo>
                        <a:pt x="38" y="126"/>
                      </a:lnTo>
                      <a:lnTo>
                        <a:pt x="38" y="122"/>
                      </a:lnTo>
                      <a:lnTo>
                        <a:pt x="38" y="118"/>
                      </a:lnTo>
                      <a:lnTo>
                        <a:pt x="36" y="115"/>
                      </a:lnTo>
                      <a:lnTo>
                        <a:pt x="34" y="109"/>
                      </a:lnTo>
                      <a:lnTo>
                        <a:pt x="28" y="103"/>
                      </a:lnTo>
                      <a:lnTo>
                        <a:pt x="25" y="95"/>
                      </a:lnTo>
                      <a:lnTo>
                        <a:pt x="17" y="90"/>
                      </a:lnTo>
                      <a:lnTo>
                        <a:pt x="13" y="84"/>
                      </a:lnTo>
                      <a:lnTo>
                        <a:pt x="7" y="76"/>
                      </a:lnTo>
                      <a:lnTo>
                        <a:pt x="4" y="73"/>
                      </a:lnTo>
                      <a:lnTo>
                        <a:pt x="0" y="71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7" name="Freeform 787"/>
                <p:cNvSpPr>
                  <a:spLocks/>
                </p:cNvSpPr>
                <p:nvPr/>
              </p:nvSpPr>
              <p:spPr bwMode="auto">
                <a:xfrm>
                  <a:off x="2842" y="2782"/>
                  <a:ext cx="58" cy="49"/>
                </a:xfrm>
                <a:custGeom>
                  <a:avLst/>
                  <a:gdLst>
                    <a:gd name="T0" fmla="*/ 0 w 65"/>
                    <a:gd name="T1" fmla="*/ 20 h 55"/>
                    <a:gd name="T2" fmla="*/ 21 w 65"/>
                    <a:gd name="T3" fmla="*/ 0 h 55"/>
                    <a:gd name="T4" fmla="*/ 37 w 65"/>
                    <a:gd name="T5" fmla="*/ 0 h 55"/>
                    <a:gd name="T6" fmla="*/ 41 w 65"/>
                    <a:gd name="T7" fmla="*/ 5 h 55"/>
                    <a:gd name="T8" fmla="*/ 29 w 65"/>
                    <a:gd name="T9" fmla="*/ 16 h 55"/>
                    <a:gd name="T10" fmla="*/ 33 w 65"/>
                    <a:gd name="T11" fmla="*/ 24 h 55"/>
                    <a:gd name="T12" fmla="*/ 26 w 65"/>
                    <a:gd name="T13" fmla="*/ 31 h 55"/>
                    <a:gd name="T14" fmla="*/ 17 w 65"/>
                    <a:gd name="T15" fmla="*/ 24 h 55"/>
                    <a:gd name="T16" fmla="*/ 4 w 65"/>
                    <a:gd name="T17" fmla="*/ 35 h 55"/>
                    <a:gd name="T18" fmla="*/ 0 w 65"/>
                    <a:gd name="T19" fmla="*/ 32 h 55"/>
                    <a:gd name="T20" fmla="*/ 0 w 65"/>
                    <a:gd name="T21" fmla="*/ 20 h 55"/>
                    <a:gd name="T22" fmla="*/ 0 w 65"/>
                    <a:gd name="T23" fmla="*/ 20 h 5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5"/>
                    <a:gd name="T37" fmla="*/ 0 h 55"/>
                    <a:gd name="T38" fmla="*/ 65 w 65"/>
                    <a:gd name="T39" fmla="*/ 55 h 5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5" h="55">
                      <a:moveTo>
                        <a:pt x="0" y="32"/>
                      </a:moveTo>
                      <a:lnTo>
                        <a:pt x="34" y="0"/>
                      </a:lnTo>
                      <a:lnTo>
                        <a:pt x="57" y="0"/>
                      </a:lnTo>
                      <a:lnTo>
                        <a:pt x="65" y="9"/>
                      </a:lnTo>
                      <a:lnTo>
                        <a:pt x="46" y="25"/>
                      </a:lnTo>
                      <a:lnTo>
                        <a:pt x="51" y="38"/>
                      </a:lnTo>
                      <a:lnTo>
                        <a:pt x="42" y="49"/>
                      </a:lnTo>
                      <a:lnTo>
                        <a:pt x="27" y="38"/>
                      </a:lnTo>
                      <a:lnTo>
                        <a:pt x="6" y="55"/>
                      </a:lnTo>
                      <a:lnTo>
                        <a:pt x="0" y="51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8" name="Freeform 788"/>
                <p:cNvSpPr>
                  <a:spLocks/>
                </p:cNvSpPr>
                <p:nvPr/>
              </p:nvSpPr>
              <p:spPr bwMode="auto">
                <a:xfrm>
                  <a:off x="2817" y="2915"/>
                  <a:ext cx="68" cy="46"/>
                </a:xfrm>
                <a:custGeom>
                  <a:avLst/>
                  <a:gdLst>
                    <a:gd name="T0" fmla="*/ 10 w 77"/>
                    <a:gd name="T1" fmla="*/ 6 h 51"/>
                    <a:gd name="T2" fmla="*/ 14 w 77"/>
                    <a:gd name="T3" fmla="*/ 8 h 51"/>
                    <a:gd name="T4" fmla="*/ 36 w 77"/>
                    <a:gd name="T5" fmla="*/ 0 h 51"/>
                    <a:gd name="T6" fmla="*/ 45 w 77"/>
                    <a:gd name="T7" fmla="*/ 8 h 51"/>
                    <a:gd name="T8" fmla="*/ 47 w 77"/>
                    <a:gd name="T9" fmla="*/ 25 h 51"/>
                    <a:gd name="T10" fmla="*/ 44 w 77"/>
                    <a:gd name="T11" fmla="*/ 33 h 51"/>
                    <a:gd name="T12" fmla="*/ 41 w 77"/>
                    <a:gd name="T13" fmla="*/ 32 h 51"/>
                    <a:gd name="T14" fmla="*/ 36 w 77"/>
                    <a:gd name="T15" fmla="*/ 25 h 51"/>
                    <a:gd name="T16" fmla="*/ 34 w 77"/>
                    <a:gd name="T17" fmla="*/ 25 h 51"/>
                    <a:gd name="T18" fmla="*/ 30 w 77"/>
                    <a:gd name="T19" fmla="*/ 26 h 51"/>
                    <a:gd name="T20" fmla="*/ 26 w 77"/>
                    <a:gd name="T21" fmla="*/ 26 h 51"/>
                    <a:gd name="T22" fmla="*/ 21 w 77"/>
                    <a:gd name="T23" fmla="*/ 28 h 51"/>
                    <a:gd name="T24" fmla="*/ 19 w 77"/>
                    <a:gd name="T25" fmla="*/ 25 h 51"/>
                    <a:gd name="T26" fmla="*/ 18 w 77"/>
                    <a:gd name="T27" fmla="*/ 23 h 51"/>
                    <a:gd name="T28" fmla="*/ 17 w 77"/>
                    <a:gd name="T29" fmla="*/ 21 h 51"/>
                    <a:gd name="T30" fmla="*/ 17 w 77"/>
                    <a:gd name="T31" fmla="*/ 21 h 51"/>
                    <a:gd name="T32" fmla="*/ 0 w 77"/>
                    <a:gd name="T33" fmla="*/ 15 h 51"/>
                    <a:gd name="T34" fmla="*/ 10 w 77"/>
                    <a:gd name="T35" fmla="*/ 6 h 51"/>
                    <a:gd name="T36" fmla="*/ 10 w 77"/>
                    <a:gd name="T37" fmla="*/ 6 h 5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77"/>
                    <a:gd name="T58" fmla="*/ 0 h 51"/>
                    <a:gd name="T59" fmla="*/ 77 w 77"/>
                    <a:gd name="T60" fmla="*/ 51 h 51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77" h="51">
                      <a:moveTo>
                        <a:pt x="16" y="10"/>
                      </a:moveTo>
                      <a:lnTo>
                        <a:pt x="23" y="12"/>
                      </a:lnTo>
                      <a:lnTo>
                        <a:pt x="59" y="0"/>
                      </a:lnTo>
                      <a:lnTo>
                        <a:pt x="75" y="12"/>
                      </a:lnTo>
                      <a:lnTo>
                        <a:pt x="77" y="38"/>
                      </a:lnTo>
                      <a:lnTo>
                        <a:pt x="73" y="51"/>
                      </a:lnTo>
                      <a:lnTo>
                        <a:pt x="67" y="48"/>
                      </a:lnTo>
                      <a:lnTo>
                        <a:pt x="59" y="38"/>
                      </a:lnTo>
                      <a:lnTo>
                        <a:pt x="56" y="38"/>
                      </a:lnTo>
                      <a:lnTo>
                        <a:pt x="50" y="40"/>
                      </a:lnTo>
                      <a:lnTo>
                        <a:pt x="42" y="40"/>
                      </a:lnTo>
                      <a:lnTo>
                        <a:pt x="35" y="42"/>
                      </a:lnTo>
                      <a:lnTo>
                        <a:pt x="31" y="38"/>
                      </a:lnTo>
                      <a:lnTo>
                        <a:pt x="29" y="34"/>
                      </a:lnTo>
                      <a:lnTo>
                        <a:pt x="27" y="31"/>
                      </a:lnTo>
                      <a:lnTo>
                        <a:pt x="0" y="23"/>
                      </a:lnTo>
                      <a:lnTo>
                        <a:pt x="16" y="10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9" name="Freeform 789"/>
                <p:cNvSpPr>
                  <a:spLocks/>
                </p:cNvSpPr>
                <p:nvPr/>
              </p:nvSpPr>
              <p:spPr bwMode="auto">
                <a:xfrm>
                  <a:off x="2717" y="2786"/>
                  <a:ext cx="125" cy="55"/>
                </a:xfrm>
                <a:custGeom>
                  <a:avLst/>
                  <a:gdLst>
                    <a:gd name="T0" fmla="*/ 0 w 141"/>
                    <a:gd name="T1" fmla="*/ 0 h 62"/>
                    <a:gd name="T2" fmla="*/ 13 w 141"/>
                    <a:gd name="T3" fmla="*/ 7 h 62"/>
                    <a:gd name="T4" fmla="*/ 4 w 141"/>
                    <a:gd name="T5" fmla="*/ 12 h 62"/>
                    <a:gd name="T6" fmla="*/ 12 w 141"/>
                    <a:gd name="T7" fmla="*/ 18 h 62"/>
                    <a:gd name="T8" fmla="*/ 4 w 141"/>
                    <a:gd name="T9" fmla="*/ 24 h 62"/>
                    <a:gd name="T10" fmla="*/ 16 w 141"/>
                    <a:gd name="T11" fmla="*/ 38 h 62"/>
                    <a:gd name="T12" fmla="*/ 16 w 141"/>
                    <a:gd name="T13" fmla="*/ 38 h 62"/>
                    <a:gd name="T14" fmla="*/ 17 w 141"/>
                    <a:gd name="T15" fmla="*/ 37 h 62"/>
                    <a:gd name="T16" fmla="*/ 17 w 141"/>
                    <a:gd name="T17" fmla="*/ 36 h 62"/>
                    <a:gd name="T18" fmla="*/ 20 w 141"/>
                    <a:gd name="T19" fmla="*/ 35 h 62"/>
                    <a:gd name="T20" fmla="*/ 22 w 141"/>
                    <a:gd name="T21" fmla="*/ 33 h 62"/>
                    <a:gd name="T22" fmla="*/ 27 w 141"/>
                    <a:gd name="T23" fmla="*/ 31 h 62"/>
                    <a:gd name="T24" fmla="*/ 28 w 141"/>
                    <a:gd name="T25" fmla="*/ 30 h 62"/>
                    <a:gd name="T26" fmla="*/ 32 w 141"/>
                    <a:gd name="T27" fmla="*/ 30 h 62"/>
                    <a:gd name="T28" fmla="*/ 34 w 141"/>
                    <a:gd name="T29" fmla="*/ 30 h 62"/>
                    <a:gd name="T30" fmla="*/ 38 w 141"/>
                    <a:gd name="T31" fmla="*/ 30 h 62"/>
                    <a:gd name="T32" fmla="*/ 41 w 141"/>
                    <a:gd name="T33" fmla="*/ 29 h 62"/>
                    <a:gd name="T34" fmla="*/ 45 w 141"/>
                    <a:gd name="T35" fmla="*/ 29 h 62"/>
                    <a:gd name="T36" fmla="*/ 48 w 141"/>
                    <a:gd name="T37" fmla="*/ 29 h 62"/>
                    <a:gd name="T38" fmla="*/ 52 w 141"/>
                    <a:gd name="T39" fmla="*/ 30 h 62"/>
                    <a:gd name="T40" fmla="*/ 58 w 141"/>
                    <a:gd name="T41" fmla="*/ 30 h 62"/>
                    <a:gd name="T42" fmla="*/ 59 w 141"/>
                    <a:gd name="T43" fmla="*/ 30 h 62"/>
                    <a:gd name="T44" fmla="*/ 64 w 141"/>
                    <a:gd name="T45" fmla="*/ 31 h 62"/>
                    <a:gd name="T46" fmla="*/ 68 w 141"/>
                    <a:gd name="T47" fmla="*/ 31 h 62"/>
                    <a:gd name="T48" fmla="*/ 71 w 141"/>
                    <a:gd name="T49" fmla="*/ 31 h 62"/>
                    <a:gd name="T50" fmla="*/ 74 w 141"/>
                    <a:gd name="T51" fmla="*/ 31 h 62"/>
                    <a:gd name="T52" fmla="*/ 77 w 141"/>
                    <a:gd name="T53" fmla="*/ 33 h 62"/>
                    <a:gd name="T54" fmla="*/ 80 w 141"/>
                    <a:gd name="T55" fmla="*/ 33 h 62"/>
                    <a:gd name="T56" fmla="*/ 83 w 141"/>
                    <a:gd name="T57" fmla="*/ 34 h 62"/>
                    <a:gd name="T58" fmla="*/ 84 w 141"/>
                    <a:gd name="T59" fmla="*/ 34 h 62"/>
                    <a:gd name="T60" fmla="*/ 87 w 141"/>
                    <a:gd name="T61" fmla="*/ 21 h 62"/>
                    <a:gd name="T62" fmla="*/ 77 w 141"/>
                    <a:gd name="T63" fmla="*/ 20 h 62"/>
                    <a:gd name="T64" fmla="*/ 69 w 141"/>
                    <a:gd name="T65" fmla="*/ 25 h 62"/>
                    <a:gd name="T66" fmla="*/ 65 w 141"/>
                    <a:gd name="T67" fmla="*/ 24 h 62"/>
                    <a:gd name="T68" fmla="*/ 67 w 141"/>
                    <a:gd name="T69" fmla="*/ 15 h 62"/>
                    <a:gd name="T70" fmla="*/ 38 w 141"/>
                    <a:gd name="T71" fmla="*/ 5 h 62"/>
                    <a:gd name="T72" fmla="*/ 34 w 141"/>
                    <a:gd name="T73" fmla="*/ 14 h 62"/>
                    <a:gd name="T74" fmla="*/ 30 w 141"/>
                    <a:gd name="T75" fmla="*/ 4 h 62"/>
                    <a:gd name="T76" fmla="*/ 27 w 141"/>
                    <a:gd name="T77" fmla="*/ 4 h 62"/>
                    <a:gd name="T78" fmla="*/ 22 w 141"/>
                    <a:gd name="T79" fmla="*/ 4 h 62"/>
                    <a:gd name="T80" fmla="*/ 20 w 141"/>
                    <a:gd name="T81" fmla="*/ 3 h 62"/>
                    <a:gd name="T82" fmla="*/ 17 w 141"/>
                    <a:gd name="T83" fmla="*/ 3 h 62"/>
                    <a:gd name="T84" fmla="*/ 14 w 141"/>
                    <a:gd name="T85" fmla="*/ 2 h 62"/>
                    <a:gd name="T86" fmla="*/ 12 w 141"/>
                    <a:gd name="T87" fmla="*/ 2 h 62"/>
                    <a:gd name="T88" fmla="*/ 9 w 141"/>
                    <a:gd name="T89" fmla="*/ 2 h 62"/>
                    <a:gd name="T90" fmla="*/ 6 w 141"/>
                    <a:gd name="T91" fmla="*/ 2 h 62"/>
                    <a:gd name="T92" fmla="*/ 4 w 141"/>
                    <a:gd name="T93" fmla="*/ 0 h 62"/>
                    <a:gd name="T94" fmla="*/ 4 w 141"/>
                    <a:gd name="T95" fmla="*/ 0 h 62"/>
                    <a:gd name="T96" fmla="*/ 0 w 141"/>
                    <a:gd name="T97" fmla="*/ 0 h 62"/>
                    <a:gd name="T98" fmla="*/ 0 w 141"/>
                    <a:gd name="T99" fmla="*/ 0 h 62"/>
                    <a:gd name="T100" fmla="*/ 0 w 141"/>
                    <a:gd name="T101" fmla="*/ 0 h 6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41"/>
                    <a:gd name="T154" fmla="*/ 0 h 62"/>
                    <a:gd name="T155" fmla="*/ 141 w 141"/>
                    <a:gd name="T156" fmla="*/ 62 h 6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41" h="62">
                      <a:moveTo>
                        <a:pt x="0" y="0"/>
                      </a:moveTo>
                      <a:lnTo>
                        <a:pt x="21" y="11"/>
                      </a:lnTo>
                      <a:lnTo>
                        <a:pt x="6" y="19"/>
                      </a:lnTo>
                      <a:lnTo>
                        <a:pt x="19" y="28"/>
                      </a:lnTo>
                      <a:lnTo>
                        <a:pt x="6" y="38"/>
                      </a:lnTo>
                      <a:lnTo>
                        <a:pt x="25" y="62"/>
                      </a:lnTo>
                      <a:lnTo>
                        <a:pt x="27" y="60"/>
                      </a:lnTo>
                      <a:lnTo>
                        <a:pt x="27" y="59"/>
                      </a:lnTo>
                      <a:lnTo>
                        <a:pt x="33" y="57"/>
                      </a:lnTo>
                      <a:lnTo>
                        <a:pt x="36" y="53"/>
                      </a:lnTo>
                      <a:lnTo>
                        <a:pt x="44" y="51"/>
                      </a:lnTo>
                      <a:lnTo>
                        <a:pt x="46" y="49"/>
                      </a:lnTo>
                      <a:lnTo>
                        <a:pt x="52" y="49"/>
                      </a:lnTo>
                      <a:lnTo>
                        <a:pt x="55" y="49"/>
                      </a:lnTo>
                      <a:lnTo>
                        <a:pt x="61" y="49"/>
                      </a:lnTo>
                      <a:lnTo>
                        <a:pt x="67" y="47"/>
                      </a:lnTo>
                      <a:lnTo>
                        <a:pt x="73" y="47"/>
                      </a:lnTo>
                      <a:lnTo>
                        <a:pt x="78" y="47"/>
                      </a:lnTo>
                      <a:lnTo>
                        <a:pt x="86" y="49"/>
                      </a:lnTo>
                      <a:lnTo>
                        <a:pt x="92" y="49"/>
                      </a:lnTo>
                      <a:lnTo>
                        <a:pt x="97" y="49"/>
                      </a:lnTo>
                      <a:lnTo>
                        <a:pt x="103" y="51"/>
                      </a:lnTo>
                      <a:lnTo>
                        <a:pt x="111" y="51"/>
                      </a:lnTo>
                      <a:lnTo>
                        <a:pt x="114" y="51"/>
                      </a:lnTo>
                      <a:lnTo>
                        <a:pt x="120" y="51"/>
                      </a:lnTo>
                      <a:lnTo>
                        <a:pt x="124" y="53"/>
                      </a:lnTo>
                      <a:lnTo>
                        <a:pt x="130" y="53"/>
                      </a:lnTo>
                      <a:lnTo>
                        <a:pt x="135" y="55"/>
                      </a:lnTo>
                      <a:lnTo>
                        <a:pt x="137" y="55"/>
                      </a:lnTo>
                      <a:lnTo>
                        <a:pt x="141" y="34"/>
                      </a:lnTo>
                      <a:lnTo>
                        <a:pt x="124" y="32"/>
                      </a:lnTo>
                      <a:lnTo>
                        <a:pt x="112" y="41"/>
                      </a:lnTo>
                      <a:lnTo>
                        <a:pt x="105" y="38"/>
                      </a:lnTo>
                      <a:lnTo>
                        <a:pt x="109" y="24"/>
                      </a:lnTo>
                      <a:lnTo>
                        <a:pt x="61" y="9"/>
                      </a:lnTo>
                      <a:lnTo>
                        <a:pt x="54" y="22"/>
                      </a:lnTo>
                      <a:lnTo>
                        <a:pt x="48" y="5"/>
                      </a:lnTo>
                      <a:lnTo>
                        <a:pt x="44" y="5"/>
                      </a:lnTo>
                      <a:lnTo>
                        <a:pt x="36" y="5"/>
                      </a:lnTo>
                      <a:lnTo>
                        <a:pt x="33" y="3"/>
                      </a:lnTo>
                      <a:lnTo>
                        <a:pt x="27" y="3"/>
                      </a:lnTo>
                      <a:lnTo>
                        <a:pt x="23" y="2"/>
                      </a:lnTo>
                      <a:lnTo>
                        <a:pt x="19" y="2"/>
                      </a:lnTo>
                      <a:lnTo>
                        <a:pt x="14" y="2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0" name="Freeform 790"/>
                <p:cNvSpPr>
                  <a:spLocks/>
                </p:cNvSpPr>
                <p:nvPr/>
              </p:nvSpPr>
              <p:spPr bwMode="auto">
                <a:xfrm>
                  <a:off x="2683" y="2848"/>
                  <a:ext cx="147" cy="106"/>
                </a:xfrm>
                <a:custGeom>
                  <a:avLst/>
                  <a:gdLst>
                    <a:gd name="T0" fmla="*/ 4 w 166"/>
                    <a:gd name="T1" fmla="*/ 2 h 118"/>
                    <a:gd name="T2" fmla="*/ 4 w 166"/>
                    <a:gd name="T3" fmla="*/ 4 h 118"/>
                    <a:gd name="T4" fmla="*/ 4 w 166"/>
                    <a:gd name="T5" fmla="*/ 4 h 118"/>
                    <a:gd name="T6" fmla="*/ 4 w 166"/>
                    <a:gd name="T7" fmla="*/ 7 h 118"/>
                    <a:gd name="T8" fmla="*/ 8 w 166"/>
                    <a:gd name="T9" fmla="*/ 10 h 118"/>
                    <a:gd name="T10" fmla="*/ 10 w 166"/>
                    <a:gd name="T11" fmla="*/ 15 h 118"/>
                    <a:gd name="T12" fmla="*/ 12 w 166"/>
                    <a:gd name="T13" fmla="*/ 16 h 118"/>
                    <a:gd name="T14" fmla="*/ 14 w 166"/>
                    <a:gd name="T15" fmla="*/ 18 h 118"/>
                    <a:gd name="T16" fmla="*/ 17 w 166"/>
                    <a:gd name="T17" fmla="*/ 21 h 118"/>
                    <a:gd name="T18" fmla="*/ 20 w 166"/>
                    <a:gd name="T19" fmla="*/ 23 h 118"/>
                    <a:gd name="T20" fmla="*/ 22 w 166"/>
                    <a:gd name="T21" fmla="*/ 25 h 118"/>
                    <a:gd name="T22" fmla="*/ 24 w 166"/>
                    <a:gd name="T23" fmla="*/ 28 h 118"/>
                    <a:gd name="T24" fmla="*/ 28 w 166"/>
                    <a:gd name="T25" fmla="*/ 30 h 118"/>
                    <a:gd name="T26" fmla="*/ 32 w 166"/>
                    <a:gd name="T27" fmla="*/ 33 h 118"/>
                    <a:gd name="T28" fmla="*/ 34 w 166"/>
                    <a:gd name="T29" fmla="*/ 35 h 118"/>
                    <a:gd name="T30" fmla="*/ 39 w 166"/>
                    <a:gd name="T31" fmla="*/ 37 h 118"/>
                    <a:gd name="T32" fmla="*/ 41 w 166"/>
                    <a:gd name="T33" fmla="*/ 40 h 118"/>
                    <a:gd name="T34" fmla="*/ 45 w 166"/>
                    <a:gd name="T35" fmla="*/ 42 h 118"/>
                    <a:gd name="T36" fmla="*/ 48 w 166"/>
                    <a:gd name="T37" fmla="*/ 44 h 118"/>
                    <a:gd name="T38" fmla="*/ 51 w 166"/>
                    <a:gd name="T39" fmla="*/ 46 h 118"/>
                    <a:gd name="T40" fmla="*/ 54 w 166"/>
                    <a:gd name="T41" fmla="*/ 47 h 118"/>
                    <a:gd name="T42" fmla="*/ 57 w 166"/>
                    <a:gd name="T43" fmla="*/ 49 h 118"/>
                    <a:gd name="T44" fmla="*/ 59 w 166"/>
                    <a:gd name="T45" fmla="*/ 51 h 118"/>
                    <a:gd name="T46" fmla="*/ 61 w 166"/>
                    <a:gd name="T47" fmla="*/ 52 h 118"/>
                    <a:gd name="T48" fmla="*/ 74 w 166"/>
                    <a:gd name="T49" fmla="*/ 44 h 118"/>
                    <a:gd name="T50" fmla="*/ 80 w 166"/>
                    <a:gd name="T51" fmla="*/ 44 h 118"/>
                    <a:gd name="T52" fmla="*/ 78 w 166"/>
                    <a:gd name="T53" fmla="*/ 54 h 118"/>
                    <a:gd name="T54" fmla="*/ 89 w 166"/>
                    <a:gd name="T55" fmla="*/ 61 h 118"/>
                    <a:gd name="T56" fmla="*/ 100 w 166"/>
                    <a:gd name="T57" fmla="*/ 51 h 118"/>
                    <a:gd name="T58" fmla="*/ 102 w 166"/>
                    <a:gd name="T59" fmla="*/ 61 h 118"/>
                    <a:gd name="T60" fmla="*/ 97 w 166"/>
                    <a:gd name="T61" fmla="*/ 74 h 118"/>
                    <a:gd name="T62" fmla="*/ 48 w 166"/>
                    <a:gd name="T63" fmla="*/ 53 h 118"/>
                    <a:gd name="T64" fmla="*/ 40 w 166"/>
                    <a:gd name="T65" fmla="*/ 76 h 118"/>
                    <a:gd name="T66" fmla="*/ 18 w 166"/>
                    <a:gd name="T67" fmla="*/ 75 h 118"/>
                    <a:gd name="T68" fmla="*/ 18 w 166"/>
                    <a:gd name="T69" fmla="*/ 67 h 118"/>
                    <a:gd name="T70" fmla="*/ 26 w 166"/>
                    <a:gd name="T71" fmla="*/ 63 h 118"/>
                    <a:gd name="T72" fmla="*/ 24 w 166"/>
                    <a:gd name="T73" fmla="*/ 63 h 118"/>
                    <a:gd name="T74" fmla="*/ 24 w 166"/>
                    <a:gd name="T75" fmla="*/ 61 h 118"/>
                    <a:gd name="T76" fmla="*/ 21 w 166"/>
                    <a:gd name="T77" fmla="*/ 60 h 118"/>
                    <a:gd name="T78" fmla="*/ 19 w 166"/>
                    <a:gd name="T79" fmla="*/ 59 h 118"/>
                    <a:gd name="T80" fmla="*/ 15 w 166"/>
                    <a:gd name="T81" fmla="*/ 56 h 118"/>
                    <a:gd name="T82" fmla="*/ 12 w 166"/>
                    <a:gd name="T83" fmla="*/ 53 h 118"/>
                    <a:gd name="T84" fmla="*/ 10 w 166"/>
                    <a:gd name="T85" fmla="*/ 48 h 118"/>
                    <a:gd name="T86" fmla="*/ 8 w 166"/>
                    <a:gd name="T87" fmla="*/ 44 h 118"/>
                    <a:gd name="T88" fmla="*/ 6 w 166"/>
                    <a:gd name="T89" fmla="*/ 40 h 118"/>
                    <a:gd name="T90" fmla="*/ 4 w 166"/>
                    <a:gd name="T91" fmla="*/ 37 h 118"/>
                    <a:gd name="T92" fmla="*/ 4 w 166"/>
                    <a:gd name="T93" fmla="*/ 33 h 118"/>
                    <a:gd name="T94" fmla="*/ 4 w 166"/>
                    <a:gd name="T95" fmla="*/ 30 h 118"/>
                    <a:gd name="T96" fmla="*/ 2 w 166"/>
                    <a:gd name="T97" fmla="*/ 25 h 118"/>
                    <a:gd name="T98" fmla="*/ 2 w 166"/>
                    <a:gd name="T99" fmla="*/ 21 h 118"/>
                    <a:gd name="T100" fmla="*/ 2 w 166"/>
                    <a:gd name="T101" fmla="*/ 18 h 118"/>
                    <a:gd name="T102" fmla="*/ 2 w 166"/>
                    <a:gd name="T103" fmla="*/ 15 h 118"/>
                    <a:gd name="T104" fmla="*/ 0 w 166"/>
                    <a:gd name="T105" fmla="*/ 11 h 118"/>
                    <a:gd name="T106" fmla="*/ 0 w 166"/>
                    <a:gd name="T107" fmla="*/ 9 h 118"/>
                    <a:gd name="T108" fmla="*/ 0 w 166"/>
                    <a:gd name="T109" fmla="*/ 4 h 118"/>
                    <a:gd name="T110" fmla="*/ 0 w 166"/>
                    <a:gd name="T111" fmla="*/ 4 h 118"/>
                    <a:gd name="T112" fmla="*/ 2 w 166"/>
                    <a:gd name="T113" fmla="*/ 0 h 118"/>
                    <a:gd name="T114" fmla="*/ 4 w 166"/>
                    <a:gd name="T115" fmla="*/ 2 h 118"/>
                    <a:gd name="T116" fmla="*/ 4 w 166"/>
                    <a:gd name="T117" fmla="*/ 2 h 118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66"/>
                    <a:gd name="T178" fmla="*/ 0 h 118"/>
                    <a:gd name="T179" fmla="*/ 166 w 166"/>
                    <a:gd name="T180" fmla="*/ 118 h 118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66" h="118">
                      <a:moveTo>
                        <a:pt x="4" y="2"/>
                      </a:move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8" y="11"/>
                      </a:lnTo>
                      <a:lnTo>
                        <a:pt x="12" y="15"/>
                      </a:lnTo>
                      <a:lnTo>
                        <a:pt x="15" y="23"/>
                      </a:lnTo>
                      <a:lnTo>
                        <a:pt x="19" y="25"/>
                      </a:lnTo>
                      <a:lnTo>
                        <a:pt x="23" y="28"/>
                      </a:lnTo>
                      <a:lnTo>
                        <a:pt x="27" y="32"/>
                      </a:lnTo>
                      <a:lnTo>
                        <a:pt x="33" y="36"/>
                      </a:lnTo>
                      <a:lnTo>
                        <a:pt x="36" y="38"/>
                      </a:lnTo>
                      <a:lnTo>
                        <a:pt x="40" y="42"/>
                      </a:lnTo>
                      <a:lnTo>
                        <a:pt x="46" y="46"/>
                      </a:lnTo>
                      <a:lnTo>
                        <a:pt x="52" y="51"/>
                      </a:lnTo>
                      <a:lnTo>
                        <a:pt x="55" y="53"/>
                      </a:lnTo>
                      <a:lnTo>
                        <a:pt x="63" y="57"/>
                      </a:lnTo>
                      <a:lnTo>
                        <a:pt x="67" y="61"/>
                      </a:lnTo>
                      <a:lnTo>
                        <a:pt x="74" y="65"/>
                      </a:lnTo>
                      <a:lnTo>
                        <a:pt x="78" y="67"/>
                      </a:lnTo>
                      <a:lnTo>
                        <a:pt x="84" y="70"/>
                      </a:lnTo>
                      <a:lnTo>
                        <a:pt x="88" y="72"/>
                      </a:lnTo>
                      <a:lnTo>
                        <a:pt x="92" y="76"/>
                      </a:lnTo>
                      <a:lnTo>
                        <a:pt x="97" y="78"/>
                      </a:lnTo>
                      <a:lnTo>
                        <a:pt x="99" y="80"/>
                      </a:lnTo>
                      <a:lnTo>
                        <a:pt x="120" y="67"/>
                      </a:lnTo>
                      <a:lnTo>
                        <a:pt x="130" y="67"/>
                      </a:lnTo>
                      <a:lnTo>
                        <a:pt x="126" y="84"/>
                      </a:lnTo>
                      <a:lnTo>
                        <a:pt x="145" y="95"/>
                      </a:lnTo>
                      <a:lnTo>
                        <a:pt x="164" y="78"/>
                      </a:lnTo>
                      <a:lnTo>
                        <a:pt x="166" y="95"/>
                      </a:lnTo>
                      <a:lnTo>
                        <a:pt x="158" y="112"/>
                      </a:lnTo>
                      <a:lnTo>
                        <a:pt x="78" y="82"/>
                      </a:lnTo>
                      <a:lnTo>
                        <a:pt x="65" y="118"/>
                      </a:lnTo>
                      <a:lnTo>
                        <a:pt x="29" y="114"/>
                      </a:lnTo>
                      <a:lnTo>
                        <a:pt x="29" y="103"/>
                      </a:lnTo>
                      <a:lnTo>
                        <a:pt x="42" y="97"/>
                      </a:lnTo>
                      <a:lnTo>
                        <a:pt x="40" y="97"/>
                      </a:lnTo>
                      <a:lnTo>
                        <a:pt x="38" y="95"/>
                      </a:lnTo>
                      <a:lnTo>
                        <a:pt x="34" y="93"/>
                      </a:lnTo>
                      <a:lnTo>
                        <a:pt x="31" y="91"/>
                      </a:lnTo>
                      <a:lnTo>
                        <a:pt x="25" y="86"/>
                      </a:lnTo>
                      <a:lnTo>
                        <a:pt x="19" y="82"/>
                      </a:lnTo>
                      <a:lnTo>
                        <a:pt x="15" y="74"/>
                      </a:lnTo>
                      <a:lnTo>
                        <a:pt x="12" y="67"/>
                      </a:lnTo>
                      <a:lnTo>
                        <a:pt x="10" y="61"/>
                      </a:lnTo>
                      <a:lnTo>
                        <a:pt x="6" y="57"/>
                      </a:lnTo>
                      <a:lnTo>
                        <a:pt x="6" y="51"/>
                      </a:lnTo>
                      <a:lnTo>
                        <a:pt x="4" y="46"/>
                      </a:lnTo>
                      <a:lnTo>
                        <a:pt x="2" y="38"/>
                      </a:lnTo>
                      <a:lnTo>
                        <a:pt x="2" y="32"/>
                      </a:lnTo>
                      <a:lnTo>
                        <a:pt x="2" y="27"/>
                      </a:lnTo>
                      <a:lnTo>
                        <a:pt x="2" y="23"/>
                      </a:lnTo>
                      <a:lnTo>
                        <a:pt x="0" y="17"/>
                      </a:lnTo>
                      <a:lnTo>
                        <a:pt x="0" y="13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1" name="Freeform 791"/>
                <p:cNvSpPr>
                  <a:spLocks/>
                </p:cNvSpPr>
                <p:nvPr/>
              </p:nvSpPr>
              <p:spPr bwMode="auto">
                <a:xfrm>
                  <a:off x="2721" y="2990"/>
                  <a:ext cx="64" cy="158"/>
                </a:xfrm>
                <a:custGeom>
                  <a:avLst/>
                  <a:gdLst>
                    <a:gd name="T0" fmla="*/ 0 w 72"/>
                    <a:gd name="T1" fmla="*/ 0 h 177"/>
                    <a:gd name="T2" fmla="*/ 38 w 72"/>
                    <a:gd name="T3" fmla="*/ 15 h 177"/>
                    <a:gd name="T4" fmla="*/ 33 w 72"/>
                    <a:gd name="T5" fmla="*/ 23 h 177"/>
                    <a:gd name="T6" fmla="*/ 45 w 72"/>
                    <a:gd name="T7" fmla="*/ 26 h 177"/>
                    <a:gd name="T8" fmla="*/ 44 w 72"/>
                    <a:gd name="T9" fmla="*/ 26 h 177"/>
                    <a:gd name="T10" fmla="*/ 43 w 72"/>
                    <a:gd name="T11" fmla="*/ 28 h 177"/>
                    <a:gd name="T12" fmla="*/ 41 w 72"/>
                    <a:gd name="T13" fmla="*/ 29 h 177"/>
                    <a:gd name="T14" fmla="*/ 36 w 72"/>
                    <a:gd name="T15" fmla="*/ 33 h 177"/>
                    <a:gd name="T16" fmla="*/ 35 w 72"/>
                    <a:gd name="T17" fmla="*/ 35 h 177"/>
                    <a:gd name="T18" fmla="*/ 31 w 72"/>
                    <a:gd name="T19" fmla="*/ 38 h 177"/>
                    <a:gd name="T20" fmla="*/ 28 w 72"/>
                    <a:gd name="T21" fmla="*/ 42 h 177"/>
                    <a:gd name="T22" fmla="*/ 26 w 72"/>
                    <a:gd name="T23" fmla="*/ 48 h 177"/>
                    <a:gd name="T24" fmla="*/ 24 w 72"/>
                    <a:gd name="T25" fmla="*/ 50 h 177"/>
                    <a:gd name="T26" fmla="*/ 24 w 72"/>
                    <a:gd name="T27" fmla="*/ 53 h 177"/>
                    <a:gd name="T28" fmla="*/ 22 w 72"/>
                    <a:gd name="T29" fmla="*/ 56 h 177"/>
                    <a:gd name="T30" fmla="*/ 22 w 72"/>
                    <a:gd name="T31" fmla="*/ 59 h 177"/>
                    <a:gd name="T32" fmla="*/ 21 w 72"/>
                    <a:gd name="T33" fmla="*/ 63 h 177"/>
                    <a:gd name="T34" fmla="*/ 21 w 72"/>
                    <a:gd name="T35" fmla="*/ 64 h 177"/>
                    <a:gd name="T36" fmla="*/ 21 w 72"/>
                    <a:gd name="T37" fmla="*/ 68 h 177"/>
                    <a:gd name="T38" fmla="*/ 21 w 72"/>
                    <a:gd name="T39" fmla="*/ 71 h 177"/>
                    <a:gd name="T40" fmla="*/ 20 w 72"/>
                    <a:gd name="T41" fmla="*/ 77 h 177"/>
                    <a:gd name="T42" fmla="*/ 20 w 72"/>
                    <a:gd name="T43" fmla="*/ 80 h 177"/>
                    <a:gd name="T44" fmla="*/ 20 w 72"/>
                    <a:gd name="T45" fmla="*/ 83 h 177"/>
                    <a:gd name="T46" fmla="*/ 20 w 72"/>
                    <a:gd name="T47" fmla="*/ 85 h 177"/>
                    <a:gd name="T48" fmla="*/ 32 w 72"/>
                    <a:gd name="T49" fmla="*/ 86 h 177"/>
                    <a:gd name="T50" fmla="*/ 33 w 72"/>
                    <a:gd name="T51" fmla="*/ 96 h 177"/>
                    <a:gd name="T52" fmla="*/ 20 w 72"/>
                    <a:gd name="T53" fmla="*/ 104 h 177"/>
                    <a:gd name="T54" fmla="*/ 13 w 72"/>
                    <a:gd name="T55" fmla="*/ 112 h 177"/>
                    <a:gd name="T56" fmla="*/ 4 w 72"/>
                    <a:gd name="T57" fmla="*/ 17 h 177"/>
                    <a:gd name="T58" fmla="*/ 0 w 72"/>
                    <a:gd name="T59" fmla="*/ 0 h 177"/>
                    <a:gd name="T60" fmla="*/ 0 w 72"/>
                    <a:gd name="T61" fmla="*/ 0 h 17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72"/>
                    <a:gd name="T94" fmla="*/ 0 h 177"/>
                    <a:gd name="T95" fmla="*/ 72 w 72"/>
                    <a:gd name="T96" fmla="*/ 177 h 177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72" h="177">
                      <a:moveTo>
                        <a:pt x="0" y="0"/>
                      </a:moveTo>
                      <a:lnTo>
                        <a:pt x="61" y="23"/>
                      </a:lnTo>
                      <a:lnTo>
                        <a:pt x="53" y="36"/>
                      </a:lnTo>
                      <a:lnTo>
                        <a:pt x="72" y="42"/>
                      </a:lnTo>
                      <a:lnTo>
                        <a:pt x="70" y="42"/>
                      </a:lnTo>
                      <a:lnTo>
                        <a:pt x="69" y="44"/>
                      </a:lnTo>
                      <a:lnTo>
                        <a:pt x="65" y="47"/>
                      </a:lnTo>
                      <a:lnTo>
                        <a:pt x="59" y="51"/>
                      </a:lnTo>
                      <a:lnTo>
                        <a:pt x="55" y="55"/>
                      </a:lnTo>
                      <a:lnTo>
                        <a:pt x="50" y="61"/>
                      </a:lnTo>
                      <a:lnTo>
                        <a:pt x="46" y="66"/>
                      </a:lnTo>
                      <a:lnTo>
                        <a:pt x="42" y="76"/>
                      </a:lnTo>
                      <a:lnTo>
                        <a:pt x="38" y="80"/>
                      </a:lnTo>
                      <a:lnTo>
                        <a:pt x="38" y="83"/>
                      </a:lnTo>
                      <a:lnTo>
                        <a:pt x="36" y="89"/>
                      </a:lnTo>
                      <a:lnTo>
                        <a:pt x="36" y="93"/>
                      </a:lnTo>
                      <a:lnTo>
                        <a:pt x="34" y="99"/>
                      </a:lnTo>
                      <a:lnTo>
                        <a:pt x="34" y="102"/>
                      </a:lnTo>
                      <a:lnTo>
                        <a:pt x="34" y="106"/>
                      </a:lnTo>
                      <a:lnTo>
                        <a:pt x="34" y="112"/>
                      </a:lnTo>
                      <a:lnTo>
                        <a:pt x="32" y="120"/>
                      </a:lnTo>
                      <a:lnTo>
                        <a:pt x="32" y="127"/>
                      </a:lnTo>
                      <a:lnTo>
                        <a:pt x="32" y="131"/>
                      </a:lnTo>
                      <a:lnTo>
                        <a:pt x="32" y="133"/>
                      </a:lnTo>
                      <a:lnTo>
                        <a:pt x="51" y="135"/>
                      </a:lnTo>
                      <a:lnTo>
                        <a:pt x="53" y="150"/>
                      </a:lnTo>
                      <a:lnTo>
                        <a:pt x="31" y="163"/>
                      </a:lnTo>
                      <a:lnTo>
                        <a:pt x="21" y="177"/>
                      </a:lnTo>
                      <a:lnTo>
                        <a:pt x="6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2" name="Freeform 792"/>
                <p:cNvSpPr>
                  <a:spLocks/>
                </p:cNvSpPr>
                <p:nvPr/>
              </p:nvSpPr>
              <p:spPr bwMode="auto">
                <a:xfrm>
                  <a:off x="2610" y="2922"/>
                  <a:ext cx="143" cy="104"/>
                </a:xfrm>
                <a:custGeom>
                  <a:avLst/>
                  <a:gdLst>
                    <a:gd name="T0" fmla="*/ 66 w 159"/>
                    <a:gd name="T1" fmla="*/ 74 h 116"/>
                    <a:gd name="T2" fmla="*/ 61 w 159"/>
                    <a:gd name="T3" fmla="*/ 73 h 116"/>
                    <a:gd name="T4" fmla="*/ 54 w 159"/>
                    <a:gd name="T5" fmla="*/ 72 h 116"/>
                    <a:gd name="T6" fmla="*/ 44 w 159"/>
                    <a:gd name="T7" fmla="*/ 68 h 116"/>
                    <a:gd name="T8" fmla="*/ 35 w 159"/>
                    <a:gd name="T9" fmla="*/ 66 h 116"/>
                    <a:gd name="T10" fmla="*/ 23 w 159"/>
                    <a:gd name="T11" fmla="*/ 61 h 116"/>
                    <a:gd name="T12" fmla="*/ 14 w 159"/>
                    <a:gd name="T13" fmla="*/ 56 h 116"/>
                    <a:gd name="T14" fmla="*/ 7 w 159"/>
                    <a:gd name="T15" fmla="*/ 50 h 116"/>
                    <a:gd name="T16" fmla="*/ 3 w 159"/>
                    <a:gd name="T17" fmla="*/ 43 h 116"/>
                    <a:gd name="T18" fmla="*/ 0 w 159"/>
                    <a:gd name="T19" fmla="*/ 35 h 116"/>
                    <a:gd name="T20" fmla="*/ 1 w 159"/>
                    <a:gd name="T21" fmla="*/ 28 h 116"/>
                    <a:gd name="T22" fmla="*/ 4 w 159"/>
                    <a:gd name="T23" fmla="*/ 20 h 116"/>
                    <a:gd name="T24" fmla="*/ 7 w 159"/>
                    <a:gd name="T25" fmla="*/ 12 h 116"/>
                    <a:gd name="T26" fmla="*/ 11 w 159"/>
                    <a:gd name="T27" fmla="*/ 5 h 116"/>
                    <a:gd name="T28" fmla="*/ 14 w 159"/>
                    <a:gd name="T29" fmla="*/ 2 h 116"/>
                    <a:gd name="T30" fmla="*/ 18 w 159"/>
                    <a:gd name="T31" fmla="*/ 0 h 116"/>
                    <a:gd name="T32" fmla="*/ 25 w 159"/>
                    <a:gd name="T33" fmla="*/ 2 h 116"/>
                    <a:gd name="T34" fmla="*/ 31 w 159"/>
                    <a:gd name="T35" fmla="*/ 4 h 116"/>
                    <a:gd name="T36" fmla="*/ 33 w 159"/>
                    <a:gd name="T37" fmla="*/ 12 h 116"/>
                    <a:gd name="T38" fmla="*/ 35 w 159"/>
                    <a:gd name="T39" fmla="*/ 20 h 116"/>
                    <a:gd name="T40" fmla="*/ 37 w 159"/>
                    <a:gd name="T41" fmla="*/ 28 h 116"/>
                    <a:gd name="T42" fmla="*/ 42 w 159"/>
                    <a:gd name="T43" fmla="*/ 37 h 116"/>
                    <a:gd name="T44" fmla="*/ 49 w 159"/>
                    <a:gd name="T45" fmla="*/ 41 h 116"/>
                    <a:gd name="T46" fmla="*/ 55 w 159"/>
                    <a:gd name="T47" fmla="*/ 44 h 116"/>
                    <a:gd name="T48" fmla="*/ 61 w 159"/>
                    <a:gd name="T49" fmla="*/ 47 h 116"/>
                    <a:gd name="T50" fmla="*/ 70 w 159"/>
                    <a:gd name="T51" fmla="*/ 47 h 116"/>
                    <a:gd name="T52" fmla="*/ 77 w 159"/>
                    <a:gd name="T53" fmla="*/ 48 h 116"/>
                    <a:gd name="T54" fmla="*/ 85 w 159"/>
                    <a:gd name="T55" fmla="*/ 49 h 116"/>
                    <a:gd name="T56" fmla="*/ 93 w 159"/>
                    <a:gd name="T57" fmla="*/ 50 h 116"/>
                    <a:gd name="T58" fmla="*/ 98 w 159"/>
                    <a:gd name="T59" fmla="*/ 52 h 116"/>
                    <a:gd name="T60" fmla="*/ 103 w 159"/>
                    <a:gd name="T61" fmla="*/ 56 h 116"/>
                    <a:gd name="T62" fmla="*/ 104 w 159"/>
                    <a:gd name="T63" fmla="*/ 63 h 116"/>
                    <a:gd name="T64" fmla="*/ 101 w 159"/>
                    <a:gd name="T65" fmla="*/ 70 h 116"/>
                    <a:gd name="T66" fmla="*/ 98 w 159"/>
                    <a:gd name="T67" fmla="*/ 74 h 116"/>
                    <a:gd name="T68" fmla="*/ 67 w 159"/>
                    <a:gd name="T69" fmla="*/ 74 h 11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59"/>
                    <a:gd name="T106" fmla="*/ 0 h 116"/>
                    <a:gd name="T107" fmla="*/ 159 w 159"/>
                    <a:gd name="T108" fmla="*/ 116 h 11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59" h="116">
                      <a:moveTo>
                        <a:pt x="102" y="114"/>
                      </a:moveTo>
                      <a:lnTo>
                        <a:pt x="100" y="114"/>
                      </a:lnTo>
                      <a:lnTo>
                        <a:pt x="98" y="114"/>
                      </a:lnTo>
                      <a:lnTo>
                        <a:pt x="95" y="112"/>
                      </a:lnTo>
                      <a:lnTo>
                        <a:pt x="91" y="112"/>
                      </a:lnTo>
                      <a:lnTo>
                        <a:pt x="83" y="110"/>
                      </a:lnTo>
                      <a:lnTo>
                        <a:pt x="77" y="108"/>
                      </a:lnTo>
                      <a:lnTo>
                        <a:pt x="68" y="106"/>
                      </a:lnTo>
                      <a:lnTo>
                        <a:pt x="62" y="104"/>
                      </a:lnTo>
                      <a:lnTo>
                        <a:pt x="53" y="101"/>
                      </a:lnTo>
                      <a:lnTo>
                        <a:pt x="45" y="99"/>
                      </a:lnTo>
                      <a:lnTo>
                        <a:pt x="36" y="95"/>
                      </a:lnTo>
                      <a:lnTo>
                        <a:pt x="30" y="91"/>
                      </a:lnTo>
                      <a:lnTo>
                        <a:pt x="22" y="87"/>
                      </a:lnTo>
                      <a:lnTo>
                        <a:pt x="17" y="83"/>
                      </a:lnTo>
                      <a:lnTo>
                        <a:pt x="11" y="78"/>
                      </a:lnTo>
                      <a:lnTo>
                        <a:pt x="7" y="74"/>
                      </a:lnTo>
                      <a:lnTo>
                        <a:pt x="3" y="66"/>
                      </a:lnTo>
                      <a:lnTo>
                        <a:pt x="1" y="61"/>
                      </a:lnTo>
                      <a:lnTo>
                        <a:pt x="0" y="55"/>
                      </a:lnTo>
                      <a:lnTo>
                        <a:pt x="1" y="49"/>
                      </a:lnTo>
                      <a:lnTo>
                        <a:pt x="1" y="43"/>
                      </a:lnTo>
                      <a:lnTo>
                        <a:pt x="3" y="36"/>
                      </a:lnTo>
                      <a:lnTo>
                        <a:pt x="5" y="30"/>
                      </a:lnTo>
                      <a:lnTo>
                        <a:pt x="9" y="24"/>
                      </a:lnTo>
                      <a:lnTo>
                        <a:pt x="11" y="19"/>
                      </a:lnTo>
                      <a:lnTo>
                        <a:pt x="13" y="15"/>
                      </a:lnTo>
                      <a:lnTo>
                        <a:pt x="17" y="9"/>
                      </a:lnTo>
                      <a:lnTo>
                        <a:pt x="19" y="7"/>
                      </a:lnTo>
                      <a:lnTo>
                        <a:pt x="22" y="2"/>
                      </a:lnTo>
                      <a:lnTo>
                        <a:pt x="26" y="0"/>
                      </a:lnTo>
                      <a:lnTo>
                        <a:pt x="28" y="0"/>
                      </a:lnTo>
                      <a:lnTo>
                        <a:pt x="36" y="2"/>
                      </a:lnTo>
                      <a:lnTo>
                        <a:pt x="39" y="2"/>
                      </a:lnTo>
                      <a:lnTo>
                        <a:pt x="43" y="5"/>
                      </a:lnTo>
                      <a:lnTo>
                        <a:pt x="47" y="7"/>
                      </a:lnTo>
                      <a:lnTo>
                        <a:pt x="49" y="13"/>
                      </a:lnTo>
                      <a:lnTo>
                        <a:pt x="51" y="19"/>
                      </a:lnTo>
                      <a:lnTo>
                        <a:pt x="53" y="24"/>
                      </a:lnTo>
                      <a:lnTo>
                        <a:pt x="53" y="30"/>
                      </a:lnTo>
                      <a:lnTo>
                        <a:pt x="55" y="38"/>
                      </a:lnTo>
                      <a:lnTo>
                        <a:pt x="57" y="43"/>
                      </a:lnTo>
                      <a:lnTo>
                        <a:pt x="60" y="49"/>
                      </a:lnTo>
                      <a:lnTo>
                        <a:pt x="64" y="57"/>
                      </a:lnTo>
                      <a:lnTo>
                        <a:pt x="72" y="62"/>
                      </a:lnTo>
                      <a:lnTo>
                        <a:pt x="76" y="64"/>
                      </a:lnTo>
                      <a:lnTo>
                        <a:pt x="79" y="66"/>
                      </a:lnTo>
                      <a:lnTo>
                        <a:pt x="85" y="68"/>
                      </a:lnTo>
                      <a:lnTo>
                        <a:pt x="91" y="70"/>
                      </a:lnTo>
                      <a:lnTo>
                        <a:pt x="95" y="72"/>
                      </a:lnTo>
                      <a:lnTo>
                        <a:pt x="100" y="72"/>
                      </a:lnTo>
                      <a:lnTo>
                        <a:pt x="108" y="72"/>
                      </a:lnTo>
                      <a:lnTo>
                        <a:pt x="114" y="74"/>
                      </a:lnTo>
                      <a:lnTo>
                        <a:pt x="119" y="74"/>
                      </a:lnTo>
                      <a:lnTo>
                        <a:pt x="125" y="76"/>
                      </a:lnTo>
                      <a:lnTo>
                        <a:pt x="131" y="76"/>
                      </a:lnTo>
                      <a:lnTo>
                        <a:pt x="136" y="78"/>
                      </a:lnTo>
                      <a:lnTo>
                        <a:pt x="142" y="78"/>
                      </a:lnTo>
                      <a:lnTo>
                        <a:pt x="146" y="80"/>
                      </a:lnTo>
                      <a:lnTo>
                        <a:pt x="150" y="81"/>
                      </a:lnTo>
                      <a:lnTo>
                        <a:pt x="154" y="83"/>
                      </a:lnTo>
                      <a:lnTo>
                        <a:pt x="157" y="87"/>
                      </a:lnTo>
                      <a:lnTo>
                        <a:pt x="159" y="93"/>
                      </a:lnTo>
                      <a:lnTo>
                        <a:pt x="159" y="97"/>
                      </a:lnTo>
                      <a:lnTo>
                        <a:pt x="157" y="104"/>
                      </a:lnTo>
                      <a:lnTo>
                        <a:pt x="155" y="108"/>
                      </a:lnTo>
                      <a:lnTo>
                        <a:pt x="152" y="112"/>
                      </a:lnTo>
                      <a:lnTo>
                        <a:pt x="150" y="114"/>
                      </a:lnTo>
                      <a:lnTo>
                        <a:pt x="150" y="116"/>
                      </a:lnTo>
                      <a:lnTo>
                        <a:pt x="102" y="114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3" name="Freeform 793"/>
                <p:cNvSpPr>
                  <a:spLocks/>
                </p:cNvSpPr>
                <p:nvPr/>
              </p:nvSpPr>
              <p:spPr bwMode="auto">
                <a:xfrm>
                  <a:off x="2622" y="3323"/>
                  <a:ext cx="409" cy="99"/>
                </a:xfrm>
                <a:custGeom>
                  <a:avLst/>
                  <a:gdLst>
                    <a:gd name="T0" fmla="*/ 0 w 454"/>
                    <a:gd name="T1" fmla="*/ 36 h 111"/>
                    <a:gd name="T2" fmla="*/ 299 w 454"/>
                    <a:gd name="T3" fmla="*/ 0 h 111"/>
                    <a:gd name="T4" fmla="*/ 295 w 454"/>
                    <a:gd name="T5" fmla="*/ 19 h 111"/>
                    <a:gd name="T6" fmla="*/ 277 w 454"/>
                    <a:gd name="T7" fmla="*/ 26 h 111"/>
                    <a:gd name="T8" fmla="*/ 277 w 454"/>
                    <a:gd name="T9" fmla="*/ 26 h 111"/>
                    <a:gd name="T10" fmla="*/ 277 w 454"/>
                    <a:gd name="T11" fmla="*/ 28 h 111"/>
                    <a:gd name="T12" fmla="*/ 276 w 454"/>
                    <a:gd name="T13" fmla="*/ 30 h 111"/>
                    <a:gd name="T14" fmla="*/ 274 w 454"/>
                    <a:gd name="T15" fmla="*/ 36 h 111"/>
                    <a:gd name="T16" fmla="*/ 271 w 454"/>
                    <a:gd name="T17" fmla="*/ 38 h 111"/>
                    <a:gd name="T18" fmla="*/ 269 w 454"/>
                    <a:gd name="T19" fmla="*/ 43 h 111"/>
                    <a:gd name="T20" fmla="*/ 266 w 454"/>
                    <a:gd name="T21" fmla="*/ 46 h 111"/>
                    <a:gd name="T22" fmla="*/ 262 w 454"/>
                    <a:gd name="T23" fmla="*/ 49 h 111"/>
                    <a:gd name="T24" fmla="*/ 259 w 454"/>
                    <a:gd name="T25" fmla="*/ 50 h 111"/>
                    <a:gd name="T26" fmla="*/ 255 w 454"/>
                    <a:gd name="T27" fmla="*/ 54 h 111"/>
                    <a:gd name="T28" fmla="*/ 250 w 454"/>
                    <a:gd name="T29" fmla="*/ 54 h 111"/>
                    <a:gd name="T30" fmla="*/ 245 w 454"/>
                    <a:gd name="T31" fmla="*/ 54 h 111"/>
                    <a:gd name="T32" fmla="*/ 241 w 454"/>
                    <a:gd name="T33" fmla="*/ 54 h 111"/>
                    <a:gd name="T34" fmla="*/ 235 w 454"/>
                    <a:gd name="T35" fmla="*/ 52 h 111"/>
                    <a:gd name="T36" fmla="*/ 232 w 454"/>
                    <a:gd name="T37" fmla="*/ 50 h 111"/>
                    <a:gd name="T38" fmla="*/ 228 w 454"/>
                    <a:gd name="T39" fmla="*/ 49 h 111"/>
                    <a:gd name="T40" fmla="*/ 224 w 454"/>
                    <a:gd name="T41" fmla="*/ 48 h 111"/>
                    <a:gd name="T42" fmla="*/ 222 w 454"/>
                    <a:gd name="T43" fmla="*/ 45 h 111"/>
                    <a:gd name="T44" fmla="*/ 220 w 454"/>
                    <a:gd name="T45" fmla="*/ 43 h 111"/>
                    <a:gd name="T46" fmla="*/ 217 w 454"/>
                    <a:gd name="T47" fmla="*/ 40 h 111"/>
                    <a:gd name="T48" fmla="*/ 217 w 454"/>
                    <a:gd name="T49" fmla="*/ 37 h 111"/>
                    <a:gd name="T50" fmla="*/ 216 w 454"/>
                    <a:gd name="T51" fmla="*/ 36 h 111"/>
                    <a:gd name="T52" fmla="*/ 111 w 454"/>
                    <a:gd name="T53" fmla="*/ 48 h 111"/>
                    <a:gd name="T54" fmla="*/ 111 w 454"/>
                    <a:gd name="T55" fmla="*/ 48 h 111"/>
                    <a:gd name="T56" fmla="*/ 110 w 454"/>
                    <a:gd name="T57" fmla="*/ 49 h 111"/>
                    <a:gd name="T58" fmla="*/ 109 w 454"/>
                    <a:gd name="T59" fmla="*/ 50 h 111"/>
                    <a:gd name="T60" fmla="*/ 107 w 454"/>
                    <a:gd name="T61" fmla="*/ 55 h 111"/>
                    <a:gd name="T62" fmla="*/ 105 w 454"/>
                    <a:gd name="T63" fmla="*/ 56 h 111"/>
                    <a:gd name="T64" fmla="*/ 103 w 454"/>
                    <a:gd name="T65" fmla="*/ 62 h 111"/>
                    <a:gd name="T66" fmla="*/ 100 w 454"/>
                    <a:gd name="T67" fmla="*/ 62 h 111"/>
                    <a:gd name="T68" fmla="*/ 97 w 454"/>
                    <a:gd name="T69" fmla="*/ 67 h 111"/>
                    <a:gd name="T70" fmla="*/ 93 w 454"/>
                    <a:gd name="T71" fmla="*/ 68 h 111"/>
                    <a:gd name="T72" fmla="*/ 90 w 454"/>
                    <a:gd name="T73" fmla="*/ 70 h 111"/>
                    <a:gd name="T74" fmla="*/ 86 w 454"/>
                    <a:gd name="T75" fmla="*/ 70 h 111"/>
                    <a:gd name="T76" fmla="*/ 83 w 454"/>
                    <a:gd name="T77" fmla="*/ 70 h 111"/>
                    <a:gd name="T78" fmla="*/ 77 w 454"/>
                    <a:gd name="T79" fmla="*/ 70 h 111"/>
                    <a:gd name="T80" fmla="*/ 74 w 454"/>
                    <a:gd name="T81" fmla="*/ 70 h 111"/>
                    <a:gd name="T82" fmla="*/ 70 w 454"/>
                    <a:gd name="T83" fmla="*/ 68 h 111"/>
                    <a:gd name="T84" fmla="*/ 68 w 454"/>
                    <a:gd name="T85" fmla="*/ 67 h 111"/>
                    <a:gd name="T86" fmla="*/ 63 w 454"/>
                    <a:gd name="T87" fmla="*/ 65 h 111"/>
                    <a:gd name="T88" fmla="*/ 61 w 454"/>
                    <a:gd name="T89" fmla="*/ 62 h 111"/>
                    <a:gd name="T90" fmla="*/ 57 w 454"/>
                    <a:gd name="T91" fmla="*/ 62 h 111"/>
                    <a:gd name="T92" fmla="*/ 56 w 454"/>
                    <a:gd name="T93" fmla="*/ 60 h 111"/>
                    <a:gd name="T94" fmla="*/ 53 w 454"/>
                    <a:gd name="T95" fmla="*/ 55 h 111"/>
                    <a:gd name="T96" fmla="*/ 53 w 454"/>
                    <a:gd name="T97" fmla="*/ 55 h 111"/>
                    <a:gd name="T98" fmla="*/ 5 w 454"/>
                    <a:gd name="T99" fmla="*/ 55 h 111"/>
                    <a:gd name="T100" fmla="*/ 0 w 454"/>
                    <a:gd name="T101" fmla="*/ 36 h 111"/>
                    <a:gd name="T102" fmla="*/ 0 w 454"/>
                    <a:gd name="T103" fmla="*/ 36 h 11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54"/>
                    <a:gd name="T157" fmla="*/ 0 h 111"/>
                    <a:gd name="T158" fmla="*/ 454 w 454"/>
                    <a:gd name="T159" fmla="*/ 111 h 11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54" h="111">
                      <a:moveTo>
                        <a:pt x="0" y="56"/>
                      </a:moveTo>
                      <a:lnTo>
                        <a:pt x="454" y="0"/>
                      </a:lnTo>
                      <a:lnTo>
                        <a:pt x="448" y="29"/>
                      </a:lnTo>
                      <a:lnTo>
                        <a:pt x="422" y="42"/>
                      </a:lnTo>
                      <a:lnTo>
                        <a:pt x="420" y="44"/>
                      </a:lnTo>
                      <a:lnTo>
                        <a:pt x="418" y="48"/>
                      </a:lnTo>
                      <a:lnTo>
                        <a:pt x="416" y="56"/>
                      </a:lnTo>
                      <a:lnTo>
                        <a:pt x="412" y="61"/>
                      </a:lnTo>
                      <a:lnTo>
                        <a:pt x="408" y="67"/>
                      </a:lnTo>
                      <a:lnTo>
                        <a:pt x="403" y="73"/>
                      </a:lnTo>
                      <a:lnTo>
                        <a:pt x="399" y="78"/>
                      </a:lnTo>
                      <a:lnTo>
                        <a:pt x="393" y="80"/>
                      </a:lnTo>
                      <a:lnTo>
                        <a:pt x="386" y="84"/>
                      </a:lnTo>
                      <a:lnTo>
                        <a:pt x="380" y="84"/>
                      </a:lnTo>
                      <a:lnTo>
                        <a:pt x="372" y="84"/>
                      </a:lnTo>
                      <a:lnTo>
                        <a:pt x="365" y="84"/>
                      </a:lnTo>
                      <a:lnTo>
                        <a:pt x="357" y="82"/>
                      </a:lnTo>
                      <a:lnTo>
                        <a:pt x="351" y="80"/>
                      </a:lnTo>
                      <a:lnTo>
                        <a:pt x="346" y="78"/>
                      </a:lnTo>
                      <a:lnTo>
                        <a:pt x="340" y="75"/>
                      </a:lnTo>
                      <a:lnTo>
                        <a:pt x="336" y="71"/>
                      </a:lnTo>
                      <a:lnTo>
                        <a:pt x="334" y="67"/>
                      </a:lnTo>
                      <a:lnTo>
                        <a:pt x="331" y="63"/>
                      </a:lnTo>
                      <a:lnTo>
                        <a:pt x="329" y="58"/>
                      </a:lnTo>
                      <a:lnTo>
                        <a:pt x="327" y="56"/>
                      </a:lnTo>
                      <a:lnTo>
                        <a:pt x="169" y="75"/>
                      </a:lnTo>
                      <a:lnTo>
                        <a:pt x="167" y="78"/>
                      </a:lnTo>
                      <a:lnTo>
                        <a:pt x="165" y="80"/>
                      </a:lnTo>
                      <a:lnTo>
                        <a:pt x="163" y="86"/>
                      </a:lnTo>
                      <a:lnTo>
                        <a:pt x="159" y="90"/>
                      </a:lnTo>
                      <a:lnTo>
                        <a:pt x="156" y="96"/>
                      </a:lnTo>
                      <a:lnTo>
                        <a:pt x="152" y="99"/>
                      </a:lnTo>
                      <a:lnTo>
                        <a:pt x="148" y="105"/>
                      </a:lnTo>
                      <a:lnTo>
                        <a:pt x="140" y="107"/>
                      </a:lnTo>
                      <a:lnTo>
                        <a:pt x="137" y="109"/>
                      </a:lnTo>
                      <a:lnTo>
                        <a:pt x="131" y="111"/>
                      </a:lnTo>
                      <a:lnTo>
                        <a:pt x="125" y="111"/>
                      </a:lnTo>
                      <a:lnTo>
                        <a:pt x="118" y="109"/>
                      </a:lnTo>
                      <a:lnTo>
                        <a:pt x="112" y="109"/>
                      </a:lnTo>
                      <a:lnTo>
                        <a:pt x="108" y="107"/>
                      </a:lnTo>
                      <a:lnTo>
                        <a:pt x="102" y="105"/>
                      </a:lnTo>
                      <a:lnTo>
                        <a:pt x="97" y="103"/>
                      </a:lnTo>
                      <a:lnTo>
                        <a:pt x="93" y="99"/>
                      </a:lnTo>
                      <a:lnTo>
                        <a:pt x="87" y="96"/>
                      </a:lnTo>
                      <a:lnTo>
                        <a:pt x="85" y="94"/>
                      </a:lnTo>
                      <a:lnTo>
                        <a:pt x="80" y="88"/>
                      </a:lnTo>
                      <a:lnTo>
                        <a:pt x="80" y="86"/>
                      </a:lnTo>
                      <a:lnTo>
                        <a:pt x="7" y="86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4" name="Freeform 794"/>
                <p:cNvSpPr>
                  <a:spLocks/>
                </p:cNvSpPr>
                <p:nvPr/>
              </p:nvSpPr>
              <p:spPr bwMode="auto">
                <a:xfrm>
                  <a:off x="2651" y="2700"/>
                  <a:ext cx="37" cy="66"/>
                </a:xfrm>
                <a:custGeom>
                  <a:avLst/>
                  <a:gdLst>
                    <a:gd name="T0" fmla="*/ 16 w 44"/>
                    <a:gd name="T1" fmla="*/ 0 h 74"/>
                    <a:gd name="T2" fmla="*/ 22 w 44"/>
                    <a:gd name="T3" fmla="*/ 11 h 74"/>
                    <a:gd name="T4" fmla="*/ 20 w 44"/>
                    <a:gd name="T5" fmla="*/ 17 h 74"/>
                    <a:gd name="T6" fmla="*/ 20 w 44"/>
                    <a:gd name="T7" fmla="*/ 17 h 74"/>
                    <a:gd name="T8" fmla="*/ 18 w 44"/>
                    <a:gd name="T9" fmla="*/ 17 h 74"/>
                    <a:gd name="T10" fmla="*/ 16 w 44"/>
                    <a:gd name="T11" fmla="*/ 15 h 74"/>
                    <a:gd name="T12" fmla="*/ 13 w 44"/>
                    <a:gd name="T13" fmla="*/ 17 h 74"/>
                    <a:gd name="T14" fmla="*/ 11 w 44"/>
                    <a:gd name="T15" fmla="*/ 19 h 74"/>
                    <a:gd name="T16" fmla="*/ 11 w 44"/>
                    <a:gd name="T17" fmla="*/ 24 h 74"/>
                    <a:gd name="T18" fmla="*/ 11 w 44"/>
                    <a:gd name="T19" fmla="*/ 27 h 74"/>
                    <a:gd name="T20" fmla="*/ 11 w 44"/>
                    <a:gd name="T21" fmla="*/ 29 h 74"/>
                    <a:gd name="T22" fmla="*/ 13 w 44"/>
                    <a:gd name="T23" fmla="*/ 31 h 74"/>
                    <a:gd name="T24" fmla="*/ 16 w 44"/>
                    <a:gd name="T25" fmla="*/ 32 h 74"/>
                    <a:gd name="T26" fmla="*/ 18 w 44"/>
                    <a:gd name="T27" fmla="*/ 31 h 74"/>
                    <a:gd name="T28" fmla="*/ 18 w 44"/>
                    <a:gd name="T29" fmla="*/ 31 h 74"/>
                    <a:gd name="T30" fmla="*/ 20 w 44"/>
                    <a:gd name="T31" fmla="*/ 39 h 74"/>
                    <a:gd name="T32" fmla="*/ 19 w 44"/>
                    <a:gd name="T33" fmla="*/ 39 h 74"/>
                    <a:gd name="T34" fmla="*/ 18 w 44"/>
                    <a:gd name="T35" fmla="*/ 42 h 74"/>
                    <a:gd name="T36" fmla="*/ 16 w 44"/>
                    <a:gd name="T37" fmla="*/ 44 h 74"/>
                    <a:gd name="T38" fmla="*/ 13 w 44"/>
                    <a:gd name="T39" fmla="*/ 47 h 74"/>
                    <a:gd name="T40" fmla="*/ 11 w 44"/>
                    <a:gd name="T41" fmla="*/ 47 h 74"/>
                    <a:gd name="T42" fmla="*/ 8 w 44"/>
                    <a:gd name="T43" fmla="*/ 47 h 74"/>
                    <a:gd name="T44" fmla="*/ 5 w 44"/>
                    <a:gd name="T45" fmla="*/ 45 h 74"/>
                    <a:gd name="T46" fmla="*/ 3 w 44"/>
                    <a:gd name="T47" fmla="*/ 44 h 74"/>
                    <a:gd name="T48" fmla="*/ 2 w 44"/>
                    <a:gd name="T49" fmla="*/ 42 h 74"/>
                    <a:gd name="T50" fmla="*/ 0 w 44"/>
                    <a:gd name="T51" fmla="*/ 39 h 74"/>
                    <a:gd name="T52" fmla="*/ 0 w 44"/>
                    <a:gd name="T53" fmla="*/ 36 h 74"/>
                    <a:gd name="T54" fmla="*/ 0 w 44"/>
                    <a:gd name="T55" fmla="*/ 31 h 74"/>
                    <a:gd name="T56" fmla="*/ 0 w 44"/>
                    <a:gd name="T57" fmla="*/ 29 h 74"/>
                    <a:gd name="T58" fmla="*/ 2 w 44"/>
                    <a:gd name="T59" fmla="*/ 26 h 74"/>
                    <a:gd name="T60" fmla="*/ 3 w 44"/>
                    <a:gd name="T61" fmla="*/ 24 h 74"/>
                    <a:gd name="T62" fmla="*/ 4 w 44"/>
                    <a:gd name="T63" fmla="*/ 21 h 74"/>
                    <a:gd name="T64" fmla="*/ 6 w 44"/>
                    <a:gd name="T65" fmla="*/ 15 h 74"/>
                    <a:gd name="T66" fmla="*/ 8 w 44"/>
                    <a:gd name="T67" fmla="*/ 11 h 74"/>
                    <a:gd name="T68" fmla="*/ 11 w 44"/>
                    <a:gd name="T69" fmla="*/ 5 h 74"/>
                    <a:gd name="T70" fmla="*/ 14 w 44"/>
                    <a:gd name="T71" fmla="*/ 4 h 74"/>
                    <a:gd name="T72" fmla="*/ 16 w 44"/>
                    <a:gd name="T73" fmla="*/ 1 h 74"/>
                    <a:gd name="T74" fmla="*/ 16 w 44"/>
                    <a:gd name="T75" fmla="*/ 0 h 74"/>
                    <a:gd name="T76" fmla="*/ 16 w 44"/>
                    <a:gd name="T77" fmla="*/ 0 h 7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44"/>
                    <a:gd name="T118" fmla="*/ 0 h 74"/>
                    <a:gd name="T119" fmla="*/ 44 w 44"/>
                    <a:gd name="T120" fmla="*/ 74 h 7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44" h="74">
                      <a:moveTo>
                        <a:pt x="32" y="0"/>
                      </a:moveTo>
                      <a:lnTo>
                        <a:pt x="44" y="17"/>
                      </a:lnTo>
                      <a:lnTo>
                        <a:pt x="42" y="26"/>
                      </a:lnTo>
                      <a:lnTo>
                        <a:pt x="40" y="26"/>
                      </a:lnTo>
                      <a:lnTo>
                        <a:pt x="36" y="26"/>
                      </a:lnTo>
                      <a:lnTo>
                        <a:pt x="31" y="24"/>
                      </a:lnTo>
                      <a:lnTo>
                        <a:pt x="27" y="26"/>
                      </a:lnTo>
                      <a:lnTo>
                        <a:pt x="23" y="30"/>
                      </a:lnTo>
                      <a:lnTo>
                        <a:pt x="21" y="38"/>
                      </a:lnTo>
                      <a:lnTo>
                        <a:pt x="21" y="43"/>
                      </a:lnTo>
                      <a:lnTo>
                        <a:pt x="23" y="47"/>
                      </a:lnTo>
                      <a:lnTo>
                        <a:pt x="27" y="49"/>
                      </a:lnTo>
                      <a:lnTo>
                        <a:pt x="32" y="51"/>
                      </a:lnTo>
                      <a:lnTo>
                        <a:pt x="36" y="49"/>
                      </a:lnTo>
                      <a:lnTo>
                        <a:pt x="40" y="62"/>
                      </a:lnTo>
                      <a:lnTo>
                        <a:pt x="38" y="62"/>
                      </a:lnTo>
                      <a:lnTo>
                        <a:pt x="36" y="66"/>
                      </a:lnTo>
                      <a:lnTo>
                        <a:pt x="32" y="70"/>
                      </a:lnTo>
                      <a:lnTo>
                        <a:pt x="25" y="74"/>
                      </a:lnTo>
                      <a:lnTo>
                        <a:pt x="21" y="74"/>
                      </a:lnTo>
                      <a:lnTo>
                        <a:pt x="15" y="74"/>
                      </a:lnTo>
                      <a:lnTo>
                        <a:pt x="10" y="72"/>
                      </a:lnTo>
                      <a:lnTo>
                        <a:pt x="6" y="70"/>
                      </a:lnTo>
                      <a:lnTo>
                        <a:pt x="2" y="66"/>
                      </a:lnTo>
                      <a:lnTo>
                        <a:pt x="0" y="62"/>
                      </a:lnTo>
                      <a:lnTo>
                        <a:pt x="0" y="57"/>
                      </a:lnTo>
                      <a:lnTo>
                        <a:pt x="0" y="49"/>
                      </a:lnTo>
                      <a:lnTo>
                        <a:pt x="0" y="45"/>
                      </a:lnTo>
                      <a:lnTo>
                        <a:pt x="2" y="41"/>
                      </a:lnTo>
                      <a:lnTo>
                        <a:pt x="4" y="38"/>
                      </a:lnTo>
                      <a:lnTo>
                        <a:pt x="8" y="34"/>
                      </a:lnTo>
                      <a:lnTo>
                        <a:pt x="12" y="24"/>
                      </a:lnTo>
                      <a:lnTo>
                        <a:pt x="17" y="17"/>
                      </a:lnTo>
                      <a:lnTo>
                        <a:pt x="23" y="9"/>
                      </a:lnTo>
                      <a:lnTo>
                        <a:pt x="29" y="5"/>
                      </a:lnTo>
                      <a:lnTo>
                        <a:pt x="32" y="1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5" name="Freeform 795"/>
                <p:cNvSpPr>
                  <a:spLocks/>
                </p:cNvSpPr>
                <p:nvPr/>
              </p:nvSpPr>
              <p:spPr bwMode="auto">
                <a:xfrm>
                  <a:off x="2615" y="2648"/>
                  <a:ext cx="93" cy="109"/>
                </a:xfrm>
                <a:custGeom>
                  <a:avLst/>
                  <a:gdLst>
                    <a:gd name="T0" fmla="*/ 46 w 105"/>
                    <a:gd name="T1" fmla="*/ 14 h 121"/>
                    <a:gd name="T2" fmla="*/ 58 w 105"/>
                    <a:gd name="T3" fmla="*/ 0 h 121"/>
                    <a:gd name="T4" fmla="*/ 65 w 105"/>
                    <a:gd name="T5" fmla="*/ 9 h 121"/>
                    <a:gd name="T6" fmla="*/ 57 w 105"/>
                    <a:gd name="T7" fmla="*/ 23 h 121"/>
                    <a:gd name="T8" fmla="*/ 57 w 105"/>
                    <a:gd name="T9" fmla="*/ 23 h 121"/>
                    <a:gd name="T10" fmla="*/ 57 w 105"/>
                    <a:gd name="T11" fmla="*/ 25 h 121"/>
                    <a:gd name="T12" fmla="*/ 56 w 105"/>
                    <a:gd name="T13" fmla="*/ 26 h 121"/>
                    <a:gd name="T14" fmla="*/ 56 w 105"/>
                    <a:gd name="T15" fmla="*/ 30 h 121"/>
                    <a:gd name="T16" fmla="*/ 52 w 105"/>
                    <a:gd name="T17" fmla="*/ 33 h 121"/>
                    <a:gd name="T18" fmla="*/ 51 w 105"/>
                    <a:gd name="T19" fmla="*/ 39 h 121"/>
                    <a:gd name="T20" fmla="*/ 48 w 105"/>
                    <a:gd name="T21" fmla="*/ 41 h 121"/>
                    <a:gd name="T22" fmla="*/ 45 w 105"/>
                    <a:gd name="T23" fmla="*/ 45 h 121"/>
                    <a:gd name="T24" fmla="*/ 44 w 105"/>
                    <a:gd name="T25" fmla="*/ 48 h 121"/>
                    <a:gd name="T26" fmla="*/ 41 w 105"/>
                    <a:gd name="T27" fmla="*/ 51 h 121"/>
                    <a:gd name="T28" fmla="*/ 39 w 105"/>
                    <a:gd name="T29" fmla="*/ 55 h 121"/>
                    <a:gd name="T30" fmla="*/ 36 w 105"/>
                    <a:gd name="T31" fmla="*/ 57 h 121"/>
                    <a:gd name="T32" fmla="*/ 34 w 105"/>
                    <a:gd name="T33" fmla="*/ 61 h 121"/>
                    <a:gd name="T34" fmla="*/ 32 w 105"/>
                    <a:gd name="T35" fmla="*/ 64 h 121"/>
                    <a:gd name="T36" fmla="*/ 30 w 105"/>
                    <a:gd name="T37" fmla="*/ 68 h 121"/>
                    <a:gd name="T38" fmla="*/ 27 w 105"/>
                    <a:gd name="T39" fmla="*/ 69 h 121"/>
                    <a:gd name="T40" fmla="*/ 26 w 105"/>
                    <a:gd name="T41" fmla="*/ 72 h 121"/>
                    <a:gd name="T42" fmla="*/ 24 w 105"/>
                    <a:gd name="T43" fmla="*/ 76 h 121"/>
                    <a:gd name="T44" fmla="*/ 21 w 105"/>
                    <a:gd name="T45" fmla="*/ 77 h 121"/>
                    <a:gd name="T46" fmla="*/ 21 w 105"/>
                    <a:gd name="T47" fmla="*/ 79 h 121"/>
                    <a:gd name="T48" fmla="*/ 13 w 105"/>
                    <a:gd name="T49" fmla="*/ 77 h 121"/>
                    <a:gd name="T50" fmla="*/ 13 w 105"/>
                    <a:gd name="T51" fmla="*/ 69 h 121"/>
                    <a:gd name="T52" fmla="*/ 13 w 105"/>
                    <a:gd name="T53" fmla="*/ 69 h 121"/>
                    <a:gd name="T54" fmla="*/ 12 w 105"/>
                    <a:gd name="T55" fmla="*/ 68 h 121"/>
                    <a:gd name="T56" fmla="*/ 10 w 105"/>
                    <a:gd name="T57" fmla="*/ 66 h 121"/>
                    <a:gd name="T58" fmla="*/ 9 w 105"/>
                    <a:gd name="T59" fmla="*/ 63 h 121"/>
                    <a:gd name="T60" fmla="*/ 6 w 105"/>
                    <a:gd name="T61" fmla="*/ 60 h 121"/>
                    <a:gd name="T62" fmla="*/ 4 w 105"/>
                    <a:gd name="T63" fmla="*/ 56 h 121"/>
                    <a:gd name="T64" fmla="*/ 2 w 105"/>
                    <a:gd name="T65" fmla="*/ 51 h 121"/>
                    <a:gd name="T66" fmla="*/ 2 w 105"/>
                    <a:gd name="T67" fmla="*/ 48 h 121"/>
                    <a:gd name="T68" fmla="*/ 0 w 105"/>
                    <a:gd name="T69" fmla="*/ 43 h 121"/>
                    <a:gd name="T70" fmla="*/ 0 w 105"/>
                    <a:gd name="T71" fmla="*/ 41 h 121"/>
                    <a:gd name="T72" fmla="*/ 0 w 105"/>
                    <a:gd name="T73" fmla="*/ 37 h 121"/>
                    <a:gd name="T74" fmla="*/ 0 w 105"/>
                    <a:gd name="T75" fmla="*/ 35 h 121"/>
                    <a:gd name="T76" fmla="*/ 0 w 105"/>
                    <a:gd name="T77" fmla="*/ 32 h 121"/>
                    <a:gd name="T78" fmla="*/ 2 w 105"/>
                    <a:gd name="T79" fmla="*/ 29 h 121"/>
                    <a:gd name="T80" fmla="*/ 2 w 105"/>
                    <a:gd name="T81" fmla="*/ 26 h 121"/>
                    <a:gd name="T82" fmla="*/ 4 w 105"/>
                    <a:gd name="T83" fmla="*/ 23 h 121"/>
                    <a:gd name="T84" fmla="*/ 4 w 105"/>
                    <a:gd name="T85" fmla="*/ 19 h 121"/>
                    <a:gd name="T86" fmla="*/ 9 w 105"/>
                    <a:gd name="T87" fmla="*/ 14 h 121"/>
                    <a:gd name="T88" fmla="*/ 12 w 105"/>
                    <a:gd name="T89" fmla="*/ 12 h 121"/>
                    <a:gd name="T90" fmla="*/ 17 w 105"/>
                    <a:gd name="T91" fmla="*/ 11 h 121"/>
                    <a:gd name="T92" fmla="*/ 21 w 105"/>
                    <a:gd name="T93" fmla="*/ 7 h 121"/>
                    <a:gd name="T94" fmla="*/ 26 w 105"/>
                    <a:gd name="T95" fmla="*/ 7 h 121"/>
                    <a:gd name="T96" fmla="*/ 28 w 105"/>
                    <a:gd name="T97" fmla="*/ 7 h 121"/>
                    <a:gd name="T98" fmla="*/ 32 w 105"/>
                    <a:gd name="T99" fmla="*/ 7 h 121"/>
                    <a:gd name="T100" fmla="*/ 34 w 105"/>
                    <a:gd name="T101" fmla="*/ 9 h 121"/>
                    <a:gd name="T102" fmla="*/ 36 w 105"/>
                    <a:gd name="T103" fmla="*/ 11 h 121"/>
                    <a:gd name="T104" fmla="*/ 40 w 105"/>
                    <a:gd name="T105" fmla="*/ 11 h 121"/>
                    <a:gd name="T106" fmla="*/ 44 w 105"/>
                    <a:gd name="T107" fmla="*/ 13 h 121"/>
                    <a:gd name="T108" fmla="*/ 46 w 105"/>
                    <a:gd name="T109" fmla="*/ 13 h 121"/>
                    <a:gd name="T110" fmla="*/ 46 w 105"/>
                    <a:gd name="T111" fmla="*/ 14 h 121"/>
                    <a:gd name="T112" fmla="*/ 46 w 105"/>
                    <a:gd name="T113" fmla="*/ 14 h 12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05"/>
                    <a:gd name="T172" fmla="*/ 0 h 121"/>
                    <a:gd name="T173" fmla="*/ 105 w 105"/>
                    <a:gd name="T174" fmla="*/ 121 h 12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05" h="121">
                      <a:moveTo>
                        <a:pt x="76" y="21"/>
                      </a:moveTo>
                      <a:lnTo>
                        <a:pt x="95" y="0"/>
                      </a:lnTo>
                      <a:lnTo>
                        <a:pt x="105" y="13"/>
                      </a:lnTo>
                      <a:lnTo>
                        <a:pt x="91" y="34"/>
                      </a:lnTo>
                      <a:lnTo>
                        <a:pt x="91" y="38"/>
                      </a:lnTo>
                      <a:lnTo>
                        <a:pt x="90" y="40"/>
                      </a:lnTo>
                      <a:lnTo>
                        <a:pt x="90" y="45"/>
                      </a:lnTo>
                      <a:lnTo>
                        <a:pt x="86" y="51"/>
                      </a:lnTo>
                      <a:lnTo>
                        <a:pt x="82" y="59"/>
                      </a:lnTo>
                      <a:lnTo>
                        <a:pt x="78" y="62"/>
                      </a:lnTo>
                      <a:lnTo>
                        <a:pt x="74" y="68"/>
                      </a:lnTo>
                      <a:lnTo>
                        <a:pt x="71" y="72"/>
                      </a:lnTo>
                      <a:lnTo>
                        <a:pt x="67" y="78"/>
                      </a:lnTo>
                      <a:lnTo>
                        <a:pt x="63" y="83"/>
                      </a:lnTo>
                      <a:lnTo>
                        <a:pt x="59" y="87"/>
                      </a:lnTo>
                      <a:lnTo>
                        <a:pt x="55" y="93"/>
                      </a:lnTo>
                      <a:lnTo>
                        <a:pt x="52" y="98"/>
                      </a:lnTo>
                      <a:lnTo>
                        <a:pt x="48" y="102"/>
                      </a:lnTo>
                      <a:lnTo>
                        <a:pt x="44" y="106"/>
                      </a:lnTo>
                      <a:lnTo>
                        <a:pt x="42" y="110"/>
                      </a:lnTo>
                      <a:lnTo>
                        <a:pt x="40" y="114"/>
                      </a:lnTo>
                      <a:lnTo>
                        <a:pt x="34" y="117"/>
                      </a:lnTo>
                      <a:lnTo>
                        <a:pt x="34" y="121"/>
                      </a:lnTo>
                      <a:lnTo>
                        <a:pt x="21" y="116"/>
                      </a:lnTo>
                      <a:lnTo>
                        <a:pt x="21" y="106"/>
                      </a:lnTo>
                      <a:lnTo>
                        <a:pt x="21" y="104"/>
                      </a:lnTo>
                      <a:lnTo>
                        <a:pt x="19" y="102"/>
                      </a:lnTo>
                      <a:lnTo>
                        <a:pt x="15" y="100"/>
                      </a:lnTo>
                      <a:lnTo>
                        <a:pt x="14" y="97"/>
                      </a:lnTo>
                      <a:lnTo>
                        <a:pt x="10" y="91"/>
                      </a:lnTo>
                      <a:lnTo>
                        <a:pt x="6" y="85"/>
                      </a:lnTo>
                      <a:lnTo>
                        <a:pt x="2" y="78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62"/>
                      </a:lnTo>
                      <a:lnTo>
                        <a:pt x="0" y="57"/>
                      </a:lnTo>
                      <a:lnTo>
                        <a:pt x="0" y="53"/>
                      </a:lnTo>
                      <a:lnTo>
                        <a:pt x="0" y="49"/>
                      </a:lnTo>
                      <a:lnTo>
                        <a:pt x="2" y="43"/>
                      </a:lnTo>
                      <a:lnTo>
                        <a:pt x="2" y="40"/>
                      </a:lnTo>
                      <a:lnTo>
                        <a:pt x="6" y="36"/>
                      </a:lnTo>
                      <a:lnTo>
                        <a:pt x="8" y="28"/>
                      </a:lnTo>
                      <a:lnTo>
                        <a:pt x="14" y="22"/>
                      </a:lnTo>
                      <a:lnTo>
                        <a:pt x="19" y="17"/>
                      </a:lnTo>
                      <a:lnTo>
                        <a:pt x="27" y="15"/>
                      </a:lnTo>
                      <a:lnTo>
                        <a:pt x="34" y="11"/>
                      </a:lnTo>
                      <a:lnTo>
                        <a:pt x="42" y="11"/>
                      </a:lnTo>
                      <a:lnTo>
                        <a:pt x="46" y="11"/>
                      </a:lnTo>
                      <a:lnTo>
                        <a:pt x="52" y="11"/>
                      </a:lnTo>
                      <a:lnTo>
                        <a:pt x="55" y="13"/>
                      </a:lnTo>
                      <a:lnTo>
                        <a:pt x="59" y="15"/>
                      </a:lnTo>
                      <a:lnTo>
                        <a:pt x="65" y="15"/>
                      </a:lnTo>
                      <a:lnTo>
                        <a:pt x="72" y="19"/>
                      </a:lnTo>
                      <a:lnTo>
                        <a:pt x="76" y="19"/>
                      </a:lnTo>
                      <a:lnTo>
                        <a:pt x="76" y="21"/>
                      </a:lnTo>
                      <a:close/>
                    </a:path>
                  </a:pathLst>
                </a:custGeom>
                <a:solidFill>
                  <a:srgbClr val="8A998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6" name="Freeform 796"/>
                <p:cNvSpPr>
                  <a:spLocks/>
                </p:cNvSpPr>
                <p:nvPr/>
              </p:nvSpPr>
              <p:spPr bwMode="auto">
                <a:xfrm>
                  <a:off x="2624" y="2666"/>
                  <a:ext cx="55" cy="75"/>
                </a:xfrm>
                <a:custGeom>
                  <a:avLst/>
                  <a:gdLst>
                    <a:gd name="T0" fmla="*/ 40 w 60"/>
                    <a:gd name="T1" fmla="*/ 5 h 83"/>
                    <a:gd name="T2" fmla="*/ 39 w 60"/>
                    <a:gd name="T3" fmla="*/ 5 h 83"/>
                    <a:gd name="T4" fmla="*/ 38 w 60"/>
                    <a:gd name="T5" fmla="*/ 3 h 83"/>
                    <a:gd name="T6" fmla="*/ 33 w 60"/>
                    <a:gd name="T7" fmla="*/ 3 h 83"/>
                    <a:gd name="T8" fmla="*/ 30 w 60"/>
                    <a:gd name="T9" fmla="*/ 1 h 83"/>
                    <a:gd name="T10" fmla="*/ 26 w 60"/>
                    <a:gd name="T11" fmla="*/ 0 h 83"/>
                    <a:gd name="T12" fmla="*/ 22 w 60"/>
                    <a:gd name="T13" fmla="*/ 0 h 83"/>
                    <a:gd name="T14" fmla="*/ 16 w 60"/>
                    <a:gd name="T15" fmla="*/ 1 h 83"/>
                    <a:gd name="T16" fmla="*/ 14 w 60"/>
                    <a:gd name="T17" fmla="*/ 3 h 83"/>
                    <a:gd name="T18" fmla="*/ 9 w 60"/>
                    <a:gd name="T19" fmla="*/ 5 h 83"/>
                    <a:gd name="T20" fmla="*/ 6 w 60"/>
                    <a:gd name="T21" fmla="*/ 5 h 83"/>
                    <a:gd name="T22" fmla="*/ 5 w 60"/>
                    <a:gd name="T23" fmla="*/ 9 h 83"/>
                    <a:gd name="T24" fmla="*/ 3 w 60"/>
                    <a:gd name="T25" fmla="*/ 13 h 83"/>
                    <a:gd name="T26" fmla="*/ 0 w 60"/>
                    <a:gd name="T27" fmla="*/ 14 h 83"/>
                    <a:gd name="T28" fmla="*/ 0 w 60"/>
                    <a:gd name="T29" fmla="*/ 20 h 83"/>
                    <a:gd name="T30" fmla="*/ 0 w 60"/>
                    <a:gd name="T31" fmla="*/ 25 h 83"/>
                    <a:gd name="T32" fmla="*/ 0 w 60"/>
                    <a:gd name="T33" fmla="*/ 30 h 83"/>
                    <a:gd name="T34" fmla="*/ 2 w 60"/>
                    <a:gd name="T35" fmla="*/ 34 h 83"/>
                    <a:gd name="T36" fmla="*/ 3 w 60"/>
                    <a:gd name="T37" fmla="*/ 38 h 83"/>
                    <a:gd name="T38" fmla="*/ 5 w 60"/>
                    <a:gd name="T39" fmla="*/ 42 h 83"/>
                    <a:gd name="T40" fmla="*/ 6 w 60"/>
                    <a:gd name="T41" fmla="*/ 48 h 83"/>
                    <a:gd name="T42" fmla="*/ 6 w 60"/>
                    <a:gd name="T43" fmla="*/ 51 h 83"/>
                    <a:gd name="T44" fmla="*/ 9 w 60"/>
                    <a:gd name="T45" fmla="*/ 52 h 83"/>
                    <a:gd name="T46" fmla="*/ 9 w 60"/>
                    <a:gd name="T47" fmla="*/ 54 h 83"/>
                    <a:gd name="T48" fmla="*/ 11 w 60"/>
                    <a:gd name="T49" fmla="*/ 55 h 83"/>
                    <a:gd name="T50" fmla="*/ 26 w 60"/>
                    <a:gd name="T51" fmla="*/ 34 h 83"/>
                    <a:gd name="T52" fmla="*/ 24 w 60"/>
                    <a:gd name="T53" fmla="*/ 34 h 83"/>
                    <a:gd name="T54" fmla="*/ 18 w 60"/>
                    <a:gd name="T55" fmla="*/ 31 h 83"/>
                    <a:gd name="T56" fmla="*/ 14 w 60"/>
                    <a:gd name="T57" fmla="*/ 29 h 83"/>
                    <a:gd name="T58" fmla="*/ 9 w 60"/>
                    <a:gd name="T59" fmla="*/ 25 h 83"/>
                    <a:gd name="T60" fmla="*/ 7 w 60"/>
                    <a:gd name="T61" fmla="*/ 23 h 83"/>
                    <a:gd name="T62" fmla="*/ 7 w 60"/>
                    <a:gd name="T63" fmla="*/ 19 h 83"/>
                    <a:gd name="T64" fmla="*/ 7 w 60"/>
                    <a:gd name="T65" fmla="*/ 16 h 83"/>
                    <a:gd name="T66" fmla="*/ 9 w 60"/>
                    <a:gd name="T67" fmla="*/ 13 h 83"/>
                    <a:gd name="T68" fmla="*/ 14 w 60"/>
                    <a:gd name="T69" fmla="*/ 9 h 83"/>
                    <a:gd name="T70" fmla="*/ 18 w 60"/>
                    <a:gd name="T71" fmla="*/ 9 h 83"/>
                    <a:gd name="T72" fmla="*/ 22 w 60"/>
                    <a:gd name="T73" fmla="*/ 9 h 83"/>
                    <a:gd name="T74" fmla="*/ 26 w 60"/>
                    <a:gd name="T75" fmla="*/ 11 h 83"/>
                    <a:gd name="T76" fmla="*/ 27 w 60"/>
                    <a:gd name="T77" fmla="*/ 12 h 83"/>
                    <a:gd name="T78" fmla="*/ 29 w 60"/>
                    <a:gd name="T79" fmla="*/ 13 h 83"/>
                    <a:gd name="T80" fmla="*/ 33 w 60"/>
                    <a:gd name="T81" fmla="*/ 17 h 83"/>
                    <a:gd name="T82" fmla="*/ 35 w 60"/>
                    <a:gd name="T83" fmla="*/ 20 h 83"/>
                    <a:gd name="T84" fmla="*/ 42 w 60"/>
                    <a:gd name="T85" fmla="*/ 12 h 83"/>
                    <a:gd name="T86" fmla="*/ 40 w 60"/>
                    <a:gd name="T87" fmla="*/ 5 h 83"/>
                    <a:gd name="T88" fmla="*/ 40 w 60"/>
                    <a:gd name="T89" fmla="*/ 5 h 83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60"/>
                    <a:gd name="T136" fmla="*/ 0 h 83"/>
                    <a:gd name="T137" fmla="*/ 60 w 60"/>
                    <a:gd name="T138" fmla="*/ 83 h 83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60" h="83">
                      <a:moveTo>
                        <a:pt x="57" y="5"/>
                      </a:moveTo>
                      <a:lnTo>
                        <a:pt x="55" y="5"/>
                      </a:lnTo>
                      <a:lnTo>
                        <a:pt x="53" y="3"/>
                      </a:lnTo>
                      <a:lnTo>
                        <a:pt x="47" y="3"/>
                      </a:lnTo>
                      <a:lnTo>
                        <a:pt x="43" y="1"/>
                      </a:lnTo>
                      <a:lnTo>
                        <a:pt x="36" y="0"/>
                      </a:lnTo>
                      <a:lnTo>
                        <a:pt x="30" y="0"/>
                      </a:lnTo>
                      <a:lnTo>
                        <a:pt x="22" y="1"/>
                      </a:lnTo>
                      <a:lnTo>
                        <a:pt x="19" y="3"/>
                      </a:lnTo>
                      <a:lnTo>
                        <a:pt x="13" y="5"/>
                      </a:lnTo>
                      <a:lnTo>
                        <a:pt x="9" y="9"/>
                      </a:lnTo>
                      <a:lnTo>
                        <a:pt x="5" y="13"/>
                      </a:lnTo>
                      <a:lnTo>
                        <a:pt x="3" y="19"/>
                      </a:lnTo>
                      <a:lnTo>
                        <a:pt x="0" y="22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45"/>
                      </a:lnTo>
                      <a:lnTo>
                        <a:pt x="2" y="51"/>
                      </a:lnTo>
                      <a:lnTo>
                        <a:pt x="3" y="58"/>
                      </a:lnTo>
                      <a:lnTo>
                        <a:pt x="5" y="64"/>
                      </a:lnTo>
                      <a:lnTo>
                        <a:pt x="9" y="72"/>
                      </a:lnTo>
                      <a:lnTo>
                        <a:pt x="9" y="76"/>
                      </a:lnTo>
                      <a:lnTo>
                        <a:pt x="13" y="79"/>
                      </a:lnTo>
                      <a:lnTo>
                        <a:pt x="13" y="81"/>
                      </a:lnTo>
                      <a:lnTo>
                        <a:pt x="15" y="83"/>
                      </a:lnTo>
                      <a:lnTo>
                        <a:pt x="36" y="51"/>
                      </a:lnTo>
                      <a:lnTo>
                        <a:pt x="34" y="51"/>
                      </a:lnTo>
                      <a:lnTo>
                        <a:pt x="26" y="47"/>
                      </a:lnTo>
                      <a:lnTo>
                        <a:pt x="19" y="43"/>
                      </a:lnTo>
                      <a:lnTo>
                        <a:pt x="13" y="38"/>
                      </a:lnTo>
                      <a:lnTo>
                        <a:pt x="11" y="34"/>
                      </a:lnTo>
                      <a:lnTo>
                        <a:pt x="11" y="28"/>
                      </a:lnTo>
                      <a:lnTo>
                        <a:pt x="11" y="24"/>
                      </a:lnTo>
                      <a:lnTo>
                        <a:pt x="13" y="20"/>
                      </a:lnTo>
                      <a:lnTo>
                        <a:pt x="19" y="13"/>
                      </a:lnTo>
                      <a:lnTo>
                        <a:pt x="26" y="13"/>
                      </a:lnTo>
                      <a:lnTo>
                        <a:pt x="30" y="13"/>
                      </a:lnTo>
                      <a:lnTo>
                        <a:pt x="36" y="15"/>
                      </a:lnTo>
                      <a:lnTo>
                        <a:pt x="38" y="17"/>
                      </a:lnTo>
                      <a:lnTo>
                        <a:pt x="41" y="20"/>
                      </a:lnTo>
                      <a:lnTo>
                        <a:pt x="47" y="26"/>
                      </a:lnTo>
                      <a:lnTo>
                        <a:pt x="49" y="30"/>
                      </a:lnTo>
                      <a:lnTo>
                        <a:pt x="60" y="17"/>
                      </a:lnTo>
                      <a:lnTo>
                        <a:pt x="57" y="5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7" name="Freeform 797"/>
                <p:cNvSpPr>
                  <a:spLocks/>
                </p:cNvSpPr>
                <p:nvPr/>
              </p:nvSpPr>
              <p:spPr bwMode="auto">
                <a:xfrm>
                  <a:off x="2642" y="2680"/>
                  <a:ext cx="20" cy="18"/>
                </a:xfrm>
                <a:custGeom>
                  <a:avLst/>
                  <a:gdLst>
                    <a:gd name="T0" fmla="*/ 0 w 22"/>
                    <a:gd name="T1" fmla="*/ 6 h 21"/>
                    <a:gd name="T2" fmla="*/ 0 w 22"/>
                    <a:gd name="T3" fmla="*/ 5 h 21"/>
                    <a:gd name="T4" fmla="*/ 2 w 22"/>
                    <a:gd name="T5" fmla="*/ 3 h 21"/>
                    <a:gd name="T6" fmla="*/ 3 w 22"/>
                    <a:gd name="T7" fmla="*/ 2 h 21"/>
                    <a:gd name="T8" fmla="*/ 5 w 22"/>
                    <a:gd name="T9" fmla="*/ 2 h 21"/>
                    <a:gd name="T10" fmla="*/ 5 w 22"/>
                    <a:gd name="T11" fmla="*/ 0 h 21"/>
                    <a:gd name="T12" fmla="*/ 9 w 22"/>
                    <a:gd name="T13" fmla="*/ 2 h 21"/>
                    <a:gd name="T14" fmla="*/ 12 w 22"/>
                    <a:gd name="T15" fmla="*/ 3 h 21"/>
                    <a:gd name="T16" fmla="*/ 14 w 22"/>
                    <a:gd name="T17" fmla="*/ 6 h 21"/>
                    <a:gd name="T18" fmla="*/ 15 w 22"/>
                    <a:gd name="T19" fmla="*/ 7 h 21"/>
                    <a:gd name="T20" fmla="*/ 15 w 22"/>
                    <a:gd name="T21" fmla="*/ 9 h 21"/>
                    <a:gd name="T22" fmla="*/ 15 w 22"/>
                    <a:gd name="T23" fmla="*/ 11 h 21"/>
                    <a:gd name="T24" fmla="*/ 15 w 22"/>
                    <a:gd name="T25" fmla="*/ 11 h 21"/>
                    <a:gd name="T26" fmla="*/ 7 w 22"/>
                    <a:gd name="T27" fmla="*/ 6 h 21"/>
                    <a:gd name="T28" fmla="*/ 0 w 22"/>
                    <a:gd name="T29" fmla="*/ 6 h 21"/>
                    <a:gd name="T30" fmla="*/ 0 w 22"/>
                    <a:gd name="T31" fmla="*/ 6 h 2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2"/>
                    <a:gd name="T49" fmla="*/ 0 h 21"/>
                    <a:gd name="T50" fmla="*/ 22 w 22"/>
                    <a:gd name="T51" fmla="*/ 21 h 2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2" h="21">
                      <a:moveTo>
                        <a:pt x="0" y="11"/>
                      </a:moveTo>
                      <a:lnTo>
                        <a:pt x="0" y="9"/>
                      </a:lnTo>
                      <a:lnTo>
                        <a:pt x="2" y="5"/>
                      </a:lnTo>
                      <a:lnTo>
                        <a:pt x="3" y="2"/>
                      </a:lnTo>
                      <a:lnTo>
                        <a:pt x="7" y="2"/>
                      </a:lnTo>
                      <a:lnTo>
                        <a:pt x="9" y="0"/>
                      </a:lnTo>
                      <a:lnTo>
                        <a:pt x="13" y="2"/>
                      </a:lnTo>
                      <a:lnTo>
                        <a:pt x="17" y="7"/>
                      </a:lnTo>
                      <a:lnTo>
                        <a:pt x="21" y="11"/>
                      </a:lnTo>
                      <a:lnTo>
                        <a:pt x="22" y="13"/>
                      </a:lnTo>
                      <a:lnTo>
                        <a:pt x="22" y="17"/>
                      </a:lnTo>
                      <a:lnTo>
                        <a:pt x="22" y="21"/>
                      </a:lnTo>
                      <a:lnTo>
                        <a:pt x="11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D4EB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8" name="Freeform 798"/>
                <p:cNvSpPr>
                  <a:spLocks/>
                </p:cNvSpPr>
                <p:nvPr/>
              </p:nvSpPr>
              <p:spPr bwMode="auto">
                <a:xfrm>
                  <a:off x="2848" y="2771"/>
                  <a:ext cx="113" cy="128"/>
                </a:xfrm>
                <a:custGeom>
                  <a:avLst/>
                  <a:gdLst>
                    <a:gd name="T0" fmla="*/ 23 w 125"/>
                    <a:gd name="T1" fmla="*/ 23 h 141"/>
                    <a:gd name="T2" fmla="*/ 28 w 125"/>
                    <a:gd name="T3" fmla="*/ 15 h 141"/>
                    <a:gd name="T4" fmla="*/ 35 w 125"/>
                    <a:gd name="T5" fmla="*/ 8 h 141"/>
                    <a:gd name="T6" fmla="*/ 42 w 125"/>
                    <a:gd name="T7" fmla="*/ 5 h 141"/>
                    <a:gd name="T8" fmla="*/ 50 w 125"/>
                    <a:gd name="T9" fmla="*/ 2 h 141"/>
                    <a:gd name="T10" fmla="*/ 58 w 125"/>
                    <a:gd name="T11" fmla="*/ 0 h 141"/>
                    <a:gd name="T12" fmla="*/ 68 w 125"/>
                    <a:gd name="T13" fmla="*/ 2 h 141"/>
                    <a:gd name="T14" fmla="*/ 76 w 125"/>
                    <a:gd name="T15" fmla="*/ 8 h 141"/>
                    <a:gd name="T16" fmla="*/ 80 w 125"/>
                    <a:gd name="T17" fmla="*/ 17 h 141"/>
                    <a:gd name="T18" fmla="*/ 80 w 125"/>
                    <a:gd name="T19" fmla="*/ 27 h 141"/>
                    <a:gd name="T20" fmla="*/ 76 w 125"/>
                    <a:gd name="T21" fmla="*/ 38 h 141"/>
                    <a:gd name="T22" fmla="*/ 70 w 125"/>
                    <a:gd name="T23" fmla="*/ 47 h 141"/>
                    <a:gd name="T24" fmla="*/ 65 w 125"/>
                    <a:gd name="T25" fmla="*/ 52 h 141"/>
                    <a:gd name="T26" fmla="*/ 83 w 125"/>
                    <a:gd name="T27" fmla="*/ 88 h 141"/>
                    <a:gd name="T28" fmla="*/ 48 w 125"/>
                    <a:gd name="T29" fmla="*/ 67 h 141"/>
                    <a:gd name="T30" fmla="*/ 45 w 125"/>
                    <a:gd name="T31" fmla="*/ 69 h 141"/>
                    <a:gd name="T32" fmla="*/ 39 w 125"/>
                    <a:gd name="T33" fmla="*/ 73 h 141"/>
                    <a:gd name="T34" fmla="*/ 30 w 125"/>
                    <a:gd name="T35" fmla="*/ 77 h 141"/>
                    <a:gd name="T36" fmla="*/ 22 w 125"/>
                    <a:gd name="T37" fmla="*/ 78 h 141"/>
                    <a:gd name="T38" fmla="*/ 13 w 125"/>
                    <a:gd name="T39" fmla="*/ 77 h 141"/>
                    <a:gd name="T40" fmla="*/ 5 w 125"/>
                    <a:gd name="T41" fmla="*/ 76 h 141"/>
                    <a:gd name="T42" fmla="*/ 2 w 125"/>
                    <a:gd name="T43" fmla="*/ 70 h 141"/>
                    <a:gd name="T44" fmla="*/ 0 w 125"/>
                    <a:gd name="T45" fmla="*/ 63 h 141"/>
                    <a:gd name="T46" fmla="*/ 2 w 125"/>
                    <a:gd name="T47" fmla="*/ 52 h 141"/>
                    <a:gd name="T48" fmla="*/ 5 w 125"/>
                    <a:gd name="T49" fmla="*/ 41 h 141"/>
                    <a:gd name="T50" fmla="*/ 9 w 125"/>
                    <a:gd name="T51" fmla="*/ 34 h 141"/>
                    <a:gd name="T52" fmla="*/ 11 w 125"/>
                    <a:gd name="T53" fmla="*/ 31 h 141"/>
                    <a:gd name="T54" fmla="*/ 20 w 125"/>
                    <a:gd name="T55" fmla="*/ 36 h 141"/>
                    <a:gd name="T56" fmla="*/ 18 w 125"/>
                    <a:gd name="T57" fmla="*/ 41 h 141"/>
                    <a:gd name="T58" fmla="*/ 14 w 125"/>
                    <a:gd name="T59" fmla="*/ 51 h 141"/>
                    <a:gd name="T60" fmla="*/ 14 w 125"/>
                    <a:gd name="T61" fmla="*/ 58 h 141"/>
                    <a:gd name="T62" fmla="*/ 14 w 125"/>
                    <a:gd name="T63" fmla="*/ 64 h 141"/>
                    <a:gd name="T64" fmla="*/ 18 w 125"/>
                    <a:gd name="T65" fmla="*/ 66 h 141"/>
                    <a:gd name="T66" fmla="*/ 23 w 125"/>
                    <a:gd name="T67" fmla="*/ 66 h 141"/>
                    <a:gd name="T68" fmla="*/ 31 w 125"/>
                    <a:gd name="T69" fmla="*/ 64 h 141"/>
                    <a:gd name="T70" fmla="*/ 41 w 125"/>
                    <a:gd name="T71" fmla="*/ 60 h 141"/>
                    <a:gd name="T72" fmla="*/ 50 w 125"/>
                    <a:gd name="T73" fmla="*/ 52 h 141"/>
                    <a:gd name="T74" fmla="*/ 58 w 125"/>
                    <a:gd name="T75" fmla="*/ 44 h 141"/>
                    <a:gd name="T76" fmla="*/ 65 w 125"/>
                    <a:gd name="T77" fmla="*/ 36 h 141"/>
                    <a:gd name="T78" fmla="*/ 70 w 125"/>
                    <a:gd name="T79" fmla="*/ 27 h 141"/>
                    <a:gd name="T80" fmla="*/ 71 w 125"/>
                    <a:gd name="T81" fmla="*/ 20 h 141"/>
                    <a:gd name="T82" fmla="*/ 68 w 125"/>
                    <a:gd name="T83" fmla="*/ 13 h 141"/>
                    <a:gd name="T84" fmla="*/ 65 w 125"/>
                    <a:gd name="T85" fmla="*/ 12 h 141"/>
                    <a:gd name="T86" fmla="*/ 58 w 125"/>
                    <a:gd name="T87" fmla="*/ 13 h 141"/>
                    <a:gd name="T88" fmla="*/ 52 w 125"/>
                    <a:gd name="T89" fmla="*/ 14 h 141"/>
                    <a:gd name="T90" fmla="*/ 47 w 125"/>
                    <a:gd name="T91" fmla="*/ 17 h 141"/>
                    <a:gd name="T92" fmla="*/ 41 w 125"/>
                    <a:gd name="T93" fmla="*/ 21 h 141"/>
                    <a:gd name="T94" fmla="*/ 34 w 125"/>
                    <a:gd name="T95" fmla="*/ 25 h 141"/>
                    <a:gd name="T96" fmla="*/ 28 w 125"/>
                    <a:gd name="T97" fmla="*/ 28 h 141"/>
                    <a:gd name="T98" fmla="*/ 23 w 125"/>
                    <a:gd name="T99" fmla="*/ 24 h 141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25"/>
                    <a:gd name="T151" fmla="*/ 0 h 141"/>
                    <a:gd name="T152" fmla="*/ 125 w 125"/>
                    <a:gd name="T153" fmla="*/ 141 h 141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25" h="141">
                      <a:moveTo>
                        <a:pt x="34" y="35"/>
                      </a:moveTo>
                      <a:lnTo>
                        <a:pt x="34" y="33"/>
                      </a:lnTo>
                      <a:lnTo>
                        <a:pt x="38" y="29"/>
                      </a:lnTo>
                      <a:lnTo>
                        <a:pt x="42" y="23"/>
                      </a:lnTo>
                      <a:lnTo>
                        <a:pt x="47" y="19"/>
                      </a:lnTo>
                      <a:lnTo>
                        <a:pt x="53" y="12"/>
                      </a:lnTo>
                      <a:lnTo>
                        <a:pt x="61" y="8"/>
                      </a:lnTo>
                      <a:lnTo>
                        <a:pt x="64" y="6"/>
                      </a:lnTo>
                      <a:lnTo>
                        <a:pt x="68" y="2"/>
                      </a:lnTo>
                      <a:lnTo>
                        <a:pt x="74" y="2"/>
                      </a:lnTo>
                      <a:lnTo>
                        <a:pt x="78" y="2"/>
                      </a:lnTo>
                      <a:lnTo>
                        <a:pt x="87" y="0"/>
                      </a:lnTo>
                      <a:lnTo>
                        <a:pt x="95" y="0"/>
                      </a:lnTo>
                      <a:lnTo>
                        <a:pt x="102" y="2"/>
                      </a:lnTo>
                      <a:lnTo>
                        <a:pt x="108" y="8"/>
                      </a:lnTo>
                      <a:lnTo>
                        <a:pt x="114" y="12"/>
                      </a:lnTo>
                      <a:lnTo>
                        <a:pt x="118" y="19"/>
                      </a:lnTo>
                      <a:lnTo>
                        <a:pt x="119" y="25"/>
                      </a:lnTo>
                      <a:lnTo>
                        <a:pt x="121" y="35"/>
                      </a:lnTo>
                      <a:lnTo>
                        <a:pt x="119" y="40"/>
                      </a:lnTo>
                      <a:lnTo>
                        <a:pt x="118" y="50"/>
                      </a:lnTo>
                      <a:lnTo>
                        <a:pt x="114" y="56"/>
                      </a:lnTo>
                      <a:lnTo>
                        <a:pt x="110" y="63"/>
                      </a:lnTo>
                      <a:lnTo>
                        <a:pt x="104" y="69"/>
                      </a:lnTo>
                      <a:lnTo>
                        <a:pt x="100" y="75"/>
                      </a:lnTo>
                      <a:lnTo>
                        <a:pt x="99" y="76"/>
                      </a:lnTo>
                      <a:lnTo>
                        <a:pt x="97" y="78"/>
                      </a:lnTo>
                      <a:lnTo>
                        <a:pt x="125" y="130"/>
                      </a:lnTo>
                      <a:lnTo>
                        <a:pt x="118" y="141"/>
                      </a:lnTo>
                      <a:lnTo>
                        <a:pt x="72" y="99"/>
                      </a:lnTo>
                      <a:lnTo>
                        <a:pt x="70" y="99"/>
                      </a:lnTo>
                      <a:lnTo>
                        <a:pt x="68" y="101"/>
                      </a:lnTo>
                      <a:lnTo>
                        <a:pt x="64" y="103"/>
                      </a:lnTo>
                      <a:lnTo>
                        <a:pt x="59" y="107"/>
                      </a:lnTo>
                      <a:lnTo>
                        <a:pt x="51" y="109"/>
                      </a:lnTo>
                      <a:lnTo>
                        <a:pt x="45" y="113"/>
                      </a:lnTo>
                      <a:lnTo>
                        <a:pt x="38" y="114"/>
                      </a:lnTo>
                      <a:lnTo>
                        <a:pt x="32" y="116"/>
                      </a:lnTo>
                      <a:lnTo>
                        <a:pt x="24" y="114"/>
                      </a:lnTo>
                      <a:lnTo>
                        <a:pt x="19" y="114"/>
                      </a:lnTo>
                      <a:lnTo>
                        <a:pt x="13" y="113"/>
                      </a:lnTo>
                      <a:lnTo>
                        <a:pt x="9" y="111"/>
                      </a:lnTo>
                      <a:lnTo>
                        <a:pt x="5" y="107"/>
                      </a:lnTo>
                      <a:lnTo>
                        <a:pt x="2" y="103"/>
                      </a:lnTo>
                      <a:lnTo>
                        <a:pt x="0" y="97"/>
                      </a:lnTo>
                      <a:lnTo>
                        <a:pt x="0" y="92"/>
                      </a:lnTo>
                      <a:lnTo>
                        <a:pt x="0" y="84"/>
                      </a:lnTo>
                      <a:lnTo>
                        <a:pt x="2" y="76"/>
                      </a:lnTo>
                      <a:lnTo>
                        <a:pt x="5" y="69"/>
                      </a:lnTo>
                      <a:lnTo>
                        <a:pt x="7" y="61"/>
                      </a:lnTo>
                      <a:lnTo>
                        <a:pt x="9" y="54"/>
                      </a:lnTo>
                      <a:lnTo>
                        <a:pt x="13" y="50"/>
                      </a:lnTo>
                      <a:lnTo>
                        <a:pt x="13" y="48"/>
                      </a:lnTo>
                      <a:lnTo>
                        <a:pt x="15" y="46"/>
                      </a:lnTo>
                      <a:lnTo>
                        <a:pt x="32" y="54"/>
                      </a:lnTo>
                      <a:lnTo>
                        <a:pt x="30" y="54"/>
                      </a:lnTo>
                      <a:lnTo>
                        <a:pt x="28" y="57"/>
                      </a:lnTo>
                      <a:lnTo>
                        <a:pt x="26" y="61"/>
                      </a:lnTo>
                      <a:lnTo>
                        <a:pt x="24" y="67"/>
                      </a:lnTo>
                      <a:lnTo>
                        <a:pt x="22" y="75"/>
                      </a:lnTo>
                      <a:lnTo>
                        <a:pt x="22" y="80"/>
                      </a:lnTo>
                      <a:lnTo>
                        <a:pt x="21" y="86"/>
                      </a:lnTo>
                      <a:lnTo>
                        <a:pt x="21" y="92"/>
                      </a:lnTo>
                      <a:lnTo>
                        <a:pt x="21" y="94"/>
                      </a:lnTo>
                      <a:lnTo>
                        <a:pt x="24" y="95"/>
                      </a:lnTo>
                      <a:lnTo>
                        <a:pt x="26" y="97"/>
                      </a:lnTo>
                      <a:lnTo>
                        <a:pt x="30" y="97"/>
                      </a:lnTo>
                      <a:lnTo>
                        <a:pt x="34" y="97"/>
                      </a:lnTo>
                      <a:lnTo>
                        <a:pt x="42" y="95"/>
                      </a:lnTo>
                      <a:lnTo>
                        <a:pt x="47" y="94"/>
                      </a:lnTo>
                      <a:lnTo>
                        <a:pt x="55" y="92"/>
                      </a:lnTo>
                      <a:lnTo>
                        <a:pt x="61" y="88"/>
                      </a:lnTo>
                      <a:lnTo>
                        <a:pt x="68" y="82"/>
                      </a:lnTo>
                      <a:lnTo>
                        <a:pt x="74" y="76"/>
                      </a:lnTo>
                      <a:lnTo>
                        <a:pt x="81" y="73"/>
                      </a:lnTo>
                      <a:lnTo>
                        <a:pt x="87" y="65"/>
                      </a:lnTo>
                      <a:lnTo>
                        <a:pt x="93" y="59"/>
                      </a:lnTo>
                      <a:lnTo>
                        <a:pt x="97" y="54"/>
                      </a:lnTo>
                      <a:lnTo>
                        <a:pt x="102" y="46"/>
                      </a:lnTo>
                      <a:lnTo>
                        <a:pt x="104" y="40"/>
                      </a:lnTo>
                      <a:lnTo>
                        <a:pt x="106" y="35"/>
                      </a:lnTo>
                      <a:lnTo>
                        <a:pt x="106" y="29"/>
                      </a:lnTo>
                      <a:lnTo>
                        <a:pt x="106" y="23"/>
                      </a:lnTo>
                      <a:lnTo>
                        <a:pt x="102" y="19"/>
                      </a:lnTo>
                      <a:lnTo>
                        <a:pt x="100" y="18"/>
                      </a:lnTo>
                      <a:lnTo>
                        <a:pt x="97" y="16"/>
                      </a:lnTo>
                      <a:lnTo>
                        <a:pt x="91" y="18"/>
                      </a:lnTo>
                      <a:lnTo>
                        <a:pt x="87" y="18"/>
                      </a:lnTo>
                      <a:lnTo>
                        <a:pt x="83" y="19"/>
                      </a:lnTo>
                      <a:lnTo>
                        <a:pt x="78" y="21"/>
                      </a:lnTo>
                      <a:lnTo>
                        <a:pt x="74" y="23"/>
                      </a:lnTo>
                      <a:lnTo>
                        <a:pt x="70" y="25"/>
                      </a:lnTo>
                      <a:lnTo>
                        <a:pt x="66" y="27"/>
                      </a:lnTo>
                      <a:lnTo>
                        <a:pt x="61" y="31"/>
                      </a:lnTo>
                      <a:lnTo>
                        <a:pt x="59" y="33"/>
                      </a:lnTo>
                      <a:lnTo>
                        <a:pt x="51" y="37"/>
                      </a:lnTo>
                      <a:lnTo>
                        <a:pt x="45" y="40"/>
                      </a:lnTo>
                      <a:lnTo>
                        <a:pt x="42" y="42"/>
                      </a:lnTo>
                      <a:lnTo>
                        <a:pt x="40" y="44"/>
                      </a:lnTo>
                      <a:lnTo>
                        <a:pt x="34" y="35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9" name="Freeform 799"/>
                <p:cNvSpPr>
                  <a:spLocks/>
                </p:cNvSpPr>
                <p:nvPr/>
              </p:nvSpPr>
              <p:spPr bwMode="auto">
                <a:xfrm>
                  <a:off x="2855" y="3115"/>
                  <a:ext cx="131" cy="68"/>
                </a:xfrm>
                <a:custGeom>
                  <a:avLst/>
                  <a:gdLst>
                    <a:gd name="T0" fmla="*/ 16 w 147"/>
                    <a:gd name="T1" fmla="*/ 47 h 77"/>
                    <a:gd name="T2" fmla="*/ 0 w 147"/>
                    <a:gd name="T3" fmla="*/ 28 h 77"/>
                    <a:gd name="T4" fmla="*/ 0 w 147"/>
                    <a:gd name="T5" fmla="*/ 6 h 77"/>
                    <a:gd name="T6" fmla="*/ 58 w 147"/>
                    <a:gd name="T7" fmla="*/ 0 h 77"/>
                    <a:gd name="T8" fmla="*/ 93 w 147"/>
                    <a:gd name="T9" fmla="*/ 11 h 77"/>
                    <a:gd name="T10" fmla="*/ 91 w 147"/>
                    <a:gd name="T11" fmla="*/ 43 h 77"/>
                    <a:gd name="T12" fmla="*/ 16 w 147"/>
                    <a:gd name="T13" fmla="*/ 47 h 77"/>
                    <a:gd name="T14" fmla="*/ 16 w 147"/>
                    <a:gd name="T15" fmla="*/ 47 h 7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7"/>
                    <a:gd name="T25" fmla="*/ 0 h 77"/>
                    <a:gd name="T26" fmla="*/ 147 w 147"/>
                    <a:gd name="T27" fmla="*/ 77 h 7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7" h="77">
                      <a:moveTo>
                        <a:pt x="25" y="77"/>
                      </a:moveTo>
                      <a:lnTo>
                        <a:pt x="0" y="46"/>
                      </a:lnTo>
                      <a:lnTo>
                        <a:pt x="0" y="10"/>
                      </a:lnTo>
                      <a:lnTo>
                        <a:pt x="92" y="0"/>
                      </a:lnTo>
                      <a:lnTo>
                        <a:pt x="147" y="18"/>
                      </a:lnTo>
                      <a:lnTo>
                        <a:pt x="145" y="71"/>
                      </a:lnTo>
                      <a:lnTo>
                        <a:pt x="25" y="77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0" name="Freeform 800"/>
                <p:cNvSpPr>
                  <a:spLocks/>
                </p:cNvSpPr>
                <p:nvPr/>
              </p:nvSpPr>
              <p:spPr bwMode="auto">
                <a:xfrm>
                  <a:off x="2848" y="2931"/>
                  <a:ext cx="145" cy="254"/>
                </a:xfrm>
                <a:custGeom>
                  <a:avLst/>
                  <a:gdLst>
                    <a:gd name="T0" fmla="*/ 26 w 161"/>
                    <a:gd name="T1" fmla="*/ 145 h 285"/>
                    <a:gd name="T2" fmla="*/ 26 w 161"/>
                    <a:gd name="T3" fmla="*/ 179 h 285"/>
                    <a:gd name="T4" fmla="*/ 106 w 161"/>
                    <a:gd name="T5" fmla="*/ 177 h 285"/>
                    <a:gd name="T6" fmla="*/ 106 w 161"/>
                    <a:gd name="T7" fmla="*/ 143 h 285"/>
                    <a:gd name="T8" fmla="*/ 77 w 161"/>
                    <a:gd name="T9" fmla="*/ 143 h 285"/>
                    <a:gd name="T10" fmla="*/ 77 w 161"/>
                    <a:gd name="T11" fmla="*/ 37 h 285"/>
                    <a:gd name="T12" fmla="*/ 84 w 161"/>
                    <a:gd name="T13" fmla="*/ 35 h 285"/>
                    <a:gd name="T14" fmla="*/ 84 w 161"/>
                    <a:gd name="T15" fmla="*/ 18 h 285"/>
                    <a:gd name="T16" fmla="*/ 72 w 161"/>
                    <a:gd name="T17" fmla="*/ 17 h 285"/>
                    <a:gd name="T18" fmla="*/ 65 w 161"/>
                    <a:gd name="T19" fmla="*/ 28 h 285"/>
                    <a:gd name="T20" fmla="*/ 65 w 161"/>
                    <a:gd name="T21" fmla="*/ 141 h 285"/>
                    <a:gd name="T22" fmla="*/ 50 w 161"/>
                    <a:gd name="T23" fmla="*/ 140 h 285"/>
                    <a:gd name="T24" fmla="*/ 23 w 161"/>
                    <a:gd name="T25" fmla="*/ 16 h 285"/>
                    <a:gd name="T26" fmla="*/ 23 w 161"/>
                    <a:gd name="T27" fmla="*/ 0 h 285"/>
                    <a:gd name="T28" fmla="*/ 0 w 161"/>
                    <a:gd name="T29" fmla="*/ 10 h 285"/>
                    <a:gd name="T30" fmla="*/ 5 w 161"/>
                    <a:gd name="T31" fmla="*/ 21 h 285"/>
                    <a:gd name="T32" fmla="*/ 20 w 161"/>
                    <a:gd name="T33" fmla="*/ 28 h 285"/>
                    <a:gd name="T34" fmla="*/ 41 w 161"/>
                    <a:gd name="T35" fmla="*/ 136 h 285"/>
                    <a:gd name="T36" fmla="*/ 55 w 161"/>
                    <a:gd name="T37" fmla="*/ 148 h 285"/>
                    <a:gd name="T38" fmla="*/ 26 w 161"/>
                    <a:gd name="T39" fmla="*/ 145 h 285"/>
                    <a:gd name="T40" fmla="*/ 26 w 161"/>
                    <a:gd name="T41" fmla="*/ 145 h 28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61"/>
                    <a:gd name="T64" fmla="*/ 0 h 285"/>
                    <a:gd name="T65" fmla="*/ 161 w 161"/>
                    <a:gd name="T66" fmla="*/ 285 h 28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61" h="285">
                      <a:moveTo>
                        <a:pt x="40" y="230"/>
                      </a:moveTo>
                      <a:lnTo>
                        <a:pt x="40" y="285"/>
                      </a:lnTo>
                      <a:lnTo>
                        <a:pt x="161" y="280"/>
                      </a:lnTo>
                      <a:lnTo>
                        <a:pt x="161" y="227"/>
                      </a:lnTo>
                      <a:lnTo>
                        <a:pt x="118" y="225"/>
                      </a:lnTo>
                      <a:lnTo>
                        <a:pt x="116" y="59"/>
                      </a:lnTo>
                      <a:lnTo>
                        <a:pt x="127" y="55"/>
                      </a:lnTo>
                      <a:lnTo>
                        <a:pt x="127" y="29"/>
                      </a:lnTo>
                      <a:lnTo>
                        <a:pt x="110" y="27"/>
                      </a:lnTo>
                      <a:lnTo>
                        <a:pt x="99" y="44"/>
                      </a:lnTo>
                      <a:lnTo>
                        <a:pt x="99" y="223"/>
                      </a:lnTo>
                      <a:lnTo>
                        <a:pt x="76" y="221"/>
                      </a:lnTo>
                      <a:lnTo>
                        <a:pt x="36" y="25"/>
                      </a:lnTo>
                      <a:lnTo>
                        <a:pt x="34" y="0"/>
                      </a:lnTo>
                      <a:lnTo>
                        <a:pt x="0" y="15"/>
                      </a:lnTo>
                      <a:lnTo>
                        <a:pt x="5" y="34"/>
                      </a:lnTo>
                      <a:lnTo>
                        <a:pt x="30" y="44"/>
                      </a:lnTo>
                      <a:lnTo>
                        <a:pt x="62" y="217"/>
                      </a:lnTo>
                      <a:lnTo>
                        <a:pt x="83" y="234"/>
                      </a:lnTo>
                      <a:lnTo>
                        <a:pt x="40" y="230"/>
                      </a:lnTo>
                      <a:close/>
                    </a:path>
                  </a:pathLst>
                </a:custGeom>
                <a:solidFill>
                  <a:srgbClr val="2E2E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1" name="Freeform 801"/>
                <p:cNvSpPr>
                  <a:spLocks/>
                </p:cNvSpPr>
                <p:nvPr/>
              </p:nvSpPr>
              <p:spPr bwMode="auto">
                <a:xfrm>
                  <a:off x="3582" y="2257"/>
                  <a:ext cx="67" cy="446"/>
                </a:xfrm>
                <a:custGeom>
                  <a:avLst/>
                  <a:gdLst>
                    <a:gd name="T0" fmla="*/ 0 w 74"/>
                    <a:gd name="T1" fmla="*/ 320 h 498"/>
                    <a:gd name="T2" fmla="*/ 8 w 74"/>
                    <a:gd name="T3" fmla="*/ 17 h 498"/>
                    <a:gd name="T4" fmla="*/ 45 w 74"/>
                    <a:gd name="T5" fmla="*/ 0 h 498"/>
                    <a:gd name="T6" fmla="*/ 50 w 74"/>
                    <a:gd name="T7" fmla="*/ 313 h 498"/>
                    <a:gd name="T8" fmla="*/ 0 w 74"/>
                    <a:gd name="T9" fmla="*/ 320 h 498"/>
                    <a:gd name="T10" fmla="*/ 0 w 74"/>
                    <a:gd name="T11" fmla="*/ 320 h 49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4"/>
                    <a:gd name="T19" fmla="*/ 0 h 498"/>
                    <a:gd name="T20" fmla="*/ 74 w 74"/>
                    <a:gd name="T21" fmla="*/ 498 h 49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4" h="498">
                      <a:moveTo>
                        <a:pt x="0" y="498"/>
                      </a:moveTo>
                      <a:lnTo>
                        <a:pt x="12" y="27"/>
                      </a:lnTo>
                      <a:lnTo>
                        <a:pt x="67" y="0"/>
                      </a:lnTo>
                      <a:lnTo>
                        <a:pt x="74" y="487"/>
                      </a:lnTo>
                      <a:lnTo>
                        <a:pt x="0" y="498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2" name="Freeform 802"/>
                <p:cNvSpPr>
                  <a:spLocks/>
                </p:cNvSpPr>
                <p:nvPr/>
              </p:nvSpPr>
              <p:spPr bwMode="auto">
                <a:xfrm>
                  <a:off x="3511" y="2972"/>
                  <a:ext cx="59" cy="414"/>
                </a:xfrm>
                <a:custGeom>
                  <a:avLst/>
                  <a:gdLst>
                    <a:gd name="T0" fmla="*/ 41 w 67"/>
                    <a:gd name="T1" fmla="*/ 11 h 462"/>
                    <a:gd name="T2" fmla="*/ 36 w 67"/>
                    <a:gd name="T3" fmla="*/ 298 h 462"/>
                    <a:gd name="T4" fmla="*/ 0 w 67"/>
                    <a:gd name="T5" fmla="*/ 282 h 462"/>
                    <a:gd name="T6" fmla="*/ 0 w 67"/>
                    <a:gd name="T7" fmla="*/ 0 h 462"/>
                    <a:gd name="T8" fmla="*/ 41 w 67"/>
                    <a:gd name="T9" fmla="*/ 11 h 462"/>
                    <a:gd name="T10" fmla="*/ 41 w 67"/>
                    <a:gd name="T11" fmla="*/ 11 h 46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7"/>
                    <a:gd name="T19" fmla="*/ 0 h 462"/>
                    <a:gd name="T20" fmla="*/ 67 w 67"/>
                    <a:gd name="T21" fmla="*/ 462 h 46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7" h="462">
                      <a:moveTo>
                        <a:pt x="67" y="17"/>
                      </a:moveTo>
                      <a:lnTo>
                        <a:pt x="59" y="462"/>
                      </a:lnTo>
                      <a:lnTo>
                        <a:pt x="0" y="439"/>
                      </a:lnTo>
                      <a:lnTo>
                        <a:pt x="0" y="0"/>
                      </a:lnTo>
                      <a:lnTo>
                        <a:pt x="67" y="17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3" name="Freeform 803"/>
                <p:cNvSpPr>
                  <a:spLocks/>
                </p:cNvSpPr>
                <p:nvPr/>
              </p:nvSpPr>
              <p:spPr bwMode="auto">
                <a:xfrm>
                  <a:off x="3520" y="2947"/>
                  <a:ext cx="392" cy="66"/>
                </a:xfrm>
                <a:custGeom>
                  <a:avLst/>
                  <a:gdLst>
                    <a:gd name="T0" fmla="*/ 0 w 437"/>
                    <a:gd name="T1" fmla="*/ 19 h 74"/>
                    <a:gd name="T2" fmla="*/ 107 w 437"/>
                    <a:gd name="T3" fmla="*/ 16 h 74"/>
                    <a:gd name="T4" fmla="*/ 43 w 437"/>
                    <a:gd name="T5" fmla="*/ 8 h 74"/>
                    <a:gd name="T6" fmla="*/ 159 w 437"/>
                    <a:gd name="T7" fmla="*/ 0 h 74"/>
                    <a:gd name="T8" fmla="*/ 283 w 437"/>
                    <a:gd name="T9" fmla="*/ 8 h 74"/>
                    <a:gd name="T10" fmla="*/ 283 w 437"/>
                    <a:gd name="T11" fmla="*/ 47 h 74"/>
                    <a:gd name="T12" fmla="*/ 133 w 437"/>
                    <a:gd name="T13" fmla="*/ 21 h 74"/>
                    <a:gd name="T14" fmla="*/ 35 w 437"/>
                    <a:gd name="T15" fmla="*/ 30 h 74"/>
                    <a:gd name="T16" fmla="*/ 0 w 437"/>
                    <a:gd name="T17" fmla="*/ 19 h 74"/>
                    <a:gd name="T18" fmla="*/ 0 w 437"/>
                    <a:gd name="T19" fmla="*/ 19 h 7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37"/>
                    <a:gd name="T31" fmla="*/ 0 h 74"/>
                    <a:gd name="T32" fmla="*/ 437 w 437"/>
                    <a:gd name="T33" fmla="*/ 74 h 7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37" h="74">
                      <a:moveTo>
                        <a:pt x="0" y="29"/>
                      </a:moveTo>
                      <a:lnTo>
                        <a:pt x="165" y="25"/>
                      </a:lnTo>
                      <a:lnTo>
                        <a:pt x="66" y="12"/>
                      </a:lnTo>
                      <a:lnTo>
                        <a:pt x="245" y="0"/>
                      </a:lnTo>
                      <a:lnTo>
                        <a:pt x="437" y="12"/>
                      </a:lnTo>
                      <a:lnTo>
                        <a:pt x="437" y="74"/>
                      </a:lnTo>
                      <a:lnTo>
                        <a:pt x="205" y="33"/>
                      </a:lnTo>
                      <a:lnTo>
                        <a:pt x="53" y="48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4" name="Freeform 804"/>
                <p:cNvSpPr>
                  <a:spLocks/>
                </p:cNvSpPr>
                <p:nvPr/>
              </p:nvSpPr>
              <p:spPr bwMode="auto">
                <a:xfrm>
                  <a:off x="3115" y="2426"/>
                  <a:ext cx="34" cy="301"/>
                </a:xfrm>
                <a:custGeom>
                  <a:avLst/>
                  <a:gdLst>
                    <a:gd name="T0" fmla="*/ 20 w 38"/>
                    <a:gd name="T1" fmla="*/ 0 h 337"/>
                    <a:gd name="T2" fmla="*/ 24 w 38"/>
                    <a:gd name="T3" fmla="*/ 214 h 337"/>
                    <a:gd name="T4" fmla="*/ 4 w 38"/>
                    <a:gd name="T5" fmla="*/ 214 h 337"/>
                    <a:gd name="T6" fmla="*/ 0 w 38"/>
                    <a:gd name="T7" fmla="*/ 12 h 337"/>
                    <a:gd name="T8" fmla="*/ 20 w 38"/>
                    <a:gd name="T9" fmla="*/ 0 h 337"/>
                    <a:gd name="T10" fmla="*/ 20 w 38"/>
                    <a:gd name="T11" fmla="*/ 0 h 33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337"/>
                    <a:gd name="T20" fmla="*/ 38 w 38"/>
                    <a:gd name="T21" fmla="*/ 337 h 33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337">
                      <a:moveTo>
                        <a:pt x="31" y="0"/>
                      </a:moveTo>
                      <a:lnTo>
                        <a:pt x="38" y="337"/>
                      </a:lnTo>
                      <a:lnTo>
                        <a:pt x="6" y="337"/>
                      </a:lnTo>
                      <a:lnTo>
                        <a:pt x="0" y="18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5" name="Freeform 805"/>
                <p:cNvSpPr>
                  <a:spLocks/>
                </p:cNvSpPr>
                <p:nvPr/>
              </p:nvSpPr>
              <p:spPr bwMode="auto">
                <a:xfrm>
                  <a:off x="2767" y="2662"/>
                  <a:ext cx="20" cy="97"/>
                </a:xfrm>
                <a:custGeom>
                  <a:avLst/>
                  <a:gdLst>
                    <a:gd name="T0" fmla="*/ 15 w 21"/>
                    <a:gd name="T1" fmla="*/ 0 h 106"/>
                    <a:gd name="T2" fmla="*/ 17 w 21"/>
                    <a:gd name="T3" fmla="*/ 71 h 106"/>
                    <a:gd name="T4" fmla="*/ 0 w 21"/>
                    <a:gd name="T5" fmla="*/ 74 h 106"/>
                    <a:gd name="T6" fmla="*/ 0 w 21"/>
                    <a:gd name="T7" fmla="*/ 5 h 106"/>
                    <a:gd name="T8" fmla="*/ 15 w 21"/>
                    <a:gd name="T9" fmla="*/ 0 h 106"/>
                    <a:gd name="T10" fmla="*/ 15 w 21"/>
                    <a:gd name="T11" fmla="*/ 0 h 10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06"/>
                    <a:gd name="T20" fmla="*/ 21 w 21"/>
                    <a:gd name="T21" fmla="*/ 106 h 10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06">
                      <a:moveTo>
                        <a:pt x="19" y="0"/>
                      </a:moveTo>
                      <a:lnTo>
                        <a:pt x="21" y="102"/>
                      </a:lnTo>
                      <a:lnTo>
                        <a:pt x="0" y="106"/>
                      </a:lnTo>
                      <a:lnTo>
                        <a:pt x="0" y="5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6" name="Freeform 806"/>
                <p:cNvSpPr>
                  <a:spLocks/>
                </p:cNvSpPr>
                <p:nvPr/>
              </p:nvSpPr>
              <p:spPr bwMode="auto">
                <a:xfrm>
                  <a:off x="2749" y="2333"/>
                  <a:ext cx="18" cy="161"/>
                </a:xfrm>
                <a:custGeom>
                  <a:avLst/>
                  <a:gdLst>
                    <a:gd name="T0" fmla="*/ 9 w 21"/>
                    <a:gd name="T1" fmla="*/ 0 h 180"/>
                    <a:gd name="T2" fmla="*/ 11 w 21"/>
                    <a:gd name="T3" fmla="*/ 102 h 180"/>
                    <a:gd name="T4" fmla="*/ 0 w 21"/>
                    <a:gd name="T5" fmla="*/ 115 h 180"/>
                    <a:gd name="T6" fmla="*/ 0 w 21"/>
                    <a:gd name="T7" fmla="*/ 12 h 180"/>
                    <a:gd name="T8" fmla="*/ 9 w 21"/>
                    <a:gd name="T9" fmla="*/ 0 h 180"/>
                    <a:gd name="T10" fmla="*/ 9 w 21"/>
                    <a:gd name="T11" fmla="*/ 0 h 18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80"/>
                    <a:gd name="T20" fmla="*/ 21 w 21"/>
                    <a:gd name="T21" fmla="*/ 180 h 18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80">
                      <a:moveTo>
                        <a:pt x="18" y="0"/>
                      </a:moveTo>
                      <a:lnTo>
                        <a:pt x="21" y="160"/>
                      </a:lnTo>
                      <a:lnTo>
                        <a:pt x="0" y="180"/>
                      </a:lnTo>
                      <a:lnTo>
                        <a:pt x="0" y="19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7" name="Freeform 807"/>
                <p:cNvSpPr>
                  <a:spLocks/>
                </p:cNvSpPr>
                <p:nvPr/>
              </p:nvSpPr>
              <p:spPr bwMode="auto">
                <a:xfrm>
                  <a:off x="2189" y="2608"/>
                  <a:ext cx="202" cy="251"/>
                </a:xfrm>
                <a:custGeom>
                  <a:avLst/>
                  <a:gdLst>
                    <a:gd name="T0" fmla="*/ 4 w 226"/>
                    <a:gd name="T1" fmla="*/ 0 h 279"/>
                    <a:gd name="T2" fmla="*/ 145 w 226"/>
                    <a:gd name="T3" fmla="*/ 4 h 279"/>
                    <a:gd name="T4" fmla="*/ 145 w 226"/>
                    <a:gd name="T5" fmla="*/ 183 h 279"/>
                    <a:gd name="T6" fmla="*/ 0 w 226"/>
                    <a:gd name="T7" fmla="*/ 183 h 279"/>
                    <a:gd name="T8" fmla="*/ 4 w 226"/>
                    <a:gd name="T9" fmla="*/ 0 h 279"/>
                    <a:gd name="T10" fmla="*/ 4 w 226"/>
                    <a:gd name="T11" fmla="*/ 0 h 27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6"/>
                    <a:gd name="T19" fmla="*/ 0 h 279"/>
                    <a:gd name="T20" fmla="*/ 226 w 226"/>
                    <a:gd name="T21" fmla="*/ 279 h 27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6" h="279">
                      <a:moveTo>
                        <a:pt x="6" y="0"/>
                      </a:moveTo>
                      <a:lnTo>
                        <a:pt x="226" y="7"/>
                      </a:lnTo>
                      <a:lnTo>
                        <a:pt x="226" y="279"/>
                      </a:lnTo>
                      <a:lnTo>
                        <a:pt x="0" y="27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8" name="Freeform 808"/>
                <p:cNvSpPr>
                  <a:spLocks/>
                </p:cNvSpPr>
                <p:nvPr/>
              </p:nvSpPr>
              <p:spPr bwMode="auto">
                <a:xfrm>
                  <a:off x="2436" y="2746"/>
                  <a:ext cx="43" cy="104"/>
                </a:xfrm>
                <a:custGeom>
                  <a:avLst/>
                  <a:gdLst>
                    <a:gd name="T0" fmla="*/ 0 w 47"/>
                    <a:gd name="T1" fmla="*/ 0 h 116"/>
                    <a:gd name="T2" fmla="*/ 33 w 47"/>
                    <a:gd name="T3" fmla="*/ 0 h 116"/>
                    <a:gd name="T4" fmla="*/ 33 w 47"/>
                    <a:gd name="T5" fmla="*/ 74 h 116"/>
                    <a:gd name="T6" fmla="*/ 0 w 47"/>
                    <a:gd name="T7" fmla="*/ 74 h 116"/>
                    <a:gd name="T8" fmla="*/ 0 w 47"/>
                    <a:gd name="T9" fmla="*/ 0 h 116"/>
                    <a:gd name="T10" fmla="*/ 0 w 47"/>
                    <a:gd name="T11" fmla="*/ 0 h 1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7"/>
                    <a:gd name="T19" fmla="*/ 0 h 116"/>
                    <a:gd name="T20" fmla="*/ 47 w 47"/>
                    <a:gd name="T21" fmla="*/ 116 h 1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7" h="116">
                      <a:moveTo>
                        <a:pt x="0" y="0"/>
                      </a:moveTo>
                      <a:lnTo>
                        <a:pt x="47" y="0"/>
                      </a:lnTo>
                      <a:lnTo>
                        <a:pt x="47" y="116"/>
                      </a:lnTo>
                      <a:lnTo>
                        <a:pt x="0" y="1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9" name="Freeform 809"/>
                <p:cNvSpPr>
                  <a:spLocks/>
                </p:cNvSpPr>
                <p:nvPr/>
              </p:nvSpPr>
              <p:spPr bwMode="auto">
                <a:xfrm>
                  <a:off x="2069" y="2445"/>
                  <a:ext cx="367" cy="260"/>
                </a:xfrm>
                <a:custGeom>
                  <a:avLst/>
                  <a:gdLst>
                    <a:gd name="T0" fmla="*/ 117 w 409"/>
                    <a:gd name="T1" fmla="*/ 4 h 291"/>
                    <a:gd name="T2" fmla="*/ 0 w 409"/>
                    <a:gd name="T3" fmla="*/ 185 h 291"/>
                    <a:gd name="T4" fmla="*/ 115 w 409"/>
                    <a:gd name="T5" fmla="*/ 40 h 291"/>
                    <a:gd name="T6" fmla="*/ 158 w 409"/>
                    <a:gd name="T7" fmla="*/ 27 h 291"/>
                    <a:gd name="T8" fmla="*/ 265 w 409"/>
                    <a:gd name="T9" fmla="*/ 147 h 291"/>
                    <a:gd name="T10" fmla="*/ 153 w 409"/>
                    <a:gd name="T11" fmla="*/ 0 h 291"/>
                    <a:gd name="T12" fmla="*/ 117 w 409"/>
                    <a:gd name="T13" fmla="*/ 4 h 291"/>
                    <a:gd name="T14" fmla="*/ 117 w 409"/>
                    <a:gd name="T15" fmla="*/ 4 h 29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09"/>
                    <a:gd name="T25" fmla="*/ 0 h 291"/>
                    <a:gd name="T26" fmla="*/ 409 w 409"/>
                    <a:gd name="T27" fmla="*/ 291 h 29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09" h="291">
                      <a:moveTo>
                        <a:pt x="180" y="8"/>
                      </a:moveTo>
                      <a:lnTo>
                        <a:pt x="0" y="291"/>
                      </a:lnTo>
                      <a:lnTo>
                        <a:pt x="177" y="63"/>
                      </a:lnTo>
                      <a:lnTo>
                        <a:pt x="243" y="42"/>
                      </a:lnTo>
                      <a:lnTo>
                        <a:pt x="409" y="232"/>
                      </a:lnTo>
                      <a:lnTo>
                        <a:pt x="236" y="0"/>
                      </a:lnTo>
                      <a:lnTo>
                        <a:pt x="180" y="8"/>
                      </a:lnTo>
                      <a:close/>
                    </a:path>
                  </a:pathLst>
                </a:custGeom>
                <a:solidFill>
                  <a:srgbClr val="E8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0" name="Freeform 810"/>
                <p:cNvSpPr>
                  <a:spLocks/>
                </p:cNvSpPr>
                <p:nvPr/>
              </p:nvSpPr>
              <p:spPr bwMode="auto">
                <a:xfrm>
                  <a:off x="2241" y="2410"/>
                  <a:ext cx="30" cy="35"/>
                </a:xfrm>
                <a:custGeom>
                  <a:avLst/>
                  <a:gdLst>
                    <a:gd name="T0" fmla="*/ 9 w 32"/>
                    <a:gd name="T1" fmla="*/ 0 h 40"/>
                    <a:gd name="T2" fmla="*/ 8 w 32"/>
                    <a:gd name="T3" fmla="*/ 0 h 40"/>
                    <a:gd name="T4" fmla="*/ 8 w 32"/>
                    <a:gd name="T5" fmla="*/ 2 h 40"/>
                    <a:gd name="T6" fmla="*/ 7 w 32"/>
                    <a:gd name="T7" fmla="*/ 4 h 40"/>
                    <a:gd name="T8" fmla="*/ 4 w 32"/>
                    <a:gd name="T9" fmla="*/ 8 h 40"/>
                    <a:gd name="T10" fmla="*/ 4 w 32"/>
                    <a:gd name="T11" fmla="*/ 9 h 40"/>
                    <a:gd name="T12" fmla="*/ 2 w 32"/>
                    <a:gd name="T13" fmla="*/ 11 h 40"/>
                    <a:gd name="T14" fmla="*/ 2 w 32"/>
                    <a:gd name="T15" fmla="*/ 14 h 40"/>
                    <a:gd name="T16" fmla="*/ 0 w 32"/>
                    <a:gd name="T17" fmla="*/ 17 h 40"/>
                    <a:gd name="T18" fmla="*/ 0 w 32"/>
                    <a:gd name="T19" fmla="*/ 19 h 40"/>
                    <a:gd name="T20" fmla="*/ 0 w 32"/>
                    <a:gd name="T21" fmla="*/ 21 h 40"/>
                    <a:gd name="T22" fmla="*/ 0 w 32"/>
                    <a:gd name="T23" fmla="*/ 22 h 40"/>
                    <a:gd name="T24" fmla="*/ 0 w 32"/>
                    <a:gd name="T25" fmla="*/ 24 h 40"/>
                    <a:gd name="T26" fmla="*/ 2 w 32"/>
                    <a:gd name="T27" fmla="*/ 24 h 40"/>
                    <a:gd name="T28" fmla="*/ 6 w 32"/>
                    <a:gd name="T29" fmla="*/ 24 h 40"/>
                    <a:gd name="T30" fmla="*/ 8 w 32"/>
                    <a:gd name="T31" fmla="*/ 24 h 40"/>
                    <a:gd name="T32" fmla="*/ 15 w 32"/>
                    <a:gd name="T33" fmla="*/ 24 h 40"/>
                    <a:gd name="T34" fmla="*/ 19 w 32"/>
                    <a:gd name="T35" fmla="*/ 22 h 40"/>
                    <a:gd name="T36" fmla="*/ 21 w 32"/>
                    <a:gd name="T37" fmla="*/ 22 h 40"/>
                    <a:gd name="T38" fmla="*/ 22 w 32"/>
                    <a:gd name="T39" fmla="*/ 21 h 40"/>
                    <a:gd name="T40" fmla="*/ 24 w 32"/>
                    <a:gd name="T41" fmla="*/ 21 h 40"/>
                    <a:gd name="T42" fmla="*/ 24 w 32"/>
                    <a:gd name="T43" fmla="*/ 21 h 40"/>
                    <a:gd name="T44" fmla="*/ 24 w 32"/>
                    <a:gd name="T45" fmla="*/ 18 h 40"/>
                    <a:gd name="T46" fmla="*/ 24 w 32"/>
                    <a:gd name="T47" fmla="*/ 16 h 40"/>
                    <a:gd name="T48" fmla="*/ 22 w 32"/>
                    <a:gd name="T49" fmla="*/ 12 h 40"/>
                    <a:gd name="T50" fmla="*/ 20 w 32"/>
                    <a:gd name="T51" fmla="*/ 8 h 40"/>
                    <a:gd name="T52" fmla="*/ 19 w 32"/>
                    <a:gd name="T53" fmla="*/ 4 h 40"/>
                    <a:gd name="T54" fmla="*/ 15 w 32"/>
                    <a:gd name="T55" fmla="*/ 2 h 40"/>
                    <a:gd name="T56" fmla="*/ 15 w 32"/>
                    <a:gd name="T57" fmla="*/ 0 h 40"/>
                    <a:gd name="T58" fmla="*/ 9 w 32"/>
                    <a:gd name="T59" fmla="*/ 0 h 40"/>
                    <a:gd name="T60" fmla="*/ 9 w 32"/>
                    <a:gd name="T61" fmla="*/ 0 h 4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2"/>
                    <a:gd name="T94" fmla="*/ 0 h 40"/>
                    <a:gd name="T95" fmla="*/ 32 w 32"/>
                    <a:gd name="T96" fmla="*/ 40 h 4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2" h="40">
                      <a:moveTo>
                        <a:pt x="13" y="0"/>
                      </a:moveTo>
                      <a:lnTo>
                        <a:pt x="11" y="0"/>
                      </a:lnTo>
                      <a:lnTo>
                        <a:pt x="9" y="2"/>
                      </a:lnTo>
                      <a:lnTo>
                        <a:pt x="7" y="6"/>
                      </a:lnTo>
                      <a:lnTo>
                        <a:pt x="4" y="14"/>
                      </a:lnTo>
                      <a:lnTo>
                        <a:pt x="4" y="16"/>
                      </a:lnTo>
                      <a:lnTo>
                        <a:pt x="2" y="19"/>
                      </a:lnTo>
                      <a:lnTo>
                        <a:pt x="2" y="23"/>
                      </a:lnTo>
                      <a:lnTo>
                        <a:pt x="0" y="29"/>
                      </a:lnTo>
                      <a:lnTo>
                        <a:pt x="0" y="33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6" y="40"/>
                      </a:lnTo>
                      <a:lnTo>
                        <a:pt x="11" y="40"/>
                      </a:lnTo>
                      <a:lnTo>
                        <a:pt x="19" y="40"/>
                      </a:lnTo>
                      <a:lnTo>
                        <a:pt x="23" y="38"/>
                      </a:lnTo>
                      <a:lnTo>
                        <a:pt x="28" y="38"/>
                      </a:lnTo>
                      <a:lnTo>
                        <a:pt x="30" y="37"/>
                      </a:lnTo>
                      <a:lnTo>
                        <a:pt x="32" y="37"/>
                      </a:lnTo>
                      <a:lnTo>
                        <a:pt x="32" y="35"/>
                      </a:lnTo>
                      <a:lnTo>
                        <a:pt x="32" y="31"/>
                      </a:lnTo>
                      <a:lnTo>
                        <a:pt x="32" y="27"/>
                      </a:lnTo>
                      <a:lnTo>
                        <a:pt x="30" y="21"/>
                      </a:lnTo>
                      <a:lnTo>
                        <a:pt x="26" y="14"/>
                      </a:lnTo>
                      <a:lnTo>
                        <a:pt x="23" y="6"/>
                      </a:lnTo>
                      <a:lnTo>
                        <a:pt x="19" y="2"/>
                      </a:lnTo>
                      <a:lnTo>
                        <a:pt x="19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1" name="Freeform 811"/>
                <p:cNvSpPr>
                  <a:spLocks/>
                </p:cNvSpPr>
                <p:nvPr/>
              </p:nvSpPr>
              <p:spPr bwMode="auto">
                <a:xfrm>
                  <a:off x="2232" y="2438"/>
                  <a:ext cx="53" cy="15"/>
                </a:xfrm>
                <a:custGeom>
                  <a:avLst/>
                  <a:gdLst>
                    <a:gd name="T0" fmla="*/ 0 w 61"/>
                    <a:gd name="T1" fmla="*/ 9 h 17"/>
                    <a:gd name="T2" fmla="*/ 3 w 61"/>
                    <a:gd name="T3" fmla="*/ 9 h 17"/>
                    <a:gd name="T4" fmla="*/ 6 w 61"/>
                    <a:gd name="T5" fmla="*/ 10 h 17"/>
                    <a:gd name="T6" fmla="*/ 9 w 61"/>
                    <a:gd name="T7" fmla="*/ 10 h 17"/>
                    <a:gd name="T8" fmla="*/ 12 w 61"/>
                    <a:gd name="T9" fmla="*/ 10 h 17"/>
                    <a:gd name="T10" fmla="*/ 15 w 61"/>
                    <a:gd name="T11" fmla="*/ 10 h 17"/>
                    <a:gd name="T12" fmla="*/ 19 w 61"/>
                    <a:gd name="T13" fmla="*/ 10 h 17"/>
                    <a:gd name="T14" fmla="*/ 22 w 61"/>
                    <a:gd name="T15" fmla="*/ 9 h 17"/>
                    <a:gd name="T16" fmla="*/ 23 w 61"/>
                    <a:gd name="T17" fmla="*/ 8 h 17"/>
                    <a:gd name="T18" fmla="*/ 27 w 61"/>
                    <a:gd name="T19" fmla="*/ 7 h 17"/>
                    <a:gd name="T20" fmla="*/ 30 w 61"/>
                    <a:gd name="T21" fmla="*/ 7 h 17"/>
                    <a:gd name="T22" fmla="*/ 33 w 61"/>
                    <a:gd name="T23" fmla="*/ 4 h 17"/>
                    <a:gd name="T24" fmla="*/ 35 w 61"/>
                    <a:gd name="T25" fmla="*/ 4 h 17"/>
                    <a:gd name="T26" fmla="*/ 27 w 61"/>
                    <a:gd name="T27" fmla="*/ 0 h 17"/>
                    <a:gd name="T28" fmla="*/ 15 w 61"/>
                    <a:gd name="T29" fmla="*/ 0 h 17"/>
                    <a:gd name="T30" fmla="*/ 0 w 61"/>
                    <a:gd name="T31" fmla="*/ 9 h 17"/>
                    <a:gd name="T32" fmla="*/ 0 w 61"/>
                    <a:gd name="T33" fmla="*/ 9 h 1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61"/>
                    <a:gd name="T52" fmla="*/ 0 h 17"/>
                    <a:gd name="T53" fmla="*/ 61 w 61"/>
                    <a:gd name="T54" fmla="*/ 17 h 1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61" h="17">
                      <a:moveTo>
                        <a:pt x="0" y="15"/>
                      </a:moveTo>
                      <a:lnTo>
                        <a:pt x="4" y="15"/>
                      </a:lnTo>
                      <a:lnTo>
                        <a:pt x="10" y="17"/>
                      </a:lnTo>
                      <a:lnTo>
                        <a:pt x="16" y="17"/>
                      </a:lnTo>
                      <a:lnTo>
                        <a:pt x="21" y="17"/>
                      </a:lnTo>
                      <a:lnTo>
                        <a:pt x="25" y="17"/>
                      </a:lnTo>
                      <a:lnTo>
                        <a:pt x="33" y="17"/>
                      </a:lnTo>
                      <a:lnTo>
                        <a:pt x="38" y="15"/>
                      </a:lnTo>
                      <a:lnTo>
                        <a:pt x="42" y="13"/>
                      </a:lnTo>
                      <a:lnTo>
                        <a:pt x="48" y="11"/>
                      </a:lnTo>
                      <a:lnTo>
                        <a:pt x="52" y="11"/>
                      </a:lnTo>
                      <a:lnTo>
                        <a:pt x="59" y="7"/>
                      </a:lnTo>
                      <a:lnTo>
                        <a:pt x="61" y="7"/>
                      </a:lnTo>
                      <a:lnTo>
                        <a:pt x="48" y="0"/>
                      </a:lnTo>
                      <a:lnTo>
                        <a:pt x="2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2" name="Freeform 812"/>
                <p:cNvSpPr>
                  <a:spLocks/>
                </p:cNvSpPr>
                <p:nvPr/>
              </p:nvSpPr>
              <p:spPr bwMode="auto">
                <a:xfrm>
                  <a:off x="2249" y="2438"/>
                  <a:ext cx="17" cy="11"/>
                </a:xfrm>
                <a:custGeom>
                  <a:avLst/>
                  <a:gdLst>
                    <a:gd name="T0" fmla="*/ 0 w 17"/>
                    <a:gd name="T1" fmla="*/ 2 h 11"/>
                    <a:gd name="T2" fmla="*/ 0 w 17"/>
                    <a:gd name="T3" fmla="*/ 5 h 11"/>
                    <a:gd name="T4" fmla="*/ 4 w 17"/>
                    <a:gd name="T5" fmla="*/ 11 h 11"/>
                    <a:gd name="T6" fmla="*/ 6 w 17"/>
                    <a:gd name="T7" fmla="*/ 11 h 11"/>
                    <a:gd name="T8" fmla="*/ 10 w 17"/>
                    <a:gd name="T9" fmla="*/ 11 h 11"/>
                    <a:gd name="T10" fmla="*/ 14 w 17"/>
                    <a:gd name="T11" fmla="*/ 11 h 11"/>
                    <a:gd name="T12" fmla="*/ 17 w 17"/>
                    <a:gd name="T13" fmla="*/ 11 h 11"/>
                    <a:gd name="T14" fmla="*/ 17 w 17"/>
                    <a:gd name="T15" fmla="*/ 7 h 11"/>
                    <a:gd name="T16" fmla="*/ 17 w 17"/>
                    <a:gd name="T17" fmla="*/ 4 h 11"/>
                    <a:gd name="T18" fmla="*/ 17 w 17"/>
                    <a:gd name="T19" fmla="*/ 2 h 11"/>
                    <a:gd name="T20" fmla="*/ 17 w 17"/>
                    <a:gd name="T21" fmla="*/ 0 h 11"/>
                    <a:gd name="T22" fmla="*/ 0 w 17"/>
                    <a:gd name="T23" fmla="*/ 2 h 11"/>
                    <a:gd name="T24" fmla="*/ 0 w 17"/>
                    <a:gd name="T25" fmla="*/ 2 h 1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7"/>
                    <a:gd name="T40" fmla="*/ 0 h 11"/>
                    <a:gd name="T41" fmla="*/ 17 w 17"/>
                    <a:gd name="T42" fmla="*/ 11 h 11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7" h="11">
                      <a:moveTo>
                        <a:pt x="0" y="2"/>
                      </a:moveTo>
                      <a:lnTo>
                        <a:pt x="0" y="5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10" y="11"/>
                      </a:lnTo>
                      <a:lnTo>
                        <a:pt x="14" y="11"/>
                      </a:lnTo>
                      <a:lnTo>
                        <a:pt x="17" y="11"/>
                      </a:lnTo>
                      <a:lnTo>
                        <a:pt x="17" y="7"/>
                      </a:lnTo>
                      <a:lnTo>
                        <a:pt x="17" y="4"/>
                      </a:lnTo>
                      <a:lnTo>
                        <a:pt x="17" y="2"/>
                      </a:lnTo>
                      <a:lnTo>
                        <a:pt x="17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3" name="Freeform 813"/>
                <p:cNvSpPr>
                  <a:spLocks/>
                </p:cNvSpPr>
                <p:nvPr/>
              </p:nvSpPr>
              <p:spPr bwMode="auto">
                <a:xfrm>
                  <a:off x="2244" y="2411"/>
                  <a:ext cx="25" cy="29"/>
                </a:xfrm>
                <a:custGeom>
                  <a:avLst/>
                  <a:gdLst>
                    <a:gd name="T0" fmla="*/ 0 w 26"/>
                    <a:gd name="T1" fmla="*/ 19 h 33"/>
                    <a:gd name="T2" fmla="*/ 0 w 26"/>
                    <a:gd name="T3" fmla="*/ 18 h 33"/>
                    <a:gd name="T4" fmla="*/ 0 w 26"/>
                    <a:gd name="T5" fmla="*/ 15 h 33"/>
                    <a:gd name="T6" fmla="*/ 0 w 26"/>
                    <a:gd name="T7" fmla="*/ 11 h 33"/>
                    <a:gd name="T8" fmla="*/ 2 w 26"/>
                    <a:gd name="T9" fmla="*/ 10 h 33"/>
                    <a:gd name="T10" fmla="*/ 2 w 26"/>
                    <a:gd name="T11" fmla="*/ 8 h 33"/>
                    <a:gd name="T12" fmla="*/ 3 w 26"/>
                    <a:gd name="T13" fmla="*/ 4 h 33"/>
                    <a:gd name="T14" fmla="*/ 5 w 26"/>
                    <a:gd name="T15" fmla="*/ 4 h 33"/>
                    <a:gd name="T16" fmla="*/ 7 w 26"/>
                    <a:gd name="T17" fmla="*/ 2 h 33"/>
                    <a:gd name="T18" fmla="*/ 9 w 26"/>
                    <a:gd name="T19" fmla="*/ 0 h 33"/>
                    <a:gd name="T20" fmla="*/ 11 w 26"/>
                    <a:gd name="T21" fmla="*/ 0 h 33"/>
                    <a:gd name="T22" fmla="*/ 13 w 26"/>
                    <a:gd name="T23" fmla="*/ 2 h 33"/>
                    <a:gd name="T24" fmla="*/ 15 w 26"/>
                    <a:gd name="T25" fmla="*/ 4 h 33"/>
                    <a:gd name="T26" fmla="*/ 17 w 26"/>
                    <a:gd name="T27" fmla="*/ 9 h 33"/>
                    <a:gd name="T28" fmla="*/ 18 w 26"/>
                    <a:gd name="T29" fmla="*/ 11 h 33"/>
                    <a:gd name="T30" fmla="*/ 20 w 26"/>
                    <a:gd name="T31" fmla="*/ 15 h 33"/>
                    <a:gd name="T32" fmla="*/ 22 w 26"/>
                    <a:gd name="T33" fmla="*/ 16 h 33"/>
                    <a:gd name="T34" fmla="*/ 0 w 26"/>
                    <a:gd name="T35" fmla="*/ 19 h 33"/>
                    <a:gd name="T36" fmla="*/ 0 w 26"/>
                    <a:gd name="T37" fmla="*/ 19 h 3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6"/>
                    <a:gd name="T58" fmla="*/ 0 h 33"/>
                    <a:gd name="T59" fmla="*/ 26 w 26"/>
                    <a:gd name="T60" fmla="*/ 33 h 33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6" h="33">
                      <a:moveTo>
                        <a:pt x="0" y="33"/>
                      </a:moveTo>
                      <a:lnTo>
                        <a:pt x="0" y="31"/>
                      </a:lnTo>
                      <a:lnTo>
                        <a:pt x="0" y="25"/>
                      </a:lnTo>
                      <a:lnTo>
                        <a:pt x="0" y="19"/>
                      </a:lnTo>
                      <a:lnTo>
                        <a:pt x="2" y="16"/>
                      </a:lnTo>
                      <a:lnTo>
                        <a:pt x="2" y="12"/>
                      </a:lnTo>
                      <a:lnTo>
                        <a:pt x="3" y="8"/>
                      </a:lnTo>
                      <a:lnTo>
                        <a:pt x="5" y="4"/>
                      </a:lnTo>
                      <a:lnTo>
                        <a:pt x="7" y="2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3" y="2"/>
                      </a:lnTo>
                      <a:lnTo>
                        <a:pt x="19" y="8"/>
                      </a:lnTo>
                      <a:lnTo>
                        <a:pt x="21" y="14"/>
                      </a:lnTo>
                      <a:lnTo>
                        <a:pt x="22" y="19"/>
                      </a:lnTo>
                      <a:lnTo>
                        <a:pt x="24" y="25"/>
                      </a:lnTo>
                      <a:lnTo>
                        <a:pt x="26" y="27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4" name="Freeform 814"/>
                <p:cNvSpPr>
                  <a:spLocks/>
                </p:cNvSpPr>
                <p:nvPr/>
              </p:nvSpPr>
              <p:spPr bwMode="auto">
                <a:xfrm>
                  <a:off x="2242" y="2349"/>
                  <a:ext cx="18" cy="66"/>
                </a:xfrm>
                <a:custGeom>
                  <a:avLst/>
                  <a:gdLst>
                    <a:gd name="T0" fmla="*/ 13 w 19"/>
                    <a:gd name="T1" fmla="*/ 49 h 72"/>
                    <a:gd name="T2" fmla="*/ 11 w 19"/>
                    <a:gd name="T3" fmla="*/ 47 h 72"/>
                    <a:gd name="T4" fmla="*/ 11 w 19"/>
                    <a:gd name="T5" fmla="*/ 43 h 72"/>
                    <a:gd name="T6" fmla="*/ 11 w 19"/>
                    <a:gd name="T7" fmla="*/ 38 h 72"/>
                    <a:gd name="T8" fmla="*/ 11 w 19"/>
                    <a:gd name="T9" fmla="*/ 35 h 72"/>
                    <a:gd name="T10" fmla="*/ 11 w 19"/>
                    <a:gd name="T11" fmla="*/ 31 h 72"/>
                    <a:gd name="T12" fmla="*/ 11 w 19"/>
                    <a:gd name="T13" fmla="*/ 28 h 72"/>
                    <a:gd name="T14" fmla="*/ 9 w 19"/>
                    <a:gd name="T15" fmla="*/ 24 h 72"/>
                    <a:gd name="T16" fmla="*/ 9 w 19"/>
                    <a:gd name="T17" fmla="*/ 20 h 72"/>
                    <a:gd name="T18" fmla="*/ 9 w 19"/>
                    <a:gd name="T19" fmla="*/ 16 h 72"/>
                    <a:gd name="T20" fmla="*/ 9 w 19"/>
                    <a:gd name="T21" fmla="*/ 14 h 72"/>
                    <a:gd name="T22" fmla="*/ 9 w 19"/>
                    <a:gd name="T23" fmla="*/ 9 h 72"/>
                    <a:gd name="T24" fmla="*/ 9 w 19"/>
                    <a:gd name="T25" fmla="*/ 7 h 72"/>
                    <a:gd name="T26" fmla="*/ 13 w 19"/>
                    <a:gd name="T27" fmla="*/ 5 h 72"/>
                    <a:gd name="T28" fmla="*/ 15 w 19"/>
                    <a:gd name="T29" fmla="*/ 0 h 72"/>
                    <a:gd name="T30" fmla="*/ 13 w 19"/>
                    <a:gd name="T31" fmla="*/ 0 h 72"/>
                    <a:gd name="T32" fmla="*/ 13 w 19"/>
                    <a:gd name="T33" fmla="*/ 0 h 72"/>
                    <a:gd name="T34" fmla="*/ 9 w 19"/>
                    <a:gd name="T35" fmla="*/ 0 h 72"/>
                    <a:gd name="T36" fmla="*/ 9 w 19"/>
                    <a:gd name="T37" fmla="*/ 0 h 72"/>
                    <a:gd name="T38" fmla="*/ 5 w 19"/>
                    <a:gd name="T39" fmla="*/ 0 h 72"/>
                    <a:gd name="T40" fmla="*/ 4 w 19"/>
                    <a:gd name="T41" fmla="*/ 0 h 72"/>
                    <a:gd name="T42" fmla="*/ 2 w 19"/>
                    <a:gd name="T43" fmla="*/ 0 h 72"/>
                    <a:gd name="T44" fmla="*/ 0 w 19"/>
                    <a:gd name="T45" fmla="*/ 0 h 72"/>
                    <a:gd name="T46" fmla="*/ 0 w 19"/>
                    <a:gd name="T47" fmla="*/ 2 h 72"/>
                    <a:gd name="T48" fmla="*/ 2 w 19"/>
                    <a:gd name="T49" fmla="*/ 5 h 72"/>
                    <a:gd name="T50" fmla="*/ 5 w 19"/>
                    <a:gd name="T51" fmla="*/ 5 h 72"/>
                    <a:gd name="T52" fmla="*/ 7 w 19"/>
                    <a:gd name="T53" fmla="*/ 7 h 72"/>
                    <a:gd name="T54" fmla="*/ 9 w 19"/>
                    <a:gd name="T55" fmla="*/ 51 h 72"/>
                    <a:gd name="T56" fmla="*/ 13 w 19"/>
                    <a:gd name="T57" fmla="*/ 49 h 72"/>
                    <a:gd name="T58" fmla="*/ 13 w 19"/>
                    <a:gd name="T59" fmla="*/ 49 h 7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9"/>
                    <a:gd name="T91" fmla="*/ 0 h 72"/>
                    <a:gd name="T92" fmla="*/ 19 w 19"/>
                    <a:gd name="T93" fmla="*/ 72 h 7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9" h="72">
                      <a:moveTo>
                        <a:pt x="17" y="70"/>
                      </a:moveTo>
                      <a:lnTo>
                        <a:pt x="15" y="66"/>
                      </a:lnTo>
                      <a:lnTo>
                        <a:pt x="15" y="61"/>
                      </a:lnTo>
                      <a:lnTo>
                        <a:pt x="15" y="55"/>
                      </a:lnTo>
                      <a:lnTo>
                        <a:pt x="15" y="49"/>
                      </a:lnTo>
                      <a:lnTo>
                        <a:pt x="15" y="44"/>
                      </a:lnTo>
                      <a:lnTo>
                        <a:pt x="15" y="40"/>
                      </a:lnTo>
                      <a:lnTo>
                        <a:pt x="13" y="34"/>
                      </a:lnTo>
                      <a:lnTo>
                        <a:pt x="13" y="28"/>
                      </a:lnTo>
                      <a:lnTo>
                        <a:pt x="13" y="23"/>
                      </a:lnTo>
                      <a:lnTo>
                        <a:pt x="13" y="19"/>
                      </a:lnTo>
                      <a:lnTo>
                        <a:pt x="13" y="13"/>
                      </a:lnTo>
                      <a:lnTo>
                        <a:pt x="13" y="11"/>
                      </a:lnTo>
                      <a:lnTo>
                        <a:pt x="17" y="7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7"/>
                      </a:lnTo>
                      <a:lnTo>
                        <a:pt x="5" y="9"/>
                      </a:lnTo>
                      <a:lnTo>
                        <a:pt x="7" y="11"/>
                      </a:lnTo>
                      <a:lnTo>
                        <a:pt x="11" y="72"/>
                      </a:lnTo>
                      <a:lnTo>
                        <a:pt x="17" y="70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5" name="Freeform 815"/>
                <p:cNvSpPr>
                  <a:spLocks/>
                </p:cNvSpPr>
                <p:nvPr/>
              </p:nvSpPr>
              <p:spPr bwMode="auto">
                <a:xfrm>
                  <a:off x="2244" y="2352"/>
                  <a:ext cx="5" cy="9"/>
                </a:xfrm>
                <a:custGeom>
                  <a:avLst/>
                  <a:gdLst>
                    <a:gd name="T0" fmla="*/ 0 w 5"/>
                    <a:gd name="T1" fmla="*/ 0 h 9"/>
                    <a:gd name="T2" fmla="*/ 5 w 5"/>
                    <a:gd name="T3" fmla="*/ 3 h 9"/>
                    <a:gd name="T4" fmla="*/ 5 w 5"/>
                    <a:gd name="T5" fmla="*/ 9 h 9"/>
                    <a:gd name="T6" fmla="*/ 3 w 5"/>
                    <a:gd name="T7" fmla="*/ 7 h 9"/>
                    <a:gd name="T8" fmla="*/ 2 w 5"/>
                    <a:gd name="T9" fmla="*/ 5 h 9"/>
                    <a:gd name="T10" fmla="*/ 0 w 5"/>
                    <a:gd name="T11" fmla="*/ 0 h 9"/>
                    <a:gd name="T12" fmla="*/ 0 w 5"/>
                    <a:gd name="T13" fmla="*/ 0 h 9"/>
                    <a:gd name="T14" fmla="*/ 0 w 5"/>
                    <a:gd name="T15" fmla="*/ 0 h 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"/>
                    <a:gd name="T25" fmla="*/ 0 h 9"/>
                    <a:gd name="T26" fmla="*/ 5 w 5"/>
                    <a:gd name="T27" fmla="*/ 9 h 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" h="9">
                      <a:moveTo>
                        <a:pt x="0" y="0"/>
                      </a:moveTo>
                      <a:lnTo>
                        <a:pt x="5" y="3"/>
                      </a:lnTo>
                      <a:lnTo>
                        <a:pt x="5" y="9"/>
                      </a:lnTo>
                      <a:lnTo>
                        <a:pt x="3" y="7"/>
                      </a:lnTo>
                      <a:lnTo>
                        <a:pt x="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6" name="Freeform 816"/>
                <p:cNvSpPr>
                  <a:spLocks/>
                </p:cNvSpPr>
                <p:nvPr/>
              </p:nvSpPr>
              <p:spPr bwMode="auto">
                <a:xfrm>
                  <a:off x="2232" y="2431"/>
                  <a:ext cx="53" cy="20"/>
                </a:xfrm>
                <a:custGeom>
                  <a:avLst/>
                  <a:gdLst>
                    <a:gd name="T0" fmla="*/ 0 w 61"/>
                    <a:gd name="T1" fmla="*/ 13 h 23"/>
                    <a:gd name="T2" fmla="*/ 0 w 61"/>
                    <a:gd name="T3" fmla="*/ 11 h 23"/>
                    <a:gd name="T4" fmla="*/ 3 w 61"/>
                    <a:gd name="T5" fmla="*/ 9 h 23"/>
                    <a:gd name="T6" fmla="*/ 6 w 61"/>
                    <a:gd name="T7" fmla="*/ 6 h 23"/>
                    <a:gd name="T8" fmla="*/ 9 w 61"/>
                    <a:gd name="T9" fmla="*/ 3 h 23"/>
                    <a:gd name="T10" fmla="*/ 11 w 61"/>
                    <a:gd name="T11" fmla="*/ 2 h 23"/>
                    <a:gd name="T12" fmla="*/ 15 w 61"/>
                    <a:gd name="T13" fmla="*/ 0 h 23"/>
                    <a:gd name="T14" fmla="*/ 19 w 61"/>
                    <a:gd name="T15" fmla="*/ 0 h 23"/>
                    <a:gd name="T16" fmla="*/ 23 w 61"/>
                    <a:gd name="T17" fmla="*/ 2 h 23"/>
                    <a:gd name="T18" fmla="*/ 27 w 61"/>
                    <a:gd name="T19" fmla="*/ 3 h 23"/>
                    <a:gd name="T20" fmla="*/ 31 w 61"/>
                    <a:gd name="T21" fmla="*/ 4 h 23"/>
                    <a:gd name="T22" fmla="*/ 33 w 61"/>
                    <a:gd name="T23" fmla="*/ 6 h 23"/>
                    <a:gd name="T24" fmla="*/ 35 w 61"/>
                    <a:gd name="T25" fmla="*/ 7 h 23"/>
                    <a:gd name="T26" fmla="*/ 33 w 61"/>
                    <a:gd name="T27" fmla="*/ 7 h 23"/>
                    <a:gd name="T28" fmla="*/ 32 w 61"/>
                    <a:gd name="T29" fmla="*/ 7 h 23"/>
                    <a:gd name="T30" fmla="*/ 30 w 61"/>
                    <a:gd name="T31" fmla="*/ 6 h 23"/>
                    <a:gd name="T32" fmla="*/ 27 w 61"/>
                    <a:gd name="T33" fmla="*/ 6 h 23"/>
                    <a:gd name="T34" fmla="*/ 23 w 61"/>
                    <a:gd name="T35" fmla="*/ 6 h 23"/>
                    <a:gd name="T36" fmla="*/ 22 w 61"/>
                    <a:gd name="T37" fmla="*/ 6 h 23"/>
                    <a:gd name="T38" fmla="*/ 17 w 61"/>
                    <a:gd name="T39" fmla="*/ 6 h 23"/>
                    <a:gd name="T40" fmla="*/ 15 w 61"/>
                    <a:gd name="T41" fmla="*/ 7 h 23"/>
                    <a:gd name="T42" fmla="*/ 11 w 61"/>
                    <a:gd name="T43" fmla="*/ 7 h 23"/>
                    <a:gd name="T44" fmla="*/ 9 w 61"/>
                    <a:gd name="T45" fmla="*/ 8 h 23"/>
                    <a:gd name="T46" fmla="*/ 6 w 61"/>
                    <a:gd name="T47" fmla="*/ 9 h 23"/>
                    <a:gd name="T48" fmla="*/ 3 w 61"/>
                    <a:gd name="T49" fmla="*/ 10 h 23"/>
                    <a:gd name="T50" fmla="*/ 0 w 61"/>
                    <a:gd name="T51" fmla="*/ 12 h 23"/>
                    <a:gd name="T52" fmla="*/ 0 w 61"/>
                    <a:gd name="T53" fmla="*/ 13 h 23"/>
                    <a:gd name="T54" fmla="*/ 0 w 61"/>
                    <a:gd name="T55" fmla="*/ 13 h 23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61"/>
                    <a:gd name="T85" fmla="*/ 0 h 23"/>
                    <a:gd name="T86" fmla="*/ 61 w 61"/>
                    <a:gd name="T87" fmla="*/ 23 h 23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61" h="23">
                      <a:moveTo>
                        <a:pt x="0" y="23"/>
                      </a:moveTo>
                      <a:lnTo>
                        <a:pt x="0" y="19"/>
                      </a:lnTo>
                      <a:lnTo>
                        <a:pt x="4" y="15"/>
                      </a:lnTo>
                      <a:lnTo>
                        <a:pt x="10" y="10"/>
                      </a:lnTo>
                      <a:lnTo>
                        <a:pt x="16" y="6"/>
                      </a:lnTo>
                      <a:lnTo>
                        <a:pt x="19" y="2"/>
                      </a:lnTo>
                      <a:lnTo>
                        <a:pt x="27" y="0"/>
                      </a:lnTo>
                      <a:lnTo>
                        <a:pt x="33" y="0"/>
                      </a:lnTo>
                      <a:lnTo>
                        <a:pt x="40" y="2"/>
                      </a:lnTo>
                      <a:lnTo>
                        <a:pt x="48" y="4"/>
                      </a:lnTo>
                      <a:lnTo>
                        <a:pt x="54" y="8"/>
                      </a:lnTo>
                      <a:lnTo>
                        <a:pt x="59" y="10"/>
                      </a:lnTo>
                      <a:lnTo>
                        <a:pt x="61" y="12"/>
                      </a:lnTo>
                      <a:lnTo>
                        <a:pt x="59" y="12"/>
                      </a:lnTo>
                      <a:lnTo>
                        <a:pt x="57" y="12"/>
                      </a:lnTo>
                      <a:lnTo>
                        <a:pt x="52" y="10"/>
                      </a:lnTo>
                      <a:lnTo>
                        <a:pt x="48" y="10"/>
                      </a:lnTo>
                      <a:lnTo>
                        <a:pt x="42" y="10"/>
                      </a:lnTo>
                      <a:lnTo>
                        <a:pt x="38" y="10"/>
                      </a:lnTo>
                      <a:lnTo>
                        <a:pt x="31" y="10"/>
                      </a:lnTo>
                      <a:lnTo>
                        <a:pt x="27" y="12"/>
                      </a:lnTo>
                      <a:lnTo>
                        <a:pt x="19" y="12"/>
                      </a:lnTo>
                      <a:lnTo>
                        <a:pt x="16" y="13"/>
                      </a:lnTo>
                      <a:lnTo>
                        <a:pt x="10" y="15"/>
                      </a:lnTo>
                      <a:lnTo>
                        <a:pt x="6" y="17"/>
                      </a:lnTo>
                      <a:lnTo>
                        <a:pt x="0" y="21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7" name="Freeform 817"/>
                <p:cNvSpPr>
                  <a:spLocks/>
                </p:cNvSpPr>
                <p:nvPr/>
              </p:nvSpPr>
              <p:spPr bwMode="auto">
                <a:xfrm>
                  <a:off x="2113" y="2275"/>
                  <a:ext cx="335" cy="167"/>
                </a:xfrm>
                <a:custGeom>
                  <a:avLst/>
                  <a:gdLst>
                    <a:gd name="T0" fmla="*/ 72 w 375"/>
                    <a:gd name="T1" fmla="*/ 9 h 187"/>
                    <a:gd name="T2" fmla="*/ 0 w 375"/>
                    <a:gd name="T3" fmla="*/ 109 h 187"/>
                    <a:gd name="T4" fmla="*/ 84 w 375"/>
                    <a:gd name="T5" fmla="*/ 37 h 187"/>
                    <a:gd name="T6" fmla="*/ 146 w 375"/>
                    <a:gd name="T7" fmla="*/ 29 h 187"/>
                    <a:gd name="T8" fmla="*/ 239 w 375"/>
                    <a:gd name="T9" fmla="*/ 119 h 187"/>
                    <a:gd name="T10" fmla="*/ 146 w 375"/>
                    <a:gd name="T11" fmla="*/ 0 h 187"/>
                    <a:gd name="T12" fmla="*/ 72 w 375"/>
                    <a:gd name="T13" fmla="*/ 9 h 187"/>
                    <a:gd name="T14" fmla="*/ 72 w 375"/>
                    <a:gd name="T15" fmla="*/ 9 h 18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75"/>
                    <a:gd name="T25" fmla="*/ 0 h 187"/>
                    <a:gd name="T26" fmla="*/ 375 w 375"/>
                    <a:gd name="T27" fmla="*/ 187 h 18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75" h="187">
                      <a:moveTo>
                        <a:pt x="114" y="13"/>
                      </a:moveTo>
                      <a:lnTo>
                        <a:pt x="0" y="171"/>
                      </a:lnTo>
                      <a:lnTo>
                        <a:pt x="131" y="57"/>
                      </a:lnTo>
                      <a:lnTo>
                        <a:pt x="230" y="46"/>
                      </a:lnTo>
                      <a:lnTo>
                        <a:pt x="375" y="187"/>
                      </a:lnTo>
                      <a:lnTo>
                        <a:pt x="230" y="0"/>
                      </a:lnTo>
                      <a:lnTo>
                        <a:pt x="114" y="13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8" name="Freeform 818"/>
                <p:cNvSpPr>
                  <a:spLocks/>
                </p:cNvSpPr>
                <p:nvPr/>
              </p:nvSpPr>
              <p:spPr bwMode="auto">
                <a:xfrm>
                  <a:off x="2122" y="1858"/>
                  <a:ext cx="402" cy="226"/>
                </a:xfrm>
                <a:custGeom>
                  <a:avLst/>
                  <a:gdLst>
                    <a:gd name="T0" fmla="*/ 66 w 448"/>
                    <a:gd name="T1" fmla="*/ 19 h 253"/>
                    <a:gd name="T2" fmla="*/ 0 w 448"/>
                    <a:gd name="T3" fmla="*/ 157 h 253"/>
                    <a:gd name="T4" fmla="*/ 91 w 448"/>
                    <a:gd name="T5" fmla="*/ 56 h 253"/>
                    <a:gd name="T6" fmla="*/ 93 w 448"/>
                    <a:gd name="T7" fmla="*/ 58 h 253"/>
                    <a:gd name="T8" fmla="*/ 95 w 448"/>
                    <a:gd name="T9" fmla="*/ 60 h 253"/>
                    <a:gd name="T10" fmla="*/ 100 w 448"/>
                    <a:gd name="T11" fmla="*/ 63 h 253"/>
                    <a:gd name="T12" fmla="*/ 101 w 448"/>
                    <a:gd name="T13" fmla="*/ 63 h 253"/>
                    <a:gd name="T14" fmla="*/ 103 w 448"/>
                    <a:gd name="T15" fmla="*/ 63 h 253"/>
                    <a:gd name="T16" fmla="*/ 106 w 448"/>
                    <a:gd name="T17" fmla="*/ 63 h 253"/>
                    <a:gd name="T18" fmla="*/ 109 w 448"/>
                    <a:gd name="T19" fmla="*/ 65 h 253"/>
                    <a:gd name="T20" fmla="*/ 114 w 448"/>
                    <a:gd name="T21" fmla="*/ 65 h 253"/>
                    <a:gd name="T22" fmla="*/ 118 w 448"/>
                    <a:gd name="T23" fmla="*/ 65 h 253"/>
                    <a:gd name="T24" fmla="*/ 122 w 448"/>
                    <a:gd name="T25" fmla="*/ 67 h 253"/>
                    <a:gd name="T26" fmla="*/ 127 w 448"/>
                    <a:gd name="T27" fmla="*/ 69 h 253"/>
                    <a:gd name="T28" fmla="*/ 131 w 448"/>
                    <a:gd name="T29" fmla="*/ 67 h 253"/>
                    <a:gd name="T30" fmla="*/ 137 w 448"/>
                    <a:gd name="T31" fmla="*/ 67 h 253"/>
                    <a:gd name="T32" fmla="*/ 142 w 448"/>
                    <a:gd name="T33" fmla="*/ 67 h 253"/>
                    <a:gd name="T34" fmla="*/ 148 w 448"/>
                    <a:gd name="T35" fmla="*/ 65 h 253"/>
                    <a:gd name="T36" fmla="*/ 153 w 448"/>
                    <a:gd name="T37" fmla="*/ 65 h 253"/>
                    <a:gd name="T38" fmla="*/ 159 w 448"/>
                    <a:gd name="T39" fmla="*/ 63 h 253"/>
                    <a:gd name="T40" fmla="*/ 165 w 448"/>
                    <a:gd name="T41" fmla="*/ 63 h 253"/>
                    <a:gd name="T42" fmla="*/ 170 w 448"/>
                    <a:gd name="T43" fmla="*/ 63 h 253"/>
                    <a:gd name="T44" fmla="*/ 175 w 448"/>
                    <a:gd name="T45" fmla="*/ 63 h 253"/>
                    <a:gd name="T46" fmla="*/ 179 w 448"/>
                    <a:gd name="T47" fmla="*/ 63 h 253"/>
                    <a:gd name="T48" fmla="*/ 184 w 448"/>
                    <a:gd name="T49" fmla="*/ 61 h 253"/>
                    <a:gd name="T50" fmla="*/ 187 w 448"/>
                    <a:gd name="T51" fmla="*/ 61 h 253"/>
                    <a:gd name="T52" fmla="*/ 190 w 448"/>
                    <a:gd name="T53" fmla="*/ 60 h 253"/>
                    <a:gd name="T54" fmla="*/ 193 w 448"/>
                    <a:gd name="T55" fmla="*/ 60 h 253"/>
                    <a:gd name="T56" fmla="*/ 193 w 448"/>
                    <a:gd name="T57" fmla="*/ 60 h 253"/>
                    <a:gd name="T58" fmla="*/ 194 w 448"/>
                    <a:gd name="T59" fmla="*/ 60 h 253"/>
                    <a:gd name="T60" fmla="*/ 291 w 448"/>
                    <a:gd name="T61" fmla="*/ 161 h 253"/>
                    <a:gd name="T62" fmla="*/ 188 w 448"/>
                    <a:gd name="T63" fmla="*/ 0 h 253"/>
                    <a:gd name="T64" fmla="*/ 66 w 448"/>
                    <a:gd name="T65" fmla="*/ 19 h 253"/>
                    <a:gd name="T66" fmla="*/ 66 w 448"/>
                    <a:gd name="T67" fmla="*/ 19 h 25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448"/>
                    <a:gd name="T103" fmla="*/ 0 h 253"/>
                    <a:gd name="T104" fmla="*/ 448 w 448"/>
                    <a:gd name="T105" fmla="*/ 253 h 253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448" h="253">
                      <a:moveTo>
                        <a:pt x="104" y="29"/>
                      </a:moveTo>
                      <a:lnTo>
                        <a:pt x="0" y="246"/>
                      </a:lnTo>
                      <a:lnTo>
                        <a:pt x="140" y="90"/>
                      </a:lnTo>
                      <a:lnTo>
                        <a:pt x="144" y="92"/>
                      </a:lnTo>
                      <a:lnTo>
                        <a:pt x="146" y="94"/>
                      </a:lnTo>
                      <a:lnTo>
                        <a:pt x="154" y="97"/>
                      </a:lnTo>
                      <a:lnTo>
                        <a:pt x="156" y="97"/>
                      </a:lnTo>
                      <a:lnTo>
                        <a:pt x="159" y="99"/>
                      </a:lnTo>
                      <a:lnTo>
                        <a:pt x="163" y="101"/>
                      </a:lnTo>
                      <a:lnTo>
                        <a:pt x="169" y="103"/>
                      </a:lnTo>
                      <a:lnTo>
                        <a:pt x="175" y="103"/>
                      </a:lnTo>
                      <a:lnTo>
                        <a:pt x="182" y="103"/>
                      </a:lnTo>
                      <a:lnTo>
                        <a:pt x="188" y="105"/>
                      </a:lnTo>
                      <a:lnTo>
                        <a:pt x="196" y="107"/>
                      </a:lnTo>
                      <a:lnTo>
                        <a:pt x="203" y="105"/>
                      </a:lnTo>
                      <a:lnTo>
                        <a:pt x="211" y="105"/>
                      </a:lnTo>
                      <a:lnTo>
                        <a:pt x="218" y="105"/>
                      </a:lnTo>
                      <a:lnTo>
                        <a:pt x="228" y="103"/>
                      </a:lnTo>
                      <a:lnTo>
                        <a:pt x="237" y="103"/>
                      </a:lnTo>
                      <a:lnTo>
                        <a:pt x="245" y="101"/>
                      </a:lnTo>
                      <a:lnTo>
                        <a:pt x="255" y="101"/>
                      </a:lnTo>
                      <a:lnTo>
                        <a:pt x="262" y="99"/>
                      </a:lnTo>
                      <a:lnTo>
                        <a:pt x="270" y="97"/>
                      </a:lnTo>
                      <a:lnTo>
                        <a:pt x="277" y="97"/>
                      </a:lnTo>
                      <a:lnTo>
                        <a:pt x="283" y="95"/>
                      </a:lnTo>
                      <a:lnTo>
                        <a:pt x="289" y="95"/>
                      </a:lnTo>
                      <a:lnTo>
                        <a:pt x="293" y="94"/>
                      </a:lnTo>
                      <a:lnTo>
                        <a:pt x="298" y="94"/>
                      </a:lnTo>
                      <a:lnTo>
                        <a:pt x="300" y="94"/>
                      </a:lnTo>
                      <a:lnTo>
                        <a:pt x="448" y="253"/>
                      </a:lnTo>
                      <a:lnTo>
                        <a:pt x="291" y="0"/>
                      </a:lnTo>
                      <a:lnTo>
                        <a:pt x="104" y="29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9" name="Freeform 819"/>
                <p:cNvSpPr>
                  <a:spLocks/>
                </p:cNvSpPr>
                <p:nvPr/>
              </p:nvSpPr>
              <p:spPr bwMode="auto">
                <a:xfrm>
                  <a:off x="1952" y="1353"/>
                  <a:ext cx="896" cy="451"/>
                </a:xfrm>
                <a:custGeom>
                  <a:avLst/>
                  <a:gdLst>
                    <a:gd name="T0" fmla="*/ 220 w 1000"/>
                    <a:gd name="T1" fmla="*/ 39 h 503"/>
                    <a:gd name="T2" fmla="*/ 0 w 1000"/>
                    <a:gd name="T3" fmla="*/ 325 h 503"/>
                    <a:gd name="T4" fmla="*/ 232 w 1000"/>
                    <a:gd name="T5" fmla="*/ 90 h 503"/>
                    <a:gd name="T6" fmla="*/ 234 w 1000"/>
                    <a:gd name="T7" fmla="*/ 91 h 503"/>
                    <a:gd name="T8" fmla="*/ 236 w 1000"/>
                    <a:gd name="T9" fmla="*/ 91 h 503"/>
                    <a:gd name="T10" fmla="*/ 238 w 1000"/>
                    <a:gd name="T11" fmla="*/ 91 h 503"/>
                    <a:gd name="T12" fmla="*/ 243 w 1000"/>
                    <a:gd name="T13" fmla="*/ 93 h 503"/>
                    <a:gd name="T14" fmla="*/ 246 w 1000"/>
                    <a:gd name="T15" fmla="*/ 94 h 503"/>
                    <a:gd name="T16" fmla="*/ 252 w 1000"/>
                    <a:gd name="T17" fmla="*/ 96 h 503"/>
                    <a:gd name="T18" fmla="*/ 259 w 1000"/>
                    <a:gd name="T19" fmla="*/ 98 h 503"/>
                    <a:gd name="T20" fmla="*/ 264 w 1000"/>
                    <a:gd name="T21" fmla="*/ 100 h 503"/>
                    <a:gd name="T22" fmla="*/ 272 w 1000"/>
                    <a:gd name="T23" fmla="*/ 100 h 503"/>
                    <a:gd name="T24" fmla="*/ 280 w 1000"/>
                    <a:gd name="T25" fmla="*/ 101 h 503"/>
                    <a:gd name="T26" fmla="*/ 288 w 1000"/>
                    <a:gd name="T27" fmla="*/ 101 h 503"/>
                    <a:gd name="T28" fmla="*/ 297 w 1000"/>
                    <a:gd name="T29" fmla="*/ 101 h 503"/>
                    <a:gd name="T30" fmla="*/ 306 w 1000"/>
                    <a:gd name="T31" fmla="*/ 103 h 503"/>
                    <a:gd name="T32" fmla="*/ 315 w 1000"/>
                    <a:gd name="T33" fmla="*/ 101 h 503"/>
                    <a:gd name="T34" fmla="*/ 327 w 1000"/>
                    <a:gd name="T35" fmla="*/ 101 h 503"/>
                    <a:gd name="T36" fmla="*/ 338 w 1000"/>
                    <a:gd name="T37" fmla="*/ 100 h 503"/>
                    <a:gd name="T38" fmla="*/ 349 w 1000"/>
                    <a:gd name="T39" fmla="*/ 98 h 503"/>
                    <a:gd name="T40" fmla="*/ 359 w 1000"/>
                    <a:gd name="T41" fmla="*/ 96 h 503"/>
                    <a:gd name="T42" fmla="*/ 371 w 1000"/>
                    <a:gd name="T43" fmla="*/ 93 h 503"/>
                    <a:gd name="T44" fmla="*/ 382 w 1000"/>
                    <a:gd name="T45" fmla="*/ 90 h 503"/>
                    <a:gd name="T46" fmla="*/ 392 w 1000"/>
                    <a:gd name="T47" fmla="*/ 86 h 503"/>
                    <a:gd name="T48" fmla="*/ 403 w 1000"/>
                    <a:gd name="T49" fmla="*/ 83 h 503"/>
                    <a:gd name="T50" fmla="*/ 412 w 1000"/>
                    <a:gd name="T51" fmla="*/ 80 h 503"/>
                    <a:gd name="T52" fmla="*/ 421 w 1000"/>
                    <a:gd name="T53" fmla="*/ 75 h 503"/>
                    <a:gd name="T54" fmla="*/ 430 w 1000"/>
                    <a:gd name="T55" fmla="*/ 73 h 503"/>
                    <a:gd name="T56" fmla="*/ 436 w 1000"/>
                    <a:gd name="T57" fmla="*/ 70 h 503"/>
                    <a:gd name="T58" fmla="*/ 444 w 1000"/>
                    <a:gd name="T59" fmla="*/ 66 h 503"/>
                    <a:gd name="T60" fmla="*/ 448 w 1000"/>
                    <a:gd name="T61" fmla="*/ 65 h 503"/>
                    <a:gd name="T62" fmla="*/ 452 w 1000"/>
                    <a:gd name="T63" fmla="*/ 64 h 503"/>
                    <a:gd name="T64" fmla="*/ 455 w 1000"/>
                    <a:gd name="T65" fmla="*/ 62 h 503"/>
                    <a:gd name="T66" fmla="*/ 457 w 1000"/>
                    <a:gd name="T67" fmla="*/ 62 h 503"/>
                    <a:gd name="T68" fmla="*/ 644 w 1000"/>
                    <a:gd name="T69" fmla="*/ 243 h 503"/>
                    <a:gd name="T70" fmla="*/ 452 w 1000"/>
                    <a:gd name="T71" fmla="*/ 0 h 503"/>
                    <a:gd name="T72" fmla="*/ 220 w 1000"/>
                    <a:gd name="T73" fmla="*/ 39 h 503"/>
                    <a:gd name="T74" fmla="*/ 220 w 1000"/>
                    <a:gd name="T75" fmla="*/ 39 h 50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00"/>
                    <a:gd name="T115" fmla="*/ 0 h 503"/>
                    <a:gd name="T116" fmla="*/ 1000 w 1000"/>
                    <a:gd name="T117" fmla="*/ 503 h 50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00" h="503">
                      <a:moveTo>
                        <a:pt x="342" y="60"/>
                      </a:moveTo>
                      <a:lnTo>
                        <a:pt x="0" y="503"/>
                      </a:lnTo>
                      <a:lnTo>
                        <a:pt x="359" y="138"/>
                      </a:lnTo>
                      <a:lnTo>
                        <a:pt x="363" y="140"/>
                      </a:lnTo>
                      <a:lnTo>
                        <a:pt x="365" y="140"/>
                      </a:lnTo>
                      <a:lnTo>
                        <a:pt x="370" y="142"/>
                      </a:lnTo>
                      <a:lnTo>
                        <a:pt x="376" y="144"/>
                      </a:lnTo>
                      <a:lnTo>
                        <a:pt x="382" y="146"/>
                      </a:lnTo>
                      <a:lnTo>
                        <a:pt x="391" y="148"/>
                      </a:lnTo>
                      <a:lnTo>
                        <a:pt x="401" y="152"/>
                      </a:lnTo>
                      <a:lnTo>
                        <a:pt x="410" y="154"/>
                      </a:lnTo>
                      <a:lnTo>
                        <a:pt x="422" y="155"/>
                      </a:lnTo>
                      <a:lnTo>
                        <a:pt x="433" y="157"/>
                      </a:lnTo>
                      <a:lnTo>
                        <a:pt x="446" y="157"/>
                      </a:lnTo>
                      <a:lnTo>
                        <a:pt x="460" y="157"/>
                      </a:lnTo>
                      <a:lnTo>
                        <a:pt x="475" y="159"/>
                      </a:lnTo>
                      <a:lnTo>
                        <a:pt x="490" y="157"/>
                      </a:lnTo>
                      <a:lnTo>
                        <a:pt x="507" y="157"/>
                      </a:lnTo>
                      <a:lnTo>
                        <a:pt x="524" y="154"/>
                      </a:lnTo>
                      <a:lnTo>
                        <a:pt x="540" y="152"/>
                      </a:lnTo>
                      <a:lnTo>
                        <a:pt x="557" y="148"/>
                      </a:lnTo>
                      <a:lnTo>
                        <a:pt x="576" y="144"/>
                      </a:lnTo>
                      <a:lnTo>
                        <a:pt x="591" y="138"/>
                      </a:lnTo>
                      <a:lnTo>
                        <a:pt x="608" y="133"/>
                      </a:lnTo>
                      <a:lnTo>
                        <a:pt x="625" y="129"/>
                      </a:lnTo>
                      <a:lnTo>
                        <a:pt x="640" y="123"/>
                      </a:lnTo>
                      <a:lnTo>
                        <a:pt x="654" y="117"/>
                      </a:lnTo>
                      <a:lnTo>
                        <a:pt x="667" y="112"/>
                      </a:lnTo>
                      <a:lnTo>
                        <a:pt x="678" y="108"/>
                      </a:lnTo>
                      <a:lnTo>
                        <a:pt x="688" y="104"/>
                      </a:lnTo>
                      <a:lnTo>
                        <a:pt x="695" y="100"/>
                      </a:lnTo>
                      <a:lnTo>
                        <a:pt x="703" y="98"/>
                      </a:lnTo>
                      <a:lnTo>
                        <a:pt x="707" y="96"/>
                      </a:lnTo>
                      <a:lnTo>
                        <a:pt x="709" y="96"/>
                      </a:lnTo>
                      <a:lnTo>
                        <a:pt x="1000" y="376"/>
                      </a:lnTo>
                      <a:lnTo>
                        <a:pt x="701" y="0"/>
                      </a:lnTo>
                      <a:lnTo>
                        <a:pt x="342" y="60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0" name="Freeform 820"/>
                <p:cNvSpPr>
                  <a:spLocks/>
                </p:cNvSpPr>
                <p:nvPr/>
              </p:nvSpPr>
              <p:spPr bwMode="auto">
                <a:xfrm>
                  <a:off x="2242" y="1745"/>
                  <a:ext cx="101" cy="118"/>
                </a:xfrm>
                <a:custGeom>
                  <a:avLst/>
                  <a:gdLst>
                    <a:gd name="T0" fmla="*/ 26 w 110"/>
                    <a:gd name="T1" fmla="*/ 0 h 131"/>
                    <a:gd name="T2" fmla="*/ 17 w 110"/>
                    <a:gd name="T3" fmla="*/ 5 h 131"/>
                    <a:gd name="T4" fmla="*/ 14 w 110"/>
                    <a:gd name="T5" fmla="*/ 14 h 131"/>
                    <a:gd name="T6" fmla="*/ 11 w 110"/>
                    <a:gd name="T7" fmla="*/ 20 h 131"/>
                    <a:gd name="T8" fmla="*/ 7 w 110"/>
                    <a:gd name="T9" fmla="*/ 28 h 131"/>
                    <a:gd name="T10" fmla="*/ 6 w 110"/>
                    <a:gd name="T11" fmla="*/ 37 h 131"/>
                    <a:gd name="T12" fmla="*/ 5 w 110"/>
                    <a:gd name="T13" fmla="*/ 48 h 131"/>
                    <a:gd name="T14" fmla="*/ 4 w 110"/>
                    <a:gd name="T15" fmla="*/ 57 h 131"/>
                    <a:gd name="T16" fmla="*/ 2 w 110"/>
                    <a:gd name="T17" fmla="*/ 67 h 131"/>
                    <a:gd name="T18" fmla="*/ 0 w 110"/>
                    <a:gd name="T19" fmla="*/ 74 h 131"/>
                    <a:gd name="T20" fmla="*/ 0 w 110"/>
                    <a:gd name="T21" fmla="*/ 80 h 131"/>
                    <a:gd name="T22" fmla="*/ 0 w 110"/>
                    <a:gd name="T23" fmla="*/ 84 h 131"/>
                    <a:gd name="T24" fmla="*/ 2 w 110"/>
                    <a:gd name="T25" fmla="*/ 85 h 131"/>
                    <a:gd name="T26" fmla="*/ 6 w 110"/>
                    <a:gd name="T27" fmla="*/ 85 h 131"/>
                    <a:gd name="T28" fmla="*/ 11 w 110"/>
                    <a:gd name="T29" fmla="*/ 85 h 131"/>
                    <a:gd name="T30" fmla="*/ 17 w 110"/>
                    <a:gd name="T31" fmla="*/ 86 h 131"/>
                    <a:gd name="T32" fmla="*/ 24 w 110"/>
                    <a:gd name="T33" fmla="*/ 86 h 131"/>
                    <a:gd name="T34" fmla="*/ 32 w 110"/>
                    <a:gd name="T35" fmla="*/ 86 h 131"/>
                    <a:gd name="T36" fmla="*/ 40 w 110"/>
                    <a:gd name="T37" fmla="*/ 86 h 131"/>
                    <a:gd name="T38" fmla="*/ 47 w 110"/>
                    <a:gd name="T39" fmla="*/ 85 h 131"/>
                    <a:gd name="T40" fmla="*/ 54 w 110"/>
                    <a:gd name="T41" fmla="*/ 84 h 131"/>
                    <a:gd name="T42" fmla="*/ 62 w 110"/>
                    <a:gd name="T43" fmla="*/ 83 h 131"/>
                    <a:gd name="T44" fmla="*/ 71 w 110"/>
                    <a:gd name="T45" fmla="*/ 80 h 131"/>
                    <a:gd name="T46" fmla="*/ 75 w 110"/>
                    <a:gd name="T47" fmla="*/ 78 h 131"/>
                    <a:gd name="T48" fmla="*/ 77 w 110"/>
                    <a:gd name="T49" fmla="*/ 77 h 131"/>
                    <a:gd name="T50" fmla="*/ 78 w 110"/>
                    <a:gd name="T51" fmla="*/ 70 h 131"/>
                    <a:gd name="T52" fmla="*/ 78 w 110"/>
                    <a:gd name="T53" fmla="*/ 63 h 131"/>
                    <a:gd name="T54" fmla="*/ 77 w 110"/>
                    <a:gd name="T55" fmla="*/ 59 h 131"/>
                    <a:gd name="T56" fmla="*/ 75 w 110"/>
                    <a:gd name="T57" fmla="*/ 53 h 131"/>
                    <a:gd name="T58" fmla="*/ 73 w 110"/>
                    <a:gd name="T59" fmla="*/ 45 h 131"/>
                    <a:gd name="T60" fmla="*/ 71 w 110"/>
                    <a:gd name="T61" fmla="*/ 37 h 131"/>
                    <a:gd name="T62" fmla="*/ 66 w 110"/>
                    <a:gd name="T63" fmla="*/ 30 h 131"/>
                    <a:gd name="T64" fmla="*/ 61 w 110"/>
                    <a:gd name="T65" fmla="*/ 23 h 131"/>
                    <a:gd name="T66" fmla="*/ 57 w 110"/>
                    <a:gd name="T67" fmla="*/ 17 h 131"/>
                    <a:gd name="T68" fmla="*/ 51 w 110"/>
                    <a:gd name="T69" fmla="*/ 11 h 131"/>
                    <a:gd name="T70" fmla="*/ 47 w 110"/>
                    <a:gd name="T71" fmla="*/ 5 h 131"/>
                    <a:gd name="T72" fmla="*/ 43 w 110"/>
                    <a:gd name="T73" fmla="*/ 0 h 131"/>
                    <a:gd name="T74" fmla="*/ 27 w 110"/>
                    <a:gd name="T75" fmla="*/ 0 h 131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10"/>
                    <a:gd name="T115" fmla="*/ 0 h 131"/>
                    <a:gd name="T116" fmla="*/ 110 w 110"/>
                    <a:gd name="T117" fmla="*/ 131 h 131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10" h="131">
                      <a:moveTo>
                        <a:pt x="38" y="0"/>
                      </a:moveTo>
                      <a:lnTo>
                        <a:pt x="36" y="0"/>
                      </a:lnTo>
                      <a:lnTo>
                        <a:pt x="28" y="6"/>
                      </a:lnTo>
                      <a:lnTo>
                        <a:pt x="24" y="9"/>
                      </a:lnTo>
                      <a:lnTo>
                        <a:pt x="21" y="17"/>
                      </a:lnTo>
                      <a:lnTo>
                        <a:pt x="19" y="21"/>
                      </a:lnTo>
                      <a:lnTo>
                        <a:pt x="17" y="26"/>
                      </a:lnTo>
                      <a:lnTo>
                        <a:pt x="15" y="30"/>
                      </a:lnTo>
                      <a:lnTo>
                        <a:pt x="15" y="38"/>
                      </a:lnTo>
                      <a:lnTo>
                        <a:pt x="11" y="42"/>
                      </a:lnTo>
                      <a:lnTo>
                        <a:pt x="9" y="49"/>
                      </a:lnTo>
                      <a:lnTo>
                        <a:pt x="7" y="57"/>
                      </a:lnTo>
                      <a:lnTo>
                        <a:pt x="7" y="64"/>
                      </a:lnTo>
                      <a:lnTo>
                        <a:pt x="5" y="72"/>
                      </a:lnTo>
                      <a:lnTo>
                        <a:pt x="5" y="80"/>
                      </a:lnTo>
                      <a:lnTo>
                        <a:pt x="4" y="87"/>
                      </a:lnTo>
                      <a:lnTo>
                        <a:pt x="4" y="95"/>
                      </a:lnTo>
                      <a:lnTo>
                        <a:pt x="2" y="101"/>
                      </a:lnTo>
                      <a:lnTo>
                        <a:pt x="2" y="106"/>
                      </a:lnTo>
                      <a:lnTo>
                        <a:pt x="0" y="112"/>
                      </a:lnTo>
                      <a:lnTo>
                        <a:pt x="0" y="118"/>
                      </a:lnTo>
                      <a:lnTo>
                        <a:pt x="0" y="122"/>
                      </a:lnTo>
                      <a:lnTo>
                        <a:pt x="0" y="125"/>
                      </a:lnTo>
                      <a:lnTo>
                        <a:pt x="0" y="127"/>
                      </a:lnTo>
                      <a:lnTo>
                        <a:pt x="0" y="129"/>
                      </a:lnTo>
                      <a:lnTo>
                        <a:pt x="2" y="129"/>
                      </a:lnTo>
                      <a:lnTo>
                        <a:pt x="5" y="129"/>
                      </a:lnTo>
                      <a:lnTo>
                        <a:pt x="7" y="129"/>
                      </a:lnTo>
                      <a:lnTo>
                        <a:pt x="11" y="129"/>
                      </a:lnTo>
                      <a:lnTo>
                        <a:pt x="15" y="129"/>
                      </a:lnTo>
                      <a:lnTo>
                        <a:pt x="21" y="131"/>
                      </a:lnTo>
                      <a:lnTo>
                        <a:pt x="24" y="131"/>
                      </a:lnTo>
                      <a:lnTo>
                        <a:pt x="28" y="131"/>
                      </a:lnTo>
                      <a:lnTo>
                        <a:pt x="34" y="131"/>
                      </a:lnTo>
                      <a:lnTo>
                        <a:pt x="40" y="131"/>
                      </a:lnTo>
                      <a:lnTo>
                        <a:pt x="45" y="131"/>
                      </a:lnTo>
                      <a:lnTo>
                        <a:pt x="51" y="131"/>
                      </a:lnTo>
                      <a:lnTo>
                        <a:pt x="57" y="131"/>
                      </a:lnTo>
                      <a:lnTo>
                        <a:pt x="61" y="131"/>
                      </a:lnTo>
                      <a:lnTo>
                        <a:pt x="66" y="129"/>
                      </a:lnTo>
                      <a:lnTo>
                        <a:pt x="70" y="129"/>
                      </a:lnTo>
                      <a:lnTo>
                        <a:pt x="76" y="127"/>
                      </a:lnTo>
                      <a:lnTo>
                        <a:pt x="80" y="127"/>
                      </a:lnTo>
                      <a:lnTo>
                        <a:pt x="87" y="125"/>
                      </a:lnTo>
                      <a:lnTo>
                        <a:pt x="95" y="123"/>
                      </a:lnTo>
                      <a:lnTo>
                        <a:pt x="100" y="122"/>
                      </a:lnTo>
                      <a:lnTo>
                        <a:pt x="104" y="122"/>
                      </a:lnTo>
                      <a:lnTo>
                        <a:pt x="106" y="120"/>
                      </a:lnTo>
                      <a:lnTo>
                        <a:pt x="108" y="120"/>
                      </a:lnTo>
                      <a:lnTo>
                        <a:pt x="108" y="118"/>
                      </a:lnTo>
                      <a:lnTo>
                        <a:pt x="110" y="114"/>
                      </a:lnTo>
                      <a:lnTo>
                        <a:pt x="110" y="108"/>
                      </a:lnTo>
                      <a:lnTo>
                        <a:pt x="110" y="103"/>
                      </a:lnTo>
                      <a:lnTo>
                        <a:pt x="110" y="97"/>
                      </a:lnTo>
                      <a:lnTo>
                        <a:pt x="110" y="93"/>
                      </a:lnTo>
                      <a:lnTo>
                        <a:pt x="108" y="89"/>
                      </a:lnTo>
                      <a:lnTo>
                        <a:pt x="108" y="84"/>
                      </a:lnTo>
                      <a:lnTo>
                        <a:pt x="106" y="80"/>
                      </a:lnTo>
                      <a:lnTo>
                        <a:pt x="106" y="74"/>
                      </a:lnTo>
                      <a:lnTo>
                        <a:pt x="104" y="68"/>
                      </a:lnTo>
                      <a:lnTo>
                        <a:pt x="102" y="63"/>
                      </a:lnTo>
                      <a:lnTo>
                        <a:pt x="99" y="57"/>
                      </a:lnTo>
                      <a:lnTo>
                        <a:pt x="97" y="51"/>
                      </a:lnTo>
                      <a:lnTo>
                        <a:pt x="93" y="45"/>
                      </a:lnTo>
                      <a:lnTo>
                        <a:pt x="89" y="40"/>
                      </a:lnTo>
                      <a:lnTo>
                        <a:pt x="85" y="34"/>
                      </a:lnTo>
                      <a:lnTo>
                        <a:pt x="83" y="28"/>
                      </a:lnTo>
                      <a:lnTo>
                        <a:pt x="80" y="25"/>
                      </a:lnTo>
                      <a:lnTo>
                        <a:pt x="76" y="19"/>
                      </a:lnTo>
                      <a:lnTo>
                        <a:pt x="72" y="15"/>
                      </a:lnTo>
                      <a:lnTo>
                        <a:pt x="68" y="11"/>
                      </a:lnTo>
                      <a:lnTo>
                        <a:pt x="66" y="7"/>
                      </a:lnTo>
                      <a:lnTo>
                        <a:pt x="64" y="4"/>
                      </a:lnTo>
                      <a:lnTo>
                        <a:pt x="61" y="0"/>
                      </a:lnTo>
                      <a:lnTo>
                        <a:pt x="59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1" name="Freeform 821"/>
                <p:cNvSpPr>
                  <a:spLocks/>
                </p:cNvSpPr>
                <p:nvPr/>
              </p:nvSpPr>
              <p:spPr bwMode="auto">
                <a:xfrm>
                  <a:off x="2208" y="1840"/>
                  <a:ext cx="183" cy="54"/>
                </a:xfrm>
                <a:custGeom>
                  <a:avLst/>
                  <a:gdLst>
                    <a:gd name="T0" fmla="*/ 0 w 203"/>
                    <a:gd name="T1" fmla="*/ 37 h 59"/>
                    <a:gd name="T2" fmla="*/ 2 w 203"/>
                    <a:gd name="T3" fmla="*/ 37 h 59"/>
                    <a:gd name="T4" fmla="*/ 4 w 203"/>
                    <a:gd name="T5" fmla="*/ 37 h 59"/>
                    <a:gd name="T6" fmla="*/ 5 w 203"/>
                    <a:gd name="T7" fmla="*/ 37 h 59"/>
                    <a:gd name="T8" fmla="*/ 9 w 203"/>
                    <a:gd name="T9" fmla="*/ 38 h 59"/>
                    <a:gd name="T10" fmla="*/ 14 w 203"/>
                    <a:gd name="T11" fmla="*/ 38 h 59"/>
                    <a:gd name="T12" fmla="*/ 17 w 203"/>
                    <a:gd name="T13" fmla="*/ 38 h 59"/>
                    <a:gd name="T14" fmla="*/ 23 w 203"/>
                    <a:gd name="T15" fmla="*/ 40 h 59"/>
                    <a:gd name="T16" fmla="*/ 28 w 203"/>
                    <a:gd name="T17" fmla="*/ 40 h 59"/>
                    <a:gd name="T18" fmla="*/ 32 w 203"/>
                    <a:gd name="T19" fmla="*/ 40 h 59"/>
                    <a:gd name="T20" fmla="*/ 39 w 203"/>
                    <a:gd name="T21" fmla="*/ 41 h 59"/>
                    <a:gd name="T22" fmla="*/ 45 w 203"/>
                    <a:gd name="T23" fmla="*/ 41 h 59"/>
                    <a:gd name="T24" fmla="*/ 51 w 203"/>
                    <a:gd name="T25" fmla="*/ 41 h 59"/>
                    <a:gd name="T26" fmla="*/ 57 w 203"/>
                    <a:gd name="T27" fmla="*/ 41 h 59"/>
                    <a:gd name="T28" fmla="*/ 63 w 203"/>
                    <a:gd name="T29" fmla="*/ 41 h 59"/>
                    <a:gd name="T30" fmla="*/ 70 w 203"/>
                    <a:gd name="T31" fmla="*/ 41 h 59"/>
                    <a:gd name="T32" fmla="*/ 78 w 203"/>
                    <a:gd name="T33" fmla="*/ 40 h 59"/>
                    <a:gd name="T34" fmla="*/ 83 w 203"/>
                    <a:gd name="T35" fmla="*/ 38 h 59"/>
                    <a:gd name="T36" fmla="*/ 89 w 203"/>
                    <a:gd name="T37" fmla="*/ 37 h 59"/>
                    <a:gd name="T38" fmla="*/ 95 w 203"/>
                    <a:gd name="T39" fmla="*/ 35 h 59"/>
                    <a:gd name="T40" fmla="*/ 101 w 203"/>
                    <a:gd name="T41" fmla="*/ 32 h 59"/>
                    <a:gd name="T42" fmla="*/ 105 w 203"/>
                    <a:gd name="T43" fmla="*/ 29 h 59"/>
                    <a:gd name="T44" fmla="*/ 111 w 203"/>
                    <a:gd name="T45" fmla="*/ 28 h 59"/>
                    <a:gd name="T46" fmla="*/ 115 w 203"/>
                    <a:gd name="T47" fmla="*/ 27 h 59"/>
                    <a:gd name="T48" fmla="*/ 119 w 203"/>
                    <a:gd name="T49" fmla="*/ 25 h 59"/>
                    <a:gd name="T50" fmla="*/ 123 w 203"/>
                    <a:gd name="T51" fmla="*/ 22 h 59"/>
                    <a:gd name="T52" fmla="*/ 125 w 203"/>
                    <a:gd name="T53" fmla="*/ 21 h 59"/>
                    <a:gd name="T54" fmla="*/ 130 w 203"/>
                    <a:gd name="T55" fmla="*/ 19 h 59"/>
                    <a:gd name="T56" fmla="*/ 133 w 203"/>
                    <a:gd name="T57" fmla="*/ 16 h 59"/>
                    <a:gd name="T58" fmla="*/ 134 w 203"/>
                    <a:gd name="T59" fmla="*/ 16 h 59"/>
                    <a:gd name="T60" fmla="*/ 104 w 203"/>
                    <a:gd name="T61" fmla="*/ 2 h 59"/>
                    <a:gd name="T62" fmla="*/ 50 w 203"/>
                    <a:gd name="T63" fmla="*/ 0 h 59"/>
                    <a:gd name="T64" fmla="*/ 0 w 203"/>
                    <a:gd name="T65" fmla="*/ 37 h 59"/>
                    <a:gd name="T66" fmla="*/ 0 w 203"/>
                    <a:gd name="T67" fmla="*/ 37 h 59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03"/>
                    <a:gd name="T103" fmla="*/ 0 h 59"/>
                    <a:gd name="T104" fmla="*/ 203 w 203"/>
                    <a:gd name="T105" fmla="*/ 59 h 59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03" h="59">
                      <a:moveTo>
                        <a:pt x="0" y="52"/>
                      </a:moveTo>
                      <a:lnTo>
                        <a:pt x="2" y="52"/>
                      </a:lnTo>
                      <a:lnTo>
                        <a:pt x="4" y="52"/>
                      </a:lnTo>
                      <a:lnTo>
                        <a:pt x="9" y="52"/>
                      </a:lnTo>
                      <a:lnTo>
                        <a:pt x="13" y="54"/>
                      </a:lnTo>
                      <a:lnTo>
                        <a:pt x="21" y="55"/>
                      </a:lnTo>
                      <a:lnTo>
                        <a:pt x="26" y="55"/>
                      </a:lnTo>
                      <a:lnTo>
                        <a:pt x="34" y="57"/>
                      </a:lnTo>
                      <a:lnTo>
                        <a:pt x="42" y="57"/>
                      </a:lnTo>
                      <a:lnTo>
                        <a:pt x="49" y="57"/>
                      </a:lnTo>
                      <a:lnTo>
                        <a:pt x="59" y="59"/>
                      </a:lnTo>
                      <a:lnTo>
                        <a:pt x="68" y="59"/>
                      </a:lnTo>
                      <a:lnTo>
                        <a:pt x="78" y="59"/>
                      </a:lnTo>
                      <a:lnTo>
                        <a:pt x="87" y="59"/>
                      </a:lnTo>
                      <a:lnTo>
                        <a:pt x="97" y="59"/>
                      </a:lnTo>
                      <a:lnTo>
                        <a:pt x="108" y="59"/>
                      </a:lnTo>
                      <a:lnTo>
                        <a:pt x="116" y="57"/>
                      </a:lnTo>
                      <a:lnTo>
                        <a:pt x="125" y="54"/>
                      </a:lnTo>
                      <a:lnTo>
                        <a:pt x="135" y="52"/>
                      </a:lnTo>
                      <a:lnTo>
                        <a:pt x="144" y="50"/>
                      </a:lnTo>
                      <a:lnTo>
                        <a:pt x="152" y="46"/>
                      </a:lnTo>
                      <a:lnTo>
                        <a:pt x="159" y="42"/>
                      </a:lnTo>
                      <a:lnTo>
                        <a:pt x="167" y="40"/>
                      </a:lnTo>
                      <a:lnTo>
                        <a:pt x="175" y="38"/>
                      </a:lnTo>
                      <a:lnTo>
                        <a:pt x="180" y="35"/>
                      </a:lnTo>
                      <a:lnTo>
                        <a:pt x="186" y="31"/>
                      </a:lnTo>
                      <a:lnTo>
                        <a:pt x="190" y="29"/>
                      </a:lnTo>
                      <a:lnTo>
                        <a:pt x="196" y="27"/>
                      </a:lnTo>
                      <a:lnTo>
                        <a:pt x="201" y="23"/>
                      </a:lnTo>
                      <a:lnTo>
                        <a:pt x="203" y="23"/>
                      </a:lnTo>
                      <a:lnTo>
                        <a:pt x="158" y="2"/>
                      </a:lnTo>
                      <a:lnTo>
                        <a:pt x="76" y="0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2" name="Freeform 822"/>
                <p:cNvSpPr>
                  <a:spLocks/>
                </p:cNvSpPr>
                <p:nvPr/>
              </p:nvSpPr>
              <p:spPr bwMode="auto">
                <a:xfrm>
                  <a:off x="2269" y="1844"/>
                  <a:ext cx="58" cy="34"/>
                </a:xfrm>
                <a:custGeom>
                  <a:avLst/>
                  <a:gdLst>
                    <a:gd name="T0" fmla="*/ 2 w 65"/>
                    <a:gd name="T1" fmla="*/ 4 h 38"/>
                    <a:gd name="T2" fmla="*/ 2 w 65"/>
                    <a:gd name="T3" fmla="*/ 4 h 38"/>
                    <a:gd name="T4" fmla="*/ 0 w 65"/>
                    <a:gd name="T5" fmla="*/ 10 h 38"/>
                    <a:gd name="T6" fmla="*/ 0 w 65"/>
                    <a:gd name="T7" fmla="*/ 12 h 38"/>
                    <a:gd name="T8" fmla="*/ 2 w 65"/>
                    <a:gd name="T9" fmla="*/ 16 h 38"/>
                    <a:gd name="T10" fmla="*/ 4 w 65"/>
                    <a:gd name="T11" fmla="*/ 19 h 38"/>
                    <a:gd name="T12" fmla="*/ 6 w 65"/>
                    <a:gd name="T13" fmla="*/ 21 h 38"/>
                    <a:gd name="T14" fmla="*/ 9 w 65"/>
                    <a:gd name="T15" fmla="*/ 21 h 38"/>
                    <a:gd name="T16" fmla="*/ 12 w 65"/>
                    <a:gd name="T17" fmla="*/ 23 h 38"/>
                    <a:gd name="T18" fmla="*/ 19 w 65"/>
                    <a:gd name="T19" fmla="*/ 24 h 38"/>
                    <a:gd name="T20" fmla="*/ 23 w 65"/>
                    <a:gd name="T21" fmla="*/ 24 h 38"/>
                    <a:gd name="T22" fmla="*/ 28 w 65"/>
                    <a:gd name="T23" fmla="*/ 24 h 38"/>
                    <a:gd name="T24" fmla="*/ 33 w 65"/>
                    <a:gd name="T25" fmla="*/ 24 h 38"/>
                    <a:gd name="T26" fmla="*/ 37 w 65"/>
                    <a:gd name="T27" fmla="*/ 21 h 38"/>
                    <a:gd name="T28" fmla="*/ 38 w 65"/>
                    <a:gd name="T29" fmla="*/ 21 h 38"/>
                    <a:gd name="T30" fmla="*/ 41 w 65"/>
                    <a:gd name="T31" fmla="*/ 17 h 38"/>
                    <a:gd name="T32" fmla="*/ 41 w 65"/>
                    <a:gd name="T33" fmla="*/ 15 h 38"/>
                    <a:gd name="T34" fmla="*/ 41 w 65"/>
                    <a:gd name="T35" fmla="*/ 11 h 38"/>
                    <a:gd name="T36" fmla="*/ 40 w 65"/>
                    <a:gd name="T37" fmla="*/ 8 h 38"/>
                    <a:gd name="T38" fmla="*/ 38 w 65"/>
                    <a:gd name="T39" fmla="*/ 4 h 38"/>
                    <a:gd name="T40" fmla="*/ 37 w 65"/>
                    <a:gd name="T41" fmla="*/ 2 h 38"/>
                    <a:gd name="T42" fmla="*/ 37 w 65"/>
                    <a:gd name="T43" fmla="*/ 0 h 38"/>
                    <a:gd name="T44" fmla="*/ 2 w 65"/>
                    <a:gd name="T45" fmla="*/ 4 h 38"/>
                    <a:gd name="T46" fmla="*/ 2 w 65"/>
                    <a:gd name="T47" fmla="*/ 4 h 3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5"/>
                    <a:gd name="T73" fmla="*/ 0 h 38"/>
                    <a:gd name="T74" fmla="*/ 65 w 65"/>
                    <a:gd name="T75" fmla="*/ 38 h 38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5" h="38">
                      <a:moveTo>
                        <a:pt x="2" y="6"/>
                      </a:moveTo>
                      <a:lnTo>
                        <a:pt x="2" y="8"/>
                      </a:lnTo>
                      <a:lnTo>
                        <a:pt x="0" y="15"/>
                      </a:lnTo>
                      <a:lnTo>
                        <a:pt x="0" y="19"/>
                      </a:lnTo>
                      <a:lnTo>
                        <a:pt x="2" y="25"/>
                      </a:lnTo>
                      <a:lnTo>
                        <a:pt x="4" y="29"/>
                      </a:lnTo>
                      <a:lnTo>
                        <a:pt x="10" y="32"/>
                      </a:lnTo>
                      <a:lnTo>
                        <a:pt x="14" y="34"/>
                      </a:lnTo>
                      <a:lnTo>
                        <a:pt x="19" y="36"/>
                      </a:lnTo>
                      <a:lnTo>
                        <a:pt x="29" y="38"/>
                      </a:lnTo>
                      <a:lnTo>
                        <a:pt x="36" y="38"/>
                      </a:lnTo>
                      <a:lnTo>
                        <a:pt x="44" y="38"/>
                      </a:lnTo>
                      <a:lnTo>
                        <a:pt x="52" y="38"/>
                      </a:lnTo>
                      <a:lnTo>
                        <a:pt x="57" y="34"/>
                      </a:lnTo>
                      <a:lnTo>
                        <a:pt x="61" y="32"/>
                      </a:lnTo>
                      <a:lnTo>
                        <a:pt x="65" y="27"/>
                      </a:lnTo>
                      <a:lnTo>
                        <a:pt x="65" y="23"/>
                      </a:lnTo>
                      <a:lnTo>
                        <a:pt x="65" y="17"/>
                      </a:lnTo>
                      <a:lnTo>
                        <a:pt x="63" y="12"/>
                      </a:lnTo>
                      <a:lnTo>
                        <a:pt x="61" y="6"/>
                      </a:lnTo>
                      <a:lnTo>
                        <a:pt x="59" y="2"/>
                      </a:lnTo>
                      <a:lnTo>
                        <a:pt x="57" y="0"/>
                      </a:lnTo>
                      <a:lnTo>
                        <a:pt x="2" y="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3" name="Freeform 823"/>
                <p:cNvSpPr>
                  <a:spLocks/>
                </p:cNvSpPr>
                <p:nvPr/>
              </p:nvSpPr>
              <p:spPr bwMode="auto">
                <a:xfrm>
                  <a:off x="2255" y="1749"/>
                  <a:ext cx="80" cy="96"/>
                </a:xfrm>
                <a:custGeom>
                  <a:avLst/>
                  <a:gdLst>
                    <a:gd name="T0" fmla="*/ 0 w 89"/>
                    <a:gd name="T1" fmla="*/ 68 h 108"/>
                    <a:gd name="T2" fmla="*/ 0 w 89"/>
                    <a:gd name="T3" fmla="*/ 65 h 108"/>
                    <a:gd name="T4" fmla="*/ 0 w 89"/>
                    <a:gd name="T5" fmla="*/ 61 h 108"/>
                    <a:gd name="T6" fmla="*/ 0 w 89"/>
                    <a:gd name="T7" fmla="*/ 59 h 108"/>
                    <a:gd name="T8" fmla="*/ 0 w 89"/>
                    <a:gd name="T9" fmla="*/ 55 h 108"/>
                    <a:gd name="T10" fmla="*/ 0 w 89"/>
                    <a:gd name="T11" fmla="*/ 52 h 108"/>
                    <a:gd name="T12" fmla="*/ 2 w 89"/>
                    <a:gd name="T13" fmla="*/ 48 h 108"/>
                    <a:gd name="T14" fmla="*/ 2 w 89"/>
                    <a:gd name="T15" fmla="*/ 44 h 108"/>
                    <a:gd name="T16" fmla="*/ 2 w 89"/>
                    <a:gd name="T17" fmla="*/ 40 h 108"/>
                    <a:gd name="T18" fmla="*/ 2 w 89"/>
                    <a:gd name="T19" fmla="*/ 36 h 108"/>
                    <a:gd name="T20" fmla="*/ 4 w 89"/>
                    <a:gd name="T21" fmla="*/ 32 h 108"/>
                    <a:gd name="T22" fmla="*/ 4 w 89"/>
                    <a:gd name="T23" fmla="*/ 27 h 108"/>
                    <a:gd name="T24" fmla="*/ 4 w 89"/>
                    <a:gd name="T25" fmla="*/ 24 h 108"/>
                    <a:gd name="T26" fmla="*/ 6 w 89"/>
                    <a:gd name="T27" fmla="*/ 21 h 108"/>
                    <a:gd name="T28" fmla="*/ 7 w 89"/>
                    <a:gd name="T29" fmla="*/ 18 h 108"/>
                    <a:gd name="T30" fmla="*/ 7 w 89"/>
                    <a:gd name="T31" fmla="*/ 14 h 108"/>
                    <a:gd name="T32" fmla="*/ 9 w 89"/>
                    <a:gd name="T33" fmla="*/ 12 h 108"/>
                    <a:gd name="T34" fmla="*/ 10 w 89"/>
                    <a:gd name="T35" fmla="*/ 9 h 108"/>
                    <a:gd name="T36" fmla="*/ 11 w 89"/>
                    <a:gd name="T37" fmla="*/ 7 h 108"/>
                    <a:gd name="T38" fmla="*/ 13 w 89"/>
                    <a:gd name="T39" fmla="*/ 4 h 108"/>
                    <a:gd name="T40" fmla="*/ 16 w 89"/>
                    <a:gd name="T41" fmla="*/ 2 h 108"/>
                    <a:gd name="T42" fmla="*/ 20 w 89"/>
                    <a:gd name="T43" fmla="*/ 0 h 108"/>
                    <a:gd name="T44" fmla="*/ 22 w 89"/>
                    <a:gd name="T45" fmla="*/ 0 h 108"/>
                    <a:gd name="T46" fmla="*/ 23 w 89"/>
                    <a:gd name="T47" fmla="*/ 0 h 108"/>
                    <a:gd name="T48" fmla="*/ 29 w 89"/>
                    <a:gd name="T49" fmla="*/ 4 h 108"/>
                    <a:gd name="T50" fmla="*/ 31 w 89"/>
                    <a:gd name="T51" fmla="*/ 5 h 108"/>
                    <a:gd name="T52" fmla="*/ 33 w 89"/>
                    <a:gd name="T53" fmla="*/ 10 h 108"/>
                    <a:gd name="T54" fmla="*/ 37 w 89"/>
                    <a:gd name="T55" fmla="*/ 14 h 108"/>
                    <a:gd name="T56" fmla="*/ 41 w 89"/>
                    <a:gd name="T57" fmla="*/ 19 h 108"/>
                    <a:gd name="T58" fmla="*/ 42 w 89"/>
                    <a:gd name="T59" fmla="*/ 21 h 108"/>
                    <a:gd name="T60" fmla="*/ 44 w 89"/>
                    <a:gd name="T61" fmla="*/ 24 h 108"/>
                    <a:gd name="T62" fmla="*/ 46 w 89"/>
                    <a:gd name="T63" fmla="*/ 27 h 108"/>
                    <a:gd name="T64" fmla="*/ 47 w 89"/>
                    <a:gd name="T65" fmla="*/ 29 h 108"/>
                    <a:gd name="T66" fmla="*/ 49 w 89"/>
                    <a:gd name="T67" fmla="*/ 33 h 108"/>
                    <a:gd name="T68" fmla="*/ 49 w 89"/>
                    <a:gd name="T69" fmla="*/ 36 h 108"/>
                    <a:gd name="T70" fmla="*/ 51 w 89"/>
                    <a:gd name="T71" fmla="*/ 39 h 108"/>
                    <a:gd name="T72" fmla="*/ 52 w 89"/>
                    <a:gd name="T73" fmla="*/ 42 h 108"/>
                    <a:gd name="T74" fmla="*/ 54 w 89"/>
                    <a:gd name="T75" fmla="*/ 45 h 108"/>
                    <a:gd name="T76" fmla="*/ 55 w 89"/>
                    <a:gd name="T77" fmla="*/ 47 h 108"/>
                    <a:gd name="T78" fmla="*/ 56 w 89"/>
                    <a:gd name="T79" fmla="*/ 50 h 108"/>
                    <a:gd name="T80" fmla="*/ 57 w 89"/>
                    <a:gd name="T81" fmla="*/ 52 h 108"/>
                    <a:gd name="T82" fmla="*/ 58 w 89"/>
                    <a:gd name="T83" fmla="*/ 53 h 108"/>
                    <a:gd name="T84" fmla="*/ 58 w 89"/>
                    <a:gd name="T85" fmla="*/ 55 h 108"/>
                    <a:gd name="T86" fmla="*/ 0 w 89"/>
                    <a:gd name="T87" fmla="*/ 68 h 108"/>
                    <a:gd name="T88" fmla="*/ 0 w 89"/>
                    <a:gd name="T89" fmla="*/ 68 h 10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89"/>
                    <a:gd name="T136" fmla="*/ 0 h 108"/>
                    <a:gd name="T137" fmla="*/ 89 w 89"/>
                    <a:gd name="T138" fmla="*/ 108 h 10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89" h="108">
                      <a:moveTo>
                        <a:pt x="0" y="108"/>
                      </a:moveTo>
                      <a:lnTo>
                        <a:pt x="0" y="104"/>
                      </a:lnTo>
                      <a:lnTo>
                        <a:pt x="0" y="99"/>
                      </a:lnTo>
                      <a:lnTo>
                        <a:pt x="0" y="93"/>
                      </a:lnTo>
                      <a:lnTo>
                        <a:pt x="0" y="89"/>
                      </a:lnTo>
                      <a:lnTo>
                        <a:pt x="0" y="83"/>
                      </a:lnTo>
                      <a:lnTo>
                        <a:pt x="2" y="78"/>
                      </a:lnTo>
                      <a:lnTo>
                        <a:pt x="2" y="70"/>
                      </a:lnTo>
                      <a:lnTo>
                        <a:pt x="2" y="64"/>
                      </a:lnTo>
                      <a:lnTo>
                        <a:pt x="2" y="57"/>
                      </a:lnTo>
                      <a:lnTo>
                        <a:pt x="4" y="51"/>
                      </a:lnTo>
                      <a:lnTo>
                        <a:pt x="6" y="43"/>
                      </a:lnTo>
                      <a:lnTo>
                        <a:pt x="6" y="38"/>
                      </a:lnTo>
                      <a:lnTo>
                        <a:pt x="10" y="34"/>
                      </a:lnTo>
                      <a:lnTo>
                        <a:pt x="11" y="28"/>
                      </a:lnTo>
                      <a:lnTo>
                        <a:pt x="11" y="22"/>
                      </a:lnTo>
                      <a:lnTo>
                        <a:pt x="13" y="19"/>
                      </a:lnTo>
                      <a:lnTo>
                        <a:pt x="15" y="13"/>
                      </a:lnTo>
                      <a:lnTo>
                        <a:pt x="17" y="11"/>
                      </a:lnTo>
                      <a:lnTo>
                        <a:pt x="21" y="5"/>
                      </a:lnTo>
                      <a:lnTo>
                        <a:pt x="25" y="2"/>
                      </a:lnTo>
                      <a:lnTo>
                        <a:pt x="30" y="0"/>
                      </a:lnTo>
                      <a:lnTo>
                        <a:pt x="34" y="0"/>
                      </a:lnTo>
                      <a:lnTo>
                        <a:pt x="36" y="0"/>
                      </a:lnTo>
                      <a:lnTo>
                        <a:pt x="44" y="5"/>
                      </a:lnTo>
                      <a:lnTo>
                        <a:pt x="48" y="9"/>
                      </a:lnTo>
                      <a:lnTo>
                        <a:pt x="51" y="15"/>
                      </a:lnTo>
                      <a:lnTo>
                        <a:pt x="57" y="22"/>
                      </a:lnTo>
                      <a:lnTo>
                        <a:pt x="63" y="30"/>
                      </a:lnTo>
                      <a:lnTo>
                        <a:pt x="65" y="34"/>
                      </a:lnTo>
                      <a:lnTo>
                        <a:pt x="67" y="38"/>
                      </a:lnTo>
                      <a:lnTo>
                        <a:pt x="70" y="43"/>
                      </a:lnTo>
                      <a:lnTo>
                        <a:pt x="72" y="47"/>
                      </a:lnTo>
                      <a:lnTo>
                        <a:pt x="74" y="53"/>
                      </a:lnTo>
                      <a:lnTo>
                        <a:pt x="76" y="57"/>
                      </a:lnTo>
                      <a:lnTo>
                        <a:pt x="78" y="62"/>
                      </a:lnTo>
                      <a:lnTo>
                        <a:pt x="80" y="68"/>
                      </a:lnTo>
                      <a:lnTo>
                        <a:pt x="82" y="72"/>
                      </a:lnTo>
                      <a:lnTo>
                        <a:pt x="84" y="76"/>
                      </a:lnTo>
                      <a:lnTo>
                        <a:pt x="86" y="80"/>
                      </a:lnTo>
                      <a:lnTo>
                        <a:pt x="87" y="83"/>
                      </a:lnTo>
                      <a:lnTo>
                        <a:pt x="89" y="87"/>
                      </a:lnTo>
                      <a:lnTo>
                        <a:pt x="89" y="89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4" name="Freeform 824"/>
                <p:cNvSpPr>
                  <a:spLocks/>
                </p:cNvSpPr>
                <p:nvPr/>
              </p:nvSpPr>
              <p:spPr bwMode="auto">
                <a:xfrm>
                  <a:off x="2246" y="1537"/>
                  <a:ext cx="61" cy="222"/>
                </a:xfrm>
                <a:custGeom>
                  <a:avLst/>
                  <a:gdLst>
                    <a:gd name="T0" fmla="*/ 40 w 66"/>
                    <a:gd name="T1" fmla="*/ 160 h 247"/>
                    <a:gd name="T2" fmla="*/ 40 w 66"/>
                    <a:gd name="T3" fmla="*/ 157 h 247"/>
                    <a:gd name="T4" fmla="*/ 40 w 66"/>
                    <a:gd name="T5" fmla="*/ 153 h 247"/>
                    <a:gd name="T6" fmla="*/ 39 w 66"/>
                    <a:gd name="T7" fmla="*/ 146 h 247"/>
                    <a:gd name="T8" fmla="*/ 39 w 66"/>
                    <a:gd name="T9" fmla="*/ 138 h 247"/>
                    <a:gd name="T10" fmla="*/ 37 w 66"/>
                    <a:gd name="T11" fmla="*/ 128 h 247"/>
                    <a:gd name="T12" fmla="*/ 37 w 66"/>
                    <a:gd name="T13" fmla="*/ 117 h 247"/>
                    <a:gd name="T14" fmla="*/ 36 w 66"/>
                    <a:gd name="T15" fmla="*/ 104 h 247"/>
                    <a:gd name="T16" fmla="*/ 36 w 66"/>
                    <a:gd name="T17" fmla="*/ 93 h 247"/>
                    <a:gd name="T18" fmla="*/ 34 w 66"/>
                    <a:gd name="T19" fmla="*/ 81 h 247"/>
                    <a:gd name="T20" fmla="*/ 34 w 66"/>
                    <a:gd name="T21" fmla="*/ 68 h 247"/>
                    <a:gd name="T22" fmla="*/ 33 w 66"/>
                    <a:gd name="T23" fmla="*/ 58 h 247"/>
                    <a:gd name="T24" fmla="*/ 33 w 66"/>
                    <a:gd name="T25" fmla="*/ 49 h 247"/>
                    <a:gd name="T26" fmla="*/ 31 w 66"/>
                    <a:gd name="T27" fmla="*/ 41 h 247"/>
                    <a:gd name="T28" fmla="*/ 31 w 66"/>
                    <a:gd name="T29" fmla="*/ 35 h 247"/>
                    <a:gd name="T30" fmla="*/ 31 w 66"/>
                    <a:gd name="T31" fmla="*/ 30 h 247"/>
                    <a:gd name="T32" fmla="*/ 31 w 66"/>
                    <a:gd name="T33" fmla="*/ 30 h 247"/>
                    <a:gd name="T34" fmla="*/ 42 w 66"/>
                    <a:gd name="T35" fmla="*/ 18 h 247"/>
                    <a:gd name="T36" fmla="*/ 48 w 66"/>
                    <a:gd name="T37" fmla="*/ 4 h 247"/>
                    <a:gd name="T38" fmla="*/ 45 w 66"/>
                    <a:gd name="T39" fmla="*/ 4 h 247"/>
                    <a:gd name="T40" fmla="*/ 43 w 66"/>
                    <a:gd name="T41" fmla="*/ 4 h 247"/>
                    <a:gd name="T42" fmla="*/ 39 w 66"/>
                    <a:gd name="T43" fmla="*/ 2 h 247"/>
                    <a:gd name="T44" fmla="*/ 36 w 66"/>
                    <a:gd name="T45" fmla="*/ 0 h 247"/>
                    <a:gd name="T46" fmla="*/ 31 w 66"/>
                    <a:gd name="T47" fmla="*/ 0 h 247"/>
                    <a:gd name="T48" fmla="*/ 29 w 66"/>
                    <a:gd name="T49" fmla="*/ 0 h 247"/>
                    <a:gd name="T50" fmla="*/ 24 w 66"/>
                    <a:gd name="T51" fmla="*/ 0 h 247"/>
                    <a:gd name="T52" fmla="*/ 18 w 66"/>
                    <a:gd name="T53" fmla="*/ 0 h 247"/>
                    <a:gd name="T54" fmla="*/ 15 w 66"/>
                    <a:gd name="T55" fmla="*/ 2 h 247"/>
                    <a:gd name="T56" fmla="*/ 9 w 66"/>
                    <a:gd name="T57" fmla="*/ 4 h 247"/>
                    <a:gd name="T58" fmla="*/ 6 w 66"/>
                    <a:gd name="T59" fmla="*/ 4 h 247"/>
                    <a:gd name="T60" fmla="*/ 3 w 66"/>
                    <a:gd name="T61" fmla="*/ 4 h 247"/>
                    <a:gd name="T62" fmla="*/ 0 w 66"/>
                    <a:gd name="T63" fmla="*/ 4 h 247"/>
                    <a:gd name="T64" fmla="*/ 0 w 66"/>
                    <a:gd name="T65" fmla="*/ 4 h 247"/>
                    <a:gd name="T66" fmla="*/ 0 w 66"/>
                    <a:gd name="T67" fmla="*/ 5 h 247"/>
                    <a:gd name="T68" fmla="*/ 1 w 66"/>
                    <a:gd name="T69" fmla="*/ 9 h 247"/>
                    <a:gd name="T70" fmla="*/ 3 w 66"/>
                    <a:gd name="T71" fmla="*/ 13 h 247"/>
                    <a:gd name="T72" fmla="*/ 6 w 66"/>
                    <a:gd name="T73" fmla="*/ 18 h 247"/>
                    <a:gd name="T74" fmla="*/ 9 w 66"/>
                    <a:gd name="T75" fmla="*/ 21 h 247"/>
                    <a:gd name="T76" fmla="*/ 15 w 66"/>
                    <a:gd name="T77" fmla="*/ 25 h 247"/>
                    <a:gd name="T78" fmla="*/ 17 w 66"/>
                    <a:gd name="T79" fmla="*/ 28 h 247"/>
                    <a:gd name="T80" fmla="*/ 18 w 66"/>
                    <a:gd name="T81" fmla="*/ 30 h 247"/>
                    <a:gd name="T82" fmla="*/ 25 w 66"/>
                    <a:gd name="T83" fmla="*/ 162 h 247"/>
                    <a:gd name="T84" fmla="*/ 40 w 66"/>
                    <a:gd name="T85" fmla="*/ 160 h 247"/>
                    <a:gd name="T86" fmla="*/ 40 w 66"/>
                    <a:gd name="T87" fmla="*/ 160 h 247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66"/>
                    <a:gd name="T133" fmla="*/ 0 h 247"/>
                    <a:gd name="T134" fmla="*/ 66 w 66"/>
                    <a:gd name="T135" fmla="*/ 247 h 247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66" h="247">
                      <a:moveTo>
                        <a:pt x="55" y="245"/>
                      </a:moveTo>
                      <a:lnTo>
                        <a:pt x="55" y="241"/>
                      </a:lnTo>
                      <a:lnTo>
                        <a:pt x="55" y="234"/>
                      </a:lnTo>
                      <a:lnTo>
                        <a:pt x="53" y="222"/>
                      </a:lnTo>
                      <a:lnTo>
                        <a:pt x="53" y="211"/>
                      </a:lnTo>
                      <a:lnTo>
                        <a:pt x="51" y="196"/>
                      </a:lnTo>
                      <a:lnTo>
                        <a:pt x="51" y="179"/>
                      </a:lnTo>
                      <a:lnTo>
                        <a:pt x="49" y="160"/>
                      </a:lnTo>
                      <a:lnTo>
                        <a:pt x="49" y="142"/>
                      </a:lnTo>
                      <a:lnTo>
                        <a:pt x="47" y="123"/>
                      </a:lnTo>
                      <a:lnTo>
                        <a:pt x="47" y="106"/>
                      </a:lnTo>
                      <a:lnTo>
                        <a:pt x="45" y="89"/>
                      </a:lnTo>
                      <a:lnTo>
                        <a:pt x="45" y="74"/>
                      </a:lnTo>
                      <a:lnTo>
                        <a:pt x="43" y="63"/>
                      </a:lnTo>
                      <a:lnTo>
                        <a:pt x="43" y="53"/>
                      </a:lnTo>
                      <a:lnTo>
                        <a:pt x="43" y="46"/>
                      </a:lnTo>
                      <a:lnTo>
                        <a:pt x="57" y="28"/>
                      </a:lnTo>
                      <a:lnTo>
                        <a:pt x="66" y="7"/>
                      </a:lnTo>
                      <a:lnTo>
                        <a:pt x="62" y="6"/>
                      </a:lnTo>
                      <a:lnTo>
                        <a:pt x="58" y="4"/>
                      </a:lnTo>
                      <a:lnTo>
                        <a:pt x="53" y="2"/>
                      </a:lnTo>
                      <a:lnTo>
                        <a:pt x="49" y="0"/>
                      </a:lnTo>
                      <a:lnTo>
                        <a:pt x="43" y="0"/>
                      </a:lnTo>
                      <a:lnTo>
                        <a:pt x="39" y="0"/>
                      </a:lnTo>
                      <a:lnTo>
                        <a:pt x="32" y="0"/>
                      </a:lnTo>
                      <a:lnTo>
                        <a:pt x="26" y="0"/>
                      </a:lnTo>
                      <a:lnTo>
                        <a:pt x="19" y="2"/>
                      </a:lnTo>
                      <a:lnTo>
                        <a:pt x="13" y="4"/>
                      </a:lnTo>
                      <a:lnTo>
                        <a:pt x="7" y="4"/>
                      </a:lnTo>
                      <a:lnTo>
                        <a:pt x="3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3"/>
                      </a:lnTo>
                      <a:lnTo>
                        <a:pt x="3" y="21"/>
                      </a:lnTo>
                      <a:lnTo>
                        <a:pt x="9" y="28"/>
                      </a:lnTo>
                      <a:lnTo>
                        <a:pt x="13" y="32"/>
                      </a:lnTo>
                      <a:lnTo>
                        <a:pt x="20" y="38"/>
                      </a:lnTo>
                      <a:lnTo>
                        <a:pt x="24" y="42"/>
                      </a:lnTo>
                      <a:lnTo>
                        <a:pt x="26" y="46"/>
                      </a:lnTo>
                      <a:lnTo>
                        <a:pt x="34" y="247"/>
                      </a:lnTo>
                      <a:lnTo>
                        <a:pt x="55" y="245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5" name="Freeform 825"/>
                <p:cNvSpPr>
                  <a:spLocks/>
                </p:cNvSpPr>
                <p:nvPr/>
              </p:nvSpPr>
              <p:spPr bwMode="auto">
                <a:xfrm>
                  <a:off x="2253" y="1548"/>
                  <a:ext cx="20" cy="30"/>
                </a:xfrm>
                <a:custGeom>
                  <a:avLst/>
                  <a:gdLst>
                    <a:gd name="T0" fmla="*/ 0 w 23"/>
                    <a:gd name="T1" fmla="*/ 0 h 35"/>
                    <a:gd name="T2" fmla="*/ 13 w 23"/>
                    <a:gd name="T3" fmla="*/ 9 h 35"/>
                    <a:gd name="T4" fmla="*/ 13 w 23"/>
                    <a:gd name="T5" fmla="*/ 19 h 35"/>
                    <a:gd name="T6" fmla="*/ 11 w 23"/>
                    <a:gd name="T7" fmla="*/ 19 h 35"/>
                    <a:gd name="T8" fmla="*/ 9 w 23"/>
                    <a:gd name="T9" fmla="*/ 18 h 35"/>
                    <a:gd name="T10" fmla="*/ 6 w 23"/>
                    <a:gd name="T11" fmla="*/ 15 h 35"/>
                    <a:gd name="T12" fmla="*/ 3 w 23"/>
                    <a:gd name="T13" fmla="*/ 13 h 35"/>
                    <a:gd name="T14" fmla="*/ 3 w 23"/>
                    <a:gd name="T15" fmla="*/ 11 h 35"/>
                    <a:gd name="T16" fmla="*/ 2 w 23"/>
                    <a:gd name="T17" fmla="*/ 8 h 35"/>
                    <a:gd name="T18" fmla="*/ 0 w 23"/>
                    <a:gd name="T19" fmla="*/ 7 h 35"/>
                    <a:gd name="T20" fmla="*/ 0 w 23"/>
                    <a:gd name="T21" fmla="*/ 6 h 35"/>
                    <a:gd name="T22" fmla="*/ 0 w 23"/>
                    <a:gd name="T23" fmla="*/ 2 h 35"/>
                    <a:gd name="T24" fmla="*/ 0 w 23"/>
                    <a:gd name="T25" fmla="*/ 0 h 35"/>
                    <a:gd name="T26" fmla="*/ 0 w 23"/>
                    <a:gd name="T27" fmla="*/ 0 h 3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3"/>
                    <a:gd name="T43" fmla="*/ 0 h 35"/>
                    <a:gd name="T44" fmla="*/ 23 w 23"/>
                    <a:gd name="T45" fmla="*/ 35 h 3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3" h="35">
                      <a:moveTo>
                        <a:pt x="0" y="0"/>
                      </a:moveTo>
                      <a:lnTo>
                        <a:pt x="23" y="17"/>
                      </a:lnTo>
                      <a:lnTo>
                        <a:pt x="23" y="35"/>
                      </a:lnTo>
                      <a:lnTo>
                        <a:pt x="19" y="35"/>
                      </a:lnTo>
                      <a:lnTo>
                        <a:pt x="15" y="33"/>
                      </a:lnTo>
                      <a:lnTo>
                        <a:pt x="10" y="29"/>
                      </a:lnTo>
                      <a:lnTo>
                        <a:pt x="6" y="23"/>
                      </a:lnTo>
                      <a:lnTo>
                        <a:pt x="4" y="21"/>
                      </a:lnTo>
                      <a:lnTo>
                        <a:pt x="2" y="15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6" name="Freeform 826"/>
                <p:cNvSpPr>
                  <a:spLocks/>
                </p:cNvSpPr>
                <p:nvPr/>
              </p:nvSpPr>
              <p:spPr bwMode="auto">
                <a:xfrm>
                  <a:off x="2207" y="1817"/>
                  <a:ext cx="184" cy="70"/>
                </a:xfrm>
                <a:custGeom>
                  <a:avLst/>
                  <a:gdLst>
                    <a:gd name="T0" fmla="*/ 0 w 205"/>
                    <a:gd name="T1" fmla="*/ 48 h 78"/>
                    <a:gd name="T2" fmla="*/ 4 w 205"/>
                    <a:gd name="T3" fmla="*/ 41 h 78"/>
                    <a:gd name="T4" fmla="*/ 11 w 205"/>
                    <a:gd name="T5" fmla="*/ 33 h 78"/>
                    <a:gd name="T6" fmla="*/ 17 w 205"/>
                    <a:gd name="T7" fmla="*/ 28 h 78"/>
                    <a:gd name="T8" fmla="*/ 23 w 205"/>
                    <a:gd name="T9" fmla="*/ 21 h 78"/>
                    <a:gd name="T10" fmla="*/ 29 w 205"/>
                    <a:gd name="T11" fmla="*/ 15 h 78"/>
                    <a:gd name="T12" fmla="*/ 35 w 205"/>
                    <a:gd name="T13" fmla="*/ 10 h 78"/>
                    <a:gd name="T14" fmla="*/ 41 w 205"/>
                    <a:gd name="T15" fmla="*/ 5 h 78"/>
                    <a:gd name="T16" fmla="*/ 48 w 205"/>
                    <a:gd name="T17" fmla="*/ 4 h 78"/>
                    <a:gd name="T18" fmla="*/ 53 w 205"/>
                    <a:gd name="T19" fmla="*/ 2 h 78"/>
                    <a:gd name="T20" fmla="*/ 59 w 205"/>
                    <a:gd name="T21" fmla="*/ 0 h 78"/>
                    <a:gd name="T22" fmla="*/ 66 w 205"/>
                    <a:gd name="T23" fmla="*/ 0 h 78"/>
                    <a:gd name="T24" fmla="*/ 74 w 205"/>
                    <a:gd name="T25" fmla="*/ 2 h 78"/>
                    <a:gd name="T26" fmla="*/ 83 w 205"/>
                    <a:gd name="T27" fmla="*/ 4 h 78"/>
                    <a:gd name="T28" fmla="*/ 91 w 205"/>
                    <a:gd name="T29" fmla="*/ 5 h 78"/>
                    <a:gd name="T30" fmla="*/ 99 w 205"/>
                    <a:gd name="T31" fmla="*/ 9 h 78"/>
                    <a:gd name="T32" fmla="*/ 107 w 205"/>
                    <a:gd name="T33" fmla="*/ 12 h 78"/>
                    <a:gd name="T34" fmla="*/ 114 w 205"/>
                    <a:gd name="T35" fmla="*/ 16 h 78"/>
                    <a:gd name="T36" fmla="*/ 121 w 205"/>
                    <a:gd name="T37" fmla="*/ 20 h 78"/>
                    <a:gd name="T38" fmla="*/ 126 w 205"/>
                    <a:gd name="T39" fmla="*/ 23 h 78"/>
                    <a:gd name="T40" fmla="*/ 131 w 205"/>
                    <a:gd name="T41" fmla="*/ 28 h 78"/>
                    <a:gd name="T42" fmla="*/ 131 w 205"/>
                    <a:gd name="T43" fmla="*/ 28 h 78"/>
                    <a:gd name="T44" fmla="*/ 129 w 205"/>
                    <a:gd name="T45" fmla="*/ 28 h 78"/>
                    <a:gd name="T46" fmla="*/ 122 w 205"/>
                    <a:gd name="T47" fmla="*/ 25 h 78"/>
                    <a:gd name="T48" fmla="*/ 112 w 205"/>
                    <a:gd name="T49" fmla="*/ 23 h 78"/>
                    <a:gd name="T50" fmla="*/ 101 w 205"/>
                    <a:gd name="T51" fmla="*/ 23 h 78"/>
                    <a:gd name="T52" fmla="*/ 89 w 205"/>
                    <a:gd name="T53" fmla="*/ 23 h 78"/>
                    <a:gd name="T54" fmla="*/ 74 w 205"/>
                    <a:gd name="T55" fmla="*/ 23 h 78"/>
                    <a:gd name="T56" fmla="*/ 63 w 205"/>
                    <a:gd name="T57" fmla="*/ 25 h 78"/>
                    <a:gd name="T58" fmla="*/ 51 w 205"/>
                    <a:gd name="T59" fmla="*/ 28 h 78"/>
                    <a:gd name="T60" fmla="*/ 39 w 205"/>
                    <a:gd name="T61" fmla="*/ 29 h 78"/>
                    <a:gd name="T62" fmla="*/ 28 w 205"/>
                    <a:gd name="T63" fmla="*/ 33 h 78"/>
                    <a:gd name="T64" fmla="*/ 20 w 205"/>
                    <a:gd name="T65" fmla="*/ 37 h 78"/>
                    <a:gd name="T66" fmla="*/ 11 w 205"/>
                    <a:gd name="T67" fmla="*/ 41 h 78"/>
                    <a:gd name="T68" fmla="*/ 4 w 205"/>
                    <a:gd name="T69" fmla="*/ 44 h 78"/>
                    <a:gd name="T70" fmla="*/ 0 w 205"/>
                    <a:gd name="T71" fmla="*/ 49 h 78"/>
                    <a:gd name="T72" fmla="*/ 0 w 205"/>
                    <a:gd name="T73" fmla="*/ 51 h 78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05"/>
                    <a:gd name="T112" fmla="*/ 0 h 78"/>
                    <a:gd name="T113" fmla="*/ 205 w 205"/>
                    <a:gd name="T114" fmla="*/ 78 h 78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05" h="78">
                      <a:moveTo>
                        <a:pt x="0" y="78"/>
                      </a:moveTo>
                      <a:lnTo>
                        <a:pt x="0" y="74"/>
                      </a:lnTo>
                      <a:lnTo>
                        <a:pt x="4" y="70"/>
                      </a:lnTo>
                      <a:lnTo>
                        <a:pt x="7" y="64"/>
                      </a:lnTo>
                      <a:lnTo>
                        <a:pt x="13" y="55"/>
                      </a:lnTo>
                      <a:lnTo>
                        <a:pt x="17" y="51"/>
                      </a:lnTo>
                      <a:lnTo>
                        <a:pt x="21" y="45"/>
                      </a:lnTo>
                      <a:lnTo>
                        <a:pt x="26" y="42"/>
                      </a:lnTo>
                      <a:lnTo>
                        <a:pt x="30" y="36"/>
                      </a:lnTo>
                      <a:lnTo>
                        <a:pt x="36" y="32"/>
                      </a:lnTo>
                      <a:lnTo>
                        <a:pt x="40" y="26"/>
                      </a:lnTo>
                      <a:lnTo>
                        <a:pt x="45" y="23"/>
                      </a:lnTo>
                      <a:lnTo>
                        <a:pt x="51" y="19"/>
                      </a:lnTo>
                      <a:lnTo>
                        <a:pt x="55" y="15"/>
                      </a:lnTo>
                      <a:lnTo>
                        <a:pt x="59" y="11"/>
                      </a:lnTo>
                      <a:lnTo>
                        <a:pt x="64" y="9"/>
                      </a:lnTo>
                      <a:lnTo>
                        <a:pt x="68" y="7"/>
                      </a:lnTo>
                      <a:lnTo>
                        <a:pt x="74" y="4"/>
                      </a:lnTo>
                      <a:lnTo>
                        <a:pt x="78" y="4"/>
                      </a:lnTo>
                      <a:lnTo>
                        <a:pt x="83" y="2"/>
                      </a:lnTo>
                      <a:lnTo>
                        <a:pt x="89" y="2"/>
                      </a:lnTo>
                      <a:lnTo>
                        <a:pt x="93" y="0"/>
                      </a:lnTo>
                      <a:lnTo>
                        <a:pt x="99" y="0"/>
                      </a:lnTo>
                      <a:lnTo>
                        <a:pt x="104" y="0"/>
                      </a:lnTo>
                      <a:lnTo>
                        <a:pt x="110" y="2"/>
                      </a:lnTo>
                      <a:lnTo>
                        <a:pt x="116" y="2"/>
                      </a:lnTo>
                      <a:lnTo>
                        <a:pt x="121" y="4"/>
                      </a:lnTo>
                      <a:lnTo>
                        <a:pt x="127" y="5"/>
                      </a:lnTo>
                      <a:lnTo>
                        <a:pt x="135" y="7"/>
                      </a:lnTo>
                      <a:lnTo>
                        <a:pt x="140" y="9"/>
                      </a:lnTo>
                      <a:lnTo>
                        <a:pt x="146" y="11"/>
                      </a:lnTo>
                      <a:lnTo>
                        <a:pt x="152" y="13"/>
                      </a:lnTo>
                      <a:lnTo>
                        <a:pt x="160" y="17"/>
                      </a:lnTo>
                      <a:lnTo>
                        <a:pt x="165" y="19"/>
                      </a:lnTo>
                      <a:lnTo>
                        <a:pt x="171" y="23"/>
                      </a:lnTo>
                      <a:lnTo>
                        <a:pt x="175" y="24"/>
                      </a:lnTo>
                      <a:lnTo>
                        <a:pt x="182" y="28"/>
                      </a:lnTo>
                      <a:lnTo>
                        <a:pt x="186" y="30"/>
                      </a:lnTo>
                      <a:lnTo>
                        <a:pt x="190" y="32"/>
                      </a:lnTo>
                      <a:lnTo>
                        <a:pt x="194" y="36"/>
                      </a:lnTo>
                      <a:lnTo>
                        <a:pt x="198" y="38"/>
                      </a:lnTo>
                      <a:lnTo>
                        <a:pt x="203" y="42"/>
                      </a:lnTo>
                      <a:lnTo>
                        <a:pt x="205" y="42"/>
                      </a:lnTo>
                      <a:lnTo>
                        <a:pt x="203" y="42"/>
                      </a:lnTo>
                      <a:lnTo>
                        <a:pt x="201" y="42"/>
                      </a:lnTo>
                      <a:lnTo>
                        <a:pt x="198" y="42"/>
                      </a:lnTo>
                      <a:lnTo>
                        <a:pt x="194" y="40"/>
                      </a:lnTo>
                      <a:lnTo>
                        <a:pt x="188" y="38"/>
                      </a:lnTo>
                      <a:lnTo>
                        <a:pt x="180" y="38"/>
                      </a:lnTo>
                      <a:lnTo>
                        <a:pt x="173" y="36"/>
                      </a:lnTo>
                      <a:lnTo>
                        <a:pt x="165" y="36"/>
                      </a:lnTo>
                      <a:lnTo>
                        <a:pt x="156" y="36"/>
                      </a:lnTo>
                      <a:lnTo>
                        <a:pt x="146" y="36"/>
                      </a:lnTo>
                      <a:lnTo>
                        <a:pt x="137" y="36"/>
                      </a:lnTo>
                      <a:lnTo>
                        <a:pt x="127" y="36"/>
                      </a:lnTo>
                      <a:lnTo>
                        <a:pt x="116" y="36"/>
                      </a:lnTo>
                      <a:lnTo>
                        <a:pt x="106" y="36"/>
                      </a:lnTo>
                      <a:lnTo>
                        <a:pt x="97" y="38"/>
                      </a:lnTo>
                      <a:lnTo>
                        <a:pt x="87" y="40"/>
                      </a:lnTo>
                      <a:lnTo>
                        <a:pt x="78" y="42"/>
                      </a:lnTo>
                      <a:lnTo>
                        <a:pt x="68" y="43"/>
                      </a:lnTo>
                      <a:lnTo>
                        <a:pt x="59" y="45"/>
                      </a:lnTo>
                      <a:lnTo>
                        <a:pt x="51" y="49"/>
                      </a:lnTo>
                      <a:lnTo>
                        <a:pt x="44" y="51"/>
                      </a:lnTo>
                      <a:lnTo>
                        <a:pt x="36" y="55"/>
                      </a:lnTo>
                      <a:lnTo>
                        <a:pt x="30" y="57"/>
                      </a:lnTo>
                      <a:lnTo>
                        <a:pt x="25" y="61"/>
                      </a:lnTo>
                      <a:lnTo>
                        <a:pt x="17" y="64"/>
                      </a:lnTo>
                      <a:lnTo>
                        <a:pt x="13" y="66"/>
                      </a:lnTo>
                      <a:lnTo>
                        <a:pt x="7" y="68"/>
                      </a:lnTo>
                      <a:lnTo>
                        <a:pt x="6" y="72"/>
                      </a:lnTo>
                      <a:lnTo>
                        <a:pt x="0" y="76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7" name="Freeform 827"/>
                <p:cNvSpPr>
                  <a:spLocks/>
                </p:cNvSpPr>
                <p:nvPr/>
              </p:nvSpPr>
              <p:spPr bwMode="auto">
                <a:xfrm>
                  <a:off x="2232" y="2205"/>
                  <a:ext cx="60" cy="72"/>
                </a:xfrm>
                <a:custGeom>
                  <a:avLst/>
                  <a:gdLst>
                    <a:gd name="T0" fmla="*/ 15 w 69"/>
                    <a:gd name="T1" fmla="*/ 0 h 82"/>
                    <a:gd name="T2" fmla="*/ 12 w 69"/>
                    <a:gd name="T3" fmla="*/ 2 h 82"/>
                    <a:gd name="T4" fmla="*/ 10 w 69"/>
                    <a:gd name="T5" fmla="*/ 4 h 82"/>
                    <a:gd name="T6" fmla="*/ 9 w 69"/>
                    <a:gd name="T7" fmla="*/ 4 h 82"/>
                    <a:gd name="T8" fmla="*/ 8 w 69"/>
                    <a:gd name="T9" fmla="*/ 8 h 82"/>
                    <a:gd name="T10" fmla="*/ 6 w 69"/>
                    <a:gd name="T11" fmla="*/ 10 h 82"/>
                    <a:gd name="T12" fmla="*/ 6 w 69"/>
                    <a:gd name="T13" fmla="*/ 14 h 82"/>
                    <a:gd name="T14" fmla="*/ 4 w 69"/>
                    <a:gd name="T15" fmla="*/ 16 h 82"/>
                    <a:gd name="T16" fmla="*/ 4 w 69"/>
                    <a:gd name="T17" fmla="*/ 18 h 82"/>
                    <a:gd name="T18" fmla="*/ 3 w 69"/>
                    <a:gd name="T19" fmla="*/ 22 h 82"/>
                    <a:gd name="T20" fmla="*/ 3 w 69"/>
                    <a:gd name="T21" fmla="*/ 24 h 82"/>
                    <a:gd name="T22" fmla="*/ 3 w 69"/>
                    <a:gd name="T23" fmla="*/ 26 h 82"/>
                    <a:gd name="T24" fmla="*/ 3 w 69"/>
                    <a:gd name="T25" fmla="*/ 30 h 82"/>
                    <a:gd name="T26" fmla="*/ 2 w 69"/>
                    <a:gd name="T27" fmla="*/ 32 h 82"/>
                    <a:gd name="T28" fmla="*/ 2 w 69"/>
                    <a:gd name="T29" fmla="*/ 35 h 82"/>
                    <a:gd name="T30" fmla="*/ 0 w 69"/>
                    <a:gd name="T31" fmla="*/ 40 h 82"/>
                    <a:gd name="T32" fmla="*/ 0 w 69"/>
                    <a:gd name="T33" fmla="*/ 44 h 82"/>
                    <a:gd name="T34" fmla="*/ 0 w 69"/>
                    <a:gd name="T35" fmla="*/ 47 h 82"/>
                    <a:gd name="T36" fmla="*/ 0 w 69"/>
                    <a:gd name="T37" fmla="*/ 47 h 82"/>
                    <a:gd name="T38" fmla="*/ 3 w 69"/>
                    <a:gd name="T39" fmla="*/ 47 h 82"/>
                    <a:gd name="T40" fmla="*/ 4 w 69"/>
                    <a:gd name="T41" fmla="*/ 47 h 82"/>
                    <a:gd name="T42" fmla="*/ 8 w 69"/>
                    <a:gd name="T43" fmla="*/ 48 h 82"/>
                    <a:gd name="T44" fmla="*/ 10 w 69"/>
                    <a:gd name="T45" fmla="*/ 47 h 82"/>
                    <a:gd name="T46" fmla="*/ 15 w 69"/>
                    <a:gd name="T47" fmla="*/ 47 h 82"/>
                    <a:gd name="T48" fmla="*/ 17 w 69"/>
                    <a:gd name="T49" fmla="*/ 47 h 82"/>
                    <a:gd name="T50" fmla="*/ 22 w 69"/>
                    <a:gd name="T51" fmla="*/ 47 h 82"/>
                    <a:gd name="T52" fmla="*/ 25 w 69"/>
                    <a:gd name="T53" fmla="*/ 47 h 82"/>
                    <a:gd name="T54" fmla="*/ 28 w 69"/>
                    <a:gd name="T55" fmla="*/ 47 h 82"/>
                    <a:gd name="T56" fmla="*/ 31 w 69"/>
                    <a:gd name="T57" fmla="*/ 47 h 82"/>
                    <a:gd name="T58" fmla="*/ 33 w 69"/>
                    <a:gd name="T59" fmla="*/ 47 h 82"/>
                    <a:gd name="T60" fmla="*/ 37 w 69"/>
                    <a:gd name="T61" fmla="*/ 44 h 82"/>
                    <a:gd name="T62" fmla="*/ 37 w 69"/>
                    <a:gd name="T63" fmla="*/ 44 h 82"/>
                    <a:gd name="T64" fmla="*/ 37 w 69"/>
                    <a:gd name="T65" fmla="*/ 42 h 82"/>
                    <a:gd name="T66" fmla="*/ 37 w 69"/>
                    <a:gd name="T67" fmla="*/ 42 h 82"/>
                    <a:gd name="T68" fmla="*/ 37 w 69"/>
                    <a:gd name="T69" fmla="*/ 41 h 82"/>
                    <a:gd name="T70" fmla="*/ 39 w 69"/>
                    <a:gd name="T71" fmla="*/ 39 h 82"/>
                    <a:gd name="T72" fmla="*/ 37 w 69"/>
                    <a:gd name="T73" fmla="*/ 35 h 82"/>
                    <a:gd name="T74" fmla="*/ 37 w 69"/>
                    <a:gd name="T75" fmla="*/ 32 h 82"/>
                    <a:gd name="T76" fmla="*/ 37 w 69"/>
                    <a:gd name="T77" fmla="*/ 27 h 82"/>
                    <a:gd name="T78" fmla="*/ 37 w 69"/>
                    <a:gd name="T79" fmla="*/ 24 h 82"/>
                    <a:gd name="T80" fmla="*/ 33 w 69"/>
                    <a:gd name="T81" fmla="*/ 19 h 82"/>
                    <a:gd name="T82" fmla="*/ 32 w 69"/>
                    <a:gd name="T83" fmla="*/ 15 h 82"/>
                    <a:gd name="T84" fmla="*/ 30 w 69"/>
                    <a:gd name="T85" fmla="*/ 10 h 82"/>
                    <a:gd name="T86" fmla="*/ 28 w 69"/>
                    <a:gd name="T87" fmla="*/ 9 h 82"/>
                    <a:gd name="T88" fmla="*/ 24 w 69"/>
                    <a:gd name="T89" fmla="*/ 4 h 82"/>
                    <a:gd name="T90" fmla="*/ 22 w 69"/>
                    <a:gd name="T91" fmla="*/ 4 h 82"/>
                    <a:gd name="T92" fmla="*/ 21 w 69"/>
                    <a:gd name="T93" fmla="*/ 0 h 82"/>
                    <a:gd name="T94" fmla="*/ 15 w 69"/>
                    <a:gd name="T95" fmla="*/ 0 h 82"/>
                    <a:gd name="T96" fmla="*/ 15 w 69"/>
                    <a:gd name="T97" fmla="*/ 0 h 8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9"/>
                    <a:gd name="T148" fmla="*/ 0 h 82"/>
                    <a:gd name="T149" fmla="*/ 69 w 69"/>
                    <a:gd name="T150" fmla="*/ 82 h 8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9" h="82">
                      <a:moveTo>
                        <a:pt x="25" y="0"/>
                      </a:moveTo>
                      <a:lnTo>
                        <a:pt x="21" y="2"/>
                      </a:lnTo>
                      <a:lnTo>
                        <a:pt x="18" y="4"/>
                      </a:lnTo>
                      <a:lnTo>
                        <a:pt x="16" y="8"/>
                      </a:lnTo>
                      <a:lnTo>
                        <a:pt x="14" y="12"/>
                      </a:lnTo>
                      <a:lnTo>
                        <a:pt x="10" y="17"/>
                      </a:lnTo>
                      <a:lnTo>
                        <a:pt x="10" y="23"/>
                      </a:lnTo>
                      <a:lnTo>
                        <a:pt x="8" y="27"/>
                      </a:lnTo>
                      <a:lnTo>
                        <a:pt x="8" y="31"/>
                      </a:lnTo>
                      <a:lnTo>
                        <a:pt x="6" y="36"/>
                      </a:lnTo>
                      <a:lnTo>
                        <a:pt x="6" y="40"/>
                      </a:lnTo>
                      <a:lnTo>
                        <a:pt x="4" y="44"/>
                      </a:lnTo>
                      <a:lnTo>
                        <a:pt x="4" y="50"/>
                      </a:lnTo>
                      <a:lnTo>
                        <a:pt x="2" y="53"/>
                      </a:lnTo>
                      <a:lnTo>
                        <a:pt x="2" y="59"/>
                      </a:lnTo>
                      <a:lnTo>
                        <a:pt x="0" y="67"/>
                      </a:lnTo>
                      <a:lnTo>
                        <a:pt x="0" y="74"/>
                      </a:lnTo>
                      <a:lnTo>
                        <a:pt x="0" y="78"/>
                      </a:lnTo>
                      <a:lnTo>
                        <a:pt x="0" y="80"/>
                      </a:lnTo>
                      <a:lnTo>
                        <a:pt x="4" y="80"/>
                      </a:lnTo>
                      <a:lnTo>
                        <a:pt x="8" y="80"/>
                      </a:lnTo>
                      <a:lnTo>
                        <a:pt x="14" y="82"/>
                      </a:lnTo>
                      <a:lnTo>
                        <a:pt x="18" y="80"/>
                      </a:lnTo>
                      <a:lnTo>
                        <a:pt x="25" y="80"/>
                      </a:lnTo>
                      <a:lnTo>
                        <a:pt x="31" y="80"/>
                      </a:lnTo>
                      <a:lnTo>
                        <a:pt x="38" y="80"/>
                      </a:lnTo>
                      <a:lnTo>
                        <a:pt x="44" y="80"/>
                      </a:lnTo>
                      <a:lnTo>
                        <a:pt x="50" y="78"/>
                      </a:lnTo>
                      <a:lnTo>
                        <a:pt x="54" y="78"/>
                      </a:lnTo>
                      <a:lnTo>
                        <a:pt x="59" y="78"/>
                      </a:lnTo>
                      <a:lnTo>
                        <a:pt x="65" y="74"/>
                      </a:lnTo>
                      <a:lnTo>
                        <a:pt x="67" y="74"/>
                      </a:lnTo>
                      <a:lnTo>
                        <a:pt x="67" y="72"/>
                      </a:lnTo>
                      <a:lnTo>
                        <a:pt x="67" y="69"/>
                      </a:lnTo>
                      <a:lnTo>
                        <a:pt x="69" y="65"/>
                      </a:lnTo>
                      <a:lnTo>
                        <a:pt x="67" y="59"/>
                      </a:lnTo>
                      <a:lnTo>
                        <a:pt x="67" y="53"/>
                      </a:lnTo>
                      <a:lnTo>
                        <a:pt x="65" y="46"/>
                      </a:lnTo>
                      <a:lnTo>
                        <a:pt x="63" y="40"/>
                      </a:lnTo>
                      <a:lnTo>
                        <a:pt x="59" y="33"/>
                      </a:lnTo>
                      <a:lnTo>
                        <a:pt x="56" y="25"/>
                      </a:lnTo>
                      <a:lnTo>
                        <a:pt x="52" y="17"/>
                      </a:lnTo>
                      <a:lnTo>
                        <a:pt x="48" y="14"/>
                      </a:lnTo>
                      <a:lnTo>
                        <a:pt x="42" y="8"/>
                      </a:lnTo>
                      <a:lnTo>
                        <a:pt x="38" y="4"/>
                      </a:lnTo>
                      <a:lnTo>
                        <a:pt x="37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8" name="Freeform 828"/>
                <p:cNvSpPr>
                  <a:spLocks/>
                </p:cNvSpPr>
                <p:nvPr/>
              </p:nvSpPr>
              <p:spPr bwMode="auto">
                <a:xfrm>
                  <a:off x="2210" y="2264"/>
                  <a:ext cx="113" cy="35"/>
                </a:xfrm>
                <a:custGeom>
                  <a:avLst/>
                  <a:gdLst>
                    <a:gd name="T0" fmla="*/ 0 w 125"/>
                    <a:gd name="T1" fmla="*/ 23 h 38"/>
                    <a:gd name="T2" fmla="*/ 0 w 125"/>
                    <a:gd name="T3" fmla="*/ 23 h 38"/>
                    <a:gd name="T4" fmla="*/ 3 w 125"/>
                    <a:gd name="T5" fmla="*/ 25 h 38"/>
                    <a:gd name="T6" fmla="*/ 5 w 125"/>
                    <a:gd name="T7" fmla="*/ 25 h 38"/>
                    <a:gd name="T8" fmla="*/ 7 w 125"/>
                    <a:gd name="T9" fmla="*/ 25 h 38"/>
                    <a:gd name="T10" fmla="*/ 11 w 125"/>
                    <a:gd name="T11" fmla="*/ 25 h 38"/>
                    <a:gd name="T12" fmla="*/ 14 w 125"/>
                    <a:gd name="T13" fmla="*/ 26 h 38"/>
                    <a:gd name="T14" fmla="*/ 16 w 125"/>
                    <a:gd name="T15" fmla="*/ 26 h 38"/>
                    <a:gd name="T16" fmla="*/ 20 w 125"/>
                    <a:gd name="T17" fmla="*/ 26 h 38"/>
                    <a:gd name="T18" fmla="*/ 24 w 125"/>
                    <a:gd name="T19" fmla="*/ 26 h 38"/>
                    <a:gd name="T20" fmla="*/ 27 w 125"/>
                    <a:gd name="T21" fmla="*/ 27 h 38"/>
                    <a:gd name="T22" fmla="*/ 31 w 125"/>
                    <a:gd name="T23" fmla="*/ 26 h 38"/>
                    <a:gd name="T24" fmla="*/ 35 w 125"/>
                    <a:gd name="T25" fmla="*/ 26 h 38"/>
                    <a:gd name="T26" fmla="*/ 40 w 125"/>
                    <a:gd name="T27" fmla="*/ 26 h 38"/>
                    <a:gd name="T28" fmla="*/ 44 w 125"/>
                    <a:gd name="T29" fmla="*/ 26 h 38"/>
                    <a:gd name="T30" fmla="*/ 48 w 125"/>
                    <a:gd name="T31" fmla="*/ 25 h 38"/>
                    <a:gd name="T32" fmla="*/ 52 w 125"/>
                    <a:gd name="T33" fmla="*/ 25 h 38"/>
                    <a:gd name="T34" fmla="*/ 55 w 125"/>
                    <a:gd name="T35" fmla="*/ 23 h 38"/>
                    <a:gd name="T36" fmla="*/ 58 w 125"/>
                    <a:gd name="T37" fmla="*/ 22 h 38"/>
                    <a:gd name="T38" fmla="*/ 62 w 125"/>
                    <a:gd name="T39" fmla="*/ 20 h 38"/>
                    <a:gd name="T40" fmla="*/ 65 w 125"/>
                    <a:gd name="T41" fmla="*/ 18 h 38"/>
                    <a:gd name="T42" fmla="*/ 68 w 125"/>
                    <a:gd name="T43" fmla="*/ 17 h 38"/>
                    <a:gd name="T44" fmla="*/ 72 w 125"/>
                    <a:gd name="T45" fmla="*/ 17 h 38"/>
                    <a:gd name="T46" fmla="*/ 78 w 125"/>
                    <a:gd name="T47" fmla="*/ 15 h 38"/>
                    <a:gd name="T48" fmla="*/ 80 w 125"/>
                    <a:gd name="T49" fmla="*/ 11 h 38"/>
                    <a:gd name="T50" fmla="*/ 83 w 125"/>
                    <a:gd name="T51" fmla="*/ 9 h 38"/>
                    <a:gd name="T52" fmla="*/ 83 w 125"/>
                    <a:gd name="T53" fmla="*/ 9 h 38"/>
                    <a:gd name="T54" fmla="*/ 65 w 125"/>
                    <a:gd name="T55" fmla="*/ 2 h 38"/>
                    <a:gd name="T56" fmla="*/ 31 w 125"/>
                    <a:gd name="T57" fmla="*/ 0 h 38"/>
                    <a:gd name="T58" fmla="*/ 0 w 125"/>
                    <a:gd name="T59" fmla="*/ 23 h 38"/>
                    <a:gd name="T60" fmla="*/ 0 w 125"/>
                    <a:gd name="T61" fmla="*/ 23 h 38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25"/>
                    <a:gd name="T94" fmla="*/ 0 h 38"/>
                    <a:gd name="T95" fmla="*/ 125 w 125"/>
                    <a:gd name="T96" fmla="*/ 38 h 38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25" h="38">
                      <a:moveTo>
                        <a:pt x="0" y="32"/>
                      </a:moveTo>
                      <a:lnTo>
                        <a:pt x="0" y="32"/>
                      </a:lnTo>
                      <a:lnTo>
                        <a:pt x="3" y="34"/>
                      </a:lnTo>
                      <a:lnTo>
                        <a:pt x="7" y="34"/>
                      </a:lnTo>
                      <a:lnTo>
                        <a:pt x="11" y="34"/>
                      </a:lnTo>
                      <a:lnTo>
                        <a:pt x="15" y="34"/>
                      </a:lnTo>
                      <a:lnTo>
                        <a:pt x="21" y="36"/>
                      </a:lnTo>
                      <a:lnTo>
                        <a:pt x="24" y="36"/>
                      </a:lnTo>
                      <a:lnTo>
                        <a:pt x="30" y="36"/>
                      </a:lnTo>
                      <a:lnTo>
                        <a:pt x="36" y="36"/>
                      </a:lnTo>
                      <a:lnTo>
                        <a:pt x="41" y="38"/>
                      </a:lnTo>
                      <a:lnTo>
                        <a:pt x="47" y="36"/>
                      </a:lnTo>
                      <a:lnTo>
                        <a:pt x="53" y="36"/>
                      </a:lnTo>
                      <a:lnTo>
                        <a:pt x="60" y="36"/>
                      </a:lnTo>
                      <a:lnTo>
                        <a:pt x="66" y="36"/>
                      </a:lnTo>
                      <a:lnTo>
                        <a:pt x="72" y="34"/>
                      </a:lnTo>
                      <a:lnTo>
                        <a:pt x="78" y="34"/>
                      </a:lnTo>
                      <a:lnTo>
                        <a:pt x="83" y="32"/>
                      </a:lnTo>
                      <a:lnTo>
                        <a:pt x="87" y="30"/>
                      </a:lnTo>
                      <a:lnTo>
                        <a:pt x="93" y="28"/>
                      </a:lnTo>
                      <a:lnTo>
                        <a:pt x="98" y="26"/>
                      </a:lnTo>
                      <a:lnTo>
                        <a:pt x="102" y="24"/>
                      </a:lnTo>
                      <a:lnTo>
                        <a:pt x="108" y="23"/>
                      </a:lnTo>
                      <a:lnTo>
                        <a:pt x="116" y="19"/>
                      </a:lnTo>
                      <a:lnTo>
                        <a:pt x="119" y="15"/>
                      </a:lnTo>
                      <a:lnTo>
                        <a:pt x="125" y="13"/>
                      </a:lnTo>
                      <a:lnTo>
                        <a:pt x="97" y="2"/>
                      </a:lnTo>
                      <a:lnTo>
                        <a:pt x="47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9" name="Freeform 829"/>
                <p:cNvSpPr>
                  <a:spLocks/>
                </p:cNvSpPr>
                <p:nvPr/>
              </p:nvSpPr>
              <p:spPr bwMode="auto">
                <a:xfrm>
                  <a:off x="2248" y="2268"/>
                  <a:ext cx="36" cy="20"/>
                </a:xfrm>
                <a:custGeom>
                  <a:avLst/>
                  <a:gdLst>
                    <a:gd name="T0" fmla="*/ 0 w 40"/>
                    <a:gd name="T1" fmla="*/ 3 h 22"/>
                    <a:gd name="T2" fmla="*/ 0 w 40"/>
                    <a:gd name="T3" fmla="*/ 5 h 22"/>
                    <a:gd name="T4" fmla="*/ 0 w 40"/>
                    <a:gd name="T5" fmla="*/ 5 h 22"/>
                    <a:gd name="T6" fmla="*/ 0 w 40"/>
                    <a:gd name="T7" fmla="*/ 9 h 22"/>
                    <a:gd name="T8" fmla="*/ 5 w 40"/>
                    <a:gd name="T9" fmla="*/ 13 h 22"/>
                    <a:gd name="T10" fmla="*/ 5 w 40"/>
                    <a:gd name="T11" fmla="*/ 14 h 22"/>
                    <a:gd name="T12" fmla="*/ 8 w 40"/>
                    <a:gd name="T13" fmla="*/ 14 h 22"/>
                    <a:gd name="T14" fmla="*/ 12 w 40"/>
                    <a:gd name="T15" fmla="*/ 15 h 22"/>
                    <a:gd name="T16" fmla="*/ 13 w 40"/>
                    <a:gd name="T17" fmla="*/ 15 h 22"/>
                    <a:gd name="T18" fmla="*/ 18 w 40"/>
                    <a:gd name="T19" fmla="*/ 15 h 22"/>
                    <a:gd name="T20" fmla="*/ 20 w 40"/>
                    <a:gd name="T21" fmla="*/ 15 h 22"/>
                    <a:gd name="T22" fmla="*/ 23 w 40"/>
                    <a:gd name="T23" fmla="*/ 14 h 22"/>
                    <a:gd name="T24" fmla="*/ 25 w 40"/>
                    <a:gd name="T25" fmla="*/ 13 h 22"/>
                    <a:gd name="T26" fmla="*/ 26 w 40"/>
                    <a:gd name="T27" fmla="*/ 7 h 22"/>
                    <a:gd name="T28" fmla="*/ 25 w 40"/>
                    <a:gd name="T29" fmla="*/ 5 h 22"/>
                    <a:gd name="T30" fmla="*/ 24 w 40"/>
                    <a:gd name="T31" fmla="*/ 1 h 22"/>
                    <a:gd name="T32" fmla="*/ 24 w 40"/>
                    <a:gd name="T33" fmla="*/ 0 h 22"/>
                    <a:gd name="T34" fmla="*/ 0 w 40"/>
                    <a:gd name="T35" fmla="*/ 3 h 22"/>
                    <a:gd name="T36" fmla="*/ 0 w 40"/>
                    <a:gd name="T37" fmla="*/ 3 h 2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0"/>
                    <a:gd name="T58" fmla="*/ 0 h 22"/>
                    <a:gd name="T59" fmla="*/ 40 w 40"/>
                    <a:gd name="T60" fmla="*/ 22 h 2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0" h="22">
                      <a:moveTo>
                        <a:pt x="0" y="3"/>
                      </a:move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0" y="13"/>
                      </a:lnTo>
                      <a:lnTo>
                        <a:pt x="6" y="19"/>
                      </a:lnTo>
                      <a:lnTo>
                        <a:pt x="8" y="20"/>
                      </a:lnTo>
                      <a:lnTo>
                        <a:pt x="12" y="20"/>
                      </a:lnTo>
                      <a:lnTo>
                        <a:pt x="18" y="22"/>
                      </a:lnTo>
                      <a:lnTo>
                        <a:pt x="21" y="22"/>
                      </a:lnTo>
                      <a:lnTo>
                        <a:pt x="27" y="22"/>
                      </a:lnTo>
                      <a:lnTo>
                        <a:pt x="31" y="22"/>
                      </a:lnTo>
                      <a:lnTo>
                        <a:pt x="35" y="20"/>
                      </a:lnTo>
                      <a:lnTo>
                        <a:pt x="38" y="19"/>
                      </a:lnTo>
                      <a:lnTo>
                        <a:pt x="40" y="11"/>
                      </a:lnTo>
                      <a:lnTo>
                        <a:pt x="38" y="7"/>
                      </a:lnTo>
                      <a:lnTo>
                        <a:pt x="37" y="1"/>
                      </a:lnTo>
                      <a:lnTo>
                        <a:pt x="37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0" name="Freeform 830"/>
                <p:cNvSpPr>
                  <a:spLocks/>
                </p:cNvSpPr>
                <p:nvPr/>
              </p:nvSpPr>
              <p:spPr bwMode="auto">
                <a:xfrm>
                  <a:off x="2239" y="2209"/>
                  <a:ext cx="48" cy="59"/>
                </a:xfrm>
                <a:custGeom>
                  <a:avLst/>
                  <a:gdLst>
                    <a:gd name="T0" fmla="*/ 0 w 55"/>
                    <a:gd name="T1" fmla="*/ 41 h 67"/>
                    <a:gd name="T2" fmla="*/ 0 w 55"/>
                    <a:gd name="T3" fmla="*/ 39 h 67"/>
                    <a:gd name="T4" fmla="*/ 0 w 55"/>
                    <a:gd name="T5" fmla="*/ 37 h 67"/>
                    <a:gd name="T6" fmla="*/ 0 w 55"/>
                    <a:gd name="T7" fmla="*/ 32 h 67"/>
                    <a:gd name="T8" fmla="*/ 2 w 55"/>
                    <a:gd name="T9" fmla="*/ 29 h 67"/>
                    <a:gd name="T10" fmla="*/ 2 w 55"/>
                    <a:gd name="T11" fmla="*/ 23 h 67"/>
                    <a:gd name="T12" fmla="*/ 3 w 55"/>
                    <a:gd name="T13" fmla="*/ 18 h 67"/>
                    <a:gd name="T14" fmla="*/ 3 w 55"/>
                    <a:gd name="T15" fmla="*/ 14 h 67"/>
                    <a:gd name="T16" fmla="*/ 4 w 55"/>
                    <a:gd name="T17" fmla="*/ 9 h 67"/>
                    <a:gd name="T18" fmla="*/ 6 w 55"/>
                    <a:gd name="T19" fmla="*/ 6 h 67"/>
                    <a:gd name="T20" fmla="*/ 7 w 55"/>
                    <a:gd name="T21" fmla="*/ 4 h 67"/>
                    <a:gd name="T22" fmla="*/ 9 w 55"/>
                    <a:gd name="T23" fmla="*/ 2 h 67"/>
                    <a:gd name="T24" fmla="*/ 10 w 55"/>
                    <a:gd name="T25" fmla="*/ 0 h 67"/>
                    <a:gd name="T26" fmla="*/ 12 w 55"/>
                    <a:gd name="T27" fmla="*/ 0 h 67"/>
                    <a:gd name="T28" fmla="*/ 13 w 55"/>
                    <a:gd name="T29" fmla="*/ 0 h 67"/>
                    <a:gd name="T30" fmla="*/ 13 w 55"/>
                    <a:gd name="T31" fmla="*/ 0 h 67"/>
                    <a:gd name="T32" fmla="*/ 16 w 55"/>
                    <a:gd name="T33" fmla="*/ 2 h 67"/>
                    <a:gd name="T34" fmla="*/ 17 w 55"/>
                    <a:gd name="T35" fmla="*/ 4 h 67"/>
                    <a:gd name="T36" fmla="*/ 18 w 55"/>
                    <a:gd name="T37" fmla="*/ 4 h 67"/>
                    <a:gd name="T38" fmla="*/ 21 w 55"/>
                    <a:gd name="T39" fmla="*/ 7 h 67"/>
                    <a:gd name="T40" fmla="*/ 24 w 55"/>
                    <a:gd name="T41" fmla="*/ 10 h 67"/>
                    <a:gd name="T42" fmla="*/ 25 w 55"/>
                    <a:gd name="T43" fmla="*/ 14 h 67"/>
                    <a:gd name="T44" fmla="*/ 27 w 55"/>
                    <a:gd name="T45" fmla="*/ 18 h 67"/>
                    <a:gd name="T46" fmla="*/ 28 w 55"/>
                    <a:gd name="T47" fmla="*/ 20 h 67"/>
                    <a:gd name="T48" fmla="*/ 30 w 55"/>
                    <a:gd name="T49" fmla="*/ 24 h 67"/>
                    <a:gd name="T50" fmla="*/ 30 w 55"/>
                    <a:gd name="T51" fmla="*/ 28 h 67"/>
                    <a:gd name="T52" fmla="*/ 31 w 55"/>
                    <a:gd name="T53" fmla="*/ 29 h 67"/>
                    <a:gd name="T54" fmla="*/ 31 w 55"/>
                    <a:gd name="T55" fmla="*/ 32 h 67"/>
                    <a:gd name="T56" fmla="*/ 32 w 55"/>
                    <a:gd name="T57" fmla="*/ 33 h 67"/>
                    <a:gd name="T58" fmla="*/ 0 w 55"/>
                    <a:gd name="T59" fmla="*/ 41 h 67"/>
                    <a:gd name="T60" fmla="*/ 0 w 55"/>
                    <a:gd name="T61" fmla="*/ 41 h 6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55"/>
                    <a:gd name="T94" fmla="*/ 0 h 67"/>
                    <a:gd name="T95" fmla="*/ 55 w 55"/>
                    <a:gd name="T96" fmla="*/ 67 h 67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55" h="67">
                      <a:moveTo>
                        <a:pt x="0" y="67"/>
                      </a:moveTo>
                      <a:lnTo>
                        <a:pt x="0" y="65"/>
                      </a:lnTo>
                      <a:lnTo>
                        <a:pt x="0" y="61"/>
                      </a:lnTo>
                      <a:lnTo>
                        <a:pt x="0" y="53"/>
                      </a:lnTo>
                      <a:lnTo>
                        <a:pt x="2" y="48"/>
                      </a:lnTo>
                      <a:lnTo>
                        <a:pt x="2" y="38"/>
                      </a:lnTo>
                      <a:lnTo>
                        <a:pt x="4" y="30"/>
                      </a:lnTo>
                      <a:lnTo>
                        <a:pt x="6" y="23"/>
                      </a:lnTo>
                      <a:lnTo>
                        <a:pt x="8" y="15"/>
                      </a:lnTo>
                      <a:lnTo>
                        <a:pt x="10" y="10"/>
                      </a:lnTo>
                      <a:lnTo>
                        <a:pt x="11" y="6"/>
                      </a:lnTo>
                      <a:lnTo>
                        <a:pt x="15" y="2"/>
                      </a:lnTo>
                      <a:lnTo>
                        <a:pt x="17" y="0"/>
                      </a:lnTo>
                      <a:lnTo>
                        <a:pt x="21" y="0"/>
                      </a:lnTo>
                      <a:lnTo>
                        <a:pt x="23" y="0"/>
                      </a:lnTo>
                      <a:lnTo>
                        <a:pt x="27" y="2"/>
                      </a:lnTo>
                      <a:lnTo>
                        <a:pt x="30" y="4"/>
                      </a:lnTo>
                      <a:lnTo>
                        <a:pt x="32" y="8"/>
                      </a:lnTo>
                      <a:lnTo>
                        <a:pt x="36" y="11"/>
                      </a:lnTo>
                      <a:lnTo>
                        <a:pt x="40" y="17"/>
                      </a:lnTo>
                      <a:lnTo>
                        <a:pt x="44" y="23"/>
                      </a:lnTo>
                      <a:lnTo>
                        <a:pt x="46" y="29"/>
                      </a:lnTo>
                      <a:lnTo>
                        <a:pt x="48" y="34"/>
                      </a:lnTo>
                      <a:lnTo>
                        <a:pt x="51" y="40"/>
                      </a:lnTo>
                      <a:lnTo>
                        <a:pt x="51" y="46"/>
                      </a:lnTo>
                      <a:lnTo>
                        <a:pt x="53" y="49"/>
                      </a:lnTo>
                      <a:lnTo>
                        <a:pt x="53" y="53"/>
                      </a:lnTo>
                      <a:lnTo>
                        <a:pt x="55" y="55"/>
                      </a:lnTo>
                      <a:lnTo>
                        <a:pt x="0" y="67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1" name="Freeform 831"/>
                <p:cNvSpPr>
                  <a:spLocks/>
                </p:cNvSpPr>
                <p:nvPr/>
              </p:nvSpPr>
              <p:spPr bwMode="auto">
                <a:xfrm>
                  <a:off x="2233" y="2075"/>
                  <a:ext cx="38" cy="139"/>
                </a:xfrm>
                <a:custGeom>
                  <a:avLst/>
                  <a:gdLst>
                    <a:gd name="T0" fmla="*/ 24 w 42"/>
                    <a:gd name="T1" fmla="*/ 95 h 156"/>
                    <a:gd name="T2" fmla="*/ 24 w 42"/>
                    <a:gd name="T3" fmla="*/ 94 h 156"/>
                    <a:gd name="T4" fmla="*/ 24 w 42"/>
                    <a:gd name="T5" fmla="*/ 92 h 156"/>
                    <a:gd name="T6" fmla="*/ 24 w 42"/>
                    <a:gd name="T7" fmla="*/ 87 h 156"/>
                    <a:gd name="T8" fmla="*/ 24 w 42"/>
                    <a:gd name="T9" fmla="*/ 83 h 156"/>
                    <a:gd name="T10" fmla="*/ 24 w 42"/>
                    <a:gd name="T11" fmla="*/ 77 h 156"/>
                    <a:gd name="T12" fmla="*/ 22 w 42"/>
                    <a:gd name="T13" fmla="*/ 70 h 156"/>
                    <a:gd name="T14" fmla="*/ 22 w 42"/>
                    <a:gd name="T15" fmla="*/ 62 h 156"/>
                    <a:gd name="T16" fmla="*/ 22 w 42"/>
                    <a:gd name="T17" fmla="*/ 55 h 156"/>
                    <a:gd name="T18" fmla="*/ 21 w 42"/>
                    <a:gd name="T19" fmla="*/ 49 h 156"/>
                    <a:gd name="T20" fmla="*/ 21 w 42"/>
                    <a:gd name="T21" fmla="*/ 42 h 156"/>
                    <a:gd name="T22" fmla="*/ 20 w 42"/>
                    <a:gd name="T23" fmla="*/ 35 h 156"/>
                    <a:gd name="T24" fmla="*/ 20 w 42"/>
                    <a:gd name="T25" fmla="*/ 29 h 156"/>
                    <a:gd name="T26" fmla="*/ 20 w 42"/>
                    <a:gd name="T27" fmla="*/ 24 h 156"/>
                    <a:gd name="T28" fmla="*/ 20 w 42"/>
                    <a:gd name="T29" fmla="*/ 20 h 156"/>
                    <a:gd name="T30" fmla="*/ 20 w 42"/>
                    <a:gd name="T31" fmla="*/ 18 h 156"/>
                    <a:gd name="T32" fmla="*/ 20 w 42"/>
                    <a:gd name="T33" fmla="*/ 18 h 156"/>
                    <a:gd name="T34" fmla="*/ 24 w 42"/>
                    <a:gd name="T35" fmla="*/ 11 h 156"/>
                    <a:gd name="T36" fmla="*/ 28 w 42"/>
                    <a:gd name="T37" fmla="*/ 4 h 156"/>
                    <a:gd name="T38" fmla="*/ 27 w 42"/>
                    <a:gd name="T39" fmla="*/ 4 h 156"/>
                    <a:gd name="T40" fmla="*/ 25 w 42"/>
                    <a:gd name="T41" fmla="*/ 2 h 156"/>
                    <a:gd name="T42" fmla="*/ 22 w 42"/>
                    <a:gd name="T43" fmla="*/ 0 h 156"/>
                    <a:gd name="T44" fmla="*/ 18 w 42"/>
                    <a:gd name="T45" fmla="*/ 0 h 156"/>
                    <a:gd name="T46" fmla="*/ 14 w 42"/>
                    <a:gd name="T47" fmla="*/ 0 h 156"/>
                    <a:gd name="T48" fmla="*/ 12 w 42"/>
                    <a:gd name="T49" fmla="*/ 0 h 156"/>
                    <a:gd name="T50" fmla="*/ 10 w 42"/>
                    <a:gd name="T51" fmla="*/ 0 h 156"/>
                    <a:gd name="T52" fmla="*/ 6 w 42"/>
                    <a:gd name="T53" fmla="*/ 2 h 156"/>
                    <a:gd name="T54" fmla="*/ 4 w 42"/>
                    <a:gd name="T55" fmla="*/ 4 h 156"/>
                    <a:gd name="T56" fmla="*/ 2 w 42"/>
                    <a:gd name="T57" fmla="*/ 4 h 156"/>
                    <a:gd name="T58" fmla="*/ 0 w 42"/>
                    <a:gd name="T59" fmla="*/ 4 h 156"/>
                    <a:gd name="T60" fmla="*/ 0 w 42"/>
                    <a:gd name="T61" fmla="*/ 5 h 156"/>
                    <a:gd name="T62" fmla="*/ 2 w 42"/>
                    <a:gd name="T63" fmla="*/ 9 h 156"/>
                    <a:gd name="T64" fmla="*/ 5 w 42"/>
                    <a:gd name="T65" fmla="*/ 11 h 156"/>
                    <a:gd name="T66" fmla="*/ 5 w 42"/>
                    <a:gd name="T67" fmla="*/ 13 h 156"/>
                    <a:gd name="T68" fmla="*/ 10 w 42"/>
                    <a:gd name="T69" fmla="*/ 15 h 156"/>
                    <a:gd name="T70" fmla="*/ 12 w 42"/>
                    <a:gd name="T71" fmla="*/ 16 h 156"/>
                    <a:gd name="T72" fmla="*/ 12 w 42"/>
                    <a:gd name="T73" fmla="*/ 18 h 156"/>
                    <a:gd name="T74" fmla="*/ 15 w 42"/>
                    <a:gd name="T75" fmla="*/ 98 h 156"/>
                    <a:gd name="T76" fmla="*/ 24 w 42"/>
                    <a:gd name="T77" fmla="*/ 95 h 156"/>
                    <a:gd name="T78" fmla="*/ 24 w 42"/>
                    <a:gd name="T79" fmla="*/ 95 h 15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42"/>
                    <a:gd name="T121" fmla="*/ 0 h 156"/>
                    <a:gd name="T122" fmla="*/ 42 w 42"/>
                    <a:gd name="T123" fmla="*/ 156 h 15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42" h="156">
                      <a:moveTo>
                        <a:pt x="36" y="152"/>
                      </a:moveTo>
                      <a:lnTo>
                        <a:pt x="36" y="150"/>
                      </a:lnTo>
                      <a:lnTo>
                        <a:pt x="36" y="146"/>
                      </a:lnTo>
                      <a:lnTo>
                        <a:pt x="35" y="139"/>
                      </a:lnTo>
                      <a:lnTo>
                        <a:pt x="35" y="131"/>
                      </a:lnTo>
                      <a:lnTo>
                        <a:pt x="35" y="121"/>
                      </a:lnTo>
                      <a:lnTo>
                        <a:pt x="33" y="110"/>
                      </a:lnTo>
                      <a:lnTo>
                        <a:pt x="33" y="100"/>
                      </a:lnTo>
                      <a:lnTo>
                        <a:pt x="33" y="89"/>
                      </a:lnTo>
                      <a:lnTo>
                        <a:pt x="31" y="78"/>
                      </a:lnTo>
                      <a:lnTo>
                        <a:pt x="31" y="66"/>
                      </a:lnTo>
                      <a:lnTo>
                        <a:pt x="29" y="55"/>
                      </a:lnTo>
                      <a:lnTo>
                        <a:pt x="29" y="45"/>
                      </a:lnTo>
                      <a:lnTo>
                        <a:pt x="29" y="38"/>
                      </a:lnTo>
                      <a:lnTo>
                        <a:pt x="29" y="32"/>
                      </a:lnTo>
                      <a:lnTo>
                        <a:pt x="29" y="28"/>
                      </a:lnTo>
                      <a:lnTo>
                        <a:pt x="36" y="17"/>
                      </a:lnTo>
                      <a:lnTo>
                        <a:pt x="42" y="5"/>
                      </a:lnTo>
                      <a:lnTo>
                        <a:pt x="40" y="4"/>
                      </a:lnTo>
                      <a:lnTo>
                        <a:pt x="38" y="2"/>
                      </a:lnTo>
                      <a:lnTo>
                        <a:pt x="33" y="0"/>
                      </a:lnTo>
                      <a:lnTo>
                        <a:pt x="27" y="0"/>
                      </a:lnTo>
                      <a:lnTo>
                        <a:pt x="21" y="0"/>
                      </a:lnTo>
                      <a:lnTo>
                        <a:pt x="17" y="0"/>
                      </a:lnTo>
                      <a:lnTo>
                        <a:pt x="14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5"/>
                      </a:ln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2" y="13"/>
                      </a:lnTo>
                      <a:lnTo>
                        <a:pt x="6" y="17"/>
                      </a:lnTo>
                      <a:lnTo>
                        <a:pt x="8" y="21"/>
                      </a:lnTo>
                      <a:lnTo>
                        <a:pt x="14" y="24"/>
                      </a:lnTo>
                      <a:lnTo>
                        <a:pt x="17" y="26"/>
                      </a:lnTo>
                      <a:lnTo>
                        <a:pt x="17" y="28"/>
                      </a:lnTo>
                      <a:lnTo>
                        <a:pt x="23" y="156"/>
                      </a:lnTo>
                      <a:lnTo>
                        <a:pt x="36" y="152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2" name="Freeform 832"/>
                <p:cNvSpPr>
                  <a:spLocks/>
                </p:cNvSpPr>
                <p:nvPr/>
              </p:nvSpPr>
              <p:spPr bwMode="auto">
                <a:xfrm>
                  <a:off x="2237" y="2082"/>
                  <a:ext cx="12" cy="19"/>
                </a:xfrm>
                <a:custGeom>
                  <a:avLst/>
                  <a:gdLst>
                    <a:gd name="T0" fmla="*/ 0 w 15"/>
                    <a:gd name="T1" fmla="*/ 0 h 21"/>
                    <a:gd name="T2" fmla="*/ 6 w 15"/>
                    <a:gd name="T3" fmla="*/ 6 h 21"/>
                    <a:gd name="T4" fmla="*/ 6 w 15"/>
                    <a:gd name="T5" fmla="*/ 14 h 21"/>
                    <a:gd name="T6" fmla="*/ 5 w 15"/>
                    <a:gd name="T7" fmla="*/ 13 h 21"/>
                    <a:gd name="T8" fmla="*/ 5 w 15"/>
                    <a:gd name="T9" fmla="*/ 13 h 21"/>
                    <a:gd name="T10" fmla="*/ 3 w 15"/>
                    <a:gd name="T11" fmla="*/ 11 h 21"/>
                    <a:gd name="T12" fmla="*/ 2 w 15"/>
                    <a:gd name="T13" fmla="*/ 10 h 21"/>
                    <a:gd name="T14" fmla="*/ 2 w 15"/>
                    <a:gd name="T15" fmla="*/ 6 h 21"/>
                    <a:gd name="T16" fmla="*/ 0 w 15"/>
                    <a:gd name="T17" fmla="*/ 5 h 21"/>
                    <a:gd name="T18" fmla="*/ 0 w 15"/>
                    <a:gd name="T19" fmla="*/ 2 h 21"/>
                    <a:gd name="T20" fmla="*/ 0 w 15"/>
                    <a:gd name="T21" fmla="*/ 0 h 21"/>
                    <a:gd name="T22" fmla="*/ 0 w 15"/>
                    <a:gd name="T23" fmla="*/ 0 h 2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5"/>
                    <a:gd name="T37" fmla="*/ 0 h 21"/>
                    <a:gd name="T38" fmla="*/ 15 w 15"/>
                    <a:gd name="T39" fmla="*/ 21 h 2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5" h="21">
                      <a:moveTo>
                        <a:pt x="0" y="0"/>
                      </a:moveTo>
                      <a:lnTo>
                        <a:pt x="15" y="10"/>
                      </a:lnTo>
                      <a:lnTo>
                        <a:pt x="15" y="21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8" y="16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3" name="Freeform 833"/>
                <p:cNvSpPr>
                  <a:spLocks/>
                </p:cNvSpPr>
                <p:nvPr/>
              </p:nvSpPr>
              <p:spPr bwMode="auto">
                <a:xfrm>
                  <a:off x="2208" y="2248"/>
                  <a:ext cx="115" cy="45"/>
                </a:xfrm>
                <a:custGeom>
                  <a:avLst/>
                  <a:gdLst>
                    <a:gd name="T0" fmla="*/ 0 w 127"/>
                    <a:gd name="T1" fmla="*/ 35 h 49"/>
                    <a:gd name="T2" fmla="*/ 0 w 127"/>
                    <a:gd name="T3" fmla="*/ 33 h 49"/>
                    <a:gd name="T4" fmla="*/ 2 w 127"/>
                    <a:gd name="T5" fmla="*/ 32 h 49"/>
                    <a:gd name="T6" fmla="*/ 4 w 127"/>
                    <a:gd name="T7" fmla="*/ 28 h 49"/>
                    <a:gd name="T8" fmla="*/ 5 w 127"/>
                    <a:gd name="T9" fmla="*/ 26 h 49"/>
                    <a:gd name="T10" fmla="*/ 7 w 127"/>
                    <a:gd name="T11" fmla="*/ 20 h 49"/>
                    <a:gd name="T12" fmla="*/ 12 w 127"/>
                    <a:gd name="T13" fmla="*/ 16 h 49"/>
                    <a:gd name="T14" fmla="*/ 15 w 127"/>
                    <a:gd name="T15" fmla="*/ 13 h 49"/>
                    <a:gd name="T16" fmla="*/ 20 w 127"/>
                    <a:gd name="T17" fmla="*/ 9 h 49"/>
                    <a:gd name="T18" fmla="*/ 24 w 127"/>
                    <a:gd name="T19" fmla="*/ 6 h 49"/>
                    <a:gd name="T20" fmla="*/ 28 w 127"/>
                    <a:gd name="T21" fmla="*/ 3 h 49"/>
                    <a:gd name="T22" fmla="*/ 32 w 127"/>
                    <a:gd name="T23" fmla="*/ 2 h 49"/>
                    <a:gd name="T24" fmla="*/ 37 w 127"/>
                    <a:gd name="T25" fmla="*/ 2 h 49"/>
                    <a:gd name="T26" fmla="*/ 41 w 127"/>
                    <a:gd name="T27" fmla="*/ 0 h 49"/>
                    <a:gd name="T28" fmla="*/ 46 w 127"/>
                    <a:gd name="T29" fmla="*/ 0 h 49"/>
                    <a:gd name="T30" fmla="*/ 51 w 127"/>
                    <a:gd name="T31" fmla="*/ 2 h 49"/>
                    <a:gd name="T32" fmla="*/ 56 w 127"/>
                    <a:gd name="T33" fmla="*/ 3 h 49"/>
                    <a:gd name="T34" fmla="*/ 60 w 127"/>
                    <a:gd name="T35" fmla="*/ 6 h 49"/>
                    <a:gd name="T36" fmla="*/ 66 w 127"/>
                    <a:gd name="T37" fmla="*/ 7 h 49"/>
                    <a:gd name="T38" fmla="*/ 70 w 127"/>
                    <a:gd name="T39" fmla="*/ 11 h 49"/>
                    <a:gd name="T40" fmla="*/ 76 w 127"/>
                    <a:gd name="T41" fmla="*/ 14 h 49"/>
                    <a:gd name="T42" fmla="*/ 80 w 127"/>
                    <a:gd name="T43" fmla="*/ 15 h 49"/>
                    <a:gd name="T44" fmla="*/ 82 w 127"/>
                    <a:gd name="T45" fmla="*/ 16 h 49"/>
                    <a:gd name="T46" fmla="*/ 85 w 127"/>
                    <a:gd name="T47" fmla="*/ 17 h 49"/>
                    <a:gd name="T48" fmla="*/ 85 w 127"/>
                    <a:gd name="T49" fmla="*/ 18 h 49"/>
                    <a:gd name="T50" fmla="*/ 83 w 127"/>
                    <a:gd name="T51" fmla="*/ 18 h 49"/>
                    <a:gd name="T52" fmla="*/ 81 w 127"/>
                    <a:gd name="T53" fmla="*/ 17 h 49"/>
                    <a:gd name="T54" fmla="*/ 78 w 127"/>
                    <a:gd name="T55" fmla="*/ 17 h 49"/>
                    <a:gd name="T56" fmla="*/ 74 w 127"/>
                    <a:gd name="T57" fmla="*/ 16 h 49"/>
                    <a:gd name="T58" fmla="*/ 73 w 127"/>
                    <a:gd name="T59" fmla="*/ 16 h 49"/>
                    <a:gd name="T60" fmla="*/ 68 w 127"/>
                    <a:gd name="T61" fmla="*/ 16 h 49"/>
                    <a:gd name="T62" fmla="*/ 65 w 127"/>
                    <a:gd name="T63" fmla="*/ 16 h 49"/>
                    <a:gd name="T64" fmla="*/ 60 w 127"/>
                    <a:gd name="T65" fmla="*/ 16 h 49"/>
                    <a:gd name="T66" fmla="*/ 56 w 127"/>
                    <a:gd name="T67" fmla="*/ 16 h 49"/>
                    <a:gd name="T68" fmla="*/ 53 w 127"/>
                    <a:gd name="T69" fmla="*/ 16 h 49"/>
                    <a:gd name="T70" fmla="*/ 48 w 127"/>
                    <a:gd name="T71" fmla="*/ 16 h 49"/>
                    <a:gd name="T72" fmla="*/ 44 w 127"/>
                    <a:gd name="T73" fmla="*/ 16 h 49"/>
                    <a:gd name="T74" fmla="*/ 39 w 127"/>
                    <a:gd name="T75" fmla="*/ 16 h 49"/>
                    <a:gd name="T76" fmla="*/ 37 w 127"/>
                    <a:gd name="T77" fmla="*/ 17 h 49"/>
                    <a:gd name="T78" fmla="*/ 33 w 127"/>
                    <a:gd name="T79" fmla="*/ 17 h 49"/>
                    <a:gd name="T80" fmla="*/ 29 w 127"/>
                    <a:gd name="T81" fmla="*/ 18 h 49"/>
                    <a:gd name="T82" fmla="*/ 25 w 127"/>
                    <a:gd name="T83" fmla="*/ 20 h 49"/>
                    <a:gd name="T84" fmla="*/ 22 w 127"/>
                    <a:gd name="T85" fmla="*/ 22 h 49"/>
                    <a:gd name="T86" fmla="*/ 19 w 127"/>
                    <a:gd name="T87" fmla="*/ 23 h 49"/>
                    <a:gd name="T88" fmla="*/ 15 w 127"/>
                    <a:gd name="T89" fmla="*/ 24 h 49"/>
                    <a:gd name="T90" fmla="*/ 13 w 127"/>
                    <a:gd name="T91" fmla="*/ 27 h 49"/>
                    <a:gd name="T92" fmla="*/ 11 w 127"/>
                    <a:gd name="T93" fmla="*/ 28 h 49"/>
                    <a:gd name="T94" fmla="*/ 5 w 127"/>
                    <a:gd name="T95" fmla="*/ 29 h 49"/>
                    <a:gd name="T96" fmla="*/ 4 w 127"/>
                    <a:gd name="T97" fmla="*/ 32 h 49"/>
                    <a:gd name="T98" fmla="*/ 0 w 127"/>
                    <a:gd name="T99" fmla="*/ 33 h 49"/>
                    <a:gd name="T100" fmla="*/ 0 w 127"/>
                    <a:gd name="T101" fmla="*/ 35 h 49"/>
                    <a:gd name="T102" fmla="*/ 0 w 127"/>
                    <a:gd name="T103" fmla="*/ 35 h 49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7"/>
                    <a:gd name="T157" fmla="*/ 0 h 49"/>
                    <a:gd name="T158" fmla="*/ 127 w 127"/>
                    <a:gd name="T159" fmla="*/ 49 h 49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7" h="49">
                      <a:moveTo>
                        <a:pt x="0" y="49"/>
                      </a:moveTo>
                      <a:lnTo>
                        <a:pt x="0" y="47"/>
                      </a:lnTo>
                      <a:lnTo>
                        <a:pt x="2" y="45"/>
                      </a:lnTo>
                      <a:lnTo>
                        <a:pt x="4" y="40"/>
                      </a:lnTo>
                      <a:lnTo>
                        <a:pt x="7" y="36"/>
                      </a:lnTo>
                      <a:lnTo>
                        <a:pt x="11" y="28"/>
                      </a:lnTo>
                      <a:lnTo>
                        <a:pt x="17" y="22"/>
                      </a:lnTo>
                      <a:lnTo>
                        <a:pt x="23" y="17"/>
                      </a:lnTo>
                      <a:lnTo>
                        <a:pt x="30" y="13"/>
                      </a:lnTo>
                      <a:lnTo>
                        <a:pt x="36" y="7"/>
                      </a:lnTo>
                      <a:lnTo>
                        <a:pt x="42" y="3"/>
                      </a:lnTo>
                      <a:lnTo>
                        <a:pt x="47" y="2"/>
                      </a:lnTo>
                      <a:lnTo>
                        <a:pt x="55" y="2"/>
                      </a:lnTo>
                      <a:lnTo>
                        <a:pt x="61" y="0"/>
                      </a:lnTo>
                      <a:lnTo>
                        <a:pt x="68" y="0"/>
                      </a:lnTo>
                      <a:lnTo>
                        <a:pt x="76" y="2"/>
                      </a:lnTo>
                      <a:lnTo>
                        <a:pt x="83" y="3"/>
                      </a:lnTo>
                      <a:lnTo>
                        <a:pt x="89" y="7"/>
                      </a:lnTo>
                      <a:lnTo>
                        <a:pt x="99" y="11"/>
                      </a:lnTo>
                      <a:lnTo>
                        <a:pt x="104" y="15"/>
                      </a:lnTo>
                      <a:lnTo>
                        <a:pt x="114" y="19"/>
                      </a:lnTo>
                      <a:lnTo>
                        <a:pt x="118" y="21"/>
                      </a:lnTo>
                      <a:lnTo>
                        <a:pt x="123" y="22"/>
                      </a:lnTo>
                      <a:lnTo>
                        <a:pt x="127" y="24"/>
                      </a:lnTo>
                      <a:lnTo>
                        <a:pt x="127" y="26"/>
                      </a:lnTo>
                      <a:lnTo>
                        <a:pt x="125" y="26"/>
                      </a:lnTo>
                      <a:lnTo>
                        <a:pt x="119" y="24"/>
                      </a:lnTo>
                      <a:lnTo>
                        <a:pt x="116" y="24"/>
                      </a:lnTo>
                      <a:lnTo>
                        <a:pt x="112" y="22"/>
                      </a:lnTo>
                      <a:lnTo>
                        <a:pt x="108" y="22"/>
                      </a:lnTo>
                      <a:lnTo>
                        <a:pt x="102" y="22"/>
                      </a:lnTo>
                      <a:lnTo>
                        <a:pt x="97" y="22"/>
                      </a:lnTo>
                      <a:lnTo>
                        <a:pt x="89" y="22"/>
                      </a:lnTo>
                      <a:lnTo>
                        <a:pt x="83" y="22"/>
                      </a:lnTo>
                      <a:lnTo>
                        <a:pt x="78" y="22"/>
                      </a:lnTo>
                      <a:lnTo>
                        <a:pt x="72" y="22"/>
                      </a:lnTo>
                      <a:lnTo>
                        <a:pt x="66" y="22"/>
                      </a:lnTo>
                      <a:lnTo>
                        <a:pt x="59" y="22"/>
                      </a:lnTo>
                      <a:lnTo>
                        <a:pt x="55" y="24"/>
                      </a:lnTo>
                      <a:lnTo>
                        <a:pt x="49" y="24"/>
                      </a:lnTo>
                      <a:lnTo>
                        <a:pt x="43" y="26"/>
                      </a:lnTo>
                      <a:lnTo>
                        <a:pt x="38" y="28"/>
                      </a:lnTo>
                      <a:lnTo>
                        <a:pt x="32" y="30"/>
                      </a:lnTo>
                      <a:lnTo>
                        <a:pt x="28" y="32"/>
                      </a:lnTo>
                      <a:lnTo>
                        <a:pt x="23" y="34"/>
                      </a:lnTo>
                      <a:lnTo>
                        <a:pt x="19" y="38"/>
                      </a:lnTo>
                      <a:lnTo>
                        <a:pt x="15" y="40"/>
                      </a:lnTo>
                      <a:lnTo>
                        <a:pt x="7" y="41"/>
                      </a:lnTo>
                      <a:lnTo>
                        <a:pt x="4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4" name="Freeform 834"/>
                <p:cNvSpPr>
                  <a:spLocks/>
                </p:cNvSpPr>
                <p:nvPr/>
              </p:nvSpPr>
              <p:spPr bwMode="auto">
                <a:xfrm>
                  <a:off x="2312" y="1154"/>
                  <a:ext cx="176" cy="209"/>
                </a:xfrm>
                <a:custGeom>
                  <a:avLst/>
                  <a:gdLst>
                    <a:gd name="T0" fmla="*/ 44 w 196"/>
                    <a:gd name="T1" fmla="*/ 0 h 234"/>
                    <a:gd name="T2" fmla="*/ 39 w 196"/>
                    <a:gd name="T3" fmla="*/ 4 h 234"/>
                    <a:gd name="T4" fmla="*/ 32 w 196"/>
                    <a:gd name="T5" fmla="*/ 9 h 234"/>
                    <a:gd name="T6" fmla="*/ 28 w 196"/>
                    <a:gd name="T7" fmla="*/ 16 h 234"/>
                    <a:gd name="T8" fmla="*/ 21 w 196"/>
                    <a:gd name="T9" fmla="*/ 26 h 234"/>
                    <a:gd name="T10" fmla="*/ 16 w 196"/>
                    <a:gd name="T11" fmla="*/ 37 h 234"/>
                    <a:gd name="T12" fmla="*/ 12 w 196"/>
                    <a:gd name="T13" fmla="*/ 50 h 234"/>
                    <a:gd name="T14" fmla="*/ 9 w 196"/>
                    <a:gd name="T15" fmla="*/ 65 h 234"/>
                    <a:gd name="T16" fmla="*/ 5 w 196"/>
                    <a:gd name="T17" fmla="*/ 82 h 234"/>
                    <a:gd name="T18" fmla="*/ 4 w 196"/>
                    <a:gd name="T19" fmla="*/ 101 h 234"/>
                    <a:gd name="T20" fmla="*/ 3 w 196"/>
                    <a:gd name="T21" fmla="*/ 116 h 234"/>
                    <a:gd name="T22" fmla="*/ 2 w 196"/>
                    <a:gd name="T23" fmla="*/ 130 h 234"/>
                    <a:gd name="T24" fmla="*/ 0 w 196"/>
                    <a:gd name="T25" fmla="*/ 139 h 234"/>
                    <a:gd name="T26" fmla="*/ 0 w 196"/>
                    <a:gd name="T27" fmla="*/ 146 h 234"/>
                    <a:gd name="T28" fmla="*/ 2 w 196"/>
                    <a:gd name="T29" fmla="*/ 146 h 234"/>
                    <a:gd name="T30" fmla="*/ 5 w 196"/>
                    <a:gd name="T31" fmla="*/ 147 h 234"/>
                    <a:gd name="T32" fmla="*/ 13 w 196"/>
                    <a:gd name="T33" fmla="*/ 147 h 234"/>
                    <a:gd name="T34" fmla="*/ 23 w 196"/>
                    <a:gd name="T35" fmla="*/ 147 h 234"/>
                    <a:gd name="T36" fmla="*/ 33 w 196"/>
                    <a:gd name="T37" fmla="*/ 149 h 234"/>
                    <a:gd name="T38" fmla="*/ 46 w 196"/>
                    <a:gd name="T39" fmla="*/ 149 h 234"/>
                    <a:gd name="T40" fmla="*/ 58 w 196"/>
                    <a:gd name="T41" fmla="*/ 149 h 234"/>
                    <a:gd name="T42" fmla="*/ 70 w 196"/>
                    <a:gd name="T43" fmla="*/ 149 h 234"/>
                    <a:gd name="T44" fmla="*/ 82 w 196"/>
                    <a:gd name="T45" fmla="*/ 147 h 234"/>
                    <a:gd name="T46" fmla="*/ 91 w 196"/>
                    <a:gd name="T47" fmla="*/ 146 h 234"/>
                    <a:gd name="T48" fmla="*/ 100 w 196"/>
                    <a:gd name="T49" fmla="*/ 144 h 234"/>
                    <a:gd name="T50" fmla="*/ 109 w 196"/>
                    <a:gd name="T51" fmla="*/ 142 h 234"/>
                    <a:gd name="T52" fmla="*/ 115 w 196"/>
                    <a:gd name="T53" fmla="*/ 139 h 234"/>
                    <a:gd name="T54" fmla="*/ 121 w 196"/>
                    <a:gd name="T55" fmla="*/ 138 h 234"/>
                    <a:gd name="T56" fmla="*/ 124 w 196"/>
                    <a:gd name="T57" fmla="*/ 136 h 234"/>
                    <a:gd name="T58" fmla="*/ 126 w 196"/>
                    <a:gd name="T59" fmla="*/ 130 h 234"/>
                    <a:gd name="T60" fmla="*/ 126 w 196"/>
                    <a:gd name="T61" fmla="*/ 124 h 234"/>
                    <a:gd name="T62" fmla="*/ 128 w 196"/>
                    <a:gd name="T63" fmla="*/ 116 h 234"/>
                    <a:gd name="T64" fmla="*/ 126 w 196"/>
                    <a:gd name="T65" fmla="*/ 108 h 234"/>
                    <a:gd name="T66" fmla="*/ 124 w 196"/>
                    <a:gd name="T67" fmla="*/ 96 h 234"/>
                    <a:gd name="T68" fmla="*/ 122 w 196"/>
                    <a:gd name="T69" fmla="*/ 85 h 234"/>
                    <a:gd name="T70" fmla="*/ 118 w 196"/>
                    <a:gd name="T71" fmla="*/ 72 h 234"/>
                    <a:gd name="T72" fmla="*/ 111 w 196"/>
                    <a:gd name="T73" fmla="*/ 59 h 234"/>
                    <a:gd name="T74" fmla="*/ 103 w 196"/>
                    <a:gd name="T75" fmla="*/ 46 h 234"/>
                    <a:gd name="T76" fmla="*/ 95 w 196"/>
                    <a:gd name="T77" fmla="*/ 34 h 234"/>
                    <a:gd name="T78" fmla="*/ 88 w 196"/>
                    <a:gd name="T79" fmla="*/ 23 h 234"/>
                    <a:gd name="T80" fmla="*/ 79 w 196"/>
                    <a:gd name="T81" fmla="*/ 13 h 234"/>
                    <a:gd name="T82" fmla="*/ 74 w 196"/>
                    <a:gd name="T83" fmla="*/ 6 h 234"/>
                    <a:gd name="T84" fmla="*/ 68 w 196"/>
                    <a:gd name="T85" fmla="*/ 2 h 234"/>
                    <a:gd name="T86" fmla="*/ 46 w 196"/>
                    <a:gd name="T87" fmla="*/ 0 h 23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96"/>
                    <a:gd name="T133" fmla="*/ 0 h 234"/>
                    <a:gd name="T134" fmla="*/ 196 w 196"/>
                    <a:gd name="T135" fmla="*/ 234 h 23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96" h="234">
                      <a:moveTo>
                        <a:pt x="70" y="0"/>
                      </a:moveTo>
                      <a:lnTo>
                        <a:pt x="68" y="0"/>
                      </a:lnTo>
                      <a:lnTo>
                        <a:pt x="64" y="2"/>
                      </a:lnTo>
                      <a:lnTo>
                        <a:pt x="59" y="4"/>
                      </a:lnTo>
                      <a:lnTo>
                        <a:pt x="53" y="11"/>
                      </a:lnTo>
                      <a:lnTo>
                        <a:pt x="49" y="13"/>
                      </a:lnTo>
                      <a:lnTo>
                        <a:pt x="45" y="19"/>
                      </a:lnTo>
                      <a:lnTo>
                        <a:pt x="42" y="25"/>
                      </a:lnTo>
                      <a:lnTo>
                        <a:pt x="38" y="32"/>
                      </a:lnTo>
                      <a:lnTo>
                        <a:pt x="32" y="40"/>
                      </a:lnTo>
                      <a:lnTo>
                        <a:pt x="28" y="48"/>
                      </a:lnTo>
                      <a:lnTo>
                        <a:pt x="24" y="57"/>
                      </a:lnTo>
                      <a:lnTo>
                        <a:pt x="22" y="68"/>
                      </a:lnTo>
                      <a:lnTo>
                        <a:pt x="19" y="80"/>
                      </a:lnTo>
                      <a:lnTo>
                        <a:pt x="15" y="91"/>
                      </a:lnTo>
                      <a:lnTo>
                        <a:pt x="13" y="103"/>
                      </a:lnTo>
                      <a:lnTo>
                        <a:pt x="11" y="118"/>
                      </a:lnTo>
                      <a:lnTo>
                        <a:pt x="9" y="129"/>
                      </a:lnTo>
                      <a:lnTo>
                        <a:pt x="7" y="145"/>
                      </a:lnTo>
                      <a:lnTo>
                        <a:pt x="5" y="158"/>
                      </a:lnTo>
                      <a:lnTo>
                        <a:pt x="5" y="171"/>
                      </a:lnTo>
                      <a:lnTo>
                        <a:pt x="3" y="181"/>
                      </a:lnTo>
                      <a:lnTo>
                        <a:pt x="2" y="194"/>
                      </a:lnTo>
                      <a:lnTo>
                        <a:pt x="2" y="203"/>
                      </a:lnTo>
                      <a:lnTo>
                        <a:pt x="2" y="213"/>
                      </a:lnTo>
                      <a:lnTo>
                        <a:pt x="0" y="219"/>
                      </a:lnTo>
                      <a:lnTo>
                        <a:pt x="0" y="224"/>
                      </a:lnTo>
                      <a:lnTo>
                        <a:pt x="0" y="228"/>
                      </a:lnTo>
                      <a:lnTo>
                        <a:pt x="0" y="230"/>
                      </a:lnTo>
                      <a:lnTo>
                        <a:pt x="2" y="230"/>
                      </a:lnTo>
                      <a:lnTo>
                        <a:pt x="5" y="230"/>
                      </a:lnTo>
                      <a:lnTo>
                        <a:pt x="9" y="232"/>
                      </a:lnTo>
                      <a:lnTo>
                        <a:pt x="15" y="232"/>
                      </a:lnTo>
                      <a:lnTo>
                        <a:pt x="21" y="232"/>
                      </a:lnTo>
                      <a:lnTo>
                        <a:pt x="26" y="232"/>
                      </a:lnTo>
                      <a:lnTo>
                        <a:pt x="36" y="232"/>
                      </a:lnTo>
                      <a:lnTo>
                        <a:pt x="43" y="232"/>
                      </a:lnTo>
                      <a:lnTo>
                        <a:pt x="51" y="234"/>
                      </a:lnTo>
                      <a:lnTo>
                        <a:pt x="61" y="234"/>
                      </a:lnTo>
                      <a:lnTo>
                        <a:pt x="70" y="234"/>
                      </a:lnTo>
                      <a:lnTo>
                        <a:pt x="80" y="234"/>
                      </a:lnTo>
                      <a:lnTo>
                        <a:pt x="89" y="234"/>
                      </a:lnTo>
                      <a:lnTo>
                        <a:pt x="99" y="234"/>
                      </a:lnTo>
                      <a:lnTo>
                        <a:pt x="108" y="234"/>
                      </a:lnTo>
                      <a:lnTo>
                        <a:pt x="116" y="232"/>
                      </a:lnTo>
                      <a:lnTo>
                        <a:pt x="125" y="232"/>
                      </a:lnTo>
                      <a:lnTo>
                        <a:pt x="133" y="230"/>
                      </a:lnTo>
                      <a:lnTo>
                        <a:pt x="140" y="228"/>
                      </a:lnTo>
                      <a:lnTo>
                        <a:pt x="148" y="226"/>
                      </a:lnTo>
                      <a:lnTo>
                        <a:pt x="154" y="226"/>
                      </a:lnTo>
                      <a:lnTo>
                        <a:pt x="161" y="224"/>
                      </a:lnTo>
                      <a:lnTo>
                        <a:pt x="167" y="223"/>
                      </a:lnTo>
                      <a:lnTo>
                        <a:pt x="173" y="221"/>
                      </a:lnTo>
                      <a:lnTo>
                        <a:pt x="176" y="219"/>
                      </a:lnTo>
                      <a:lnTo>
                        <a:pt x="182" y="217"/>
                      </a:lnTo>
                      <a:lnTo>
                        <a:pt x="186" y="217"/>
                      </a:lnTo>
                      <a:lnTo>
                        <a:pt x="190" y="213"/>
                      </a:lnTo>
                      <a:lnTo>
                        <a:pt x="192" y="213"/>
                      </a:lnTo>
                      <a:lnTo>
                        <a:pt x="192" y="211"/>
                      </a:lnTo>
                      <a:lnTo>
                        <a:pt x="194" y="205"/>
                      </a:lnTo>
                      <a:lnTo>
                        <a:pt x="194" y="200"/>
                      </a:lnTo>
                      <a:lnTo>
                        <a:pt x="194" y="196"/>
                      </a:lnTo>
                      <a:lnTo>
                        <a:pt x="194" y="190"/>
                      </a:lnTo>
                      <a:lnTo>
                        <a:pt x="196" y="184"/>
                      </a:lnTo>
                      <a:lnTo>
                        <a:pt x="194" y="177"/>
                      </a:lnTo>
                      <a:lnTo>
                        <a:pt x="194" y="169"/>
                      </a:lnTo>
                      <a:lnTo>
                        <a:pt x="192" y="160"/>
                      </a:lnTo>
                      <a:lnTo>
                        <a:pt x="192" y="152"/>
                      </a:lnTo>
                      <a:lnTo>
                        <a:pt x="190" y="143"/>
                      </a:lnTo>
                      <a:lnTo>
                        <a:pt x="188" y="133"/>
                      </a:lnTo>
                      <a:lnTo>
                        <a:pt x="184" y="124"/>
                      </a:lnTo>
                      <a:lnTo>
                        <a:pt x="182" y="114"/>
                      </a:lnTo>
                      <a:lnTo>
                        <a:pt x="176" y="103"/>
                      </a:lnTo>
                      <a:lnTo>
                        <a:pt x="171" y="93"/>
                      </a:lnTo>
                      <a:lnTo>
                        <a:pt x="165" y="82"/>
                      </a:lnTo>
                      <a:lnTo>
                        <a:pt x="159" y="72"/>
                      </a:lnTo>
                      <a:lnTo>
                        <a:pt x="154" y="63"/>
                      </a:lnTo>
                      <a:lnTo>
                        <a:pt x="146" y="53"/>
                      </a:lnTo>
                      <a:lnTo>
                        <a:pt x="140" y="44"/>
                      </a:lnTo>
                      <a:lnTo>
                        <a:pt x="135" y="36"/>
                      </a:lnTo>
                      <a:lnTo>
                        <a:pt x="127" y="29"/>
                      </a:lnTo>
                      <a:lnTo>
                        <a:pt x="121" y="21"/>
                      </a:lnTo>
                      <a:lnTo>
                        <a:pt x="118" y="13"/>
                      </a:lnTo>
                      <a:lnTo>
                        <a:pt x="112" y="10"/>
                      </a:lnTo>
                      <a:lnTo>
                        <a:pt x="108" y="4"/>
                      </a:lnTo>
                      <a:lnTo>
                        <a:pt x="106" y="2"/>
                      </a:lnTo>
                      <a:lnTo>
                        <a:pt x="104" y="0"/>
                      </a:lnTo>
                      <a:lnTo>
                        <a:pt x="70" y="0"/>
                      </a:lnTo>
                      <a:close/>
                    </a:path>
                  </a:pathLst>
                </a:custGeom>
                <a:solidFill>
                  <a:srgbClr val="8296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5" name="Freeform 835"/>
                <p:cNvSpPr>
                  <a:spLocks/>
                </p:cNvSpPr>
                <p:nvPr/>
              </p:nvSpPr>
              <p:spPr bwMode="auto">
                <a:xfrm>
                  <a:off x="2249" y="1326"/>
                  <a:ext cx="330" cy="95"/>
                </a:xfrm>
                <a:custGeom>
                  <a:avLst/>
                  <a:gdLst>
                    <a:gd name="T0" fmla="*/ 0 w 367"/>
                    <a:gd name="T1" fmla="*/ 57 h 107"/>
                    <a:gd name="T2" fmla="*/ 2 w 367"/>
                    <a:gd name="T3" fmla="*/ 57 h 107"/>
                    <a:gd name="T4" fmla="*/ 4 w 367"/>
                    <a:gd name="T5" fmla="*/ 57 h 107"/>
                    <a:gd name="T6" fmla="*/ 6 w 367"/>
                    <a:gd name="T7" fmla="*/ 59 h 107"/>
                    <a:gd name="T8" fmla="*/ 11 w 367"/>
                    <a:gd name="T9" fmla="*/ 59 h 107"/>
                    <a:gd name="T10" fmla="*/ 18 w 367"/>
                    <a:gd name="T11" fmla="*/ 59 h 107"/>
                    <a:gd name="T12" fmla="*/ 23 w 367"/>
                    <a:gd name="T13" fmla="*/ 61 h 107"/>
                    <a:gd name="T14" fmla="*/ 32 w 367"/>
                    <a:gd name="T15" fmla="*/ 63 h 107"/>
                    <a:gd name="T16" fmla="*/ 41 w 367"/>
                    <a:gd name="T17" fmla="*/ 64 h 107"/>
                    <a:gd name="T18" fmla="*/ 49 w 367"/>
                    <a:gd name="T19" fmla="*/ 64 h 107"/>
                    <a:gd name="T20" fmla="*/ 60 w 367"/>
                    <a:gd name="T21" fmla="*/ 66 h 107"/>
                    <a:gd name="T22" fmla="*/ 71 w 367"/>
                    <a:gd name="T23" fmla="*/ 66 h 107"/>
                    <a:gd name="T24" fmla="*/ 81 w 367"/>
                    <a:gd name="T25" fmla="*/ 67 h 107"/>
                    <a:gd name="T26" fmla="*/ 93 w 367"/>
                    <a:gd name="T27" fmla="*/ 67 h 107"/>
                    <a:gd name="T28" fmla="*/ 104 w 367"/>
                    <a:gd name="T29" fmla="*/ 67 h 107"/>
                    <a:gd name="T30" fmla="*/ 114 w 367"/>
                    <a:gd name="T31" fmla="*/ 66 h 107"/>
                    <a:gd name="T32" fmla="*/ 126 w 367"/>
                    <a:gd name="T33" fmla="*/ 66 h 107"/>
                    <a:gd name="T34" fmla="*/ 138 w 367"/>
                    <a:gd name="T35" fmla="*/ 63 h 107"/>
                    <a:gd name="T36" fmla="*/ 148 w 367"/>
                    <a:gd name="T37" fmla="*/ 59 h 107"/>
                    <a:gd name="T38" fmla="*/ 159 w 367"/>
                    <a:gd name="T39" fmla="*/ 57 h 107"/>
                    <a:gd name="T40" fmla="*/ 170 w 367"/>
                    <a:gd name="T41" fmla="*/ 54 h 107"/>
                    <a:gd name="T42" fmla="*/ 179 w 367"/>
                    <a:gd name="T43" fmla="*/ 51 h 107"/>
                    <a:gd name="T44" fmla="*/ 189 w 367"/>
                    <a:gd name="T45" fmla="*/ 46 h 107"/>
                    <a:gd name="T46" fmla="*/ 198 w 367"/>
                    <a:gd name="T47" fmla="*/ 44 h 107"/>
                    <a:gd name="T48" fmla="*/ 205 w 367"/>
                    <a:gd name="T49" fmla="*/ 40 h 107"/>
                    <a:gd name="T50" fmla="*/ 212 w 367"/>
                    <a:gd name="T51" fmla="*/ 36 h 107"/>
                    <a:gd name="T52" fmla="*/ 219 w 367"/>
                    <a:gd name="T53" fmla="*/ 35 h 107"/>
                    <a:gd name="T54" fmla="*/ 225 w 367"/>
                    <a:gd name="T55" fmla="*/ 31 h 107"/>
                    <a:gd name="T56" fmla="*/ 230 w 367"/>
                    <a:gd name="T57" fmla="*/ 28 h 107"/>
                    <a:gd name="T58" fmla="*/ 235 w 367"/>
                    <a:gd name="T59" fmla="*/ 26 h 107"/>
                    <a:gd name="T60" fmla="*/ 236 w 367"/>
                    <a:gd name="T61" fmla="*/ 25 h 107"/>
                    <a:gd name="T62" fmla="*/ 238 w 367"/>
                    <a:gd name="T63" fmla="*/ 24 h 107"/>
                    <a:gd name="T64" fmla="*/ 240 w 367"/>
                    <a:gd name="T65" fmla="*/ 24 h 107"/>
                    <a:gd name="T66" fmla="*/ 185 w 367"/>
                    <a:gd name="T67" fmla="*/ 4 h 107"/>
                    <a:gd name="T68" fmla="*/ 93 w 367"/>
                    <a:gd name="T69" fmla="*/ 0 h 107"/>
                    <a:gd name="T70" fmla="*/ 0 w 367"/>
                    <a:gd name="T71" fmla="*/ 57 h 107"/>
                    <a:gd name="T72" fmla="*/ 0 w 367"/>
                    <a:gd name="T73" fmla="*/ 57 h 10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367"/>
                    <a:gd name="T112" fmla="*/ 0 h 107"/>
                    <a:gd name="T113" fmla="*/ 367 w 367"/>
                    <a:gd name="T114" fmla="*/ 107 h 10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367" h="107">
                      <a:moveTo>
                        <a:pt x="0" y="91"/>
                      </a:moveTo>
                      <a:lnTo>
                        <a:pt x="2" y="91"/>
                      </a:lnTo>
                      <a:lnTo>
                        <a:pt x="4" y="91"/>
                      </a:lnTo>
                      <a:lnTo>
                        <a:pt x="10" y="93"/>
                      </a:lnTo>
                      <a:lnTo>
                        <a:pt x="17" y="95"/>
                      </a:lnTo>
                      <a:lnTo>
                        <a:pt x="27" y="95"/>
                      </a:lnTo>
                      <a:lnTo>
                        <a:pt x="36" y="99"/>
                      </a:lnTo>
                      <a:lnTo>
                        <a:pt x="50" y="101"/>
                      </a:lnTo>
                      <a:lnTo>
                        <a:pt x="63" y="103"/>
                      </a:lnTo>
                      <a:lnTo>
                        <a:pt x="76" y="103"/>
                      </a:lnTo>
                      <a:lnTo>
                        <a:pt x="92" y="105"/>
                      </a:lnTo>
                      <a:lnTo>
                        <a:pt x="109" y="105"/>
                      </a:lnTo>
                      <a:lnTo>
                        <a:pt x="124" y="107"/>
                      </a:lnTo>
                      <a:lnTo>
                        <a:pt x="141" y="107"/>
                      </a:lnTo>
                      <a:lnTo>
                        <a:pt x="160" y="107"/>
                      </a:lnTo>
                      <a:lnTo>
                        <a:pt x="175" y="105"/>
                      </a:lnTo>
                      <a:lnTo>
                        <a:pt x="194" y="105"/>
                      </a:lnTo>
                      <a:lnTo>
                        <a:pt x="211" y="101"/>
                      </a:lnTo>
                      <a:lnTo>
                        <a:pt x="227" y="97"/>
                      </a:lnTo>
                      <a:lnTo>
                        <a:pt x="244" y="91"/>
                      </a:lnTo>
                      <a:lnTo>
                        <a:pt x="259" y="88"/>
                      </a:lnTo>
                      <a:lnTo>
                        <a:pt x="274" y="82"/>
                      </a:lnTo>
                      <a:lnTo>
                        <a:pt x="289" y="76"/>
                      </a:lnTo>
                      <a:lnTo>
                        <a:pt x="303" y="70"/>
                      </a:lnTo>
                      <a:lnTo>
                        <a:pt x="314" y="65"/>
                      </a:lnTo>
                      <a:lnTo>
                        <a:pt x="325" y="59"/>
                      </a:lnTo>
                      <a:lnTo>
                        <a:pt x="335" y="55"/>
                      </a:lnTo>
                      <a:lnTo>
                        <a:pt x="344" y="50"/>
                      </a:lnTo>
                      <a:lnTo>
                        <a:pt x="352" y="46"/>
                      </a:lnTo>
                      <a:lnTo>
                        <a:pt x="358" y="42"/>
                      </a:lnTo>
                      <a:lnTo>
                        <a:pt x="363" y="40"/>
                      </a:lnTo>
                      <a:lnTo>
                        <a:pt x="365" y="38"/>
                      </a:lnTo>
                      <a:lnTo>
                        <a:pt x="367" y="38"/>
                      </a:lnTo>
                      <a:lnTo>
                        <a:pt x="284" y="4"/>
                      </a:lnTo>
                      <a:lnTo>
                        <a:pt x="141" y="0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6" name="Freeform 836"/>
                <p:cNvSpPr>
                  <a:spLocks/>
                </p:cNvSpPr>
                <p:nvPr/>
              </p:nvSpPr>
              <p:spPr bwMode="auto">
                <a:xfrm>
                  <a:off x="2359" y="1333"/>
                  <a:ext cx="104" cy="63"/>
                </a:xfrm>
                <a:custGeom>
                  <a:avLst/>
                  <a:gdLst>
                    <a:gd name="T0" fmla="*/ 4 w 116"/>
                    <a:gd name="T1" fmla="*/ 5 h 70"/>
                    <a:gd name="T2" fmla="*/ 4 w 116"/>
                    <a:gd name="T3" fmla="*/ 7 h 70"/>
                    <a:gd name="T4" fmla="*/ 2 w 116"/>
                    <a:gd name="T5" fmla="*/ 10 h 70"/>
                    <a:gd name="T6" fmla="*/ 0 w 116"/>
                    <a:gd name="T7" fmla="*/ 12 h 70"/>
                    <a:gd name="T8" fmla="*/ 0 w 116"/>
                    <a:gd name="T9" fmla="*/ 17 h 70"/>
                    <a:gd name="T10" fmla="*/ 0 w 116"/>
                    <a:gd name="T11" fmla="*/ 22 h 70"/>
                    <a:gd name="T12" fmla="*/ 2 w 116"/>
                    <a:gd name="T13" fmla="*/ 28 h 70"/>
                    <a:gd name="T14" fmla="*/ 4 w 116"/>
                    <a:gd name="T15" fmla="*/ 29 h 70"/>
                    <a:gd name="T16" fmla="*/ 4 w 116"/>
                    <a:gd name="T17" fmla="*/ 32 h 70"/>
                    <a:gd name="T18" fmla="*/ 6 w 116"/>
                    <a:gd name="T19" fmla="*/ 35 h 70"/>
                    <a:gd name="T20" fmla="*/ 10 w 116"/>
                    <a:gd name="T21" fmla="*/ 37 h 70"/>
                    <a:gd name="T22" fmla="*/ 12 w 116"/>
                    <a:gd name="T23" fmla="*/ 40 h 70"/>
                    <a:gd name="T24" fmla="*/ 16 w 116"/>
                    <a:gd name="T25" fmla="*/ 40 h 70"/>
                    <a:gd name="T26" fmla="*/ 19 w 116"/>
                    <a:gd name="T27" fmla="*/ 42 h 70"/>
                    <a:gd name="T28" fmla="*/ 23 w 116"/>
                    <a:gd name="T29" fmla="*/ 43 h 70"/>
                    <a:gd name="T30" fmla="*/ 27 w 116"/>
                    <a:gd name="T31" fmla="*/ 43 h 70"/>
                    <a:gd name="T32" fmla="*/ 31 w 116"/>
                    <a:gd name="T33" fmla="*/ 44 h 70"/>
                    <a:gd name="T34" fmla="*/ 37 w 116"/>
                    <a:gd name="T35" fmla="*/ 44 h 70"/>
                    <a:gd name="T36" fmla="*/ 42 w 116"/>
                    <a:gd name="T37" fmla="*/ 46 h 70"/>
                    <a:gd name="T38" fmla="*/ 45 w 116"/>
                    <a:gd name="T39" fmla="*/ 44 h 70"/>
                    <a:gd name="T40" fmla="*/ 50 w 116"/>
                    <a:gd name="T41" fmla="*/ 44 h 70"/>
                    <a:gd name="T42" fmla="*/ 54 w 116"/>
                    <a:gd name="T43" fmla="*/ 44 h 70"/>
                    <a:gd name="T44" fmla="*/ 59 w 116"/>
                    <a:gd name="T45" fmla="*/ 43 h 70"/>
                    <a:gd name="T46" fmla="*/ 63 w 116"/>
                    <a:gd name="T47" fmla="*/ 42 h 70"/>
                    <a:gd name="T48" fmla="*/ 66 w 116"/>
                    <a:gd name="T49" fmla="*/ 40 h 70"/>
                    <a:gd name="T50" fmla="*/ 68 w 116"/>
                    <a:gd name="T51" fmla="*/ 40 h 70"/>
                    <a:gd name="T52" fmla="*/ 72 w 116"/>
                    <a:gd name="T53" fmla="*/ 37 h 70"/>
                    <a:gd name="T54" fmla="*/ 73 w 116"/>
                    <a:gd name="T55" fmla="*/ 35 h 70"/>
                    <a:gd name="T56" fmla="*/ 74 w 116"/>
                    <a:gd name="T57" fmla="*/ 32 h 70"/>
                    <a:gd name="T58" fmla="*/ 74 w 116"/>
                    <a:gd name="T59" fmla="*/ 29 h 70"/>
                    <a:gd name="T60" fmla="*/ 74 w 116"/>
                    <a:gd name="T61" fmla="*/ 26 h 70"/>
                    <a:gd name="T62" fmla="*/ 74 w 116"/>
                    <a:gd name="T63" fmla="*/ 23 h 70"/>
                    <a:gd name="T64" fmla="*/ 74 w 116"/>
                    <a:gd name="T65" fmla="*/ 20 h 70"/>
                    <a:gd name="T66" fmla="*/ 73 w 116"/>
                    <a:gd name="T67" fmla="*/ 17 h 70"/>
                    <a:gd name="T68" fmla="*/ 73 w 116"/>
                    <a:gd name="T69" fmla="*/ 13 h 70"/>
                    <a:gd name="T70" fmla="*/ 72 w 116"/>
                    <a:gd name="T71" fmla="*/ 11 h 70"/>
                    <a:gd name="T72" fmla="*/ 70 w 116"/>
                    <a:gd name="T73" fmla="*/ 7 h 70"/>
                    <a:gd name="T74" fmla="*/ 68 w 116"/>
                    <a:gd name="T75" fmla="*/ 4 h 70"/>
                    <a:gd name="T76" fmla="*/ 68 w 116"/>
                    <a:gd name="T77" fmla="*/ 4 h 70"/>
                    <a:gd name="T78" fmla="*/ 66 w 116"/>
                    <a:gd name="T79" fmla="*/ 2 h 70"/>
                    <a:gd name="T80" fmla="*/ 66 w 116"/>
                    <a:gd name="T81" fmla="*/ 0 h 70"/>
                    <a:gd name="T82" fmla="*/ 4 w 116"/>
                    <a:gd name="T83" fmla="*/ 5 h 70"/>
                    <a:gd name="T84" fmla="*/ 4 w 116"/>
                    <a:gd name="T85" fmla="*/ 5 h 7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16"/>
                    <a:gd name="T130" fmla="*/ 0 h 70"/>
                    <a:gd name="T131" fmla="*/ 116 w 116"/>
                    <a:gd name="T132" fmla="*/ 70 h 7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16" h="70">
                      <a:moveTo>
                        <a:pt x="4" y="9"/>
                      </a:moveTo>
                      <a:lnTo>
                        <a:pt x="4" y="11"/>
                      </a:lnTo>
                      <a:lnTo>
                        <a:pt x="2" y="15"/>
                      </a:lnTo>
                      <a:lnTo>
                        <a:pt x="0" y="19"/>
                      </a:lnTo>
                      <a:lnTo>
                        <a:pt x="0" y="26"/>
                      </a:lnTo>
                      <a:lnTo>
                        <a:pt x="0" y="34"/>
                      </a:lnTo>
                      <a:lnTo>
                        <a:pt x="2" y="42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10" y="53"/>
                      </a:lnTo>
                      <a:lnTo>
                        <a:pt x="15" y="57"/>
                      </a:lnTo>
                      <a:lnTo>
                        <a:pt x="19" y="61"/>
                      </a:lnTo>
                      <a:lnTo>
                        <a:pt x="25" y="62"/>
                      </a:lnTo>
                      <a:lnTo>
                        <a:pt x="29" y="64"/>
                      </a:lnTo>
                      <a:lnTo>
                        <a:pt x="36" y="66"/>
                      </a:lnTo>
                      <a:lnTo>
                        <a:pt x="42" y="66"/>
                      </a:lnTo>
                      <a:lnTo>
                        <a:pt x="49" y="68"/>
                      </a:lnTo>
                      <a:lnTo>
                        <a:pt x="57" y="68"/>
                      </a:lnTo>
                      <a:lnTo>
                        <a:pt x="65" y="70"/>
                      </a:lnTo>
                      <a:lnTo>
                        <a:pt x="70" y="68"/>
                      </a:lnTo>
                      <a:lnTo>
                        <a:pt x="78" y="68"/>
                      </a:lnTo>
                      <a:lnTo>
                        <a:pt x="84" y="68"/>
                      </a:lnTo>
                      <a:lnTo>
                        <a:pt x="91" y="66"/>
                      </a:lnTo>
                      <a:lnTo>
                        <a:pt x="97" y="64"/>
                      </a:lnTo>
                      <a:lnTo>
                        <a:pt x="103" y="62"/>
                      </a:lnTo>
                      <a:lnTo>
                        <a:pt x="106" y="61"/>
                      </a:lnTo>
                      <a:lnTo>
                        <a:pt x="110" y="57"/>
                      </a:lnTo>
                      <a:lnTo>
                        <a:pt x="112" y="53"/>
                      </a:lnTo>
                      <a:lnTo>
                        <a:pt x="114" y="49"/>
                      </a:lnTo>
                      <a:lnTo>
                        <a:pt x="116" y="43"/>
                      </a:lnTo>
                      <a:lnTo>
                        <a:pt x="116" y="40"/>
                      </a:lnTo>
                      <a:lnTo>
                        <a:pt x="116" y="36"/>
                      </a:lnTo>
                      <a:lnTo>
                        <a:pt x="114" y="30"/>
                      </a:lnTo>
                      <a:lnTo>
                        <a:pt x="112" y="26"/>
                      </a:lnTo>
                      <a:lnTo>
                        <a:pt x="112" y="21"/>
                      </a:lnTo>
                      <a:lnTo>
                        <a:pt x="110" y="17"/>
                      </a:lnTo>
                      <a:lnTo>
                        <a:pt x="108" y="11"/>
                      </a:lnTo>
                      <a:lnTo>
                        <a:pt x="106" y="7"/>
                      </a:lnTo>
                      <a:lnTo>
                        <a:pt x="106" y="5"/>
                      </a:lnTo>
                      <a:lnTo>
                        <a:pt x="103" y="2"/>
                      </a:lnTo>
                      <a:lnTo>
                        <a:pt x="103" y="0"/>
                      </a:lnTo>
                      <a:lnTo>
                        <a:pt x="4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7" name="Freeform 837"/>
                <p:cNvSpPr>
                  <a:spLocks/>
                </p:cNvSpPr>
                <p:nvPr/>
              </p:nvSpPr>
              <p:spPr bwMode="auto">
                <a:xfrm>
                  <a:off x="2332" y="1161"/>
                  <a:ext cx="145" cy="176"/>
                </a:xfrm>
                <a:custGeom>
                  <a:avLst/>
                  <a:gdLst>
                    <a:gd name="T0" fmla="*/ 0 w 161"/>
                    <a:gd name="T1" fmla="*/ 130 h 195"/>
                    <a:gd name="T2" fmla="*/ 0 w 161"/>
                    <a:gd name="T3" fmla="*/ 129 h 195"/>
                    <a:gd name="T4" fmla="*/ 0 w 161"/>
                    <a:gd name="T5" fmla="*/ 127 h 195"/>
                    <a:gd name="T6" fmla="*/ 0 w 161"/>
                    <a:gd name="T7" fmla="*/ 124 h 195"/>
                    <a:gd name="T8" fmla="*/ 0 w 161"/>
                    <a:gd name="T9" fmla="*/ 118 h 195"/>
                    <a:gd name="T10" fmla="*/ 0 w 161"/>
                    <a:gd name="T11" fmla="*/ 113 h 195"/>
                    <a:gd name="T12" fmla="*/ 1 w 161"/>
                    <a:gd name="T13" fmla="*/ 107 h 195"/>
                    <a:gd name="T14" fmla="*/ 3 w 161"/>
                    <a:gd name="T15" fmla="*/ 99 h 195"/>
                    <a:gd name="T16" fmla="*/ 3 w 161"/>
                    <a:gd name="T17" fmla="*/ 93 h 195"/>
                    <a:gd name="T18" fmla="*/ 5 w 161"/>
                    <a:gd name="T19" fmla="*/ 85 h 195"/>
                    <a:gd name="T20" fmla="*/ 5 w 161"/>
                    <a:gd name="T21" fmla="*/ 78 h 195"/>
                    <a:gd name="T22" fmla="*/ 5 w 161"/>
                    <a:gd name="T23" fmla="*/ 68 h 195"/>
                    <a:gd name="T24" fmla="*/ 7 w 161"/>
                    <a:gd name="T25" fmla="*/ 60 h 195"/>
                    <a:gd name="T26" fmla="*/ 9 w 161"/>
                    <a:gd name="T27" fmla="*/ 53 h 195"/>
                    <a:gd name="T28" fmla="*/ 11 w 161"/>
                    <a:gd name="T29" fmla="*/ 45 h 195"/>
                    <a:gd name="T30" fmla="*/ 13 w 161"/>
                    <a:gd name="T31" fmla="*/ 38 h 195"/>
                    <a:gd name="T32" fmla="*/ 14 w 161"/>
                    <a:gd name="T33" fmla="*/ 31 h 195"/>
                    <a:gd name="T34" fmla="*/ 16 w 161"/>
                    <a:gd name="T35" fmla="*/ 25 h 195"/>
                    <a:gd name="T36" fmla="*/ 19 w 161"/>
                    <a:gd name="T37" fmla="*/ 20 h 195"/>
                    <a:gd name="T38" fmla="*/ 21 w 161"/>
                    <a:gd name="T39" fmla="*/ 16 h 195"/>
                    <a:gd name="T40" fmla="*/ 23 w 161"/>
                    <a:gd name="T41" fmla="*/ 13 h 195"/>
                    <a:gd name="T42" fmla="*/ 25 w 161"/>
                    <a:gd name="T43" fmla="*/ 11 h 195"/>
                    <a:gd name="T44" fmla="*/ 27 w 161"/>
                    <a:gd name="T45" fmla="*/ 7 h 195"/>
                    <a:gd name="T46" fmla="*/ 30 w 161"/>
                    <a:gd name="T47" fmla="*/ 5 h 195"/>
                    <a:gd name="T48" fmla="*/ 32 w 161"/>
                    <a:gd name="T49" fmla="*/ 5 h 195"/>
                    <a:gd name="T50" fmla="*/ 37 w 161"/>
                    <a:gd name="T51" fmla="*/ 2 h 195"/>
                    <a:gd name="T52" fmla="*/ 40 w 161"/>
                    <a:gd name="T53" fmla="*/ 0 h 195"/>
                    <a:gd name="T54" fmla="*/ 42 w 161"/>
                    <a:gd name="T55" fmla="*/ 0 h 195"/>
                    <a:gd name="T56" fmla="*/ 42 w 161"/>
                    <a:gd name="T57" fmla="*/ 0 h 195"/>
                    <a:gd name="T58" fmla="*/ 43 w 161"/>
                    <a:gd name="T59" fmla="*/ 0 h 195"/>
                    <a:gd name="T60" fmla="*/ 45 w 161"/>
                    <a:gd name="T61" fmla="*/ 2 h 195"/>
                    <a:gd name="T62" fmla="*/ 48 w 161"/>
                    <a:gd name="T63" fmla="*/ 5 h 195"/>
                    <a:gd name="T64" fmla="*/ 52 w 161"/>
                    <a:gd name="T65" fmla="*/ 7 h 195"/>
                    <a:gd name="T66" fmla="*/ 55 w 161"/>
                    <a:gd name="T67" fmla="*/ 9 h 195"/>
                    <a:gd name="T68" fmla="*/ 57 w 161"/>
                    <a:gd name="T69" fmla="*/ 12 h 195"/>
                    <a:gd name="T70" fmla="*/ 60 w 161"/>
                    <a:gd name="T71" fmla="*/ 14 h 195"/>
                    <a:gd name="T72" fmla="*/ 63 w 161"/>
                    <a:gd name="T73" fmla="*/ 17 h 195"/>
                    <a:gd name="T74" fmla="*/ 66 w 161"/>
                    <a:gd name="T75" fmla="*/ 21 h 195"/>
                    <a:gd name="T76" fmla="*/ 69 w 161"/>
                    <a:gd name="T77" fmla="*/ 25 h 195"/>
                    <a:gd name="T78" fmla="*/ 72 w 161"/>
                    <a:gd name="T79" fmla="*/ 30 h 195"/>
                    <a:gd name="T80" fmla="*/ 76 w 161"/>
                    <a:gd name="T81" fmla="*/ 35 h 195"/>
                    <a:gd name="T82" fmla="*/ 77 w 161"/>
                    <a:gd name="T83" fmla="*/ 40 h 195"/>
                    <a:gd name="T84" fmla="*/ 81 w 161"/>
                    <a:gd name="T85" fmla="*/ 45 h 195"/>
                    <a:gd name="T86" fmla="*/ 84 w 161"/>
                    <a:gd name="T87" fmla="*/ 51 h 195"/>
                    <a:gd name="T88" fmla="*/ 86 w 161"/>
                    <a:gd name="T89" fmla="*/ 56 h 195"/>
                    <a:gd name="T90" fmla="*/ 89 w 161"/>
                    <a:gd name="T91" fmla="*/ 63 h 195"/>
                    <a:gd name="T92" fmla="*/ 91 w 161"/>
                    <a:gd name="T93" fmla="*/ 68 h 195"/>
                    <a:gd name="T94" fmla="*/ 94 w 161"/>
                    <a:gd name="T95" fmla="*/ 74 h 195"/>
                    <a:gd name="T96" fmla="*/ 95 w 161"/>
                    <a:gd name="T97" fmla="*/ 79 h 195"/>
                    <a:gd name="T98" fmla="*/ 97 w 161"/>
                    <a:gd name="T99" fmla="*/ 86 h 195"/>
                    <a:gd name="T100" fmla="*/ 100 w 161"/>
                    <a:gd name="T101" fmla="*/ 91 h 195"/>
                    <a:gd name="T102" fmla="*/ 102 w 161"/>
                    <a:gd name="T103" fmla="*/ 95 h 195"/>
                    <a:gd name="T104" fmla="*/ 102 w 161"/>
                    <a:gd name="T105" fmla="*/ 99 h 195"/>
                    <a:gd name="T106" fmla="*/ 103 w 161"/>
                    <a:gd name="T107" fmla="*/ 102 h 195"/>
                    <a:gd name="T108" fmla="*/ 104 w 161"/>
                    <a:gd name="T109" fmla="*/ 105 h 195"/>
                    <a:gd name="T110" fmla="*/ 106 w 161"/>
                    <a:gd name="T111" fmla="*/ 106 h 195"/>
                    <a:gd name="T112" fmla="*/ 106 w 161"/>
                    <a:gd name="T113" fmla="*/ 107 h 195"/>
                    <a:gd name="T114" fmla="*/ 0 w 161"/>
                    <a:gd name="T115" fmla="*/ 130 h 195"/>
                    <a:gd name="T116" fmla="*/ 0 w 161"/>
                    <a:gd name="T117" fmla="*/ 130 h 195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61"/>
                    <a:gd name="T178" fmla="*/ 0 h 195"/>
                    <a:gd name="T179" fmla="*/ 161 w 161"/>
                    <a:gd name="T180" fmla="*/ 195 h 195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61" h="195">
                      <a:moveTo>
                        <a:pt x="0" y="195"/>
                      </a:moveTo>
                      <a:lnTo>
                        <a:pt x="0" y="194"/>
                      </a:lnTo>
                      <a:lnTo>
                        <a:pt x="0" y="192"/>
                      </a:lnTo>
                      <a:lnTo>
                        <a:pt x="0" y="186"/>
                      </a:lnTo>
                      <a:lnTo>
                        <a:pt x="0" y="178"/>
                      </a:lnTo>
                      <a:lnTo>
                        <a:pt x="0" y="171"/>
                      </a:lnTo>
                      <a:lnTo>
                        <a:pt x="1" y="161"/>
                      </a:lnTo>
                      <a:lnTo>
                        <a:pt x="3" y="150"/>
                      </a:lnTo>
                      <a:lnTo>
                        <a:pt x="3" y="140"/>
                      </a:lnTo>
                      <a:lnTo>
                        <a:pt x="5" y="127"/>
                      </a:lnTo>
                      <a:lnTo>
                        <a:pt x="7" y="116"/>
                      </a:lnTo>
                      <a:lnTo>
                        <a:pt x="9" y="102"/>
                      </a:lnTo>
                      <a:lnTo>
                        <a:pt x="11" y="91"/>
                      </a:lnTo>
                      <a:lnTo>
                        <a:pt x="13" y="80"/>
                      </a:lnTo>
                      <a:lnTo>
                        <a:pt x="15" y="68"/>
                      </a:lnTo>
                      <a:lnTo>
                        <a:pt x="19" y="57"/>
                      </a:lnTo>
                      <a:lnTo>
                        <a:pt x="22" y="47"/>
                      </a:lnTo>
                      <a:lnTo>
                        <a:pt x="24" y="38"/>
                      </a:lnTo>
                      <a:lnTo>
                        <a:pt x="28" y="30"/>
                      </a:lnTo>
                      <a:lnTo>
                        <a:pt x="32" y="24"/>
                      </a:lnTo>
                      <a:lnTo>
                        <a:pt x="36" y="19"/>
                      </a:lnTo>
                      <a:lnTo>
                        <a:pt x="38" y="15"/>
                      </a:lnTo>
                      <a:lnTo>
                        <a:pt x="41" y="11"/>
                      </a:lnTo>
                      <a:lnTo>
                        <a:pt x="45" y="7"/>
                      </a:lnTo>
                      <a:lnTo>
                        <a:pt x="49" y="5"/>
                      </a:lnTo>
                      <a:lnTo>
                        <a:pt x="55" y="2"/>
                      </a:lnTo>
                      <a:lnTo>
                        <a:pt x="60" y="0"/>
                      </a:lnTo>
                      <a:lnTo>
                        <a:pt x="64" y="0"/>
                      </a:lnTo>
                      <a:lnTo>
                        <a:pt x="66" y="0"/>
                      </a:lnTo>
                      <a:lnTo>
                        <a:pt x="68" y="2"/>
                      </a:lnTo>
                      <a:lnTo>
                        <a:pt x="72" y="5"/>
                      </a:lnTo>
                      <a:lnTo>
                        <a:pt x="79" y="11"/>
                      </a:lnTo>
                      <a:lnTo>
                        <a:pt x="83" y="13"/>
                      </a:lnTo>
                      <a:lnTo>
                        <a:pt x="87" y="17"/>
                      </a:lnTo>
                      <a:lnTo>
                        <a:pt x="91" y="21"/>
                      </a:lnTo>
                      <a:lnTo>
                        <a:pt x="97" y="26"/>
                      </a:lnTo>
                      <a:lnTo>
                        <a:pt x="100" y="32"/>
                      </a:lnTo>
                      <a:lnTo>
                        <a:pt x="104" y="38"/>
                      </a:lnTo>
                      <a:lnTo>
                        <a:pt x="110" y="45"/>
                      </a:lnTo>
                      <a:lnTo>
                        <a:pt x="114" y="53"/>
                      </a:lnTo>
                      <a:lnTo>
                        <a:pt x="117" y="60"/>
                      </a:lnTo>
                      <a:lnTo>
                        <a:pt x="123" y="68"/>
                      </a:lnTo>
                      <a:lnTo>
                        <a:pt x="127" y="76"/>
                      </a:lnTo>
                      <a:lnTo>
                        <a:pt x="131" y="85"/>
                      </a:lnTo>
                      <a:lnTo>
                        <a:pt x="135" y="95"/>
                      </a:lnTo>
                      <a:lnTo>
                        <a:pt x="138" y="102"/>
                      </a:lnTo>
                      <a:lnTo>
                        <a:pt x="142" y="112"/>
                      </a:lnTo>
                      <a:lnTo>
                        <a:pt x="146" y="121"/>
                      </a:lnTo>
                      <a:lnTo>
                        <a:pt x="148" y="129"/>
                      </a:lnTo>
                      <a:lnTo>
                        <a:pt x="152" y="137"/>
                      </a:lnTo>
                      <a:lnTo>
                        <a:pt x="154" y="142"/>
                      </a:lnTo>
                      <a:lnTo>
                        <a:pt x="155" y="150"/>
                      </a:lnTo>
                      <a:lnTo>
                        <a:pt x="157" y="154"/>
                      </a:lnTo>
                      <a:lnTo>
                        <a:pt x="159" y="157"/>
                      </a:lnTo>
                      <a:lnTo>
                        <a:pt x="161" y="159"/>
                      </a:lnTo>
                      <a:lnTo>
                        <a:pt x="161" y="161"/>
                      </a:lnTo>
                      <a:lnTo>
                        <a:pt x="0" y="195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8" name="Freeform 838"/>
                <p:cNvSpPr>
                  <a:spLocks/>
                </p:cNvSpPr>
                <p:nvPr/>
              </p:nvSpPr>
              <p:spPr bwMode="auto">
                <a:xfrm>
                  <a:off x="2246" y="1283"/>
                  <a:ext cx="333" cy="125"/>
                </a:xfrm>
                <a:custGeom>
                  <a:avLst/>
                  <a:gdLst>
                    <a:gd name="T0" fmla="*/ 0 w 370"/>
                    <a:gd name="T1" fmla="*/ 92 h 138"/>
                    <a:gd name="T2" fmla="*/ 3 w 370"/>
                    <a:gd name="T3" fmla="*/ 89 h 138"/>
                    <a:gd name="T4" fmla="*/ 7 w 370"/>
                    <a:gd name="T5" fmla="*/ 82 h 138"/>
                    <a:gd name="T6" fmla="*/ 13 w 370"/>
                    <a:gd name="T7" fmla="*/ 73 h 138"/>
                    <a:gd name="T8" fmla="*/ 22 w 370"/>
                    <a:gd name="T9" fmla="*/ 63 h 138"/>
                    <a:gd name="T10" fmla="*/ 31 w 370"/>
                    <a:gd name="T11" fmla="*/ 50 h 138"/>
                    <a:gd name="T12" fmla="*/ 42 w 370"/>
                    <a:gd name="T13" fmla="*/ 39 h 138"/>
                    <a:gd name="T14" fmla="*/ 53 w 370"/>
                    <a:gd name="T15" fmla="*/ 28 h 138"/>
                    <a:gd name="T16" fmla="*/ 64 w 370"/>
                    <a:gd name="T17" fmla="*/ 18 h 138"/>
                    <a:gd name="T18" fmla="*/ 77 w 370"/>
                    <a:gd name="T19" fmla="*/ 12 h 138"/>
                    <a:gd name="T20" fmla="*/ 87 w 370"/>
                    <a:gd name="T21" fmla="*/ 5 h 138"/>
                    <a:gd name="T22" fmla="*/ 100 w 370"/>
                    <a:gd name="T23" fmla="*/ 3 h 138"/>
                    <a:gd name="T24" fmla="*/ 112 w 370"/>
                    <a:gd name="T25" fmla="*/ 0 h 138"/>
                    <a:gd name="T26" fmla="*/ 125 w 370"/>
                    <a:gd name="T27" fmla="*/ 0 h 138"/>
                    <a:gd name="T28" fmla="*/ 139 w 370"/>
                    <a:gd name="T29" fmla="*/ 3 h 138"/>
                    <a:gd name="T30" fmla="*/ 151 w 370"/>
                    <a:gd name="T31" fmla="*/ 5 h 138"/>
                    <a:gd name="T32" fmla="*/ 167 w 370"/>
                    <a:gd name="T33" fmla="*/ 11 h 138"/>
                    <a:gd name="T34" fmla="*/ 182 w 370"/>
                    <a:gd name="T35" fmla="*/ 16 h 138"/>
                    <a:gd name="T36" fmla="*/ 195 w 370"/>
                    <a:gd name="T37" fmla="*/ 23 h 138"/>
                    <a:gd name="T38" fmla="*/ 209 w 370"/>
                    <a:gd name="T39" fmla="*/ 29 h 138"/>
                    <a:gd name="T40" fmla="*/ 222 w 370"/>
                    <a:gd name="T41" fmla="*/ 35 h 138"/>
                    <a:gd name="T42" fmla="*/ 231 w 370"/>
                    <a:gd name="T43" fmla="*/ 42 h 138"/>
                    <a:gd name="T44" fmla="*/ 239 w 370"/>
                    <a:gd name="T45" fmla="*/ 46 h 138"/>
                    <a:gd name="T46" fmla="*/ 241 w 370"/>
                    <a:gd name="T47" fmla="*/ 50 h 138"/>
                    <a:gd name="T48" fmla="*/ 241 w 370"/>
                    <a:gd name="T49" fmla="*/ 50 h 138"/>
                    <a:gd name="T50" fmla="*/ 234 w 370"/>
                    <a:gd name="T51" fmla="*/ 48 h 138"/>
                    <a:gd name="T52" fmla="*/ 222 w 370"/>
                    <a:gd name="T53" fmla="*/ 46 h 138"/>
                    <a:gd name="T54" fmla="*/ 206 w 370"/>
                    <a:gd name="T55" fmla="*/ 44 h 138"/>
                    <a:gd name="T56" fmla="*/ 184 w 370"/>
                    <a:gd name="T57" fmla="*/ 43 h 138"/>
                    <a:gd name="T58" fmla="*/ 162 w 370"/>
                    <a:gd name="T59" fmla="*/ 42 h 138"/>
                    <a:gd name="T60" fmla="*/ 140 w 370"/>
                    <a:gd name="T61" fmla="*/ 42 h 138"/>
                    <a:gd name="T62" fmla="*/ 115 w 370"/>
                    <a:gd name="T63" fmla="*/ 44 h 138"/>
                    <a:gd name="T64" fmla="*/ 93 w 370"/>
                    <a:gd name="T65" fmla="*/ 48 h 138"/>
                    <a:gd name="T66" fmla="*/ 72 w 370"/>
                    <a:gd name="T67" fmla="*/ 54 h 138"/>
                    <a:gd name="T68" fmla="*/ 52 w 370"/>
                    <a:gd name="T69" fmla="*/ 61 h 138"/>
                    <a:gd name="T70" fmla="*/ 36 w 370"/>
                    <a:gd name="T71" fmla="*/ 70 h 138"/>
                    <a:gd name="T72" fmla="*/ 22 w 370"/>
                    <a:gd name="T73" fmla="*/ 78 h 138"/>
                    <a:gd name="T74" fmla="*/ 11 w 370"/>
                    <a:gd name="T75" fmla="*/ 83 h 138"/>
                    <a:gd name="T76" fmla="*/ 5 w 370"/>
                    <a:gd name="T77" fmla="*/ 90 h 138"/>
                    <a:gd name="T78" fmla="*/ 0 w 370"/>
                    <a:gd name="T79" fmla="*/ 92 h 138"/>
                    <a:gd name="T80" fmla="*/ 0 w 370"/>
                    <a:gd name="T81" fmla="*/ 92 h 138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370"/>
                    <a:gd name="T124" fmla="*/ 0 h 138"/>
                    <a:gd name="T125" fmla="*/ 370 w 370"/>
                    <a:gd name="T126" fmla="*/ 138 h 138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370" h="138">
                      <a:moveTo>
                        <a:pt x="0" y="138"/>
                      </a:moveTo>
                      <a:lnTo>
                        <a:pt x="0" y="138"/>
                      </a:lnTo>
                      <a:lnTo>
                        <a:pt x="1" y="135"/>
                      </a:lnTo>
                      <a:lnTo>
                        <a:pt x="3" y="131"/>
                      </a:lnTo>
                      <a:lnTo>
                        <a:pt x="7" y="127"/>
                      </a:lnTo>
                      <a:lnTo>
                        <a:pt x="11" y="121"/>
                      </a:lnTo>
                      <a:lnTo>
                        <a:pt x="15" y="116"/>
                      </a:lnTo>
                      <a:lnTo>
                        <a:pt x="20" y="108"/>
                      </a:lnTo>
                      <a:lnTo>
                        <a:pt x="28" y="100"/>
                      </a:lnTo>
                      <a:lnTo>
                        <a:pt x="34" y="93"/>
                      </a:lnTo>
                      <a:lnTo>
                        <a:pt x="39" y="83"/>
                      </a:lnTo>
                      <a:lnTo>
                        <a:pt x="47" y="74"/>
                      </a:lnTo>
                      <a:lnTo>
                        <a:pt x="57" y="66"/>
                      </a:lnTo>
                      <a:lnTo>
                        <a:pt x="64" y="57"/>
                      </a:lnTo>
                      <a:lnTo>
                        <a:pt x="72" y="49"/>
                      </a:lnTo>
                      <a:lnTo>
                        <a:pt x="81" y="41"/>
                      </a:lnTo>
                      <a:lnTo>
                        <a:pt x="91" y="34"/>
                      </a:lnTo>
                      <a:lnTo>
                        <a:pt x="98" y="26"/>
                      </a:lnTo>
                      <a:lnTo>
                        <a:pt x="108" y="20"/>
                      </a:lnTo>
                      <a:lnTo>
                        <a:pt x="116" y="17"/>
                      </a:lnTo>
                      <a:lnTo>
                        <a:pt x="125" y="13"/>
                      </a:lnTo>
                      <a:lnTo>
                        <a:pt x="133" y="7"/>
                      </a:lnTo>
                      <a:lnTo>
                        <a:pt x="142" y="5"/>
                      </a:lnTo>
                      <a:lnTo>
                        <a:pt x="152" y="3"/>
                      </a:lnTo>
                      <a:lnTo>
                        <a:pt x="161" y="1"/>
                      </a:lnTo>
                      <a:lnTo>
                        <a:pt x="171" y="0"/>
                      </a:lnTo>
                      <a:lnTo>
                        <a:pt x="180" y="0"/>
                      </a:lnTo>
                      <a:lnTo>
                        <a:pt x="190" y="0"/>
                      </a:lnTo>
                      <a:lnTo>
                        <a:pt x="201" y="1"/>
                      </a:lnTo>
                      <a:lnTo>
                        <a:pt x="211" y="3"/>
                      </a:lnTo>
                      <a:lnTo>
                        <a:pt x="222" y="5"/>
                      </a:lnTo>
                      <a:lnTo>
                        <a:pt x="231" y="7"/>
                      </a:lnTo>
                      <a:lnTo>
                        <a:pt x="243" y="13"/>
                      </a:lnTo>
                      <a:lnTo>
                        <a:pt x="254" y="15"/>
                      </a:lnTo>
                      <a:lnTo>
                        <a:pt x="266" y="19"/>
                      </a:lnTo>
                      <a:lnTo>
                        <a:pt x="277" y="24"/>
                      </a:lnTo>
                      <a:lnTo>
                        <a:pt x="289" y="28"/>
                      </a:lnTo>
                      <a:lnTo>
                        <a:pt x="298" y="34"/>
                      </a:lnTo>
                      <a:lnTo>
                        <a:pt x="309" y="39"/>
                      </a:lnTo>
                      <a:lnTo>
                        <a:pt x="319" y="43"/>
                      </a:lnTo>
                      <a:lnTo>
                        <a:pt x="328" y="49"/>
                      </a:lnTo>
                      <a:lnTo>
                        <a:pt x="338" y="53"/>
                      </a:lnTo>
                      <a:lnTo>
                        <a:pt x="346" y="58"/>
                      </a:lnTo>
                      <a:lnTo>
                        <a:pt x="353" y="62"/>
                      </a:lnTo>
                      <a:lnTo>
                        <a:pt x="359" y="66"/>
                      </a:lnTo>
                      <a:lnTo>
                        <a:pt x="363" y="68"/>
                      </a:lnTo>
                      <a:lnTo>
                        <a:pt x="366" y="72"/>
                      </a:lnTo>
                      <a:lnTo>
                        <a:pt x="368" y="74"/>
                      </a:lnTo>
                      <a:lnTo>
                        <a:pt x="370" y="74"/>
                      </a:lnTo>
                      <a:lnTo>
                        <a:pt x="368" y="74"/>
                      </a:lnTo>
                      <a:lnTo>
                        <a:pt x="365" y="72"/>
                      </a:lnTo>
                      <a:lnTo>
                        <a:pt x="357" y="72"/>
                      </a:lnTo>
                      <a:lnTo>
                        <a:pt x="349" y="70"/>
                      </a:lnTo>
                      <a:lnTo>
                        <a:pt x="338" y="68"/>
                      </a:lnTo>
                      <a:lnTo>
                        <a:pt x="327" y="68"/>
                      </a:lnTo>
                      <a:lnTo>
                        <a:pt x="313" y="66"/>
                      </a:lnTo>
                      <a:lnTo>
                        <a:pt x="298" y="64"/>
                      </a:lnTo>
                      <a:lnTo>
                        <a:pt x="281" y="64"/>
                      </a:lnTo>
                      <a:lnTo>
                        <a:pt x="266" y="62"/>
                      </a:lnTo>
                      <a:lnTo>
                        <a:pt x="247" y="62"/>
                      </a:lnTo>
                      <a:lnTo>
                        <a:pt x="230" y="62"/>
                      </a:lnTo>
                      <a:lnTo>
                        <a:pt x="212" y="62"/>
                      </a:lnTo>
                      <a:lnTo>
                        <a:pt x="193" y="64"/>
                      </a:lnTo>
                      <a:lnTo>
                        <a:pt x="176" y="66"/>
                      </a:lnTo>
                      <a:lnTo>
                        <a:pt x="159" y="68"/>
                      </a:lnTo>
                      <a:lnTo>
                        <a:pt x="142" y="72"/>
                      </a:lnTo>
                      <a:lnTo>
                        <a:pt x="127" y="76"/>
                      </a:lnTo>
                      <a:lnTo>
                        <a:pt x="110" y="81"/>
                      </a:lnTo>
                      <a:lnTo>
                        <a:pt x="95" y="87"/>
                      </a:lnTo>
                      <a:lnTo>
                        <a:pt x="79" y="91"/>
                      </a:lnTo>
                      <a:lnTo>
                        <a:pt x="68" y="97"/>
                      </a:lnTo>
                      <a:lnTo>
                        <a:pt x="55" y="104"/>
                      </a:lnTo>
                      <a:lnTo>
                        <a:pt x="45" y="110"/>
                      </a:lnTo>
                      <a:lnTo>
                        <a:pt x="34" y="116"/>
                      </a:lnTo>
                      <a:lnTo>
                        <a:pt x="24" y="121"/>
                      </a:lnTo>
                      <a:lnTo>
                        <a:pt x="17" y="125"/>
                      </a:lnTo>
                      <a:lnTo>
                        <a:pt x="11" y="131"/>
                      </a:lnTo>
                      <a:lnTo>
                        <a:pt x="7" y="133"/>
                      </a:lnTo>
                      <a:lnTo>
                        <a:pt x="1" y="136"/>
                      </a:lnTo>
                      <a:lnTo>
                        <a:pt x="0" y="13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9" name="Freeform 839"/>
                <p:cNvSpPr>
                  <a:spLocks/>
                </p:cNvSpPr>
                <p:nvPr/>
              </p:nvSpPr>
              <p:spPr bwMode="auto">
                <a:xfrm>
                  <a:off x="2370" y="1021"/>
                  <a:ext cx="48" cy="248"/>
                </a:xfrm>
                <a:custGeom>
                  <a:avLst/>
                  <a:gdLst>
                    <a:gd name="T0" fmla="*/ 30 w 56"/>
                    <a:gd name="T1" fmla="*/ 175 h 275"/>
                    <a:gd name="T2" fmla="*/ 13 w 56"/>
                    <a:gd name="T3" fmla="*/ 0 h 275"/>
                    <a:gd name="T4" fmla="*/ 0 w 56"/>
                    <a:gd name="T5" fmla="*/ 4 h 275"/>
                    <a:gd name="T6" fmla="*/ 6 w 56"/>
                    <a:gd name="T7" fmla="*/ 182 h 275"/>
                    <a:gd name="T8" fmla="*/ 30 w 56"/>
                    <a:gd name="T9" fmla="*/ 175 h 275"/>
                    <a:gd name="T10" fmla="*/ 30 w 56"/>
                    <a:gd name="T11" fmla="*/ 175 h 2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"/>
                    <a:gd name="T19" fmla="*/ 0 h 275"/>
                    <a:gd name="T20" fmla="*/ 56 w 56"/>
                    <a:gd name="T21" fmla="*/ 275 h 27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" h="275">
                      <a:moveTo>
                        <a:pt x="56" y="264"/>
                      </a:moveTo>
                      <a:lnTo>
                        <a:pt x="25" y="0"/>
                      </a:lnTo>
                      <a:lnTo>
                        <a:pt x="0" y="4"/>
                      </a:lnTo>
                      <a:lnTo>
                        <a:pt x="10" y="275"/>
                      </a:lnTo>
                      <a:lnTo>
                        <a:pt x="56" y="264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9223" name="Group 840"/>
              <p:cNvGrpSpPr>
                <a:grpSpLocks/>
              </p:cNvGrpSpPr>
              <p:nvPr/>
            </p:nvGrpSpPr>
            <p:grpSpPr bwMode="auto">
              <a:xfrm>
                <a:off x="845" y="2036"/>
                <a:ext cx="1444" cy="1883"/>
                <a:chOff x="1469" y="2152"/>
                <a:chExt cx="1042" cy="1359"/>
              </a:xfrm>
            </p:grpSpPr>
            <p:sp>
              <p:nvSpPr>
                <p:cNvPr id="9224" name="Freeform 841"/>
                <p:cNvSpPr>
                  <a:spLocks/>
                </p:cNvSpPr>
                <p:nvPr/>
              </p:nvSpPr>
              <p:spPr bwMode="auto">
                <a:xfrm>
                  <a:off x="1469" y="2589"/>
                  <a:ext cx="825" cy="915"/>
                </a:xfrm>
                <a:custGeom>
                  <a:avLst/>
                  <a:gdLst>
                    <a:gd name="T0" fmla="*/ 62 w 1300"/>
                    <a:gd name="T1" fmla="*/ 2 h 1443"/>
                    <a:gd name="T2" fmla="*/ 54 w 1300"/>
                    <a:gd name="T3" fmla="*/ 15 h 1443"/>
                    <a:gd name="T4" fmla="*/ 49 w 1300"/>
                    <a:gd name="T5" fmla="*/ 16 h 1443"/>
                    <a:gd name="T6" fmla="*/ 41 w 1300"/>
                    <a:gd name="T7" fmla="*/ 18 h 1443"/>
                    <a:gd name="T8" fmla="*/ 32 w 1300"/>
                    <a:gd name="T9" fmla="*/ 22 h 1443"/>
                    <a:gd name="T10" fmla="*/ 22 w 1300"/>
                    <a:gd name="T11" fmla="*/ 28 h 1443"/>
                    <a:gd name="T12" fmla="*/ 12 w 1300"/>
                    <a:gd name="T13" fmla="*/ 36 h 1443"/>
                    <a:gd name="T14" fmla="*/ 4 w 1300"/>
                    <a:gd name="T15" fmla="*/ 43 h 1443"/>
                    <a:gd name="T16" fmla="*/ 1 w 1300"/>
                    <a:gd name="T17" fmla="*/ 48 h 1443"/>
                    <a:gd name="T18" fmla="*/ 0 w 1300"/>
                    <a:gd name="T19" fmla="*/ 50 h 1443"/>
                    <a:gd name="T20" fmla="*/ 1 w 1300"/>
                    <a:gd name="T21" fmla="*/ 60 h 1443"/>
                    <a:gd name="T22" fmla="*/ 2 w 1300"/>
                    <a:gd name="T23" fmla="*/ 76 h 1443"/>
                    <a:gd name="T24" fmla="*/ 6 w 1300"/>
                    <a:gd name="T25" fmla="*/ 97 h 1443"/>
                    <a:gd name="T26" fmla="*/ 12 w 1300"/>
                    <a:gd name="T27" fmla="*/ 121 h 1443"/>
                    <a:gd name="T28" fmla="*/ 20 w 1300"/>
                    <a:gd name="T29" fmla="*/ 143 h 1443"/>
                    <a:gd name="T30" fmla="*/ 28 w 1300"/>
                    <a:gd name="T31" fmla="*/ 162 h 1443"/>
                    <a:gd name="T32" fmla="*/ 32 w 1300"/>
                    <a:gd name="T33" fmla="*/ 172 h 1443"/>
                    <a:gd name="T34" fmla="*/ 33 w 1300"/>
                    <a:gd name="T35" fmla="*/ 175 h 1443"/>
                    <a:gd name="T36" fmla="*/ 30 w 1300"/>
                    <a:gd name="T37" fmla="*/ 181 h 1443"/>
                    <a:gd name="T38" fmla="*/ 25 w 1300"/>
                    <a:gd name="T39" fmla="*/ 191 h 1443"/>
                    <a:gd name="T40" fmla="*/ 20 w 1300"/>
                    <a:gd name="T41" fmla="*/ 207 h 1443"/>
                    <a:gd name="T42" fmla="*/ 16 w 1300"/>
                    <a:gd name="T43" fmla="*/ 222 h 1443"/>
                    <a:gd name="T44" fmla="*/ 15 w 1300"/>
                    <a:gd name="T45" fmla="*/ 230 h 1443"/>
                    <a:gd name="T46" fmla="*/ 15 w 1300"/>
                    <a:gd name="T47" fmla="*/ 233 h 1443"/>
                    <a:gd name="T48" fmla="*/ 154 w 1300"/>
                    <a:gd name="T49" fmla="*/ 233 h 1443"/>
                    <a:gd name="T50" fmla="*/ 154 w 1300"/>
                    <a:gd name="T51" fmla="*/ 231 h 1443"/>
                    <a:gd name="T52" fmla="*/ 152 w 1300"/>
                    <a:gd name="T53" fmla="*/ 223 h 1443"/>
                    <a:gd name="T54" fmla="*/ 148 w 1300"/>
                    <a:gd name="T55" fmla="*/ 210 h 1443"/>
                    <a:gd name="T56" fmla="*/ 144 w 1300"/>
                    <a:gd name="T57" fmla="*/ 198 h 1443"/>
                    <a:gd name="T58" fmla="*/ 140 w 1300"/>
                    <a:gd name="T59" fmla="*/ 190 h 1443"/>
                    <a:gd name="T60" fmla="*/ 139 w 1300"/>
                    <a:gd name="T61" fmla="*/ 185 h 1443"/>
                    <a:gd name="T62" fmla="*/ 150 w 1300"/>
                    <a:gd name="T63" fmla="*/ 165 h 1443"/>
                    <a:gd name="T64" fmla="*/ 195 w 1300"/>
                    <a:gd name="T65" fmla="*/ 171 h 1443"/>
                    <a:gd name="T66" fmla="*/ 195 w 1300"/>
                    <a:gd name="T67" fmla="*/ 169 h 1443"/>
                    <a:gd name="T68" fmla="*/ 197 w 1300"/>
                    <a:gd name="T69" fmla="*/ 167 h 1443"/>
                    <a:gd name="T70" fmla="*/ 198 w 1300"/>
                    <a:gd name="T71" fmla="*/ 162 h 1443"/>
                    <a:gd name="T72" fmla="*/ 201 w 1300"/>
                    <a:gd name="T73" fmla="*/ 153 h 1443"/>
                    <a:gd name="T74" fmla="*/ 204 w 1300"/>
                    <a:gd name="T75" fmla="*/ 141 h 1443"/>
                    <a:gd name="T76" fmla="*/ 208 w 1300"/>
                    <a:gd name="T77" fmla="*/ 129 h 1443"/>
                    <a:gd name="T78" fmla="*/ 210 w 1300"/>
                    <a:gd name="T79" fmla="*/ 119 h 1443"/>
                    <a:gd name="T80" fmla="*/ 211 w 1300"/>
                    <a:gd name="T81" fmla="*/ 115 h 1443"/>
                    <a:gd name="T82" fmla="*/ 162 w 1300"/>
                    <a:gd name="T83" fmla="*/ 98 h 1443"/>
                    <a:gd name="T84" fmla="*/ 170 w 1300"/>
                    <a:gd name="T85" fmla="*/ 82 h 1443"/>
                    <a:gd name="T86" fmla="*/ 168 w 1300"/>
                    <a:gd name="T87" fmla="*/ 77 h 1443"/>
                    <a:gd name="T88" fmla="*/ 165 w 1300"/>
                    <a:gd name="T89" fmla="*/ 70 h 1443"/>
                    <a:gd name="T90" fmla="*/ 160 w 1300"/>
                    <a:gd name="T91" fmla="*/ 60 h 1443"/>
                    <a:gd name="T92" fmla="*/ 154 w 1300"/>
                    <a:gd name="T93" fmla="*/ 49 h 1443"/>
                    <a:gd name="T94" fmla="*/ 145 w 1300"/>
                    <a:gd name="T95" fmla="*/ 39 h 1443"/>
                    <a:gd name="T96" fmla="*/ 138 w 1300"/>
                    <a:gd name="T97" fmla="*/ 30 h 1443"/>
                    <a:gd name="T98" fmla="*/ 134 w 1300"/>
                    <a:gd name="T99" fmla="*/ 25 h 1443"/>
                    <a:gd name="T100" fmla="*/ 119 w 1300"/>
                    <a:gd name="T101" fmla="*/ 20 h 1443"/>
                    <a:gd name="T102" fmla="*/ 67 w 1300"/>
                    <a:gd name="T103" fmla="*/ 0 h 1443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300"/>
                    <a:gd name="T157" fmla="*/ 0 h 1443"/>
                    <a:gd name="T158" fmla="*/ 1300 w 1300"/>
                    <a:gd name="T159" fmla="*/ 1443 h 1443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300" h="1443">
                      <a:moveTo>
                        <a:pt x="413" y="0"/>
                      </a:moveTo>
                      <a:lnTo>
                        <a:pt x="382" y="12"/>
                      </a:lnTo>
                      <a:lnTo>
                        <a:pt x="337" y="91"/>
                      </a:lnTo>
                      <a:lnTo>
                        <a:pt x="333" y="91"/>
                      </a:lnTo>
                      <a:lnTo>
                        <a:pt x="320" y="93"/>
                      </a:lnTo>
                      <a:lnTo>
                        <a:pt x="304" y="97"/>
                      </a:lnTo>
                      <a:lnTo>
                        <a:pt x="282" y="103"/>
                      </a:lnTo>
                      <a:lnTo>
                        <a:pt x="255" y="110"/>
                      </a:lnTo>
                      <a:lnTo>
                        <a:pt x="227" y="122"/>
                      </a:lnTo>
                      <a:lnTo>
                        <a:pt x="196" y="135"/>
                      </a:lnTo>
                      <a:lnTo>
                        <a:pt x="166" y="156"/>
                      </a:lnTo>
                      <a:lnTo>
                        <a:pt x="133" y="175"/>
                      </a:lnTo>
                      <a:lnTo>
                        <a:pt x="103" y="200"/>
                      </a:lnTo>
                      <a:lnTo>
                        <a:pt x="74" y="223"/>
                      </a:lnTo>
                      <a:lnTo>
                        <a:pt x="52" y="247"/>
                      </a:lnTo>
                      <a:lnTo>
                        <a:pt x="29" y="268"/>
                      </a:lnTo>
                      <a:lnTo>
                        <a:pt x="14" y="285"/>
                      </a:lnTo>
                      <a:lnTo>
                        <a:pt x="4" y="297"/>
                      </a:lnTo>
                      <a:lnTo>
                        <a:pt x="0" y="302"/>
                      </a:lnTo>
                      <a:lnTo>
                        <a:pt x="0" y="310"/>
                      </a:lnTo>
                      <a:lnTo>
                        <a:pt x="0" y="333"/>
                      </a:lnTo>
                      <a:lnTo>
                        <a:pt x="2" y="369"/>
                      </a:lnTo>
                      <a:lnTo>
                        <a:pt x="6" y="416"/>
                      </a:lnTo>
                      <a:lnTo>
                        <a:pt x="12" y="472"/>
                      </a:lnTo>
                      <a:lnTo>
                        <a:pt x="21" y="534"/>
                      </a:lnTo>
                      <a:lnTo>
                        <a:pt x="36" y="603"/>
                      </a:lnTo>
                      <a:lnTo>
                        <a:pt x="54" y="677"/>
                      </a:lnTo>
                      <a:lnTo>
                        <a:pt x="74" y="747"/>
                      </a:lnTo>
                      <a:lnTo>
                        <a:pt x="99" y="819"/>
                      </a:lnTo>
                      <a:lnTo>
                        <a:pt x="124" y="886"/>
                      </a:lnTo>
                      <a:lnTo>
                        <a:pt x="149" y="949"/>
                      </a:lnTo>
                      <a:lnTo>
                        <a:pt x="170" y="1000"/>
                      </a:lnTo>
                      <a:lnTo>
                        <a:pt x="189" y="1040"/>
                      </a:lnTo>
                      <a:lnTo>
                        <a:pt x="202" y="1066"/>
                      </a:lnTo>
                      <a:lnTo>
                        <a:pt x="208" y="1078"/>
                      </a:lnTo>
                      <a:lnTo>
                        <a:pt x="204" y="1082"/>
                      </a:lnTo>
                      <a:lnTo>
                        <a:pt x="196" y="1095"/>
                      </a:lnTo>
                      <a:lnTo>
                        <a:pt x="187" y="1120"/>
                      </a:lnTo>
                      <a:lnTo>
                        <a:pt x="173" y="1150"/>
                      </a:lnTo>
                      <a:lnTo>
                        <a:pt x="158" y="1186"/>
                      </a:lnTo>
                      <a:lnTo>
                        <a:pt x="143" y="1230"/>
                      </a:lnTo>
                      <a:lnTo>
                        <a:pt x="126" y="1277"/>
                      </a:lnTo>
                      <a:lnTo>
                        <a:pt x="112" y="1331"/>
                      </a:lnTo>
                      <a:lnTo>
                        <a:pt x="99" y="1374"/>
                      </a:lnTo>
                      <a:lnTo>
                        <a:pt x="92" y="1407"/>
                      </a:lnTo>
                      <a:lnTo>
                        <a:pt x="88" y="1426"/>
                      </a:lnTo>
                      <a:lnTo>
                        <a:pt x="90" y="1435"/>
                      </a:lnTo>
                      <a:lnTo>
                        <a:pt x="93" y="1439"/>
                      </a:lnTo>
                      <a:lnTo>
                        <a:pt x="99" y="1435"/>
                      </a:lnTo>
                      <a:lnTo>
                        <a:pt x="949" y="1443"/>
                      </a:lnTo>
                      <a:lnTo>
                        <a:pt x="951" y="1437"/>
                      </a:lnTo>
                      <a:lnTo>
                        <a:pt x="949" y="1428"/>
                      </a:lnTo>
                      <a:lnTo>
                        <a:pt x="945" y="1409"/>
                      </a:lnTo>
                      <a:lnTo>
                        <a:pt x="937" y="1380"/>
                      </a:lnTo>
                      <a:lnTo>
                        <a:pt x="928" y="1342"/>
                      </a:lnTo>
                      <a:lnTo>
                        <a:pt x="915" y="1298"/>
                      </a:lnTo>
                      <a:lnTo>
                        <a:pt x="901" y="1260"/>
                      </a:lnTo>
                      <a:lnTo>
                        <a:pt x="886" y="1224"/>
                      </a:lnTo>
                      <a:lnTo>
                        <a:pt x="877" y="1198"/>
                      </a:lnTo>
                      <a:lnTo>
                        <a:pt x="867" y="1173"/>
                      </a:lnTo>
                      <a:lnTo>
                        <a:pt x="861" y="1156"/>
                      </a:lnTo>
                      <a:lnTo>
                        <a:pt x="856" y="1146"/>
                      </a:lnTo>
                      <a:lnTo>
                        <a:pt x="856" y="1142"/>
                      </a:lnTo>
                      <a:lnTo>
                        <a:pt x="928" y="1025"/>
                      </a:lnTo>
                      <a:lnTo>
                        <a:pt x="1135" y="1066"/>
                      </a:lnTo>
                      <a:lnTo>
                        <a:pt x="1200" y="1055"/>
                      </a:lnTo>
                      <a:lnTo>
                        <a:pt x="1200" y="1053"/>
                      </a:lnTo>
                      <a:lnTo>
                        <a:pt x="1202" y="1047"/>
                      </a:lnTo>
                      <a:lnTo>
                        <a:pt x="1205" y="1042"/>
                      </a:lnTo>
                      <a:lnTo>
                        <a:pt x="1211" y="1032"/>
                      </a:lnTo>
                      <a:lnTo>
                        <a:pt x="1215" y="1017"/>
                      </a:lnTo>
                      <a:lnTo>
                        <a:pt x="1223" y="1000"/>
                      </a:lnTo>
                      <a:lnTo>
                        <a:pt x="1230" y="975"/>
                      </a:lnTo>
                      <a:lnTo>
                        <a:pt x="1242" y="947"/>
                      </a:lnTo>
                      <a:lnTo>
                        <a:pt x="1249" y="912"/>
                      </a:lnTo>
                      <a:lnTo>
                        <a:pt x="1261" y="874"/>
                      </a:lnTo>
                      <a:lnTo>
                        <a:pt x="1270" y="835"/>
                      </a:lnTo>
                      <a:lnTo>
                        <a:pt x="1278" y="797"/>
                      </a:lnTo>
                      <a:lnTo>
                        <a:pt x="1285" y="762"/>
                      </a:lnTo>
                      <a:lnTo>
                        <a:pt x="1293" y="736"/>
                      </a:lnTo>
                      <a:lnTo>
                        <a:pt x="1297" y="717"/>
                      </a:lnTo>
                      <a:lnTo>
                        <a:pt x="1300" y="711"/>
                      </a:lnTo>
                      <a:lnTo>
                        <a:pt x="1021" y="764"/>
                      </a:lnTo>
                      <a:lnTo>
                        <a:pt x="1004" y="610"/>
                      </a:lnTo>
                      <a:lnTo>
                        <a:pt x="1051" y="515"/>
                      </a:lnTo>
                      <a:lnTo>
                        <a:pt x="1050" y="511"/>
                      </a:lnTo>
                      <a:lnTo>
                        <a:pt x="1046" y="498"/>
                      </a:lnTo>
                      <a:lnTo>
                        <a:pt x="1038" y="481"/>
                      </a:lnTo>
                      <a:lnTo>
                        <a:pt x="1031" y="460"/>
                      </a:lnTo>
                      <a:lnTo>
                        <a:pt x="1017" y="432"/>
                      </a:lnTo>
                      <a:lnTo>
                        <a:pt x="1004" y="401"/>
                      </a:lnTo>
                      <a:lnTo>
                        <a:pt x="987" y="369"/>
                      </a:lnTo>
                      <a:lnTo>
                        <a:pt x="968" y="337"/>
                      </a:lnTo>
                      <a:lnTo>
                        <a:pt x="945" y="302"/>
                      </a:lnTo>
                      <a:lnTo>
                        <a:pt x="920" y="270"/>
                      </a:lnTo>
                      <a:lnTo>
                        <a:pt x="896" y="238"/>
                      </a:lnTo>
                      <a:lnTo>
                        <a:pt x="875" y="211"/>
                      </a:lnTo>
                      <a:lnTo>
                        <a:pt x="854" y="188"/>
                      </a:lnTo>
                      <a:lnTo>
                        <a:pt x="837" y="171"/>
                      </a:lnTo>
                      <a:lnTo>
                        <a:pt x="825" y="158"/>
                      </a:lnTo>
                      <a:lnTo>
                        <a:pt x="821" y="156"/>
                      </a:lnTo>
                      <a:lnTo>
                        <a:pt x="730" y="126"/>
                      </a:lnTo>
                      <a:lnTo>
                        <a:pt x="590" y="19"/>
                      </a:lnTo>
                      <a:lnTo>
                        <a:pt x="413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25" name="Freeform 842"/>
                <p:cNvSpPr>
                  <a:spLocks/>
                </p:cNvSpPr>
                <p:nvPr/>
              </p:nvSpPr>
              <p:spPr bwMode="auto">
                <a:xfrm>
                  <a:off x="2163" y="2649"/>
                  <a:ext cx="135" cy="178"/>
                </a:xfrm>
                <a:custGeom>
                  <a:avLst/>
                  <a:gdLst>
                    <a:gd name="T0" fmla="*/ 35 w 211"/>
                    <a:gd name="T1" fmla="*/ 0 h 283"/>
                    <a:gd name="T2" fmla="*/ 16 w 211"/>
                    <a:gd name="T3" fmla="*/ 3 h 283"/>
                    <a:gd name="T4" fmla="*/ 15 w 211"/>
                    <a:gd name="T5" fmla="*/ 3 h 283"/>
                    <a:gd name="T6" fmla="*/ 14 w 211"/>
                    <a:gd name="T7" fmla="*/ 4 h 283"/>
                    <a:gd name="T8" fmla="*/ 12 w 211"/>
                    <a:gd name="T9" fmla="*/ 5 h 283"/>
                    <a:gd name="T10" fmla="*/ 11 w 211"/>
                    <a:gd name="T11" fmla="*/ 7 h 283"/>
                    <a:gd name="T12" fmla="*/ 8 w 211"/>
                    <a:gd name="T13" fmla="*/ 8 h 283"/>
                    <a:gd name="T14" fmla="*/ 6 w 211"/>
                    <a:gd name="T15" fmla="*/ 9 h 283"/>
                    <a:gd name="T16" fmla="*/ 4 w 211"/>
                    <a:gd name="T17" fmla="*/ 10 h 283"/>
                    <a:gd name="T18" fmla="*/ 4 w 211"/>
                    <a:gd name="T19" fmla="*/ 11 h 283"/>
                    <a:gd name="T20" fmla="*/ 4 w 211"/>
                    <a:gd name="T21" fmla="*/ 11 h 283"/>
                    <a:gd name="T22" fmla="*/ 3 w 211"/>
                    <a:gd name="T23" fmla="*/ 12 h 283"/>
                    <a:gd name="T24" fmla="*/ 3 w 211"/>
                    <a:gd name="T25" fmla="*/ 13 h 283"/>
                    <a:gd name="T26" fmla="*/ 3 w 211"/>
                    <a:gd name="T27" fmla="*/ 16 h 283"/>
                    <a:gd name="T28" fmla="*/ 2 w 211"/>
                    <a:gd name="T29" fmla="*/ 18 h 283"/>
                    <a:gd name="T30" fmla="*/ 2 w 211"/>
                    <a:gd name="T31" fmla="*/ 21 h 283"/>
                    <a:gd name="T32" fmla="*/ 1 w 211"/>
                    <a:gd name="T33" fmla="*/ 24 h 283"/>
                    <a:gd name="T34" fmla="*/ 1 w 211"/>
                    <a:gd name="T35" fmla="*/ 27 h 283"/>
                    <a:gd name="T36" fmla="*/ 1 w 211"/>
                    <a:gd name="T37" fmla="*/ 30 h 283"/>
                    <a:gd name="T38" fmla="*/ 1 w 211"/>
                    <a:gd name="T39" fmla="*/ 33 h 283"/>
                    <a:gd name="T40" fmla="*/ 0 w 211"/>
                    <a:gd name="T41" fmla="*/ 36 h 283"/>
                    <a:gd name="T42" fmla="*/ 0 w 211"/>
                    <a:gd name="T43" fmla="*/ 38 h 283"/>
                    <a:gd name="T44" fmla="*/ 0 w 211"/>
                    <a:gd name="T45" fmla="*/ 41 h 283"/>
                    <a:gd name="T46" fmla="*/ 0 w 211"/>
                    <a:gd name="T47" fmla="*/ 43 h 283"/>
                    <a:gd name="T48" fmla="*/ 0 w 211"/>
                    <a:gd name="T49" fmla="*/ 44 h 283"/>
                    <a:gd name="T50" fmla="*/ 0 w 211"/>
                    <a:gd name="T51" fmla="*/ 44 h 283"/>
                    <a:gd name="T52" fmla="*/ 27 w 211"/>
                    <a:gd name="T53" fmla="*/ 28 h 283"/>
                    <a:gd name="T54" fmla="*/ 35 w 211"/>
                    <a:gd name="T55" fmla="*/ 0 h 283"/>
                    <a:gd name="T56" fmla="*/ 35 w 211"/>
                    <a:gd name="T57" fmla="*/ 0 h 283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11"/>
                    <a:gd name="T88" fmla="*/ 0 h 283"/>
                    <a:gd name="T89" fmla="*/ 211 w 211"/>
                    <a:gd name="T90" fmla="*/ 283 h 283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11" h="283">
                      <a:moveTo>
                        <a:pt x="211" y="0"/>
                      </a:moveTo>
                      <a:lnTo>
                        <a:pt x="95" y="21"/>
                      </a:lnTo>
                      <a:lnTo>
                        <a:pt x="93" y="21"/>
                      </a:lnTo>
                      <a:lnTo>
                        <a:pt x="86" y="27"/>
                      </a:lnTo>
                      <a:lnTo>
                        <a:pt x="72" y="33"/>
                      </a:lnTo>
                      <a:lnTo>
                        <a:pt x="63" y="44"/>
                      </a:lnTo>
                      <a:lnTo>
                        <a:pt x="48" y="52"/>
                      </a:lnTo>
                      <a:lnTo>
                        <a:pt x="36" y="61"/>
                      </a:lnTo>
                      <a:lnTo>
                        <a:pt x="27" y="67"/>
                      </a:lnTo>
                      <a:lnTo>
                        <a:pt x="25" y="71"/>
                      </a:lnTo>
                      <a:lnTo>
                        <a:pt x="23" y="71"/>
                      </a:lnTo>
                      <a:lnTo>
                        <a:pt x="21" y="78"/>
                      </a:lnTo>
                      <a:lnTo>
                        <a:pt x="17" y="86"/>
                      </a:lnTo>
                      <a:lnTo>
                        <a:pt x="17" y="101"/>
                      </a:lnTo>
                      <a:lnTo>
                        <a:pt x="13" y="116"/>
                      </a:lnTo>
                      <a:lnTo>
                        <a:pt x="10" y="133"/>
                      </a:lnTo>
                      <a:lnTo>
                        <a:pt x="8" y="152"/>
                      </a:lnTo>
                      <a:lnTo>
                        <a:pt x="8" y="173"/>
                      </a:lnTo>
                      <a:lnTo>
                        <a:pt x="2" y="192"/>
                      </a:lnTo>
                      <a:lnTo>
                        <a:pt x="2" y="213"/>
                      </a:lnTo>
                      <a:lnTo>
                        <a:pt x="0" y="228"/>
                      </a:lnTo>
                      <a:lnTo>
                        <a:pt x="0" y="247"/>
                      </a:lnTo>
                      <a:lnTo>
                        <a:pt x="0" y="261"/>
                      </a:lnTo>
                      <a:lnTo>
                        <a:pt x="0" y="272"/>
                      </a:lnTo>
                      <a:lnTo>
                        <a:pt x="0" y="280"/>
                      </a:lnTo>
                      <a:lnTo>
                        <a:pt x="0" y="283"/>
                      </a:lnTo>
                      <a:lnTo>
                        <a:pt x="160" y="183"/>
                      </a:lnTo>
                      <a:lnTo>
                        <a:pt x="211" y="0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26" name="Freeform 843"/>
                <p:cNvSpPr>
                  <a:spLocks/>
                </p:cNvSpPr>
                <p:nvPr/>
              </p:nvSpPr>
              <p:spPr bwMode="auto">
                <a:xfrm>
                  <a:off x="2179" y="2662"/>
                  <a:ext cx="80" cy="92"/>
                </a:xfrm>
                <a:custGeom>
                  <a:avLst/>
                  <a:gdLst>
                    <a:gd name="T0" fmla="*/ 8 w 125"/>
                    <a:gd name="T1" fmla="*/ 7 h 145"/>
                    <a:gd name="T2" fmla="*/ 8 w 125"/>
                    <a:gd name="T3" fmla="*/ 7 h 145"/>
                    <a:gd name="T4" fmla="*/ 8 w 125"/>
                    <a:gd name="T5" fmla="*/ 8 h 145"/>
                    <a:gd name="T6" fmla="*/ 8 w 125"/>
                    <a:gd name="T7" fmla="*/ 8 h 145"/>
                    <a:gd name="T8" fmla="*/ 7 w 125"/>
                    <a:gd name="T9" fmla="*/ 9 h 145"/>
                    <a:gd name="T10" fmla="*/ 7 w 125"/>
                    <a:gd name="T11" fmla="*/ 10 h 145"/>
                    <a:gd name="T12" fmla="*/ 6 w 125"/>
                    <a:gd name="T13" fmla="*/ 11 h 145"/>
                    <a:gd name="T14" fmla="*/ 5 w 125"/>
                    <a:gd name="T15" fmla="*/ 13 h 145"/>
                    <a:gd name="T16" fmla="*/ 4 w 125"/>
                    <a:gd name="T17" fmla="*/ 15 h 145"/>
                    <a:gd name="T18" fmla="*/ 3 w 125"/>
                    <a:gd name="T19" fmla="*/ 17 h 145"/>
                    <a:gd name="T20" fmla="*/ 3 w 125"/>
                    <a:gd name="T21" fmla="*/ 19 h 145"/>
                    <a:gd name="T22" fmla="*/ 2 w 125"/>
                    <a:gd name="T23" fmla="*/ 20 h 145"/>
                    <a:gd name="T24" fmla="*/ 1 w 125"/>
                    <a:gd name="T25" fmla="*/ 22 h 145"/>
                    <a:gd name="T26" fmla="*/ 1 w 125"/>
                    <a:gd name="T27" fmla="*/ 23 h 145"/>
                    <a:gd name="T28" fmla="*/ 1 w 125"/>
                    <a:gd name="T29" fmla="*/ 23 h 145"/>
                    <a:gd name="T30" fmla="*/ 0 w 125"/>
                    <a:gd name="T31" fmla="*/ 14 h 145"/>
                    <a:gd name="T32" fmla="*/ 4 w 125"/>
                    <a:gd name="T33" fmla="*/ 7 h 145"/>
                    <a:gd name="T34" fmla="*/ 12 w 125"/>
                    <a:gd name="T35" fmla="*/ 2 h 145"/>
                    <a:gd name="T36" fmla="*/ 21 w 125"/>
                    <a:gd name="T37" fmla="*/ 0 h 145"/>
                    <a:gd name="T38" fmla="*/ 20 w 125"/>
                    <a:gd name="T39" fmla="*/ 6 h 145"/>
                    <a:gd name="T40" fmla="*/ 16 w 125"/>
                    <a:gd name="T41" fmla="*/ 3 h 145"/>
                    <a:gd name="T42" fmla="*/ 13 w 125"/>
                    <a:gd name="T43" fmla="*/ 4 h 145"/>
                    <a:gd name="T44" fmla="*/ 8 w 125"/>
                    <a:gd name="T45" fmla="*/ 7 h 145"/>
                    <a:gd name="T46" fmla="*/ 8 w 125"/>
                    <a:gd name="T47" fmla="*/ 7 h 14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25"/>
                    <a:gd name="T73" fmla="*/ 0 h 145"/>
                    <a:gd name="T74" fmla="*/ 125 w 125"/>
                    <a:gd name="T75" fmla="*/ 145 h 14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25" h="145">
                      <a:moveTo>
                        <a:pt x="51" y="42"/>
                      </a:moveTo>
                      <a:lnTo>
                        <a:pt x="49" y="42"/>
                      </a:lnTo>
                      <a:lnTo>
                        <a:pt x="47" y="48"/>
                      </a:lnTo>
                      <a:lnTo>
                        <a:pt x="44" y="49"/>
                      </a:lnTo>
                      <a:lnTo>
                        <a:pt x="42" y="55"/>
                      </a:lnTo>
                      <a:lnTo>
                        <a:pt x="40" y="63"/>
                      </a:lnTo>
                      <a:lnTo>
                        <a:pt x="36" y="72"/>
                      </a:lnTo>
                      <a:lnTo>
                        <a:pt x="30" y="82"/>
                      </a:lnTo>
                      <a:lnTo>
                        <a:pt x="25" y="93"/>
                      </a:lnTo>
                      <a:lnTo>
                        <a:pt x="21" y="105"/>
                      </a:lnTo>
                      <a:lnTo>
                        <a:pt x="15" y="118"/>
                      </a:lnTo>
                      <a:lnTo>
                        <a:pt x="11" y="126"/>
                      </a:lnTo>
                      <a:lnTo>
                        <a:pt x="8" y="135"/>
                      </a:lnTo>
                      <a:lnTo>
                        <a:pt x="6" y="143"/>
                      </a:lnTo>
                      <a:lnTo>
                        <a:pt x="6" y="145"/>
                      </a:lnTo>
                      <a:lnTo>
                        <a:pt x="0" y="84"/>
                      </a:lnTo>
                      <a:lnTo>
                        <a:pt x="27" y="44"/>
                      </a:lnTo>
                      <a:lnTo>
                        <a:pt x="70" y="10"/>
                      </a:lnTo>
                      <a:lnTo>
                        <a:pt x="125" y="0"/>
                      </a:lnTo>
                      <a:lnTo>
                        <a:pt x="118" y="34"/>
                      </a:lnTo>
                      <a:lnTo>
                        <a:pt x="95" y="21"/>
                      </a:lnTo>
                      <a:lnTo>
                        <a:pt x="80" y="23"/>
                      </a:lnTo>
                      <a:lnTo>
                        <a:pt x="51" y="42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27" name="Freeform 844"/>
                <p:cNvSpPr>
                  <a:spLocks/>
                </p:cNvSpPr>
                <p:nvPr/>
              </p:nvSpPr>
              <p:spPr bwMode="auto">
                <a:xfrm>
                  <a:off x="2176" y="2715"/>
                  <a:ext cx="60" cy="114"/>
                </a:xfrm>
                <a:custGeom>
                  <a:avLst/>
                  <a:gdLst>
                    <a:gd name="T0" fmla="*/ 15 w 95"/>
                    <a:gd name="T1" fmla="*/ 0 h 180"/>
                    <a:gd name="T2" fmla="*/ 15 w 95"/>
                    <a:gd name="T3" fmla="*/ 1 h 180"/>
                    <a:gd name="T4" fmla="*/ 13 w 95"/>
                    <a:gd name="T5" fmla="*/ 2 h 180"/>
                    <a:gd name="T6" fmla="*/ 12 w 95"/>
                    <a:gd name="T7" fmla="*/ 3 h 180"/>
                    <a:gd name="T8" fmla="*/ 11 w 95"/>
                    <a:gd name="T9" fmla="*/ 4 h 180"/>
                    <a:gd name="T10" fmla="*/ 10 w 95"/>
                    <a:gd name="T11" fmla="*/ 6 h 180"/>
                    <a:gd name="T12" fmla="*/ 9 w 95"/>
                    <a:gd name="T13" fmla="*/ 7 h 180"/>
                    <a:gd name="T14" fmla="*/ 8 w 95"/>
                    <a:gd name="T15" fmla="*/ 9 h 180"/>
                    <a:gd name="T16" fmla="*/ 7 w 95"/>
                    <a:gd name="T17" fmla="*/ 11 h 180"/>
                    <a:gd name="T18" fmla="*/ 6 w 95"/>
                    <a:gd name="T19" fmla="*/ 12 h 180"/>
                    <a:gd name="T20" fmla="*/ 5 w 95"/>
                    <a:gd name="T21" fmla="*/ 14 h 180"/>
                    <a:gd name="T22" fmla="*/ 4 w 95"/>
                    <a:gd name="T23" fmla="*/ 16 h 180"/>
                    <a:gd name="T24" fmla="*/ 4 w 95"/>
                    <a:gd name="T25" fmla="*/ 17 h 180"/>
                    <a:gd name="T26" fmla="*/ 0 w 95"/>
                    <a:gd name="T27" fmla="*/ 26 h 180"/>
                    <a:gd name="T28" fmla="*/ 4 w 95"/>
                    <a:gd name="T29" fmla="*/ 29 h 180"/>
                    <a:gd name="T30" fmla="*/ 15 w 95"/>
                    <a:gd name="T31" fmla="*/ 0 h 180"/>
                    <a:gd name="T32" fmla="*/ 15 w 95"/>
                    <a:gd name="T33" fmla="*/ 0 h 18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5"/>
                    <a:gd name="T52" fmla="*/ 0 h 180"/>
                    <a:gd name="T53" fmla="*/ 95 w 95"/>
                    <a:gd name="T54" fmla="*/ 180 h 18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5" h="180">
                      <a:moveTo>
                        <a:pt x="95" y="0"/>
                      </a:moveTo>
                      <a:lnTo>
                        <a:pt x="91" y="4"/>
                      </a:lnTo>
                      <a:lnTo>
                        <a:pt x="84" y="13"/>
                      </a:lnTo>
                      <a:lnTo>
                        <a:pt x="76" y="19"/>
                      </a:lnTo>
                      <a:lnTo>
                        <a:pt x="69" y="26"/>
                      </a:lnTo>
                      <a:lnTo>
                        <a:pt x="63" y="36"/>
                      </a:lnTo>
                      <a:lnTo>
                        <a:pt x="57" y="45"/>
                      </a:lnTo>
                      <a:lnTo>
                        <a:pt x="50" y="55"/>
                      </a:lnTo>
                      <a:lnTo>
                        <a:pt x="44" y="66"/>
                      </a:lnTo>
                      <a:lnTo>
                        <a:pt x="36" y="76"/>
                      </a:lnTo>
                      <a:lnTo>
                        <a:pt x="33" y="85"/>
                      </a:lnTo>
                      <a:lnTo>
                        <a:pt x="25" y="99"/>
                      </a:lnTo>
                      <a:lnTo>
                        <a:pt x="23" y="106"/>
                      </a:lnTo>
                      <a:lnTo>
                        <a:pt x="0" y="163"/>
                      </a:lnTo>
                      <a:lnTo>
                        <a:pt x="23" y="180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28" name="Freeform 845"/>
                <p:cNvSpPr>
                  <a:spLocks/>
                </p:cNvSpPr>
                <p:nvPr/>
              </p:nvSpPr>
              <p:spPr bwMode="auto">
                <a:xfrm>
                  <a:off x="1723" y="2607"/>
                  <a:ext cx="188" cy="317"/>
                </a:xfrm>
                <a:custGeom>
                  <a:avLst/>
                  <a:gdLst>
                    <a:gd name="T0" fmla="*/ 0 w 295"/>
                    <a:gd name="T1" fmla="*/ 0 h 500"/>
                    <a:gd name="T2" fmla="*/ 0 w 295"/>
                    <a:gd name="T3" fmla="*/ 10 h 500"/>
                    <a:gd name="T4" fmla="*/ 1 w 295"/>
                    <a:gd name="T5" fmla="*/ 10 h 500"/>
                    <a:gd name="T6" fmla="*/ 2 w 295"/>
                    <a:gd name="T7" fmla="*/ 11 h 500"/>
                    <a:gd name="T8" fmla="*/ 4 w 295"/>
                    <a:gd name="T9" fmla="*/ 14 h 500"/>
                    <a:gd name="T10" fmla="*/ 6 w 295"/>
                    <a:gd name="T11" fmla="*/ 16 h 500"/>
                    <a:gd name="T12" fmla="*/ 10 w 295"/>
                    <a:gd name="T13" fmla="*/ 19 h 500"/>
                    <a:gd name="T14" fmla="*/ 13 w 295"/>
                    <a:gd name="T15" fmla="*/ 23 h 500"/>
                    <a:gd name="T16" fmla="*/ 16 w 295"/>
                    <a:gd name="T17" fmla="*/ 28 h 500"/>
                    <a:gd name="T18" fmla="*/ 20 w 295"/>
                    <a:gd name="T19" fmla="*/ 34 h 500"/>
                    <a:gd name="T20" fmla="*/ 24 w 295"/>
                    <a:gd name="T21" fmla="*/ 39 h 500"/>
                    <a:gd name="T22" fmla="*/ 28 w 295"/>
                    <a:gd name="T23" fmla="*/ 46 h 500"/>
                    <a:gd name="T24" fmla="*/ 33 w 295"/>
                    <a:gd name="T25" fmla="*/ 51 h 500"/>
                    <a:gd name="T26" fmla="*/ 36 w 295"/>
                    <a:gd name="T27" fmla="*/ 56 h 500"/>
                    <a:gd name="T28" fmla="*/ 38 w 295"/>
                    <a:gd name="T29" fmla="*/ 60 h 500"/>
                    <a:gd name="T30" fmla="*/ 40 w 295"/>
                    <a:gd name="T31" fmla="*/ 63 h 500"/>
                    <a:gd name="T32" fmla="*/ 41 w 295"/>
                    <a:gd name="T33" fmla="*/ 64 h 500"/>
                    <a:gd name="T34" fmla="*/ 45 w 295"/>
                    <a:gd name="T35" fmla="*/ 81 h 500"/>
                    <a:gd name="T36" fmla="*/ 48 w 295"/>
                    <a:gd name="T37" fmla="*/ 48 h 500"/>
                    <a:gd name="T38" fmla="*/ 45 w 295"/>
                    <a:gd name="T39" fmla="*/ 10 h 500"/>
                    <a:gd name="T40" fmla="*/ 0 w 295"/>
                    <a:gd name="T41" fmla="*/ 0 h 500"/>
                    <a:gd name="T42" fmla="*/ 0 w 295"/>
                    <a:gd name="T43" fmla="*/ 0 h 5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95"/>
                    <a:gd name="T67" fmla="*/ 0 h 500"/>
                    <a:gd name="T68" fmla="*/ 295 w 295"/>
                    <a:gd name="T69" fmla="*/ 500 h 5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95" h="500">
                      <a:moveTo>
                        <a:pt x="0" y="0"/>
                      </a:moveTo>
                      <a:lnTo>
                        <a:pt x="0" y="57"/>
                      </a:lnTo>
                      <a:lnTo>
                        <a:pt x="6" y="64"/>
                      </a:lnTo>
                      <a:lnTo>
                        <a:pt x="12" y="72"/>
                      </a:lnTo>
                      <a:lnTo>
                        <a:pt x="25" y="83"/>
                      </a:lnTo>
                      <a:lnTo>
                        <a:pt x="37" y="98"/>
                      </a:lnTo>
                      <a:lnTo>
                        <a:pt x="56" y="119"/>
                      </a:lnTo>
                      <a:lnTo>
                        <a:pt x="75" y="142"/>
                      </a:lnTo>
                      <a:lnTo>
                        <a:pt x="99" y="173"/>
                      </a:lnTo>
                      <a:lnTo>
                        <a:pt x="122" y="207"/>
                      </a:lnTo>
                      <a:lnTo>
                        <a:pt x="147" y="245"/>
                      </a:lnTo>
                      <a:lnTo>
                        <a:pt x="171" y="281"/>
                      </a:lnTo>
                      <a:lnTo>
                        <a:pt x="196" y="317"/>
                      </a:lnTo>
                      <a:lnTo>
                        <a:pt x="217" y="347"/>
                      </a:lnTo>
                      <a:lnTo>
                        <a:pt x="232" y="374"/>
                      </a:lnTo>
                      <a:lnTo>
                        <a:pt x="244" y="391"/>
                      </a:lnTo>
                      <a:lnTo>
                        <a:pt x="249" y="399"/>
                      </a:lnTo>
                      <a:lnTo>
                        <a:pt x="274" y="500"/>
                      </a:lnTo>
                      <a:lnTo>
                        <a:pt x="295" y="300"/>
                      </a:lnTo>
                      <a:lnTo>
                        <a:pt x="270" y="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29" name="Freeform 846"/>
                <p:cNvSpPr>
                  <a:spLocks/>
                </p:cNvSpPr>
                <p:nvPr/>
              </p:nvSpPr>
              <p:spPr bwMode="auto">
                <a:xfrm>
                  <a:off x="1503" y="2684"/>
                  <a:ext cx="606" cy="385"/>
                </a:xfrm>
                <a:custGeom>
                  <a:avLst/>
                  <a:gdLst>
                    <a:gd name="T0" fmla="*/ 53 w 955"/>
                    <a:gd name="T1" fmla="*/ 61 h 607"/>
                    <a:gd name="T2" fmla="*/ 65 w 955"/>
                    <a:gd name="T3" fmla="*/ 98 h 607"/>
                    <a:gd name="T4" fmla="*/ 145 w 955"/>
                    <a:gd name="T5" fmla="*/ 70 h 607"/>
                    <a:gd name="T6" fmla="*/ 155 w 955"/>
                    <a:gd name="T7" fmla="*/ 69 h 607"/>
                    <a:gd name="T8" fmla="*/ 154 w 955"/>
                    <a:gd name="T9" fmla="*/ 67 h 607"/>
                    <a:gd name="T10" fmla="*/ 152 w 955"/>
                    <a:gd name="T11" fmla="*/ 62 h 607"/>
                    <a:gd name="T12" fmla="*/ 150 w 955"/>
                    <a:gd name="T13" fmla="*/ 56 h 607"/>
                    <a:gd name="T14" fmla="*/ 147 w 955"/>
                    <a:gd name="T15" fmla="*/ 51 h 607"/>
                    <a:gd name="T16" fmla="*/ 143 w 955"/>
                    <a:gd name="T17" fmla="*/ 46 h 607"/>
                    <a:gd name="T18" fmla="*/ 138 w 955"/>
                    <a:gd name="T19" fmla="*/ 42 h 607"/>
                    <a:gd name="T20" fmla="*/ 135 w 955"/>
                    <a:gd name="T21" fmla="*/ 39 h 607"/>
                    <a:gd name="T22" fmla="*/ 134 w 955"/>
                    <a:gd name="T23" fmla="*/ 39 h 607"/>
                    <a:gd name="T24" fmla="*/ 114 w 955"/>
                    <a:gd name="T25" fmla="*/ 56 h 607"/>
                    <a:gd name="T26" fmla="*/ 114 w 955"/>
                    <a:gd name="T27" fmla="*/ 56 h 607"/>
                    <a:gd name="T28" fmla="*/ 115 w 955"/>
                    <a:gd name="T29" fmla="*/ 58 h 607"/>
                    <a:gd name="T30" fmla="*/ 119 w 955"/>
                    <a:gd name="T31" fmla="*/ 58 h 607"/>
                    <a:gd name="T32" fmla="*/ 123 w 955"/>
                    <a:gd name="T33" fmla="*/ 58 h 607"/>
                    <a:gd name="T34" fmla="*/ 127 w 955"/>
                    <a:gd name="T35" fmla="*/ 58 h 607"/>
                    <a:gd name="T36" fmla="*/ 129 w 955"/>
                    <a:gd name="T37" fmla="*/ 59 h 607"/>
                    <a:gd name="T38" fmla="*/ 114 w 955"/>
                    <a:gd name="T39" fmla="*/ 71 h 607"/>
                    <a:gd name="T40" fmla="*/ 103 w 955"/>
                    <a:gd name="T41" fmla="*/ 48 h 607"/>
                    <a:gd name="T42" fmla="*/ 121 w 955"/>
                    <a:gd name="T43" fmla="*/ 20 h 607"/>
                    <a:gd name="T44" fmla="*/ 119 w 955"/>
                    <a:gd name="T45" fmla="*/ 6 h 607"/>
                    <a:gd name="T46" fmla="*/ 115 w 955"/>
                    <a:gd name="T47" fmla="*/ 15 h 607"/>
                    <a:gd name="T48" fmla="*/ 102 w 955"/>
                    <a:gd name="T49" fmla="*/ 37 h 607"/>
                    <a:gd name="T50" fmla="*/ 88 w 955"/>
                    <a:gd name="T51" fmla="*/ 32 h 607"/>
                    <a:gd name="T52" fmla="*/ 70 w 955"/>
                    <a:gd name="T53" fmla="*/ 14 h 607"/>
                    <a:gd name="T54" fmla="*/ 48 w 955"/>
                    <a:gd name="T55" fmla="*/ 0 h 607"/>
                    <a:gd name="T56" fmla="*/ 18 w 955"/>
                    <a:gd name="T57" fmla="*/ 8 h 607"/>
                    <a:gd name="T58" fmla="*/ 17 w 955"/>
                    <a:gd name="T59" fmla="*/ 8 h 607"/>
                    <a:gd name="T60" fmla="*/ 15 w 955"/>
                    <a:gd name="T61" fmla="*/ 10 h 607"/>
                    <a:gd name="T62" fmla="*/ 11 w 955"/>
                    <a:gd name="T63" fmla="*/ 12 h 607"/>
                    <a:gd name="T64" fmla="*/ 7 w 955"/>
                    <a:gd name="T65" fmla="*/ 16 h 607"/>
                    <a:gd name="T66" fmla="*/ 4 w 955"/>
                    <a:gd name="T67" fmla="*/ 20 h 607"/>
                    <a:gd name="T68" fmla="*/ 2 w 955"/>
                    <a:gd name="T69" fmla="*/ 23 h 607"/>
                    <a:gd name="T70" fmla="*/ 1 w 955"/>
                    <a:gd name="T71" fmla="*/ 27 h 607"/>
                    <a:gd name="T72" fmla="*/ 0 w 955"/>
                    <a:gd name="T73" fmla="*/ 28 h 607"/>
                    <a:gd name="T74" fmla="*/ 1 w 955"/>
                    <a:gd name="T75" fmla="*/ 27 h 607"/>
                    <a:gd name="T76" fmla="*/ 5 w 955"/>
                    <a:gd name="T77" fmla="*/ 23 h 607"/>
                    <a:gd name="T78" fmla="*/ 11 w 955"/>
                    <a:gd name="T79" fmla="*/ 21 h 607"/>
                    <a:gd name="T80" fmla="*/ 18 w 955"/>
                    <a:gd name="T81" fmla="*/ 20 h 607"/>
                    <a:gd name="T82" fmla="*/ 26 w 955"/>
                    <a:gd name="T83" fmla="*/ 22 h 607"/>
                    <a:gd name="T84" fmla="*/ 34 w 955"/>
                    <a:gd name="T85" fmla="*/ 25 h 607"/>
                    <a:gd name="T86" fmla="*/ 39 w 955"/>
                    <a:gd name="T87" fmla="*/ 29 h 607"/>
                    <a:gd name="T88" fmla="*/ 42 w 955"/>
                    <a:gd name="T89" fmla="*/ 30 h 607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55"/>
                    <a:gd name="T136" fmla="*/ 0 h 607"/>
                    <a:gd name="T137" fmla="*/ 955 w 955"/>
                    <a:gd name="T138" fmla="*/ 607 h 607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55" h="607">
                      <a:moveTo>
                        <a:pt x="259" y="187"/>
                      </a:moveTo>
                      <a:lnTo>
                        <a:pt x="324" y="377"/>
                      </a:lnTo>
                      <a:lnTo>
                        <a:pt x="421" y="536"/>
                      </a:lnTo>
                      <a:lnTo>
                        <a:pt x="400" y="607"/>
                      </a:lnTo>
                      <a:lnTo>
                        <a:pt x="633" y="519"/>
                      </a:lnTo>
                      <a:lnTo>
                        <a:pt x="896" y="432"/>
                      </a:lnTo>
                      <a:lnTo>
                        <a:pt x="920" y="460"/>
                      </a:lnTo>
                      <a:lnTo>
                        <a:pt x="955" y="424"/>
                      </a:lnTo>
                      <a:lnTo>
                        <a:pt x="953" y="418"/>
                      </a:lnTo>
                      <a:lnTo>
                        <a:pt x="949" y="411"/>
                      </a:lnTo>
                      <a:lnTo>
                        <a:pt x="945" y="398"/>
                      </a:lnTo>
                      <a:lnTo>
                        <a:pt x="939" y="382"/>
                      </a:lnTo>
                      <a:lnTo>
                        <a:pt x="932" y="363"/>
                      </a:lnTo>
                      <a:lnTo>
                        <a:pt x="924" y="344"/>
                      </a:lnTo>
                      <a:lnTo>
                        <a:pt x="915" y="327"/>
                      </a:lnTo>
                      <a:lnTo>
                        <a:pt x="905" y="312"/>
                      </a:lnTo>
                      <a:lnTo>
                        <a:pt x="892" y="297"/>
                      </a:lnTo>
                      <a:lnTo>
                        <a:pt x="879" y="282"/>
                      </a:lnTo>
                      <a:lnTo>
                        <a:pt x="865" y="268"/>
                      </a:lnTo>
                      <a:lnTo>
                        <a:pt x="852" y="259"/>
                      </a:lnTo>
                      <a:lnTo>
                        <a:pt x="839" y="249"/>
                      </a:lnTo>
                      <a:lnTo>
                        <a:pt x="831" y="242"/>
                      </a:lnTo>
                      <a:lnTo>
                        <a:pt x="825" y="238"/>
                      </a:lnTo>
                      <a:lnTo>
                        <a:pt x="824" y="238"/>
                      </a:lnTo>
                      <a:lnTo>
                        <a:pt x="772" y="327"/>
                      </a:lnTo>
                      <a:lnTo>
                        <a:pt x="704" y="344"/>
                      </a:lnTo>
                      <a:lnTo>
                        <a:pt x="704" y="348"/>
                      </a:lnTo>
                      <a:lnTo>
                        <a:pt x="708" y="352"/>
                      </a:lnTo>
                      <a:lnTo>
                        <a:pt x="711" y="354"/>
                      </a:lnTo>
                      <a:lnTo>
                        <a:pt x="723" y="356"/>
                      </a:lnTo>
                      <a:lnTo>
                        <a:pt x="730" y="356"/>
                      </a:lnTo>
                      <a:lnTo>
                        <a:pt x="744" y="360"/>
                      </a:lnTo>
                      <a:lnTo>
                        <a:pt x="757" y="360"/>
                      </a:lnTo>
                      <a:lnTo>
                        <a:pt x="770" y="361"/>
                      </a:lnTo>
                      <a:lnTo>
                        <a:pt x="782" y="361"/>
                      </a:lnTo>
                      <a:lnTo>
                        <a:pt x="791" y="363"/>
                      </a:lnTo>
                      <a:lnTo>
                        <a:pt x="799" y="363"/>
                      </a:lnTo>
                      <a:lnTo>
                        <a:pt x="801" y="365"/>
                      </a:lnTo>
                      <a:lnTo>
                        <a:pt x="706" y="439"/>
                      </a:lnTo>
                      <a:lnTo>
                        <a:pt x="664" y="377"/>
                      </a:lnTo>
                      <a:lnTo>
                        <a:pt x="639" y="297"/>
                      </a:lnTo>
                      <a:lnTo>
                        <a:pt x="768" y="206"/>
                      </a:lnTo>
                      <a:lnTo>
                        <a:pt x="746" y="126"/>
                      </a:lnTo>
                      <a:lnTo>
                        <a:pt x="791" y="116"/>
                      </a:lnTo>
                      <a:lnTo>
                        <a:pt x="734" y="40"/>
                      </a:lnTo>
                      <a:lnTo>
                        <a:pt x="755" y="84"/>
                      </a:lnTo>
                      <a:lnTo>
                        <a:pt x="713" y="90"/>
                      </a:lnTo>
                      <a:lnTo>
                        <a:pt x="719" y="171"/>
                      </a:lnTo>
                      <a:lnTo>
                        <a:pt x="628" y="228"/>
                      </a:lnTo>
                      <a:lnTo>
                        <a:pt x="616" y="268"/>
                      </a:lnTo>
                      <a:lnTo>
                        <a:pt x="542" y="202"/>
                      </a:lnTo>
                      <a:lnTo>
                        <a:pt x="400" y="131"/>
                      </a:lnTo>
                      <a:lnTo>
                        <a:pt x="432" y="86"/>
                      </a:lnTo>
                      <a:lnTo>
                        <a:pt x="282" y="76"/>
                      </a:lnTo>
                      <a:lnTo>
                        <a:pt x="297" y="0"/>
                      </a:lnTo>
                      <a:lnTo>
                        <a:pt x="242" y="71"/>
                      </a:lnTo>
                      <a:lnTo>
                        <a:pt x="113" y="50"/>
                      </a:lnTo>
                      <a:lnTo>
                        <a:pt x="109" y="50"/>
                      </a:lnTo>
                      <a:lnTo>
                        <a:pt x="105" y="52"/>
                      </a:lnTo>
                      <a:lnTo>
                        <a:pt x="95" y="55"/>
                      </a:lnTo>
                      <a:lnTo>
                        <a:pt x="88" y="61"/>
                      </a:lnTo>
                      <a:lnTo>
                        <a:pt x="76" y="69"/>
                      </a:lnTo>
                      <a:lnTo>
                        <a:pt x="67" y="76"/>
                      </a:lnTo>
                      <a:lnTo>
                        <a:pt x="54" y="86"/>
                      </a:lnTo>
                      <a:lnTo>
                        <a:pt x="44" y="99"/>
                      </a:lnTo>
                      <a:lnTo>
                        <a:pt x="35" y="109"/>
                      </a:lnTo>
                      <a:lnTo>
                        <a:pt x="25" y="122"/>
                      </a:lnTo>
                      <a:lnTo>
                        <a:pt x="16" y="133"/>
                      </a:lnTo>
                      <a:lnTo>
                        <a:pt x="12" y="147"/>
                      </a:lnTo>
                      <a:lnTo>
                        <a:pt x="6" y="154"/>
                      </a:lnTo>
                      <a:lnTo>
                        <a:pt x="2" y="164"/>
                      </a:lnTo>
                      <a:lnTo>
                        <a:pt x="0" y="168"/>
                      </a:lnTo>
                      <a:lnTo>
                        <a:pt x="0" y="171"/>
                      </a:lnTo>
                      <a:lnTo>
                        <a:pt x="2" y="168"/>
                      </a:lnTo>
                      <a:lnTo>
                        <a:pt x="8" y="164"/>
                      </a:lnTo>
                      <a:lnTo>
                        <a:pt x="18" y="154"/>
                      </a:lnTo>
                      <a:lnTo>
                        <a:pt x="31" y="147"/>
                      </a:lnTo>
                      <a:lnTo>
                        <a:pt x="46" y="137"/>
                      </a:lnTo>
                      <a:lnTo>
                        <a:pt x="67" y="130"/>
                      </a:lnTo>
                      <a:lnTo>
                        <a:pt x="88" y="124"/>
                      </a:lnTo>
                      <a:lnTo>
                        <a:pt x="113" y="126"/>
                      </a:lnTo>
                      <a:lnTo>
                        <a:pt x="135" y="130"/>
                      </a:lnTo>
                      <a:lnTo>
                        <a:pt x="162" y="137"/>
                      </a:lnTo>
                      <a:lnTo>
                        <a:pt x="187" y="147"/>
                      </a:lnTo>
                      <a:lnTo>
                        <a:pt x="210" y="158"/>
                      </a:lnTo>
                      <a:lnTo>
                        <a:pt x="229" y="168"/>
                      </a:lnTo>
                      <a:lnTo>
                        <a:pt x="244" y="177"/>
                      </a:lnTo>
                      <a:lnTo>
                        <a:pt x="255" y="185"/>
                      </a:lnTo>
                      <a:lnTo>
                        <a:pt x="259" y="18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0" name="Freeform 847"/>
                <p:cNvSpPr>
                  <a:spLocks/>
                </p:cNvSpPr>
                <p:nvPr/>
              </p:nvSpPr>
              <p:spPr bwMode="auto">
                <a:xfrm>
                  <a:off x="1929" y="3066"/>
                  <a:ext cx="78" cy="154"/>
                </a:xfrm>
                <a:custGeom>
                  <a:avLst/>
                  <a:gdLst>
                    <a:gd name="T0" fmla="*/ 9 w 125"/>
                    <a:gd name="T1" fmla="*/ 0 h 241"/>
                    <a:gd name="T2" fmla="*/ 18 w 125"/>
                    <a:gd name="T3" fmla="*/ 9 h 241"/>
                    <a:gd name="T4" fmla="*/ 19 w 125"/>
                    <a:gd name="T5" fmla="*/ 29 h 241"/>
                    <a:gd name="T6" fmla="*/ 0 w 125"/>
                    <a:gd name="T7" fmla="*/ 40 h 241"/>
                    <a:gd name="T8" fmla="*/ 0 w 125"/>
                    <a:gd name="T9" fmla="*/ 17 h 241"/>
                    <a:gd name="T10" fmla="*/ 9 w 125"/>
                    <a:gd name="T11" fmla="*/ 0 h 241"/>
                    <a:gd name="T12" fmla="*/ 9 w 125"/>
                    <a:gd name="T13" fmla="*/ 0 h 2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5"/>
                    <a:gd name="T22" fmla="*/ 0 h 241"/>
                    <a:gd name="T23" fmla="*/ 125 w 125"/>
                    <a:gd name="T24" fmla="*/ 241 h 2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5" h="241">
                      <a:moveTo>
                        <a:pt x="58" y="0"/>
                      </a:moveTo>
                      <a:lnTo>
                        <a:pt x="117" y="53"/>
                      </a:lnTo>
                      <a:lnTo>
                        <a:pt x="125" y="171"/>
                      </a:lnTo>
                      <a:lnTo>
                        <a:pt x="0" y="241"/>
                      </a:lnTo>
                      <a:lnTo>
                        <a:pt x="0" y="97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1" name="Freeform 848"/>
                <p:cNvSpPr>
                  <a:spLocks/>
                </p:cNvSpPr>
                <p:nvPr/>
              </p:nvSpPr>
              <p:spPr bwMode="auto">
                <a:xfrm>
                  <a:off x="1569" y="3010"/>
                  <a:ext cx="725" cy="501"/>
                </a:xfrm>
                <a:custGeom>
                  <a:avLst/>
                  <a:gdLst>
                    <a:gd name="T0" fmla="*/ 27 w 1142"/>
                    <a:gd name="T1" fmla="*/ 91 h 791"/>
                    <a:gd name="T2" fmla="*/ 30 w 1142"/>
                    <a:gd name="T3" fmla="*/ 92 h 791"/>
                    <a:gd name="T4" fmla="*/ 36 w 1142"/>
                    <a:gd name="T5" fmla="*/ 94 h 791"/>
                    <a:gd name="T6" fmla="*/ 43 w 1142"/>
                    <a:gd name="T7" fmla="*/ 96 h 791"/>
                    <a:gd name="T8" fmla="*/ 49 w 1142"/>
                    <a:gd name="T9" fmla="*/ 98 h 791"/>
                    <a:gd name="T10" fmla="*/ 55 w 1142"/>
                    <a:gd name="T11" fmla="*/ 100 h 791"/>
                    <a:gd name="T12" fmla="*/ 57 w 1142"/>
                    <a:gd name="T13" fmla="*/ 102 h 791"/>
                    <a:gd name="T14" fmla="*/ 55 w 1142"/>
                    <a:gd name="T15" fmla="*/ 105 h 791"/>
                    <a:gd name="T16" fmla="*/ 48 w 1142"/>
                    <a:gd name="T17" fmla="*/ 105 h 791"/>
                    <a:gd name="T18" fmla="*/ 37 w 1142"/>
                    <a:gd name="T19" fmla="*/ 106 h 791"/>
                    <a:gd name="T20" fmla="*/ 27 w 1142"/>
                    <a:gd name="T21" fmla="*/ 108 h 791"/>
                    <a:gd name="T22" fmla="*/ 19 w 1142"/>
                    <a:gd name="T23" fmla="*/ 109 h 791"/>
                    <a:gd name="T24" fmla="*/ 15 w 1142"/>
                    <a:gd name="T25" fmla="*/ 111 h 791"/>
                    <a:gd name="T26" fmla="*/ 11 w 1142"/>
                    <a:gd name="T27" fmla="*/ 112 h 791"/>
                    <a:gd name="T28" fmla="*/ 8 w 1142"/>
                    <a:gd name="T29" fmla="*/ 114 h 791"/>
                    <a:gd name="T30" fmla="*/ 7 w 1142"/>
                    <a:gd name="T31" fmla="*/ 118 h 791"/>
                    <a:gd name="T32" fmla="*/ 27 w 1142"/>
                    <a:gd name="T33" fmla="*/ 127 h 791"/>
                    <a:gd name="T34" fmla="*/ 129 w 1142"/>
                    <a:gd name="T35" fmla="*/ 124 h 791"/>
                    <a:gd name="T36" fmla="*/ 130 w 1142"/>
                    <a:gd name="T37" fmla="*/ 125 h 791"/>
                    <a:gd name="T38" fmla="*/ 130 w 1142"/>
                    <a:gd name="T39" fmla="*/ 125 h 791"/>
                    <a:gd name="T40" fmla="*/ 130 w 1142"/>
                    <a:gd name="T41" fmla="*/ 120 h 791"/>
                    <a:gd name="T42" fmla="*/ 125 w 1142"/>
                    <a:gd name="T43" fmla="*/ 107 h 791"/>
                    <a:gd name="T44" fmla="*/ 123 w 1142"/>
                    <a:gd name="T45" fmla="*/ 96 h 791"/>
                    <a:gd name="T46" fmla="*/ 123 w 1142"/>
                    <a:gd name="T47" fmla="*/ 87 h 791"/>
                    <a:gd name="T48" fmla="*/ 124 w 1142"/>
                    <a:gd name="T49" fmla="*/ 82 h 791"/>
                    <a:gd name="T50" fmla="*/ 133 w 1142"/>
                    <a:gd name="T51" fmla="*/ 65 h 791"/>
                    <a:gd name="T52" fmla="*/ 175 w 1142"/>
                    <a:gd name="T53" fmla="*/ 64 h 791"/>
                    <a:gd name="T54" fmla="*/ 175 w 1142"/>
                    <a:gd name="T55" fmla="*/ 61 h 791"/>
                    <a:gd name="T56" fmla="*/ 177 w 1142"/>
                    <a:gd name="T57" fmla="*/ 56 h 791"/>
                    <a:gd name="T58" fmla="*/ 180 w 1142"/>
                    <a:gd name="T59" fmla="*/ 46 h 791"/>
                    <a:gd name="T60" fmla="*/ 182 w 1142"/>
                    <a:gd name="T61" fmla="*/ 37 h 791"/>
                    <a:gd name="T62" fmla="*/ 183 w 1142"/>
                    <a:gd name="T63" fmla="*/ 25 h 791"/>
                    <a:gd name="T64" fmla="*/ 185 w 1142"/>
                    <a:gd name="T65" fmla="*/ 13 h 791"/>
                    <a:gd name="T66" fmla="*/ 185 w 1142"/>
                    <a:gd name="T67" fmla="*/ 3 h 791"/>
                    <a:gd name="T68" fmla="*/ 185 w 1142"/>
                    <a:gd name="T69" fmla="*/ 0 h 791"/>
                    <a:gd name="T70" fmla="*/ 140 w 1142"/>
                    <a:gd name="T71" fmla="*/ 30 h 791"/>
                    <a:gd name="T72" fmla="*/ 116 w 1142"/>
                    <a:gd name="T73" fmla="*/ 41 h 791"/>
                    <a:gd name="T74" fmla="*/ 112 w 1142"/>
                    <a:gd name="T75" fmla="*/ 43 h 791"/>
                    <a:gd name="T76" fmla="*/ 106 w 1142"/>
                    <a:gd name="T77" fmla="*/ 48 h 791"/>
                    <a:gd name="T78" fmla="*/ 95 w 1142"/>
                    <a:gd name="T79" fmla="*/ 53 h 791"/>
                    <a:gd name="T80" fmla="*/ 81 w 1142"/>
                    <a:gd name="T81" fmla="*/ 60 h 791"/>
                    <a:gd name="T82" fmla="*/ 63 w 1142"/>
                    <a:gd name="T83" fmla="*/ 65 h 791"/>
                    <a:gd name="T84" fmla="*/ 47 w 1142"/>
                    <a:gd name="T85" fmla="*/ 70 h 791"/>
                    <a:gd name="T86" fmla="*/ 37 w 1142"/>
                    <a:gd name="T87" fmla="*/ 73 h 791"/>
                    <a:gd name="T88" fmla="*/ 25 w 1142"/>
                    <a:gd name="T89" fmla="*/ 73 h 791"/>
                    <a:gd name="T90" fmla="*/ 0 w 1142"/>
                    <a:gd name="T91" fmla="*/ 22 h 791"/>
                    <a:gd name="T92" fmla="*/ 1 w 1142"/>
                    <a:gd name="T93" fmla="*/ 26 h 791"/>
                    <a:gd name="T94" fmla="*/ 3 w 1142"/>
                    <a:gd name="T95" fmla="*/ 37 h 791"/>
                    <a:gd name="T96" fmla="*/ 6 w 1142"/>
                    <a:gd name="T97" fmla="*/ 51 h 791"/>
                    <a:gd name="T98" fmla="*/ 10 w 1142"/>
                    <a:gd name="T99" fmla="*/ 63 h 791"/>
                    <a:gd name="T100" fmla="*/ 15 w 1142"/>
                    <a:gd name="T101" fmla="*/ 72 h 791"/>
                    <a:gd name="T102" fmla="*/ 19 w 1142"/>
                    <a:gd name="T103" fmla="*/ 76 h 791"/>
                    <a:gd name="T104" fmla="*/ 23 w 1142"/>
                    <a:gd name="T105" fmla="*/ 79 h 791"/>
                    <a:gd name="T106" fmla="*/ 23 w 1142"/>
                    <a:gd name="T107" fmla="*/ 79 h 791"/>
                    <a:gd name="T108" fmla="*/ 26 w 1142"/>
                    <a:gd name="T109" fmla="*/ 91 h 791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142"/>
                    <a:gd name="T166" fmla="*/ 0 h 791"/>
                    <a:gd name="T167" fmla="*/ 1142 w 1142"/>
                    <a:gd name="T168" fmla="*/ 791 h 791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142" h="791">
                      <a:moveTo>
                        <a:pt x="162" y="567"/>
                      </a:moveTo>
                      <a:lnTo>
                        <a:pt x="164" y="567"/>
                      </a:lnTo>
                      <a:lnTo>
                        <a:pt x="173" y="569"/>
                      </a:lnTo>
                      <a:lnTo>
                        <a:pt x="184" y="573"/>
                      </a:lnTo>
                      <a:lnTo>
                        <a:pt x="203" y="576"/>
                      </a:lnTo>
                      <a:lnTo>
                        <a:pt x="222" y="582"/>
                      </a:lnTo>
                      <a:lnTo>
                        <a:pt x="243" y="590"/>
                      </a:lnTo>
                      <a:lnTo>
                        <a:pt x="264" y="595"/>
                      </a:lnTo>
                      <a:lnTo>
                        <a:pt x="285" y="603"/>
                      </a:lnTo>
                      <a:lnTo>
                        <a:pt x="302" y="609"/>
                      </a:lnTo>
                      <a:lnTo>
                        <a:pt x="319" y="614"/>
                      </a:lnTo>
                      <a:lnTo>
                        <a:pt x="335" y="622"/>
                      </a:lnTo>
                      <a:lnTo>
                        <a:pt x="344" y="630"/>
                      </a:lnTo>
                      <a:lnTo>
                        <a:pt x="348" y="633"/>
                      </a:lnTo>
                      <a:lnTo>
                        <a:pt x="348" y="639"/>
                      </a:lnTo>
                      <a:lnTo>
                        <a:pt x="338" y="647"/>
                      </a:lnTo>
                      <a:lnTo>
                        <a:pt x="323" y="652"/>
                      </a:lnTo>
                      <a:lnTo>
                        <a:pt x="297" y="654"/>
                      </a:lnTo>
                      <a:lnTo>
                        <a:pt x="268" y="658"/>
                      </a:lnTo>
                      <a:lnTo>
                        <a:pt x="232" y="662"/>
                      </a:lnTo>
                      <a:lnTo>
                        <a:pt x="200" y="668"/>
                      </a:lnTo>
                      <a:lnTo>
                        <a:pt x="165" y="670"/>
                      </a:lnTo>
                      <a:lnTo>
                        <a:pt x="139" y="675"/>
                      </a:lnTo>
                      <a:lnTo>
                        <a:pt x="116" y="679"/>
                      </a:lnTo>
                      <a:lnTo>
                        <a:pt x="105" y="685"/>
                      </a:lnTo>
                      <a:lnTo>
                        <a:pt x="95" y="689"/>
                      </a:lnTo>
                      <a:lnTo>
                        <a:pt x="84" y="692"/>
                      </a:lnTo>
                      <a:lnTo>
                        <a:pt x="70" y="694"/>
                      </a:lnTo>
                      <a:lnTo>
                        <a:pt x="59" y="702"/>
                      </a:lnTo>
                      <a:lnTo>
                        <a:pt x="51" y="708"/>
                      </a:lnTo>
                      <a:lnTo>
                        <a:pt x="46" y="719"/>
                      </a:lnTo>
                      <a:lnTo>
                        <a:pt x="46" y="736"/>
                      </a:lnTo>
                      <a:lnTo>
                        <a:pt x="55" y="761"/>
                      </a:lnTo>
                      <a:lnTo>
                        <a:pt x="165" y="791"/>
                      </a:lnTo>
                      <a:lnTo>
                        <a:pt x="793" y="772"/>
                      </a:lnTo>
                      <a:lnTo>
                        <a:pt x="793" y="774"/>
                      </a:lnTo>
                      <a:lnTo>
                        <a:pt x="797" y="778"/>
                      </a:lnTo>
                      <a:lnTo>
                        <a:pt x="798" y="780"/>
                      </a:lnTo>
                      <a:lnTo>
                        <a:pt x="802" y="784"/>
                      </a:lnTo>
                      <a:lnTo>
                        <a:pt x="802" y="778"/>
                      </a:lnTo>
                      <a:lnTo>
                        <a:pt x="800" y="765"/>
                      </a:lnTo>
                      <a:lnTo>
                        <a:pt x="795" y="742"/>
                      </a:lnTo>
                      <a:lnTo>
                        <a:pt x="783" y="708"/>
                      </a:lnTo>
                      <a:lnTo>
                        <a:pt x="772" y="664"/>
                      </a:lnTo>
                      <a:lnTo>
                        <a:pt x="764" y="626"/>
                      </a:lnTo>
                      <a:lnTo>
                        <a:pt x="759" y="592"/>
                      </a:lnTo>
                      <a:lnTo>
                        <a:pt x="759" y="565"/>
                      </a:lnTo>
                      <a:lnTo>
                        <a:pt x="759" y="540"/>
                      </a:lnTo>
                      <a:lnTo>
                        <a:pt x="760" y="523"/>
                      </a:lnTo>
                      <a:lnTo>
                        <a:pt x="762" y="512"/>
                      </a:lnTo>
                      <a:lnTo>
                        <a:pt x="764" y="510"/>
                      </a:lnTo>
                      <a:lnTo>
                        <a:pt x="819" y="403"/>
                      </a:lnTo>
                      <a:lnTo>
                        <a:pt x="985" y="445"/>
                      </a:lnTo>
                      <a:lnTo>
                        <a:pt x="1074" y="396"/>
                      </a:lnTo>
                      <a:lnTo>
                        <a:pt x="1074" y="392"/>
                      </a:lnTo>
                      <a:lnTo>
                        <a:pt x="1078" y="381"/>
                      </a:lnTo>
                      <a:lnTo>
                        <a:pt x="1082" y="364"/>
                      </a:lnTo>
                      <a:lnTo>
                        <a:pt x="1089" y="345"/>
                      </a:lnTo>
                      <a:lnTo>
                        <a:pt x="1095" y="318"/>
                      </a:lnTo>
                      <a:lnTo>
                        <a:pt x="1104" y="289"/>
                      </a:lnTo>
                      <a:lnTo>
                        <a:pt x="1112" y="259"/>
                      </a:lnTo>
                      <a:lnTo>
                        <a:pt x="1120" y="229"/>
                      </a:lnTo>
                      <a:lnTo>
                        <a:pt x="1125" y="192"/>
                      </a:lnTo>
                      <a:lnTo>
                        <a:pt x="1131" y="154"/>
                      </a:lnTo>
                      <a:lnTo>
                        <a:pt x="1135" y="116"/>
                      </a:lnTo>
                      <a:lnTo>
                        <a:pt x="1137" y="80"/>
                      </a:lnTo>
                      <a:lnTo>
                        <a:pt x="1139" y="48"/>
                      </a:lnTo>
                      <a:lnTo>
                        <a:pt x="1141" y="21"/>
                      </a:lnTo>
                      <a:lnTo>
                        <a:pt x="1141" y="6"/>
                      </a:lnTo>
                      <a:lnTo>
                        <a:pt x="1142" y="0"/>
                      </a:lnTo>
                      <a:lnTo>
                        <a:pt x="869" y="92"/>
                      </a:lnTo>
                      <a:lnTo>
                        <a:pt x="859" y="187"/>
                      </a:lnTo>
                      <a:lnTo>
                        <a:pt x="711" y="251"/>
                      </a:lnTo>
                      <a:lnTo>
                        <a:pt x="709" y="253"/>
                      </a:lnTo>
                      <a:lnTo>
                        <a:pt x="703" y="259"/>
                      </a:lnTo>
                      <a:lnTo>
                        <a:pt x="690" y="268"/>
                      </a:lnTo>
                      <a:lnTo>
                        <a:pt x="675" y="282"/>
                      </a:lnTo>
                      <a:lnTo>
                        <a:pt x="652" y="297"/>
                      </a:lnTo>
                      <a:lnTo>
                        <a:pt x="625" y="314"/>
                      </a:lnTo>
                      <a:lnTo>
                        <a:pt x="589" y="331"/>
                      </a:lnTo>
                      <a:lnTo>
                        <a:pt x="548" y="352"/>
                      </a:lnTo>
                      <a:lnTo>
                        <a:pt x="498" y="369"/>
                      </a:lnTo>
                      <a:lnTo>
                        <a:pt x="445" y="388"/>
                      </a:lnTo>
                      <a:lnTo>
                        <a:pt x="390" y="405"/>
                      </a:lnTo>
                      <a:lnTo>
                        <a:pt x="337" y="422"/>
                      </a:lnTo>
                      <a:lnTo>
                        <a:pt x="289" y="434"/>
                      </a:lnTo>
                      <a:lnTo>
                        <a:pt x="253" y="445"/>
                      </a:lnTo>
                      <a:lnTo>
                        <a:pt x="228" y="453"/>
                      </a:lnTo>
                      <a:lnTo>
                        <a:pt x="221" y="457"/>
                      </a:lnTo>
                      <a:lnTo>
                        <a:pt x="152" y="457"/>
                      </a:lnTo>
                      <a:lnTo>
                        <a:pt x="82" y="287"/>
                      </a:lnTo>
                      <a:lnTo>
                        <a:pt x="0" y="135"/>
                      </a:lnTo>
                      <a:lnTo>
                        <a:pt x="0" y="141"/>
                      </a:lnTo>
                      <a:lnTo>
                        <a:pt x="4" y="162"/>
                      </a:lnTo>
                      <a:lnTo>
                        <a:pt x="8" y="192"/>
                      </a:lnTo>
                      <a:lnTo>
                        <a:pt x="17" y="230"/>
                      </a:lnTo>
                      <a:lnTo>
                        <a:pt x="27" y="270"/>
                      </a:lnTo>
                      <a:lnTo>
                        <a:pt x="36" y="314"/>
                      </a:lnTo>
                      <a:lnTo>
                        <a:pt x="50" y="354"/>
                      </a:lnTo>
                      <a:lnTo>
                        <a:pt x="63" y="394"/>
                      </a:lnTo>
                      <a:lnTo>
                        <a:pt x="76" y="421"/>
                      </a:lnTo>
                      <a:lnTo>
                        <a:pt x="91" y="445"/>
                      </a:lnTo>
                      <a:lnTo>
                        <a:pt x="105" y="460"/>
                      </a:lnTo>
                      <a:lnTo>
                        <a:pt x="118" y="474"/>
                      </a:lnTo>
                      <a:lnTo>
                        <a:pt x="129" y="479"/>
                      </a:lnTo>
                      <a:lnTo>
                        <a:pt x="139" y="487"/>
                      </a:lnTo>
                      <a:lnTo>
                        <a:pt x="145" y="487"/>
                      </a:lnTo>
                      <a:lnTo>
                        <a:pt x="146" y="489"/>
                      </a:lnTo>
                      <a:lnTo>
                        <a:pt x="188" y="510"/>
                      </a:lnTo>
                      <a:lnTo>
                        <a:pt x="162" y="56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2" name="Freeform 849"/>
                <p:cNvSpPr>
                  <a:spLocks/>
                </p:cNvSpPr>
                <p:nvPr/>
              </p:nvSpPr>
              <p:spPr bwMode="auto">
                <a:xfrm>
                  <a:off x="2080" y="2965"/>
                  <a:ext cx="28" cy="153"/>
                </a:xfrm>
                <a:custGeom>
                  <a:avLst/>
                  <a:gdLst>
                    <a:gd name="T0" fmla="*/ 1 w 46"/>
                    <a:gd name="T1" fmla="*/ 0 h 244"/>
                    <a:gd name="T2" fmla="*/ 0 w 46"/>
                    <a:gd name="T3" fmla="*/ 30 h 244"/>
                    <a:gd name="T4" fmla="*/ 2 w 46"/>
                    <a:gd name="T5" fmla="*/ 38 h 244"/>
                    <a:gd name="T6" fmla="*/ 6 w 46"/>
                    <a:gd name="T7" fmla="*/ 35 h 244"/>
                    <a:gd name="T8" fmla="*/ 6 w 46"/>
                    <a:gd name="T9" fmla="*/ 23 h 244"/>
                    <a:gd name="T10" fmla="*/ 3 w 46"/>
                    <a:gd name="T11" fmla="*/ 3 h 244"/>
                    <a:gd name="T12" fmla="*/ 1 w 46"/>
                    <a:gd name="T13" fmla="*/ 0 h 244"/>
                    <a:gd name="T14" fmla="*/ 1 w 46"/>
                    <a:gd name="T15" fmla="*/ 0 h 2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"/>
                    <a:gd name="T25" fmla="*/ 0 h 244"/>
                    <a:gd name="T26" fmla="*/ 46 w 46"/>
                    <a:gd name="T27" fmla="*/ 244 h 2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" h="244">
                      <a:moveTo>
                        <a:pt x="6" y="0"/>
                      </a:moveTo>
                      <a:lnTo>
                        <a:pt x="0" y="194"/>
                      </a:lnTo>
                      <a:lnTo>
                        <a:pt x="13" y="244"/>
                      </a:lnTo>
                      <a:lnTo>
                        <a:pt x="42" y="230"/>
                      </a:lnTo>
                      <a:lnTo>
                        <a:pt x="46" y="145"/>
                      </a:lnTo>
                      <a:lnTo>
                        <a:pt x="25" y="14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1C404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3" name="Freeform 850"/>
                <p:cNvSpPr>
                  <a:spLocks/>
                </p:cNvSpPr>
                <p:nvPr/>
              </p:nvSpPr>
              <p:spPr bwMode="auto">
                <a:xfrm>
                  <a:off x="2110" y="2588"/>
                  <a:ext cx="401" cy="492"/>
                </a:xfrm>
                <a:custGeom>
                  <a:avLst/>
                  <a:gdLst>
                    <a:gd name="T0" fmla="*/ 19 w 631"/>
                    <a:gd name="T1" fmla="*/ 60 h 776"/>
                    <a:gd name="T2" fmla="*/ 42 w 631"/>
                    <a:gd name="T3" fmla="*/ 12 h 776"/>
                    <a:gd name="T4" fmla="*/ 46 w 631"/>
                    <a:gd name="T5" fmla="*/ 7 h 776"/>
                    <a:gd name="T6" fmla="*/ 97 w 631"/>
                    <a:gd name="T7" fmla="*/ 0 h 776"/>
                    <a:gd name="T8" fmla="*/ 103 w 631"/>
                    <a:gd name="T9" fmla="*/ 1 h 776"/>
                    <a:gd name="T10" fmla="*/ 103 w 631"/>
                    <a:gd name="T11" fmla="*/ 6 h 776"/>
                    <a:gd name="T12" fmla="*/ 57 w 631"/>
                    <a:gd name="T13" fmla="*/ 107 h 776"/>
                    <a:gd name="T14" fmla="*/ 50 w 631"/>
                    <a:gd name="T15" fmla="*/ 110 h 776"/>
                    <a:gd name="T16" fmla="*/ 2 w 631"/>
                    <a:gd name="T17" fmla="*/ 126 h 776"/>
                    <a:gd name="T18" fmla="*/ 0 w 631"/>
                    <a:gd name="T19" fmla="*/ 112 h 776"/>
                    <a:gd name="T20" fmla="*/ 19 w 631"/>
                    <a:gd name="T21" fmla="*/ 60 h 776"/>
                    <a:gd name="T22" fmla="*/ 19 w 631"/>
                    <a:gd name="T23" fmla="*/ 60 h 7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31"/>
                    <a:gd name="T37" fmla="*/ 0 h 776"/>
                    <a:gd name="T38" fmla="*/ 631 w 631"/>
                    <a:gd name="T39" fmla="*/ 776 h 77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31" h="776">
                      <a:moveTo>
                        <a:pt x="116" y="367"/>
                      </a:moveTo>
                      <a:lnTo>
                        <a:pt x="256" y="74"/>
                      </a:lnTo>
                      <a:lnTo>
                        <a:pt x="285" y="42"/>
                      </a:lnTo>
                      <a:lnTo>
                        <a:pt x="591" y="0"/>
                      </a:lnTo>
                      <a:lnTo>
                        <a:pt x="631" y="8"/>
                      </a:lnTo>
                      <a:lnTo>
                        <a:pt x="631" y="40"/>
                      </a:lnTo>
                      <a:lnTo>
                        <a:pt x="351" y="662"/>
                      </a:lnTo>
                      <a:lnTo>
                        <a:pt x="307" y="683"/>
                      </a:lnTo>
                      <a:lnTo>
                        <a:pt x="9" y="776"/>
                      </a:lnTo>
                      <a:lnTo>
                        <a:pt x="0" y="694"/>
                      </a:lnTo>
                      <a:lnTo>
                        <a:pt x="116" y="367"/>
                      </a:lnTo>
                      <a:close/>
                    </a:path>
                  </a:pathLst>
                </a:custGeom>
                <a:solidFill>
                  <a:srgbClr val="8C5E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4" name="Freeform 851"/>
                <p:cNvSpPr>
                  <a:spLocks/>
                </p:cNvSpPr>
                <p:nvPr/>
              </p:nvSpPr>
              <p:spPr bwMode="auto">
                <a:xfrm>
                  <a:off x="2114" y="2597"/>
                  <a:ext cx="383" cy="483"/>
                </a:xfrm>
                <a:custGeom>
                  <a:avLst/>
                  <a:gdLst>
                    <a:gd name="T0" fmla="*/ 97 w 605"/>
                    <a:gd name="T1" fmla="*/ 0 h 762"/>
                    <a:gd name="T2" fmla="*/ 47 w 605"/>
                    <a:gd name="T3" fmla="*/ 8 h 762"/>
                    <a:gd name="T4" fmla="*/ 22 w 605"/>
                    <a:gd name="T5" fmla="*/ 61 h 762"/>
                    <a:gd name="T6" fmla="*/ 0 w 605"/>
                    <a:gd name="T7" fmla="*/ 107 h 762"/>
                    <a:gd name="T8" fmla="*/ 0 w 605"/>
                    <a:gd name="T9" fmla="*/ 123 h 762"/>
                    <a:gd name="T10" fmla="*/ 56 w 605"/>
                    <a:gd name="T11" fmla="*/ 98 h 762"/>
                    <a:gd name="T12" fmla="*/ 97 w 605"/>
                    <a:gd name="T13" fmla="*/ 6 h 762"/>
                    <a:gd name="T14" fmla="*/ 97 w 605"/>
                    <a:gd name="T15" fmla="*/ 0 h 762"/>
                    <a:gd name="T16" fmla="*/ 97 w 605"/>
                    <a:gd name="T17" fmla="*/ 0 h 7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05"/>
                    <a:gd name="T28" fmla="*/ 0 h 762"/>
                    <a:gd name="T29" fmla="*/ 605 w 605"/>
                    <a:gd name="T30" fmla="*/ 762 h 7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05" h="762">
                      <a:moveTo>
                        <a:pt x="605" y="0"/>
                      </a:moveTo>
                      <a:lnTo>
                        <a:pt x="297" y="47"/>
                      </a:lnTo>
                      <a:lnTo>
                        <a:pt x="131" y="376"/>
                      </a:lnTo>
                      <a:lnTo>
                        <a:pt x="0" y="665"/>
                      </a:lnTo>
                      <a:lnTo>
                        <a:pt x="0" y="762"/>
                      </a:lnTo>
                      <a:lnTo>
                        <a:pt x="346" y="604"/>
                      </a:lnTo>
                      <a:lnTo>
                        <a:pt x="605" y="39"/>
                      </a:lnTo>
                      <a:lnTo>
                        <a:pt x="605" y="0"/>
                      </a:lnTo>
                      <a:close/>
                    </a:path>
                  </a:pathLst>
                </a:custGeom>
                <a:solidFill>
                  <a:srgbClr val="54423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5" name="Freeform 852"/>
                <p:cNvSpPr>
                  <a:spLocks/>
                </p:cNvSpPr>
                <p:nvPr/>
              </p:nvSpPr>
              <p:spPr bwMode="auto">
                <a:xfrm>
                  <a:off x="2312" y="2560"/>
                  <a:ext cx="179" cy="89"/>
                </a:xfrm>
                <a:custGeom>
                  <a:avLst/>
                  <a:gdLst>
                    <a:gd name="T0" fmla="*/ 0 w 281"/>
                    <a:gd name="T1" fmla="*/ 14 h 138"/>
                    <a:gd name="T2" fmla="*/ 0 w 281"/>
                    <a:gd name="T3" fmla="*/ 4 h 138"/>
                    <a:gd name="T4" fmla="*/ 40 w 281"/>
                    <a:gd name="T5" fmla="*/ 0 h 138"/>
                    <a:gd name="T6" fmla="*/ 47 w 281"/>
                    <a:gd name="T7" fmla="*/ 8 h 138"/>
                    <a:gd name="T8" fmla="*/ 39 w 281"/>
                    <a:gd name="T9" fmla="*/ 21 h 138"/>
                    <a:gd name="T10" fmla="*/ 6 w 281"/>
                    <a:gd name="T11" fmla="*/ 24 h 138"/>
                    <a:gd name="T12" fmla="*/ 7 w 281"/>
                    <a:gd name="T13" fmla="*/ 14 h 138"/>
                    <a:gd name="T14" fmla="*/ 0 w 281"/>
                    <a:gd name="T15" fmla="*/ 14 h 138"/>
                    <a:gd name="T16" fmla="*/ 0 w 281"/>
                    <a:gd name="T17" fmla="*/ 14 h 13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81"/>
                    <a:gd name="T28" fmla="*/ 0 h 138"/>
                    <a:gd name="T29" fmla="*/ 281 w 281"/>
                    <a:gd name="T30" fmla="*/ 138 h 13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81" h="138">
                      <a:moveTo>
                        <a:pt x="0" y="76"/>
                      </a:moveTo>
                      <a:lnTo>
                        <a:pt x="0" y="22"/>
                      </a:lnTo>
                      <a:lnTo>
                        <a:pt x="245" y="0"/>
                      </a:lnTo>
                      <a:lnTo>
                        <a:pt x="281" y="43"/>
                      </a:lnTo>
                      <a:lnTo>
                        <a:pt x="238" y="119"/>
                      </a:lnTo>
                      <a:lnTo>
                        <a:pt x="34" y="138"/>
                      </a:lnTo>
                      <a:lnTo>
                        <a:pt x="42" y="77"/>
                      </a:lnTo>
                      <a:lnTo>
                        <a:pt x="0" y="76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6" name="Freeform 853"/>
                <p:cNvSpPr>
                  <a:spLocks/>
                </p:cNvSpPr>
                <p:nvPr/>
              </p:nvSpPr>
              <p:spPr bwMode="auto">
                <a:xfrm>
                  <a:off x="2307" y="2580"/>
                  <a:ext cx="170" cy="62"/>
                </a:xfrm>
                <a:custGeom>
                  <a:avLst/>
                  <a:gdLst>
                    <a:gd name="T0" fmla="*/ 1 w 268"/>
                    <a:gd name="T1" fmla="*/ 8 h 97"/>
                    <a:gd name="T2" fmla="*/ 0 w 268"/>
                    <a:gd name="T3" fmla="*/ 7 h 97"/>
                    <a:gd name="T4" fmla="*/ 0 w 268"/>
                    <a:gd name="T5" fmla="*/ 6 h 97"/>
                    <a:gd name="T6" fmla="*/ 0 w 268"/>
                    <a:gd name="T7" fmla="*/ 5 h 97"/>
                    <a:gd name="T8" fmla="*/ 0 w 268"/>
                    <a:gd name="T9" fmla="*/ 4 h 97"/>
                    <a:gd name="T10" fmla="*/ 0 w 268"/>
                    <a:gd name="T11" fmla="*/ 2 h 97"/>
                    <a:gd name="T12" fmla="*/ 1 w 268"/>
                    <a:gd name="T13" fmla="*/ 1 h 97"/>
                    <a:gd name="T14" fmla="*/ 1 w 268"/>
                    <a:gd name="T15" fmla="*/ 0 h 97"/>
                    <a:gd name="T16" fmla="*/ 2 w 268"/>
                    <a:gd name="T17" fmla="*/ 0 h 97"/>
                    <a:gd name="T18" fmla="*/ 3 w 268"/>
                    <a:gd name="T19" fmla="*/ 0 h 97"/>
                    <a:gd name="T20" fmla="*/ 4 w 268"/>
                    <a:gd name="T21" fmla="*/ 0 h 97"/>
                    <a:gd name="T22" fmla="*/ 6 w 268"/>
                    <a:gd name="T23" fmla="*/ 1 h 97"/>
                    <a:gd name="T24" fmla="*/ 8 w 268"/>
                    <a:gd name="T25" fmla="*/ 1 h 97"/>
                    <a:gd name="T26" fmla="*/ 10 w 268"/>
                    <a:gd name="T27" fmla="*/ 1 h 97"/>
                    <a:gd name="T28" fmla="*/ 11 w 268"/>
                    <a:gd name="T29" fmla="*/ 1 h 97"/>
                    <a:gd name="T30" fmla="*/ 12 w 268"/>
                    <a:gd name="T31" fmla="*/ 1 h 97"/>
                    <a:gd name="T32" fmla="*/ 13 w 268"/>
                    <a:gd name="T33" fmla="*/ 1 h 97"/>
                    <a:gd name="T34" fmla="*/ 11 w 268"/>
                    <a:gd name="T35" fmla="*/ 9 h 97"/>
                    <a:gd name="T36" fmla="*/ 18 w 268"/>
                    <a:gd name="T37" fmla="*/ 3 h 97"/>
                    <a:gd name="T38" fmla="*/ 31 w 268"/>
                    <a:gd name="T39" fmla="*/ 2 h 97"/>
                    <a:gd name="T40" fmla="*/ 25 w 268"/>
                    <a:gd name="T41" fmla="*/ 8 h 97"/>
                    <a:gd name="T42" fmla="*/ 37 w 268"/>
                    <a:gd name="T43" fmla="*/ 2 h 97"/>
                    <a:gd name="T44" fmla="*/ 44 w 268"/>
                    <a:gd name="T45" fmla="*/ 2 h 97"/>
                    <a:gd name="T46" fmla="*/ 39 w 268"/>
                    <a:gd name="T47" fmla="*/ 13 h 97"/>
                    <a:gd name="T48" fmla="*/ 6 w 268"/>
                    <a:gd name="T49" fmla="*/ 17 h 97"/>
                    <a:gd name="T50" fmla="*/ 7 w 268"/>
                    <a:gd name="T51" fmla="*/ 11 h 97"/>
                    <a:gd name="T52" fmla="*/ 1 w 268"/>
                    <a:gd name="T53" fmla="*/ 8 h 97"/>
                    <a:gd name="T54" fmla="*/ 1 w 268"/>
                    <a:gd name="T55" fmla="*/ 8 h 97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268"/>
                    <a:gd name="T85" fmla="*/ 0 h 97"/>
                    <a:gd name="T86" fmla="*/ 268 w 268"/>
                    <a:gd name="T87" fmla="*/ 97 h 97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268" h="97">
                      <a:moveTo>
                        <a:pt x="2" y="45"/>
                      </a:move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0" y="30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2" y="6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7" y="0"/>
                      </a:lnTo>
                      <a:lnTo>
                        <a:pt x="36" y="2"/>
                      </a:lnTo>
                      <a:lnTo>
                        <a:pt x="50" y="2"/>
                      </a:lnTo>
                      <a:lnTo>
                        <a:pt x="57" y="2"/>
                      </a:lnTo>
                      <a:lnTo>
                        <a:pt x="69" y="4"/>
                      </a:lnTo>
                      <a:lnTo>
                        <a:pt x="75" y="4"/>
                      </a:lnTo>
                      <a:lnTo>
                        <a:pt x="78" y="6"/>
                      </a:lnTo>
                      <a:lnTo>
                        <a:pt x="69" y="55"/>
                      </a:lnTo>
                      <a:lnTo>
                        <a:pt x="109" y="19"/>
                      </a:lnTo>
                      <a:lnTo>
                        <a:pt x="194" y="11"/>
                      </a:lnTo>
                      <a:lnTo>
                        <a:pt x="151" y="45"/>
                      </a:lnTo>
                      <a:lnTo>
                        <a:pt x="227" y="11"/>
                      </a:lnTo>
                      <a:lnTo>
                        <a:pt x="268" y="9"/>
                      </a:lnTo>
                      <a:lnTo>
                        <a:pt x="238" y="78"/>
                      </a:lnTo>
                      <a:lnTo>
                        <a:pt x="36" y="97"/>
                      </a:lnTo>
                      <a:lnTo>
                        <a:pt x="42" y="63"/>
                      </a:lnTo>
                      <a:lnTo>
                        <a:pt x="2" y="45"/>
                      </a:lnTo>
                      <a:close/>
                    </a:path>
                  </a:pathLst>
                </a:custGeom>
                <a:solidFill>
                  <a:srgbClr val="5C5C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7" name="Freeform 854"/>
                <p:cNvSpPr>
                  <a:spLocks/>
                </p:cNvSpPr>
                <p:nvPr/>
              </p:nvSpPr>
              <p:spPr bwMode="auto">
                <a:xfrm>
                  <a:off x="2075" y="2754"/>
                  <a:ext cx="233" cy="341"/>
                </a:xfrm>
                <a:custGeom>
                  <a:avLst/>
                  <a:gdLst>
                    <a:gd name="T0" fmla="*/ 0 w 368"/>
                    <a:gd name="T1" fmla="*/ 59 h 537"/>
                    <a:gd name="T2" fmla="*/ 9 w 368"/>
                    <a:gd name="T3" fmla="*/ 50 h 537"/>
                    <a:gd name="T4" fmla="*/ 9 w 368"/>
                    <a:gd name="T5" fmla="*/ 50 h 537"/>
                    <a:gd name="T6" fmla="*/ 9 w 368"/>
                    <a:gd name="T7" fmla="*/ 48 h 537"/>
                    <a:gd name="T8" fmla="*/ 9 w 368"/>
                    <a:gd name="T9" fmla="*/ 47 h 537"/>
                    <a:gd name="T10" fmla="*/ 9 w 368"/>
                    <a:gd name="T11" fmla="*/ 45 h 537"/>
                    <a:gd name="T12" fmla="*/ 9 w 368"/>
                    <a:gd name="T13" fmla="*/ 43 h 537"/>
                    <a:gd name="T14" fmla="*/ 9 w 368"/>
                    <a:gd name="T15" fmla="*/ 41 h 537"/>
                    <a:gd name="T16" fmla="*/ 9 w 368"/>
                    <a:gd name="T17" fmla="*/ 38 h 537"/>
                    <a:gd name="T18" fmla="*/ 9 w 368"/>
                    <a:gd name="T19" fmla="*/ 37 h 537"/>
                    <a:gd name="T20" fmla="*/ 9 w 368"/>
                    <a:gd name="T21" fmla="*/ 35 h 537"/>
                    <a:gd name="T22" fmla="*/ 10 w 368"/>
                    <a:gd name="T23" fmla="*/ 33 h 537"/>
                    <a:gd name="T24" fmla="*/ 11 w 368"/>
                    <a:gd name="T25" fmla="*/ 32 h 537"/>
                    <a:gd name="T26" fmla="*/ 12 w 368"/>
                    <a:gd name="T27" fmla="*/ 30 h 537"/>
                    <a:gd name="T28" fmla="*/ 14 w 368"/>
                    <a:gd name="T29" fmla="*/ 28 h 537"/>
                    <a:gd name="T30" fmla="*/ 16 w 368"/>
                    <a:gd name="T31" fmla="*/ 26 h 537"/>
                    <a:gd name="T32" fmla="*/ 16 w 368"/>
                    <a:gd name="T33" fmla="*/ 24 h 537"/>
                    <a:gd name="T34" fmla="*/ 17 w 368"/>
                    <a:gd name="T35" fmla="*/ 23 h 537"/>
                    <a:gd name="T36" fmla="*/ 18 w 368"/>
                    <a:gd name="T37" fmla="*/ 22 h 537"/>
                    <a:gd name="T38" fmla="*/ 18 w 368"/>
                    <a:gd name="T39" fmla="*/ 20 h 537"/>
                    <a:gd name="T40" fmla="*/ 19 w 368"/>
                    <a:gd name="T41" fmla="*/ 18 h 537"/>
                    <a:gd name="T42" fmla="*/ 20 w 368"/>
                    <a:gd name="T43" fmla="*/ 18 h 537"/>
                    <a:gd name="T44" fmla="*/ 29 w 368"/>
                    <a:gd name="T45" fmla="*/ 14 h 537"/>
                    <a:gd name="T46" fmla="*/ 27 w 368"/>
                    <a:gd name="T47" fmla="*/ 27 h 537"/>
                    <a:gd name="T48" fmla="*/ 40 w 368"/>
                    <a:gd name="T49" fmla="*/ 20 h 537"/>
                    <a:gd name="T50" fmla="*/ 56 w 368"/>
                    <a:gd name="T51" fmla="*/ 0 h 537"/>
                    <a:gd name="T52" fmla="*/ 60 w 368"/>
                    <a:gd name="T53" fmla="*/ 4 h 537"/>
                    <a:gd name="T54" fmla="*/ 55 w 368"/>
                    <a:gd name="T55" fmla="*/ 20 h 537"/>
                    <a:gd name="T56" fmla="*/ 55 w 368"/>
                    <a:gd name="T57" fmla="*/ 44 h 537"/>
                    <a:gd name="T58" fmla="*/ 46 w 368"/>
                    <a:gd name="T59" fmla="*/ 53 h 537"/>
                    <a:gd name="T60" fmla="*/ 25 w 368"/>
                    <a:gd name="T61" fmla="*/ 62 h 537"/>
                    <a:gd name="T62" fmla="*/ 21 w 368"/>
                    <a:gd name="T63" fmla="*/ 70 h 537"/>
                    <a:gd name="T64" fmla="*/ 2 w 368"/>
                    <a:gd name="T65" fmla="*/ 88 h 537"/>
                    <a:gd name="T66" fmla="*/ 0 w 368"/>
                    <a:gd name="T67" fmla="*/ 59 h 537"/>
                    <a:gd name="T68" fmla="*/ 0 w 368"/>
                    <a:gd name="T69" fmla="*/ 59 h 537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68"/>
                    <a:gd name="T106" fmla="*/ 0 h 537"/>
                    <a:gd name="T107" fmla="*/ 368 w 368"/>
                    <a:gd name="T108" fmla="*/ 537 h 537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68" h="537">
                      <a:moveTo>
                        <a:pt x="0" y="364"/>
                      </a:moveTo>
                      <a:lnTo>
                        <a:pt x="55" y="306"/>
                      </a:lnTo>
                      <a:lnTo>
                        <a:pt x="53" y="304"/>
                      </a:lnTo>
                      <a:lnTo>
                        <a:pt x="53" y="298"/>
                      </a:lnTo>
                      <a:lnTo>
                        <a:pt x="53" y="288"/>
                      </a:lnTo>
                      <a:lnTo>
                        <a:pt x="53" y="277"/>
                      </a:lnTo>
                      <a:lnTo>
                        <a:pt x="53" y="264"/>
                      </a:lnTo>
                      <a:lnTo>
                        <a:pt x="53" y="250"/>
                      </a:lnTo>
                      <a:lnTo>
                        <a:pt x="53" y="235"/>
                      </a:lnTo>
                      <a:lnTo>
                        <a:pt x="57" y="226"/>
                      </a:lnTo>
                      <a:lnTo>
                        <a:pt x="60" y="212"/>
                      </a:lnTo>
                      <a:lnTo>
                        <a:pt x="64" y="203"/>
                      </a:lnTo>
                      <a:lnTo>
                        <a:pt x="70" y="195"/>
                      </a:lnTo>
                      <a:lnTo>
                        <a:pt x="76" y="188"/>
                      </a:lnTo>
                      <a:lnTo>
                        <a:pt x="87" y="172"/>
                      </a:lnTo>
                      <a:lnTo>
                        <a:pt x="98" y="159"/>
                      </a:lnTo>
                      <a:lnTo>
                        <a:pt x="102" y="150"/>
                      </a:lnTo>
                      <a:lnTo>
                        <a:pt x="108" y="142"/>
                      </a:lnTo>
                      <a:lnTo>
                        <a:pt x="110" y="133"/>
                      </a:lnTo>
                      <a:lnTo>
                        <a:pt x="115" y="127"/>
                      </a:lnTo>
                      <a:lnTo>
                        <a:pt x="119" y="114"/>
                      </a:lnTo>
                      <a:lnTo>
                        <a:pt x="121" y="110"/>
                      </a:lnTo>
                      <a:lnTo>
                        <a:pt x="182" y="83"/>
                      </a:lnTo>
                      <a:lnTo>
                        <a:pt x="171" y="163"/>
                      </a:lnTo>
                      <a:lnTo>
                        <a:pt x="250" y="123"/>
                      </a:lnTo>
                      <a:lnTo>
                        <a:pt x="351" y="0"/>
                      </a:lnTo>
                      <a:lnTo>
                        <a:pt x="368" y="28"/>
                      </a:lnTo>
                      <a:lnTo>
                        <a:pt x="342" y="123"/>
                      </a:lnTo>
                      <a:lnTo>
                        <a:pt x="342" y="268"/>
                      </a:lnTo>
                      <a:lnTo>
                        <a:pt x="288" y="325"/>
                      </a:lnTo>
                      <a:lnTo>
                        <a:pt x="152" y="376"/>
                      </a:lnTo>
                      <a:lnTo>
                        <a:pt x="129" y="431"/>
                      </a:lnTo>
                      <a:lnTo>
                        <a:pt x="11" y="537"/>
                      </a:lnTo>
                      <a:lnTo>
                        <a:pt x="0" y="364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8" name="Freeform 855"/>
                <p:cNvSpPr>
                  <a:spLocks/>
                </p:cNvSpPr>
                <p:nvPr/>
              </p:nvSpPr>
              <p:spPr bwMode="auto">
                <a:xfrm>
                  <a:off x="2072" y="2821"/>
                  <a:ext cx="207" cy="273"/>
                </a:xfrm>
                <a:custGeom>
                  <a:avLst/>
                  <a:gdLst>
                    <a:gd name="T0" fmla="*/ 46 w 327"/>
                    <a:gd name="T1" fmla="*/ 7 h 432"/>
                    <a:gd name="T2" fmla="*/ 46 w 327"/>
                    <a:gd name="T3" fmla="*/ 8 h 432"/>
                    <a:gd name="T4" fmla="*/ 47 w 327"/>
                    <a:gd name="T5" fmla="*/ 12 h 432"/>
                    <a:gd name="T6" fmla="*/ 47 w 327"/>
                    <a:gd name="T7" fmla="*/ 15 h 432"/>
                    <a:gd name="T8" fmla="*/ 47 w 327"/>
                    <a:gd name="T9" fmla="*/ 17 h 432"/>
                    <a:gd name="T10" fmla="*/ 49 w 327"/>
                    <a:gd name="T11" fmla="*/ 19 h 432"/>
                    <a:gd name="T12" fmla="*/ 53 w 327"/>
                    <a:gd name="T13" fmla="*/ 23 h 432"/>
                    <a:gd name="T14" fmla="*/ 52 w 327"/>
                    <a:gd name="T15" fmla="*/ 25 h 432"/>
                    <a:gd name="T16" fmla="*/ 52 w 327"/>
                    <a:gd name="T17" fmla="*/ 28 h 432"/>
                    <a:gd name="T18" fmla="*/ 50 w 327"/>
                    <a:gd name="T19" fmla="*/ 31 h 432"/>
                    <a:gd name="T20" fmla="*/ 25 w 327"/>
                    <a:gd name="T21" fmla="*/ 44 h 432"/>
                    <a:gd name="T22" fmla="*/ 26 w 327"/>
                    <a:gd name="T23" fmla="*/ 46 h 432"/>
                    <a:gd name="T24" fmla="*/ 26 w 327"/>
                    <a:gd name="T25" fmla="*/ 48 h 432"/>
                    <a:gd name="T26" fmla="*/ 23 w 327"/>
                    <a:gd name="T27" fmla="*/ 53 h 432"/>
                    <a:gd name="T28" fmla="*/ 17 w 327"/>
                    <a:gd name="T29" fmla="*/ 58 h 432"/>
                    <a:gd name="T30" fmla="*/ 10 w 327"/>
                    <a:gd name="T31" fmla="*/ 63 h 432"/>
                    <a:gd name="T32" fmla="*/ 4 w 327"/>
                    <a:gd name="T33" fmla="*/ 68 h 432"/>
                    <a:gd name="T34" fmla="*/ 2 w 327"/>
                    <a:gd name="T35" fmla="*/ 69 h 432"/>
                    <a:gd name="T36" fmla="*/ 3 w 327"/>
                    <a:gd name="T37" fmla="*/ 39 h 432"/>
                    <a:gd name="T38" fmla="*/ 4 w 327"/>
                    <a:gd name="T39" fmla="*/ 39 h 432"/>
                    <a:gd name="T40" fmla="*/ 8 w 327"/>
                    <a:gd name="T41" fmla="*/ 39 h 432"/>
                    <a:gd name="T42" fmla="*/ 12 w 327"/>
                    <a:gd name="T43" fmla="*/ 37 h 432"/>
                    <a:gd name="T44" fmla="*/ 15 w 327"/>
                    <a:gd name="T45" fmla="*/ 35 h 432"/>
                    <a:gd name="T46" fmla="*/ 16 w 327"/>
                    <a:gd name="T47" fmla="*/ 30 h 432"/>
                    <a:gd name="T48" fmla="*/ 17 w 327"/>
                    <a:gd name="T49" fmla="*/ 25 h 432"/>
                    <a:gd name="T50" fmla="*/ 18 w 327"/>
                    <a:gd name="T51" fmla="*/ 21 h 432"/>
                    <a:gd name="T52" fmla="*/ 19 w 327"/>
                    <a:gd name="T53" fmla="*/ 18 h 432"/>
                    <a:gd name="T54" fmla="*/ 20 w 327"/>
                    <a:gd name="T55" fmla="*/ 15 h 432"/>
                    <a:gd name="T56" fmla="*/ 21 w 327"/>
                    <a:gd name="T57" fmla="*/ 12 h 432"/>
                    <a:gd name="T58" fmla="*/ 23 w 327"/>
                    <a:gd name="T59" fmla="*/ 7 h 432"/>
                    <a:gd name="T60" fmla="*/ 26 w 327"/>
                    <a:gd name="T61" fmla="*/ 4 h 432"/>
                    <a:gd name="T62" fmla="*/ 27 w 327"/>
                    <a:gd name="T63" fmla="*/ 2 h 432"/>
                    <a:gd name="T64" fmla="*/ 29 w 327"/>
                    <a:gd name="T65" fmla="*/ 0 h 432"/>
                    <a:gd name="T66" fmla="*/ 26 w 327"/>
                    <a:gd name="T67" fmla="*/ 13 h 432"/>
                    <a:gd name="T68" fmla="*/ 26 w 327"/>
                    <a:gd name="T69" fmla="*/ 17 h 43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27"/>
                    <a:gd name="T106" fmla="*/ 0 h 432"/>
                    <a:gd name="T107" fmla="*/ 327 w 327"/>
                    <a:gd name="T108" fmla="*/ 432 h 43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27" h="432">
                      <a:moveTo>
                        <a:pt x="163" y="105"/>
                      </a:moveTo>
                      <a:lnTo>
                        <a:pt x="281" y="46"/>
                      </a:lnTo>
                      <a:lnTo>
                        <a:pt x="281" y="48"/>
                      </a:lnTo>
                      <a:lnTo>
                        <a:pt x="287" y="53"/>
                      </a:lnTo>
                      <a:lnTo>
                        <a:pt x="291" y="61"/>
                      </a:lnTo>
                      <a:lnTo>
                        <a:pt x="294" y="74"/>
                      </a:lnTo>
                      <a:lnTo>
                        <a:pt x="294" y="84"/>
                      </a:lnTo>
                      <a:lnTo>
                        <a:pt x="296" y="95"/>
                      </a:lnTo>
                      <a:lnTo>
                        <a:pt x="294" y="105"/>
                      </a:lnTo>
                      <a:lnTo>
                        <a:pt x="294" y="108"/>
                      </a:lnTo>
                      <a:lnTo>
                        <a:pt x="298" y="110"/>
                      </a:lnTo>
                      <a:lnTo>
                        <a:pt x="308" y="118"/>
                      </a:lnTo>
                      <a:lnTo>
                        <a:pt x="319" y="129"/>
                      </a:lnTo>
                      <a:lnTo>
                        <a:pt x="327" y="145"/>
                      </a:lnTo>
                      <a:lnTo>
                        <a:pt x="325" y="152"/>
                      </a:lnTo>
                      <a:lnTo>
                        <a:pt x="325" y="162"/>
                      </a:lnTo>
                      <a:lnTo>
                        <a:pt x="323" y="169"/>
                      </a:lnTo>
                      <a:lnTo>
                        <a:pt x="321" y="177"/>
                      </a:lnTo>
                      <a:lnTo>
                        <a:pt x="315" y="188"/>
                      </a:lnTo>
                      <a:lnTo>
                        <a:pt x="313" y="194"/>
                      </a:lnTo>
                      <a:lnTo>
                        <a:pt x="281" y="226"/>
                      </a:lnTo>
                      <a:lnTo>
                        <a:pt x="157" y="272"/>
                      </a:lnTo>
                      <a:lnTo>
                        <a:pt x="159" y="274"/>
                      </a:lnTo>
                      <a:lnTo>
                        <a:pt x="163" y="285"/>
                      </a:lnTo>
                      <a:lnTo>
                        <a:pt x="161" y="293"/>
                      </a:lnTo>
                      <a:lnTo>
                        <a:pt x="159" y="304"/>
                      </a:lnTo>
                      <a:lnTo>
                        <a:pt x="154" y="317"/>
                      </a:lnTo>
                      <a:lnTo>
                        <a:pt x="142" y="333"/>
                      </a:lnTo>
                      <a:lnTo>
                        <a:pt x="125" y="346"/>
                      </a:lnTo>
                      <a:lnTo>
                        <a:pt x="106" y="363"/>
                      </a:lnTo>
                      <a:lnTo>
                        <a:pt x="83" y="378"/>
                      </a:lnTo>
                      <a:lnTo>
                        <a:pt x="62" y="395"/>
                      </a:lnTo>
                      <a:lnTo>
                        <a:pt x="42" y="409"/>
                      </a:lnTo>
                      <a:lnTo>
                        <a:pt x="26" y="422"/>
                      </a:lnTo>
                      <a:lnTo>
                        <a:pt x="15" y="430"/>
                      </a:lnTo>
                      <a:lnTo>
                        <a:pt x="11" y="432"/>
                      </a:lnTo>
                      <a:lnTo>
                        <a:pt x="0" y="257"/>
                      </a:lnTo>
                      <a:lnTo>
                        <a:pt x="21" y="240"/>
                      </a:lnTo>
                      <a:lnTo>
                        <a:pt x="23" y="240"/>
                      </a:lnTo>
                      <a:lnTo>
                        <a:pt x="28" y="240"/>
                      </a:lnTo>
                      <a:lnTo>
                        <a:pt x="38" y="240"/>
                      </a:lnTo>
                      <a:lnTo>
                        <a:pt x="51" y="241"/>
                      </a:lnTo>
                      <a:lnTo>
                        <a:pt x="64" y="240"/>
                      </a:lnTo>
                      <a:lnTo>
                        <a:pt x="76" y="236"/>
                      </a:lnTo>
                      <a:lnTo>
                        <a:pt x="85" y="228"/>
                      </a:lnTo>
                      <a:lnTo>
                        <a:pt x="93" y="217"/>
                      </a:lnTo>
                      <a:lnTo>
                        <a:pt x="97" y="202"/>
                      </a:lnTo>
                      <a:lnTo>
                        <a:pt x="100" y="186"/>
                      </a:lnTo>
                      <a:lnTo>
                        <a:pt x="104" y="173"/>
                      </a:lnTo>
                      <a:lnTo>
                        <a:pt x="108" y="160"/>
                      </a:lnTo>
                      <a:lnTo>
                        <a:pt x="110" y="146"/>
                      </a:lnTo>
                      <a:lnTo>
                        <a:pt x="114" y="133"/>
                      </a:lnTo>
                      <a:lnTo>
                        <a:pt x="114" y="122"/>
                      </a:lnTo>
                      <a:lnTo>
                        <a:pt x="119" y="112"/>
                      </a:lnTo>
                      <a:lnTo>
                        <a:pt x="119" y="99"/>
                      </a:lnTo>
                      <a:lnTo>
                        <a:pt x="121" y="91"/>
                      </a:lnTo>
                      <a:lnTo>
                        <a:pt x="123" y="82"/>
                      </a:lnTo>
                      <a:lnTo>
                        <a:pt x="129" y="76"/>
                      </a:lnTo>
                      <a:lnTo>
                        <a:pt x="137" y="59"/>
                      </a:lnTo>
                      <a:lnTo>
                        <a:pt x="146" y="46"/>
                      </a:lnTo>
                      <a:lnTo>
                        <a:pt x="152" y="36"/>
                      </a:lnTo>
                      <a:lnTo>
                        <a:pt x="159" y="29"/>
                      </a:lnTo>
                      <a:lnTo>
                        <a:pt x="163" y="19"/>
                      </a:lnTo>
                      <a:lnTo>
                        <a:pt x="171" y="13"/>
                      </a:lnTo>
                      <a:lnTo>
                        <a:pt x="178" y="4"/>
                      </a:lnTo>
                      <a:lnTo>
                        <a:pt x="184" y="0"/>
                      </a:lnTo>
                      <a:lnTo>
                        <a:pt x="178" y="53"/>
                      </a:lnTo>
                      <a:lnTo>
                        <a:pt x="163" y="82"/>
                      </a:lnTo>
                      <a:lnTo>
                        <a:pt x="163" y="105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9" name="Freeform 856"/>
                <p:cNvSpPr>
                  <a:spLocks/>
                </p:cNvSpPr>
                <p:nvPr/>
              </p:nvSpPr>
              <p:spPr bwMode="auto">
                <a:xfrm>
                  <a:off x="2116" y="2675"/>
                  <a:ext cx="117" cy="62"/>
                </a:xfrm>
                <a:custGeom>
                  <a:avLst/>
                  <a:gdLst>
                    <a:gd name="T0" fmla="*/ 30 w 184"/>
                    <a:gd name="T1" fmla="*/ 0 h 97"/>
                    <a:gd name="T2" fmla="*/ 24 w 184"/>
                    <a:gd name="T3" fmla="*/ 4 h 97"/>
                    <a:gd name="T4" fmla="*/ 21 w 184"/>
                    <a:gd name="T5" fmla="*/ 10 h 97"/>
                    <a:gd name="T6" fmla="*/ 5 w 184"/>
                    <a:gd name="T7" fmla="*/ 16 h 97"/>
                    <a:gd name="T8" fmla="*/ 0 w 184"/>
                    <a:gd name="T9" fmla="*/ 17 h 97"/>
                    <a:gd name="T10" fmla="*/ 0 w 184"/>
                    <a:gd name="T11" fmla="*/ 13 h 97"/>
                    <a:gd name="T12" fmla="*/ 0 w 184"/>
                    <a:gd name="T13" fmla="*/ 12 h 97"/>
                    <a:gd name="T14" fmla="*/ 1 w 184"/>
                    <a:gd name="T15" fmla="*/ 12 h 97"/>
                    <a:gd name="T16" fmla="*/ 3 w 184"/>
                    <a:gd name="T17" fmla="*/ 11 h 97"/>
                    <a:gd name="T18" fmla="*/ 4 w 184"/>
                    <a:gd name="T19" fmla="*/ 10 h 97"/>
                    <a:gd name="T20" fmla="*/ 7 w 184"/>
                    <a:gd name="T21" fmla="*/ 8 h 97"/>
                    <a:gd name="T22" fmla="*/ 10 w 184"/>
                    <a:gd name="T23" fmla="*/ 8 h 97"/>
                    <a:gd name="T24" fmla="*/ 13 w 184"/>
                    <a:gd name="T25" fmla="*/ 6 h 97"/>
                    <a:gd name="T26" fmla="*/ 15 w 184"/>
                    <a:gd name="T27" fmla="*/ 5 h 97"/>
                    <a:gd name="T28" fmla="*/ 18 w 184"/>
                    <a:gd name="T29" fmla="*/ 3 h 97"/>
                    <a:gd name="T30" fmla="*/ 21 w 184"/>
                    <a:gd name="T31" fmla="*/ 3 h 97"/>
                    <a:gd name="T32" fmla="*/ 23 w 184"/>
                    <a:gd name="T33" fmla="*/ 2 h 97"/>
                    <a:gd name="T34" fmla="*/ 25 w 184"/>
                    <a:gd name="T35" fmla="*/ 1 h 97"/>
                    <a:gd name="T36" fmla="*/ 27 w 184"/>
                    <a:gd name="T37" fmla="*/ 1 h 97"/>
                    <a:gd name="T38" fmla="*/ 29 w 184"/>
                    <a:gd name="T39" fmla="*/ 0 h 97"/>
                    <a:gd name="T40" fmla="*/ 30 w 184"/>
                    <a:gd name="T41" fmla="*/ 0 h 97"/>
                    <a:gd name="T42" fmla="*/ 30 w 184"/>
                    <a:gd name="T43" fmla="*/ 0 h 97"/>
                    <a:gd name="T44" fmla="*/ 30 w 184"/>
                    <a:gd name="T45" fmla="*/ 0 h 97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84"/>
                    <a:gd name="T70" fmla="*/ 0 h 97"/>
                    <a:gd name="T71" fmla="*/ 184 w 184"/>
                    <a:gd name="T72" fmla="*/ 97 h 97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84" h="97">
                      <a:moveTo>
                        <a:pt x="184" y="0"/>
                      </a:moveTo>
                      <a:lnTo>
                        <a:pt x="150" y="23"/>
                      </a:lnTo>
                      <a:lnTo>
                        <a:pt x="129" y="59"/>
                      </a:lnTo>
                      <a:lnTo>
                        <a:pt x="32" y="95"/>
                      </a:lnTo>
                      <a:lnTo>
                        <a:pt x="0" y="97"/>
                      </a:lnTo>
                      <a:lnTo>
                        <a:pt x="0" y="76"/>
                      </a:lnTo>
                      <a:lnTo>
                        <a:pt x="0" y="74"/>
                      </a:lnTo>
                      <a:lnTo>
                        <a:pt x="6" y="70"/>
                      </a:lnTo>
                      <a:lnTo>
                        <a:pt x="15" y="65"/>
                      </a:lnTo>
                      <a:lnTo>
                        <a:pt x="29" y="59"/>
                      </a:lnTo>
                      <a:lnTo>
                        <a:pt x="42" y="51"/>
                      </a:lnTo>
                      <a:lnTo>
                        <a:pt x="59" y="44"/>
                      </a:lnTo>
                      <a:lnTo>
                        <a:pt x="76" y="36"/>
                      </a:lnTo>
                      <a:lnTo>
                        <a:pt x="93" y="30"/>
                      </a:lnTo>
                      <a:lnTo>
                        <a:pt x="110" y="21"/>
                      </a:lnTo>
                      <a:lnTo>
                        <a:pt x="127" y="15"/>
                      </a:lnTo>
                      <a:lnTo>
                        <a:pt x="141" y="11"/>
                      </a:lnTo>
                      <a:lnTo>
                        <a:pt x="156" y="6"/>
                      </a:lnTo>
                      <a:lnTo>
                        <a:pt x="167" y="2"/>
                      </a:lnTo>
                      <a:lnTo>
                        <a:pt x="177" y="0"/>
                      </a:lnTo>
                      <a:lnTo>
                        <a:pt x="183" y="0"/>
                      </a:lnTo>
                      <a:lnTo>
                        <a:pt x="184" y="0"/>
                      </a:lnTo>
                      <a:close/>
                    </a:path>
                  </a:pathLst>
                </a:custGeom>
                <a:solidFill>
                  <a:srgbClr val="BDC9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0" name="Freeform 857"/>
                <p:cNvSpPr>
                  <a:spLocks/>
                </p:cNvSpPr>
                <p:nvPr/>
              </p:nvSpPr>
              <p:spPr bwMode="auto">
                <a:xfrm>
                  <a:off x="1826" y="2627"/>
                  <a:ext cx="91" cy="226"/>
                </a:xfrm>
                <a:custGeom>
                  <a:avLst/>
                  <a:gdLst>
                    <a:gd name="T0" fmla="*/ 6 w 144"/>
                    <a:gd name="T1" fmla="*/ 13 h 355"/>
                    <a:gd name="T2" fmla="*/ 8 w 144"/>
                    <a:gd name="T3" fmla="*/ 16 h 355"/>
                    <a:gd name="T4" fmla="*/ 0 w 144"/>
                    <a:gd name="T5" fmla="*/ 21 h 355"/>
                    <a:gd name="T6" fmla="*/ 1 w 144"/>
                    <a:gd name="T7" fmla="*/ 21 h 355"/>
                    <a:gd name="T8" fmla="*/ 2 w 144"/>
                    <a:gd name="T9" fmla="*/ 21 h 355"/>
                    <a:gd name="T10" fmla="*/ 4 w 144"/>
                    <a:gd name="T11" fmla="*/ 21 h 355"/>
                    <a:gd name="T12" fmla="*/ 6 w 144"/>
                    <a:gd name="T13" fmla="*/ 22 h 355"/>
                    <a:gd name="T14" fmla="*/ 8 w 144"/>
                    <a:gd name="T15" fmla="*/ 22 h 355"/>
                    <a:gd name="T16" fmla="*/ 11 w 144"/>
                    <a:gd name="T17" fmla="*/ 23 h 355"/>
                    <a:gd name="T18" fmla="*/ 12 w 144"/>
                    <a:gd name="T19" fmla="*/ 24 h 355"/>
                    <a:gd name="T20" fmla="*/ 13 w 144"/>
                    <a:gd name="T21" fmla="*/ 24 h 355"/>
                    <a:gd name="T22" fmla="*/ 18 w 144"/>
                    <a:gd name="T23" fmla="*/ 41 h 355"/>
                    <a:gd name="T24" fmla="*/ 18 w 144"/>
                    <a:gd name="T25" fmla="*/ 59 h 355"/>
                    <a:gd name="T26" fmla="*/ 23 w 144"/>
                    <a:gd name="T27" fmla="*/ 43 h 355"/>
                    <a:gd name="T28" fmla="*/ 21 w 144"/>
                    <a:gd name="T29" fmla="*/ 16 h 355"/>
                    <a:gd name="T30" fmla="*/ 18 w 144"/>
                    <a:gd name="T31" fmla="*/ 5 h 355"/>
                    <a:gd name="T32" fmla="*/ 14 w 144"/>
                    <a:gd name="T33" fmla="*/ 0 h 355"/>
                    <a:gd name="T34" fmla="*/ 6 w 144"/>
                    <a:gd name="T35" fmla="*/ 13 h 355"/>
                    <a:gd name="T36" fmla="*/ 6 w 144"/>
                    <a:gd name="T37" fmla="*/ 13 h 35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44"/>
                    <a:gd name="T58" fmla="*/ 0 h 355"/>
                    <a:gd name="T59" fmla="*/ 144 w 144"/>
                    <a:gd name="T60" fmla="*/ 355 h 355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44" h="355">
                      <a:moveTo>
                        <a:pt x="40" y="80"/>
                      </a:moveTo>
                      <a:lnTo>
                        <a:pt x="47" y="99"/>
                      </a:lnTo>
                      <a:lnTo>
                        <a:pt x="0" y="129"/>
                      </a:lnTo>
                      <a:lnTo>
                        <a:pt x="2" y="129"/>
                      </a:lnTo>
                      <a:lnTo>
                        <a:pt x="11" y="129"/>
                      </a:lnTo>
                      <a:lnTo>
                        <a:pt x="23" y="129"/>
                      </a:lnTo>
                      <a:lnTo>
                        <a:pt x="40" y="135"/>
                      </a:lnTo>
                      <a:lnTo>
                        <a:pt x="53" y="137"/>
                      </a:lnTo>
                      <a:lnTo>
                        <a:pt x="66" y="141"/>
                      </a:lnTo>
                      <a:lnTo>
                        <a:pt x="76" y="143"/>
                      </a:lnTo>
                      <a:lnTo>
                        <a:pt x="80" y="146"/>
                      </a:lnTo>
                      <a:lnTo>
                        <a:pt x="110" y="253"/>
                      </a:lnTo>
                      <a:lnTo>
                        <a:pt x="110" y="355"/>
                      </a:lnTo>
                      <a:lnTo>
                        <a:pt x="144" y="262"/>
                      </a:lnTo>
                      <a:lnTo>
                        <a:pt x="131" y="97"/>
                      </a:lnTo>
                      <a:lnTo>
                        <a:pt x="112" y="30"/>
                      </a:lnTo>
                      <a:lnTo>
                        <a:pt x="87" y="0"/>
                      </a:lnTo>
                      <a:lnTo>
                        <a:pt x="40" y="80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1" name="Freeform 858"/>
                <p:cNvSpPr>
                  <a:spLocks/>
                </p:cNvSpPr>
                <p:nvPr/>
              </p:nvSpPr>
              <p:spPr bwMode="auto">
                <a:xfrm>
                  <a:off x="1588" y="2152"/>
                  <a:ext cx="436" cy="291"/>
                </a:xfrm>
                <a:custGeom>
                  <a:avLst/>
                  <a:gdLst>
                    <a:gd name="T0" fmla="*/ 3 w 686"/>
                    <a:gd name="T1" fmla="*/ 75 h 458"/>
                    <a:gd name="T2" fmla="*/ 0 w 686"/>
                    <a:gd name="T3" fmla="*/ 69 h 458"/>
                    <a:gd name="T4" fmla="*/ 0 w 686"/>
                    <a:gd name="T5" fmla="*/ 68 h 458"/>
                    <a:gd name="T6" fmla="*/ 1 w 686"/>
                    <a:gd name="T7" fmla="*/ 67 h 458"/>
                    <a:gd name="T8" fmla="*/ 2 w 686"/>
                    <a:gd name="T9" fmla="*/ 64 h 458"/>
                    <a:gd name="T10" fmla="*/ 3 w 686"/>
                    <a:gd name="T11" fmla="*/ 62 h 458"/>
                    <a:gd name="T12" fmla="*/ 3 w 686"/>
                    <a:gd name="T13" fmla="*/ 60 h 458"/>
                    <a:gd name="T14" fmla="*/ 3 w 686"/>
                    <a:gd name="T15" fmla="*/ 58 h 458"/>
                    <a:gd name="T16" fmla="*/ 3 w 686"/>
                    <a:gd name="T17" fmla="*/ 56 h 458"/>
                    <a:gd name="T18" fmla="*/ 3 w 686"/>
                    <a:gd name="T19" fmla="*/ 54 h 458"/>
                    <a:gd name="T20" fmla="*/ 3 w 686"/>
                    <a:gd name="T21" fmla="*/ 51 h 458"/>
                    <a:gd name="T22" fmla="*/ 3 w 686"/>
                    <a:gd name="T23" fmla="*/ 50 h 458"/>
                    <a:gd name="T24" fmla="*/ 3 w 686"/>
                    <a:gd name="T25" fmla="*/ 48 h 458"/>
                    <a:gd name="T26" fmla="*/ 3 w 686"/>
                    <a:gd name="T27" fmla="*/ 48 h 458"/>
                    <a:gd name="T28" fmla="*/ 2 w 686"/>
                    <a:gd name="T29" fmla="*/ 47 h 458"/>
                    <a:gd name="T30" fmla="*/ 2 w 686"/>
                    <a:gd name="T31" fmla="*/ 46 h 458"/>
                    <a:gd name="T32" fmla="*/ 3 w 686"/>
                    <a:gd name="T33" fmla="*/ 44 h 458"/>
                    <a:gd name="T34" fmla="*/ 3 w 686"/>
                    <a:gd name="T35" fmla="*/ 41 h 458"/>
                    <a:gd name="T36" fmla="*/ 3 w 686"/>
                    <a:gd name="T37" fmla="*/ 37 h 458"/>
                    <a:gd name="T38" fmla="*/ 5 w 686"/>
                    <a:gd name="T39" fmla="*/ 32 h 458"/>
                    <a:gd name="T40" fmla="*/ 7 w 686"/>
                    <a:gd name="T41" fmla="*/ 27 h 458"/>
                    <a:gd name="T42" fmla="*/ 10 w 686"/>
                    <a:gd name="T43" fmla="*/ 22 h 458"/>
                    <a:gd name="T44" fmla="*/ 14 w 686"/>
                    <a:gd name="T45" fmla="*/ 15 h 458"/>
                    <a:gd name="T46" fmla="*/ 20 w 686"/>
                    <a:gd name="T47" fmla="*/ 11 h 458"/>
                    <a:gd name="T48" fmla="*/ 26 w 686"/>
                    <a:gd name="T49" fmla="*/ 6 h 458"/>
                    <a:gd name="T50" fmla="*/ 32 w 686"/>
                    <a:gd name="T51" fmla="*/ 3 h 458"/>
                    <a:gd name="T52" fmla="*/ 40 w 686"/>
                    <a:gd name="T53" fmla="*/ 1 h 458"/>
                    <a:gd name="T54" fmla="*/ 47 w 686"/>
                    <a:gd name="T55" fmla="*/ 0 h 458"/>
                    <a:gd name="T56" fmla="*/ 55 w 686"/>
                    <a:gd name="T57" fmla="*/ 1 h 458"/>
                    <a:gd name="T58" fmla="*/ 62 w 686"/>
                    <a:gd name="T59" fmla="*/ 3 h 458"/>
                    <a:gd name="T60" fmla="*/ 68 w 686"/>
                    <a:gd name="T61" fmla="*/ 6 h 458"/>
                    <a:gd name="T62" fmla="*/ 74 w 686"/>
                    <a:gd name="T63" fmla="*/ 11 h 458"/>
                    <a:gd name="T64" fmla="*/ 78 w 686"/>
                    <a:gd name="T65" fmla="*/ 15 h 458"/>
                    <a:gd name="T66" fmla="*/ 82 w 686"/>
                    <a:gd name="T67" fmla="*/ 19 h 458"/>
                    <a:gd name="T68" fmla="*/ 85 w 686"/>
                    <a:gd name="T69" fmla="*/ 23 h 458"/>
                    <a:gd name="T70" fmla="*/ 88 w 686"/>
                    <a:gd name="T71" fmla="*/ 26 h 458"/>
                    <a:gd name="T72" fmla="*/ 88 w 686"/>
                    <a:gd name="T73" fmla="*/ 28 h 458"/>
                    <a:gd name="T74" fmla="*/ 89 w 686"/>
                    <a:gd name="T75" fmla="*/ 29 h 458"/>
                    <a:gd name="T76" fmla="*/ 93 w 686"/>
                    <a:gd name="T77" fmla="*/ 29 h 458"/>
                    <a:gd name="T78" fmla="*/ 94 w 686"/>
                    <a:gd name="T79" fmla="*/ 29 h 458"/>
                    <a:gd name="T80" fmla="*/ 97 w 686"/>
                    <a:gd name="T81" fmla="*/ 30 h 458"/>
                    <a:gd name="T82" fmla="*/ 100 w 686"/>
                    <a:gd name="T83" fmla="*/ 32 h 458"/>
                    <a:gd name="T84" fmla="*/ 103 w 686"/>
                    <a:gd name="T85" fmla="*/ 33 h 458"/>
                    <a:gd name="T86" fmla="*/ 106 w 686"/>
                    <a:gd name="T87" fmla="*/ 35 h 458"/>
                    <a:gd name="T88" fmla="*/ 109 w 686"/>
                    <a:gd name="T89" fmla="*/ 36 h 458"/>
                    <a:gd name="T90" fmla="*/ 111 w 686"/>
                    <a:gd name="T91" fmla="*/ 37 h 458"/>
                    <a:gd name="T92" fmla="*/ 112 w 686"/>
                    <a:gd name="T93" fmla="*/ 39 h 458"/>
                    <a:gd name="T94" fmla="*/ 112 w 686"/>
                    <a:gd name="T95" fmla="*/ 40 h 458"/>
                    <a:gd name="T96" fmla="*/ 112 w 686"/>
                    <a:gd name="T97" fmla="*/ 41 h 458"/>
                    <a:gd name="T98" fmla="*/ 112 w 686"/>
                    <a:gd name="T99" fmla="*/ 43 h 458"/>
                    <a:gd name="T100" fmla="*/ 112 w 686"/>
                    <a:gd name="T101" fmla="*/ 43 h 458"/>
                    <a:gd name="T102" fmla="*/ 90 w 686"/>
                    <a:gd name="T103" fmla="*/ 55 h 458"/>
                    <a:gd name="T104" fmla="*/ 3 w 686"/>
                    <a:gd name="T105" fmla="*/ 75 h 458"/>
                    <a:gd name="T106" fmla="*/ 3 w 686"/>
                    <a:gd name="T107" fmla="*/ 75 h 458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686"/>
                    <a:gd name="T163" fmla="*/ 0 h 458"/>
                    <a:gd name="T164" fmla="*/ 686 w 686"/>
                    <a:gd name="T165" fmla="*/ 458 h 458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686" h="458">
                      <a:moveTo>
                        <a:pt x="19" y="458"/>
                      </a:moveTo>
                      <a:lnTo>
                        <a:pt x="0" y="424"/>
                      </a:lnTo>
                      <a:lnTo>
                        <a:pt x="0" y="418"/>
                      </a:lnTo>
                      <a:lnTo>
                        <a:pt x="5" y="409"/>
                      </a:lnTo>
                      <a:lnTo>
                        <a:pt x="9" y="395"/>
                      </a:lnTo>
                      <a:lnTo>
                        <a:pt x="19" y="382"/>
                      </a:lnTo>
                      <a:lnTo>
                        <a:pt x="20" y="371"/>
                      </a:lnTo>
                      <a:lnTo>
                        <a:pt x="20" y="359"/>
                      </a:lnTo>
                      <a:lnTo>
                        <a:pt x="20" y="344"/>
                      </a:lnTo>
                      <a:lnTo>
                        <a:pt x="20" y="331"/>
                      </a:lnTo>
                      <a:lnTo>
                        <a:pt x="17" y="314"/>
                      </a:lnTo>
                      <a:lnTo>
                        <a:pt x="17" y="302"/>
                      </a:lnTo>
                      <a:lnTo>
                        <a:pt x="15" y="295"/>
                      </a:lnTo>
                      <a:lnTo>
                        <a:pt x="15" y="291"/>
                      </a:lnTo>
                      <a:lnTo>
                        <a:pt x="13" y="289"/>
                      </a:lnTo>
                      <a:lnTo>
                        <a:pt x="13" y="281"/>
                      </a:lnTo>
                      <a:lnTo>
                        <a:pt x="15" y="268"/>
                      </a:lnTo>
                      <a:lnTo>
                        <a:pt x="19" y="251"/>
                      </a:lnTo>
                      <a:lnTo>
                        <a:pt x="20" y="228"/>
                      </a:lnTo>
                      <a:lnTo>
                        <a:pt x="30" y="202"/>
                      </a:lnTo>
                      <a:lnTo>
                        <a:pt x="43" y="169"/>
                      </a:lnTo>
                      <a:lnTo>
                        <a:pt x="62" y="133"/>
                      </a:lnTo>
                      <a:lnTo>
                        <a:pt x="87" y="95"/>
                      </a:lnTo>
                      <a:lnTo>
                        <a:pt x="119" y="65"/>
                      </a:lnTo>
                      <a:lnTo>
                        <a:pt x="157" y="38"/>
                      </a:lnTo>
                      <a:lnTo>
                        <a:pt x="201" y="19"/>
                      </a:lnTo>
                      <a:lnTo>
                        <a:pt x="245" y="6"/>
                      </a:lnTo>
                      <a:lnTo>
                        <a:pt x="290" y="0"/>
                      </a:lnTo>
                      <a:lnTo>
                        <a:pt x="334" y="4"/>
                      </a:lnTo>
                      <a:lnTo>
                        <a:pt x="380" y="19"/>
                      </a:lnTo>
                      <a:lnTo>
                        <a:pt x="418" y="38"/>
                      </a:lnTo>
                      <a:lnTo>
                        <a:pt x="452" y="65"/>
                      </a:lnTo>
                      <a:lnTo>
                        <a:pt x="479" y="91"/>
                      </a:lnTo>
                      <a:lnTo>
                        <a:pt x="503" y="118"/>
                      </a:lnTo>
                      <a:lnTo>
                        <a:pt x="522" y="141"/>
                      </a:lnTo>
                      <a:lnTo>
                        <a:pt x="536" y="162"/>
                      </a:lnTo>
                      <a:lnTo>
                        <a:pt x="543" y="173"/>
                      </a:lnTo>
                      <a:lnTo>
                        <a:pt x="547" y="181"/>
                      </a:lnTo>
                      <a:lnTo>
                        <a:pt x="575" y="177"/>
                      </a:lnTo>
                      <a:lnTo>
                        <a:pt x="577" y="179"/>
                      </a:lnTo>
                      <a:lnTo>
                        <a:pt x="593" y="184"/>
                      </a:lnTo>
                      <a:lnTo>
                        <a:pt x="610" y="192"/>
                      </a:lnTo>
                      <a:lnTo>
                        <a:pt x="631" y="203"/>
                      </a:lnTo>
                      <a:lnTo>
                        <a:pt x="650" y="213"/>
                      </a:lnTo>
                      <a:lnTo>
                        <a:pt x="667" y="224"/>
                      </a:lnTo>
                      <a:lnTo>
                        <a:pt x="680" y="232"/>
                      </a:lnTo>
                      <a:lnTo>
                        <a:pt x="686" y="238"/>
                      </a:lnTo>
                      <a:lnTo>
                        <a:pt x="686" y="245"/>
                      </a:lnTo>
                      <a:lnTo>
                        <a:pt x="686" y="255"/>
                      </a:lnTo>
                      <a:lnTo>
                        <a:pt x="686" y="262"/>
                      </a:lnTo>
                      <a:lnTo>
                        <a:pt x="686" y="266"/>
                      </a:lnTo>
                      <a:lnTo>
                        <a:pt x="549" y="340"/>
                      </a:lnTo>
                      <a:lnTo>
                        <a:pt x="19" y="458"/>
                      </a:lnTo>
                      <a:close/>
                    </a:path>
                  </a:pathLst>
                </a:custGeom>
                <a:solidFill>
                  <a:srgbClr val="F0F05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2" name="Freeform 859"/>
                <p:cNvSpPr>
                  <a:spLocks/>
                </p:cNvSpPr>
                <p:nvPr/>
              </p:nvSpPr>
              <p:spPr bwMode="auto">
                <a:xfrm>
                  <a:off x="1595" y="2287"/>
                  <a:ext cx="425" cy="162"/>
                </a:xfrm>
                <a:custGeom>
                  <a:avLst/>
                  <a:gdLst>
                    <a:gd name="T0" fmla="*/ 86 w 671"/>
                    <a:gd name="T1" fmla="*/ 23 h 257"/>
                    <a:gd name="T2" fmla="*/ 108 w 671"/>
                    <a:gd name="T3" fmla="*/ 8 h 257"/>
                    <a:gd name="T4" fmla="*/ 93 w 671"/>
                    <a:gd name="T5" fmla="*/ 0 h 257"/>
                    <a:gd name="T6" fmla="*/ 92 w 671"/>
                    <a:gd name="T7" fmla="*/ 0 h 257"/>
                    <a:gd name="T8" fmla="*/ 92 w 671"/>
                    <a:gd name="T9" fmla="*/ 1 h 257"/>
                    <a:gd name="T10" fmla="*/ 91 w 671"/>
                    <a:gd name="T11" fmla="*/ 1 h 257"/>
                    <a:gd name="T12" fmla="*/ 89 w 671"/>
                    <a:gd name="T13" fmla="*/ 2 h 257"/>
                    <a:gd name="T14" fmla="*/ 87 w 671"/>
                    <a:gd name="T15" fmla="*/ 3 h 257"/>
                    <a:gd name="T16" fmla="*/ 84 w 671"/>
                    <a:gd name="T17" fmla="*/ 3 h 257"/>
                    <a:gd name="T18" fmla="*/ 81 w 671"/>
                    <a:gd name="T19" fmla="*/ 4 h 257"/>
                    <a:gd name="T20" fmla="*/ 78 w 671"/>
                    <a:gd name="T21" fmla="*/ 4 h 257"/>
                    <a:gd name="T22" fmla="*/ 75 w 671"/>
                    <a:gd name="T23" fmla="*/ 4 h 257"/>
                    <a:gd name="T24" fmla="*/ 70 w 671"/>
                    <a:gd name="T25" fmla="*/ 4 h 257"/>
                    <a:gd name="T26" fmla="*/ 65 w 671"/>
                    <a:gd name="T27" fmla="*/ 4 h 257"/>
                    <a:gd name="T28" fmla="*/ 60 w 671"/>
                    <a:gd name="T29" fmla="*/ 4 h 257"/>
                    <a:gd name="T30" fmla="*/ 54 w 671"/>
                    <a:gd name="T31" fmla="*/ 4 h 257"/>
                    <a:gd name="T32" fmla="*/ 48 w 671"/>
                    <a:gd name="T33" fmla="*/ 4 h 257"/>
                    <a:gd name="T34" fmla="*/ 41 w 671"/>
                    <a:gd name="T35" fmla="*/ 5 h 257"/>
                    <a:gd name="T36" fmla="*/ 35 w 671"/>
                    <a:gd name="T37" fmla="*/ 8 h 257"/>
                    <a:gd name="T38" fmla="*/ 29 w 671"/>
                    <a:gd name="T39" fmla="*/ 10 h 257"/>
                    <a:gd name="T40" fmla="*/ 22 w 671"/>
                    <a:gd name="T41" fmla="*/ 13 h 257"/>
                    <a:gd name="T42" fmla="*/ 16 w 671"/>
                    <a:gd name="T43" fmla="*/ 18 h 257"/>
                    <a:gd name="T44" fmla="*/ 11 w 671"/>
                    <a:gd name="T45" fmla="*/ 22 h 257"/>
                    <a:gd name="T46" fmla="*/ 6 w 671"/>
                    <a:gd name="T47" fmla="*/ 26 h 257"/>
                    <a:gd name="T48" fmla="*/ 3 w 671"/>
                    <a:gd name="T49" fmla="*/ 30 h 257"/>
                    <a:gd name="T50" fmla="*/ 1 w 671"/>
                    <a:gd name="T51" fmla="*/ 33 h 257"/>
                    <a:gd name="T52" fmla="*/ 0 w 671"/>
                    <a:gd name="T53" fmla="*/ 37 h 257"/>
                    <a:gd name="T54" fmla="*/ 1 w 671"/>
                    <a:gd name="T55" fmla="*/ 38 h 257"/>
                    <a:gd name="T56" fmla="*/ 3 w 671"/>
                    <a:gd name="T57" fmla="*/ 40 h 257"/>
                    <a:gd name="T58" fmla="*/ 5 w 671"/>
                    <a:gd name="T59" fmla="*/ 40 h 257"/>
                    <a:gd name="T60" fmla="*/ 9 w 671"/>
                    <a:gd name="T61" fmla="*/ 40 h 257"/>
                    <a:gd name="T62" fmla="*/ 11 w 671"/>
                    <a:gd name="T63" fmla="*/ 40 h 257"/>
                    <a:gd name="T64" fmla="*/ 14 w 671"/>
                    <a:gd name="T65" fmla="*/ 40 h 257"/>
                    <a:gd name="T66" fmla="*/ 16 w 671"/>
                    <a:gd name="T67" fmla="*/ 40 h 257"/>
                    <a:gd name="T68" fmla="*/ 17 w 671"/>
                    <a:gd name="T69" fmla="*/ 40 h 257"/>
                    <a:gd name="T70" fmla="*/ 86 w 671"/>
                    <a:gd name="T71" fmla="*/ 23 h 257"/>
                    <a:gd name="T72" fmla="*/ 86 w 671"/>
                    <a:gd name="T73" fmla="*/ 23 h 25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671"/>
                    <a:gd name="T112" fmla="*/ 0 h 257"/>
                    <a:gd name="T113" fmla="*/ 671 w 671"/>
                    <a:gd name="T114" fmla="*/ 257 h 25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671" h="257">
                      <a:moveTo>
                        <a:pt x="536" y="143"/>
                      </a:moveTo>
                      <a:lnTo>
                        <a:pt x="671" y="48"/>
                      </a:lnTo>
                      <a:lnTo>
                        <a:pt x="580" y="0"/>
                      </a:lnTo>
                      <a:lnTo>
                        <a:pt x="576" y="0"/>
                      </a:lnTo>
                      <a:lnTo>
                        <a:pt x="572" y="2"/>
                      </a:lnTo>
                      <a:lnTo>
                        <a:pt x="563" y="8"/>
                      </a:lnTo>
                      <a:lnTo>
                        <a:pt x="553" y="11"/>
                      </a:lnTo>
                      <a:lnTo>
                        <a:pt x="538" y="17"/>
                      </a:lnTo>
                      <a:lnTo>
                        <a:pt x="521" y="21"/>
                      </a:lnTo>
                      <a:lnTo>
                        <a:pt x="504" y="25"/>
                      </a:lnTo>
                      <a:lnTo>
                        <a:pt x="485" y="29"/>
                      </a:lnTo>
                      <a:lnTo>
                        <a:pt x="462" y="27"/>
                      </a:lnTo>
                      <a:lnTo>
                        <a:pt x="435" y="25"/>
                      </a:lnTo>
                      <a:lnTo>
                        <a:pt x="403" y="25"/>
                      </a:lnTo>
                      <a:lnTo>
                        <a:pt x="371" y="25"/>
                      </a:lnTo>
                      <a:lnTo>
                        <a:pt x="333" y="25"/>
                      </a:lnTo>
                      <a:lnTo>
                        <a:pt x="295" y="27"/>
                      </a:lnTo>
                      <a:lnTo>
                        <a:pt x="255" y="32"/>
                      </a:lnTo>
                      <a:lnTo>
                        <a:pt x="217" y="48"/>
                      </a:lnTo>
                      <a:lnTo>
                        <a:pt x="177" y="63"/>
                      </a:lnTo>
                      <a:lnTo>
                        <a:pt x="137" y="86"/>
                      </a:lnTo>
                      <a:lnTo>
                        <a:pt x="101" y="112"/>
                      </a:lnTo>
                      <a:lnTo>
                        <a:pt x="68" y="139"/>
                      </a:lnTo>
                      <a:lnTo>
                        <a:pt x="40" y="165"/>
                      </a:lnTo>
                      <a:lnTo>
                        <a:pt x="19" y="190"/>
                      </a:lnTo>
                      <a:lnTo>
                        <a:pt x="4" y="213"/>
                      </a:lnTo>
                      <a:lnTo>
                        <a:pt x="0" y="234"/>
                      </a:lnTo>
                      <a:lnTo>
                        <a:pt x="4" y="245"/>
                      </a:lnTo>
                      <a:lnTo>
                        <a:pt x="15" y="253"/>
                      </a:lnTo>
                      <a:lnTo>
                        <a:pt x="32" y="255"/>
                      </a:lnTo>
                      <a:lnTo>
                        <a:pt x="53" y="257"/>
                      </a:lnTo>
                      <a:lnTo>
                        <a:pt x="72" y="255"/>
                      </a:lnTo>
                      <a:lnTo>
                        <a:pt x="89" y="253"/>
                      </a:lnTo>
                      <a:lnTo>
                        <a:pt x="101" y="253"/>
                      </a:lnTo>
                      <a:lnTo>
                        <a:pt x="106" y="253"/>
                      </a:lnTo>
                      <a:lnTo>
                        <a:pt x="536" y="143"/>
                      </a:lnTo>
                      <a:close/>
                    </a:path>
                  </a:pathLst>
                </a:custGeom>
                <a:solidFill>
                  <a:srgbClr val="94911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3" name="Freeform 860"/>
                <p:cNvSpPr>
                  <a:spLocks/>
                </p:cNvSpPr>
                <p:nvPr/>
              </p:nvSpPr>
              <p:spPr bwMode="auto">
                <a:xfrm>
                  <a:off x="1619" y="2169"/>
                  <a:ext cx="291" cy="203"/>
                </a:xfrm>
                <a:custGeom>
                  <a:avLst/>
                  <a:gdLst>
                    <a:gd name="T0" fmla="*/ 1 w 458"/>
                    <a:gd name="T1" fmla="*/ 52 h 319"/>
                    <a:gd name="T2" fmla="*/ 0 w 458"/>
                    <a:gd name="T3" fmla="*/ 51 h 319"/>
                    <a:gd name="T4" fmla="*/ 0 w 458"/>
                    <a:gd name="T5" fmla="*/ 48 h 319"/>
                    <a:gd name="T6" fmla="*/ 0 w 458"/>
                    <a:gd name="T7" fmla="*/ 43 h 319"/>
                    <a:gd name="T8" fmla="*/ 1 w 458"/>
                    <a:gd name="T9" fmla="*/ 38 h 319"/>
                    <a:gd name="T10" fmla="*/ 1 w 458"/>
                    <a:gd name="T11" fmla="*/ 32 h 319"/>
                    <a:gd name="T12" fmla="*/ 3 w 458"/>
                    <a:gd name="T13" fmla="*/ 25 h 319"/>
                    <a:gd name="T14" fmla="*/ 4 w 458"/>
                    <a:gd name="T15" fmla="*/ 20 h 319"/>
                    <a:gd name="T16" fmla="*/ 8 w 458"/>
                    <a:gd name="T17" fmla="*/ 15 h 319"/>
                    <a:gd name="T18" fmla="*/ 11 w 458"/>
                    <a:gd name="T19" fmla="*/ 10 h 319"/>
                    <a:gd name="T20" fmla="*/ 17 w 458"/>
                    <a:gd name="T21" fmla="*/ 6 h 319"/>
                    <a:gd name="T22" fmla="*/ 23 w 458"/>
                    <a:gd name="T23" fmla="*/ 3 h 319"/>
                    <a:gd name="T24" fmla="*/ 29 w 458"/>
                    <a:gd name="T25" fmla="*/ 2 h 319"/>
                    <a:gd name="T26" fmla="*/ 35 w 458"/>
                    <a:gd name="T27" fmla="*/ 0 h 319"/>
                    <a:gd name="T28" fmla="*/ 41 w 458"/>
                    <a:gd name="T29" fmla="*/ 0 h 319"/>
                    <a:gd name="T30" fmla="*/ 47 w 458"/>
                    <a:gd name="T31" fmla="*/ 1 h 319"/>
                    <a:gd name="T32" fmla="*/ 52 w 458"/>
                    <a:gd name="T33" fmla="*/ 3 h 319"/>
                    <a:gd name="T34" fmla="*/ 56 w 458"/>
                    <a:gd name="T35" fmla="*/ 6 h 319"/>
                    <a:gd name="T36" fmla="*/ 60 w 458"/>
                    <a:gd name="T37" fmla="*/ 11 h 319"/>
                    <a:gd name="T38" fmla="*/ 64 w 458"/>
                    <a:gd name="T39" fmla="*/ 15 h 319"/>
                    <a:gd name="T40" fmla="*/ 67 w 458"/>
                    <a:gd name="T41" fmla="*/ 18 h 319"/>
                    <a:gd name="T42" fmla="*/ 71 w 458"/>
                    <a:gd name="T43" fmla="*/ 23 h 319"/>
                    <a:gd name="T44" fmla="*/ 72 w 458"/>
                    <a:gd name="T45" fmla="*/ 26 h 319"/>
                    <a:gd name="T46" fmla="*/ 74 w 458"/>
                    <a:gd name="T47" fmla="*/ 28 h 319"/>
                    <a:gd name="T48" fmla="*/ 75 w 458"/>
                    <a:gd name="T49" fmla="*/ 29 h 319"/>
                    <a:gd name="T50" fmla="*/ 69 w 458"/>
                    <a:gd name="T51" fmla="*/ 31 h 319"/>
                    <a:gd name="T52" fmla="*/ 51 w 458"/>
                    <a:gd name="T53" fmla="*/ 31 h 319"/>
                    <a:gd name="T54" fmla="*/ 51 w 458"/>
                    <a:gd name="T55" fmla="*/ 30 h 319"/>
                    <a:gd name="T56" fmla="*/ 51 w 458"/>
                    <a:gd name="T57" fmla="*/ 28 h 319"/>
                    <a:gd name="T58" fmla="*/ 51 w 458"/>
                    <a:gd name="T59" fmla="*/ 24 h 319"/>
                    <a:gd name="T60" fmla="*/ 52 w 458"/>
                    <a:gd name="T61" fmla="*/ 20 h 319"/>
                    <a:gd name="T62" fmla="*/ 51 w 458"/>
                    <a:gd name="T63" fmla="*/ 15 h 319"/>
                    <a:gd name="T64" fmla="*/ 51 w 458"/>
                    <a:gd name="T65" fmla="*/ 11 h 319"/>
                    <a:gd name="T66" fmla="*/ 48 w 458"/>
                    <a:gd name="T67" fmla="*/ 7 h 319"/>
                    <a:gd name="T68" fmla="*/ 46 w 458"/>
                    <a:gd name="T69" fmla="*/ 4 h 319"/>
                    <a:gd name="T70" fmla="*/ 42 w 458"/>
                    <a:gd name="T71" fmla="*/ 3 h 319"/>
                    <a:gd name="T72" fmla="*/ 38 w 458"/>
                    <a:gd name="T73" fmla="*/ 2 h 319"/>
                    <a:gd name="T74" fmla="*/ 34 w 458"/>
                    <a:gd name="T75" fmla="*/ 2 h 319"/>
                    <a:gd name="T76" fmla="*/ 30 w 458"/>
                    <a:gd name="T77" fmla="*/ 3 h 319"/>
                    <a:gd name="T78" fmla="*/ 26 w 458"/>
                    <a:gd name="T79" fmla="*/ 4 h 319"/>
                    <a:gd name="T80" fmla="*/ 23 w 458"/>
                    <a:gd name="T81" fmla="*/ 6 h 319"/>
                    <a:gd name="T82" fmla="*/ 20 w 458"/>
                    <a:gd name="T83" fmla="*/ 8 h 319"/>
                    <a:gd name="T84" fmla="*/ 17 w 458"/>
                    <a:gd name="T85" fmla="*/ 10 h 319"/>
                    <a:gd name="T86" fmla="*/ 15 w 458"/>
                    <a:gd name="T87" fmla="*/ 13 h 319"/>
                    <a:gd name="T88" fmla="*/ 14 w 458"/>
                    <a:gd name="T89" fmla="*/ 16 h 319"/>
                    <a:gd name="T90" fmla="*/ 14 w 458"/>
                    <a:gd name="T91" fmla="*/ 20 h 319"/>
                    <a:gd name="T92" fmla="*/ 14 w 458"/>
                    <a:gd name="T93" fmla="*/ 24 h 319"/>
                    <a:gd name="T94" fmla="*/ 15 w 458"/>
                    <a:gd name="T95" fmla="*/ 28 h 319"/>
                    <a:gd name="T96" fmla="*/ 16 w 458"/>
                    <a:gd name="T97" fmla="*/ 32 h 319"/>
                    <a:gd name="T98" fmla="*/ 17 w 458"/>
                    <a:gd name="T99" fmla="*/ 34 h 319"/>
                    <a:gd name="T100" fmla="*/ 19 w 458"/>
                    <a:gd name="T101" fmla="*/ 36 h 319"/>
                    <a:gd name="T102" fmla="*/ 17 w 458"/>
                    <a:gd name="T103" fmla="*/ 37 h 319"/>
                    <a:gd name="T104" fmla="*/ 15 w 458"/>
                    <a:gd name="T105" fmla="*/ 38 h 319"/>
                    <a:gd name="T106" fmla="*/ 12 w 458"/>
                    <a:gd name="T107" fmla="*/ 38 h 319"/>
                    <a:gd name="T108" fmla="*/ 11 w 458"/>
                    <a:gd name="T109" fmla="*/ 40 h 319"/>
                    <a:gd name="T110" fmla="*/ 9 w 458"/>
                    <a:gd name="T111" fmla="*/ 41 h 319"/>
                    <a:gd name="T112" fmla="*/ 8 w 458"/>
                    <a:gd name="T113" fmla="*/ 42 h 319"/>
                    <a:gd name="T114" fmla="*/ 7 w 458"/>
                    <a:gd name="T115" fmla="*/ 42 h 319"/>
                    <a:gd name="T116" fmla="*/ 7 w 458"/>
                    <a:gd name="T117" fmla="*/ 43 h 319"/>
                    <a:gd name="T118" fmla="*/ 1 w 458"/>
                    <a:gd name="T119" fmla="*/ 52 h 319"/>
                    <a:gd name="T120" fmla="*/ 1 w 458"/>
                    <a:gd name="T121" fmla="*/ 52 h 319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458"/>
                    <a:gd name="T184" fmla="*/ 0 h 319"/>
                    <a:gd name="T185" fmla="*/ 458 w 458"/>
                    <a:gd name="T186" fmla="*/ 319 h 319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458" h="319">
                      <a:moveTo>
                        <a:pt x="2" y="319"/>
                      </a:moveTo>
                      <a:lnTo>
                        <a:pt x="0" y="311"/>
                      </a:lnTo>
                      <a:lnTo>
                        <a:pt x="0" y="292"/>
                      </a:lnTo>
                      <a:lnTo>
                        <a:pt x="0" y="264"/>
                      </a:lnTo>
                      <a:lnTo>
                        <a:pt x="4" y="232"/>
                      </a:lnTo>
                      <a:lnTo>
                        <a:pt x="6" y="194"/>
                      </a:lnTo>
                      <a:lnTo>
                        <a:pt x="15" y="156"/>
                      </a:lnTo>
                      <a:lnTo>
                        <a:pt x="29" y="121"/>
                      </a:lnTo>
                      <a:lnTo>
                        <a:pt x="48" y="89"/>
                      </a:lnTo>
                      <a:lnTo>
                        <a:pt x="72" y="62"/>
                      </a:lnTo>
                      <a:lnTo>
                        <a:pt x="103" y="40"/>
                      </a:lnTo>
                      <a:lnTo>
                        <a:pt x="139" y="21"/>
                      </a:lnTo>
                      <a:lnTo>
                        <a:pt x="177" y="9"/>
                      </a:lnTo>
                      <a:lnTo>
                        <a:pt x="215" y="0"/>
                      </a:lnTo>
                      <a:lnTo>
                        <a:pt x="253" y="0"/>
                      </a:lnTo>
                      <a:lnTo>
                        <a:pt x="287" y="5"/>
                      </a:lnTo>
                      <a:lnTo>
                        <a:pt x="319" y="21"/>
                      </a:lnTo>
                      <a:lnTo>
                        <a:pt x="344" y="40"/>
                      </a:lnTo>
                      <a:lnTo>
                        <a:pt x="371" y="64"/>
                      </a:lnTo>
                      <a:lnTo>
                        <a:pt x="393" y="89"/>
                      </a:lnTo>
                      <a:lnTo>
                        <a:pt x="414" y="114"/>
                      </a:lnTo>
                      <a:lnTo>
                        <a:pt x="432" y="138"/>
                      </a:lnTo>
                      <a:lnTo>
                        <a:pt x="445" y="157"/>
                      </a:lnTo>
                      <a:lnTo>
                        <a:pt x="452" y="169"/>
                      </a:lnTo>
                      <a:lnTo>
                        <a:pt x="458" y="176"/>
                      </a:lnTo>
                      <a:lnTo>
                        <a:pt x="422" y="190"/>
                      </a:lnTo>
                      <a:lnTo>
                        <a:pt x="314" y="190"/>
                      </a:lnTo>
                      <a:lnTo>
                        <a:pt x="314" y="184"/>
                      </a:lnTo>
                      <a:lnTo>
                        <a:pt x="316" y="169"/>
                      </a:lnTo>
                      <a:lnTo>
                        <a:pt x="317" y="146"/>
                      </a:lnTo>
                      <a:lnTo>
                        <a:pt x="319" y="119"/>
                      </a:lnTo>
                      <a:lnTo>
                        <a:pt x="316" y="91"/>
                      </a:lnTo>
                      <a:lnTo>
                        <a:pt x="312" y="66"/>
                      </a:lnTo>
                      <a:lnTo>
                        <a:pt x="298" y="43"/>
                      </a:lnTo>
                      <a:lnTo>
                        <a:pt x="281" y="26"/>
                      </a:lnTo>
                      <a:lnTo>
                        <a:pt x="257" y="17"/>
                      </a:lnTo>
                      <a:lnTo>
                        <a:pt x="234" y="13"/>
                      </a:lnTo>
                      <a:lnTo>
                        <a:pt x="209" y="13"/>
                      </a:lnTo>
                      <a:lnTo>
                        <a:pt x="186" y="19"/>
                      </a:lnTo>
                      <a:lnTo>
                        <a:pt x="162" y="26"/>
                      </a:lnTo>
                      <a:lnTo>
                        <a:pt x="141" y="36"/>
                      </a:lnTo>
                      <a:lnTo>
                        <a:pt x="122" y="49"/>
                      </a:lnTo>
                      <a:lnTo>
                        <a:pt x="106" y="62"/>
                      </a:lnTo>
                      <a:lnTo>
                        <a:pt x="91" y="78"/>
                      </a:lnTo>
                      <a:lnTo>
                        <a:pt x="84" y="99"/>
                      </a:lnTo>
                      <a:lnTo>
                        <a:pt x="84" y="121"/>
                      </a:lnTo>
                      <a:lnTo>
                        <a:pt x="87" y="148"/>
                      </a:lnTo>
                      <a:lnTo>
                        <a:pt x="91" y="169"/>
                      </a:lnTo>
                      <a:lnTo>
                        <a:pt x="99" y="194"/>
                      </a:lnTo>
                      <a:lnTo>
                        <a:pt x="106" y="209"/>
                      </a:lnTo>
                      <a:lnTo>
                        <a:pt x="116" y="220"/>
                      </a:lnTo>
                      <a:lnTo>
                        <a:pt x="103" y="224"/>
                      </a:lnTo>
                      <a:lnTo>
                        <a:pt x="89" y="230"/>
                      </a:lnTo>
                      <a:lnTo>
                        <a:pt x="76" y="235"/>
                      </a:lnTo>
                      <a:lnTo>
                        <a:pt x="67" y="243"/>
                      </a:lnTo>
                      <a:lnTo>
                        <a:pt x="55" y="247"/>
                      </a:lnTo>
                      <a:lnTo>
                        <a:pt x="49" y="254"/>
                      </a:lnTo>
                      <a:lnTo>
                        <a:pt x="44" y="256"/>
                      </a:lnTo>
                      <a:lnTo>
                        <a:pt x="44" y="260"/>
                      </a:lnTo>
                      <a:lnTo>
                        <a:pt x="2" y="319"/>
                      </a:lnTo>
                      <a:close/>
                    </a:path>
                  </a:pathLst>
                </a:custGeom>
                <a:solidFill>
                  <a:srgbClr val="94911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4" name="Freeform 861"/>
                <p:cNvSpPr>
                  <a:spLocks/>
                </p:cNvSpPr>
                <p:nvPr/>
              </p:nvSpPr>
              <p:spPr bwMode="auto">
                <a:xfrm>
                  <a:off x="1656" y="2362"/>
                  <a:ext cx="257" cy="326"/>
                </a:xfrm>
                <a:custGeom>
                  <a:avLst/>
                  <a:gdLst>
                    <a:gd name="T0" fmla="*/ 0 w 407"/>
                    <a:gd name="T1" fmla="*/ 20 h 513"/>
                    <a:gd name="T2" fmla="*/ 1 w 407"/>
                    <a:gd name="T3" fmla="*/ 20 h 513"/>
                    <a:gd name="T4" fmla="*/ 2 w 407"/>
                    <a:gd name="T5" fmla="*/ 18 h 513"/>
                    <a:gd name="T6" fmla="*/ 4 w 407"/>
                    <a:gd name="T7" fmla="*/ 15 h 513"/>
                    <a:gd name="T8" fmla="*/ 7 w 407"/>
                    <a:gd name="T9" fmla="*/ 13 h 513"/>
                    <a:gd name="T10" fmla="*/ 10 w 407"/>
                    <a:gd name="T11" fmla="*/ 10 h 513"/>
                    <a:gd name="T12" fmla="*/ 12 w 407"/>
                    <a:gd name="T13" fmla="*/ 7 h 513"/>
                    <a:gd name="T14" fmla="*/ 14 w 407"/>
                    <a:gd name="T15" fmla="*/ 4 h 513"/>
                    <a:gd name="T16" fmla="*/ 15 w 407"/>
                    <a:gd name="T17" fmla="*/ 4 h 513"/>
                    <a:gd name="T18" fmla="*/ 16 w 407"/>
                    <a:gd name="T19" fmla="*/ 3 h 513"/>
                    <a:gd name="T20" fmla="*/ 21 w 407"/>
                    <a:gd name="T21" fmla="*/ 3 h 513"/>
                    <a:gd name="T22" fmla="*/ 28 w 407"/>
                    <a:gd name="T23" fmla="*/ 2 h 513"/>
                    <a:gd name="T24" fmla="*/ 38 w 407"/>
                    <a:gd name="T25" fmla="*/ 1 h 513"/>
                    <a:gd name="T26" fmla="*/ 46 w 407"/>
                    <a:gd name="T27" fmla="*/ 1 h 513"/>
                    <a:gd name="T28" fmla="*/ 54 w 407"/>
                    <a:gd name="T29" fmla="*/ 0 h 513"/>
                    <a:gd name="T30" fmla="*/ 59 w 407"/>
                    <a:gd name="T31" fmla="*/ 0 h 513"/>
                    <a:gd name="T32" fmla="*/ 62 w 407"/>
                    <a:gd name="T33" fmla="*/ 0 h 513"/>
                    <a:gd name="T34" fmla="*/ 64 w 407"/>
                    <a:gd name="T35" fmla="*/ 29 h 513"/>
                    <a:gd name="T36" fmla="*/ 50 w 407"/>
                    <a:gd name="T37" fmla="*/ 81 h 513"/>
                    <a:gd name="T38" fmla="*/ 49 w 407"/>
                    <a:gd name="T39" fmla="*/ 81 h 513"/>
                    <a:gd name="T40" fmla="*/ 48 w 407"/>
                    <a:gd name="T41" fmla="*/ 82 h 513"/>
                    <a:gd name="T42" fmla="*/ 47 w 407"/>
                    <a:gd name="T43" fmla="*/ 82 h 513"/>
                    <a:gd name="T44" fmla="*/ 46 w 407"/>
                    <a:gd name="T45" fmla="*/ 83 h 513"/>
                    <a:gd name="T46" fmla="*/ 45 w 407"/>
                    <a:gd name="T47" fmla="*/ 83 h 513"/>
                    <a:gd name="T48" fmla="*/ 44 w 407"/>
                    <a:gd name="T49" fmla="*/ 84 h 513"/>
                    <a:gd name="T50" fmla="*/ 42 w 407"/>
                    <a:gd name="T51" fmla="*/ 84 h 513"/>
                    <a:gd name="T52" fmla="*/ 40 w 407"/>
                    <a:gd name="T53" fmla="*/ 84 h 513"/>
                    <a:gd name="T54" fmla="*/ 37 w 407"/>
                    <a:gd name="T55" fmla="*/ 84 h 513"/>
                    <a:gd name="T56" fmla="*/ 34 w 407"/>
                    <a:gd name="T57" fmla="*/ 84 h 513"/>
                    <a:gd name="T58" fmla="*/ 32 w 407"/>
                    <a:gd name="T59" fmla="*/ 83 h 513"/>
                    <a:gd name="T60" fmla="*/ 29 w 407"/>
                    <a:gd name="T61" fmla="*/ 83 h 513"/>
                    <a:gd name="T62" fmla="*/ 28 w 407"/>
                    <a:gd name="T63" fmla="*/ 83 h 513"/>
                    <a:gd name="T64" fmla="*/ 28 w 407"/>
                    <a:gd name="T65" fmla="*/ 83 h 513"/>
                    <a:gd name="T66" fmla="*/ 16 w 407"/>
                    <a:gd name="T67" fmla="*/ 72 h 513"/>
                    <a:gd name="T68" fmla="*/ 18 w 407"/>
                    <a:gd name="T69" fmla="*/ 57 h 513"/>
                    <a:gd name="T70" fmla="*/ 11 w 407"/>
                    <a:gd name="T71" fmla="*/ 41 h 513"/>
                    <a:gd name="T72" fmla="*/ 0 w 407"/>
                    <a:gd name="T73" fmla="*/ 20 h 513"/>
                    <a:gd name="T74" fmla="*/ 0 w 407"/>
                    <a:gd name="T75" fmla="*/ 20 h 51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407"/>
                    <a:gd name="T115" fmla="*/ 0 h 513"/>
                    <a:gd name="T116" fmla="*/ 407 w 407"/>
                    <a:gd name="T117" fmla="*/ 513 h 51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407" h="513">
                      <a:moveTo>
                        <a:pt x="0" y="127"/>
                      </a:moveTo>
                      <a:lnTo>
                        <a:pt x="2" y="123"/>
                      </a:lnTo>
                      <a:lnTo>
                        <a:pt x="13" y="110"/>
                      </a:lnTo>
                      <a:lnTo>
                        <a:pt x="27" y="93"/>
                      </a:lnTo>
                      <a:lnTo>
                        <a:pt x="46" y="78"/>
                      </a:lnTo>
                      <a:lnTo>
                        <a:pt x="61" y="57"/>
                      </a:lnTo>
                      <a:lnTo>
                        <a:pt x="76" y="42"/>
                      </a:lnTo>
                      <a:lnTo>
                        <a:pt x="87" y="28"/>
                      </a:lnTo>
                      <a:lnTo>
                        <a:pt x="91" y="23"/>
                      </a:lnTo>
                      <a:lnTo>
                        <a:pt x="103" y="19"/>
                      </a:lnTo>
                      <a:lnTo>
                        <a:pt x="135" y="15"/>
                      </a:lnTo>
                      <a:lnTo>
                        <a:pt x="181" y="9"/>
                      </a:lnTo>
                      <a:lnTo>
                        <a:pt x="238" y="7"/>
                      </a:lnTo>
                      <a:lnTo>
                        <a:pt x="291" y="2"/>
                      </a:lnTo>
                      <a:lnTo>
                        <a:pt x="340" y="0"/>
                      </a:lnTo>
                      <a:lnTo>
                        <a:pt x="374" y="0"/>
                      </a:lnTo>
                      <a:lnTo>
                        <a:pt x="388" y="0"/>
                      </a:lnTo>
                      <a:lnTo>
                        <a:pt x="407" y="178"/>
                      </a:lnTo>
                      <a:lnTo>
                        <a:pt x="314" y="496"/>
                      </a:lnTo>
                      <a:lnTo>
                        <a:pt x="310" y="496"/>
                      </a:lnTo>
                      <a:lnTo>
                        <a:pt x="304" y="502"/>
                      </a:lnTo>
                      <a:lnTo>
                        <a:pt x="298" y="503"/>
                      </a:lnTo>
                      <a:lnTo>
                        <a:pt x="291" y="505"/>
                      </a:lnTo>
                      <a:lnTo>
                        <a:pt x="283" y="509"/>
                      </a:lnTo>
                      <a:lnTo>
                        <a:pt x="276" y="513"/>
                      </a:lnTo>
                      <a:lnTo>
                        <a:pt x="264" y="513"/>
                      </a:lnTo>
                      <a:lnTo>
                        <a:pt x="249" y="513"/>
                      </a:lnTo>
                      <a:lnTo>
                        <a:pt x="232" y="513"/>
                      </a:lnTo>
                      <a:lnTo>
                        <a:pt x="215" y="511"/>
                      </a:lnTo>
                      <a:lnTo>
                        <a:pt x="198" y="507"/>
                      </a:lnTo>
                      <a:lnTo>
                        <a:pt x="184" y="507"/>
                      </a:lnTo>
                      <a:lnTo>
                        <a:pt x="175" y="505"/>
                      </a:lnTo>
                      <a:lnTo>
                        <a:pt x="173" y="505"/>
                      </a:lnTo>
                      <a:lnTo>
                        <a:pt x="103" y="443"/>
                      </a:lnTo>
                      <a:lnTo>
                        <a:pt x="112" y="346"/>
                      </a:lnTo>
                      <a:lnTo>
                        <a:pt x="66" y="253"/>
                      </a:lnTo>
                      <a:lnTo>
                        <a:pt x="0" y="127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5" name="Freeform 862"/>
                <p:cNvSpPr>
                  <a:spLocks/>
                </p:cNvSpPr>
                <p:nvPr/>
              </p:nvSpPr>
              <p:spPr bwMode="auto">
                <a:xfrm>
                  <a:off x="1643" y="2331"/>
                  <a:ext cx="295" cy="349"/>
                </a:xfrm>
                <a:custGeom>
                  <a:avLst/>
                  <a:gdLst>
                    <a:gd name="T0" fmla="*/ 0 w 466"/>
                    <a:gd name="T1" fmla="*/ 25 h 552"/>
                    <a:gd name="T2" fmla="*/ 1 w 466"/>
                    <a:gd name="T3" fmla="*/ 28 h 552"/>
                    <a:gd name="T4" fmla="*/ 4 w 466"/>
                    <a:gd name="T5" fmla="*/ 34 h 552"/>
                    <a:gd name="T6" fmla="*/ 10 w 466"/>
                    <a:gd name="T7" fmla="*/ 37 h 552"/>
                    <a:gd name="T8" fmla="*/ 19 w 466"/>
                    <a:gd name="T9" fmla="*/ 37 h 552"/>
                    <a:gd name="T10" fmla="*/ 27 w 466"/>
                    <a:gd name="T11" fmla="*/ 31 h 552"/>
                    <a:gd name="T12" fmla="*/ 34 w 466"/>
                    <a:gd name="T13" fmla="*/ 25 h 552"/>
                    <a:gd name="T14" fmla="*/ 37 w 466"/>
                    <a:gd name="T15" fmla="*/ 20 h 552"/>
                    <a:gd name="T16" fmla="*/ 52 w 466"/>
                    <a:gd name="T17" fmla="*/ 16 h 552"/>
                    <a:gd name="T18" fmla="*/ 54 w 466"/>
                    <a:gd name="T19" fmla="*/ 13 h 552"/>
                    <a:gd name="T20" fmla="*/ 56 w 466"/>
                    <a:gd name="T21" fmla="*/ 10 h 552"/>
                    <a:gd name="T22" fmla="*/ 58 w 466"/>
                    <a:gd name="T23" fmla="*/ 12 h 552"/>
                    <a:gd name="T24" fmla="*/ 61 w 466"/>
                    <a:gd name="T25" fmla="*/ 14 h 552"/>
                    <a:gd name="T26" fmla="*/ 64 w 466"/>
                    <a:gd name="T27" fmla="*/ 31 h 552"/>
                    <a:gd name="T28" fmla="*/ 63 w 466"/>
                    <a:gd name="T29" fmla="*/ 37 h 552"/>
                    <a:gd name="T30" fmla="*/ 58 w 466"/>
                    <a:gd name="T31" fmla="*/ 46 h 552"/>
                    <a:gd name="T32" fmla="*/ 55 w 466"/>
                    <a:gd name="T33" fmla="*/ 52 h 552"/>
                    <a:gd name="T34" fmla="*/ 60 w 466"/>
                    <a:gd name="T35" fmla="*/ 57 h 552"/>
                    <a:gd name="T36" fmla="*/ 56 w 466"/>
                    <a:gd name="T37" fmla="*/ 68 h 552"/>
                    <a:gd name="T38" fmla="*/ 38 w 466"/>
                    <a:gd name="T39" fmla="*/ 67 h 552"/>
                    <a:gd name="T40" fmla="*/ 35 w 466"/>
                    <a:gd name="T41" fmla="*/ 68 h 552"/>
                    <a:gd name="T42" fmla="*/ 39 w 466"/>
                    <a:gd name="T43" fmla="*/ 70 h 552"/>
                    <a:gd name="T44" fmla="*/ 42 w 466"/>
                    <a:gd name="T45" fmla="*/ 73 h 552"/>
                    <a:gd name="T46" fmla="*/ 46 w 466"/>
                    <a:gd name="T47" fmla="*/ 78 h 552"/>
                    <a:gd name="T48" fmla="*/ 49 w 466"/>
                    <a:gd name="T49" fmla="*/ 81 h 552"/>
                    <a:gd name="T50" fmla="*/ 52 w 466"/>
                    <a:gd name="T51" fmla="*/ 85 h 552"/>
                    <a:gd name="T52" fmla="*/ 52 w 466"/>
                    <a:gd name="T53" fmla="*/ 87 h 552"/>
                    <a:gd name="T54" fmla="*/ 53 w 466"/>
                    <a:gd name="T55" fmla="*/ 89 h 552"/>
                    <a:gd name="T56" fmla="*/ 61 w 466"/>
                    <a:gd name="T57" fmla="*/ 71 h 552"/>
                    <a:gd name="T58" fmla="*/ 63 w 466"/>
                    <a:gd name="T59" fmla="*/ 70 h 552"/>
                    <a:gd name="T60" fmla="*/ 66 w 466"/>
                    <a:gd name="T61" fmla="*/ 69 h 552"/>
                    <a:gd name="T62" fmla="*/ 66 w 466"/>
                    <a:gd name="T63" fmla="*/ 66 h 552"/>
                    <a:gd name="T64" fmla="*/ 69 w 466"/>
                    <a:gd name="T65" fmla="*/ 59 h 552"/>
                    <a:gd name="T66" fmla="*/ 71 w 466"/>
                    <a:gd name="T67" fmla="*/ 51 h 552"/>
                    <a:gd name="T68" fmla="*/ 73 w 466"/>
                    <a:gd name="T69" fmla="*/ 42 h 552"/>
                    <a:gd name="T70" fmla="*/ 74 w 466"/>
                    <a:gd name="T71" fmla="*/ 35 h 552"/>
                    <a:gd name="T72" fmla="*/ 75 w 466"/>
                    <a:gd name="T73" fmla="*/ 30 h 552"/>
                    <a:gd name="T74" fmla="*/ 74 w 466"/>
                    <a:gd name="T75" fmla="*/ 27 h 552"/>
                    <a:gd name="T76" fmla="*/ 73 w 466"/>
                    <a:gd name="T77" fmla="*/ 23 h 552"/>
                    <a:gd name="T78" fmla="*/ 73 w 466"/>
                    <a:gd name="T79" fmla="*/ 20 h 552"/>
                    <a:gd name="T80" fmla="*/ 73 w 466"/>
                    <a:gd name="T81" fmla="*/ 18 h 552"/>
                    <a:gd name="T82" fmla="*/ 72 w 466"/>
                    <a:gd name="T83" fmla="*/ 17 h 552"/>
                    <a:gd name="T84" fmla="*/ 70 w 466"/>
                    <a:gd name="T85" fmla="*/ 4 h 552"/>
                    <a:gd name="T86" fmla="*/ 46 w 466"/>
                    <a:gd name="T87" fmla="*/ 0 h 552"/>
                    <a:gd name="T88" fmla="*/ 42 w 466"/>
                    <a:gd name="T89" fmla="*/ 0 h 552"/>
                    <a:gd name="T90" fmla="*/ 34 w 466"/>
                    <a:gd name="T91" fmla="*/ 1 h 552"/>
                    <a:gd name="T92" fmla="*/ 24 w 466"/>
                    <a:gd name="T93" fmla="*/ 3 h 552"/>
                    <a:gd name="T94" fmla="*/ 15 w 466"/>
                    <a:gd name="T95" fmla="*/ 7 h 552"/>
                    <a:gd name="T96" fmla="*/ 8 w 466"/>
                    <a:gd name="T97" fmla="*/ 13 h 552"/>
                    <a:gd name="T98" fmla="*/ 3 w 466"/>
                    <a:gd name="T99" fmla="*/ 19 h 552"/>
                    <a:gd name="T100" fmla="*/ 1 w 466"/>
                    <a:gd name="T101" fmla="*/ 23 h 552"/>
                    <a:gd name="T102" fmla="*/ 0 w 466"/>
                    <a:gd name="T103" fmla="*/ 24 h 552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66"/>
                    <a:gd name="T157" fmla="*/ 0 h 552"/>
                    <a:gd name="T158" fmla="*/ 466 w 466"/>
                    <a:gd name="T159" fmla="*/ 552 h 552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66" h="552">
                      <a:moveTo>
                        <a:pt x="0" y="151"/>
                      </a:moveTo>
                      <a:lnTo>
                        <a:pt x="0" y="152"/>
                      </a:lnTo>
                      <a:lnTo>
                        <a:pt x="4" y="164"/>
                      </a:lnTo>
                      <a:lnTo>
                        <a:pt x="8" y="177"/>
                      </a:lnTo>
                      <a:lnTo>
                        <a:pt x="17" y="196"/>
                      </a:lnTo>
                      <a:lnTo>
                        <a:pt x="29" y="211"/>
                      </a:lnTo>
                      <a:lnTo>
                        <a:pt x="46" y="227"/>
                      </a:lnTo>
                      <a:lnTo>
                        <a:pt x="65" y="234"/>
                      </a:lnTo>
                      <a:lnTo>
                        <a:pt x="93" y="238"/>
                      </a:lnTo>
                      <a:lnTo>
                        <a:pt x="118" y="228"/>
                      </a:lnTo>
                      <a:lnTo>
                        <a:pt x="146" y="215"/>
                      </a:lnTo>
                      <a:lnTo>
                        <a:pt x="169" y="194"/>
                      </a:lnTo>
                      <a:lnTo>
                        <a:pt x="192" y="175"/>
                      </a:lnTo>
                      <a:lnTo>
                        <a:pt x="209" y="152"/>
                      </a:lnTo>
                      <a:lnTo>
                        <a:pt x="222" y="135"/>
                      </a:lnTo>
                      <a:lnTo>
                        <a:pt x="230" y="124"/>
                      </a:lnTo>
                      <a:lnTo>
                        <a:pt x="234" y="120"/>
                      </a:lnTo>
                      <a:lnTo>
                        <a:pt x="325" y="101"/>
                      </a:lnTo>
                      <a:lnTo>
                        <a:pt x="327" y="95"/>
                      </a:lnTo>
                      <a:lnTo>
                        <a:pt x="333" y="84"/>
                      </a:lnTo>
                      <a:lnTo>
                        <a:pt x="338" y="71"/>
                      </a:lnTo>
                      <a:lnTo>
                        <a:pt x="346" y="65"/>
                      </a:lnTo>
                      <a:lnTo>
                        <a:pt x="352" y="65"/>
                      </a:lnTo>
                      <a:lnTo>
                        <a:pt x="365" y="74"/>
                      </a:lnTo>
                      <a:lnTo>
                        <a:pt x="375" y="84"/>
                      </a:lnTo>
                      <a:lnTo>
                        <a:pt x="380" y="88"/>
                      </a:lnTo>
                      <a:lnTo>
                        <a:pt x="414" y="175"/>
                      </a:lnTo>
                      <a:lnTo>
                        <a:pt x="399" y="196"/>
                      </a:lnTo>
                      <a:lnTo>
                        <a:pt x="352" y="223"/>
                      </a:lnTo>
                      <a:lnTo>
                        <a:pt x="395" y="236"/>
                      </a:lnTo>
                      <a:lnTo>
                        <a:pt x="388" y="282"/>
                      </a:lnTo>
                      <a:lnTo>
                        <a:pt x="361" y="285"/>
                      </a:lnTo>
                      <a:lnTo>
                        <a:pt x="297" y="310"/>
                      </a:lnTo>
                      <a:lnTo>
                        <a:pt x="344" y="322"/>
                      </a:lnTo>
                      <a:lnTo>
                        <a:pt x="380" y="333"/>
                      </a:lnTo>
                      <a:lnTo>
                        <a:pt x="369" y="354"/>
                      </a:lnTo>
                      <a:lnTo>
                        <a:pt x="376" y="394"/>
                      </a:lnTo>
                      <a:lnTo>
                        <a:pt x="348" y="426"/>
                      </a:lnTo>
                      <a:lnTo>
                        <a:pt x="289" y="426"/>
                      </a:lnTo>
                      <a:lnTo>
                        <a:pt x="234" y="419"/>
                      </a:lnTo>
                      <a:lnTo>
                        <a:pt x="205" y="417"/>
                      </a:lnTo>
                      <a:lnTo>
                        <a:pt x="217" y="426"/>
                      </a:lnTo>
                      <a:lnTo>
                        <a:pt x="224" y="432"/>
                      </a:lnTo>
                      <a:lnTo>
                        <a:pt x="238" y="441"/>
                      </a:lnTo>
                      <a:lnTo>
                        <a:pt x="249" y="451"/>
                      </a:lnTo>
                      <a:lnTo>
                        <a:pt x="264" y="460"/>
                      </a:lnTo>
                      <a:lnTo>
                        <a:pt x="276" y="472"/>
                      </a:lnTo>
                      <a:lnTo>
                        <a:pt x="289" y="485"/>
                      </a:lnTo>
                      <a:lnTo>
                        <a:pt x="298" y="496"/>
                      </a:lnTo>
                      <a:lnTo>
                        <a:pt x="308" y="508"/>
                      </a:lnTo>
                      <a:lnTo>
                        <a:pt x="314" y="519"/>
                      </a:lnTo>
                      <a:lnTo>
                        <a:pt x="321" y="531"/>
                      </a:lnTo>
                      <a:lnTo>
                        <a:pt x="321" y="538"/>
                      </a:lnTo>
                      <a:lnTo>
                        <a:pt x="325" y="546"/>
                      </a:lnTo>
                      <a:lnTo>
                        <a:pt x="327" y="548"/>
                      </a:lnTo>
                      <a:lnTo>
                        <a:pt x="329" y="552"/>
                      </a:lnTo>
                      <a:lnTo>
                        <a:pt x="367" y="534"/>
                      </a:lnTo>
                      <a:lnTo>
                        <a:pt x="384" y="445"/>
                      </a:lnTo>
                      <a:lnTo>
                        <a:pt x="386" y="443"/>
                      </a:lnTo>
                      <a:lnTo>
                        <a:pt x="392" y="439"/>
                      </a:lnTo>
                      <a:lnTo>
                        <a:pt x="399" y="436"/>
                      </a:lnTo>
                      <a:lnTo>
                        <a:pt x="409" y="430"/>
                      </a:lnTo>
                      <a:lnTo>
                        <a:pt x="413" y="420"/>
                      </a:lnTo>
                      <a:lnTo>
                        <a:pt x="416" y="409"/>
                      </a:lnTo>
                      <a:lnTo>
                        <a:pt x="422" y="388"/>
                      </a:lnTo>
                      <a:lnTo>
                        <a:pt x="430" y="367"/>
                      </a:lnTo>
                      <a:lnTo>
                        <a:pt x="437" y="341"/>
                      </a:lnTo>
                      <a:lnTo>
                        <a:pt x="443" y="316"/>
                      </a:lnTo>
                      <a:lnTo>
                        <a:pt x="449" y="289"/>
                      </a:lnTo>
                      <a:lnTo>
                        <a:pt x="456" y="265"/>
                      </a:lnTo>
                      <a:lnTo>
                        <a:pt x="460" y="240"/>
                      </a:lnTo>
                      <a:lnTo>
                        <a:pt x="462" y="223"/>
                      </a:lnTo>
                      <a:lnTo>
                        <a:pt x="464" y="202"/>
                      </a:lnTo>
                      <a:lnTo>
                        <a:pt x="466" y="189"/>
                      </a:lnTo>
                      <a:lnTo>
                        <a:pt x="464" y="175"/>
                      </a:lnTo>
                      <a:lnTo>
                        <a:pt x="462" y="164"/>
                      </a:lnTo>
                      <a:lnTo>
                        <a:pt x="462" y="152"/>
                      </a:lnTo>
                      <a:lnTo>
                        <a:pt x="460" y="145"/>
                      </a:lnTo>
                      <a:lnTo>
                        <a:pt x="456" y="135"/>
                      </a:lnTo>
                      <a:lnTo>
                        <a:pt x="454" y="128"/>
                      </a:lnTo>
                      <a:lnTo>
                        <a:pt x="452" y="120"/>
                      </a:lnTo>
                      <a:lnTo>
                        <a:pt x="451" y="116"/>
                      </a:lnTo>
                      <a:lnTo>
                        <a:pt x="447" y="109"/>
                      </a:lnTo>
                      <a:lnTo>
                        <a:pt x="447" y="107"/>
                      </a:lnTo>
                      <a:lnTo>
                        <a:pt x="460" y="88"/>
                      </a:lnTo>
                      <a:lnTo>
                        <a:pt x="433" y="25"/>
                      </a:lnTo>
                      <a:lnTo>
                        <a:pt x="297" y="2"/>
                      </a:lnTo>
                      <a:lnTo>
                        <a:pt x="291" y="0"/>
                      </a:lnTo>
                      <a:lnTo>
                        <a:pt x="279" y="0"/>
                      </a:lnTo>
                      <a:lnTo>
                        <a:pt x="260" y="0"/>
                      </a:lnTo>
                      <a:lnTo>
                        <a:pt x="238" y="2"/>
                      </a:lnTo>
                      <a:lnTo>
                        <a:pt x="209" y="2"/>
                      </a:lnTo>
                      <a:lnTo>
                        <a:pt x="179" y="10"/>
                      </a:lnTo>
                      <a:lnTo>
                        <a:pt x="148" y="17"/>
                      </a:lnTo>
                      <a:lnTo>
                        <a:pt x="122" y="31"/>
                      </a:lnTo>
                      <a:lnTo>
                        <a:pt x="93" y="46"/>
                      </a:lnTo>
                      <a:lnTo>
                        <a:pt x="68" y="65"/>
                      </a:lnTo>
                      <a:lnTo>
                        <a:pt x="48" y="84"/>
                      </a:lnTo>
                      <a:lnTo>
                        <a:pt x="32" y="105"/>
                      </a:lnTo>
                      <a:lnTo>
                        <a:pt x="17" y="120"/>
                      </a:lnTo>
                      <a:lnTo>
                        <a:pt x="8" y="135"/>
                      </a:lnTo>
                      <a:lnTo>
                        <a:pt x="2" y="145"/>
                      </a:lnTo>
                      <a:lnTo>
                        <a:pt x="0" y="151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6" name="Freeform 863"/>
                <p:cNvSpPr>
                  <a:spLocks/>
                </p:cNvSpPr>
                <p:nvPr/>
              </p:nvSpPr>
              <p:spPr bwMode="auto">
                <a:xfrm>
                  <a:off x="1637" y="2338"/>
                  <a:ext cx="136" cy="222"/>
                </a:xfrm>
                <a:custGeom>
                  <a:avLst/>
                  <a:gdLst>
                    <a:gd name="T0" fmla="*/ 34 w 214"/>
                    <a:gd name="T1" fmla="*/ 1 h 350"/>
                    <a:gd name="T2" fmla="*/ 35 w 214"/>
                    <a:gd name="T3" fmla="*/ 2 h 350"/>
                    <a:gd name="T4" fmla="*/ 35 w 214"/>
                    <a:gd name="T5" fmla="*/ 5 h 350"/>
                    <a:gd name="T6" fmla="*/ 34 w 214"/>
                    <a:gd name="T7" fmla="*/ 10 h 350"/>
                    <a:gd name="T8" fmla="*/ 32 w 214"/>
                    <a:gd name="T9" fmla="*/ 14 h 350"/>
                    <a:gd name="T10" fmla="*/ 30 w 214"/>
                    <a:gd name="T11" fmla="*/ 18 h 350"/>
                    <a:gd name="T12" fmla="*/ 29 w 214"/>
                    <a:gd name="T13" fmla="*/ 22 h 350"/>
                    <a:gd name="T14" fmla="*/ 28 w 214"/>
                    <a:gd name="T15" fmla="*/ 20 h 350"/>
                    <a:gd name="T16" fmla="*/ 25 w 214"/>
                    <a:gd name="T17" fmla="*/ 16 h 350"/>
                    <a:gd name="T18" fmla="*/ 20 w 214"/>
                    <a:gd name="T19" fmla="*/ 15 h 350"/>
                    <a:gd name="T20" fmla="*/ 18 w 214"/>
                    <a:gd name="T21" fmla="*/ 18 h 350"/>
                    <a:gd name="T22" fmla="*/ 17 w 214"/>
                    <a:gd name="T23" fmla="*/ 20 h 350"/>
                    <a:gd name="T24" fmla="*/ 15 w 214"/>
                    <a:gd name="T25" fmla="*/ 23 h 350"/>
                    <a:gd name="T26" fmla="*/ 15 w 214"/>
                    <a:gd name="T27" fmla="*/ 25 h 350"/>
                    <a:gd name="T28" fmla="*/ 15 w 214"/>
                    <a:gd name="T29" fmla="*/ 28 h 350"/>
                    <a:gd name="T30" fmla="*/ 17 w 214"/>
                    <a:gd name="T31" fmla="*/ 30 h 350"/>
                    <a:gd name="T32" fmla="*/ 18 w 214"/>
                    <a:gd name="T33" fmla="*/ 33 h 350"/>
                    <a:gd name="T34" fmla="*/ 21 w 214"/>
                    <a:gd name="T35" fmla="*/ 35 h 350"/>
                    <a:gd name="T36" fmla="*/ 25 w 214"/>
                    <a:gd name="T37" fmla="*/ 37 h 350"/>
                    <a:gd name="T38" fmla="*/ 26 w 214"/>
                    <a:gd name="T39" fmla="*/ 38 h 350"/>
                    <a:gd name="T40" fmla="*/ 26 w 214"/>
                    <a:gd name="T41" fmla="*/ 41 h 350"/>
                    <a:gd name="T42" fmla="*/ 26 w 214"/>
                    <a:gd name="T43" fmla="*/ 44 h 350"/>
                    <a:gd name="T44" fmla="*/ 26 w 214"/>
                    <a:gd name="T45" fmla="*/ 48 h 350"/>
                    <a:gd name="T46" fmla="*/ 24 w 214"/>
                    <a:gd name="T47" fmla="*/ 51 h 350"/>
                    <a:gd name="T48" fmla="*/ 23 w 214"/>
                    <a:gd name="T49" fmla="*/ 54 h 350"/>
                    <a:gd name="T50" fmla="*/ 20 w 214"/>
                    <a:gd name="T51" fmla="*/ 56 h 350"/>
                    <a:gd name="T52" fmla="*/ 18 w 214"/>
                    <a:gd name="T53" fmla="*/ 54 h 350"/>
                    <a:gd name="T54" fmla="*/ 13 w 214"/>
                    <a:gd name="T55" fmla="*/ 47 h 350"/>
                    <a:gd name="T56" fmla="*/ 6 w 214"/>
                    <a:gd name="T57" fmla="*/ 39 h 350"/>
                    <a:gd name="T58" fmla="*/ 2 w 214"/>
                    <a:gd name="T59" fmla="*/ 31 h 350"/>
                    <a:gd name="T60" fmla="*/ 0 w 214"/>
                    <a:gd name="T61" fmla="*/ 24 h 350"/>
                    <a:gd name="T62" fmla="*/ 1 w 214"/>
                    <a:gd name="T63" fmla="*/ 20 h 350"/>
                    <a:gd name="T64" fmla="*/ 3 w 214"/>
                    <a:gd name="T65" fmla="*/ 18 h 350"/>
                    <a:gd name="T66" fmla="*/ 3 w 214"/>
                    <a:gd name="T67" fmla="*/ 18 h 350"/>
                    <a:gd name="T68" fmla="*/ 4 w 214"/>
                    <a:gd name="T69" fmla="*/ 16 h 350"/>
                    <a:gd name="T70" fmla="*/ 6 w 214"/>
                    <a:gd name="T71" fmla="*/ 13 h 350"/>
                    <a:gd name="T72" fmla="*/ 10 w 214"/>
                    <a:gd name="T73" fmla="*/ 8 h 350"/>
                    <a:gd name="T74" fmla="*/ 15 w 214"/>
                    <a:gd name="T75" fmla="*/ 4 h 350"/>
                    <a:gd name="T76" fmla="*/ 22 w 214"/>
                    <a:gd name="T77" fmla="*/ 2 h 350"/>
                    <a:gd name="T78" fmla="*/ 28 w 214"/>
                    <a:gd name="T79" fmla="*/ 1 h 350"/>
                    <a:gd name="T80" fmla="*/ 32 w 214"/>
                    <a:gd name="T81" fmla="*/ 0 h 350"/>
                    <a:gd name="T82" fmla="*/ 34 w 214"/>
                    <a:gd name="T83" fmla="*/ 0 h 35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14"/>
                    <a:gd name="T127" fmla="*/ 0 h 350"/>
                    <a:gd name="T128" fmla="*/ 214 w 214"/>
                    <a:gd name="T129" fmla="*/ 350 h 35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14" h="350">
                      <a:moveTo>
                        <a:pt x="211" y="0"/>
                      </a:moveTo>
                      <a:lnTo>
                        <a:pt x="211" y="2"/>
                      </a:lnTo>
                      <a:lnTo>
                        <a:pt x="214" y="9"/>
                      </a:lnTo>
                      <a:lnTo>
                        <a:pt x="214" y="13"/>
                      </a:lnTo>
                      <a:lnTo>
                        <a:pt x="214" y="23"/>
                      </a:lnTo>
                      <a:lnTo>
                        <a:pt x="212" y="32"/>
                      </a:lnTo>
                      <a:lnTo>
                        <a:pt x="211" y="45"/>
                      </a:lnTo>
                      <a:lnTo>
                        <a:pt x="205" y="57"/>
                      </a:lnTo>
                      <a:lnTo>
                        <a:pt x="201" y="70"/>
                      </a:lnTo>
                      <a:lnTo>
                        <a:pt x="195" y="85"/>
                      </a:lnTo>
                      <a:lnTo>
                        <a:pt x="190" y="101"/>
                      </a:lnTo>
                      <a:lnTo>
                        <a:pt x="184" y="112"/>
                      </a:lnTo>
                      <a:lnTo>
                        <a:pt x="180" y="123"/>
                      </a:lnTo>
                      <a:lnTo>
                        <a:pt x="176" y="131"/>
                      </a:lnTo>
                      <a:lnTo>
                        <a:pt x="176" y="133"/>
                      </a:lnTo>
                      <a:lnTo>
                        <a:pt x="173" y="127"/>
                      </a:lnTo>
                      <a:lnTo>
                        <a:pt x="165" y="116"/>
                      </a:lnTo>
                      <a:lnTo>
                        <a:pt x="152" y="102"/>
                      </a:lnTo>
                      <a:lnTo>
                        <a:pt x="140" y="95"/>
                      </a:lnTo>
                      <a:lnTo>
                        <a:pt x="125" y="93"/>
                      </a:lnTo>
                      <a:lnTo>
                        <a:pt x="115" y="102"/>
                      </a:lnTo>
                      <a:lnTo>
                        <a:pt x="110" y="108"/>
                      </a:lnTo>
                      <a:lnTo>
                        <a:pt x="106" y="116"/>
                      </a:lnTo>
                      <a:lnTo>
                        <a:pt x="102" y="123"/>
                      </a:lnTo>
                      <a:lnTo>
                        <a:pt x="100" y="133"/>
                      </a:lnTo>
                      <a:lnTo>
                        <a:pt x="95" y="140"/>
                      </a:lnTo>
                      <a:lnTo>
                        <a:pt x="95" y="148"/>
                      </a:lnTo>
                      <a:lnTo>
                        <a:pt x="93" y="156"/>
                      </a:lnTo>
                      <a:lnTo>
                        <a:pt x="95" y="165"/>
                      </a:lnTo>
                      <a:lnTo>
                        <a:pt x="95" y="173"/>
                      </a:lnTo>
                      <a:lnTo>
                        <a:pt x="96" y="180"/>
                      </a:lnTo>
                      <a:lnTo>
                        <a:pt x="100" y="188"/>
                      </a:lnTo>
                      <a:lnTo>
                        <a:pt x="108" y="197"/>
                      </a:lnTo>
                      <a:lnTo>
                        <a:pt x="112" y="203"/>
                      </a:lnTo>
                      <a:lnTo>
                        <a:pt x="121" y="211"/>
                      </a:lnTo>
                      <a:lnTo>
                        <a:pt x="129" y="215"/>
                      </a:lnTo>
                      <a:lnTo>
                        <a:pt x="138" y="220"/>
                      </a:lnTo>
                      <a:lnTo>
                        <a:pt x="152" y="226"/>
                      </a:lnTo>
                      <a:lnTo>
                        <a:pt x="157" y="230"/>
                      </a:lnTo>
                      <a:lnTo>
                        <a:pt x="157" y="235"/>
                      </a:lnTo>
                      <a:lnTo>
                        <a:pt x="159" y="243"/>
                      </a:lnTo>
                      <a:lnTo>
                        <a:pt x="161" y="251"/>
                      </a:lnTo>
                      <a:lnTo>
                        <a:pt x="161" y="260"/>
                      </a:lnTo>
                      <a:lnTo>
                        <a:pt x="161" y="273"/>
                      </a:lnTo>
                      <a:lnTo>
                        <a:pt x="159" y="285"/>
                      </a:lnTo>
                      <a:lnTo>
                        <a:pt x="159" y="298"/>
                      </a:lnTo>
                      <a:lnTo>
                        <a:pt x="155" y="306"/>
                      </a:lnTo>
                      <a:lnTo>
                        <a:pt x="150" y="317"/>
                      </a:lnTo>
                      <a:lnTo>
                        <a:pt x="146" y="325"/>
                      </a:lnTo>
                      <a:lnTo>
                        <a:pt x="142" y="334"/>
                      </a:lnTo>
                      <a:lnTo>
                        <a:pt x="131" y="346"/>
                      </a:lnTo>
                      <a:lnTo>
                        <a:pt x="127" y="350"/>
                      </a:lnTo>
                      <a:lnTo>
                        <a:pt x="123" y="346"/>
                      </a:lnTo>
                      <a:lnTo>
                        <a:pt x="112" y="332"/>
                      </a:lnTo>
                      <a:lnTo>
                        <a:pt x="95" y="313"/>
                      </a:lnTo>
                      <a:lnTo>
                        <a:pt x="77" y="292"/>
                      </a:lnTo>
                      <a:lnTo>
                        <a:pt x="57" y="266"/>
                      </a:lnTo>
                      <a:lnTo>
                        <a:pt x="39" y="241"/>
                      </a:lnTo>
                      <a:lnTo>
                        <a:pt x="22" y="213"/>
                      </a:lnTo>
                      <a:lnTo>
                        <a:pt x="11" y="190"/>
                      </a:lnTo>
                      <a:lnTo>
                        <a:pt x="1" y="167"/>
                      </a:lnTo>
                      <a:lnTo>
                        <a:pt x="0" y="150"/>
                      </a:lnTo>
                      <a:lnTo>
                        <a:pt x="0" y="137"/>
                      </a:lnTo>
                      <a:lnTo>
                        <a:pt x="5" y="125"/>
                      </a:lnTo>
                      <a:lnTo>
                        <a:pt x="9" y="116"/>
                      </a:lnTo>
                      <a:lnTo>
                        <a:pt x="15" y="110"/>
                      </a:lnTo>
                      <a:lnTo>
                        <a:pt x="17" y="108"/>
                      </a:lnTo>
                      <a:lnTo>
                        <a:pt x="20" y="108"/>
                      </a:lnTo>
                      <a:lnTo>
                        <a:pt x="20" y="104"/>
                      </a:lnTo>
                      <a:lnTo>
                        <a:pt x="24" y="99"/>
                      </a:lnTo>
                      <a:lnTo>
                        <a:pt x="30" y="87"/>
                      </a:lnTo>
                      <a:lnTo>
                        <a:pt x="39" y="78"/>
                      </a:lnTo>
                      <a:lnTo>
                        <a:pt x="49" y="64"/>
                      </a:lnTo>
                      <a:lnTo>
                        <a:pt x="62" y="51"/>
                      </a:lnTo>
                      <a:lnTo>
                        <a:pt x="77" y="38"/>
                      </a:lnTo>
                      <a:lnTo>
                        <a:pt x="95" y="28"/>
                      </a:lnTo>
                      <a:lnTo>
                        <a:pt x="112" y="17"/>
                      </a:lnTo>
                      <a:lnTo>
                        <a:pt x="133" y="11"/>
                      </a:lnTo>
                      <a:lnTo>
                        <a:pt x="150" y="5"/>
                      </a:lnTo>
                      <a:lnTo>
                        <a:pt x="171" y="4"/>
                      </a:lnTo>
                      <a:lnTo>
                        <a:pt x="186" y="0"/>
                      </a:lnTo>
                      <a:lnTo>
                        <a:pt x="199" y="0"/>
                      </a:lnTo>
                      <a:lnTo>
                        <a:pt x="207" y="0"/>
                      </a:lnTo>
                      <a:lnTo>
                        <a:pt x="211" y="0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&amp; Print Invoice (Optional)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AS-PS-050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7.1.1 - Sales Order Maintenance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AS-PS-060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40025" y="940863"/>
            <a:ext cx="7850188" cy="5257800"/>
            <a:chOff x="438150" y="1344613"/>
            <a:chExt cx="7850188" cy="5257800"/>
          </a:xfrm>
        </p:grpSpPr>
        <p:pic>
          <p:nvPicPr>
            <p:cNvPr id="11268" name="Picture 1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3075" y="1344613"/>
              <a:ext cx="7815263" cy="5257800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11269" name="Rectangle 16"/>
            <p:cNvSpPr>
              <a:spLocks noChangeArrowheads="1"/>
            </p:cNvSpPr>
            <p:nvPr/>
          </p:nvSpPr>
          <p:spPr bwMode="auto">
            <a:xfrm>
              <a:off x="438150" y="4483100"/>
              <a:ext cx="1733550" cy="228600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1270" name="Rectangle 17"/>
            <p:cNvSpPr>
              <a:spLocks noChangeArrowheads="1"/>
            </p:cNvSpPr>
            <p:nvPr/>
          </p:nvSpPr>
          <p:spPr bwMode="auto">
            <a:xfrm>
              <a:off x="815975" y="5132388"/>
              <a:ext cx="2524125" cy="228600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1271" name="Rectangle 18"/>
            <p:cNvSpPr>
              <a:spLocks noChangeArrowheads="1"/>
            </p:cNvSpPr>
            <p:nvPr/>
          </p:nvSpPr>
          <p:spPr bwMode="auto">
            <a:xfrm>
              <a:off x="6259513" y="5549900"/>
              <a:ext cx="942975" cy="228600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Order Auto Allocations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AS-PS-070</a:t>
            </a:r>
          </a:p>
        </p:txBody>
      </p:sp>
      <p:pic>
        <p:nvPicPr>
          <p:cNvPr id="12292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963" y="1522588"/>
            <a:ext cx="7916862" cy="3738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&amp; Print Invoice (Optional)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AS-PS-080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3076</TotalTime>
  <Words>820</Words>
  <Application>Microsoft Office PowerPoint</Application>
  <PresentationFormat>On-screen Show (4:3)</PresentationFormat>
  <Paragraphs>271</Paragraphs>
  <Slides>37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1_EX06PP_template</vt:lpstr>
      <vt:lpstr>2_EX06PP_template</vt:lpstr>
      <vt:lpstr>QAD 2010 Template</vt:lpstr>
      <vt:lpstr>Allocations and Shipping</vt:lpstr>
      <vt:lpstr>Process Allocations and Shipping</vt:lpstr>
      <vt:lpstr>Process Standard Shipping</vt:lpstr>
      <vt:lpstr>Standard Allocations and Shipping</vt:lpstr>
      <vt:lpstr>Allocate Finished Goods</vt:lpstr>
      <vt:lpstr>Standard Allocations and Shipping</vt:lpstr>
      <vt:lpstr>7.1.1 - Sales Order Maintenance</vt:lpstr>
      <vt:lpstr>Sales Order Auto Allocations</vt:lpstr>
      <vt:lpstr>Standard Allocations and Shipping</vt:lpstr>
      <vt:lpstr>Sales Order Maintenance</vt:lpstr>
      <vt:lpstr>Sales Order Manual Allocations</vt:lpstr>
      <vt:lpstr>Verify Available Kits to Ship</vt:lpstr>
      <vt:lpstr>Standard Allocations and Shipping</vt:lpstr>
      <vt:lpstr>Available Kit Quantity to Ship</vt:lpstr>
      <vt:lpstr>Print Packing List</vt:lpstr>
      <vt:lpstr>Standard Allocations and Shipping</vt:lpstr>
      <vt:lpstr>Sales Order Packing List</vt:lpstr>
      <vt:lpstr>Print Shipping Labels</vt:lpstr>
      <vt:lpstr>Standard Allocations and Shipping</vt:lpstr>
      <vt:lpstr>Sales Order Shipping Label Print</vt:lpstr>
      <vt:lpstr>Process Shipments</vt:lpstr>
      <vt:lpstr>Standard Allocations and Shipping</vt:lpstr>
      <vt:lpstr>Sales Order Shipments</vt:lpstr>
      <vt:lpstr>Print Bill of Lading</vt:lpstr>
      <vt:lpstr>Standard Allocations and Shipping</vt:lpstr>
      <vt:lpstr>Bill of Lading Print</vt:lpstr>
      <vt:lpstr>Maintain Master Bill of Lading</vt:lpstr>
      <vt:lpstr>Standard Allocations and Shipping</vt:lpstr>
      <vt:lpstr>Master Bill of Lading Maintenance</vt:lpstr>
      <vt:lpstr>Print Master Bill of Lading</vt:lpstr>
      <vt:lpstr>Standard Allocations and Shipping</vt:lpstr>
      <vt:lpstr>Master Bill of Lading Print</vt:lpstr>
      <vt:lpstr>Process Invoices</vt:lpstr>
      <vt:lpstr>Standard Allocations and Shipping</vt:lpstr>
      <vt:lpstr>Invoice Print</vt:lpstr>
      <vt:lpstr>Standard Allocations and Shipping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c6s</cp:lastModifiedBy>
  <cp:revision>129</cp:revision>
  <cp:lastPrinted>2001-04-06T16:18:13Z</cp:lastPrinted>
  <dcterms:created xsi:type="dcterms:W3CDTF">2000-12-08T00:37:54Z</dcterms:created>
  <dcterms:modified xsi:type="dcterms:W3CDTF">2011-11-15T06:24:35Z</dcterms:modified>
</cp:coreProperties>
</file>