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5"/>
  </p:notesMasterIdLst>
  <p:handoutMasterIdLst>
    <p:handoutMasterId r:id="rId6"/>
  </p:handoutMasterIdLst>
  <p:sldIdLst>
    <p:sldId id="277" r:id="rId2"/>
    <p:sldId id="275" r:id="rId3"/>
    <p:sldId id="278" r:id="rId4"/>
  </p:sldIdLst>
  <p:sldSz cx="9144000" cy="6858000" type="screen4x3"/>
  <p:notesSz cx="68580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00" autoAdjust="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852" y="-96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1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84027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4FC0692-F52E-4901-B999-A9CA227CDDB4}" type="datetimeFigureOut">
              <a:rPr lang="en-US"/>
              <a:pPr>
                <a:defRPr/>
              </a:pPr>
              <a:t>9/21/2011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1" y="8829675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84027" y="8829675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F6FF9D1E-9065-4145-A2FD-1AD36BE3F9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1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027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EA60C4C2-99E3-420B-8DE4-6684DF4FE79A}" type="datetimeFigureOut">
              <a:rPr lang="en-US"/>
              <a:pPr>
                <a:defRPr/>
              </a:pPr>
              <a:t>9/21/2011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6421" y="4416426"/>
            <a:ext cx="5485158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1" y="8829675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027" y="8829675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5999686E-28F5-4537-83D1-2239DDBC0E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7"/>
          <p:cNvSpPr txBox="1">
            <a:spLocks noGrp="1" noChangeArrowheads="1"/>
          </p:cNvSpPr>
          <p:nvPr/>
        </p:nvSpPr>
        <p:spPr bwMode="auto">
          <a:xfrm>
            <a:off x="3884027" y="8829675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5B0BB5EC-5DA5-4A1F-A579-7780D17BBAD6}" type="slidenum">
              <a:rPr lang="en-US" sz="1200"/>
              <a:pPr algn="r" defTabSz="914400"/>
              <a:t>1</a:t>
            </a:fld>
            <a:endParaRPr lang="en-US" sz="120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4027" y="8829675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EFA339B5-D535-49CB-86C0-88C0BD0B7BF9}" type="slidenum">
              <a:rPr lang="en-US" sz="1200"/>
              <a:pPr algn="r" defTabSz="914400"/>
              <a:t>2</a:t>
            </a:fld>
            <a:endParaRPr lang="en-US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 txBox="1">
            <a:spLocks noGrp="1" noChangeArrowheads="1"/>
          </p:cNvSpPr>
          <p:nvPr/>
        </p:nvSpPr>
        <p:spPr bwMode="auto">
          <a:xfrm>
            <a:off x="3884027" y="8829675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EE17FD0F-80D6-4D0F-9E0E-DEFFF53C8A67}" type="slidenum">
              <a:rPr lang="en-US" sz="1200"/>
              <a:pPr algn="r" defTabSz="914400"/>
              <a:t>3</a:t>
            </a:fld>
            <a:endParaRPr lang="en-US" sz="1200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pic>
        <p:nvPicPr>
          <p:cNvPr id="6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CAFD85-CCDD-40FD-A393-FA52A116880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AD513-AA1D-40C0-B925-D013F44DC01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C1771B-E35B-40B8-AA96-5BD920C960F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DE2C0-0E78-467D-AFBF-0513331D69A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16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D40CC-5777-4DC6-A771-2AC2E85FD00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B872C-D1A0-42F6-87E2-C0638A065C9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87F66-42DA-4D61-A0C0-456A5CEF14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58" r:id="rId8"/>
    <p:sldLayoutId id="2147483650" r:id="rId9"/>
    <p:sldLayoutId id="2147483651" r:id="rId10"/>
    <p:sldLayoutId id="2147483652" r:id="rId11"/>
    <p:sldLayoutId id="2147483653" r:id="rId12"/>
    <p:sldLayoutId id="2147483654" r:id="rId13"/>
    <p:sldLayoutId id="2147483655" r:id="rId14"/>
    <p:sldLayoutId id="2147483657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/>
        <p:txBody>
          <a:bodyPr tIns="91440" bIns="91440"/>
          <a:lstStyle/>
          <a:p>
            <a:pPr>
              <a:lnSpc>
                <a:spcPct val="80000"/>
              </a:lnSpc>
            </a:pPr>
            <a:r>
              <a:rPr lang="en-IE" sz="3200" dirty="0" smtClean="0">
                <a:latin typeface="Century Gothic" pitchFamily="34" charset="0"/>
                <a:cs typeface="Century Gothic" pitchFamily="34" charset="0"/>
              </a:rPr>
              <a:t>Access an environment with a previous QAD EE version installed</a:t>
            </a:r>
            <a:endParaRPr lang="en-IE" dirty="0" smtClean="0">
              <a:latin typeface="Century Gothic" pitchFamily="34" charset="0"/>
              <a:cs typeface="Century Gothic" pitchFamily="34" charset="0"/>
            </a:endParaRPr>
          </a:p>
          <a:p>
            <a:pPr>
              <a:lnSpc>
                <a:spcPct val="80000"/>
              </a:lnSpc>
            </a:pPr>
            <a:r>
              <a:rPr lang="en-IE" sz="3200" dirty="0" smtClean="0">
                <a:latin typeface="Century Gothic" pitchFamily="34" charset="0"/>
                <a:cs typeface="Century Gothic" pitchFamily="34" charset="0"/>
              </a:rPr>
              <a:t>Prepare the environment by defining environment variables</a:t>
            </a:r>
            <a:endParaRPr lang="en-IE" dirty="0" smtClean="0">
              <a:latin typeface="Century Gothic" pitchFamily="34" charset="0"/>
              <a:cs typeface="Century Gothic" pitchFamily="34" charset="0"/>
            </a:endParaRPr>
          </a:p>
          <a:p>
            <a:pPr>
              <a:lnSpc>
                <a:spcPct val="80000"/>
              </a:lnSpc>
            </a:pPr>
            <a:r>
              <a:rPr lang="en-IE" sz="3200" dirty="0" smtClean="0">
                <a:latin typeface="Century Gothic" pitchFamily="34" charset="0"/>
                <a:cs typeface="Century Gothic" pitchFamily="34" charset="0"/>
              </a:rPr>
              <a:t>Prepare source databases</a:t>
            </a:r>
            <a:endParaRPr lang="en-US" sz="3200" dirty="0" smtClean="0">
              <a:latin typeface="Century Gothic" pitchFamily="34" charset="0"/>
              <a:cs typeface="Century Gothic" pitchFamily="34" charset="0"/>
            </a:endParaRPr>
          </a:p>
          <a:p>
            <a:pPr>
              <a:lnSpc>
                <a:spcPct val="80000"/>
              </a:lnSpc>
              <a:buNone/>
            </a:pPr>
            <a:r>
              <a:rPr lang="en-US" sz="3200" dirty="0" smtClean="0">
                <a:latin typeface="Century Gothic" pitchFamily="34" charset="0"/>
                <a:cs typeface="Century Gothic" pitchFamily="34" charset="0"/>
              </a:rPr>
              <a:t>	</a:t>
            </a:r>
            <a:r>
              <a:rPr lang="en-US" sz="2400" dirty="0" smtClean="0">
                <a:latin typeface="Century Gothic" pitchFamily="34" charset="0"/>
                <a:cs typeface="Century Gothic" pitchFamily="34" charset="0"/>
              </a:rPr>
              <a:t>If necessary, convert </a:t>
            </a:r>
            <a:r>
              <a:rPr lang="en-US" sz="2400" dirty="0" err="1" smtClean="0">
                <a:latin typeface="Century Gothic" pitchFamily="34" charset="0"/>
                <a:cs typeface="Century Gothic" pitchFamily="34" charset="0"/>
              </a:rPr>
              <a:t>qaddb</a:t>
            </a:r>
            <a:r>
              <a:rPr lang="en-US" sz="2400" dirty="0" smtClean="0">
                <a:latin typeface="Century Gothic" pitchFamily="34" charset="0"/>
                <a:cs typeface="Century Gothic" pitchFamily="34" charset="0"/>
              </a:rPr>
              <a:t> and </a:t>
            </a:r>
            <a:r>
              <a:rPr lang="en-US" sz="2400" dirty="0" err="1" smtClean="0">
                <a:latin typeface="Century Gothic" pitchFamily="34" charset="0"/>
                <a:cs typeface="Century Gothic" pitchFamily="34" charset="0"/>
              </a:rPr>
              <a:t>qadadm</a:t>
            </a:r>
            <a:r>
              <a:rPr lang="en-US" sz="2400" dirty="0" smtClean="0">
                <a:latin typeface="Century Gothic" pitchFamily="34" charset="0"/>
                <a:cs typeface="Century Gothic" pitchFamily="34" charset="0"/>
              </a:rPr>
              <a:t> to the new Progress version</a:t>
            </a:r>
            <a:endParaRPr lang="en-IE" sz="2400" dirty="0" smtClean="0">
              <a:latin typeface="Century Gothic" pitchFamily="34" charset="0"/>
              <a:cs typeface="Century Gothic" pitchFamily="34" charset="0"/>
            </a:endParaRPr>
          </a:p>
          <a:p>
            <a:pPr>
              <a:lnSpc>
                <a:spcPct val="80000"/>
              </a:lnSpc>
            </a:pPr>
            <a:r>
              <a:rPr lang="en-IE" sz="3200" dirty="0" smtClean="0">
                <a:latin typeface="Century Gothic" pitchFamily="34" charset="0"/>
                <a:cs typeface="Century Gothic" pitchFamily="34" charset="0"/>
              </a:rPr>
              <a:t>Back up the environment</a:t>
            </a:r>
          </a:p>
        </p:txBody>
      </p:sp>
      <p:sp>
        <p:nvSpPr>
          <p:cNvPr id="13313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Exercise: Upgrade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/>
        <p:txBody>
          <a:bodyPr tIns="91440" bIns="91440">
            <a:normAutofit/>
          </a:bodyPr>
          <a:lstStyle/>
          <a:p>
            <a:pPr>
              <a:lnSpc>
                <a:spcPct val="90000"/>
              </a:lnSpc>
            </a:pPr>
            <a:r>
              <a:rPr lang="en-IE" sz="3200" dirty="0" smtClean="0"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  <a:p>
            <a:pPr lvl="1">
              <a:lnSpc>
                <a:spcPct val="90000"/>
              </a:lnSpc>
            </a:pPr>
            <a:r>
              <a:rPr lang="en-IE" dirty="0" smtClean="0">
                <a:latin typeface="Century Gothic" pitchFamily="34" charset="0"/>
                <a:cs typeface="Century Gothic" pitchFamily="34" charset="0"/>
              </a:rPr>
              <a:t>Migrate QDT to latest Progress version</a:t>
            </a:r>
          </a:p>
          <a:p>
            <a:pPr lvl="1">
              <a:lnSpc>
                <a:spcPct val="90000"/>
              </a:lnSpc>
            </a:pPr>
            <a:r>
              <a:rPr lang="en-IE" dirty="0" smtClean="0">
                <a:latin typeface="Century Gothic" pitchFamily="34" charset="0"/>
                <a:cs typeface="Century Gothic" pitchFamily="34" charset="0"/>
              </a:rPr>
              <a:t>Install the current QDT version</a:t>
            </a:r>
          </a:p>
          <a:p>
            <a:pPr lvl="1">
              <a:lnSpc>
                <a:spcPct val="90000"/>
              </a:lnSpc>
            </a:pPr>
            <a:r>
              <a:rPr lang="en-IE" dirty="0" smtClean="0">
                <a:latin typeface="Century Gothic" pitchFamily="34" charset="0"/>
                <a:cs typeface="Century Gothic" pitchFamily="34" charset="0"/>
              </a:rPr>
              <a:t>Install the current QAD EE version</a:t>
            </a:r>
          </a:p>
          <a:p>
            <a:pPr>
              <a:lnSpc>
                <a:spcPct val="90000"/>
              </a:lnSpc>
            </a:pPr>
            <a:r>
              <a:rPr lang="en-IE" sz="3200" dirty="0" smtClean="0">
                <a:latin typeface="Century Gothic" pitchFamily="34" charset="0"/>
                <a:cs typeface="Century Gothic" pitchFamily="34" charset="0"/>
              </a:rPr>
              <a:t>Configure upgrade settings</a:t>
            </a:r>
          </a:p>
          <a:p>
            <a:pPr>
              <a:lnSpc>
                <a:spcPct val="90000"/>
              </a:lnSpc>
            </a:pPr>
            <a:r>
              <a:rPr lang="en-IE" sz="3200" dirty="0" smtClean="0">
                <a:latin typeface="Century Gothic" pitchFamily="34" charset="0"/>
                <a:cs typeface="Century Gothic" pitchFamily="34" charset="0"/>
              </a:rPr>
              <a:t>Start the upgrade</a:t>
            </a:r>
          </a:p>
          <a:p>
            <a:pPr>
              <a:lnSpc>
                <a:spcPct val="90000"/>
              </a:lnSpc>
            </a:pPr>
            <a:r>
              <a:rPr lang="en-IE" sz="3200" dirty="0" smtClean="0">
                <a:latin typeface="Century Gothic" pitchFamily="34" charset="0"/>
                <a:cs typeface="Century Gothic" pitchFamily="34" charset="0"/>
              </a:rPr>
              <a:t>Validate the upgrade</a:t>
            </a:r>
          </a:p>
          <a:p>
            <a:pPr lvl="1">
              <a:lnSpc>
                <a:spcPct val="90000"/>
              </a:lnSpc>
            </a:pPr>
            <a:r>
              <a:rPr lang="en-IE" dirty="0" smtClean="0">
                <a:latin typeface="Century Gothic" pitchFamily="34" charset="0"/>
                <a:cs typeface="Century Gothic" pitchFamily="34" charset="0"/>
              </a:rPr>
              <a:t>QDT Admin screen</a:t>
            </a:r>
          </a:p>
          <a:p>
            <a:pPr lvl="1">
              <a:lnSpc>
                <a:spcPct val="90000"/>
              </a:lnSpc>
            </a:pPr>
            <a:r>
              <a:rPr lang="en-IE" dirty="0" smtClean="0">
                <a:latin typeface="Century Gothic" pitchFamily="34" charset="0"/>
                <a:cs typeface="Century Gothic" pitchFamily="34" charset="0"/>
              </a:rPr>
              <a:t>Check the log files for errors</a:t>
            </a:r>
          </a:p>
          <a:p>
            <a:pPr lvl="1">
              <a:lnSpc>
                <a:spcPct val="90000"/>
              </a:lnSpc>
              <a:buNone/>
            </a:pPr>
            <a:endParaRPr lang="en-IE" dirty="0" smtClean="0">
              <a:latin typeface="Century Gothic" pitchFamily="34" charset="0"/>
              <a:cs typeface="Century Gothic" pitchFamily="34" charset="0"/>
            </a:endParaRPr>
          </a:p>
          <a:p>
            <a:pPr lvl="1">
              <a:lnSpc>
                <a:spcPct val="90000"/>
              </a:lnSpc>
              <a:buNone/>
            </a:pPr>
            <a:endParaRPr lang="en-IE" dirty="0" smtClean="0">
              <a:latin typeface="Century Gothic" pitchFamily="34" charset="0"/>
              <a:cs typeface="Century Gothic" pitchFamily="34" charset="0"/>
            </a:endParaRPr>
          </a:p>
          <a:p>
            <a:pPr lvl="1">
              <a:lnSpc>
                <a:spcPct val="90000"/>
              </a:lnSpc>
            </a:pPr>
            <a:endParaRPr lang="en-IE" dirty="0" smtClean="0"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Exercise: Upgrade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/>
        <p:txBody>
          <a:bodyPr tIns="91440" bIns="91440"/>
          <a:lstStyle/>
          <a:p>
            <a:r>
              <a:rPr lang="en-IE" dirty="0" smtClean="0">
                <a:latin typeface="Century Gothic" pitchFamily="34" charset="0"/>
                <a:cs typeface="Century Gothic" pitchFamily="34" charset="0"/>
              </a:rPr>
              <a:t>Install the .NET UI</a:t>
            </a:r>
          </a:p>
          <a:p>
            <a:r>
              <a:rPr lang="en-IE" dirty="0" smtClean="0">
                <a:latin typeface="Century Gothic" pitchFamily="34" charset="0"/>
                <a:cs typeface="Century Gothic" pitchFamily="34" charset="0"/>
              </a:rPr>
              <a:t>Test QAD EE</a:t>
            </a:r>
          </a:p>
          <a:p>
            <a:pPr lvl="1">
              <a:buFont typeface="Lucida Grande"/>
              <a:buNone/>
            </a:pPr>
            <a:endParaRPr lang="en-IE" dirty="0" smtClean="0"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Exercise: Upgrade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803</TotalTime>
  <Words>79</Words>
  <Application>Microsoft Office PowerPoint</Application>
  <PresentationFormat>On-screen Show (4:3)</PresentationFormat>
  <Paragraphs>23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QAD 2010 Template</vt:lpstr>
      <vt:lpstr>Exercise: Upgrade</vt:lpstr>
      <vt:lpstr>Exercise: Upgrade</vt:lpstr>
      <vt:lpstr>Exercise: Upgrade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qad</cp:lastModifiedBy>
  <cp:revision>83</cp:revision>
  <dcterms:created xsi:type="dcterms:W3CDTF">2010-10-05T00:44:07Z</dcterms:created>
  <dcterms:modified xsi:type="dcterms:W3CDTF">2011-09-21T16:17:13Z</dcterms:modified>
</cp:coreProperties>
</file>