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3"/>
  </p:notesMasterIdLst>
  <p:handoutMasterIdLst>
    <p:handoutMasterId r:id="rId4"/>
  </p:handoutMasterIdLst>
  <p:sldIdLst>
    <p:sldId id="273" r:id="rId2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900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FAEE327-F797-4672-9021-3A81372AD597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77C81A2-DD5C-44DC-BB34-E3CDF33DC6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582ABBD-E32F-4BCC-8DFA-48F122C068EE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7CEDF85-39F4-49F2-B925-F64E5D793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836EAFD-B55E-4BF9-B8CF-B8030312E56F}" type="slidenum">
              <a:rPr lang="en-US" sz="1200"/>
              <a:pPr algn="r" defTabSz="914400"/>
              <a:t>1</a:t>
            </a:fld>
            <a:endParaRPr 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EC255-DACA-4A3F-AD31-0C79882960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42DC7-7665-4461-BF84-F5A48E4146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D82EA-CCF3-43BE-8828-92D0817632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9CFFF-1143-4FA5-AA41-191E24F2E5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5E2B3-6541-4C09-BF4B-BEE95A4E67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ABE79-4DED-41CF-BB9B-6BBA820A17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9A446-EEB4-4AAD-84E8-312B4B9F76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Access the appropriate </a:t>
            </a:r>
            <a:r>
              <a:rPr lang="en-IE" dirty="0" err="1" smtClean="0">
                <a:latin typeface="Century Gothic" pitchFamily="34" charset="0"/>
                <a:cs typeface="Century Gothic" pitchFamily="34" charset="0"/>
              </a:rPr>
              <a:t>Surgient</a:t>
            </a: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 environment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2000" dirty="0" smtClean="0">
                <a:latin typeface="Century Gothic" pitchFamily="34" charset="0"/>
                <a:cs typeface="Century Gothic" pitchFamily="34" charset="0"/>
              </a:rPr>
              <a:t>Mount downloads-</a:t>
            </a:r>
            <a:r>
              <a:rPr lang="en-IE" sz="2000" dirty="0" err="1" smtClean="0">
                <a:latin typeface="Century Gothic" pitchFamily="34" charset="0"/>
                <a:cs typeface="Century Gothic" pitchFamily="34" charset="0"/>
              </a:rPr>
              <a:t>int</a:t>
            </a:r>
            <a:r>
              <a:rPr lang="en-IE" sz="2000" dirty="0" smtClean="0">
                <a:latin typeface="Century Gothic" pitchFamily="34" charset="0"/>
                <a:cs typeface="Century Gothic" pitchFamily="34" charset="0"/>
              </a:rPr>
              <a:t> to access QAD Software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800" dirty="0" smtClean="0">
                <a:latin typeface="Century Gothic" pitchFamily="34" charset="0"/>
                <a:cs typeface="Century Gothic" pitchFamily="34" charset="0"/>
              </a:rPr>
              <a:t>As root (GDSr00t)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800" dirty="0" smtClean="0">
                <a:latin typeface="Century Gothic" pitchFamily="34" charset="0"/>
                <a:cs typeface="Century Gothic" pitchFamily="34" charset="0"/>
              </a:rPr>
              <a:t>#mount downloads-int.qad.com:/dr01/QAD_SW_ISOs /</a:t>
            </a:r>
            <a:r>
              <a:rPr lang="en-IE" sz="1800" dirty="0" err="1" smtClean="0">
                <a:latin typeface="Century Gothic" pitchFamily="34" charset="0"/>
                <a:cs typeface="Century Gothic" pitchFamily="34" charset="0"/>
              </a:rPr>
              <a:t>mnt</a:t>
            </a:r>
            <a:endParaRPr lang="en-IE" sz="1800" dirty="0" smtClean="0"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Locate the current release media</a:t>
            </a:r>
            <a:endParaRPr lang="en-IE" sz="1800" dirty="0" smtClean="0"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pre-conversion software</a:t>
            </a:r>
            <a:endParaRPr lang="en-IE" sz="2000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Run the Data Preparation Report and correct all issues</a:t>
            </a: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Back up the database when pre-conversion work is complete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Pre-conversion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729</TotalTime>
  <Words>53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QAD 2010 Template</vt:lpstr>
      <vt:lpstr>Exercise: Pre-conversion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52</cp:revision>
  <dcterms:created xsi:type="dcterms:W3CDTF">2010-10-05T00:44:07Z</dcterms:created>
  <dcterms:modified xsi:type="dcterms:W3CDTF">2011-09-21T16:16:53Z</dcterms:modified>
</cp:coreProperties>
</file>