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336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4/13/2012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4/13/2012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April 2012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2012 Enterprise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QAD EE User Interface, QAD EE Database, and QAD EE Application are selected.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Product Destination path points to the existing QAD EE version.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9699" name="Picture 4" descr="upgrad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473325"/>
            <a:ext cx="29622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appears to back up the current install. Click OK.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QAD EE to a new release.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EE to a New Release.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path. Do not change the path unless you are using a customized Delta DF file.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Character Client Code: Generate R-Code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 UI Configuration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following changes: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for your specific environment&gt;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7891" name="Picture 4" descr="upgrad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562350"/>
            <a:ext cx="36925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Start the upgrade.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Tab to Execute and press Enter.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EE version.</a:t>
            </a:r>
          </a:p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the following: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should appear when the upgrade finishes.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source databases.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the software.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DLC=&lt;Progress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CATALINA_HOME=&lt;Tomcat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JAVA_HOME=&lt;Java install directory&gt;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the system.</a:t>
            </a:r>
          </a:p>
          <a:p>
            <a:pPr lvl="1" eaLnBrk="1" hangingPunct="1">
              <a:buFont typeface="Lucida Grande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installation directory.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QDT sessions.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installation directory.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being upgraded.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&lt;QDT install directory&gt;/envs/</a:t>
            </a:r>
            <a:b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&lt;env name&gt;/scripts/stopenv.&lt;env name&gt;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structure).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Backup folders under $CATALINA_HOME/webapps: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Progress ubroker.properties file</a:t>
            </a:r>
          </a:p>
          <a:p>
            <a:pPr lvl="1" eaLnBrk="1" hangingPunct="1">
              <a:buFont typeface="Lucida Grande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$DLC/properties/ubroker.properties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Migrate QDT to the New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Then configure QDT and QAD Enterprise Edition to use the latest Progress version</a:t>
            </a:r>
          </a:p>
          <a:p>
            <a:pPr marL="457200" lvl="1" indent="0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See Appendix H, “Configuring QDT Upgrade Settings,” of the EE Conversion Guide for more information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Install over the existing QDT installation the latest QDT version that includes the upgrade and conversion software.</a:t>
            </a:r>
          </a:p>
          <a:p>
            <a:pPr lvl="1" eaLnBrk="1" hangingPunct="1"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8295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958</TotalTime>
  <Words>611</Words>
  <Application>Microsoft Office PowerPoint</Application>
  <PresentationFormat>On-screen Show (4:3)</PresentationFormat>
  <Paragraphs>123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48</cp:revision>
  <dcterms:created xsi:type="dcterms:W3CDTF">2010-10-05T00:44:07Z</dcterms:created>
  <dcterms:modified xsi:type="dcterms:W3CDTF">2012-04-13T20:54:22Z</dcterms:modified>
</cp:coreProperties>
</file>