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3"/>
  </p:notesMasterIdLst>
  <p:handoutMasterIdLst>
    <p:handoutMasterId r:id="rId4"/>
  </p:handoutMasterIdLst>
  <p:sldIdLst>
    <p:sldId id="276" r:id="rId2"/>
  </p:sldIdLst>
  <p:sldSz cx="9144000" cy="6858000" type="screen4x3"/>
  <p:notesSz cx="68580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900" y="-9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84027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CC1FF80-7FD3-4F26-95F7-38264B35B45F}" type="datetimeFigureOut">
              <a:rPr lang="en-US"/>
              <a:pPr>
                <a:defRPr/>
              </a:pPr>
              <a:t>9/21/2011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1" y="8829675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84027" y="8829675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55043820-B86D-47A3-8FFA-3376C93E07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027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287E62E-A365-46C4-B51A-24AA3A893651}" type="datetimeFigureOut">
              <a:rPr lang="en-US"/>
              <a:pPr>
                <a:defRPr/>
              </a:pPr>
              <a:t>9/21/2011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6421" y="4416426"/>
            <a:ext cx="5485158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1" y="8829675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027" y="8829675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3B738CF-EFAF-4A6A-9E51-46735729E4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7"/>
          <p:cNvSpPr txBox="1">
            <a:spLocks noGrp="1" noChangeArrowheads="1"/>
          </p:cNvSpPr>
          <p:nvPr/>
        </p:nvSpPr>
        <p:spPr bwMode="auto">
          <a:xfrm>
            <a:off x="3884027" y="8829675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8200AFA1-9B6A-4EC1-BBE1-603424BFE4C0}" type="slidenum">
              <a:rPr lang="en-US" sz="1200"/>
              <a:pPr algn="r" defTabSz="914400"/>
              <a:t>1</a:t>
            </a:fld>
            <a:endParaRPr lang="en-US" sz="120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85881-62CC-4183-BE09-378384DB27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663C0-E666-4D11-BF59-59AC0D885B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0DDA7-70C4-482C-96CB-3114F8595F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BA2AB-309F-4707-9D3B-4A85F8303B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16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97427-1F06-4401-9E35-A6CCFE9B7AE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BE26C-F22E-4886-A1C8-5ECF91CC7F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7BDD43-A3ED-4BF6-909D-02E2D03C87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58" r:id="rId8"/>
    <p:sldLayoutId id="2147483650" r:id="rId9"/>
    <p:sldLayoutId id="2147483651" r:id="rId10"/>
    <p:sldLayoutId id="2147483652" r:id="rId11"/>
    <p:sldLayoutId id="2147483653" r:id="rId12"/>
    <p:sldLayoutId id="2147483654" r:id="rId13"/>
    <p:sldLayoutId id="2147483655" r:id="rId14"/>
    <p:sldLayoutId id="2147483657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/>
        <p:txBody>
          <a:bodyPr tIns="91440" bIns="91440"/>
          <a:lstStyle/>
          <a:p>
            <a:pPr eaLnBrk="1" hangingPunct="1"/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Run the Post-conversion Utilities</a:t>
            </a:r>
          </a:p>
          <a:p>
            <a:pPr eaLnBrk="1" hangingPunct="1"/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Run the Data Validation Utilities</a:t>
            </a:r>
          </a:p>
          <a:p>
            <a:pPr eaLnBrk="1" hangingPunct="1"/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Install the .NET UI </a:t>
            </a:r>
          </a:p>
          <a:p>
            <a:pPr eaLnBrk="1" hangingPunct="1"/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Test the current QAD EE release</a:t>
            </a:r>
            <a:endParaRPr lang="en-US" dirty="0" smtClean="0"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3313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Exercise: Post-conversion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799</TotalTime>
  <Words>24</Words>
  <Application>Microsoft Office PowerPoint</Application>
  <PresentationFormat>On-screen Show (4:3)</PresentationFormat>
  <Paragraphs>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QAD 2010 Template</vt:lpstr>
      <vt:lpstr>Exercise: Post-conversion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qad</cp:lastModifiedBy>
  <cp:revision>52</cp:revision>
  <dcterms:created xsi:type="dcterms:W3CDTF">2010-10-05T00:44:07Z</dcterms:created>
  <dcterms:modified xsi:type="dcterms:W3CDTF">2011-09-21T16:16:33Z</dcterms:modified>
</cp:coreProperties>
</file>