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4"/>
  </p:notesMasterIdLst>
  <p:handoutMasterIdLst>
    <p:handoutMasterId r:id="rId5"/>
  </p:handoutMasterIdLst>
  <p:sldIdLst>
    <p:sldId id="274" r:id="rId2"/>
    <p:sldId id="275" r:id="rId3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852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8DBC952-0953-4AB3-997C-EAC1C9AC0BE5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8D00B0F-973F-4ACA-9E5F-530219F666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409D685-FA2A-4F38-9FB0-B7CDF15F4682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E9C6981-2123-421B-9370-57D742125B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CD999CEC-C53F-4CB8-B851-1849A2C77165}" type="slidenum">
              <a:rPr lang="en-US" sz="1200"/>
              <a:pPr algn="r" defTabSz="914400"/>
              <a:t>1</a:t>
            </a:fld>
            <a:endParaRPr lang="en-US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A59D338A-8241-4120-9FB8-9DBFAC360EE5}" type="slidenum">
              <a:rPr lang="en-US" sz="1200"/>
              <a:pPr algn="r" defTabSz="914400"/>
              <a:t>2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2242E-D193-4111-A064-94FDCFE973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7A25D-0951-40B9-BDE0-D21283EE9B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5DAE0-73DC-48C5-AC82-BA237A2A52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45DD0-D850-4CB4-BD05-F3DE7049FF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ED160-5252-4281-8A6B-1ECB16187F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19443-6BD4-447D-853B-7B66AC59A4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CB9F4-86BA-4576-8C4D-18AA754EA2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environment by defining environment variables</a:t>
            </a:r>
          </a:p>
          <a:p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current EE software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Conversion-enabled QDT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</a:t>
            </a:r>
          </a:p>
          <a:p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set up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 conversions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Configure conversion settings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Exercise: Conversion Execution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Execute the conversion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use the optional snapshot feature</a:t>
            </a:r>
          </a:p>
          <a:p>
            <a:pPr lvl="2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Pause Before Executing Selected Actions</a:t>
            </a:r>
          </a:p>
          <a:p>
            <a:pPr lvl="2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Take snapshots based on your configuration settings</a:t>
            </a:r>
          </a:p>
          <a:p>
            <a:pPr lvl="2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Restart the conversion execution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perform a conversion without making snapshots, select Execute</a:t>
            </a:r>
          </a:p>
          <a:p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Complete the conversion</a:t>
            </a:r>
          </a:p>
          <a:p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Validate the conversion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QDT Admin screen</a:t>
            </a:r>
          </a:p>
          <a:p>
            <a:pPr lvl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the log files for errors</a:t>
            </a:r>
          </a:p>
          <a:p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Enter the license codes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Exercise: Conversion Execution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773</TotalTime>
  <Words>88</Words>
  <Application>Microsoft Office PowerPoint</Application>
  <PresentationFormat>On-screen Show (4:3)</PresentationFormat>
  <Paragraphs>22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Exercise: Conversion Execution</vt:lpstr>
      <vt:lpstr>Exercise: Conversion Execution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70</cp:revision>
  <dcterms:created xsi:type="dcterms:W3CDTF">2010-10-05T00:44:07Z</dcterms:created>
  <dcterms:modified xsi:type="dcterms:W3CDTF">2011-09-21T16:16:14Z</dcterms:modified>
</cp:coreProperties>
</file>