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4" r:id="rId1"/>
    <p:sldMasterId id="2147483666" r:id="rId2"/>
  </p:sldMasterIdLst>
  <p:notesMasterIdLst>
    <p:notesMasterId r:id="rId14"/>
  </p:notesMasterIdLst>
  <p:handoutMasterIdLst>
    <p:handoutMasterId r:id="rId15"/>
  </p:handoutMasterIdLst>
  <p:sldIdLst>
    <p:sldId id="257" r:id="rId3"/>
    <p:sldId id="258" r:id="rId4"/>
    <p:sldId id="256" r:id="rId5"/>
    <p:sldId id="259" r:id="rId6"/>
    <p:sldId id="260" r:id="rId7"/>
    <p:sldId id="261" r:id="rId8"/>
    <p:sldId id="262" r:id="rId9"/>
    <p:sldId id="267" r:id="rId10"/>
    <p:sldId id="264" r:id="rId11"/>
    <p:sldId id="265" r:id="rId12"/>
    <p:sldId id="266" r:id="rId13"/>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FAF6EA"/>
    <a:srgbClr val="D1D9DF"/>
    <a:srgbClr val="EDD1C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48" autoAdjust="0"/>
    <p:restoredTop sz="97837" autoAdjust="0"/>
  </p:normalViewPr>
  <p:slideViewPr>
    <p:cSldViewPr snapToGrid="0">
      <p:cViewPr>
        <p:scale>
          <a:sx n="100" d="100"/>
          <a:sy n="100" d="100"/>
        </p:scale>
        <p:origin x="-264" y="-54"/>
      </p:cViewPr>
      <p:guideLst>
        <p:guide orient="horz" pos="2094"/>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52" d="100"/>
          <a:sy n="52" d="100"/>
        </p:scale>
        <p:origin x="-1860"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F75A38B9-8217-453B-B0FA-4C73E9733DDB}" type="datetime1">
              <a:rPr lang="en-US"/>
              <a:pPr/>
              <a:t>2/9/2011</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668AF455-4303-421F-87D3-1595ADD32766}"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2057"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76132E80-E6E6-45A2-BA8A-B58B512A63E0}" type="datetime1">
              <a:rPr lang="en-US"/>
              <a:pPr/>
              <a:t>2/9/2011</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3329B9E5-E6AD-425C-82DE-DFEC47E4681D}" type="slidenum">
              <a:rPr lang="en-US"/>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403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403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4403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eB-IC-IN-000</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eB-IC-IN-000</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eB-IC-IN-000</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eB-IC-IN-000</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eB-IC-IN-000</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eB-IC-IN-000</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4403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4403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endParaRPr lang="en-US" smtClean="0"/>
          </a:p>
        </p:txBody>
      </p:sp>
      <p:sp>
        <p:nvSpPr>
          <p:cNvPr id="4301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301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lgn="l">
              <a:spcBef>
                <a:spcPct val="50000"/>
              </a:spcBef>
            </a:pPr>
            <a:r>
              <a:rPr lang="en-US" sz="1000">
                <a:solidFill>
                  <a:schemeClr val="bg2"/>
                </a:solidFill>
              </a:rPr>
              <a:t>QAD Proprietary</a:t>
            </a:r>
          </a:p>
        </p:txBody>
      </p:sp>
      <p:pic>
        <p:nvPicPr>
          <p:cNvPr id="4301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43014" name="Rectangle 6"/>
          <p:cNvSpPr>
            <a:spLocks noGrp="1" noChangeArrowheads="1"/>
          </p:cNvSpPr>
          <p:nvPr>
            <p:ph type="ftr" sz="quarter" idx="3"/>
          </p:nvPr>
        </p:nvSpPr>
        <p:spPr bwMode="auto">
          <a:xfrm>
            <a:off x="7897813" y="6619875"/>
            <a:ext cx="118903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kumimoji="1" sz="800">
                <a:latin typeface="Arial" charset="0"/>
              </a:defRPr>
            </a:lvl1pPr>
          </a:lstStyle>
          <a:p>
            <a:r>
              <a:rPr lang="en-US"/>
              <a:t>eB-IC-IN-000</a:t>
            </a: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eB-IC-IN-000</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3" name="Rectangle 9"/>
          <p:cNvSpPr>
            <a:spLocks noGrp="1" noChangeArrowheads="1"/>
          </p:cNvSpPr>
          <p:nvPr>
            <p:ph type="title"/>
          </p:nvPr>
        </p:nvSpPr>
        <p:spPr/>
        <p:txBody>
          <a:bodyPr>
            <a:normAutofit fontScale="90000"/>
          </a:bodyPr>
          <a:lstStyle/>
          <a:p>
            <a:r>
              <a:rPr lang="en-US" sz="3200" dirty="0"/>
              <a:t>QAD Enterprise Applications </a:t>
            </a:r>
            <a:r>
              <a:rPr lang="en-US" sz="3200" dirty="0" smtClean="0"/>
              <a:t>Standard </a:t>
            </a:r>
            <a:r>
              <a:rPr lang="en-US" sz="3200" dirty="0"/>
              <a:t>Edition</a:t>
            </a:r>
          </a:p>
        </p:txBody>
      </p:sp>
      <p:sp>
        <p:nvSpPr>
          <p:cNvPr id="21514" name="Rectangle 10"/>
          <p:cNvSpPr>
            <a:spLocks noGrp="1" noChangeArrowheads="1"/>
          </p:cNvSpPr>
          <p:nvPr>
            <p:ph type="body" sz="quarter" idx="10"/>
          </p:nvPr>
        </p:nvSpPr>
        <p:spPr/>
        <p:txBody>
          <a:bodyPr/>
          <a:lstStyle/>
          <a:p>
            <a:r>
              <a:rPr lang="en-US"/>
              <a:t>Inventory Control / Physical Inventory</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5" name="Rectangle 5"/>
          <p:cNvSpPr>
            <a:spLocks noGrp="1" noChangeArrowheads="1"/>
          </p:cNvSpPr>
          <p:nvPr>
            <p:ph type="title"/>
          </p:nvPr>
        </p:nvSpPr>
        <p:spPr>
          <a:noFill/>
          <a:ln/>
        </p:spPr>
        <p:txBody>
          <a:bodyPr/>
          <a:lstStyle/>
          <a:p>
            <a:r>
              <a:rPr lang="en-US">
                <a:latin typeface="Arial" charset="0"/>
              </a:rPr>
              <a:t>Related Courses</a:t>
            </a:r>
          </a:p>
        </p:txBody>
      </p:sp>
      <p:sp>
        <p:nvSpPr>
          <p:cNvPr id="20" name="Footer Placeholder 2"/>
          <p:cNvSpPr>
            <a:spLocks noGrp="1"/>
          </p:cNvSpPr>
          <p:nvPr>
            <p:ph type="ftr" sz="quarter" idx="10"/>
          </p:nvPr>
        </p:nvSpPr>
        <p:spPr/>
        <p:txBody>
          <a:bodyPr/>
          <a:lstStyle/>
          <a:p>
            <a:r>
              <a:rPr lang="en-US"/>
              <a:t>IC-IN-080</a:t>
            </a:r>
          </a:p>
        </p:txBody>
      </p:sp>
      <p:grpSp>
        <p:nvGrpSpPr>
          <p:cNvPr id="21" name="Group 20"/>
          <p:cNvGrpSpPr/>
          <p:nvPr/>
        </p:nvGrpSpPr>
        <p:grpSpPr>
          <a:xfrm>
            <a:off x="1136650" y="1133475"/>
            <a:ext cx="6854825" cy="4413250"/>
            <a:chOff x="1136650" y="1047750"/>
            <a:chExt cx="6854825" cy="4413250"/>
          </a:xfrm>
        </p:grpSpPr>
        <p:sp>
          <p:nvSpPr>
            <p:cNvPr id="61446" name="Text Box 6"/>
            <p:cNvSpPr txBox="1">
              <a:spLocks noChangeArrowheads="1"/>
            </p:cNvSpPr>
            <p:nvPr/>
          </p:nvSpPr>
          <p:spPr bwMode="auto">
            <a:xfrm>
              <a:off x="1687513" y="4311650"/>
              <a:ext cx="1300162" cy="442913"/>
            </a:xfrm>
            <a:prstGeom prst="rect">
              <a:avLst/>
            </a:prstGeom>
            <a:solidFill>
              <a:schemeClr val="bg1"/>
            </a:solidFill>
            <a:ln w="9525" algn="ctr">
              <a:noFill/>
              <a:miter lim="800000"/>
              <a:headEnd/>
              <a:tailEnd/>
            </a:ln>
            <a:effectLst/>
          </p:spPr>
          <p:txBody>
            <a:bodyPr wrap="none" lIns="0" tIns="0" bIns="0"/>
            <a:lstStyle/>
            <a:p>
              <a:pPr>
                <a:spcBef>
                  <a:spcPct val="50000"/>
                </a:spcBef>
              </a:pPr>
              <a:r>
                <a:rPr lang="en-US" sz="1200" b="1">
                  <a:solidFill>
                    <a:schemeClr val="hlink"/>
                  </a:solidFill>
                  <a:latin typeface="+mj-lt"/>
                </a:rPr>
                <a:t>= Prerequisite</a:t>
              </a:r>
              <a:br>
                <a:rPr lang="en-US" sz="1200" b="1">
                  <a:solidFill>
                    <a:schemeClr val="hlink"/>
                  </a:solidFill>
                  <a:latin typeface="+mj-lt"/>
                </a:rPr>
              </a:br>
              <a:r>
                <a:rPr lang="en-US" sz="1200" b="1">
                  <a:solidFill>
                    <a:schemeClr val="hlink"/>
                  </a:solidFill>
                  <a:latin typeface="+mj-lt"/>
                </a:rPr>
                <a:t>Courses</a:t>
              </a:r>
            </a:p>
          </p:txBody>
        </p:sp>
        <p:sp>
          <p:nvSpPr>
            <p:cNvPr id="61447" name="Rectangle 7"/>
            <p:cNvSpPr>
              <a:spLocks noChangeArrowheads="1"/>
            </p:cNvSpPr>
            <p:nvPr/>
          </p:nvSpPr>
          <p:spPr bwMode="auto">
            <a:xfrm>
              <a:off x="3230563" y="2887663"/>
              <a:ext cx="2587625" cy="736600"/>
            </a:xfrm>
            <a:prstGeom prst="rect">
              <a:avLst/>
            </a:prstGeom>
            <a:solidFill>
              <a:srgbClr val="EDD1C5"/>
            </a:solidFill>
            <a:ln w="9525" algn="ctr">
              <a:solidFill>
                <a:schemeClr val="tx1"/>
              </a:solidFill>
              <a:miter lim="800000"/>
              <a:headEnd/>
              <a:tailEnd/>
            </a:ln>
            <a:effectLst>
              <a:outerShdw dist="53882" dir="2700000" algn="ctr" rotWithShape="0">
                <a:schemeClr val="bg2"/>
              </a:outerShdw>
            </a:effectLst>
          </p:spPr>
          <p:txBody>
            <a:bodyPr wrap="none" tIns="91440" bIns="91440" anchor="ctr"/>
            <a:lstStyle/>
            <a:p>
              <a:r>
                <a:rPr lang="en-US" sz="1600" b="1">
                  <a:latin typeface="+mj-lt"/>
                </a:rPr>
                <a:t>Inventory Control</a:t>
              </a:r>
            </a:p>
          </p:txBody>
        </p:sp>
        <p:sp>
          <p:nvSpPr>
            <p:cNvPr id="61448" name="Rectangle 8"/>
            <p:cNvSpPr>
              <a:spLocks noChangeArrowheads="1"/>
            </p:cNvSpPr>
            <p:nvPr/>
          </p:nvSpPr>
          <p:spPr bwMode="auto">
            <a:xfrm>
              <a:off x="1136650" y="2954338"/>
              <a:ext cx="1663700" cy="603250"/>
            </a:xfrm>
            <a:prstGeom prst="rect">
              <a:avLst/>
            </a:prstGeom>
            <a:pattFill prst="smGrid">
              <a:fgClr>
                <a:srgbClr val="D1D9DF"/>
              </a:fgClr>
              <a:bgClr>
                <a:schemeClr val="bg1"/>
              </a:bgClr>
            </a:pattFill>
            <a:ln w="9525" algn="ctr">
              <a:solidFill>
                <a:schemeClr val="tx1"/>
              </a:solidFill>
              <a:miter lim="800000"/>
              <a:headEnd/>
              <a:tailEnd/>
            </a:ln>
            <a:effectLst>
              <a:outerShdw dist="53882" dir="2700000" algn="ctr" rotWithShape="0">
                <a:schemeClr val="bg2"/>
              </a:outerShdw>
            </a:effectLst>
          </p:spPr>
          <p:txBody>
            <a:bodyPr wrap="none" tIns="91440" bIns="91440" anchor="ctr"/>
            <a:lstStyle/>
            <a:p>
              <a:r>
                <a:rPr lang="en-US" sz="1400" b="1">
                  <a:latin typeface="+mj-lt"/>
                </a:rPr>
                <a:t>Quick Start</a:t>
              </a:r>
            </a:p>
          </p:txBody>
        </p:sp>
        <p:sp>
          <p:nvSpPr>
            <p:cNvPr id="61449" name="Rectangle 9"/>
            <p:cNvSpPr>
              <a:spLocks noChangeArrowheads="1"/>
            </p:cNvSpPr>
            <p:nvPr/>
          </p:nvSpPr>
          <p:spPr bwMode="auto">
            <a:xfrm>
              <a:off x="6327775" y="1047750"/>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Allocations</a:t>
              </a:r>
              <a:br>
                <a:rPr lang="en-US" sz="1200" b="1">
                  <a:latin typeface="+mj-lt"/>
                </a:rPr>
              </a:br>
              <a:r>
                <a:rPr lang="en-US" sz="1200" b="1">
                  <a:latin typeface="+mj-lt"/>
                </a:rPr>
                <a:t>and Shipping</a:t>
              </a:r>
            </a:p>
          </p:txBody>
        </p:sp>
        <p:sp>
          <p:nvSpPr>
            <p:cNvPr id="61450" name="Rectangle 10"/>
            <p:cNvSpPr>
              <a:spLocks noChangeArrowheads="1"/>
            </p:cNvSpPr>
            <p:nvPr/>
          </p:nvSpPr>
          <p:spPr bwMode="auto">
            <a:xfrm>
              <a:off x="6327775" y="1806575"/>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Compliance</a:t>
              </a:r>
            </a:p>
          </p:txBody>
        </p:sp>
        <p:sp>
          <p:nvSpPr>
            <p:cNvPr id="61451" name="Rectangle 11"/>
            <p:cNvSpPr>
              <a:spLocks noChangeArrowheads="1"/>
            </p:cNvSpPr>
            <p:nvPr/>
          </p:nvSpPr>
          <p:spPr bwMode="auto">
            <a:xfrm>
              <a:off x="6327775" y="2565400"/>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Purchase Order Management</a:t>
              </a:r>
            </a:p>
          </p:txBody>
        </p:sp>
        <p:sp>
          <p:nvSpPr>
            <p:cNvPr id="61452" name="Rectangle 12"/>
            <p:cNvSpPr>
              <a:spLocks noChangeArrowheads="1"/>
            </p:cNvSpPr>
            <p:nvPr/>
          </p:nvSpPr>
          <p:spPr bwMode="auto">
            <a:xfrm>
              <a:off x="6327775" y="3321050"/>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Quality Management</a:t>
              </a:r>
            </a:p>
          </p:txBody>
        </p:sp>
        <p:sp>
          <p:nvSpPr>
            <p:cNvPr id="61453" name="Rectangle 13"/>
            <p:cNvSpPr>
              <a:spLocks noChangeArrowheads="1"/>
            </p:cNvSpPr>
            <p:nvPr/>
          </p:nvSpPr>
          <p:spPr bwMode="auto">
            <a:xfrm>
              <a:off x="6327775" y="4086225"/>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Sales Order Management</a:t>
              </a:r>
            </a:p>
          </p:txBody>
        </p:sp>
        <p:sp>
          <p:nvSpPr>
            <p:cNvPr id="61454" name="Rectangle 14"/>
            <p:cNvSpPr>
              <a:spLocks noChangeArrowheads="1"/>
            </p:cNvSpPr>
            <p:nvPr/>
          </p:nvSpPr>
          <p:spPr bwMode="auto">
            <a:xfrm>
              <a:off x="6327775" y="4857750"/>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Work Orders</a:t>
              </a:r>
            </a:p>
          </p:txBody>
        </p:sp>
        <p:sp>
          <p:nvSpPr>
            <p:cNvPr id="61455" name="Rectangle 15"/>
            <p:cNvSpPr>
              <a:spLocks noChangeArrowheads="1"/>
            </p:cNvSpPr>
            <p:nvPr/>
          </p:nvSpPr>
          <p:spPr bwMode="auto">
            <a:xfrm>
              <a:off x="1244600" y="4311650"/>
              <a:ext cx="377825" cy="184150"/>
            </a:xfrm>
            <a:prstGeom prst="rect">
              <a:avLst/>
            </a:prstGeom>
            <a:pattFill prst="smGrid">
              <a:fgClr>
                <a:srgbClr val="D1D9DF"/>
              </a:fgClr>
              <a:bgClr>
                <a:schemeClr val="bg1"/>
              </a:bgClr>
            </a:pattFill>
            <a:ln w="9525" algn="ctr">
              <a:solidFill>
                <a:schemeClr val="tx1"/>
              </a:solidFill>
              <a:miter lim="800000"/>
              <a:headEnd/>
              <a:tailEnd/>
            </a:ln>
            <a:effectLst>
              <a:outerShdw dist="53882" dir="2700000" algn="ctr" rotWithShape="0">
                <a:schemeClr val="bg2"/>
              </a:outerShdw>
            </a:effectLst>
          </p:spPr>
          <p:txBody>
            <a:bodyPr wrap="none" tIns="91440" bIns="91440" anchor="ctr"/>
            <a:lstStyle/>
            <a:p>
              <a:endParaRPr lang="en-US" sz="1400" b="1">
                <a:latin typeface="+mj-lt"/>
              </a:endParaRPr>
            </a:p>
          </p:txBody>
        </p:sp>
        <p:cxnSp>
          <p:nvCxnSpPr>
            <p:cNvPr id="61456" name="AutoShape 16"/>
            <p:cNvCxnSpPr>
              <a:cxnSpLocks noChangeShapeType="1"/>
              <a:stCxn id="61447" idx="3"/>
              <a:endCxn id="61449" idx="1"/>
            </p:cNvCxnSpPr>
            <p:nvPr/>
          </p:nvCxnSpPr>
          <p:spPr bwMode="auto">
            <a:xfrm flipV="1">
              <a:off x="5818188" y="1349375"/>
              <a:ext cx="509587" cy="1906588"/>
            </a:xfrm>
            <a:prstGeom prst="bentConnector3">
              <a:avLst>
                <a:gd name="adj1" fmla="val 49843"/>
              </a:avLst>
            </a:prstGeom>
            <a:noFill/>
            <a:ln w="31750">
              <a:solidFill>
                <a:schemeClr val="tx1"/>
              </a:solidFill>
              <a:miter lim="800000"/>
              <a:headEnd/>
              <a:tailEnd type="triangle" w="med" len="med"/>
            </a:ln>
            <a:effectLst/>
          </p:spPr>
        </p:cxnSp>
        <p:cxnSp>
          <p:nvCxnSpPr>
            <p:cNvPr id="61457" name="AutoShape 17"/>
            <p:cNvCxnSpPr>
              <a:cxnSpLocks noChangeShapeType="1"/>
              <a:stCxn id="61447" idx="3"/>
              <a:endCxn id="61450" idx="1"/>
            </p:cNvCxnSpPr>
            <p:nvPr/>
          </p:nvCxnSpPr>
          <p:spPr bwMode="auto">
            <a:xfrm flipV="1">
              <a:off x="5818188" y="2108200"/>
              <a:ext cx="509587" cy="1147763"/>
            </a:xfrm>
            <a:prstGeom prst="bentConnector3">
              <a:avLst>
                <a:gd name="adj1" fmla="val 49843"/>
              </a:avLst>
            </a:prstGeom>
            <a:noFill/>
            <a:ln w="31750">
              <a:solidFill>
                <a:schemeClr val="tx1"/>
              </a:solidFill>
              <a:miter lim="800000"/>
              <a:headEnd/>
              <a:tailEnd type="triangle" w="med" len="med"/>
            </a:ln>
            <a:effectLst/>
          </p:spPr>
        </p:cxnSp>
        <p:cxnSp>
          <p:nvCxnSpPr>
            <p:cNvPr id="61458" name="AutoShape 18"/>
            <p:cNvCxnSpPr>
              <a:cxnSpLocks noChangeShapeType="1"/>
              <a:stCxn id="61447" idx="3"/>
              <a:endCxn id="61451" idx="1"/>
            </p:cNvCxnSpPr>
            <p:nvPr/>
          </p:nvCxnSpPr>
          <p:spPr bwMode="auto">
            <a:xfrm flipV="1">
              <a:off x="5818188" y="2867025"/>
              <a:ext cx="509587" cy="388938"/>
            </a:xfrm>
            <a:prstGeom prst="bentConnector3">
              <a:avLst>
                <a:gd name="adj1" fmla="val 49843"/>
              </a:avLst>
            </a:prstGeom>
            <a:noFill/>
            <a:ln w="31750">
              <a:solidFill>
                <a:schemeClr val="tx1"/>
              </a:solidFill>
              <a:miter lim="800000"/>
              <a:headEnd/>
              <a:tailEnd type="triangle" w="med" len="med"/>
            </a:ln>
            <a:effectLst/>
          </p:spPr>
        </p:cxnSp>
        <p:cxnSp>
          <p:nvCxnSpPr>
            <p:cNvPr id="61459" name="AutoShape 19"/>
            <p:cNvCxnSpPr>
              <a:cxnSpLocks noChangeShapeType="1"/>
              <a:stCxn id="61447" idx="3"/>
              <a:endCxn id="61452" idx="1"/>
            </p:cNvCxnSpPr>
            <p:nvPr/>
          </p:nvCxnSpPr>
          <p:spPr bwMode="auto">
            <a:xfrm>
              <a:off x="5818188" y="3255963"/>
              <a:ext cx="509587" cy="366712"/>
            </a:xfrm>
            <a:prstGeom prst="bentConnector3">
              <a:avLst>
                <a:gd name="adj1" fmla="val 49843"/>
              </a:avLst>
            </a:prstGeom>
            <a:noFill/>
            <a:ln w="31750">
              <a:solidFill>
                <a:schemeClr val="tx1"/>
              </a:solidFill>
              <a:miter lim="800000"/>
              <a:headEnd/>
              <a:tailEnd type="triangle" w="med" len="med"/>
            </a:ln>
            <a:effectLst/>
          </p:spPr>
        </p:cxnSp>
        <p:cxnSp>
          <p:nvCxnSpPr>
            <p:cNvPr id="61460" name="AutoShape 20"/>
            <p:cNvCxnSpPr>
              <a:cxnSpLocks noChangeShapeType="1"/>
              <a:stCxn id="61447" idx="3"/>
              <a:endCxn id="61453" idx="1"/>
            </p:cNvCxnSpPr>
            <p:nvPr/>
          </p:nvCxnSpPr>
          <p:spPr bwMode="auto">
            <a:xfrm>
              <a:off x="5818188" y="3255963"/>
              <a:ext cx="509587" cy="1131887"/>
            </a:xfrm>
            <a:prstGeom prst="bentConnector3">
              <a:avLst>
                <a:gd name="adj1" fmla="val 49843"/>
              </a:avLst>
            </a:prstGeom>
            <a:noFill/>
            <a:ln w="31750">
              <a:solidFill>
                <a:schemeClr val="tx1"/>
              </a:solidFill>
              <a:miter lim="800000"/>
              <a:headEnd/>
              <a:tailEnd type="triangle" w="med" len="med"/>
            </a:ln>
            <a:effectLst/>
          </p:spPr>
        </p:cxnSp>
        <p:cxnSp>
          <p:nvCxnSpPr>
            <p:cNvPr id="61461" name="AutoShape 21"/>
            <p:cNvCxnSpPr>
              <a:cxnSpLocks noChangeShapeType="1"/>
              <a:stCxn id="61447" idx="3"/>
              <a:endCxn id="61454" idx="1"/>
            </p:cNvCxnSpPr>
            <p:nvPr/>
          </p:nvCxnSpPr>
          <p:spPr bwMode="auto">
            <a:xfrm>
              <a:off x="5818188" y="3255963"/>
              <a:ext cx="509587" cy="1903412"/>
            </a:xfrm>
            <a:prstGeom prst="bentConnector3">
              <a:avLst>
                <a:gd name="adj1" fmla="val 49843"/>
              </a:avLst>
            </a:prstGeom>
            <a:noFill/>
            <a:ln w="31750">
              <a:solidFill>
                <a:schemeClr val="tx1"/>
              </a:solidFill>
              <a:miter lim="800000"/>
              <a:headEnd/>
              <a:tailEnd type="triangle" w="med" len="med"/>
            </a:ln>
            <a:effectLst/>
          </p:spPr>
        </p:cxnSp>
        <p:cxnSp>
          <p:nvCxnSpPr>
            <p:cNvPr id="61463" name="AutoShape 23"/>
            <p:cNvCxnSpPr>
              <a:cxnSpLocks noChangeShapeType="1"/>
              <a:stCxn id="61448" idx="3"/>
              <a:endCxn id="61447" idx="1"/>
            </p:cNvCxnSpPr>
            <p:nvPr/>
          </p:nvCxnSpPr>
          <p:spPr bwMode="auto">
            <a:xfrm>
              <a:off x="2800350" y="3255963"/>
              <a:ext cx="430213" cy="0"/>
            </a:xfrm>
            <a:prstGeom prst="straightConnector1">
              <a:avLst/>
            </a:prstGeom>
            <a:noFill/>
            <a:ln w="31750">
              <a:solidFill>
                <a:schemeClr val="tx1"/>
              </a:solidFill>
              <a:round/>
              <a:headEnd/>
              <a:tailEnd type="triangle" w="med" len="med"/>
            </a:ln>
            <a:effectLst/>
          </p:spPr>
        </p:cxn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9" name="Rectangle 15"/>
          <p:cNvSpPr>
            <a:spLocks noGrp="1" noChangeArrowheads="1"/>
          </p:cNvSpPr>
          <p:nvPr>
            <p:ph idx="1"/>
          </p:nvPr>
        </p:nvSpPr>
        <p:spPr/>
        <p:txBody>
          <a:bodyPr/>
          <a:lstStyle/>
          <a:p>
            <a:pPr>
              <a:lnSpc>
                <a:spcPct val="100000"/>
              </a:lnSpc>
              <a:spcBef>
                <a:spcPct val="0"/>
              </a:spcBef>
              <a:buClr>
                <a:schemeClr val="hlink"/>
              </a:buClr>
              <a:buSzPct val="125000"/>
              <a:buFont typeface="Wingdings" pitchFamily="2" charset="2"/>
              <a:buChar char="ü"/>
            </a:pPr>
            <a:r>
              <a:rPr lang="en-US" b="1" dirty="0">
                <a:solidFill>
                  <a:schemeClr val="tx1">
                    <a:lumMod val="50000"/>
                    <a:lumOff val="50000"/>
                  </a:schemeClr>
                </a:solidFill>
              </a:rPr>
              <a:t>Introduction to Inventory Control</a:t>
            </a:r>
          </a:p>
          <a:p>
            <a:pPr>
              <a:lnSpc>
                <a:spcPct val="100000"/>
              </a:lnSpc>
              <a:spcBef>
                <a:spcPct val="0"/>
              </a:spcBef>
            </a:pPr>
            <a:r>
              <a:rPr lang="en-US" dirty="0" smtClean="0"/>
              <a:t>Business </a:t>
            </a:r>
            <a:r>
              <a:rPr lang="en-US" dirty="0"/>
              <a:t>Considerations</a:t>
            </a:r>
          </a:p>
          <a:p>
            <a:pPr>
              <a:lnSpc>
                <a:spcPct val="100000"/>
              </a:lnSpc>
              <a:spcBef>
                <a:spcPct val="0"/>
              </a:spcBef>
            </a:pPr>
            <a:r>
              <a:rPr lang="en-US" dirty="0"/>
              <a:t>Set up Inventory Control</a:t>
            </a:r>
          </a:p>
          <a:p>
            <a:pPr>
              <a:lnSpc>
                <a:spcPct val="100000"/>
              </a:lnSpc>
              <a:spcBef>
                <a:spcPct val="0"/>
              </a:spcBef>
            </a:pPr>
            <a:r>
              <a:rPr lang="en-US" dirty="0"/>
              <a:t>Process Inventory in QAD Enterprise Applications</a:t>
            </a:r>
          </a:p>
        </p:txBody>
      </p:sp>
      <p:sp>
        <p:nvSpPr>
          <p:cNvPr id="31758" name="Rectangle 14"/>
          <p:cNvSpPr>
            <a:spLocks noGrp="1" noChangeArrowheads="1"/>
          </p:cNvSpPr>
          <p:nvPr>
            <p:ph type="title"/>
          </p:nvPr>
        </p:nvSpPr>
        <p:spPr/>
        <p:txBody>
          <a:bodyPr/>
          <a:lstStyle/>
          <a:p>
            <a:r>
              <a:rPr lang="en-US"/>
              <a:t>Summary</a:t>
            </a:r>
          </a:p>
        </p:txBody>
      </p:sp>
      <p:sp>
        <p:nvSpPr>
          <p:cNvPr id="4" name="Footer Placeholder 3"/>
          <p:cNvSpPr>
            <a:spLocks noGrp="1"/>
          </p:cNvSpPr>
          <p:nvPr>
            <p:ph type="ftr" sz="quarter" idx="10"/>
          </p:nvPr>
        </p:nvSpPr>
        <p:spPr/>
        <p:txBody>
          <a:bodyPr/>
          <a:lstStyle/>
          <a:p>
            <a:r>
              <a:rPr lang="en-US"/>
              <a:t>IC-IN-090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4" name="Rectangle 6"/>
          <p:cNvSpPr>
            <a:spLocks noChangeArrowheads="1"/>
          </p:cNvSpPr>
          <p:nvPr/>
        </p:nvSpPr>
        <p:spPr bwMode="auto">
          <a:xfrm>
            <a:off x="1588" y="120650"/>
            <a:ext cx="9144000" cy="6232475"/>
          </a:xfrm>
          <a:prstGeom prst="rect">
            <a:avLst/>
          </a:prstGeom>
          <a:noFill/>
          <a:ln w="38100">
            <a:noFill/>
            <a:miter lim="800000"/>
            <a:headEnd/>
            <a:tailEnd/>
          </a:ln>
          <a:effectLst/>
        </p:spPr>
        <p:txBody>
          <a:bodyPr>
            <a:spAutoFit/>
          </a:bodyPr>
          <a:lstStyle/>
          <a:p>
            <a:pPr algn="l" eaLnBrk="0" hangingPunct="0">
              <a:spcBef>
                <a:spcPct val="50000"/>
              </a:spcBef>
            </a:pPr>
            <a:r>
              <a:rPr kumimoji="1" lang="en-US" sz="1400" dirty="0">
                <a:latin typeface="+mj-lt"/>
              </a:rPr>
              <a:t>This document contains proprietary information that is protected by copyright. No part of this document may be photocopied, reproduced, or translated without the prior written consent of QAD Inc. The information contained in this document is subject to change without notice.</a:t>
            </a:r>
          </a:p>
          <a:p>
            <a:pPr algn="l" eaLnBrk="0" hangingPunct="0">
              <a:spcBef>
                <a:spcPct val="50000"/>
              </a:spcBef>
            </a:pPr>
            <a:r>
              <a:rPr kumimoji="1" lang="en-US" sz="14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eaLnBrk="0" hangingPunct="0">
              <a:spcBef>
                <a:spcPct val="50000"/>
              </a:spcBef>
            </a:pPr>
            <a:r>
              <a:rPr kumimoji="1" lang="en-US" sz="1400" dirty="0">
                <a:latin typeface="+mj-lt"/>
              </a:rPr>
              <a:t>Some states do not allow the exclusion of implied warranties or the limitation or exclusion of liability for incidental or consequential damages, so the above limitations and exclusion may not be applicable. </a:t>
            </a:r>
          </a:p>
          <a:p>
            <a:pPr algn="l" eaLnBrk="0" hangingPunct="0">
              <a:spcBef>
                <a:spcPct val="50000"/>
              </a:spcBef>
            </a:pPr>
            <a:r>
              <a:rPr kumimoji="1" lang="en-US" sz="1400" dirty="0">
                <a:latin typeface="+mj-lt"/>
              </a:rPr>
              <a:t>PROGRESS</a:t>
            </a:r>
            <a:r>
              <a:rPr kumimoji="1" lang="en-US" sz="1400" baseline="30000" dirty="0">
                <a:latin typeface="+mj-lt"/>
              </a:rPr>
              <a:t>®</a:t>
            </a:r>
            <a:r>
              <a:rPr kumimoji="1" lang="en-US" sz="1400" dirty="0">
                <a:latin typeface="+mj-lt"/>
              </a:rPr>
              <a:t> is a registered trademark of Progress Software Corporation. Windows™ is a trademark of Microsoft Corporation. </a:t>
            </a:r>
          </a:p>
          <a:p>
            <a:pPr algn="l" eaLnBrk="0" hangingPunct="0">
              <a:spcBef>
                <a:spcPct val="50000"/>
              </a:spcBef>
            </a:pPr>
            <a:r>
              <a:rPr kumimoji="1" lang="en-US" sz="1400" dirty="0">
                <a:latin typeface="+mj-lt"/>
              </a:rPr>
              <a:t>QAD® and MFG/PRO® are registered trademarks of QAD Inc. QAD </a:t>
            </a:r>
            <a:r>
              <a:rPr kumimoji="1" lang="en-US" sz="1400" dirty="0" err="1">
                <a:latin typeface="+mj-lt"/>
              </a:rPr>
              <a:t>eQ</a:t>
            </a:r>
            <a:r>
              <a:rPr kumimoji="1" lang="en-US" sz="1400" dirty="0">
                <a:latin typeface="+mj-lt"/>
              </a:rPr>
              <a:t> and the QAD logo are trademarks of QAD Inc. MFGx.net and Supply Visualization are service marks of QAD Inc.</a:t>
            </a:r>
          </a:p>
          <a:p>
            <a:pPr algn="l" eaLnBrk="0" hangingPunct="0">
              <a:spcBef>
                <a:spcPct val="50000"/>
              </a:spcBef>
            </a:pPr>
            <a:r>
              <a:rPr kumimoji="1" lang="en-US" sz="1400" dirty="0">
                <a:latin typeface="+mj-lt"/>
              </a:rPr>
              <a:t>All other products and company names are used for identification purposes only, and may be trademarks of their respective owners.</a:t>
            </a:r>
          </a:p>
          <a:p>
            <a:pPr algn="l" eaLnBrk="0" hangingPunct="0">
              <a:spcBef>
                <a:spcPct val="50000"/>
              </a:spcBef>
            </a:pPr>
            <a:r>
              <a:rPr kumimoji="1" lang="en-US" sz="1400" dirty="0">
                <a:latin typeface="+mj-lt"/>
              </a:rPr>
              <a:t>©  Copyright </a:t>
            </a:r>
            <a:r>
              <a:rPr kumimoji="1" lang="en-US" sz="1400" dirty="0" smtClean="0">
                <a:latin typeface="+mj-lt"/>
              </a:rPr>
              <a:t>2011 </a:t>
            </a:r>
            <a:r>
              <a:rPr kumimoji="1" lang="en-US" sz="1400" dirty="0">
                <a:latin typeface="+mj-lt"/>
              </a:rPr>
              <a:t>by QAD Inc. All Rights Reserved.</a:t>
            </a:r>
            <a:br>
              <a:rPr kumimoji="1" lang="en-US" sz="1400" dirty="0">
                <a:latin typeface="+mj-lt"/>
              </a:rPr>
            </a:br>
            <a:r>
              <a:rPr kumimoji="1" lang="en-US" sz="1400" b="1" dirty="0">
                <a:latin typeface="+mj-lt"/>
              </a:rPr>
              <a:t/>
            </a:r>
            <a:br>
              <a:rPr kumimoji="1" lang="en-US" sz="1400" b="1" dirty="0">
                <a:latin typeface="+mj-lt"/>
              </a:rPr>
            </a:br>
            <a:r>
              <a:rPr kumimoji="1" lang="en-US" sz="1400" b="1" dirty="0">
                <a:latin typeface="+mj-lt"/>
              </a:rPr>
              <a:t>QAD Inc.</a:t>
            </a:r>
            <a:br>
              <a:rPr kumimoji="1" lang="en-US" sz="1400" b="1" dirty="0">
                <a:latin typeface="+mj-lt"/>
              </a:rPr>
            </a:br>
            <a:r>
              <a:rPr kumimoji="1" lang="en-US" sz="1400" dirty="0">
                <a:latin typeface="+mj-lt"/>
              </a:rPr>
              <a:t>6450 Via Real</a:t>
            </a:r>
            <a:br>
              <a:rPr kumimoji="1" lang="en-US" sz="1400" dirty="0">
                <a:latin typeface="+mj-lt"/>
              </a:rPr>
            </a:br>
            <a:r>
              <a:rPr kumimoji="1" lang="en-US" sz="1400" dirty="0" err="1">
                <a:latin typeface="+mj-lt"/>
              </a:rPr>
              <a:t>Carpinteria</a:t>
            </a:r>
            <a:r>
              <a:rPr kumimoji="1" lang="en-US" sz="1400" dirty="0">
                <a:latin typeface="+mj-lt"/>
              </a:rPr>
              <a:t>, California 93013</a:t>
            </a:r>
            <a:br>
              <a:rPr kumimoji="1" lang="en-US" sz="1400" dirty="0">
                <a:latin typeface="+mj-lt"/>
              </a:rPr>
            </a:br>
            <a:r>
              <a:rPr kumimoji="1" lang="en-US" sz="1400" dirty="0">
                <a:latin typeface="+mj-lt"/>
              </a:rPr>
              <a:t>Phone (805) 684-6614</a:t>
            </a:r>
            <a:br>
              <a:rPr kumimoji="1" lang="en-US" sz="1400" dirty="0">
                <a:latin typeface="+mj-lt"/>
              </a:rPr>
            </a:br>
            <a:r>
              <a:rPr kumimoji="1" lang="en-US" sz="1400" dirty="0">
                <a:latin typeface="+mj-lt"/>
              </a:rPr>
              <a:t>Fax (805) 684-1890</a:t>
            </a:r>
          </a:p>
          <a:p>
            <a:pPr algn="l" eaLnBrk="0" hangingPunct="0">
              <a:spcBef>
                <a:spcPct val="50000"/>
              </a:spcBef>
            </a:pPr>
            <a:r>
              <a:rPr kumimoji="1" lang="en-US" sz="1400" dirty="0">
                <a:latin typeface="+mj-lt"/>
              </a:rPr>
              <a:t>LearningServices@qad.com</a:t>
            </a:r>
            <a:br>
              <a:rPr kumimoji="1" lang="en-US" sz="1400" dirty="0">
                <a:latin typeface="+mj-lt"/>
              </a:rPr>
            </a:br>
            <a:r>
              <a:rPr kumimoji="1" lang="en-US" sz="1400" u="sng" dirty="0">
                <a:latin typeface="+mj-lt"/>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59" name="Rectangle 2147"/>
          <p:cNvSpPr>
            <a:spLocks noGrp="1" noChangeArrowheads="1"/>
          </p:cNvSpPr>
          <p:nvPr>
            <p:ph type="title"/>
          </p:nvPr>
        </p:nvSpPr>
        <p:spPr>
          <a:noFill/>
          <a:ln/>
        </p:spPr>
        <p:txBody>
          <a:bodyPr/>
          <a:lstStyle/>
          <a:p>
            <a:r>
              <a:rPr lang="en-US"/>
              <a:t>Facilities</a:t>
            </a:r>
          </a:p>
        </p:txBody>
      </p:sp>
      <p:sp>
        <p:nvSpPr>
          <p:cNvPr id="68" name="Footer Placeholder 3"/>
          <p:cNvSpPr>
            <a:spLocks noGrp="1"/>
          </p:cNvSpPr>
          <p:nvPr>
            <p:ph type="ftr" sz="quarter" idx="10"/>
          </p:nvPr>
        </p:nvSpPr>
        <p:spPr/>
        <p:txBody>
          <a:bodyPr/>
          <a:lstStyle/>
          <a:p>
            <a:r>
              <a:rPr lang="en-US"/>
              <a:t>IC-IN-010</a:t>
            </a:r>
          </a:p>
        </p:txBody>
      </p:sp>
      <p:grpSp>
        <p:nvGrpSpPr>
          <p:cNvPr id="15379" name="Group 2067"/>
          <p:cNvGrpSpPr>
            <a:grpSpLocks/>
          </p:cNvGrpSpPr>
          <p:nvPr/>
        </p:nvGrpSpPr>
        <p:grpSpPr bwMode="auto">
          <a:xfrm>
            <a:off x="584200" y="895350"/>
            <a:ext cx="7931150" cy="5092700"/>
            <a:chOff x="314" y="729"/>
            <a:chExt cx="4996" cy="3208"/>
          </a:xfrm>
        </p:grpSpPr>
        <p:grpSp>
          <p:nvGrpSpPr>
            <p:cNvPr id="15380" name="Group 2068"/>
            <p:cNvGrpSpPr>
              <a:grpSpLocks/>
            </p:cNvGrpSpPr>
            <p:nvPr/>
          </p:nvGrpSpPr>
          <p:grpSpPr bwMode="auto">
            <a:xfrm>
              <a:off x="314" y="729"/>
              <a:ext cx="1167" cy="1000"/>
              <a:chOff x="314" y="912"/>
              <a:chExt cx="1167" cy="1000"/>
            </a:xfrm>
          </p:grpSpPr>
          <p:pic>
            <p:nvPicPr>
              <p:cNvPr id="15381" name="Picture 2069"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p:spPr>
          </p:pic>
          <p:sp>
            <p:nvSpPr>
              <p:cNvPr id="15382" name="Text Box 2070"/>
              <p:cNvSpPr txBox="1">
                <a:spLocks noChangeArrowheads="1"/>
              </p:cNvSpPr>
              <p:nvPr/>
            </p:nvSpPr>
            <p:spPr bwMode="auto">
              <a:xfrm>
                <a:off x="314" y="1679"/>
                <a:ext cx="1167" cy="233"/>
              </a:xfrm>
              <a:prstGeom prst="rect">
                <a:avLst/>
              </a:prstGeom>
              <a:noFill/>
              <a:ln w="12700">
                <a:noFill/>
                <a:miter lim="800000"/>
                <a:headEnd/>
                <a:tailEnd/>
              </a:ln>
              <a:effectLst/>
            </p:spPr>
            <p:txBody>
              <a:bodyPr wrap="none">
                <a:spAutoFit/>
              </a:bodyPr>
              <a:lstStyle/>
              <a:p>
                <a:pPr eaLnBrk="0" hangingPunct="0"/>
                <a:r>
                  <a:rPr kumimoji="1" lang="en-US" sz="1800" b="1">
                    <a:latin typeface="+mj-lt"/>
                  </a:rPr>
                  <a:t>Telephone/Fax</a:t>
                </a:r>
              </a:p>
            </p:txBody>
          </p:sp>
        </p:grpSp>
        <p:grpSp>
          <p:nvGrpSpPr>
            <p:cNvPr id="15383" name="Group 2071"/>
            <p:cNvGrpSpPr>
              <a:grpSpLocks/>
            </p:cNvGrpSpPr>
            <p:nvPr/>
          </p:nvGrpSpPr>
          <p:grpSpPr bwMode="auto">
            <a:xfrm>
              <a:off x="2439" y="767"/>
              <a:ext cx="917" cy="962"/>
              <a:chOff x="2439" y="950"/>
              <a:chExt cx="917" cy="962"/>
            </a:xfrm>
          </p:grpSpPr>
          <p:pic>
            <p:nvPicPr>
              <p:cNvPr id="15384" name="Picture 2072"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p:spPr>
          </p:pic>
          <p:sp>
            <p:nvSpPr>
              <p:cNvPr id="15385" name="Text Box 2073"/>
              <p:cNvSpPr txBox="1">
                <a:spLocks noChangeArrowheads="1"/>
              </p:cNvSpPr>
              <p:nvPr/>
            </p:nvSpPr>
            <p:spPr bwMode="auto">
              <a:xfrm>
                <a:off x="2439" y="1679"/>
                <a:ext cx="917" cy="233"/>
              </a:xfrm>
              <a:prstGeom prst="rect">
                <a:avLst/>
              </a:prstGeom>
              <a:noFill/>
              <a:ln w="12700">
                <a:noFill/>
                <a:miter lim="800000"/>
                <a:headEnd/>
                <a:tailEnd/>
              </a:ln>
              <a:effectLst/>
            </p:spPr>
            <p:txBody>
              <a:bodyPr wrap="none">
                <a:spAutoFit/>
              </a:bodyPr>
              <a:lstStyle/>
              <a:p>
                <a:pPr eaLnBrk="0" hangingPunct="0"/>
                <a:r>
                  <a:rPr kumimoji="1" lang="en-US" sz="1800" b="1">
                    <a:latin typeface="+mj-lt"/>
                  </a:rPr>
                  <a:t>Class Hours</a:t>
                </a:r>
              </a:p>
            </p:txBody>
          </p:sp>
        </p:grpSp>
        <p:sp>
          <p:nvSpPr>
            <p:cNvPr id="15386" name="Rectangle 2074"/>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a:effectLst/>
          </p:spPr>
          <p:txBody>
            <a:bodyPr wrap="none" anchor="ctr"/>
            <a:lstStyle/>
            <a:p>
              <a:pPr eaLnBrk="0" hangingPunct="0"/>
              <a:r>
                <a:rPr kumimoji="1" lang="en-US" sz="4800" b="1">
                  <a:solidFill>
                    <a:srgbClr val="FF3300"/>
                  </a:solidFill>
                  <a:latin typeface="+mj-lt"/>
                </a:rPr>
                <a:t>EXIT</a:t>
              </a:r>
            </a:p>
          </p:txBody>
        </p:sp>
        <p:grpSp>
          <p:nvGrpSpPr>
            <p:cNvPr id="15387" name="Group 2075"/>
            <p:cNvGrpSpPr>
              <a:grpSpLocks/>
            </p:cNvGrpSpPr>
            <p:nvPr/>
          </p:nvGrpSpPr>
          <p:grpSpPr bwMode="auto">
            <a:xfrm>
              <a:off x="490" y="1872"/>
              <a:ext cx="816" cy="913"/>
              <a:chOff x="490" y="1872"/>
              <a:chExt cx="816" cy="913"/>
            </a:xfrm>
          </p:grpSpPr>
          <p:sp>
            <p:nvSpPr>
              <p:cNvPr id="15388" name="Text Box 2076"/>
              <p:cNvSpPr txBox="1">
                <a:spLocks noChangeArrowheads="1"/>
              </p:cNvSpPr>
              <p:nvPr/>
            </p:nvSpPr>
            <p:spPr bwMode="auto">
              <a:xfrm>
                <a:off x="490" y="2552"/>
                <a:ext cx="816" cy="233"/>
              </a:xfrm>
              <a:prstGeom prst="rect">
                <a:avLst/>
              </a:prstGeom>
              <a:noFill/>
              <a:ln w="12700">
                <a:noFill/>
                <a:miter lim="800000"/>
                <a:headEnd/>
                <a:tailEnd/>
              </a:ln>
              <a:effectLst/>
            </p:spPr>
            <p:txBody>
              <a:bodyPr wrap="none">
                <a:spAutoFit/>
              </a:bodyPr>
              <a:lstStyle/>
              <a:p>
                <a:pPr eaLnBrk="0" hangingPunct="0"/>
                <a:r>
                  <a:rPr kumimoji="1" lang="en-US" sz="1800" b="1">
                    <a:latin typeface="+mj-lt"/>
                  </a:rPr>
                  <a:t>Messages</a:t>
                </a:r>
              </a:p>
            </p:txBody>
          </p:sp>
          <p:grpSp>
            <p:nvGrpSpPr>
              <p:cNvPr id="15389" name="Group 2077"/>
              <p:cNvGrpSpPr>
                <a:grpSpLocks/>
              </p:cNvGrpSpPr>
              <p:nvPr/>
            </p:nvGrpSpPr>
            <p:grpSpPr bwMode="auto">
              <a:xfrm>
                <a:off x="567" y="1872"/>
                <a:ext cx="681" cy="679"/>
                <a:chOff x="567" y="1891"/>
                <a:chExt cx="681" cy="679"/>
              </a:xfrm>
            </p:grpSpPr>
            <p:sp>
              <p:nvSpPr>
                <p:cNvPr id="15390" name="AutoShape 2078"/>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391" name="Group 2079"/>
                <p:cNvGrpSpPr>
                  <a:grpSpLocks/>
                </p:cNvGrpSpPr>
                <p:nvPr/>
              </p:nvGrpSpPr>
              <p:grpSpPr bwMode="auto">
                <a:xfrm>
                  <a:off x="658" y="2064"/>
                  <a:ext cx="494" cy="366"/>
                  <a:chOff x="1581" y="2706"/>
                  <a:chExt cx="494" cy="366"/>
                </a:xfrm>
              </p:grpSpPr>
              <p:sp>
                <p:nvSpPr>
                  <p:cNvPr id="15392" name="Rectangle 2080"/>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5393" name="Rectangle 2081"/>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5394" name="Freeform 2082"/>
                  <p:cNvSpPr>
                    <a:spLocks/>
                  </p:cNvSpPr>
                  <p:nvPr/>
                </p:nvSpPr>
                <p:spPr bwMode="auto">
                  <a:xfrm>
                    <a:off x="1609" y="2733"/>
                    <a:ext cx="438" cy="311"/>
                  </a:xfrm>
                  <a:custGeom>
                    <a:avLst/>
                    <a:gdLst/>
                    <a:ahLst/>
                    <a:cxnLst>
                      <a:cxn ang="0">
                        <a:pos x="114" y="0"/>
                      </a:cxn>
                      <a:cxn ang="0">
                        <a:pos x="737" y="621"/>
                      </a:cxn>
                      <a:cxn ang="0">
                        <a:pos x="763" y="647"/>
                      </a:cxn>
                      <a:cxn ang="0">
                        <a:pos x="783" y="665"/>
                      </a:cxn>
                      <a:cxn ang="0">
                        <a:pos x="807" y="679"/>
                      </a:cxn>
                      <a:cxn ang="0">
                        <a:pos x="827" y="689"/>
                      </a:cxn>
                      <a:cxn ang="0">
                        <a:pos x="851" y="698"/>
                      </a:cxn>
                      <a:cxn ang="0">
                        <a:pos x="878" y="703"/>
                      </a:cxn>
                      <a:cxn ang="0">
                        <a:pos x="907" y="700"/>
                      </a:cxn>
                      <a:cxn ang="0">
                        <a:pos x="933" y="690"/>
                      </a:cxn>
                      <a:cxn ang="0">
                        <a:pos x="952" y="680"/>
                      </a:cxn>
                      <a:cxn ang="0">
                        <a:pos x="974" y="663"/>
                      </a:cxn>
                      <a:cxn ang="0">
                        <a:pos x="997" y="643"/>
                      </a:cxn>
                      <a:cxn ang="0">
                        <a:pos x="1019" y="621"/>
                      </a:cxn>
                      <a:cxn ang="0">
                        <a:pos x="1641" y="0"/>
                      </a:cxn>
                      <a:cxn ang="0">
                        <a:pos x="1755" y="0"/>
                      </a:cxn>
                      <a:cxn ang="0">
                        <a:pos x="1755" y="113"/>
                      </a:cxn>
                      <a:cxn ang="0">
                        <a:pos x="1246" y="621"/>
                      </a:cxn>
                      <a:cxn ang="0">
                        <a:pos x="1755" y="1130"/>
                      </a:cxn>
                      <a:cxn ang="0">
                        <a:pos x="1755" y="1242"/>
                      </a:cxn>
                      <a:cxn ang="0">
                        <a:pos x="1641" y="1242"/>
                      </a:cxn>
                      <a:cxn ang="0">
                        <a:pos x="1131" y="734"/>
                      </a:cxn>
                      <a:cxn ang="0">
                        <a:pos x="1105" y="758"/>
                      </a:cxn>
                      <a:cxn ang="0">
                        <a:pos x="1080" y="780"/>
                      </a:cxn>
                      <a:cxn ang="0">
                        <a:pos x="1056" y="800"/>
                      </a:cxn>
                      <a:cxn ang="0">
                        <a:pos x="1026" y="821"/>
                      </a:cxn>
                      <a:cxn ang="0">
                        <a:pos x="994" y="839"/>
                      </a:cxn>
                      <a:cxn ang="0">
                        <a:pos x="957" y="855"/>
                      </a:cxn>
                      <a:cxn ang="0">
                        <a:pos x="923" y="863"/>
                      </a:cxn>
                      <a:cxn ang="0">
                        <a:pos x="884" y="867"/>
                      </a:cxn>
                      <a:cxn ang="0">
                        <a:pos x="843" y="862"/>
                      </a:cxn>
                      <a:cxn ang="0">
                        <a:pos x="805" y="854"/>
                      </a:cxn>
                      <a:cxn ang="0">
                        <a:pos x="769" y="843"/>
                      </a:cxn>
                      <a:cxn ang="0">
                        <a:pos x="739" y="829"/>
                      </a:cxn>
                      <a:cxn ang="0">
                        <a:pos x="705" y="807"/>
                      </a:cxn>
                      <a:cxn ang="0">
                        <a:pos x="674" y="782"/>
                      </a:cxn>
                      <a:cxn ang="0">
                        <a:pos x="652" y="764"/>
                      </a:cxn>
                      <a:cxn ang="0">
                        <a:pos x="624" y="734"/>
                      </a:cxn>
                      <a:cxn ang="0">
                        <a:pos x="114" y="1242"/>
                      </a:cxn>
                      <a:cxn ang="0">
                        <a:pos x="0" y="1242"/>
                      </a:cxn>
                      <a:cxn ang="0">
                        <a:pos x="0" y="1130"/>
                      </a:cxn>
                      <a:cxn ang="0">
                        <a:pos x="510" y="621"/>
                      </a:cxn>
                      <a:cxn ang="0">
                        <a:pos x="0" y="113"/>
                      </a:cxn>
                      <a:cxn ang="0">
                        <a:pos x="0" y="0"/>
                      </a:cxn>
                      <a:cxn ang="0">
                        <a:pos x="114" y="0"/>
                      </a:cxn>
                    </a:cxnLst>
                    <a:rect l="0" t="0" r="r" b="b"/>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5395" name="Group 2083"/>
            <p:cNvGrpSpPr>
              <a:grpSpLocks/>
            </p:cNvGrpSpPr>
            <p:nvPr/>
          </p:nvGrpSpPr>
          <p:grpSpPr bwMode="auto">
            <a:xfrm>
              <a:off x="2535" y="1872"/>
              <a:ext cx="681" cy="908"/>
              <a:chOff x="2535" y="1872"/>
              <a:chExt cx="681" cy="908"/>
            </a:xfrm>
          </p:grpSpPr>
          <p:sp>
            <p:nvSpPr>
              <p:cNvPr id="15396" name="Text Box 2084"/>
              <p:cNvSpPr txBox="1">
                <a:spLocks noChangeArrowheads="1"/>
              </p:cNvSpPr>
              <p:nvPr/>
            </p:nvSpPr>
            <p:spPr bwMode="auto">
              <a:xfrm>
                <a:off x="2592" y="2549"/>
                <a:ext cx="596" cy="231"/>
              </a:xfrm>
              <a:prstGeom prst="rect">
                <a:avLst/>
              </a:prstGeom>
              <a:noFill/>
              <a:ln w="12700">
                <a:noFill/>
                <a:miter lim="800000"/>
                <a:headEnd/>
                <a:tailEnd/>
              </a:ln>
              <a:effectLst/>
            </p:spPr>
            <p:txBody>
              <a:bodyPr wrap="none">
                <a:spAutoFit/>
              </a:bodyPr>
              <a:lstStyle/>
              <a:p>
                <a:pPr eaLnBrk="0" hangingPunct="0"/>
                <a:r>
                  <a:rPr kumimoji="1" lang="en-US" sz="1800" b="1">
                    <a:latin typeface="+mj-lt"/>
                  </a:rPr>
                  <a:t>Breaks</a:t>
                </a:r>
              </a:p>
            </p:txBody>
          </p:sp>
          <p:grpSp>
            <p:nvGrpSpPr>
              <p:cNvPr id="15397" name="Group 2085"/>
              <p:cNvGrpSpPr>
                <a:grpSpLocks/>
              </p:cNvGrpSpPr>
              <p:nvPr/>
            </p:nvGrpSpPr>
            <p:grpSpPr bwMode="auto">
              <a:xfrm>
                <a:off x="2535" y="1872"/>
                <a:ext cx="681" cy="679"/>
                <a:chOff x="2535" y="1872"/>
                <a:chExt cx="681" cy="679"/>
              </a:xfrm>
            </p:grpSpPr>
            <p:sp>
              <p:nvSpPr>
                <p:cNvPr id="15398" name="AutoShape 2086"/>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399" name="Group 2087"/>
                <p:cNvGrpSpPr>
                  <a:grpSpLocks/>
                </p:cNvGrpSpPr>
                <p:nvPr/>
              </p:nvGrpSpPr>
              <p:grpSpPr bwMode="auto">
                <a:xfrm>
                  <a:off x="2615" y="2064"/>
                  <a:ext cx="505" cy="295"/>
                  <a:chOff x="2643" y="2080"/>
                  <a:chExt cx="505" cy="295"/>
                </a:xfrm>
              </p:grpSpPr>
              <p:sp>
                <p:nvSpPr>
                  <p:cNvPr id="15400" name="Freeform 2088"/>
                  <p:cNvSpPr>
                    <a:spLocks/>
                  </p:cNvSpPr>
                  <p:nvPr/>
                </p:nvSpPr>
                <p:spPr bwMode="auto">
                  <a:xfrm>
                    <a:off x="2643" y="2326"/>
                    <a:ext cx="505" cy="49"/>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5401" name="Group 2089"/>
                  <p:cNvGrpSpPr>
                    <a:grpSpLocks/>
                  </p:cNvGrpSpPr>
                  <p:nvPr/>
                </p:nvGrpSpPr>
                <p:grpSpPr bwMode="auto">
                  <a:xfrm>
                    <a:off x="2754" y="2080"/>
                    <a:ext cx="373" cy="234"/>
                    <a:chOff x="2754" y="2080"/>
                    <a:chExt cx="373" cy="234"/>
                  </a:xfrm>
                </p:grpSpPr>
                <p:sp>
                  <p:nvSpPr>
                    <p:cNvPr id="15402" name="Freeform 2090"/>
                    <p:cNvSpPr>
                      <a:spLocks/>
                    </p:cNvSpPr>
                    <p:nvPr/>
                  </p:nvSpPr>
                  <p:spPr bwMode="auto">
                    <a:xfrm>
                      <a:off x="2754" y="2080"/>
                      <a:ext cx="283" cy="23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5403" name="Freeform 2091"/>
                    <p:cNvSpPr>
                      <a:spLocks/>
                    </p:cNvSpPr>
                    <p:nvPr/>
                  </p:nvSpPr>
                  <p:spPr bwMode="auto">
                    <a:xfrm>
                      <a:off x="3036" y="2080"/>
                      <a:ext cx="91" cy="172"/>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5404" name="Group 2092"/>
            <p:cNvGrpSpPr>
              <a:grpSpLocks/>
            </p:cNvGrpSpPr>
            <p:nvPr/>
          </p:nvGrpSpPr>
          <p:grpSpPr bwMode="auto">
            <a:xfrm>
              <a:off x="4389" y="768"/>
              <a:ext cx="921" cy="961"/>
              <a:chOff x="4389" y="768"/>
              <a:chExt cx="921" cy="961"/>
            </a:xfrm>
          </p:grpSpPr>
          <p:sp>
            <p:nvSpPr>
              <p:cNvPr id="15405" name="Text Box 2093"/>
              <p:cNvSpPr txBox="1">
                <a:spLocks noChangeArrowheads="1"/>
              </p:cNvSpPr>
              <p:nvPr/>
            </p:nvSpPr>
            <p:spPr bwMode="auto">
              <a:xfrm>
                <a:off x="4389" y="1496"/>
                <a:ext cx="921" cy="233"/>
              </a:xfrm>
              <a:prstGeom prst="rect">
                <a:avLst/>
              </a:prstGeom>
              <a:noFill/>
              <a:ln w="12700">
                <a:noFill/>
                <a:miter lim="800000"/>
                <a:headEnd/>
                <a:tailEnd/>
              </a:ln>
              <a:effectLst/>
            </p:spPr>
            <p:txBody>
              <a:bodyPr wrap="none">
                <a:spAutoFit/>
              </a:bodyPr>
              <a:lstStyle/>
              <a:p>
                <a:pPr eaLnBrk="0" hangingPunct="0"/>
                <a:r>
                  <a:rPr kumimoji="1" lang="en-US" sz="1800" b="1">
                    <a:latin typeface="+mj-lt"/>
                  </a:rPr>
                  <a:t>Emergency</a:t>
                </a:r>
              </a:p>
            </p:txBody>
          </p:sp>
          <p:grpSp>
            <p:nvGrpSpPr>
              <p:cNvPr id="15406" name="Group 2094"/>
              <p:cNvGrpSpPr>
                <a:grpSpLocks/>
              </p:cNvGrpSpPr>
              <p:nvPr/>
            </p:nvGrpSpPr>
            <p:grpSpPr bwMode="auto">
              <a:xfrm>
                <a:off x="4503" y="768"/>
                <a:ext cx="681" cy="679"/>
                <a:chOff x="3639" y="768"/>
                <a:chExt cx="681" cy="679"/>
              </a:xfrm>
            </p:grpSpPr>
            <p:sp>
              <p:nvSpPr>
                <p:cNvPr id="15407" name="AutoShape 2095"/>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5408" name="Freeform 2096"/>
                <p:cNvSpPr>
                  <a:spLocks/>
                </p:cNvSpPr>
                <p:nvPr/>
              </p:nvSpPr>
              <p:spPr bwMode="auto">
                <a:xfrm>
                  <a:off x="3696" y="816"/>
                  <a:ext cx="573" cy="573"/>
                </a:xfrm>
                <a:custGeom>
                  <a:avLst/>
                  <a:gdLst/>
                  <a:ahLst/>
                  <a:cxnLst>
                    <a:cxn ang="0">
                      <a:pos x="764" y="0"/>
                    </a:cxn>
                    <a:cxn ang="0">
                      <a:pos x="1525" y="0"/>
                    </a:cxn>
                    <a:cxn ang="0">
                      <a:pos x="1525" y="764"/>
                    </a:cxn>
                    <a:cxn ang="0">
                      <a:pos x="2290" y="764"/>
                    </a:cxn>
                    <a:cxn ang="0">
                      <a:pos x="2290" y="1525"/>
                    </a:cxn>
                    <a:cxn ang="0">
                      <a:pos x="1525" y="1525"/>
                    </a:cxn>
                    <a:cxn ang="0">
                      <a:pos x="1525" y="2290"/>
                    </a:cxn>
                    <a:cxn ang="0">
                      <a:pos x="764" y="2290"/>
                    </a:cxn>
                    <a:cxn ang="0">
                      <a:pos x="764" y="1525"/>
                    </a:cxn>
                    <a:cxn ang="0">
                      <a:pos x="0" y="1525"/>
                    </a:cxn>
                    <a:cxn ang="0">
                      <a:pos x="0" y="764"/>
                    </a:cxn>
                    <a:cxn ang="0">
                      <a:pos x="764" y="764"/>
                    </a:cxn>
                    <a:cxn ang="0">
                      <a:pos x="764" y="0"/>
                    </a:cxn>
                  </a:cxnLst>
                  <a:rect l="0" t="0" r="r" b="b"/>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5409" name="Group 2097"/>
            <p:cNvGrpSpPr>
              <a:grpSpLocks/>
            </p:cNvGrpSpPr>
            <p:nvPr/>
          </p:nvGrpSpPr>
          <p:grpSpPr bwMode="auto">
            <a:xfrm>
              <a:off x="4488" y="3000"/>
              <a:ext cx="724" cy="935"/>
              <a:chOff x="4488" y="2928"/>
              <a:chExt cx="724" cy="935"/>
            </a:xfrm>
          </p:grpSpPr>
          <p:sp>
            <p:nvSpPr>
              <p:cNvPr id="15410" name="Text Box 2098"/>
              <p:cNvSpPr txBox="1">
                <a:spLocks noChangeArrowheads="1"/>
              </p:cNvSpPr>
              <p:nvPr/>
            </p:nvSpPr>
            <p:spPr bwMode="auto">
              <a:xfrm>
                <a:off x="4488" y="3632"/>
                <a:ext cx="724" cy="231"/>
              </a:xfrm>
              <a:prstGeom prst="rect">
                <a:avLst/>
              </a:prstGeom>
              <a:noFill/>
              <a:ln w="12700">
                <a:noFill/>
                <a:miter lim="800000"/>
                <a:headEnd/>
                <a:tailEnd/>
              </a:ln>
              <a:effectLst/>
            </p:spPr>
            <p:txBody>
              <a:bodyPr wrap="none">
                <a:spAutoFit/>
              </a:bodyPr>
              <a:lstStyle/>
              <a:p>
                <a:pPr eaLnBrk="0" hangingPunct="0"/>
                <a:r>
                  <a:rPr kumimoji="1" lang="en-US" sz="1800" b="1">
                    <a:latin typeface="+mj-lt"/>
                  </a:rPr>
                  <a:t>Smoking</a:t>
                </a:r>
              </a:p>
            </p:txBody>
          </p:sp>
          <p:grpSp>
            <p:nvGrpSpPr>
              <p:cNvPr id="15411" name="Group 2099"/>
              <p:cNvGrpSpPr>
                <a:grpSpLocks/>
              </p:cNvGrpSpPr>
              <p:nvPr/>
            </p:nvGrpSpPr>
            <p:grpSpPr bwMode="auto">
              <a:xfrm>
                <a:off x="4512" y="2928"/>
                <a:ext cx="681" cy="679"/>
                <a:chOff x="3504" y="3024"/>
                <a:chExt cx="681" cy="679"/>
              </a:xfrm>
            </p:grpSpPr>
            <p:sp>
              <p:nvSpPr>
                <p:cNvPr id="15412" name="AutoShape 2100"/>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413" name="Group 2101"/>
                <p:cNvGrpSpPr>
                  <a:grpSpLocks/>
                </p:cNvGrpSpPr>
                <p:nvPr/>
              </p:nvGrpSpPr>
              <p:grpSpPr bwMode="auto">
                <a:xfrm>
                  <a:off x="3587" y="3100"/>
                  <a:ext cx="541" cy="548"/>
                  <a:chOff x="4578" y="3040"/>
                  <a:chExt cx="541" cy="548"/>
                </a:xfrm>
              </p:grpSpPr>
              <p:grpSp>
                <p:nvGrpSpPr>
                  <p:cNvPr id="15414" name="Group 2102"/>
                  <p:cNvGrpSpPr>
                    <a:grpSpLocks/>
                  </p:cNvGrpSpPr>
                  <p:nvPr/>
                </p:nvGrpSpPr>
                <p:grpSpPr bwMode="auto">
                  <a:xfrm>
                    <a:off x="4682" y="3171"/>
                    <a:ext cx="337" cy="213"/>
                    <a:chOff x="4682" y="3171"/>
                    <a:chExt cx="337" cy="213"/>
                  </a:xfrm>
                </p:grpSpPr>
                <p:grpSp>
                  <p:nvGrpSpPr>
                    <p:cNvPr id="15415" name="Group 2103"/>
                    <p:cNvGrpSpPr>
                      <a:grpSpLocks/>
                    </p:cNvGrpSpPr>
                    <p:nvPr/>
                  </p:nvGrpSpPr>
                  <p:grpSpPr bwMode="auto">
                    <a:xfrm>
                      <a:off x="4682" y="3335"/>
                      <a:ext cx="337" cy="49"/>
                      <a:chOff x="4682" y="3335"/>
                      <a:chExt cx="337" cy="49"/>
                    </a:xfrm>
                  </p:grpSpPr>
                  <p:sp>
                    <p:nvSpPr>
                      <p:cNvPr id="15416" name="Rectangle 2104"/>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5417" name="Rectangle 2105"/>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5418" name="Rectangle 2106"/>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5419" name="Group 2107"/>
                    <p:cNvGrpSpPr>
                      <a:grpSpLocks/>
                    </p:cNvGrpSpPr>
                    <p:nvPr/>
                  </p:nvGrpSpPr>
                  <p:grpSpPr bwMode="auto">
                    <a:xfrm>
                      <a:off x="4822" y="3171"/>
                      <a:ext cx="197" cy="158"/>
                      <a:chOff x="4822" y="3171"/>
                      <a:chExt cx="197" cy="158"/>
                    </a:xfrm>
                  </p:grpSpPr>
                  <p:sp>
                    <p:nvSpPr>
                      <p:cNvPr id="15420" name="Freeform 2108"/>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5421" name="Freeform 2109"/>
                      <p:cNvSpPr>
                        <a:spLocks/>
                      </p:cNvSpPr>
                      <p:nvPr/>
                    </p:nvSpPr>
                    <p:spPr bwMode="auto">
                      <a:xfrm>
                        <a:off x="4822" y="3171"/>
                        <a:ext cx="169"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5422" name="Group 2110"/>
                  <p:cNvGrpSpPr>
                    <a:grpSpLocks/>
                  </p:cNvGrpSpPr>
                  <p:nvPr/>
                </p:nvGrpSpPr>
                <p:grpSpPr bwMode="auto">
                  <a:xfrm>
                    <a:off x="4578" y="3040"/>
                    <a:ext cx="541" cy="548"/>
                    <a:chOff x="4578" y="3040"/>
                    <a:chExt cx="541" cy="548"/>
                  </a:xfrm>
                </p:grpSpPr>
                <p:sp>
                  <p:nvSpPr>
                    <p:cNvPr id="15423" name="Line 2111"/>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5424" name="Oval 2112"/>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5425" name="Group 2113"/>
            <p:cNvGrpSpPr>
              <a:grpSpLocks/>
            </p:cNvGrpSpPr>
            <p:nvPr/>
          </p:nvGrpSpPr>
          <p:grpSpPr bwMode="auto">
            <a:xfrm>
              <a:off x="2544" y="3017"/>
              <a:ext cx="681" cy="918"/>
              <a:chOff x="2544" y="3017"/>
              <a:chExt cx="681" cy="918"/>
            </a:xfrm>
          </p:grpSpPr>
          <p:sp>
            <p:nvSpPr>
              <p:cNvPr id="15426" name="Text Box 2114"/>
              <p:cNvSpPr txBox="1">
                <a:spLocks noChangeArrowheads="1"/>
              </p:cNvSpPr>
              <p:nvPr/>
            </p:nvSpPr>
            <p:spPr bwMode="auto">
              <a:xfrm>
                <a:off x="2576" y="3704"/>
                <a:ext cx="644" cy="231"/>
              </a:xfrm>
              <a:prstGeom prst="rect">
                <a:avLst/>
              </a:prstGeom>
              <a:noFill/>
              <a:ln w="12700">
                <a:noFill/>
                <a:miter lim="800000"/>
                <a:headEnd/>
                <a:tailEnd/>
              </a:ln>
              <a:effectLst/>
            </p:spPr>
            <p:txBody>
              <a:bodyPr wrap="none">
                <a:spAutoFit/>
              </a:bodyPr>
              <a:lstStyle/>
              <a:p>
                <a:pPr eaLnBrk="0" hangingPunct="0"/>
                <a:r>
                  <a:rPr kumimoji="1" lang="en-US" sz="1800" b="1">
                    <a:latin typeface="+mj-lt"/>
                  </a:rPr>
                  <a:t>Parking</a:t>
                </a:r>
              </a:p>
            </p:txBody>
          </p:sp>
          <p:grpSp>
            <p:nvGrpSpPr>
              <p:cNvPr id="15427" name="Group 2115"/>
              <p:cNvGrpSpPr>
                <a:grpSpLocks/>
              </p:cNvGrpSpPr>
              <p:nvPr/>
            </p:nvGrpSpPr>
            <p:grpSpPr bwMode="auto">
              <a:xfrm>
                <a:off x="2544" y="3017"/>
                <a:ext cx="681" cy="679"/>
                <a:chOff x="2544" y="3017"/>
                <a:chExt cx="681" cy="679"/>
              </a:xfrm>
            </p:grpSpPr>
            <p:sp>
              <p:nvSpPr>
                <p:cNvPr id="15428" name="AutoShape 2116"/>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429" name="Group 2117"/>
                <p:cNvGrpSpPr>
                  <a:grpSpLocks/>
                </p:cNvGrpSpPr>
                <p:nvPr/>
              </p:nvGrpSpPr>
              <p:grpSpPr bwMode="auto">
                <a:xfrm>
                  <a:off x="2697" y="3120"/>
                  <a:ext cx="375" cy="497"/>
                  <a:chOff x="2712" y="3093"/>
                  <a:chExt cx="375" cy="497"/>
                </a:xfrm>
              </p:grpSpPr>
              <p:sp>
                <p:nvSpPr>
                  <p:cNvPr id="15430" name="Freeform 2118"/>
                  <p:cNvSpPr>
                    <a:spLocks/>
                  </p:cNvSpPr>
                  <p:nvPr/>
                </p:nvSpPr>
                <p:spPr bwMode="auto">
                  <a:xfrm>
                    <a:off x="2712" y="3093"/>
                    <a:ext cx="375" cy="497"/>
                  </a:xfrm>
                  <a:custGeom>
                    <a:avLst/>
                    <a:gdLst/>
                    <a:ahLst/>
                    <a:cxnLst>
                      <a:cxn ang="0">
                        <a:pos x="0" y="0"/>
                      </a:cxn>
                      <a:cxn ang="0">
                        <a:pos x="1004" y="0"/>
                      </a:cxn>
                      <a:cxn ang="0">
                        <a:pos x="1082" y="12"/>
                      </a:cxn>
                      <a:cxn ang="0">
                        <a:pos x="1146" y="28"/>
                      </a:cxn>
                      <a:cxn ang="0">
                        <a:pos x="1211" y="59"/>
                      </a:cxn>
                      <a:cxn ang="0">
                        <a:pos x="1265" y="90"/>
                      </a:cxn>
                      <a:cxn ang="0">
                        <a:pos x="1316" y="133"/>
                      </a:cxn>
                      <a:cxn ang="0">
                        <a:pos x="1364" y="186"/>
                      </a:cxn>
                      <a:cxn ang="0">
                        <a:pos x="1407" y="245"/>
                      </a:cxn>
                      <a:cxn ang="0">
                        <a:pos x="1441" y="303"/>
                      </a:cxn>
                      <a:cxn ang="0">
                        <a:pos x="1473" y="379"/>
                      </a:cxn>
                      <a:cxn ang="0">
                        <a:pos x="1488" y="436"/>
                      </a:cxn>
                      <a:cxn ang="0">
                        <a:pos x="1495" y="491"/>
                      </a:cxn>
                      <a:cxn ang="0">
                        <a:pos x="1503" y="552"/>
                      </a:cxn>
                      <a:cxn ang="0">
                        <a:pos x="1503" y="603"/>
                      </a:cxn>
                      <a:cxn ang="0">
                        <a:pos x="1503" y="657"/>
                      </a:cxn>
                      <a:cxn ang="0">
                        <a:pos x="1495" y="715"/>
                      </a:cxn>
                      <a:cxn ang="0">
                        <a:pos x="1492" y="768"/>
                      </a:cxn>
                      <a:cxn ang="0">
                        <a:pos x="1479" y="829"/>
                      </a:cxn>
                      <a:cxn ang="0">
                        <a:pos x="1456" y="901"/>
                      </a:cxn>
                      <a:cxn ang="0">
                        <a:pos x="1429" y="963"/>
                      </a:cxn>
                      <a:cxn ang="0">
                        <a:pos x="1395" y="1027"/>
                      </a:cxn>
                      <a:cxn ang="0">
                        <a:pos x="1360" y="1075"/>
                      </a:cxn>
                      <a:cxn ang="0">
                        <a:pos x="1324" y="1118"/>
                      </a:cxn>
                      <a:cxn ang="0">
                        <a:pos x="1280" y="1158"/>
                      </a:cxn>
                      <a:cxn ang="0">
                        <a:pos x="1222" y="1196"/>
                      </a:cxn>
                      <a:cxn ang="0">
                        <a:pos x="1160" y="1228"/>
                      </a:cxn>
                      <a:cxn ang="0">
                        <a:pos x="1108" y="1248"/>
                      </a:cxn>
                      <a:cxn ang="0">
                        <a:pos x="1056" y="1260"/>
                      </a:cxn>
                      <a:cxn ang="0">
                        <a:pos x="982" y="1269"/>
                      </a:cxn>
                      <a:cxn ang="0">
                        <a:pos x="940" y="1273"/>
                      </a:cxn>
                      <a:cxn ang="0">
                        <a:pos x="401" y="1273"/>
                      </a:cxn>
                      <a:cxn ang="0">
                        <a:pos x="401" y="1989"/>
                      </a:cxn>
                      <a:cxn ang="0">
                        <a:pos x="0" y="1989"/>
                      </a:cxn>
                      <a:cxn ang="0">
                        <a:pos x="0" y="0"/>
                      </a:cxn>
                    </a:cxnLst>
                    <a:rect l="0" t="0" r="r" b="b"/>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5431" name="Freeform 2119"/>
                  <p:cNvSpPr>
                    <a:spLocks/>
                  </p:cNvSpPr>
                  <p:nvPr/>
                </p:nvSpPr>
                <p:spPr bwMode="auto">
                  <a:xfrm>
                    <a:off x="2812" y="3175"/>
                    <a:ext cx="175" cy="142"/>
                  </a:xfrm>
                  <a:custGeom>
                    <a:avLst/>
                    <a:gdLst/>
                    <a:ahLst/>
                    <a:cxnLst>
                      <a:cxn ang="0">
                        <a:pos x="0" y="0"/>
                      </a:cxn>
                      <a:cxn ang="0">
                        <a:pos x="0" y="569"/>
                      </a:cxn>
                      <a:cxn ang="0">
                        <a:pos x="492" y="569"/>
                      </a:cxn>
                      <a:cxn ang="0">
                        <a:pos x="515" y="568"/>
                      </a:cxn>
                      <a:cxn ang="0">
                        <a:pos x="539" y="563"/>
                      </a:cxn>
                      <a:cxn ang="0">
                        <a:pos x="558" y="556"/>
                      </a:cxn>
                      <a:cxn ang="0">
                        <a:pos x="581" y="543"/>
                      </a:cxn>
                      <a:cxn ang="0">
                        <a:pos x="605" y="527"/>
                      </a:cxn>
                      <a:cxn ang="0">
                        <a:pos x="627" y="509"/>
                      </a:cxn>
                      <a:cxn ang="0">
                        <a:pos x="647" y="484"/>
                      </a:cxn>
                      <a:cxn ang="0">
                        <a:pos x="659" y="465"/>
                      </a:cxn>
                      <a:cxn ang="0">
                        <a:pos x="670" y="441"/>
                      </a:cxn>
                      <a:cxn ang="0">
                        <a:pos x="681" y="419"/>
                      </a:cxn>
                      <a:cxn ang="0">
                        <a:pos x="689" y="392"/>
                      </a:cxn>
                      <a:cxn ang="0">
                        <a:pos x="695" y="367"/>
                      </a:cxn>
                      <a:cxn ang="0">
                        <a:pos x="697" y="339"/>
                      </a:cxn>
                      <a:cxn ang="0">
                        <a:pos x="701" y="310"/>
                      </a:cxn>
                      <a:cxn ang="0">
                        <a:pos x="702" y="283"/>
                      </a:cxn>
                      <a:cxn ang="0">
                        <a:pos x="701" y="257"/>
                      </a:cxn>
                      <a:cxn ang="0">
                        <a:pos x="697" y="226"/>
                      </a:cxn>
                      <a:cxn ang="0">
                        <a:pos x="690" y="198"/>
                      </a:cxn>
                      <a:cxn ang="0">
                        <a:pos x="682" y="171"/>
                      </a:cxn>
                      <a:cxn ang="0">
                        <a:pos x="670" y="146"/>
                      </a:cxn>
                      <a:cxn ang="0">
                        <a:pos x="659" y="126"/>
                      </a:cxn>
                      <a:cxn ang="0">
                        <a:pos x="645" y="102"/>
                      </a:cxn>
                      <a:cxn ang="0">
                        <a:pos x="634" y="86"/>
                      </a:cxn>
                      <a:cxn ang="0">
                        <a:pos x="617" y="65"/>
                      </a:cxn>
                      <a:cxn ang="0">
                        <a:pos x="602" y="49"/>
                      </a:cxn>
                      <a:cxn ang="0">
                        <a:pos x="578" y="32"/>
                      </a:cxn>
                      <a:cxn ang="0">
                        <a:pos x="555" y="18"/>
                      </a:cxn>
                      <a:cxn ang="0">
                        <a:pos x="530" y="8"/>
                      </a:cxn>
                      <a:cxn ang="0">
                        <a:pos x="500" y="2"/>
                      </a:cxn>
                      <a:cxn ang="0">
                        <a:pos x="474" y="0"/>
                      </a:cxn>
                      <a:cxn ang="0">
                        <a:pos x="0" y="0"/>
                      </a:cxn>
                    </a:cxnLst>
                    <a:rect l="0" t="0" r="r" b="b"/>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5432" name="Group 2120"/>
            <p:cNvGrpSpPr>
              <a:grpSpLocks/>
            </p:cNvGrpSpPr>
            <p:nvPr/>
          </p:nvGrpSpPr>
          <p:grpSpPr bwMode="auto">
            <a:xfrm>
              <a:off x="481" y="3024"/>
              <a:ext cx="833" cy="913"/>
              <a:chOff x="481" y="3024"/>
              <a:chExt cx="833" cy="913"/>
            </a:xfrm>
          </p:grpSpPr>
          <p:sp>
            <p:nvSpPr>
              <p:cNvPr id="15433" name="Text Box 2121"/>
              <p:cNvSpPr txBox="1">
                <a:spLocks noChangeArrowheads="1"/>
              </p:cNvSpPr>
              <p:nvPr/>
            </p:nvSpPr>
            <p:spPr bwMode="auto">
              <a:xfrm>
                <a:off x="481" y="3704"/>
                <a:ext cx="833" cy="233"/>
              </a:xfrm>
              <a:prstGeom prst="rect">
                <a:avLst/>
              </a:prstGeom>
              <a:noFill/>
              <a:ln w="12700">
                <a:noFill/>
                <a:miter lim="800000"/>
                <a:headEnd/>
                <a:tailEnd/>
              </a:ln>
              <a:effectLst/>
            </p:spPr>
            <p:txBody>
              <a:bodyPr wrap="none">
                <a:spAutoFit/>
              </a:bodyPr>
              <a:lstStyle/>
              <a:p>
                <a:pPr eaLnBrk="0" hangingPunct="0"/>
                <a:r>
                  <a:rPr kumimoji="1" lang="en-US" sz="1800" b="1">
                    <a:latin typeface="+mj-lt"/>
                  </a:rPr>
                  <a:t>Restrooms</a:t>
                </a:r>
              </a:p>
            </p:txBody>
          </p:sp>
          <p:grpSp>
            <p:nvGrpSpPr>
              <p:cNvPr id="15434" name="Group 2122"/>
              <p:cNvGrpSpPr>
                <a:grpSpLocks/>
              </p:cNvGrpSpPr>
              <p:nvPr/>
            </p:nvGrpSpPr>
            <p:grpSpPr bwMode="auto">
              <a:xfrm>
                <a:off x="567" y="3024"/>
                <a:ext cx="681" cy="679"/>
                <a:chOff x="1440" y="3024"/>
                <a:chExt cx="681" cy="679"/>
              </a:xfrm>
            </p:grpSpPr>
            <p:sp>
              <p:nvSpPr>
                <p:cNvPr id="15435" name="AutoShape 2123"/>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436" name="Group 2124"/>
                <p:cNvGrpSpPr>
                  <a:grpSpLocks/>
                </p:cNvGrpSpPr>
                <p:nvPr/>
              </p:nvGrpSpPr>
              <p:grpSpPr bwMode="auto">
                <a:xfrm>
                  <a:off x="1505" y="3103"/>
                  <a:ext cx="559" cy="545"/>
                  <a:chOff x="625" y="3069"/>
                  <a:chExt cx="559" cy="545"/>
                </a:xfrm>
              </p:grpSpPr>
              <p:grpSp>
                <p:nvGrpSpPr>
                  <p:cNvPr id="15437" name="Group 2125"/>
                  <p:cNvGrpSpPr>
                    <a:grpSpLocks/>
                  </p:cNvGrpSpPr>
                  <p:nvPr/>
                </p:nvGrpSpPr>
                <p:grpSpPr bwMode="auto">
                  <a:xfrm>
                    <a:off x="625" y="3075"/>
                    <a:ext cx="209" cy="539"/>
                    <a:chOff x="625" y="3075"/>
                    <a:chExt cx="209" cy="539"/>
                  </a:xfrm>
                </p:grpSpPr>
                <p:sp>
                  <p:nvSpPr>
                    <p:cNvPr id="15438" name="Freeform 2126"/>
                    <p:cNvSpPr>
                      <a:spLocks/>
                    </p:cNvSpPr>
                    <p:nvPr/>
                  </p:nvSpPr>
                  <p:spPr bwMode="auto">
                    <a:xfrm>
                      <a:off x="625" y="3177"/>
                      <a:ext cx="209" cy="437"/>
                    </a:xfrm>
                    <a:custGeom>
                      <a:avLst/>
                      <a:gdLst/>
                      <a:ahLst/>
                      <a:cxnLst>
                        <a:cxn ang="0">
                          <a:pos x="656" y="0"/>
                        </a:cxn>
                        <a:cxn ang="0">
                          <a:pos x="690" y="6"/>
                        </a:cxn>
                        <a:cxn ang="0">
                          <a:pos x="723" y="15"/>
                        </a:cxn>
                        <a:cxn ang="0">
                          <a:pos x="753" y="29"/>
                        </a:cxn>
                        <a:cxn ang="0">
                          <a:pos x="788" y="52"/>
                        </a:cxn>
                        <a:cxn ang="0">
                          <a:pos x="818" y="83"/>
                        </a:cxn>
                        <a:cxn ang="0">
                          <a:pos x="837" y="122"/>
                        </a:cxn>
                        <a:cxn ang="0">
                          <a:pos x="837" y="794"/>
                        </a:cxn>
                        <a:cxn ang="0">
                          <a:pos x="830" y="817"/>
                        </a:cxn>
                        <a:cxn ang="0">
                          <a:pos x="813" y="840"/>
                        </a:cxn>
                        <a:cxn ang="0">
                          <a:pos x="783" y="856"/>
                        </a:cxn>
                        <a:cxn ang="0">
                          <a:pos x="752" y="857"/>
                        </a:cxn>
                        <a:cxn ang="0">
                          <a:pos x="725" y="849"/>
                        </a:cxn>
                        <a:cxn ang="0">
                          <a:pos x="705" y="831"/>
                        </a:cxn>
                        <a:cxn ang="0">
                          <a:pos x="695" y="813"/>
                        </a:cxn>
                        <a:cxn ang="0">
                          <a:pos x="690" y="792"/>
                        </a:cxn>
                        <a:cxn ang="0">
                          <a:pos x="642" y="1649"/>
                        </a:cxn>
                        <a:cxn ang="0">
                          <a:pos x="631" y="1692"/>
                        </a:cxn>
                        <a:cxn ang="0">
                          <a:pos x="608" y="1725"/>
                        </a:cxn>
                        <a:cxn ang="0">
                          <a:pos x="576" y="1741"/>
                        </a:cxn>
                        <a:cxn ang="0">
                          <a:pos x="544" y="1747"/>
                        </a:cxn>
                        <a:cxn ang="0">
                          <a:pos x="508" y="1741"/>
                        </a:cxn>
                        <a:cxn ang="0">
                          <a:pos x="478" y="1724"/>
                        </a:cxn>
                        <a:cxn ang="0">
                          <a:pos x="456" y="1697"/>
                        </a:cxn>
                        <a:cxn ang="0">
                          <a:pos x="446" y="1672"/>
                        </a:cxn>
                        <a:cxn ang="0">
                          <a:pos x="394" y="836"/>
                        </a:cxn>
                        <a:cxn ang="0">
                          <a:pos x="389" y="1679"/>
                        </a:cxn>
                        <a:cxn ang="0">
                          <a:pos x="367" y="1716"/>
                        </a:cxn>
                        <a:cxn ang="0">
                          <a:pos x="332" y="1741"/>
                        </a:cxn>
                        <a:cxn ang="0">
                          <a:pos x="289" y="1747"/>
                        </a:cxn>
                        <a:cxn ang="0">
                          <a:pos x="254" y="1740"/>
                        </a:cxn>
                        <a:cxn ang="0">
                          <a:pos x="224" y="1719"/>
                        </a:cxn>
                        <a:cxn ang="0">
                          <a:pos x="205" y="1692"/>
                        </a:cxn>
                        <a:cxn ang="0">
                          <a:pos x="196" y="1658"/>
                        </a:cxn>
                        <a:cxn ang="0">
                          <a:pos x="148" y="792"/>
                        </a:cxn>
                        <a:cxn ang="0">
                          <a:pos x="139" y="821"/>
                        </a:cxn>
                        <a:cxn ang="0">
                          <a:pos x="127" y="835"/>
                        </a:cxn>
                        <a:cxn ang="0">
                          <a:pos x="110" y="851"/>
                        </a:cxn>
                        <a:cxn ang="0">
                          <a:pos x="92" y="857"/>
                        </a:cxn>
                        <a:cxn ang="0">
                          <a:pos x="66" y="858"/>
                        </a:cxn>
                        <a:cxn ang="0">
                          <a:pos x="45" y="853"/>
                        </a:cxn>
                        <a:cxn ang="0">
                          <a:pos x="29" y="843"/>
                        </a:cxn>
                        <a:cxn ang="0">
                          <a:pos x="14" y="827"/>
                        </a:cxn>
                        <a:cxn ang="0">
                          <a:pos x="5" y="809"/>
                        </a:cxn>
                        <a:cxn ang="0">
                          <a:pos x="0" y="143"/>
                        </a:cxn>
                        <a:cxn ang="0">
                          <a:pos x="20" y="87"/>
                        </a:cxn>
                        <a:cxn ang="0">
                          <a:pos x="51" y="54"/>
                        </a:cxn>
                        <a:cxn ang="0">
                          <a:pos x="104" y="21"/>
                        </a:cxn>
                        <a:cxn ang="0">
                          <a:pos x="161" y="6"/>
                        </a:cxn>
                      </a:cxnLst>
                      <a:rect l="0" t="0" r="r" b="b"/>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5439" name="Oval 2127"/>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5440" name="Group 2128"/>
                  <p:cNvGrpSpPr>
                    <a:grpSpLocks/>
                  </p:cNvGrpSpPr>
                  <p:nvPr/>
                </p:nvGrpSpPr>
                <p:grpSpPr bwMode="auto">
                  <a:xfrm>
                    <a:off x="934" y="3075"/>
                    <a:ext cx="250" cy="538"/>
                    <a:chOff x="934" y="3075"/>
                    <a:chExt cx="250" cy="538"/>
                  </a:xfrm>
                </p:grpSpPr>
                <p:sp>
                  <p:nvSpPr>
                    <p:cNvPr id="15441" name="Freeform 2129"/>
                    <p:cNvSpPr>
                      <a:spLocks/>
                    </p:cNvSpPr>
                    <p:nvPr/>
                  </p:nvSpPr>
                  <p:spPr bwMode="auto">
                    <a:xfrm>
                      <a:off x="934" y="3177"/>
                      <a:ext cx="250" cy="436"/>
                    </a:xfrm>
                    <a:custGeom>
                      <a:avLst/>
                      <a:gdLst/>
                      <a:ahLst/>
                      <a:cxnLst>
                        <a:cxn ang="0">
                          <a:pos x="746" y="3"/>
                        </a:cxn>
                        <a:cxn ang="0">
                          <a:pos x="777" y="12"/>
                        </a:cxn>
                        <a:cxn ang="0">
                          <a:pos x="809" y="33"/>
                        </a:cxn>
                        <a:cxn ang="0">
                          <a:pos x="832" y="59"/>
                        </a:cxn>
                        <a:cxn ang="0">
                          <a:pos x="849" y="87"/>
                        </a:cxn>
                        <a:cxn ang="0">
                          <a:pos x="860" y="124"/>
                        </a:cxn>
                        <a:cxn ang="0">
                          <a:pos x="999" y="656"/>
                        </a:cxn>
                        <a:cxn ang="0">
                          <a:pos x="1000" y="691"/>
                        </a:cxn>
                        <a:cxn ang="0">
                          <a:pos x="986" y="721"/>
                        </a:cxn>
                        <a:cxn ang="0">
                          <a:pos x="958" y="742"/>
                        </a:cxn>
                        <a:cxn ang="0">
                          <a:pos x="927" y="747"/>
                        </a:cxn>
                        <a:cxn ang="0">
                          <a:pos x="898" y="740"/>
                        </a:cxn>
                        <a:cxn ang="0">
                          <a:pos x="872" y="722"/>
                        </a:cxn>
                        <a:cxn ang="0">
                          <a:pos x="857" y="693"/>
                        </a:cxn>
                        <a:cxn ang="0">
                          <a:pos x="910" y="1079"/>
                        </a:cxn>
                        <a:cxn ang="0">
                          <a:pos x="726" y="1676"/>
                        </a:cxn>
                        <a:cxn ang="0">
                          <a:pos x="711" y="1707"/>
                        </a:cxn>
                        <a:cxn ang="0">
                          <a:pos x="685" y="1731"/>
                        </a:cxn>
                        <a:cxn ang="0">
                          <a:pos x="656" y="1741"/>
                        </a:cxn>
                        <a:cxn ang="0">
                          <a:pos x="626" y="1742"/>
                        </a:cxn>
                        <a:cxn ang="0">
                          <a:pos x="593" y="1732"/>
                        </a:cxn>
                        <a:cxn ang="0">
                          <a:pos x="570" y="1713"/>
                        </a:cxn>
                        <a:cxn ang="0">
                          <a:pos x="556" y="1689"/>
                        </a:cxn>
                        <a:cxn ang="0">
                          <a:pos x="548" y="1663"/>
                        </a:cxn>
                        <a:cxn ang="0">
                          <a:pos x="459" y="1663"/>
                        </a:cxn>
                        <a:cxn ang="0">
                          <a:pos x="452" y="1689"/>
                        </a:cxn>
                        <a:cxn ang="0">
                          <a:pos x="434" y="1716"/>
                        </a:cxn>
                        <a:cxn ang="0">
                          <a:pos x="408" y="1735"/>
                        </a:cxn>
                        <a:cxn ang="0">
                          <a:pos x="377" y="1744"/>
                        </a:cxn>
                        <a:cxn ang="0">
                          <a:pos x="346" y="1741"/>
                        </a:cxn>
                        <a:cxn ang="0">
                          <a:pos x="317" y="1728"/>
                        </a:cxn>
                        <a:cxn ang="0">
                          <a:pos x="298" y="1710"/>
                        </a:cxn>
                        <a:cxn ang="0">
                          <a:pos x="282" y="1681"/>
                        </a:cxn>
                        <a:cxn ang="0">
                          <a:pos x="279" y="1083"/>
                        </a:cxn>
                        <a:cxn ang="0">
                          <a:pos x="279" y="245"/>
                        </a:cxn>
                        <a:cxn ang="0">
                          <a:pos x="137" y="725"/>
                        </a:cxn>
                        <a:cxn ang="0">
                          <a:pos x="115" y="750"/>
                        </a:cxn>
                        <a:cxn ang="0">
                          <a:pos x="83" y="760"/>
                        </a:cxn>
                        <a:cxn ang="0">
                          <a:pos x="50" y="756"/>
                        </a:cxn>
                        <a:cxn ang="0">
                          <a:pos x="21" y="738"/>
                        </a:cxn>
                        <a:cxn ang="0">
                          <a:pos x="5" y="713"/>
                        </a:cxn>
                        <a:cxn ang="0">
                          <a:pos x="0" y="685"/>
                        </a:cxn>
                        <a:cxn ang="0">
                          <a:pos x="144" y="147"/>
                        </a:cxn>
                        <a:cxn ang="0">
                          <a:pos x="149" y="113"/>
                        </a:cxn>
                        <a:cxn ang="0">
                          <a:pos x="159" y="83"/>
                        </a:cxn>
                        <a:cxn ang="0">
                          <a:pos x="180" y="50"/>
                        </a:cxn>
                        <a:cxn ang="0">
                          <a:pos x="207" y="25"/>
                        </a:cxn>
                        <a:cxn ang="0">
                          <a:pos x="240" y="8"/>
                        </a:cxn>
                      </a:cxnLst>
                      <a:rect l="0" t="0" r="r" b="b"/>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5442" name="Oval 2130"/>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5443" name="Rectangle 2131"/>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45" name="Rectangle 1045"/>
          <p:cNvSpPr>
            <a:spLocks noGrp="1" noChangeArrowheads="1"/>
          </p:cNvSpPr>
          <p:nvPr>
            <p:ph idx="1"/>
          </p:nvPr>
        </p:nvSpPr>
        <p:spPr>
          <a:noFill/>
          <a:ln/>
        </p:spPr>
        <p:txBody>
          <a:bodyPr/>
          <a:lstStyle/>
          <a:p>
            <a:pPr>
              <a:lnSpc>
                <a:spcPct val="100000"/>
              </a:lnSpc>
              <a:spcBef>
                <a:spcPct val="0"/>
              </a:spcBef>
            </a:pPr>
            <a:r>
              <a:rPr lang="en-US" b="1"/>
              <a:t>Introduction to Inventory Control</a:t>
            </a:r>
          </a:p>
          <a:p>
            <a:pPr>
              <a:lnSpc>
                <a:spcPct val="100000"/>
              </a:lnSpc>
              <a:spcBef>
                <a:spcPct val="0"/>
              </a:spcBef>
            </a:pPr>
            <a:r>
              <a:rPr lang="en-US"/>
              <a:t>Business Considerations</a:t>
            </a:r>
          </a:p>
          <a:p>
            <a:pPr>
              <a:lnSpc>
                <a:spcPct val="100000"/>
              </a:lnSpc>
              <a:spcBef>
                <a:spcPct val="0"/>
              </a:spcBef>
            </a:pPr>
            <a:r>
              <a:rPr lang="en-US"/>
              <a:t>Set up Inventory Control</a:t>
            </a:r>
          </a:p>
          <a:p>
            <a:pPr>
              <a:lnSpc>
                <a:spcPct val="100000"/>
              </a:lnSpc>
              <a:spcBef>
                <a:spcPct val="0"/>
              </a:spcBef>
            </a:pPr>
            <a:r>
              <a:rPr lang="en-US"/>
              <a:t>Process Inventory in QAD Enterprise Applications</a:t>
            </a:r>
          </a:p>
        </p:txBody>
      </p:sp>
      <p:sp>
        <p:nvSpPr>
          <p:cNvPr id="26643" name="Rectangle 1043"/>
          <p:cNvSpPr>
            <a:spLocks noGrp="1" noChangeArrowheads="1"/>
          </p:cNvSpPr>
          <p:nvPr>
            <p:ph type="title"/>
          </p:nvPr>
        </p:nvSpPr>
        <p:spPr>
          <a:noFill/>
          <a:ln/>
        </p:spPr>
        <p:txBody>
          <a:bodyPr/>
          <a:lstStyle/>
          <a:p>
            <a:r>
              <a:rPr lang="en-US"/>
              <a:t>Introduction</a:t>
            </a:r>
          </a:p>
        </p:txBody>
      </p:sp>
      <p:sp>
        <p:nvSpPr>
          <p:cNvPr id="4" name="Footer Placeholder 3"/>
          <p:cNvSpPr>
            <a:spLocks noGrp="1"/>
          </p:cNvSpPr>
          <p:nvPr>
            <p:ph type="ftr" sz="quarter" idx="10"/>
          </p:nvPr>
        </p:nvSpPr>
        <p:spPr/>
        <p:txBody>
          <a:bodyPr/>
          <a:lstStyle/>
          <a:p>
            <a:r>
              <a:rPr lang="en-US"/>
              <a:t>IC-IN-020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41" name="Rectangle 2393"/>
          <p:cNvSpPr>
            <a:spLocks noGrp="1" noChangeArrowheads="1"/>
          </p:cNvSpPr>
          <p:nvPr>
            <p:ph type="title"/>
          </p:nvPr>
        </p:nvSpPr>
        <p:spPr>
          <a:noFill/>
          <a:ln/>
        </p:spPr>
        <p:txBody>
          <a:bodyPr/>
          <a:lstStyle/>
          <a:p>
            <a:r>
              <a:rPr lang="en-US"/>
              <a:t>Key Events</a:t>
            </a:r>
          </a:p>
        </p:txBody>
      </p:sp>
      <p:sp>
        <p:nvSpPr>
          <p:cNvPr id="685" name="Footer Placeholder 2"/>
          <p:cNvSpPr>
            <a:spLocks noGrp="1"/>
          </p:cNvSpPr>
          <p:nvPr>
            <p:ph type="ftr" sz="quarter" idx="10"/>
          </p:nvPr>
        </p:nvSpPr>
        <p:spPr/>
        <p:txBody>
          <a:bodyPr/>
          <a:lstStyle/>
          <a:p>
            <a:r>
              <a:rPr lang="en-US"/>
              <a:t>IC-IN-030</a:t>
            </a:r>
          </a:p>
        </p:txBody>
      </p:sp>
      <p:graphicFrame>
        <p:nvGraphicFramePr>
          <p:cNvPr id="29712" name="Object 2064"/>
          <p:cNvGraphicFramePr>
            <a:graphicFrameLocks noChangeAspect="1"/>
          </p:cNvGraphicFramePr>
          <p:nvPr/>
        </p:nvGraphicFramePr>
        <p:xfrm>
          <a:off x="2936875" y="1296988"/>
          <a:ext cx="3259138" cy="4021137"/>
        </p:xfrm>
        <a:graphic>
          <a:graphicData uri="http://schemas.openxmlformats.org/presentationml/2006/ole">
            <p:oleObj spid="_x0000_s29712" name="Clip" r:id="rId3" imgW="2826720" imgH="3497040" progId="">
              <p:embed/>
            </p:oleObj>
          </a:graphicData>
        </a:graphic>
      </p:graphicFrame>
      <p:sp>
        <p:nvSpPr>
          <p:cNvPr id="29713" name="Text Box 2065"/>
          <p:cNvSpPr txBox="1">
            <a:spLocks noChangeArrowheads="1"/>
          </p:cNvSpPr>
          <p:nvPr/>
        </p:nvSpPr>
        <p:spPr bwMode="auto">
          <a:xfrm>
            <a:off x="3427413" y="941388"/>
            <a:ext cx="1309687" cy="405383"/>
          </a:xfrm>
          <a:prstGeom prst="rect">
            <a:avLst/>
          </a:prstGeom>
          <a:noFill/>
          <a:ln w="12700">
            <a:noFill/>
            <a:miter lim="800000"/>
            <a:headEnd/>
            <a:tailEnd/>
          </a:ln>
          <a:effectLst/>
        </p:spPr>
        <p:txBody>
          <a:bodyPr lIns="96661" tIns="48331" rIns="96661" bIns="48331">
            <a:spAutoFit/>
          </a:bodyPr>
          <a:lstStyle/>
          <a:p>
            <a:pPr defTabSz="966788" eaLnBrk="0" hangingPunct="0"/>
            <a:r>
              <a:rPr kumimoji="1" lang="en-US" sz="2000" b="1" dirty="0">
                <a:latin typeface="+mj-lt"/>
              </a:rPr>
              <a:t>Transfer</a:t>
            </a:r>
          </a:p>
        </p:txBody>
      </p:sp>
      <p:sp>
        <p:nvSpPr>
          <p:cNvPr id="29716" name="Text Box 2068"/>
          <p:cNvSpPr txBox="1">
            <a:spLocks noChangeArrowheads="1"/>
          </p:cNvSpPr>
          <p:nvPr/>
        </p:nvSpPr>
        <p:spPr bwMode="auto">
          <a:xfrm>
            <a:off x="6254750" y="1652588"/>
            <a:ext cx="1128713" cy="713159"/>
          </a:xfrm>
          <a:prstGeom prst="rect">
            <a:avLst/>
          </a:prstGeom>
          <a:noFill/>
          <a:ln w="12700">
            <a:noFill/>
            <a:miter lim="800000"/>
            <a:headEnd/>
            <a:tailEnd/>
          </a:ln>
          <a:effectLst/>
        </p:spPr>
        <p:txBody>
          <a:bodyPr lIns="96661" tIns="48331" rIns="96661" bIns="48331">
            <a:spAutoFit/>
          </a:bodyPr>
          <a:lstStyle/>
          <a:p>
            <a:pPr defTabSz="966788" eaLnBrk="0" hangingPunct="0"/>
            <a:r>
              <a:rPr kumimoji="1" lang="en-US" sz="2000" b="1" dirty="0">
                <a:latin typeface="+mj-lt"/>
              </a:rPr>
              <a:t>Work Orders</a:t>
            </a:r>
          </a:p>
        </p:txBody>
      </p:sp>
      <p:sp>
        <p:nvSpPr>
          <p:cNvPr id="29717" name="AutoShape 2069"/>
          <p:cNvSpPr>
            <a:spLocks noChangeArrowheads="1"/>
          </p:cNvSpPr>
          <p:nvPr/>
        </p:nvSpPr>
        <p:spPr bwMode="auto">
          <a:xfrm rot="14851967" flipH="1" flipV="1">
            <a:off x="6173787" y="1804988"/>
            <a:ext cx="390525" cy="1803400"/>
          </a:xfrm>
          <a:prstGeom prst="curvedRightArrow">
            <a:avLst>
              <a:gd name="adj1" fmla="val 92358"/>
              <a:gd name="adj2" fmla="val 184715"/>
              <a:gd name="adj3" fmla="val 33333"/>
            </a:avLst>
          </a:prstGeom>
          <a:solidFill>
            <a:srgbClr val="FFFFFF"/>
          </a:solidFill>
          <a:ln w="12700">
            <a:solidFill>
              <a:schemeClr val="tx1"/>
            </a:solidFill>
            <a:miter lim="800000"/>
            <a:headEnd/>
            <a:tailEnd/>
          </a:ln>
          <a:effectLst/>
        </p:spPr>
        <p:txBody>
          <a:bodyPr wrap="none" anchor="ctr"/>
          <a:lstStyle/>
          <a:p>
            <a:endParaRPr lang="en-US"/>
          </a:p>
        </p:txBody>
      </p:sp>
      <p:sp>
        <p:nvSpPr>
          <p:cNvPr id="29730" name="Text Box 2082"/>
          <p:cNvSpPr txBox="1">
            <a:spLocks noChangeArrowheads="1"/>
          </p:cNvSpPr>
          <p:nvPr/>
        </p:nvSpPr>
        <p:spPr bwMode="auto">
          <a:xfrm>
            <a:off x="6985000" y="4079875"/>
            <a:ext cx="1103313" cy="405383"/>
          </a:xfrm>
          <a:prstGeom prst="rect">
            <a:avLst/>
          </a:prstGeom>
          <a:noFill/>
          <a:ln w="12700">
            <a:noFill/>
            <a:miter lim="800000"/>
            <a:headEnd/>
            <a:tailEnd/>
          </a:ln>
          <a:effectLst/>
        </p:spPr>
        <p:txBody>
          <a:bodyPr lIns="96661" tIns="48331" rIns="96661" bIns="48331">
            <a:spAutoFit/>
          </a:bodyPr>
          <a:lstStyle/>
          <a:p>
            <a:pPr defTabSz="966788" eaLnBrk="0" hangingPunct="0"/>
            <a:r>
              <a:rPr kumimoji="1" lang="en-US" sz="2000" b="1" dirty="0">
                <a:latin typeface="+mj-lt"/>
              </a:rPr>
              <a:t>Issues</a:t>
            </a:r>
          </a:p>
        </p:txBody>
      </p:sp>
      <p:sp>
        <p:nvSpPr>
          <p:cNvPr id="29731" name="AutoShape 2083"/>
          <p:cNvSpPr>
            <a:spLocks noChangeArrowheads="1"/>
          </p:cNvSpPr>
          <p:nvPr/>
        </p:nvSpPr>
        <p:spPr bwMode="auto">
          <a:xfrm rot="6429348" flipH="1" flipV="1">
            <a:off x="6111876" y="3092450"/>
            <a:ext cx="501650" cy="1774825"/>
          </a:xfrm>
          <a:prstGeom prst="curvedRightArrow">
            <a:avLst>
              <a:gd name="adj1" fmla="val 70759"/>
              <a:gd name="adj2" fmla="val 141519"/>
              <a:gd name="adj3" fmla="val 33333"/>
            </a:avLst>
          </a:prstGeom>
          <a:solidFill>
            <a:srgbClr val="FFFFFF"/>
          </a:solidFill>
          <a:ln w="12700">
            <a:solidFill>
              <a:schemeClr val="tx1"/>
            </a:solidFill>
            <a:miter lim="800000"/>
            <a:headEnd/>
            <a:tailEnd/>
          </a:ln>
          <a:effectLst/>
        </p:spPr>
        <p:txBody>
          <a:bodyPr wrap="none" anchor="ctr"/>
          <a:lstStyle/>
          <a:p>
            <a:endParaRPr lang="en-US"/>
          </a:p>
        </p:txBody>
      </p:sp>
      <p:grpSp>
        <p:nvGrpSpPr>
          <p:cNvPr id="29732" name="Group 2084"/>
          <p:cNvGrpSpPr>
            <a:grpSpLocks/>
          </p:cNvGrpSpPr>
          <p:nvPr/>
        </p:nvGrpSpPr>
        <p:grpSpPr bwMode="auto">
          <a:xfrm>
            <a:off x="7115175" y="3560763"/>
            <a:ext cx="501650" cy="428625"/>
            <a:chOff x="4783" y="1458"/>
            <a:chExt cx="580" cy="496"/>
          </a:xfrm>
        </p:grpSpPr>
        <p:sp>
          <p:nvSpPr>
            <p:cNvPr id="29733" name="Rectangle 2085"/>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29734" name="Freeform 2086"/>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29735" name="Freeform 2087"/>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sp>
        <p:nvSpPr>
          <p:cNvPr id="29736" name="Text Box 2088"/>
          <p:cNvSpPr txBox="1">
            <a:spLocks noChangeArrowheads="1"/>
          </p:cNvSpPr>
          <p:nvPr/>
        </p:nvSpPr>
        <p:spPr bwMode="auto">
          <a:xfrm>
            <a:off x="2046288" y="2995613"/>
            <a:ext cx="1249362" cy="405383"/>
          </a:xfrm>
          <a:prstGeom prst="rect">
            <a:avLst/>
          </a:prstGeom>
          <a:noFill/>
          <a:ln w="12700">
            <a:noFill/>
            <a:miter lim="800000"/>
            <a:headEnd/>
            <a:tailEnd/>
          </a:ln>
          <a:effectLst/>
        </p:spPr>
        <p:txBody>
          <a:bodyPr lIns="96661" tIns="48331" rIns="96661" bIns="48331">
            <a:spAutoFit/>
          </a:bodyPr>
          <a:lstStyle/>
          <a:p>
            <a:pPr defTabSz="966788" eaLnBrk="0" hangingPunct="0"/>
            <a:r>
              <a:rPr kumimoji="1" lang="en-US" sz="2000" b="1" dirty="0">
                <a:latin typeface="+mj-lt"/>
              </a:rPr>
              <a:t>Receipt</a:t>
            </a:r>
          </a:p>
        </p:txBody>
      </p:sp>
      <p:sp>
        <p:nvSpPr>
          <p:cNvPr id="29738" name="AutoShape 2090"/>
          <p:cNvSpPr>
            <a:spLocks noChangeArrowheads="1"/>
          </p:cNvSpPr>
          <p:nvPr/>
        </p:nvSpPr>
        <p:spPr bwMode="auto">
          <a:xfrm rot="8624075" flipV="1">
            <a:off x="2132013" y="2460625"/>
            <a:ext cx="558800" cy="2371725"/>
          </a:xfrm>
          <a:prstGeom prst="curvedLeftArrow">
            <a:avLst>
              <a:gd name="adj1" fmla="val 85083"/>
              <a:gd name="adj2" fmla="val 169969"/>
              <a:gd name="adj3" fmla="val 33333"/>
            </a:avLst>
          </a:prstGeom>
          <a:solidFill>
            <a:srgbClr val="FFFFFF"/>
          </a:solidFill>
          <a:ln w="12700">
            <a:solidFill>
              <a:schemeClr val="tx1"/>
            </a:solidFill>
            <a:miter lim="800000"/>
            <a:headEnd/>
            <a:tailEnd/>
          </a:ln>
          <a:effectLst/>
        </p:spPr>
        <p:txBody>
          <a:bodyPr lIns="96661" tIns="48331" rIns="96661" bIns="48331">
            <a:spAutoFit/>
          </a:bodyPr>
          <a:lstStyle/>
          <a:p>
            <a:endParaRPr lang="en-US"/>
          </a:p>
        </p:txBody>
      </p:sp>
      <p:grpSp>
        <p:nvGrpSpPr>
          <p:cNvPr id="29739" name="Group 2091"/>
          <p:cNvGrpSpPr>
            <a:grpSpLocks/>
          </p:cNvGrpSpPr>
          <p:nvPr/>
        </p:nvGrpSpPr>
        <p:grpSpPr bwMode="auto">
          <a:xfrm>
            <a:off x="1855788" y="3397250"/>
            <a:ext cx="503237" cy="428625"/>
            <a:chOff x="4783" y="1458"/>
            <a:chExt cx="580" cy="496"/>
          </a:xfrm>
        </p:grpSpPr>
        <p:sp>
          <p:nvSpPr>
            <p:cNvPr id="29740" name="Rectangle 2092"/>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29741" name="Freeform 2093"/>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29742" name="Freeform 2094"/>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29744" name="Group 2096"/>
          <p:cNvGrpSpPr>
            <a:grpSpLocks/>
          </p:cNvGrpSpPr>
          <p:nvPr/>
        </p:nvGrpSpPr>
        <p:grpSpPr bwMode="auto">
          <a:xfrm>
            <a:off x="1981200" y="3522663"/>
            <a:ext cx="503238" cy="428625"/>
            <a:chOff x="4783" y="1458"/>
            <a:chExt cx="580" cy="496"/>
          </a:xfrm>
        </p:grpSpPr>
        <p:sp>
          <p:nvSpPr>
            <p:cNvPr id="29745" name="Rectangle 2097"/>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29746" name="Freeform 2098"/>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29747" name="Freeform 2099"/>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29748" name="Group 2100"/>
          <p:cNvGrpSpPr>
            <a:grpSpLocks/>
          </p:cNvGrpSpPr>
          <p:nvPr/>
        </p:nvGrpSpPr>
        <p:grpSpPr bwMode="auto">
          <a:xfrm>
            <a:off x="2106613" y="3648075"/>
            <a:ext cx="503237" cy="430213"/>
            <a:chOff x="4783" y="1458"/>
            <a:chExt cx="580" cy="496"/>
          </a:xfrm>
        </p:grpSpPr>
        <p:sp>
          <p:nvSpPr>
            <p:cNvPr id="29749" name="Rectangle 2101"/>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29750" name="Freeform 2102"/>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29751" name="Freeform 2103"/>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sp>
        <p:nvSpPr>
          <p:cNvPr id="29752" name="AutoShape 2104"/>
          <p:cNvSpPr>
            <a:spLocks noChangeArrowheads="1"/>
          </p:cNvSpPr>
          <p:nvPr/>
        </p:nvSpPr>
        <p:spPr bwMode="auto">
          <a:xfrm rot="11171134" flipH="1">
            <a:off x="3643313" y="4581525"/>
            <a:ext cx="1757362" cy="776288"/>
          </a:xfrm>
          <a:prstGeom prst="curvedDownArrow">
            <a:avLst>
              <a:gd name="adj1" fmla="val 45276"/>
              <a:gd name="adj2" fmla="val 90552"/>
              <a:gd name="adj3" fmla="val 33333"/>
            </a:avLst>
          </a:prstGeom>
          <a:solidFill>
            <a:srgbClr val="FFFFFF"/>
          </a:solidFill>
          <a:ln w="12700">
            <a:solidFill>
              <a:schemeClr val="tx1"/>
            </a:solidFill>
            <a:miter lim="800000"/>
            <a:headEnd/>
            <a:tailEnd/>
          </a:ln>
          <a:effectLst/>
        </p:spPr>
        <p:txBody>
          <a:bodyPr lIns="96661" tIns="48331" rIns="96661" bIns="48331">
            <a:spAutoFit/>
          </a:bodyPr>
          <a:lstStyle/>
          <a:p>
            <a:endParaRPr lang="en-US"/>
          </a:p>
        </p:txBody>
      </p:sp>
      <p:sp>
        <p:nvSpPr>
          <p:cNvPr id="29753" name="Text Box 2105"/>
          <p:cNvSpPr txBox="1">
            <a:spLocks noChangeArrowheads="1"/>
          </p:cNvSpPr>
          <p:nvPr/>
        </p:nvSpPr>
        <p:spPr bwMode="auto">
          <a:xfrm flipH="1">
            <a:off x="3963988" y="4443413"/>
            <a:ext cx="1027112" cy="405383"/>
          </a:xfrm>
          <a:prstGeom prst="rect">
            <a:avLst/>
          </a:prstGeom>
          <a:noFill/>
          <a:ln w="12700">
            <a:noFill/>
            <a:miter lim="800000"/>
            <a:headEnd/>
            <a:tailEnd/>
          </a:ln>
          <a:effectLst/>
        </p:spPr>
        <p:txBody>
          <a:bodyPr lIns="96661" tIns="48331" rIns="96661" bIns="48331">
            <a:spAutoFit/>
          </a:bodyPr>
          <a:lstStyle/>
          <a:p>
            <a:pPr defTabSz="966788" eaLnBrk="0" hangingPunct="0"/>
            <a:r>
              <a:rPr kumimoji="1" lang="en-US" sz="2000" b="1" dirty="0">
                <a:latin typeface="+mj-lt"/>
              </a:rPr>
              <a:t>Count</a:t>
            </a:r>
          </a:p>
        </p:txBody>
      </p:sp>
      <p:grpSp>
        <p:nvGrpSpPr>
          <p:cNvPr id="29754" name="Group 2106"/>
          <p:cNvGrpSpPr>
            <a:grpSpLocks/>
          </p:cNvGrpSpPr>
          <p:nvPr/>
        </p:nvGrpSpPr>
        <p:grpSpPr bwMode="auto">
          <a:xfrm>
            <a:off x="2571750" y="4568825"/>
            <a:ext cx="1008063" cy="990600"/>
            <a:chOff x="1910" y="3005"/>
            <a:chExt cx="336" cy="330"/>
          </a:xfrm>
        </p:grpSpPr>
        <p:sp>
          <p:nvSpPr>
            <p:cNvPr id="29755" name="Freeform 2107"/>
            <p:cNvSpPr>
              <a:spLocks/>
            </p:cNvSpPr>
            <p:nvPr/>
          </p:nvSpPr>
          <p:spPr bwMode="auto">
            <a:xfrm rot="2253675">
              <a:off x="2016" y="3038"/>
              <a:ext cx="230" cy="4"/>
            </a:xfrm>
            <a:custGeom>
              <a:avLst/>
              <a:gdLst/>
              <a:ahLst/>
              <a:cxnLst>
                <a:cxn ang="0">
                  <a:pos x="0" y="0"/>
                </a:cxn>
                <a:cxn ang="0">
                  <a:pos x="1678" y="0"/>
                </a:cxn>
                <a:cxn ang="0">
                  <a:pos x="1567" y="29"/>
                </a:cxn>
                <a:cxn ang="0">
                  <a:pos x="106" y="29"/>
                </a:cxn>
                <a:cxn ang="0">
                  <a:pos x="0" y="0"/>
                </a:cxn>
              </a:cxnLst>
              <a:rect l="0" t="0" r="r" b="b"/>
              <a:pathLst>
                <a:path w="1678" h="29">
                  <a:moveTo>
                    <a:pt x="0" y="0"/>
                  </a:moveTo>
                  <a:lnTo>
                    <a:pt x="1678" y="0"/>
                  </a:lnTo>
                  <a:lnTo>
                    <a:pt x="1567" y="29"/>
                  </a:lnTo>
                  <a:lnTo>
                    <a:pt x="106" y="29"/>
                  </a:lnTo>
                  <a:lnTo>
                    <a:pt x="0" y="0"/>
                  </a:lnTo>
                  <a:close/>
                </a:path>
              </a:pathLst>
            </a:custGeom>
            <a:solidFill>
              <a:srgbClr val="808000"/>
            </a:solidFill>
            <a:ln w="9525">
              <a:noFill/>
              <a:round/>
              <a:headEnd/>
              <a:tailEnd/>
            </a:ln>
          </p:spPr>
          <p:txBody>
            <a:bodyPr/>
            <a:lstStyle/>
            <a:p>
              <a:endParaRPr lang="en-US"/>
            </a:p>
          </p:txBody>
        </p:sp>
        <p:sp>
          <p:nvSpPr>
            <p:cNvPr id="29756" name="Freeform 2108"/>
            <p:cNvSpPr>
              <a:spLocks/>
            </p:cNvSpPr>
            <p:nvPr/>
          </p:nvSpPr>
          <p:spPr bwMode="auto">
            <a:xfrm rot="2253675">
              <a:off x="1917" y="3005"/>
              <a:ext cx="230" cy="330"/>
            </a:xfrm>
            <a:custGeom>
              <a:avLst/>
              <a:gdLst/>
              <a:ahLst/>
              <a:cxnLst>
                <a:cxn ang="0">
                  <a:pos x="0" y="0"/>
                </a:cxn>
                <a:cxn ang="0">
                  <a:pos x="113" y="27"/>
                </a:cxn>
                <a:cxn ang="0">
                  <a:pos x="1562" y="26"/>
                </a:cxn>
                <a:cxn ang="0">
                  <a:pos x="1678" y="0"/>
                </a:cxn>
                <a:cxn ang="0">
                  <a:pos x="1678" y="2207"/>
                </a:cxn>
                <a:cxn ang="0">
                  <a:pos x="1664" y="2257"/>
                </a:cxn>
                <a:cxn ang="0">
                  <a:pos x="1645" y="2302"/>
                </a:cxn>
                <a:cxn ang="0">
                  <a:pos x="1621" y="2341"/>
                </a:cxn>
                <a:cxn ang="0">
                  <a:pos x="1588" y="2367"/>
                </a:cxn>
                <a:cxn ang="0">
                  <a:pos x="1553" y="2385"/>
                </a:cxn>
                <a:cxn ang="0">
                  <a:pos x="1505" y="2396"/>
                </a:cxn>
                <a:cxn ang="0">
                  <a:pos x="170" y="2396"/>
                </a:cxn>
                <a:cxn ang="0">
                  <a:pos x="111" y="2389"/>
                </a:cxn>
                <a:cxn ang="0">
                  <a:pos x="69" y="2365"/>
                </a:cxn>
                <a:cxn ang="0">
                  <a:pos x="40" y="2332"/>
                </a:cxn>
                <a:cxn ang="0">
                  <a:pos x="18" y="2299"/>
                </a:cxn>
                <a:cxn ang="0">
                  <a:pos x="4" y="2256"/>
                </a:cxn>
                <a:cxn ang="0">
                  <a:pos x="0" y="2207"/>
                </a:cxn>
                <a:cxn ang="0">
                  <a:pos x="0" y="0"/>
                </a:cxn>
              </a:cxnLst>
              <a:rect l="0" t="0" r="r" b="b"/>
              <a:pathLst>
                <a:path w="1678" h="2396">
                  <a:moveTo>
                    <a:pt x="0" y="0"/>
                  </a:moveTo>
                  <a:lnTo>
                    <a:pt x="113" y="27"/>
                  </a:lnTo>
                  <a:lnTo>
                    <a:pt x="1562" y="26"/>
                  </a:lnTo>
                  <a:lnTo>
                    <a:pt x="1678" y="0"/>
                  </a:lnTo>
                  <a:lnTo>
                    <a:pt x="1678" y="2207"/>
                  </a:lnTo>
                  <a:lnTo>
                    <a:pt x="1664" y="2257"/>
                  </a:lnTo>
                  <a:lnTo>
                    <a:pt x="1645" y="2302"/>
                  </a:lnTo>
                  <a:lnTo>
                    <a:pt x="1621" y="2341"/>
                  </a:lnTo>
                  <a:lnTo>
                    <a:pt x="1588" y="2367"/>
                  </a:lnTo>
                  <a:lnTo>
                    <a:pt x="1553" y="2385"/>
                  </a:lnTo>
                  <a:lnTo>
                    <a:pt x="1505" y="2396"/>
                  </a:lnTo>
                  <a:lnTo>
                    <a:pt x="170" y="2396"/>
                  </a:lnTo>
                  <a:lnTo>
                    <a:pt x="111" y="2389"/>
                  </a:lnTo>
                  <a:lnTo>
                    <a:pt x="69" y="2365"/>
                  </a:lnTo>
                  <a:lnTo>
                    <a:pt x="40" y="2332"/>
                  </a:lnTo>
                  <a:lnTo>
                    <a:pt x="18" y="2299"/>
                  </a:lnTo>
                  <a:lnTo>
                    <a:pt x="4" y="2256"/>
                  </a:lnTo>
                  <a:lnTo>
                    <a:pt x="0" y="2207"/>
                  </a:lnTo>
                  <a:lnTo>
                    <a:pt x="0" y="0"/>
                  </a:lnTo>
                  <a:close/>
                </a:path>
              </a:pathLst>
            </a:custGeom>
            <a:solidFill>
              <a:srgbClr val="FFFFBF"/>
            </a:solidFill>
            <a:ln w="9525">
              <a:solidFill>
                <a:schemeClr val="tx1"/>
              </a:solidFill>
              <a:round/>
              <a:headEnd/>
              <a:tailEnd/>
            </a:ln>
          </p:spPr>
          <p:txBody>
            <a:bodyPr/>
            <a:lstStyle/>
            <a:p>
              <a:endParaRPr lang="en-US"/>
            </a:p>
          </p:txBody>
        </p:sp>
        <p:grpSp>
          <p:nvGrpSpPr>
            <p:cNvPr id="29757" name="Group 2109"/>
            <p:cNvGrpSpPr>
              <a:grpSpLocks/>
            </p:cNvGrpSpPr>
            <p:nvPr/>
          </p:nvGrpSpPr>
          <p:grpSpPr bwMode="auto">
            <a:xfrm rot="2253675">
              <a:off x="1934" y="3010"/>
              <a:ext cx="202" cy="310"/>
              <a:chOff x="1842" y="2932"/>
              <a:chExt cx="245" cy="376"/>
            </a:xfrm>
          </p:grpSpPr>
          <p:grpSp>
            <p:nvGrpSpPr>
              <p:cNvPr id="29758" name="Group 2110"/>
              <p:cNvGrpSpPr>
                <a:grpSpLocks/>
              </p:cNvGrpSpPr>
              <p:nvPr/>
            </p:nvGrpSpPr>
            <p:grpSpPr bwMode="auto">
              <a:xfrm>
                <a:off x="1842" y="2932"/>
                <a:ext cx="245" cy="376"/>
                <a:chOff x="1842" y="2932"/>
                <a:chExt cx="245" cy="376"/>
              </a:xfrm>
            </p:grpSpPr>
            <p:grpSp>
              <p:nvGrpSpPr>
                <p:cNvPr id="29759" name="Group 2111"/>
                <p:cNvGrpSpPr>
                  <a:grpSpLocks/>
                </p:cNvGrpSpPr>
                <p:nvPr/>
              </p:nvGrpSpPr>
              <p:grpSpPr bwMode="auto">
                <a:xfrm>
                  <a:off x="1842" y="2932"/>
                  <a:ext cx="245" cy="376"/>
                  <a:chOff x="1842" y="2932"/>
                  <a:chExt cx="245" cy="376"/>
                </a:xfrm>
              </p:grpSpPr>
              <p:sp>
                <p:nvSpPr>
                  <p:cNvPr id="29760" name="Freeform 2112"/>
                  <p:cNvSpPr>
                    <a:spLocks/>
                  </p:cNvSpPr>
                  <p:nvPr/>
                </p:nvSpPr>
                <p:spPr bwMode="auto">
                  <a:xfrm>
                    <a:off x="1842" y="2932"/>
                    <a:ext cx="244" cy="373"/>
                  </a:xfrm>
                  <a:custGeom>
                    <a:avLst/>
                    <a:gdLst/>
                    <a:ahLst/>
                    <a:cxnLst>
                      <a:cxn ang="0">
                        <a:pos x="0" y="0"/>
                      </a:cxn>
                      <a:cxn ang="0">
                        <a:pos x="1468" y="0"/>
                      </a:cxn>
                      <a:cxn ang="0">
                        <a:pos x="1453" y="2075"/>
                      </a:cxn>
                      <a:cxn ang="0">
                        <a:pos x="1444" y="2118"/>
                      </a:cxn>
                      <a:cxn ang="0">
                        <a:pos x="1425" y="2156"/>
                      </a:cxn>
                      <a:cxn ang="0">
                        <a:pos x="1406" y="2189"/>
                      </a:cxn>
                      <a:cxn ang="0">
                        <a:pos x="1376" y="2212"/>
                      </a:cxn>
                      <a:cxn ang="0">
                        <a:pos x="1344" y="2228"/>
                      </a:cxn>
                      <a:cxn ang="0">
                        <a:pos x="1303" y="2237"/>
                      </a:cxn>
                      <a:cxn ang="0">
                        <a:pos x="150" y="2237"/>
                      </a:cxn>
                      <a:cxn ang="0">
                        <a:pos x="98" y="2235"/>
                      </a:cxn>
                      <a:cxn ang="0">
                        <a:pos x="66" y="2219"/>
                      </a:cxn>
                      <a:cxn ang="0">
                        <a:pos x="39" y="2197"/>
                      </a:cxn>
                      <a:cxn ang="0">
                        <a:pos x="18" y="2159"/>
                      </a:cxn>
                      <a:cxn ang="0">
                        <a:pos x="7" y="2116"/>
                      </a:cxn>
                      <a:cxn ang="0">
                        <a:pos x="0" y="2075"/>
                      </a:cxn>
                      <a:cxn ang="0">
                        <a:pos x="0" y="0"/>
                      </a:cxn>
                    </a:cxnLst>
                    <a:rect l="0" t="0" r="r" b="b"/>
                    <a:pathLst>
                      <a:path w="1468" h="2237">
                        <a:moveTo>
                          <a:pt x="0" y="0"/>
                        </a:moveTo>
                        <a:lnTo>
                          <a:pt x="1468" y="0"/>
                        </a:lnTo>
                        <a:lnTo>
                          <a:pt x="1453" y="2075"/>
                        </a:lnTo>
                        <a:lnTo>
                          <a:pt x="1444" y="2118"/>
                        </a:lnTo>
                        <a:lnTo>
                          <a:pt x="1425" y="2156"/>
                        </a:lnTo>
                        <a:lnTo>
                          <a:pt x="1406" y="2189"/>
                        </a:lnTo>
                        <a:lnTo>
                          <a:pt x="1376" y="2212"/>
                        </a:lnTo>
                        <a:lnTo>
                          <a:pt x="1344" y="2228"/>
                        </a:lnTo>
                        <a:lnTo>
                          <a:pt x="1303" y="2237"/>
                        </a:lnTo>
                        <a:lnTo>
                          <a:pt x="150" y="2237"/>
                        </a:lnTo>
                        <a:lnTo>
                          <a:pt x="98" y="2235"/>
                        </a:lnTo>
                        <a:lnTo>
                          <a:pt x="66" y="2219"/>
                        </a:lnTo>
                        <a:lnTo>
                          <a:pt x="39" y="2197"/>
                        </a:lnTo>
                        <a:lnTo>
                          <a:pt x="18" y="2159"/>
                        </a:lnTo>
                        <a:lnTo>
                          <a:pt x="7" y="2116"/>
                        </a:lnTo>
                        <a:lnTo>
                          <a:pt x="0" y="2075"/>
                        </a:lnTo>
                        <a:lnTo>
                          <a:pt x="0" y="0"/>
                        </a:lnTo>
                        <a:close/>
                      </a:path>
                    </a:pathLst>
                  </a:custGeom>
                  <a:solidFill>
                    <a:srgbClr val="FFFFFF"/>
                  </a:solidFill>
                  <a:ln w="9525">
                    <a:noFill/>
                    <a:round/>
                    <a:headEnd/>
                    <a:tailEnd/>
                  </a:ln>
                </p:spPr>
                <p:txBody>
                  <a:bodyPr/>
                  <a:lstStyle/>
                  <a:p>
                    <a:endParaRPr lang="en-US"/>
                  </a:p>
                </p:txBody>
              </p:sp>
              <p:sp>
                <p:nvSpPr>
                  <p:cNvPr id="29761" name="Freeform 2113"/>
                  <p:cNvSpPr>
                    <a:spLocks/>
                  </p:cNvSpPr>
                  <p:nvPr/>
                </p:nvSpPr>
                <p:spPr bwMode="auto">
                  <a:xfrm>
                    <a:off x="1845" y="2932"/>
                    <a:ext cx="242" cy="376"/>
                  </a:xfrm>
                  <a:custGeom>
                    <a:avLst/>
                    <a:gdLst/>
                    <a:ahLst/>
                    <a:cxnLst>
                      <a:cxn ang="0">
                        <a:pos x="0" y="26"/>
                      </a:cxn>
                      <a:cxn ang="0">
                        <a:pos x="1435" y="16"/>
                      </a:cxn>
                      <a:cxn ang="0">
                        <a:pos x="1453" y="0"/>
                      </a:cxn>
                      <a:cxn ang="0">
                        <a:pos x="1453" y="2094"/>
                      </a:cxn>
                      <a:cxn ang="0">
                        <a:pos x="1444" y="2137"/>
                      </a:cxn>
                      <a:cxn ang="0">
                        <a:pos x="1424" y="2176"/>
                      </a:cxn>
                      <a:cxn ang="0">
                        <a:pos x="1405" y="2209"/>
                      </a:cxn>
                      <a:cxn ang="0">
                        <a:pos x="1376" y="2231"/>
                      </a:cxn>
                      <a:cxn ang="0">
                        <a:pos x="1344" y="2247"/>
                      </a:cxn>
                      <a:cxn ang="0">
                        <a:pos x="1303" y="2255"/>
                      </a:cxn>
                      <a:cxn ang="0">
                        <a:pos x="150" y="2255"/>
                      </a:cxn>
                      <a:cxn ang="0">
                        <a:pos x="98" y="2248"/>
                      </a:cxn>
                      <a:cxn ang="0">
                        <a:pos x="65" y="2236"/>
                      </a:cxn>
                      <a:cxn ang="0">
                        <a:pos x="39" y="2216"/>
                      </a:cxn>
                      <a:cxn ang="0">
                        <a:pos x="18" y="2178"/>
                      </a:cxn>
                      <a:cxn ang="0">
                        <a:pos x="7" y="2135"/>
                      </a:cxn>
                      <a:cxn ang="0">
                        <a:pos x="0" y="2094"/>
                      </a:cxn>
                      <a:cxn ang="0">
                        <a:pos x="0" y="26"/>
                      </a:cxn>
                    </a:cxnLst>
                    <a:rect l="0" t="0" r="r" b="b"/>
                    <a:pathLst>
                      <a:path w="1453" h="2255">
                        <a:moveTo>
                          <a:pt x="0" y="26"/>
                        </a:moveTo>
                        <a:lnTo>
                          <a:pt x="1435" y="16"/>
                        </a:lnTo>
                        <a:lnTo>
                          <a:pt x="1453" y="0"/>
                        </a:lnTo>
                        <a:lnTo>
                          <a:pt x="1453" y="2094"/>
                        </a:lnTo>
                        <a:lnTo>
                          <a:pt x="1444" y="2137"/>
                        </a:lnTo>
                        <a:lnTo>
                          <a:pt x="1424" y="2176"/>
                        </a:lnTo>
                        <a:lnTo>
                          <a:pt x="1405" y="2209"/>
                        </a:lnTo>
                        <a:lnTo>
                          <a:pt x="1376" y="2231"/>
                        </a:lnTo>
                        <a:lnTo>
                          <a:pt x="1344" y="2247"/>
                        </a:lnTo>
                        <a:lnTo>
                          <a:pt x="1303" y="2255"/>
                        </a:lnTo>
                        <a:lnTo>
                          <a:pt x="150" y="2255"/>
                        </a:lnTo>
                        <a:lnTo>
                          <a:pt x="98" y="2248"/>
                        </a:lnTo>
                        <a:lnTo>
                          <a:pt x="65" y="2236"/>
                        </a:lnTo>
                        <a:lnTo>
                          <a:pt x="39" y="2216"/>
                        </a:lnTo>
                        <a:lnTo>
                          <a:pt x="18" y="2178"/>
                        </a:lnTo>
                        <a:lnTo>
                          <a:pt x="7" y="2135"/>
                        </a:lnTo>
                        <a:lnTo>
                          <a:pt x="0" y="2094"/>
                        </a:lnTo>
                        <a:lnTo>
                          <a:pt x="0" y="26"/>
                        </a:lnTo>
                        <a:close/>
                      </a:path>
                    </a:pathLst>
                  </a:custGeom>
                  <a:solidFill>
                    <a:srgbClr val="BFBF00"/>
                  </a:solidFill>
                  <a:ln w="9525">
                    <a:noFill/>
                    <a:round/>
                    <a:headEnd/>
                    <a:tailEnd/>
                  </a:ln>
                </p:spPr>
                <p:txBody>
                  <a:bodyPr/>
                  <a:lstStyle/>
                  <a:p>
                    <a:endParaRPr lang="en-US"/>
                  </a:p>
                </p:txBody>
              </p:sp>
              <p:sp>
                <p:nvSpPr>
                  <p:cNvPr id="29762" name="Freeform 2114"/>
                  <p:cNvSpPr>
                    <a:spLocks/>
                  </p:cNvSpPr>
                  <p:nvPr/>
                </p:nvSpPr>
                <p:spPr bwMode="auto">
                  <a:xfrm>
                    <a:off x="1843" y="2933"/>
                    <a:ext cx="242" cy="373"/>
                  </a:xfrm>
                  <a:custGeom>
                    <a:avLst/>
                    <a:gdLst/>
                    <a:ahLst/>
                    <a:cxnLst>
                      <a:cxn ang="0">
                        <a:pos x="0" y="0"/>
                      </a:cxn>
                      <a:cxn ang="0">
                        <a:pos x="1452" y="0"/>
                      </a:cxn>
                      <a:cxn ang="0">
                        <a:pos x="1452" y="2074"/>
                      </a:cxn>
                      <a:cxn ang="0">
                        <a:pos x="1444" y="2118"/>
                      </a:cxn>
                      <a:cxn ang="0">
                        <a:pos x="1425" y="2155"/>
                      </a:cxn>
                      <a:cxn ang="0">
                        <a:pos x="1406" y="2189"/>
                      </a:cxn>
                      <a:cxn ang="0">
                        <a:pos x="1375" y="2211"/>
                      </a:cxn>
                      <a:cxn ang="0">
                        <a:pos x="1344" y="2228"/>
                      </a:cxn>
                      <a:cxn ang="0">
                        <a:pos x="1303" y="2237"/>
                      </a:cxn>
                      <a:cxn ang="0">
                        <a:pos x="150" y="2237"/>
                      </a:cxn>
                      <a:cxn ang="0">
                        <a:pos x="98" y="2230"/>
                      </a:cxn>
                      <a:cxn ang="0">
                        <a:pos x="65" y="2217"/>
                      </a:cxn>
                      <a:cxn ang="0">
                        <a:pos x="40" y="2196"/>
                      </a:cxn>
                      <a:cxn ang="0">
                        <a:pos x="19" y="2160"/>
                      </a:cxn>
                      <a:cxn ang="0">
                        <a:pos x="6" y="2114"/>
                      </a:cxn>
                      <a:cxn ang="0">
                        <a:pos x="0" y="2074"/>
                      </a:cxn>
                      <a:cxn ang="0">
                        <a:pos x="0" y="0"/>
                      </a:cxn>
                    </a:cxnLst>
                    <a:rect l="0" t="0" r="r" b="b"/>
                    <a:pathLst>
                      <a:path w="1452" h="2237">
                        <a:moveTo>
                          <a:pt x="0" y="0"/>
                        </a:moveTo>
                        <a:lnTo>
                          <a:pt x="1452" y="0"/>
                        </a:lnTo>
                        <a:lnTo>
                          <a:pt x="1452" y="2074"/>
                        </a:lnTo>
                        <a:lnTo>
                          <a:pt x="1444" y="2118"/>
                        </a:lnTo>
                        <a:lnTo>
                          <a:pt x="1425" y="2155"/>
                        </a:lnTo>
                        <a:lnTo>
                          <a:pt x="1406" y="2189"/>
                        </a:lnTo>
                        <a:lnTo>
                          <a:pt x="1375" y="2211"/>
                        </a:lnTo>
                        <a:lnTo>
                          <a:pt x="1344" y="2228"/>
                        </a:lnTo>
                        <a:lnTo>
                          <a:pt x="1303" y="2237"/>
                        </a:lnTo>
                        <a:lnTo>
                          <a:pt x="150" y="2237"/>
                        </a:lnTo>
                        <a:lnTo>
                          <a:pt x="98" y="2230"/>
                        </a:lnTo>
                        <a:lnTo>
                          <a:pt x="65" y="2217"/>
                        </a:lnTo>
                        <a:lnTo>
                          <a:pt x="40" y="2196"/>
                        </a:lnTo>
                        <a:lnTo>
                          <a:pt x="19" y="2160"/>
                        </a:lnTo>
                        <a:lnTo>
                          <a:pt x="6" y="2114"/>
                        </a:lnTo>
                        <a:lnTo>
                          <a:pt x="0" y="2074"/>
                        </a:lnTo>
                        <a:lnTo>
                          <a:pt x="0" y="0"/>
                        </a:lnTo>
                        <a:close/>
                      </a:path>
                    </a:pathLst>
                  </a:custGeom>
                  <a:solidFill>
                    <a:srgbClr val="FFFF9F"/>
                  </a:solidFill>
                  <a:ln w="9525">
                    <a:noFill/>
                    <a:round/>
                    <a:headEnd/>
                    <a:tailEnd/>
                  </a:ln>
                </p:spPr>
                <p:txBody>
                  <a:bodyPr/>
                  <a:lstStyle/>
                  <a:p>
                    <a:endParaRPr lang="en-US"/>
                  </a:p>
                </p:txBody>
              </p:sp>
            </p:grpSp>
            <p:grpSp>
              <p:nvGrpSpPr>
                <p:cNvPr id="29763" name="Group 2115"/>
                <p:cNvGrpSpPr>
                  <a:grpSpLocks/>
                </p:cNvGrpSpPr>
                <p:nvPr/>
              </p:nvGrpSpPr>
              <p:grpSpPr bwMode="auto">
                <a:xfrm>
                  <a:off x="1852" y="2956"/>
                  <a:ext cx="225" cy="73"/>
                  <a:chOff x="1852" y="2956"/>
                  <a:chExt cx="225" cy="73"/>
                </a:xfrm>
              </p:grpSpPr>
              <p:grpSp>
                <p:nvGrpSpPr>
                  <p:cNvPr id="29764" name="Group 2116"/>
                  <p:cNvGrpSpPr>
                    <a:grpSpLocks/>
                  </p:cNvGrpSpPr>
                  <p:nvPr/>
                </p:nvGrpSpPr>
                <p:grpSpPr bwMode="auto">
                  <a:xfrm>
                    <a:off x="1852" y="2956"/>
                    <a:ext cx="225" cy="73"/>
                    <a:chOff x="1852" y="2956"/>
                    <a:chExt cx="225" cy="73"/>
                  </a:xfrm>
                </p:grpSpPr>
                <p:grpSp>
                  <p:nvGrpSpPr>
                    <p:cNvPr id="29765" name="Group 2117"/>
                    <p:cNvGrpSpPr>
                      <a:grpSpLocks/>
                    </p:cNvGrpSpPr>
                    <p:nvPr/>
                  </p:nvGrpSpPr>
                  <p:grpSpPr bwMode="auto">
                    <a:xfrm>
                      <a:off x="1852" y="3006"/>
                      <a:ext cx="225" cy="23"/>
                      <a:chOff x="1852" y="3006"/>
                      <a:chExt cx="225" cy="23"/>
                    </a:xfrm>
                  </p:grpSpPr>
                  <p:grpSp>
                    <p:nvGrpSpPr>
                      <p:cNvPr id="29766" name="Group 2118"/>
                      <p:cNvGrpSpPr>
                        <a:grpSpLocks/>
                      </p:cNvGrpSpPr>
                      <p:nvPr/>
                    </p:nvGrpSpPr>
                    <p:grpSpPr bwMode="auto">
                      <a:xfrm>
                        <a:off x="1852" y="3006"/>
                        <a:ext cx="225" cy="23"/>
                        <a:chOff x="1852" y="3006"/>
                        <a:chExt cx="225" cy="23"/>
                      </a:xfrm>
                    </p:grpSpPr>
                    <p:sp>
                      <p:nvSpPr>
                        <p:cNvPr id="29767" name="AutoShape 2119"/>
                        <p:cNvSpPr>
                          <a:spLocks noChangeArrowheads="1"/>
                        </p:cNvSpPr>
                        <p:nvPr/>
                      </p:nvSpPr>
                      <p:spPr bwMode="auto">
                        <a:xfrm>
                          <a:off x="1852" y="3006"/>
                          <a:ext cx="225" cy="23"/>
                        </a:xfrm>
                        <a:prstGeom prst="roundRect">
                          <a:avLst>
                            <a:gd name="adj" fmla="val 21486"/>
                          </a:avLst>
                        </a:prstGeom>
                        <a:solidFill>
                          <a:srgbClr val="800000"/>
                        </a:solidFill>
                        <a:ln w="9525">
                          <a:noFill/>
                          <a:round/>
                          <a:headEnd/>
                          <a:tailEnd/>
                        </a:ln>
                      </p:spPr>
                      <p:txBody>
                        <a:bodyPr/>
                        <a:lstStyle/>
                        <a:p>
                          <a:endParaRPr lang="en-US"/>
                        </a:p>
                      </p:txBody>
                    </p:sp>
                    <p:sp>
                      <p:nvSpPr>
                        <p:cNvPr id="29768" name="AutoShape 2120"/>
                        <p:cNvSpPr>
                          <a:spLocks noChangeArrowheads="1"/>
                        </p:cNvSpPr>
                        <p:nvPr/>
                      </p:nvSpPr>
                      <p:spPr bwMode="auto">
                        <a:xfrm>
                          <a:off x="1938" y="3006"/>
                          <a:ext cx="139" cy="23"/>
                        </a:xfrm>
                        <a:prstGeom prst="roundRect">
                          <a:avLst>
                            <a:gd name="adj" fmla="val 16407"/>
                          </a:avLst>
                        </a:prstGeom>
                        <a:solidFill>
                          <a:srgbClr val="000000"/>
                        </a:solidFill>
                        <a:ln w="9525">
                          <a:noFill/>
                          <a:round/>
                          <a:headEnd/>
                          <a:tailEnd/>
                        </a:ln>
                      </p:spPr>
                      <p:txBody>
                        <a:bodyPr/>
                        <a:lstStyle/>
                        <a:p>
                          <a:endParaRPr lang="en-US"/>
                        </a:p>
                      </p:txBody>
                    </p:sp>
                    <p:sp>
                      <p:nvSpPr>
                        <p:cNvPr id="29769" name="Rectangle 2121"/>
                        <p:cNvSpPr>
                          <a:spLocks noChangeArrowheads="1"/>
                        </p:cNvSpPr>
                        <p:nvPr/>
                      </p:nvSpPr>
                      <p:spPr bwMode="auto">
                        <a:xfrm>
                          <a:off x="1936" y="3011"/>
                          <a:ext cx="9" cy="18"/>
                        </a:xfrm>
                        <a:prstGeom prst="rect">
                          <a:avLst/>
                        </a:prstGeom>
                        <a:solidFill>
                          <a:srgbClr val="800000"/>
                        </a:solidFill>
                        <a:ln w="9525">
                          <a:noFill/>
                          <a:miter lim="800000"/>
                          <a:headEnd/>
                          <a:tailEnd/>
                        </a:ln>
                      </p:spPr>
                      <p:txBody>
                        <a:bodyPr/>
                        <a:lstStyle/>
                        <a:p>
                          <a:endParaRPr lang="en-US"/>
                        </a:p>
                      </p:txBody>
                    </p:sp>
                  </p:grpSp>
                  <p:sp>
                    <p:nvSpPr>
                      <p:cNvPr id="29770" name="Rectangle 2122"/>
                      <p:cNvSpPr>
                        <a:spLocks noChangeArrowheads="1"/>
                      </p:cNvSpPr>
                      <p:nvPr/>
                    </p:nvSpPr>
                    <p:spPr bwMode="auto">
                      <a:xfrm>
                        <a:off x="1860" y="3014"/>
                        <a:ext cx="77" cy="10"/>
                      </a:xfrm>
                      <a:prstGeom prst="rect">
                        <a:avLst/>
                      </a:prstGeom>
                      <a:solidFill>
                        <a:srgbClr val="C0C0C0"/>
                      </a:solidFill>
                      <a:ln w="9525">
                        <a:noFill/>
                        <a:miter lim="800000"/>
                        <a:headEnd/>
                        <a:tailEnd/>
                      </a:ln>
                    </p:spPr>
                    <p:txBody>
                      <a:bodyPr/>
                      <a:lstStyle/>
                      <a:p>
                        <a:endParaRPr lang="en-US"/>
                      </a:p>
                    </p:txBody>
                  </p:sp>
                </p:grpSp>
                <p:grpSp>
                  <p:nvGrpSpPr>
                    <p:cNvPr id="29771" name="Group 2123"/>
                    <p:cNvGrpSpPr>
                      <a:grpSpLocks/>
                    </p:cNvGrpSpPr>
                    <p:nvPr/>
                  </p:nvGrpSpPr>
                  <p:grpSpPr bwMode="auto">
                    <a:xfrm>
                      <a:off x="1852" y="2956"/>
                      <a:ext cx="225" cy="55"/>
                      <a:chOff x="1852" y="2956"/>
                      <a:chExt cx="225" cy="55"/>
                    </a:xfrm>
                  </p:grpSpPr>
                  <p:grpSp>
                    <p:nvGrpSpPr>
                      <p:cNvPr id="29772" name="Group 2124"/>
                      <p:cNvGrpSpPr>
                        <a:grpSpLocks/>
                      </p:cNvGrpSpPr>
                      <p:nvPr/>
                    </p:nvGrpSpPr>
                    <p:grpSpPr bwMode="auto">
                      <a:xfrm>
                        <a:off x="1852" y="2956"/>
                        <a:ext cx="225" cy="55"/>
                        <a:chOff x="1852" y="2956"/>
                        <a:chExt cx="225" cy="55"/>
                      </a:xfrm>
                    </p:grpSpPr>
                    <p:sp>
                      <p:nvSpPr>
                        <p:cNvPr id="29773" name="Freeform 2125"/>
                        <p:cNvSpPr>
                          <a:spLocks/>
                        </p:cNvSpPr>
                        <p:nvPr/>
                      </p:nvSpPr>
                      <p:spPr bwMode="auto">
                        <a:xfrm>
                          <a:off x="1852" y="3000"/>
                          <a:ext cx="225" cy="11"/>
                        </a:xfrm>
                        <a:custGeom>
                          <a:avLst/>
                          <a:gdLst/>
                          <a:ahLst/>
                          <a:cxnLst>
                            <a:cxn ang="0">
                              <a:pos x="0" y="62"/>
                            </a:cxn>
                            <a:cxn ang="0">
                              <a:pos x="62" y="0"/>
                            </a:cxn>
                            <a:cxn ang="0">
                              <a:pos x="1280" y="0"/>
                            </a:cxn>
                            <a:cxn ang="0">
                              <a:pos x="1350" y="62"/>
                            </a:cxn>
                            <a:cxn ang="0">
                              <a:pos x="0" y="62"/>
                            </a:cxn>
                          </a:cxnLst>
                          <a:rect l="0" t="0" r="r" b="b"/>
                          <a:pathLst>
                            <a:path w="1350" h="62">
                              <a:moveTo>
                                <a:pt x="0" y="62"/>
                              </a:moveTo>
                              <a:lnTo>
                                <a:pt x="62" y="0"/>
                              </a:lnTo>
                              <a:lnTo>
                                <a:pt x="1280" y="0"/>
                              </a:lnTo>
                              <a:lnTo>
                                <a:pt x="1350" y="62"/>
                              </a:lnTo>
                              <a:lnTo>
                                <a:pt x="0" y="62"/>
                              </a:lnTo>
                              <a:close/>
                            </a:path>
                          </a:pathLst>
                        </a:custGeom>
                        <a:solidFill>
                          <a:srgbClr val="FFFF9F"/>
                        </a:solidFill>
                        <a:ln w="9525">
                          <a:noFill/>
                          <a:round/>
                          <a:headEnd/>
                          <a:tailEnd/>
                        </a:ln>
                      </p:spPr>
                      <p:txBody>
                        <a:bodyPr/>
                        <a:lstStyle/>
                        <a:p>
                          <a:endParaRPr lang="en-US"/>
                        </a:p>
                      </p:txBody>
                    </p:sp>
                    <p:sp>
                      <p:nvSpPr>
                        <p:cNvPr id="29774" name="Freeform 2126"/>
                        <p:cNvSpPr>
                          <a:spLocks/>
                        </p:cNvSpPr>
                        <p:nvPr/>
                      </p:nvSpPr>
                      <p:spPr bwMode="auto">
                        <a:xfrm>
                          <a:off x="2064" y="2956"/>
                          <a:ext cx="13" cy="55"/>
                        </a:xfrm>
                        <a:custGeom>
                          <a:avLst/>
                          <a:gdLst/>
                          <a:ahLst/>
                          <a:cxnLst>
                            <a:cxn ang="0">
                              <a:pos x="0" y="258"/>
                            </a:cxn>
                            <a:cxn ang="0">
                              <a:pos x="80" y="329"/>
                            </a:cxn>
                            <a:cxn ang="0">
                              <a:pos x="80" y="0"/>
                            </a:cxn>
                            <a:cxn ang="0">
                              <a:pos x="0" y="68"/>
                            </a:cxn>
                            <a:cxn ang="0">
                              <a:pos x="0" y="258"/>
                            </a:cxn>
                          </a:cxnLst>
                          <a:rect l="0" t="0" r="r" b="b"/>
                          <a:pathLst>
                            <a:path w="80" h="329">
                              <a:moveTo>
                                <a:pt x="0" y="258"/>
                              </a:moveTo>
                              <a:lnTo>
                                <a:pt x="80" y="329"/>
                              </a:lnTo>
                              <a:lnTo>
                                <a:pt x="80" y="0"/>
                              </a:lnTo>
                              <a:lnTo>
                                <a:pt x="0" y="68"/>
                              </a:lnTo>
                              <a:lnTo>
                                <a:pt x="0" y="258"/>
                              </a:lnTo>
                              <a:close/>
                            </a:path>
                          </a:pathLst>
                        </a:custGeom>
                        <a:solidFill>
                          <a:srgbClr val="FFFFDF"/>
                        </a:solidFill>
                        <a:ln w="9525">
                          <a:noFill/>
                          <a:round/>
                          <a:headEnd/>
                          <a:tailEnd/>
                        </a:ln>
                      </p:spPr>
                      <p:txBody>
                        <a:bodyPr/>
                        <a:lstStyle/>
                        <a:p>
                          <a:endParaRPr lang="en-US"/>
                        </a:p>
                      </p:txBody>
                    </p:sp>
                    <p:sp>
                      <p:nvSpPr>
                        <p:cNvPr id="29775" name="Freeform 2127"/>
                        <p:cNvSpPr>
                          <a:spLocks/>
                        </p:cNvSpPr>
                        <p:nvPr/>
                      </p:nvSpPr>
                      <p:spPr bwMode="auto">
                        <a:xfrm>
                          <a:off x="1852" y="2956"/>
                          <a:ext cx="225" cy="12"/>
                        </a:xfrm>
                        <a:custGeom>
                          <a:avLst/>
                          <a:gdLst/>
                          <a:ahLst/>
                          <a:cxnLst>
                            <a:cxn ang="0">
                              <a:pos x="0" y="0"/>
                            </a:cxn>
                            <a:cxn ang="0">
                              <a:pos x="77" y="68"/>
                            </a:cxn>
                            <a:cxn ang="0">
                              <a:pos x="1280" y="63"/>
                            </a:cxn>
                            <a:cxn ang="0">
                              <a:pos x="1350" y="0"/>
                            </a:cxn>
                            <a:cxn ang="0">
                              <a:pos x="0" y="0"/>
                            </a:cxn>
                          </a:cxnLst>
                          <a:rect l="0" t="0" r="r" b="b"/>
                          <a:pathLst>
                            <a:path w="1350" h="68">
                              <a:moveTo>
                                <a:pt x="0" y="0"/>
                              </a:moveTo>
                              <a:lnTo>
                                <a:pt x="77" y="68"/>
                              </a:lnTo>
                              <a:lnTo>
                                <a:pt x="1280" y="63"/>
                              </a:lnTo>
                              <a:lnTo>
                                <a:pt x="1350" y="0"/>
                              </a:lnTo>
                              <a:lnTo>
                                <a:pt x="0" y="0"/>
                              </a:lnTo>
                              <a:close/>
                            </a:path>
                          </a:pathLst>
                        </a:custGeom>
                        <a:solidFill>
                          <a:srgbClr val="F3F376"/>
                        </a:solidFill>
                        <a:ln w="9525">
                          <a:noFill/>
                          <a:round/>
                          <a:headEnd/>
                          <a:tailEnd/>
                        </a:ln>
                      </p:spPr>
                      <p:txBody>
                        <a:bodyPr/>
                        <a:lstStyle/>
                        <a:p>
                          <a:endParaRPr lang="en-US"/>
                        </a:p>
                      </p:txBody>
                    </p:sp>
                    <p:sp>
                      <p:nvSpPr>
                        <p:cNvPr id="29776" name="Freeform 2128"/>
                        <p:cNvSpPr>
                          <a:spLocks/>
                        </p:cNvSpPr>
                        <p:nvPr/>
                      </p:nvSpPr>
                      <p:spPr bwMode="auto">
                        <a:xfrm>
                          <a:off x="1852" y="2956"/>
                          <a:ext cx="13" cy="55"/>
                        </a:xfrm>
                        <a:custGeom>
                          <a:avLst/>
                          <a:gdLst/>
                          <a:ahLst/>
                          <a:cxnLst>
                            <a:cxn ang="0">
                              <a:pos x="79" y="256"/>
                            </a:cxn>
                            <a:cxn ang="0">
                              <a:pos x="0" y="327"/>
                            </a:cxn>
                            <a:cxn ang="0">
                              <a:pos x="0" y="0"/>
                            </a:cxn>
                            <a:cxn ang="0">
                              <a:pos x="79" y="70"/>
                            </a:cxn>
                            <a:cxn ang="0">
                              <a:pos x="79" y="256"/>
                            </a:cxn>
                          </a:cxnLst>
                          <a:rect l="0" t="0" r="r" b="b"/>
                          <a:pathLst>
                            <a:path w="79" h="327">
                              <a:moveTo>
                                <a:pt x="79" y="256"/>
                              </a:moveTo>
                              <a:lnTo>
                                <a:pt x="0" y="327"/>
                              </a:lnTo>
                              <a:lnTo>
                                <a:pt x="0" y="0"/>
                              </a:lnTo>
                              <a:lnTo>
                                <a:pt x="79" y="70"/>
                              </a:lnTo>
                              <a:lnTo>
                                <a:pt x="79" y="256"/>
                              </a:lnTo>
                              <a:close/>
                            </a:path>
                          </a:pathLst>
                        </a:custGeom>
                        <a:solidFill>
                          <a:srgbClr val="BFBF00"/>
                        </a:solidFill>
                        <a:ln w="9525">
                          <a:noFill/>
                          <a:round/>
                          <a:headEnd/>
                          <a:tailEnd/>
                        </a:ln>
                      </p:spPr>
                      <p:txBody>
                        <a:bodyPr/>
                        <a:lstStyle/>
                        <a:p>
                          <a:endParaRPr lang="en-US"/>
                        </a:p>
                      </p:txBody>
                    </p:sp>
                    <p:grpSp>
                      <p:nvGrpSpPr>
                        <p:cNvPr id="29777" name="Group 2129"/>
                        <p:cNvGrpSpPr>
                          <a:grpSpLocks/>
                        </p:cNvGrpSpPr>
                        <p:nvPr/>
                      </p:nvGrpSpPr>
                      <p:grpSpPr bwMode="auto">
                        <a:xfrm>
                          <a:off x="1862" y="2965"/>
                          <a:ext cx="204" cy="36"/>
                          <a:chOff x="1862" y="2965"/>
                          <a:chExt cx="204" cy="36"/>
                        </a:xfrm>
                      </p:grpSpPr>
                      <p:sp>
                        <p:nvSpPr>
                          <p:cNvPr id="29778" name="AutoShape 2130"/>
                          <p:cNvSpPr>
                            <a:spLocks noChangeArrowheads="1"/>
                          </p:cNvSpPr>
                          <p:nvPr/>
                        </p:nvSpPr>
                        <p:spPr bwMode="auto">
                          <a:xfrm>
                            <a:off x="1862" y="2966"/>
                            <a:ext cx="204" cy="35"/>
                          </a:xfrm>
                          <a:prstGeom prst="roundRect">
                            <a:avLst>
                              <a:gd name="adj" fmla="val 13185"/>
                            </a:avLst>
                          </a:prstGeom>
                          <a:solidFill>
                            <a:srgbClr val="808080"/>
                          </a:solidFill>
                          <a:ln w="9525">
                            <a:noFill/>
                            <a:round/>
                            <a:headEnd/>
                            <a:tailEnd/>
                          </a:ln>
                        </p:spPr>
                        <p:txBody>
                          <a:bodyPr/>
                          <a:lstStyle/>
                          <a:p>
                            <a:endParaRPr lang="en-US"/>
                          </a:p>
                        </p:txBody>
                      </p:sp>
                      <p:sp>
                        <p:nvSpPr>
                          <p:cNvPr id="29779" name="AutoShape 2131"/>
                          <p:cNvSpPr>
                            <a:spLocks noChangeArrowheads="1"/>
                          </p:cNvSpPr>
                          <p:nvPr/>
                        </p:nvSpPr>
                        <p:spPr bwMode="auto">
                          <a:xfrm>
                            <a:off x="1863" y="2965"/>
                            <a:ext cx="203" cy="35"/>
                          </a:xfrm>
                          <a:prstGeom prst="roundRect">
                            <a:avLst>
                              <a:gd name="adj" fmla="val 13120"/>
                            </a:avLst>
                          </a:prstGeom>
                          <a:solidFill>
                            <a:srgbClr val="FFFFFF"/>
                          </a:solidFill>
                          <a:ln w="9525">
                            <a:noFill/>
                            <a:round/>
                            <a:headEnd/>
                            <a:tailEnd/>
                          </a:ln>
                        </p:spPr>
                        <p:txBody>
                          <a:bodyPr/>
                          <a:lstStyle/>
                          <a:p>
                            <a:endParaRPr lang="en-US"/>
                          </a:p>
                        </p:txBody>
                      </p:sp>
                      <p:sp>
                        <p:nvSpPr>
                          <p:cNvPr id="29780" name="AutoShape 2132"/>
                          <p:cNvSpPr>
                            <a:spLocks noChangeArrowheads="1"/>
                          </p:cNvSpPr>
                          <p:nvPr/>
                        </p:nvSpPr>
                        <p:spPr bwMode="auto">
                          <a:xfrm>
                            <a:off x="1863" y="2966"/>
                            <a:ext cx="203" cy="35"/>
                          </a:xfrm>
                          <a:prstGeom prst="roundRect">
                            <a:avLst>
                              <a:gd name="adj" fmla="val 13185"/>
                            </a:avLst>
                          </a:prstGeom>
                          <a:solidFill>
                            <a:srgbClr val="C0C0C0"/>
                          </a:solidFill>
                          <a:ln w="9525">
                            <a:noFill/>
                            <a:round/>
                            <a:headEnd/>
                            <a:tailEnd/>
                          </a:ln>
                        </p:spPr>
                        <p:txBody>
                          <a:bodyPr/>
                          <a:lstStyle/>
                          <a:p>
                            <a:endParaRPr lang="en-US"/>
                          </a:p>
                        </p:txBody>
                      </p:sp>
                    </p:grpSp>
                  </p:grpSp>
                  <p:sp>
                    <p:nvSpPr>
                      <p:cNvPr id="29781" name="AutoShape 2133"/>
                      <p:cNvSpPr>
                        <a:spLocks noChangeArrowheads="1"/>
                      </p:cNvSpPr>
                      <p:nvPr/>
                    </p:nvSpPr>
                    <p:spPr bwMode="auto">
                      <a:xfrm>
                        <a:off x="1870" y="2968"/>
                        <a:ext cx="188" cy="30"/>
                      </a:xfrm>
                      <a:prstGeom prst="roundRect">
                        <a:avLst>
                          <a:gd name="adj" fmla="val 15806"/>
                        </a:avLst>
                      </a:prstGeom>
                      <a:solidFill>
                        <a:srgbClr val="3F3F3F"/>
                      </a:solidFill>
                      <a:ln w="9525">
                        <a:noFill/>
                        <a:round/>
                        <a:headEnd/>
                        <a:tailEnd/>
                      </a:ln>
                    </p:spPr>
                    <p:txBody>
                      <a:bodyPr/>
                      <a:lstStyle/>
                      <a:p>
                        <a:endParaRPr lang="en-US"/>
                      </a:p>
                    </p:txBody>
                  </p:sp>
                  <p:sp>
                    <p:nvSpPr>
                      <p:cNvPr id="29782" name="AutoShape 2134"/>
                      <p:cNvSpPr>
                        <a:spLocks noChangeArrowheads="1"/>
                      </p:cNvSpPr>
                      <p:nvPr/>
                    </p:nvSpPr>
                    <p:spPr bwMode="auto">
                      <a:xfrm>
                        <a:off x="1872" y="2968"/>
                        <a:ext cx="186" cy="29"/>
                      </a:xfrm>
                      <a:prstGeom prst="roundRect">
                        <a:avLst>
                          <a:gd name="adj" fmla="val 15963"/>
                        </a:avLst>
                      </a:prstGeom>
                      <a:solidFill>
                        <a:srgbClr val="808080"/>
                      </a:solidFill>
                      <a:ln w="9525">
                        <a:noFill/>
                        <a:round/>
                        <a:headEnd/>
                        <a:tailEnd/>
                      </a:ln>
                    </p:spPr>
                    <p:txBody>
                      <a:bodyPr/>
                      <a:lstStyle/>
                      <a:p>
                        <a:endParaRPr lang="en-US"/>
                      </a:p>
                    </p:txBody>
                  </p:sp>
                </p:grpSp>
              </p:grpSp>
              <p:sp>
                <p:nvSpPr>
                  <p:cNvPr id="29783" name="Rectangle 2135"/>
                  <p:cNvSpPr>
                    <a:spLocks noChangeArrowheads="1"/>
                  </p:cNvSpPr>
                  <p:nvPr/>
                </p:nvSpPr>
                <p:spPr bwMode="auto">
                  <a:xfrm>
                    <a:off x="2055" y="3012"/>
                    <a:ext cx="17" cy="14"/>
                  </a:xfrm>
                  <a:prstGeom prst="rect">
                    <a:avLst/>
                  </a:prstGeom>
                  <a:noFill/>
                  <a:ln w="1588">
                    <a:solidFill>
                      <a:srgbClr val="FF0000"/>
                    </a:solidFill>
                    <a:miter lim="800000"/>
                    <a:headEnd/>
                    <a:tailEnd/>
                  </a:ln>
                </p:spPr>
                <p:txBody>
                  <a:bodyPr/>
                  <a:lstStyle/>
                  <a:p>
                    <a:endParaRPr lang="en-US"/>
                  </a:p>
                </p:txBody>
              </p:sp>
              <p:sp>
                <p:nvSpPr>
                  <p:cNvPr id="29784" name="Oval 2136"/>
                  <p:cNvSpPr>
                    <a:spLocks noChangeArrowheads="1"/>
                  </p:cNvSpPr>
                  <p:nvPr/>
                </p:nvSpPr>
                <p:spPr bwMode="auto">
                  <a:xfrm>
                    <a:off x="2059" y="3016"/>
                    <a:ext cx="9" cy="6"/>
                  </a:xfrm>
                  <a:prstGeom prst="ellipse">
                    <a:avLst/>
                  </a:prstGeom>
                  <a:solidFill>
                    <a:srgbClr val="FF0000"/>
                  </a:solidFill>
                  <a:ln w="9525">
                    <a:noFill/>
                    <a:round/>
                    <a:headEnd/>
                    <a:tailEnd/>
                  </a:ln>
                </p:spPr>
                <p:txBody>
                  <a:bodyPr/>
                  <a:lstStyle/>
                  <a:p>
                    <a:endParaRPr lang="en-US"/>
                  </a:p>
                </p:txBody>
              </p:sp>
              <p:sp>
                <p:nvSpPr>
                  <p:cNvPr id="29785" name="Rectangle 2137"/>
                  <p:cNvSpPr>
                    <a:spLocks noChangeArrowheads="1"/>
                  </p:cNvSpPr>
                  <p:nvPr/>
                </p:nvSpPr>
                <p:spPr bwMode="auto">
                  <a:xfrm>
                    <a:off x="2025" y="3017"/>
                    <a:ext cx="28" cy="2"/>
                  </a:xfrm>
                  <a:prstGeom prst="rect">
                    <a:avLst/>
                  </a:prstGeom>
                  <a:solidFill>
                    <a:srgbClr val="FFFFFF"/>
                  </a:solidFill>
                  <a:ln w="9525">
                    <a:noFill/>
                    <a:miter lim="800000"/>
                    <a:headEnd/>
                    <a:tailEnd/>
                  </a:ln>
                </p:spPr>
                <p:txBody>
                  <a:bodyPr/>
                  <a:lstStyle/>
                  <a:p>
                    <a:endParaRPr lang="en-US"/>
                  </a:p>
                </p:txBody>
              </p:sp>
            </p:grpSp>
          </p:grpSp>
          <p:grpSp>
            <p:nvGrpSpPr>
              <p:cNvPr id="29786" name="Group 2138"/>
              <p:cNvGrpSpPr>
                <a:grpSpLocks/>
              </p:cNvGrpSpPr>
              <p:nvPr/>
            </p:nvGrpSpPr>
            <p:grpSpPr bwMode="auto">
              <a:xfrm>
                <a:off x="1980" y="3035"/>
                <a:ext cx="96" cy="30"/>
                <a:chOff x="1980" y="3035"/>
                <a:chExt cx="96" cy="30"/>
              </a:xfrm>
            </p:grpSpPr>
            <p:sp>
              <p:nvSpPr>
                <p:cNvPr id="29787" name="AutoShape 2139"/>
                <p:cNvSpPr>
                  <a:spLocks noChangeArrowheads="1"/>
                </p:cNvSpPr>
                <p:nvPr/>
              </p:nvSpPr>
              <p:spPr bwMode="auto">
                <a:xfrm>
                  <a:off x="1980" y="3036"/>
                  <a:ext cx="95" cy="29"/>
                </a:xfrm>
                <a:prstGeom prst="roundRect">
                  <a:avLst>
                    <a:gd name="adj" fmla="val 21083"/>
                  </a:avLst>
                </a:prstGeom>
                <a:solidFill>
                  <a:srgbClr val="808000"/>
                </a:solidFill>
                <a:ln w="9525">
                  <a:noFill/>
                  <a:round/>
                  <a:headEnd/>
                  <a:tailEnd/>
                </a:ln>
              </p:spPr>
              <p:txBody>
                <a:bodyPr/>
                <a:lstStyle/>
                <a:p>
                  <a:endParaRPr lang="en-US"/>
                </a:p>
              </p:txBody>
            </p:sp>
            <p:sp>
              <p:nvSpPr>
                <p:cNvPr id="29788" name="AutoShape 2140"/>
                <p:cNvSpPr>
                  <a:spLocks noChangeArrowheads="1"/>
                </p:cNvSpPr>
                <p:nvPr/>
              </p:nvSpPr>
              <p:spPr bwMode="auto">
                <a:xfrm>
                  <a:off x="1980" y="3035"/>
                  <a:ext cx="96" cy="29"/>
                </a:xfrm>
                <a:prstGeom prst="roundRect">
                  <a:avLst>
                    <a:gd name="adj" fmla="val 20782"/>
                  </a:avLst>
                </a:prstGeom>
                <a:solidFill>
                  <a:srgbClr val="BFBF00"/>
                </a:solidFill>
                <a:ln w="9525">
                  <a:noFill/>
                  <a:round/>
                  <a:headEnd/>
                  <a:tailEnd/>
                </a:ln>
              </p:spPr>
              <p:txBody>
                <a:bodyPr/>
                <a:lstStyle/>
                <a:p>
                  <a:endParaRPr lang="en-US"/>
                </a:p>
              </p:txBody>
            </p:sp>
            <p:sp>
              <p:nvSpPr>
                <p:cNvPr id="29789" name="AutoShape 2141"/>
                <p:cNvSpPr>
                  <a:spLocks noChangeArrowheads="1"/>
                </p:cNvSpPr>
                <p:nvPr/>
              </p:nvSpPr>
              <p:spPr bwMode="auto">
                <a:xfrm>
                  <a:off x="1987" y="3038"/>
                  <a:ext cx="82" cy="23"/>
                </a:xfrm>
                <a:prstGeom prst="roundRect">
                  <a:avLst>
                    <a:gd name="adj" fmla="val 26338"/>
                  </a:avLst>
                </a:prstGeom>
                <a:solidFill>
                  <a:srgbClr val="3F3F3F"/>
                </a:solidFill>
                <a:ln w="9525">
                  <a:noFill/>
                  <a:round/>
                  <a:headEnd/>
                  <a:tailEnd/>
                </a:ln>
              </p:spPr>
              <p:txBody>
                <a:bodyPr/>
                <a:lstStyle/>
                <a:p>
                  <a:endParaRPr lang="en-US"/>
                </a:p>
              </p:txBody>
            </p:sp>
            <p:grpSp>
              <p:nvGrpSpPr>
                <p:cNvPr id="29790" name="Group 2142"/>
                <p:cNvGrpSpPr>
                  <a:grpSpLocks/>
                </p:cNvGrpSpPr>
                <p:nvPr/>
              </p:nvGrpSpPr>
              <p:grpSpPr bwMode="auto">
                <a:xfrm>
                  <a:off x="2004" y="3038"/>
                  <a:ext cx="3" cy="23"/>
                  <a:chOff x="2004" y="3038"/>
                  <a:chExt cx="3" cy="23"/>
                </a:xfrm>
              </p:grpSpPr>
              <p:sp>
                <p:nvSpPr>
                  <p:cNvPr id="29791" name="Rectangle 2143"/>
                  <p:cNvSpPr>
                    <a:spLocks noChangeArrowheads="1"/>
                  </p:cNvSpPr>
                  <p:nvPr/>
                </p:nvSpPr>
                <p:spPr bwMode="auto">
                  <a:xfrm>
                    <a:off x="2005" y="3038"/>
                    <a:ext cx="2" cy="23"/>
                  </a:xfrm>
                  <a:prstGeom prst="rect">
                    <a:avLst/>
                  </a:prstGeom>
                  <a:solidFill>
                    <a:srgbClr val="C0C0C0"/>
                  </a:solidFill>
                  <a:ln w="9525">
                    <a:noFill/>
                    <a:miter lim="800000"/>
                    <a:headEnd/>
                    <a:tailEnd/>
                  </a:ln>
                </p:spPr>
                <p:txBody>
                  <a:bodyPr/>
                  <a:lstStyle/>
                  <a:p>
                    <a:endParaRPr lang="en-US"/>
                  </a:p>
                </p:txBody>
              </p:sp>
              <p:sp>
                <p:nvSpPr>
                  <p:cNvPr id="29792" name="Rectangle 2144"/>
                  <p:cNvSpPr>
                    <a:spLocks noChangeArrowheads="1"/>
                  </p:cNvSpPr>
                  <p:nvPr/>
                </p:nvSpPr>
                <p:spPr bwMode="auto">
                  <a:xfrm>
                    <a:off x="2004" y="3038"/>
                    <a:ext cx="2" cy="23"/>
                  </a:xfrm>
                  <a:prstGeom prst="rect">
                    <a:avLst/>
                  </a:prstGeom>
                  <a:solidFill>
                    <a:srgbClr val="000000"/>
                  </a:solidFill>
                  <a:ln w="9525">
                    <a:noFill/>
                    <a:miter lim="800000"/>
                    <a:headEnd/>
                    <a:tailEnd/>
                  </a:ln>
                </p:spPr>
                <p:txBody>
                  <a:bodyPr/>
                  <a:lstStyle/>
                  <a:p>
                    <a:endParaRPr lang="en-US"/>
                  </a:p>
                </p:txBody>
              </p:sp>
            </p:grpSp>
            <p:grpSp>
              <p:nvGrpSpPr>
                <p:cNvPr id="29793" name="Group 2145"/>
                <p:cNvGrpSpPr>
                  <a:grpSpLocks/>
                </p:cNvGrpSpPr>
                <p:nvPr/>
              </p:nvGrpSpPr>
              <p:grpSpPr bwMode="auto">
                <a:xfrm>
                  <a:off x="2025" y="3038"/>
                  <a:ext cx="3" cy="23"/>
                  <a:chOff x="2025" y="3038"/>
                  <a:chExt cx="3" cy="23"/>
                </a:xfrm>
              </p:grpSpPr>
              <p:sp>
                <p:nvSpPr>
                  <p:cNvPr id="29794" name="Rectangle 2146"/>
                  <p:cNvSpPr>
                    <a:spLocks noChangeArrowheads="1"/>
                  </p:cNvSpPr>
                  <p:nvPr/>
                </p:nvSpPr>
                <p:spPr bwMode="auto">
                  <a:xfrm>
                    <a:off x="2026" y="3038"/>
                    <a:ext cx="2" cy="23"/>
                  </a:xfrm>
                  <a:prstGeom prst="rect">
                    <a:avLst/>
                  </a:prstGeom>
                  <a:solidFill>
                    <a:srgbClr val="C0C0C0"/>
                  </a:solidFill>
                  <a:ln w="9525">
                    <a:noFill/>
                    <a:miter lim="800000"/>
                    <a:headEnd/>
                    <a:tailEnd/>
                  </a:ln>
                </p:spPr>
                <p:txBody>
                  <a:bodyPr/>
                  <a:lstStyle/>
                  <a:p>
                    <a:endParaRPr lang="en-US"/>
                  </a:p>
                </p:txBody>
              </p:sp>
              <p:sp>
                <p:nvSpPr>
                  <p:cNvPr id="29795" name="Rectangle 2147"/>
                  <p:cNvSpPr>
                    <a:spLocks noChangeArrowheads="1"/>
                  </p:cNvSpPr>
                  <p:nvPr/>
                </p:nvSpPr>
                <p:spPr bwMode="auto">
                  <a:xfrm>
                    <a:off x="2025" y="3038"/>
                    <a:ext cx="2" cy="23"/>
                  </a:xfrm>
                  <a:prstGeom prst="rect">
                    <a:avLst/>
                  </a:prstGeom>
                  <a:solidFill>
                    <a:srgbClr val="000000"/>
                  </a:solidFill>
                  <a:ln w="9525">
                    <a:noFill/>
                    <a:miter lim="800000"/>
                    <a:headEnd/>
                    <a:tailEnd/>
                  </a:ln>
                </p:spPr>
                <p:txBody>
                  <a:bodyPr/>
                  <a:lstStyle/>
                  <a:p>
                    <a:endParaRPr lang="en-US"/>
                  </a:p>
                </p:txBody>
              </p:sp>
            </p:grpSp>
            <p:grpSp>
              <p:nvGrpSpPr>
                <p:cNvPr id="29796" name="Group 2148"/>
                <p:cNvGrpSpPr>
                  <a:grpSpLocks/>
                </p:cNvGrpSpPr>
                <p:nvPr/>
              </p:nvGrpSpPr>
              <p:grpSpPr bwMode="auto">
                <a:xfrm>
                  <a:off x="2048" y="3038"/>
                  <a:ext cx="2" cy="23"/>
                  <a:chOff x="2048" y="3038"/>
                  <a:chExt cx="2" cy="23"/>
                </a:xfrm>
              </p:grpSpPr>
              <p:sp>
                <p:nvSpPr>
                  <p:cNvPr id="29797" name="Rectangle 2149"/>
                  <p:cNvSpPr>
                    <a:spLocks noChangeArrowheads="1"/>
                  </p:cNvSpPr>
                  <p:nvPr/>
                </p:nvSpPr>
                <p:spPr bwMode="auto">
                  <a:xfrm>
                    <a:off x="2049" y="3038"/>
                    <a:ext cx="1" cy="23"/>
                  </a:xfrm>
                  <a:prstGeom prst="rect">
                    <a:avLst/>
                  </a:prstGeom>
                  <a:solidFill>
                    <a:srgbClr val="C0C0C0"/>
                  </a:solidFill>
                  <a:ln w="9525">
                    <a:noFill/>
                    <a:miter lim="800000"/>
                    <a:headEnd/>
                    <a:tailEnd/>
                  </a:ln>
                </p:spPr>
                <p:txBody>
                  <a:bodyPr/>
                  <a:lstStyle/>
                  <a:p>
                    <a:endParaRPr lang="en-US"/>
                  </a:p>
                </p:txBody>
              </p:sp>
              <p:sp>
                <p:nvSpPr>
                  <p:cNvPr id="29798" name="Rectangle 2150"/>
                  <p:cNvSpPr>
                    <a:spLocks noChangeArrowheads="1"/>
                  </p:cNvSpPr>
                  <p:nvPr/>
                </p:nvSpPr>
                <p:spPr bwMode="auto">
                  <a:xfrm>
                    <a:off x="2048" y="3038"/>
                    <a:ext cx="2" cy="23"/>
                  </a:xfrm>
                  <a:prstGeom prst="rect">
                    <a:avLst/>
                  </a:prstGeom>
                  <a:solidFill>
                    <a:srgbClr val="000000"/>
                  </a:solidFill>
                  <a:ln w="9525">
                    <a:noFill/>
                    <a:miter lim="800000"/>
                    <a:headEnd/>
                    <a:tailEnd/>
                  </a:ln>
                </p:spPr>
                <p:txBody>
                  <a:bodyPr/>
                  <a:lstStyle/>
                  <a:p>
                    <a:endParaRPr lang="en-US"/>
                  </a:p>
                </p:txBody>
              </p:sp>
            </p:grpSp>
          </p:grpSp>
        </p:grpSp>
        <p:grpSp>
          <p:nvGrpSpPr>
            <p:cNvPr id="29799" name="Group 2151"/>
            <p:cNvGrpSpPr>
              <a:grpSpLocks/>
            </p:cNvGrpSpPr>
            <p:nvPr/>
          </p:nvGrpSpPr>
          <p:grpSpPr bwMode="auto">
            <a:xfrm rot="2253675">
              <a:off x="1910" y="3129"/>
              <a:ext cx="187" cy="149"/>
              <a:chOff x="1850" y="3090"/>
              <a:chExt cx="226" cy="182"/>
            </a:xfrm>
          </p:grpSpPr>
          <p:grpSp>
            <p:nvGrpSpPr>
              <p:cNvPr id="29800" name="Group 2152"/>
              <p:cNvGrpSpPr>
                <a:grpSpLocks/>
              </p:cNvGrpSpPr>
              <p:nvPr/>
            </p:nvGrpSpPr>
            <p:grpSpPr bwMode="auto">
              <a:xfrm>
                <a:off x="1850" y="3090"/>
                <a:ext cx="224" cy="180"/>
                <a:chOff x="1850" y="3090"/>
                <a:chExt cx="224" cy="180"/>
              </a:xfrm>
            </p:grpSpPr>
            <p:sp>
              <p:nvSpPr>
                <p:cNvPr id="29801" name="Rectangle 2153"/>
                <p:cNvSpPr>
                  <a:spLocks noChangeArrowheads="1"/>
                </p:cNvSpPr>
                <p:nvPr/>
              </p:nvSpPr>
              <p:spPr bwMode="auto">
                <a:xfrm>
                  <a:off x="2038" y="3090"/>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02" name="Rectangle 2154"/>
                <p:cNvSpPr>
                  <a:spLocks noChangeArrowheads="1"/>
                </p:cNvSpPr>
                <p:nvPr/>
              </p:nvSpPr>
              <p:spPr bwMode="auto">
                <a:xfrm>
                  <a:off x="1991" y="3090"/>
                  <a:ext cx="36" cy="27"/>
                </a:xfrm>
                <a:prstGeom prst="rect">
                  <a:avLst/>
                </a:prstGeom>
                <a:solidFill>
                  <a:srgbClr val="0000FF"/>
                </a:solidFill>
                <a:ln w="1588">
                  <a:solidFill>
                    <a:srgbClr val="0000FF"/>
                  </a:solidFill>
                  <a:miter lim="800000"/>
                  <a:headEnd/>
                  <a:tailEnd/>
                </a:ln>
              </p:spPr>
              <p:txBody>
                <a:bodyPr/>
                <a:lstStyle/>
                <a:p>
                  <a:endParaRPr lang="en-US"/>
                </a:p>
              </p:txBody>
            </p:sp>
            <p:sp>
              <p:nvSpPr>
                <p:cNvPr id="29803" name="Rectangle 2155"/>
                <p:cNvSpPr>
                  <a:spLocks noChangeArrowheads="1"/>
                </p:cNvSpPr>
                <p:nvPr/>
              </p:nvSpPr>
              <p:spPr bwMode="auto">
                <a:xfrm>
                  <a:off x="1944" y="3090"/>
                  <a:ext cx="37" cy="27"/>
                </a:xfrm>
                <a:prstGeom prst="rect">
                  <a:avLst/>
                </a:prstGeom>
                <a:solidFill>
                  <a:srgbClr val="0000FF"/>
                </a:solidFill>
                <a:ln w="1588">
                  <a:solidFill>
                    <a:srgbClr val="0000FF"/>
                  </a:solidFill>
                  <a:miter lim="800000"/>
                  <a:headEnd/>
                  <a:tailEnd/>
                </a:ln>
              </p:spPr>
              <p:txBody>
                <a:bodyPr/>
                <a:lstStyle/>
                <a:p>
                  <a:endParaRPr lang="en-US"/>
                </a:p>
              </p:txBody>
            </p:sp>
            <p:sp>
              <p:nvSpPr>
                <p:cNvPr id="29804" name="Rectangle 2156"/>
                <p:cNvSpPr>
                  <a:spLocks noChangeArrowheads="1"/>
                </p:cNvSpPr>
                <p:nvPr/>
              </p:nvSpPr>
              <p:spPr bwMode="auto">
                <a:xfrm>
                  <a:off x="1897" y="3090"/>
                  <a:ext cx="36" cy="27"/>
                </a:xfrm>
                <a:prstGeom prst="rect">
                  <a:avLst/>
                </a:prstGeom>
                <a:solidFill>
                  <a:srgbClr val="0000FF"/>
                </a:solidFill>
                <a:ln w="1588">
                  <a:solidFill>
                    <a:srgbClr val="0000FF"/>
                  </a:solidFill>
                  <a:miter lim="800000"/>
                  <a:headEnd/>
                  <a:tailEnd/>
                </a:ln>
              </p:spPr>
              <p:txBody>
                <a:bodyPr/>
                <a:lstStyle/>
                <a:p>
                  <a:endParaRPr lang="en-US"/>
                </a:p>
              </p:txBody>
            </p:sp>
            <p:sp>
              <p:nvSpPr>
                <p:cNvPr id="29805" name="Rectangle 2157"/>
                <p:cNvSpPr>
                  <a:spLocks noChangeArrowheads="1"/>
                </p:cNvSpPr>
                <p:nvPr/>
              </p:nvSpPr>
              <p:spPr bwMode="auto">
                <a:xfrm>
                  <a:off x="1850" y="3090"/>
                  <a:ext cx="36" cy="27"/>
                </a:xfrm>
                <a:prstGeom prst="rect">
                  <a:avLst/>
                </a:prstGeom>
                <a:solidFill>
                  <a:srgbClr val="3F3F3F"/>
                </a:solidFill>
                <a:ln w="1588">
                  <a:solidFill>
                    <a:srgbClr val="3F3F3F"/>
                  </a:solidFill>
                  <a:miter lim="800000"/>
                  <a:headEnd/>
                  <a:tailEnd/>
                </a:ln>
              </p:spPr>
              <p:txBody>
                <a:bodyPr/>
                <a:lstStyle/>
                <a:p>
                  <a:endParaRPr lang="en-US"/>
                </a:p>
              </p:txBody>
            </p:sp>
            <p:grpSp>
              <p:nvGrpSpPr>
                <p:cNvPr id="29806" name="Group 2158"/>
                <p:cNvGrpSpPr>
                  <a:grpSpLocks/>
                </p:cNvGrpSpPr>
                <p:nvPr/>
              </p:nvGrpSpPr>
              <p:grpSpPr bwMode="auto">
                <a:xfrm>
                  <a:off x="1850" y="3128"/>
                  <a:ext cx="224" cy="27"/>
                  <a:chOff x="1850" y="3128"/>
                  <a:chExt cx="224" cy="27"/>
                </a:xfrm>
              </p:grpSpPr>
              <p:sp>
                <p:nvSpPr>
                  <p:cNvPr id="29807" name="Rectangle 2159"/>
                  <p:cNvSpPr>
                    <a:spLocks noChangeArrowheads="1"/>
                  </p:cNvSpPr>
                  <p:nvPr/>
                </p:nvSpPr>
                <p:spPr bwMode="auto">
                  <a:xfrm>
                    <a:off x="2038"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08" name="Rectangle 2160"/>
                  <p:cNvSpPr>
                    <a:spLocks noChangeArrowheads="1"/>
                  </p:cNvSpPr>
                  <p:nvPr/>
                </p:nvSpPr>
                <p:spPr bwMode="auto">
                  <a:xfrm>
                    <a:off x="1991"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09" name="Rectangle 2161"/>
                  <p:cNvSpPr>
                    <a:spLocks noChangeArrowheads="1"/>
                  </p:cNvSpPr>
                  <p:nvPr/>
                </p:nvSpPr>
                <p:spPr bwMode="auto">
                  <a:xfrm>
                    <a:off x="1944"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10" name="Rectangle 2162"/>
                  <p:cNvSpPr>
                    <a:spLocks noChangeArrowheads="1"/>
                  </p:cNvSpPr>
                  <p:nvPr/>
                </p:nvSpPr>
                <p:spPr bwMode="auto">
                  <a:xfrm>
                    <a:off x="1897"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11" name="Rectangle 2163"/>
                  <p:cNvSpPr>
                    <a:spLocks noChangeArrowheads="1"/>
                  </p:cNvSpPr>
                  <p:nvPr/>
                </p:nvSpPr>
                <p:spPr bwMode="auto">
                  <a:xfrm>
                    <a:off x="1850" y="3128"/>
                    <a:ext cx="36" cy="27"/>
                  </a:xfrm>
                  <a:prstGeom prst="rect">
                    <a:avLst/>
                  </a:prstGeom>
                  <a:solidFill>
                    <a:srgbClr val="3F3F3F"/>
                  </a:solidFill>
                  <a:ln w="1588">
                    <a:solidFill>
                      <a:srgbClr val="3F3F3F"/>
                    </a:solidFill>
                    <a:miter lim="800000"/>
                    <a:headEnd/>
                    <a:tailEnd/>
                  </a:ln>
                </p:spPr>
                <p:txBody>
                  <a:bodyPr/>
                  <a:lstStyle/>
                  <a:p>
                    <a:endParaRPr lang="en-US"/>
                  </a:p>
                </p:txBody>
              </p:sp>
            </p:grpSp>
            <p:grpSp>
              <p:nvGrpSpPr>
                <p:cNvPr id="29812" name="Group 2164"/>
                <p:cNvGrpSpPr>
                  <a:grpSpLocks/>
                </p:cNvGrpSpPr>
                <p:nvPr/>
              </p:nvGrpSpPr>
              <p:grpSpPr bwMode="auto">
                <a:xfrm>
                  <a:off x="1850" y="3166"/>
                  <a:ext cx="224" cy="27"/>
                  <a:chOff x="1850" y="3166"/>
                  <a:chExt cx="224" cy="27"/>
                </a:xfrm>
              </p:grpSpPr>
              <p:sp>
                <p:nvSpPr>
                  <p:cNvPr id="29813" name="Rectangle 2165"/>
                  <p:cNvSpPr>
                    <a:spLocks noChangeArrowheads="1"/>
                  </p:cNvSpPr>
                  <p:nvPr/>
                </p:nvSpPr>
                <p:spPr bwMode="auto">
                  <a:xfrm>
                    <a:off x="2038"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14" name="Rectangle 2166"/>
                  <p:cNvSpPr>
                    <a:spLocks noChangeArrowheads="1"/>
                  </p:cNvSpPr>
                  <p:nvPr/>
                </p:nvSpPr>
                <p:spPr bwMode="auto">
                  <a:xfrm>
                    <a:off x="1991"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15" name="Rectangle 2167"/>
                  <p:cNvSpPr>
                    <a:spLocks noChangeArrowheads="1"/>
                  </p:cNvSpPr>
                  <p:nvPr/>
                </p:nvSpPr>
                <p:spPr bwMode="auto">
                  <a:xfrm>
                    <a:off x="1944"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16" name="Rectangle 2168"/>
                  <p:cNvSpPr>
                    <a:spLocks noChangeArrowheads="1"/>
                  </p:cNvSpPr>
                  <p:nvPr/>
                </p:nvSpPr>
                <p:spPr bwMode="auto">
                  <a:xfrm>
                    <a:off x="1897"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17" name="Rectangle 2169"/>
                  <p:cNvSpPr>
                    <a:spLocks noChangeArrowheads="1"/>
                  </p:cNvSpPr>
                  <p:nvPr/>
                </p:nvSpPr>
                <p:spPr bwMode="auto">
                  <a:xfrm>
                    <a:off x="1850" y="3166"/>
                    <a:ext cx="36" cy="27"/>
                  </a:xfrm>
                  <a:prstGeom prst="rect">
                    <a:avLst/>
                  </a:prstGeom>
                  <a:solidFill>
                    <a:srgbClr val="3F3F3F"/>
                  </a:solidFill>
                  <a:ln w="1588">
                    <a:solidFill>
                      <a:srgbClr val="3F3F3F"/>
                    </a:solidFill>
                    <a:miter lim="800000"/>
                    <a:headEnd/>
                    <a:tailEnd/>
                  </a:ln>
                </p:spPr>
                <p:txBody>
                  <a:bodyPr/>
                  <a:lstStyle/>
                  <a:p>
                    <a:endParaRPr lang="en-US"/>
                  </a:p>
                </p:txBody>
              </p:sp>
            </p:grpSp>
            <p:sp>
              <p:nvSpPr>
                <p:cNvPr id="29818" name="Rectangle 2170"/>
                <p:cNvSpPr>
                  <a:spLocks noChangeArrowheads="1"/>
                </p:cNvSpPr>
                <p:nvPr/>
              </p:nvSpPr>
              <p:spPr bwMode="auto">
                <a:xfrm>
                  <a:off x="2038" y="3204"/>
                  <a:ext cx="36" cy="66"/>
                </a:xfrm>
                <a:prstGeom prst="rect">
                  <a:avLst/>
                </a:prstGeom>
                <a:solidFill>
                  <a:srgbClr val="3F3F3F"/>
                </a:solidFill>
                <a:ln w="1588">
                  <a:solidFill>
                    <a:srgbClr val="3F3F3F"/>
                  </a:solidFill>
                  <a:miter lim="800000"/>
                  <a:headEnd/>
                  <a:tailEnd/>
                </a:ln>
              </p:spPr>
              <p:txBody>
                <a:bodyPr/>
                <a:lstStyle/>
                <a:p>
                  <a:endParaRPr lang="en-US"/>
                </a:p>
              </p:txBody>
            </p:sp>
            <p:sp>
              <p:nvSpPr>
                <p:cNvPr id="29819" name="Rectangle 2171"/>
                <p:cNvSpPr>
                  <a:spLocks noChangeArrowheads="1"/>
                </p:cNvSpPr>
                <p:nvPr/>
              </p:nvSpPr>
              <p:spPr bwMode="auto">
                <a:xfrm>
                  <a:off x="1991" y="3204"/>
                  <a:ext cx="36" cy="28"/>
                </a:xfrm>
                <a:prstGeom prst="rect">
                  <a:avLst/>
                </a:prstGeom>
                <a:solidFill>
                  <a:srgbClr val="3F3F3F"/>
                </a:solidFill>
                <a:ln w="1588">
                  <a:solidFill>
                    <a:srgbClr val="3F3F3F"/>
                  </a:solidFill>
                  <a:miter lim="800000"/>
                  <a:headEnd/>
                  <a:tailEnd/>
                </a:ln>
              </p:spPr>
              <p:txBody>
                <a:bodyPr/>
                <a:lstStyle/>
                <a:p>
                  <a:endParaRPr lang="en-US"/>
                </a:p>
              </p:txBody>
            </p:sp>
            <p:sp>
              <p:nvSpPr>
                <p:cNvPr id="29820" name="Rectangle 2172"/>
                <p:cNvSpPr>
                  <a:spLocks noChangeArrowheads="1"/>
                </p:cNvSpPr>
                <p:nvPr/>
              </p:nvSpPr>
              <p:spPr bwMode="auto">
                <a:xfrm>
                  <a:off x="1944" y="3204"/>
                  <a:ext cx="37" cy="28"/>
                </a:xfrm>
                <a:prstGeom prst="rect">
                  <a:avLst/>
                </a:prstGeom>
                <a:solidFill>
                  <a:srgbClr val="3F3F3F"/>
                </a:solidFill>
                <a:ln w="1588">
                  <a:solidFill>
                    <a:srgbClr val="3F3F3F"/>
                  </a:solidFill>
                  <a:miter lim="800000"/>
                  <a:headEnd/>
                  <a:tailEnd/>
                </a:ln>
              </p:spPr>
              <p:txBody>
                <a:bodyPr/>
                <a:lstStyle/>
                <a:p>
                  <a:endParaRPr lang="en-US"/>
                </a:p>
              </p:txBody>
            </p:sp>
            <p:sp>
              <p:nvSpPr>
                <p:cNvPr id="29821" name="Rectangle 2173"/>
                <p:cNvSpPr>
                  <a:spLocks noChangeArrowheads="1"/>
                </p:cNvSpPr>
                <p:nvPr/>
              </p:nvSpPr>
              <p:spPr bwMode="auto">
                <a:xfrm>
                  <a:off x="1897" y="3204"/>
                  <a:ext cx="36" cy="28"/>
                </a:xfrm>
                <a:prstGeom prst="rect">
                  <a:avLst/>
                </a:prstGeom>
                <a:solidFill>
                  <a:srgbClr val="3F3F3F"/>
                </a:solidFill>
                <a:ln w="1588">
                  <a:solidFill>
                    <a:srgbClr val="3F3F3F"/>
                  </a:solidFill>
                  <a:miter lim="800000"/>
                  <a:headEnd/>
                  <a:tailEnd/>
                </a:ln>
              </p:spPr>
              <p:txBody>
                <a:bodyPr/>
                <a:lstStyle/>
                <a:p>
                  <a:endParaRPr lang="en-US"/>
                </a:p>
              </p:txBody>
            </p:sp>
            <p:sp>
              <p:nvSpPr>
                <p:cNvPr id="29822" name="Rectangle 2174"/>
                <p:cNvSpPr>
                  <a:spLocks noChangeArrowheads="1"/>
                </p:cNvSpPr>
                <p:nvPr/>
              </p:nvSpPr>
              <p:spPr bwMode="auto">
                <a:xfrm>
                  <a:off x="1850" y="3204"/>
                  <a:ext cx="36" cy="28"/>
                </a:xfrm>
                <a:prstGeom prst="rect">
                  <a:avLst/>
                </a:prstGeom>
                <a:solidFill>
                  <a:srgbClr val="800000"/>
                </a:solidFill>
                <a:ln w="1588">
                  <a:solidFill>
                    <a:srgbClr val="800000"/>
                  </a:solidFill>
                  <a:miter lim="800000"/>
                  <a:headEnd/>
                  <a:tailEnd/>
                </a:ln>
              </p:spPr>
              <p:txBody>
                <a:bodyPr/>
                <a:lstStyle/>
                <a:p>
                  <a:endParaRPr lang="en-US"/>
                </a:p>
              </p:txBody>
            </p:sp>
            <p:sp>
              <p:nvSpPr>
                <p:cNvPr id="29823" name="Rectangle 2175"/>
                <p:cNvSpPr>
                  <a:spLocks noChangeArrowheads="1"/>
                </p:cNvSpPr>
                <p:nvPr/>
              </p:nvSpPr>
              <p:spPr bwMode="auto">
                <a:xfrm>
                  <a:off x="1991" y="3243"/>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24" name="Rectangle 2176"/>
                <p:cNvSpPr>
                  <a:spLocks noChangeArrowheads="1"/>
                </p:cNvSpPr>
                <p:nvPr/>
              </p:nvSpPr>
              <p:spPr bwMode="auto">
                <a:xfrm>
                  <a:off x="1944" y="3243"/>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25" name="Rectangle 2177"/>
                <p:cNvSpPr>
                  <a:spLocks noChangeArrowheads="1"/>
                </p:cNvSpPr>
                <p:nvPr/>
              </p:nvSpPr>
              <p:spPr bwMode="auto">
                <a:xfrm>
                  <a:off x="1897" y="3243"/>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26" name="Rectangle 2178"/>
                <p:cNvSpPr>
                  <a:spLocks noChangeArrowheads="1"/>
                </p:cNvSpPr>
                <p:nvPr/>
              </p:nvSpPr>
              <p:spPr bwMode="auto">
                <a:xfrm>
                  <a:off x="1850" y="3243"/>
                  <a:ext cx="36" cy="27"/>
                </a:xfrm>
                <a:prstGeom prst="rect">
                  <a:avLst/>
                </a:prstGeom>
                <a:solidFill>
                  <a:srgbClr val="800000"/>
                </a:solidFill>
                <a:ln w="1588">
                  <a:solidFill>
                    <a:srgbClr val="800000"/>
                  </a:solidFill>
                  <a:miter lim="800000"/>
                  <a:headEnd/>
                  <a:tailEnd/>
                </a:ln>
              </p:spPr>
              <p:txBody>
                <a:bodyPr/>
                <a:lstStyle/>
                <a:p>
                  <a:endParaRPr lang="en-US"/>
                </a:p>
              </p:txBody>
            </p:sp>
          </p:grpSp>
          <p:grpSp>
            <p:nvGrpSpPr>
              <p:cNvPr id="29827" name="Group 2179"/>
              <p:cNvGrpSpPr>
                <a:grpSpLocks/>
              </p:cNvGrpSpPr>
              <p:nvPr/>
            </p:nvGrpSpPr>
            <p:grpSpPr bwMode="auto">
              <a:xfrm>
                <a:off x="1852" y="3092"/>
                <a:ext cx="224" cy="180"/>
                <a:chOff x="1852" y="3092"/>
                <a:chExt cx="224" cy="180"/>
              </a:xfrm>
            </p:grpSpPr>
            <p:sp>
              <p:nvSpPr>
                <p:cNvPr id="29828" name="Rectangle 2180"/>
                <p:cNvSpPr>
                  <a:spLocks noChangeArrowheads="1"/>
                </p:cNvSpPr>
                <p:nvPr/>
              </p:nvSpPr>
              <p:spPr bwMode="auto">
                <a:xfrm>
                  <a:off x="2039" y="3092"/>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29" name="Rectangle 2181"/>
                <p:cNvSpPr>
                  <a:spLocks noChangeArrowheads="1"/>
                </p:cNvSpPr>
                <p:nvPr/>
              </p:nvSpPr>
              <p:spPr bwMode="auto">
                <a:xfrm>
                  <a:off x="1992" y="3092"/>
                  <a:ext cx="37" cy="27"/>
                </a:xfrm>
                <a:prstGeom prst="rect">
                  <a:avLst/>
                </a:prstGeom>
                <a:solidFill>
                  <a:srgbClr val="9FBFFF"/>
                </a:solidFill>
                <a:ln w="1588">
                  <a:solidFill>
                    <a:srgbClr val="9FBFFF"/>
                  </a:solidFill>
                  <a:miter lim="800000"/>
                  <a:headEnd/>
                  <a:tailEnd/>
                </a:ln>
              </p:spPr>
              <p:txBody>
                <a:bodyPr/>
                <a:lstStyle/>
                <a:p>
                  <a:endParaRPr lang="en-US"/>
                </a:p>
              </p:txBody>
            </p:sp>
            <p:sp>
              <p:nvSpPr>
                <p:cNvPr id="29830" name="Rectangle 2182"/>
                <p:cNvSpPr>
                  <a:spLocks noChangeArrowheads="1"/>
                </p:cNvSpPr>
                <p:nvPr/>
              </p:nvSpPr>
              <p:spPr bwMode="auto">
                <a:xfrm>
                  <a:off x="1945" y="3092"/>
                  <a:ext cx="37" cy="27"/>
                </a:xfrm>
                <a:prstGeom prst="rect">
                  <a:avLst/>
                </a:prstGeom>
                <a:solidFill>
                  <a:srgbClr val="9FBFFF"/>
                </a:solidFill>
                <a:ln w="1588">
                  <a:solidFill>
                    <a:srgbClr val="9FBFFF"/>
                  </a:solidFill>
                  <a:miter lim="800000"/>
                  <a:headEnd/>
                  <a:tailEnd/>
                </a:ln>
              </p:spPr>
              <p:txBody>
                <a:bodyPr/>
                <a:lstStyle/>
                <a:p>
                  <a:endParaRPr lang="en-US"/>
                </a:p>
              </p:txBody>
            </p:sp>
            <p:sp>
              <p:nvSpPr>
                <p:cNvPr id="29831" name="Rectangle 2183"/>
                <p:cNvSpPr>
                  <a:spLocks noChangeArrowheads="1"/>
                </p:cNvSpPr>
                <p:nvPr/>
              </p:nvSpPr>
              <p:spPr bwMode="auto">
                <a:xfrm>
                  <a:off x="1899" y="3092"/>
                  <a:ext cx="36" cy="27"/>
                </a:xfrm>
                <a:prstGeom prst="rect">
                  <a:avLst/>
                </a:prstGeom>
                <a:solidFill>
                  <a:srgbClr val="9FBFFF"/>
                </a:solidFill>
                <a:ln w="1588">
                  <a:solidFill>
                    <a:srgbClr val="9FBFFF"/>
                  </a:solidFill>
                  <a:miter lim="800000"/>
                  <a:headEnd/>
                  <a:tailEnd/>
                </a:ln>
              </p:spPr>
              <p:txBody>
                <a:bodyPr/>
                <a:lstStyle/>
                <a:p>
                  <a:endParaRPr lang="en-US"/>
                </a:p>
              </p:txBody>
            </p:sp>
            <p:sp>
              <p:nvSpPr>
                <p:cNvPr id="29832" name="Rectangle 2184"/>
                <p:cNvSpPr>
                  <a:spLocks noChangeArrowheads="1"/>
                </p:cNvSpPr>
                <p:nvPr/>
              </p:nvSpPr>
              <p:spPr bwMode="auto">
                <a:xfrm>
                  <a:off x="1852" y="3092"/>
                  <a:ext cx="36" cy="27"/>
                </a:xfrm>
                <a:prstGeom prst="rect">
                  <a:avLst/>
                </a:prstGeom>
                <a:solidFill>
                  <a:srgbClr val="C0C0C0"/>
                </a:solidFill>
                <a:ln w="1588">
                  <a:solidFill>
                    <a:srgbClr val="C0C0C0"/>
                  </a:solidFill>
                  <a:miter lim="800000"/>
                  <a:headEnd/>
                  <a:tailEnd/>
                </a:ln>
              </p:spPr>
              <p:txBody>
                <a:bodyPr/>
                <a:lstStyle/>
                <a:p>
                  <a:endParaRPr lang="en-US"/>
                </a:p>
              </p:txBody>
            </p:sp>
            <p:grpSp>
              <p:nvGrpSpPr>
                <p:cNvPr id="29833" name="Group 2185"/>
                <p:cNvGrpSpPr>
                  <a:grpSpLocks/>
                </p:cNvGrpSpPr>
                <p:nvPr/>
              </p:nvGrpSpPr>
              <p:grpSpPr bwMode="auto">
                <a:xfrm>
                  <a:off x="1852" y="3130"/>
                  <a:ext cx="224" cy="27"/>
                  <a:chOff x="1852" y="3130"/>
                  <a:chExt cx="224" cy="27"/>
                </a:xfrm>
              </p:grpSpPr>
              <p:sp>
                <p:nvSpPr>
                  <p:cNvPr id="29834" name="Rectangle 2186"/>
                  <p:cNvSpPr>
                    <a:spLocks noChangeArrowheads="1"/>
                  </p:cNvSpPr>
                  <p:nvPr/>
                </p:nvSpPr>
                <p:spPr bwMode="auto">
                  <a:xfrm>
                    <a:off x="2039"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35" name="Rectangle 2187"/>
                  <p:cNvSpPr>
                    <a:spLocks noChangeArrowheads="1"/>
                  </p:cNvSpPr>
                  <p:nvPr/>
                </p:nvSpPr>
                <p:spPr bwMode="auto">
                  <a:xfrm>
                    <a:off x="1992"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36" name="Rectangle 2188"/>
                  <p:cNvSpPr>
                    <a:spLocks noChangeArrowheads="1"/>
                  </p:cNvSpPr>
                  <p:nvPr/>
                </p:nvSpPr>
                <p:spPr bwMode="auto">
                  <a:xfrm>
                    <a:off x="1945"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37" name="Rectangle 2189"/>
                  <p:cNvSpPr>
                    <a:spLocks noChangeArrowheads="1"/>
                  </p:cNvSpPr>
                  <p:nvPr/>
                </p:nvSpPr>
                <p:spPr bwMode="auto">
                  <a:xfrm>
                    <a:off x="1899"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38" name="Rectangle 2190"/>
                  <p:cNvSpPr>
                    <a:spLocks noChangeArrowheads="1"/>
                  </p:cNvSpPr>
                  <p:nvPr/>
                </p:nvSpPr>
                <p:spPr bwMode="auto">
                  <a:xfrm>
                    <a:off x="1852" y="3130"/>
                    <a:ext cx="36" cy="27"/>
                  </a:xfrm>
                  <a:prstGeom prst="rect">
                    <a:avLst/>
                  </a:prstGeom>
                  <a:solidFill>
                    <a:srgbClr val="C0C0C0"/>
                  </a:solidFill>
                  <a:ln w="1588">
                    <a:solidFill>
                      <a:srgbClr val="C0C0C0"/>
                    </a:solidFill>
                    <a:miter lim="800000"/>
                    <a:headEnd/>
                    <a:tailEnd/>
                  </a:ln>
                </p:spPr>
                <p:txBody>
                  <a:bodyPr/>
                  <a:lstStyle/>
                  <a:p>
                    <a:endParaRPr lang="en-US"/>
                  </a:p>
                </p:txBody>
              </p:sp>
            </p:grpSp>
            <p:grpSp>
              <p:nvGrpSpPr>
                <p:cNvPr id="29839" name="Group 2191"/>
                <p:cNvGrpSpPr>
                  <a:grpSpLocks/>
                </p:cNvGrpSpPr>
                <p:nvPr/>
              </p:nvGrpSpPr>
              <p:grpSpPr bwMode="auto">
                <a:xfrm>
                  <a:off x="1852" y="3169"/>
                  <a:ext cx="224" cy="26"/>
                  <a:chOff x="1852" y="3169"/>
                  <a:chExt cx="224" cy="26"/>
                </a:xfrm>
              </p:grpSpPr>
              <p:sp>
                <p:nvSpPr>
                  <p:cNvPr id="29840" name="Rectangle 2192"/>
                  <p:cNvSpPr>
                    <a:spLocks noChangeArrowheads="1"/>
                  </p:cNvSpPr>
                  <p:nvPr/>
                </p:nvSpPr>
                <p:spPr bwMode="auto">
                  <a:xfrm>
                    <a:off x="2039"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29841" name="Rectangle 2193"/>
                  <p:cNvSpPr>
                    <a:spLocks noChangeArrowheads="1"/>
                  </p:cNvSpPr>
                  <p:nvPr/>
                </p:nvSpPr>
                <p:spPr bwMode="auto">
                  <a:xfrm>
                    <a:off x="1992"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29842" name="Rectangle 2194"/>
                  <p:cNvSpPr>
                    <a:spLocks noChangeArrowheads="1"/>
                  </p:cNvSpPr>
                  <p:nvPr/>
                </p:nvSpPr>
                <p:spPr bwMode="auto">
                  <a:xfrm>
                    <a:off x="1945"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29843" name="Rectangle 2195"/>
                  <p:cNvSpPr>
                    <a:spLocks noChangeArrowheads="1"/>
                  </p:cNvSpPr>
                  <p:nvPr/>
                </p:nvSpPr>
                <p:spPr bwMode="auto">
                  <a:xfrm>
                    <a:off x="1899"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29844" name="Rectangle 2196"/>
                  <p:cNvSpPr>
                    <a:spLocks noChangeArrowheads="1"/>
                  </p:cNvSpPr>
                  <p:nvPr/>
                </p:nvSpPr>
                <p:spPr bwMode="auto">
                  <a:xfrm>
                    <a:off x="1852" y="3169"/>
                    <a:ext cx="36" cy="26"/>
                  </a:xfrm>
                  <a:prstGeom prst="rect">
                    <a:avLst/>
                  </a:prstGeom>
                  <a:solidFill>
                    <a:srgbClr val="C0C0C0"/>
                  </a:solidFill>
                  <a:ln w="1588">
                    <a:solidFill>
                      <a:srgbClr val="C0C0C0"/>
                    </a:solidFill>
                    <a:miter lim="800000"/>
                    <a:headEnd/>
                    <a:tailEnd/>
                  </a:ln>
                </p:spPr>
                <p:txBody>
                  <a:bodyPr/>
                  <a:lstStyle/>
                  <a:p>
                    <a:endParaRPr lang="en-US"/>
                  </a:p>
                </p:txBody>
              </p:sp>
            </p:grpSp>
            <p:sp>
              <p:nvSpPr>
                <p:cNvPr id="29845" name="Rectangle 2197"/>
                <p:cNvSpPr>
                  <a:spLocks noChangeArrowheads="1"/>
                </p:cNvSpPr>
                <p:nvPr/>
              </p:nvSpPr>
              <p:spPr bwMode="auto">
                <a:xfrm>
                  <a:off x="2039" y="3207"/>
                  <a:ext cx="37" cy="65"/>
                </a:xfrm>
                <a:prstGeom prst="rect">
                  <a:avLst/>
                </a:prstGeom>
                <a:solidFill>
                  <a:srgbClr val="C0C0C0"/>
                </a:solidFill>
                <a:ln w="1588">
                  <a:solidFill>
                    <a:srgbClr val="C0C0C0"/>
                  </a:solidFill>
                  <a:miter lim="800000"/>
                  <a:headEnd/>
                  <a:tailEnd/>
                </a:ln>
              </p:spPr>
              <p:txBody>
                <a:bodyPr/>
                <a:lstStyle/>
                <a:p>
                  <a:endParaRPr lang="en-US"/>
                </a:p>
              </p:txBody>
            </p:sp>
            <p:sp>
              <p:nvSpPr>
                <p:cNvPr id="29846" name="Rectangle 2198"/>
                <p:cNvSpPr>
                  <a:spLocks noChangeArrowheads="1"/>
                </p:cNvSpPr>
                <p:nvPr/>
              </p:nvSpPr>
              <p:spPr bwMode="auto">
                <a:xfrm>
                  <a:off x="1992" y="3207"/>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47" name="Rectangle 2199"/>
                <p:cNvSpPr>
                  <a:spLocks noChangeArrowheads="1"/>
                </p:cNvSpPr>
                <p:nvPr/>
              </p:nvSpPr>
              <p:spPr bwMode="auto">
                <a:xfrm>
                  <a:off x="1945" y="3207"/>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48" name="Rectangle 2200"/>
                <p:cNvSpPr>
                  <a:spLocks noChangeArrowheads="1"/>
                </p:cNvSpPr>
                <p:nvPr/>
              </p:nvSpPr>
              <p:spPr bwMode="auto">
                <a:xfrm>
                  <a:off x="1899" y="3207"/>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49" name="Rectangle 2201"/>
                <p:cNvSpPr>
                  <a:spLocks noChangeArrowheads="1"/>
                </p:cNvSpPr>
                <p:nvPr/>
              </p:nvSpPr>
              <p:spPr bwMode="auto">
                <a:xfrm>
                  <a:off x="1852" y="3207"/>
                  <a:ext cx="36" cy="27"/>
                </a:xfrm>
                <a:prstGeom prst="rect">
                  <a:avLst/>
                </a:prstGeom>
                <a:solidFill>
                  <a:srgbClr val="FF5F7F"/>
                </a:solidFill>
                <a:ln w="1588">
                  <a:solidFill>
                    <a:srgbClr val="FF5F7F"/>
                  </a:solidFill>
                  <a:miter lim="800000"/>
                  <a:headEnd/>
                  <a:tailEnd/>
                </a:ln>
              </p:spPr>
              <p:txBody>
                <a:bodyPr/>
                <a:lstStyle/>
                <a:p>
                  <a:endParaRPr lang="en-US"/>
                </a:p>
              </p:txBody>
            </p:sp>
            <p:sp>
              <p:nvSpPr>
                <p:cNvPr id="29850" name="Rectangle 2202"/>
                <p:cNvSpPr>
                  <a:spLocks noChangeArrowheads="1"/>
                </p:cNvSpPr>
                <p:nvPr/>
              </p:nvSpPr>
              <p:spPr bwMode="auto">
                <a:xfrm>
                  <a:off x="1992" y="3245"/>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51" name="Rectangle 2203"/>
                <p:cNvSpPr>
                  <a:spLocks noChangeArrowheads="1"/>
                </p:cNvSpPr>
                <p:nvPr/>
              </p:nvSpPr>
              <p:spPr bwMode="auto">
                <a:xfrm>
                  <a:off x="1945" y="3245"/>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52" name="Rectangle 2204"/>
                <p:cNvSpPr>
                  <a:spLocks noChangeArrowheads="1"/>
                </p:cNvSpPr>
                <p:nvPr/>
              </p:nvSpPr>
              <p:spPr bwMode="auto">
                <a:xfrm>
                  <a:off x="1899" y="3245"/>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53" name="Rectangle 2205"/>
                <p:cNvSpPr>
                  <a:spLocks noChangeArrowheads="1"/>
                </p:cNvSpPr>
                <p:nvPr/>
              </p:nvSpPr>
              <p:spPr bwMode="auto">
                <a:xfrm>
                  <a:off x="1852" y="3245"/>
                  <a:ext cx="36" cy="27"/>
                </a:xfrm>
                <a:prstGeom prst="rect">
                  <a:avLst/>
                </a:prstGeom>
                <a:solidFill>
                  <a:srgbClr val="FF5F7F"/>
                </a:solidFill>
                <a:ln w="1588">
                  <a:solidFill>
                    <a:srgbClr val="FF5F7F"/>
                  </a:solidFill>
                  <a:miter lim="800000"/>
                  <a:headEnd/>
                  <a:tailEnd/>
                </a:ln>
              </p:spPr>
              <p:txBody>
                <a:bodyPr/>
                <a:lstStyle/>
                <a:p>
                  <a:endParaRPr lang="en-US"/>
                </a:p>
              </p:txBody>
            </p:sp>
          </p:grpSp>
          <p:grpSp>
            <p:nvGrpSpPr>
              <p:cNvPr id="29854" name="Group 2206"/>
              <p:cNvGrpSpPr>
                <a:grpSpLocks/>
              </p:cNvGrpSpPr>
              <p:nvPr/>
            </p:nvGrpSpPr>
            <p:grpSpPr bwMode="auto">
              <a:xfrm>
                <a:off x="1850" y="3092"/>
                <a:ext cx="224" cy="180"/>
                <a:chOff x="1850" y="3092"/>
                <a:chExt cx="224" cy="180"/>
              </a:xfrm>
            </p:grpSpPr>
            <p:sp>
              <p:nvSpPr>
                <p:cNvPr id="29855" name="Rectangle 2207"/>
                <p:cNvSpPr>
                  <a:spLocks noChangeArrowheads="1"/>
                </p:cNvSpPr>
                <p:nvPr/>
              </p:nvSpPr>
              <p:spPr bwMode="auto">
                <a:xfrm>
                  <a:off x="2038" y="3092"/>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56" name="Rectangle 2208"/>
                <p:cNvSpPr>
                  <a:spLocks noChangeArrowheads="1"/>
                </p:cNvSpPr>
                <p:nvPr/>
              </p:nvSpPr>
              <p:spPr bwMode="auto">
                <a:xfrm>
                  <a:off x="1991" y="3092"/>
                  <a:ext cx="36" cy="27"/>
                </a:xfrm>
                <a:prstGeom prst="rect">
                  <a:avLst/>
                </a:prstGeom>
                <a:solidFill>
                  <a:srgbClr val="9FBFFF"/>
                </a:solidFill>
                <a:ln w="1588">
                  <a:solidFill>
                    <a:srgbClr val="9FBFFF"/>
                  </a:solidFill>
                  <a:miter lim="800000"/>
                  <a:headEnd/>
                  <a:tailEnd/>
                </a:ln>
              </p:spPr>
              <p:txBody>
                <a:bodyPr/>
                <a:lstStyle/>
                <a:p>
                  <a:endParaRPr lang="en-US"/>
                </a:p>
              </p:txBody>
            </p:sp>
            <p:sp>
              <p:nvSpPr>
                <p:cNvPr id="29857" name="Rectangle 2209"/>
                <p:cNvSpPr>
                  <a:spLocks noChangeArrowheads="1"/>
                </p:cNvSpPr>
                <p:nvPr/>
              </p:nvSpPr>
              <p:spPr bwMode="auto">
                <a:xfrm>
                  <a:off x="1944" y="3092"/>
                  <a:ext cx="37" cy="27"/>
                </a:xfrm>
                <a:prstGeom prst="rect">
                  <a:avLst/>
                </a:prstGeom>
                <a:solidFill>
                  <a:srgbClr val="9FBFFF"/>
                </a:solidFill>
                <a:ln w="1588">
                  <a:solidFill>
                    <a:srgbClr val="9FBFFF"/>
                  </a:solidFill>
                  <a:miter lim="800000"/>
                  <a:headEnd/>
                  <a:tailEnd/>
                </a:ln>
              </p:spPr>
              <p:txBody>
                <a:bodyPr/>
                <a:lstStyle/>
                <a:p>
                  <a:endParaRPr lang="en-US"/>
                </a:p>
              </p:txBody>
            </p:sp>
            <p:sp>
              <p:nvSpPr>
                <p:cNvPr id="29858" name="Rectangle 2210"/>
                <p:cNvSpPr>
                  <a:spLocks noChangeArrowheads="1"/>
                </p:cNvSpPr>
                <p:nvPr/>
              </p:nvSpPr>
              <p:spPr bwMode="auto">
                <a:xfrm>
                  <a:off x="1897" y="3092"/>
                  <a:ext cx="36" cy="27"/>
                </a:xfrm>
                <a:prstGeom prst="rect">
                  <a:avLst/>
                </a:prstGeom>
                <a:solidFill>
                  <a:srgbClr val="9FBFFF"/>
                </a:solidFill>
                <a:ln w="1588">
                  <a:solidFill>
                    <a:srgbClr val="9FBFFF"/>
                  </a:solidFill>
                  <a:miter lim="800000"/>
                  <a:headEnd/>
                  <a:tailEnd/>
                </a:ln>
              </p:spPr>
              <p:txBody>
                <a:bodyPr/>
                <a:lstStyle/>
                <a:p>
                  <a:endParaRPr lang="en-US"/>
                </a:p>
              </p:txBody>
            </p:sp>
            <p:sp>
              <p:nvSpPr>
                <p:cNvPr id="29859" name="Rectangle 2211"/>
                <p:cNvSpPr>
                  <a:spLocks noChangeArrowheads="1"/>
                </p:cNvSpPr>
                <p:nvPr/>
              </p:nvSpPr>
              <p:spPr bwMode="auto">
                <a:xfrm>
                  <a:off x="1850" y="3092"/>
                  <a:ext cx="36" cy="27"/>
                </a:xfrm>
                <a:prstGeom prst="rect">
                  <a:avLst/>
                </a:prstGeom>
                <a:solidFill>
                  <a:srgbClr val="C0C0C0"/>
                </a:solidFill>
                <a:ln w="1588">
                  <a:solidFill>
                    <a:srgbClr val="C0C0C0"/>
                  </a:solidFill>
                  <a:miter lim="800000"/>
                  <a:headEnd/>
                  <a:tailEnd/>
                </a:ln>
              </p:spPr>
              <p:txBody>
                <a:bodyPr/>
                <a:lstStyle/>
                <a:p>
                  <a:endParaRPr lang="en-US"/>
                </a:p>
              </p:txBody>
            </p:sp>
            <p:grpSp>
              <p:nvGrpSpPr>
                <p:cNvPr id="29860" name="Group 2212"/>
                <p:cNvGrpSpPr>
                  <a:grpSpLocks/>
                </p:cNvGrpSpPr>
                <p:nvPr/>
              </p:nvGrpSpPr>
              <p:grpSpPr bwMode="auto">
                <a:xfrm>
                  <a:off x="1850" y="3130"/>
                  <a:ext cx="224" cy="27"/>
                  <a:chOff x="1850" y="3130"/>
                  <a:chExt cx="224" cy="27"/>
                </a:xfrm>
              </p:grpSpPr>
              <p:sp>
                <p:nvSpPr>
                  <p:cNvPr id="29861" name="Rectangle 2213"/>
                  <p:cNvSpPr>
                    <a:spLocks noChangeArrowheads="1"/>
                  </p:cNvSpPr>
                  <p:nvPr/>
                </p:nvSpPr>
                <p:spPr bwMode="auto">
                  <a:xfrm>
                    <a:off x="2038"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62" name="Rectangle 2214"/>
                  <p:cNvSpPr>
                    <a:spLocks noChangeArrowheads="1"/>
                  </p:cNvSpPr>
                  <p:nvPr/>
                </p:nvSpPr>
                <p:spPr bwMode="auto">
                  <a:xfrm>
                    <a:off x="1991"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63" name="Rectangle 2215"/>
                  <p:cNvSpPr>
                    <a:spLocks noChangeArrowheads="1"/>
                  </p:cNvSpPr>
                  <p:nvPr/>
                </p:nvSpPr>
                <p:spPr bwMode="auto">
                  <a:xfrm>
                    <a:off x="1944"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64" name="Rectangle 2216"/>
                  <p:cNvSpPr>
                    <a:spLocks noChangeArrowheads="1"/>
                  </p:cNvSpPr>
                  <p:nvPr/>
                </p:nvSpPr>
                <p:spPr bwMode="auto">
                  <a:xfrm>
                    <a:off x="1897"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65" name="Rectangle 2217"/>
                  <p:cNvSpPr>
                    <a:spLocks noChangeArrowheads="1"/>
                  </p:cNvSpPr>
                  <p:nvPr/>
                </p:nvSpPr>
                <p:spPr bwMode="auto">
                  <a:xfrm>
                    <a:off x="1850" y="3130"/>
                    <a:ext cx="36" cy="27"/>
                  </a:xfrm>
                  <a:prstGeom prst="rect">
                    <a:avLst/>
                  </a:prstGeom>
                  <a:solidFill>
                    <a:srgbClr val="C0C0C0"/>
                  </a:solidFill>
                  <a:ln w="1588">
                    <a:solidFill>
                      <a:srgbClr val="C0C0C0"/>
                    </a:solidFill>
                    <a:miter lim="800000"/>
                    <a:headEnd/>
                    <a:tailEnd/>
                  </a:ln>
                </p:spPr>
                <p:txBody>
                  <a:bodyPr/>
                  <a:lstStyle/>
                  <a:p>
                    <a:endParaRPr lang="en-US"/>
                  </a:p>
                </p:txBody>
              </p:sp>
            </p:grpSp>
            <p:grpSp>
              <p:nvGrpSpPr>
                <p:cNvPr id="29866" name="Group 2218"/>
                <p:cNvGrpSpPr>
                  <a:grpSpLocks/>
                </p:cNvGrpSpPr>
                <p:nvPr/>
              </p:nvGrpSpPr>
              <p:grpSpPr bwMode="auto">
                <a:xfrm>
                  <a:off x="1850" y="3169"/>
                  <a:ext cx="224" cy="26"/>
                  <a:chOff x="1850" y="3169"/>
                  <a:chExt cx="224" cy="26"/>
                </a:xfrm>
              </p:grpSpPr>
              <p:sp>
                <p:nvSpPr>
                  <p:cNvPr id="29867" name="Rectangle 2219"/>
                  <p:cNvSpPr>
                    <a:spLocks noChangeArrowheads="1"/>
                  </p:cNvSpPr>
                  <p:nvPr/>
                </p:nvSpPr>
                <p:spPr bwMode="auto">
                  <a:xfrm>
                    <a:off x="2038"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29868" name="Rectangle 2220"/>
                  <p:cNvSpPr>
                    <a:spLocks noChangeArrowheads="1"/>
                  </p:cNvSpPr>
                  <p:nvPr/>
                </p:nvSpPr>
                <p:spPr bwMode="auto">
                  <a:xfrm>
                    <a:off x="1991"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29869" name="Rectangle 2221"/>
                  <p:cNvSpPr>
                    <a:spLocks noChangeArrowheads="1"/>
                  </p:cNvSpPr>
                  <p:nvPr/>
                </p:nvSpPr>
                <p:spPr bwMode="auto">
                  <a:xfrm>
                    <a:off x="1944"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29870" name="Rectangle 2222"/>
                  <p:cNvSpPr>
                    <a:spLocks noChangeArrowheads="1"/>
                  </p:cNvSpPr>
                  <p:nvPr/>
                </p:nvSpPr>
                <p:spPr bwMode="auto">
                  <a:xfrm>
                    <a:off x="1897"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29871" name="Rectangle 2223"/>
                  <p:cNvSpPr>
                    <a:spLocks noChangeArrowheads="1"/>
                  </p:cNvSpPr>
                  <p:nvPr/>
                </p:nvSpPr>
                <p:spPr bwMode="auto">
                  <a:xfrm>
                    <a:off x="1850" y="3169"/>
                    <a:ext cx="36" cy="26"/>
                  </a:xfrm>
                  <a:prstGeom prst="rect">
                    <a:avLst/>
                  </a:prstGeom>
                  <a:solidFill>
                    <a:srgbClr val="C0C0C0"/>
                  </a:solidFill>
                  <a:ln w="1588">
                    <a:solidFill>
                      <a:srgbClr val="C0C0C0"/>
                    </a:solidFill>
                    <a:miter lim="800000"/>
                    <a:headEnd/>
                    <a:tailEnd/>
                  </a:ln>
                </p:spPr>
                <p:txBody>
                  <a:bodyPr/>
                  <a:lstStyle/>
                  <a:p>
                    <a:endParaRPr lang="en-US"/>
                  </a:p>
                </p:txBody>
              </p:sp>
            </p:grpSp>
            <p:sp>
              <p:nvSpPr>
                <p:cNvPr id="29872" name="Rectangle 2224"/>
                <p:cNvSpPr>
                  <a:spLocks noChangeArrowheads="1"/>
                </p:cNvSpPr>
                <p:nvPr/>
              </p:nvSpPr>
              <p:spPr bwMode="auto">
                <a:xfrm>
                  <a:off x="2038" y="3207"/>
                  <a:ext cx="36" cy="65"/>
                </a:xfrm>
                <a:prstGeom prst="rect">
                  <a:avLst/>
                </a:prstGeom>
                <a:solidFill>
                  <a:srgbClr val="C0C0C0"/>
                </a:solidFill>
                <a:ln w="1588">
                  <a:solidFill>
                    <a:srgbClr val="C0C0C0"/>
                  </a:solidFill>
                  <a:miter lim="800000"/>
                  <a:headEnd/>
                  <a:tailEnd/>
                </a:ln>
              </p:spPr>
              <p:txBody>
                <a:bodyPr/>
                <a:lstStyle/>
                <a:p>
                  <a:endParaRPr lang="en-US"/>
                </a:p>
              </p:txBody>
            </p:sp>
            <p:sp>
              <p:nvSpPr>
                <p:cNvPr id="29873" name="Rectangle 2225"/>
                <p:cNvSpPr>
                  <a:spLocks noChangeArrowheads="1"/>
                </p:cNvSpPr>
                <p:nvPr/>
              </p:nvSpPr>
              <p:spPr bwMode="auto">
                <a:xfrm>
                  <a:off x="1991" y="3207"/>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74" name="Rectangle 2226"/>
                <p:cNvSpPr>
                  <a:spLocks noChangeArrowheads="1"/>
                </p:cNvSpPr>
                <p:nvPr/>
              </p:nvSpPr>
              <p:spPr bwMode="auto">
                <a:xfrm>
                  <a:off x="1944" y="3207"/>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75" name="Rectangle 2227"/>
                <p:cNvSpPr>
                  <a:spLocks noChangeArrowheads="1"/>
                </p:cNvSpPr>
                <p:nvPr/>
              </p:nvSpPr>
              <p:spPr bwMode="auto">
                <a:xfrm>
                  <a:off x="1897" y="3207"/>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76" name="Rectangle 2228"/>
                <p:cNvSpPr>
                  <a:spLocks noChangeArrowheads="1"/>
                </p:cNvSpPr>
                <p:nvPr/>
              </p:nvSpPr>
              <p:spPr bwMode="auto">
                <a:xfrm>
                  <a:off x="1850" y="3207"/>
                  <a:ext cx="36" cy="27"/>
                </a:xfrm>
                <a:prstGeom prst="rect">
                  <a:avLst/>
                </a:prstGeom>
                <a:solidFill>
                  <a:srgbClr val="FF5F7F"/>
                </a:solidFill>
                <a:ln w="1588">
                  <a:solidFill>
                    <a:srgbClr val="FF5F7F"/>
                  </a:solidFill>
                  <a:miter lim="800000"/>
                  <a:headEnd/>
                  <a:tailEnd/>
                </a:ln>
              </p:spPr>
              <p:txBody>
                <a:bodyPr/>
                <a:lstStyle/>
                <a:p>
                  <a:endParaRPr lang="en-US"/>
                </a:p>
              </p:txBody>
            </p:sp>
            <p:sp>
              <p:nvSpPr>
                <p:cNvPr id="29877" name="Rectangle 2229"/>
                <p:cNvSpPr>
                  <a:spLocks noChangeArrowheads="1"/>
                </p:cNvSpPr>
                <p:nvPr/>
              </p:nvSpPr>
              <p:spPr bwMode="auto">
                <a:xfrm>
                  <a:off x="1991" y="3245"/>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78" name="Rectangle 2230"/>
                <p:cNvSpPr>
                  <a:spLocks noChangeArrowheads="1"/>
                </p:cNvSpPr>
                <p:nvPr/>
              </p:nvSpPr>
              <p:spPr bwMode="auto">
                <a:xfrm>
                  <a:off x="1944" y="3245"/>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79" name="Rectangle 2231"/>
                <p:cNvSpPr>
                  <a:spLocks noChangeArrowheads="1"/>
                </p:cNvSpPr>
                <p:nvPr/>
              </p:nvSpPr>
              <p:spPr bwMode="auto">
                <a:xfrm>
                  <a:off x="1897" y="3245"/>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80" name="Rectangle 2232"/>
                <p:cNvSpPr>
                  <a:spLocks noChangeArrowheads="1"/>
                </p:cNvSpPr>
                <p:nvPr/>
              </p:nvSpPr>
              <p:spPr bwMode="auto">
                <a:xfrm>
                  <a:off x="1850" y="3245"/>
                  <a:ext cx="36" cy="27"/>
                </a:xfrm>
                <a:prstGeom prst="rect">
                  <a:avLst/>
                </a:prstGeom>
                <a:solidFill>
                  <a:srgbClr val="FF5F7F"/>
                </a:solidFill>
                <a:ln w="1588">
                  <a:solidFill>
                    <a:srgbClr val="FF5F7F"/>
                  </a:solidFill>
                  <a:miter lim="800000"/>
                  <a:headEnd/>
                  <a:tailEnd/>
                </a:ln>
              </p:spPr>
              <p:txBody>
                <a:bodyPr/>
                <a:lstStyle/>
                <a:p>
                  <a:endParaRPr lang="en-US"/>
                </a:p>
              </p:txBody>
            </p:sp>
          </p:grpSp>
          <p:grpSp>
            <p:nvGrpSpPr>
              <p:cNvPr id="29881" name="Group 2233"/>
              <p:cNvGrpSpPr>
                <a:grpSpLocks/>
              </p:cNvGrpSpPr>
              <p:nvPr/>
            </p:nvGrpSpPr>
            <p:grpSpPr bwMode="auto">
              <a:xfrm>
                <a:off x="1852" y="3090"/>
                <a:ext cx="224" cy="180"/>
                <a:chOff x="1852" y="3090"/>
                <a:chExt cx="224" cy="180"/>
              </a:xfrm>
            </p:grpSpPr>
            <p:sp>
              <p:nvSpPr>
                <p:cNvPr id="29882" name="Rectangle 2234"/>
                <p:cNvSpPr>
                  <a:spLocks noChangeArrowheads="1"/>
                </p:cNvSpPr>
                <p:nvPr/>
              </p:nvSpPr>
              <p:spPr bwMode="auto">
                <a:xfrm>
                  <a:off x="2039" y="3090"/>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83" name="Rectangle 2235"/>
                <p:cNvSpPr>
                  <a:spLocks noChangeArrowheads="1"/>
                </p:cNvSpPr>
                <p:nvPr/>
              </p:nvSpPr>
              <p:spPr bwMode="auto">
                <a:xfrm>
                  <a:off x="1992" y="3090"/>
                  <a:ext cx="37" cy="27"/>
                </a:xfrm>
                <a:prstGeom prst="rect">
                  <a:avLst/>
                </a:prstGeom>
                <a:solidFill>
                  <a:srgbClr val="0000FF"/>
                </a:solidFill>
                <a:ln w="1588">
                  <a:solidFill>
                    <a:srgbClr val="0000FF"/>
                  </a:solidFill>
                  <a:miter lim="800000"/>
                  <a:headEnd/>
                  <a:tailEnd/>
                </a:ln>
              </p:spPr>
              <p:txBody>
                <a:bodyPr/>
                <a:lstStyle/>
                <a:p>
                  <a:endParaRPr lang="en-US"/>
                </a:p>
              </p:txBody>
            </p:sp>
            <p:sp>
              <p:nvSpPr>
                <p:cNvPr id="29884" name="Rectangle 2236"/>
                <p:cNvSpPr>
                  <a:spLocks noChangeArrowheads="1"/>
                </p:cNvSpPr>
                <p:nvPr/>
              </p:nvSpPr>
              <p:spPr bwMode="auto">
                <a:xfrm>
                  <a:off x="1945" y="3090"/>
                  <a:ext cx="37" cy="27"/>
                </a:xfrm>
                <a:prstGeom prst="rect">
                  <a:avLst/>
                </a:prstGeom>
                <a:solidFill>
                  <a:srgbClr val="0000FF"/>
                </a:solidFill>
                <a:ln w="1588">
                  <a:solidFill>
                    <a:srgbClr val="0000FF"/>
                  </a:solidFill>
                  <a:miter lim="800000"/>
                  <a:headEnd/>
                  <a:tailEnd/>
                </a:ln>
              </p:spPr>
              <p:txBody>
                <a:bodyPr/>
                <a:lstStyle/>
                <a:p>
                  <a:endParaRPr lang="en-US"/>
                </a:p>
              </p:txBody>
            </p:sp>
            <p:sp>
              <p:nvSpPr>
                <p:cNvPr id="29885" name="Rectangle 2237"/>
                <p:cNvSpPr>
                  <a:spLocks noChangeArrowheads="1"/>
                </p:cNvSpPr>
                <p:nvPr/>
              </p:nvSpPr>
              <p:spPr bwMode="auto">
                <a:xfrm>
                  <a:off x="1899" y="3090"/>
                  <a:ext cx="36" cy="27"/>
                </a:xfrm>
                <a:prstGeom prst="rect">
                  <a:avLst/>
                </a:prstGeom>
                <a:solidFill>
                  <a:srgbClr val="0000FF"/>
                </a:solidFill>
                <a:ln w="1588">
                  <a:solidFill>
                    <a:srgbClr val="0000FF"/>
                  </a:solidFill>
                  <a:miter lim="800000"/>
                  <a:headEnd/>
                  <a:tailEnd/>
                </a:ln>
              </p:spPr>
              <p:txBody>
                <a:bodyPr/>
                <a:lstStyle/>
                <a:p>
                  <a:endParaRPr lang="en-US"/>
                </a:p>
              </p:txBody>
            </p:sp>
            <p:sp>
              <p:nvSpPr>
                <p:cNvPr id="29886" name="Rectangle 2238"/>
                <p:cNvSpPr>
                  <a:spLocks noChangeArrowheads="1"/>
                </p:cNvSpPr>
                <p:nvPr/>
              </p:nvSpPr>
              <p:spPr bwMode="auto">
                <a:xfrm>
                  <a:off x="1852" y="3090"/>
                  <a:ext cx="36" cy="27"/>
                </a:xfrm>
                <a:prstGeom prst="rect">
                  <a:avLst/>
                </a:prstGeom>
                <a:solidFill>
                  <a:srgbClr val="3F3F3F"/>
                </a:solidFill>
                <a:ln w="1588">
                  <a:solidFill>
                    <a:srgbClr val="3F3F3F"/>
                  </a:solidFill>
                  <a:miter lim="800000"/>
                  <a:headEnd/>
                  <a:tailEnd/>
                </a:ln>
              </p:spPr>
              <p:txBody>
                <a:bodyPr/>
                <a:lstStyle/>
                <a:p>
                  <a:endParaRPr lang="en-US"/>
                </a:p>
              </p:txBody>
            </p:sp>
            <p:grpSp>
              <p:nvGrpSpPr>
                <p:cNvPr id="29887" name="Group 2239"/>
                <p:cNvGrpSpPr>
                  <a:grpSpLocks/>
                </p:cNvGrpSpPr>
                <p:nvPr/>
              </p:nvGrpSpPr>
              <p:grpSpPr bwMode="auto">
                <a:xfrm>
                  <a:off x="1852" y="3128"/>
                  <a:ext cx="224" cy="27"/>
                  <a:chOff x="1852" y="3128"/>
                  <a:chExt cx="224" cy="27"/>
                </a:xfrm>
              </p:grpSpPr>
              <p:sp>
                <p:nvSpPr>
                  <p:cNvPr id="29888" name="Rectangle 2240"/>
                  <p:cNvSpPr>
                    <a:spLocks noChangeArrowheads="1"/>
                  </p:cNvSpPr>
                  <p:nvPr/>
                </p:nvSpPr>
                <p:spPr bwMode="auto">
                  <a:xfrm>
                    <a:off x="2039"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89" name="Rectangle 2241"/>
                  <p:cNvSpPr>
                    <a:spLocks noChangeArrowheads="1"/>
                  </p:cNvSpPr>
                  <p:nvPr/>
                </p:nvSpPr>
                <p:spPr bwMode="auto">
                  <a:xfrm>
                    <a:off x="1992"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90" name="Rectangle 2242"/>
                  <p:cNvSpPr>
                    <a:spLocks noChangeArrowheads="1"/>
                  </p:cNvSpPr>
                  <p:nvPr/>
                </p:nvSpPr>
                <p:spPr bwMode="auto">
                  <a:xfrm>
                    <a:off x="1945"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91" name="Rectangle 2243"/>
                  <p:cNvSpPr>
                    <a:spLocks noChangeArrowheads="1"/>
                  </p:cNvSpPr>
                  <p:nvPr/>
                </p:nvSpPr>
                <p:spPr bwMode="auto">
                  <a:xfrm>
                    <a:off x="1899"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92" name="Rectangle 2244"/>
                  <p:cNvSpPr>
                    <a:spLocks noChangeArrowheads="1"/>
                  </p:cNvSpPr>
                  <p:nvPr/>
                </p:nvSpPr>
                <p:spPr bwMode="auto">
                  <a:xfrm>
                    <a:off x="1852" y="3128"/>
                    <a:ext cx="36" cy="27"/>
                  </a:xfrm>
                  <a:prstGeom prst="rect">
                    <a:avLst/>
                  </a:prstGeom>
                  <a:solidFill>
                    <a:srgbClr val="3F3F3F"/>
                  </a:solidFill>
                  <a:ln w="1588">
                    <a:solidFill>
                      <a:srgbClr val="3F3F3F"/>
                    </a:solidFill>
                    <a:miter lim="800000"/>
                    <a:headEnd/>
                    <a:tailEnd/>
                  </a:ln>
                </p:spPr>
                <p:txBody>
                  <a:bodyPr/>
                  <a:lstStyle/>
                  <a:p>
                    <a:endParaRPr lang="en-US"/>
                  </a:p>
                </p:txBody>
              </p:sp>
            </p:grpSp>
            <p:grpSp>
              <p:nvGrpSpPr>
                <p:cNvPr id="29893" name="Group 2245"/>
                <p:cNvGrpSpPr>
                  <a:grpSpLocks/>
                </p:cNvGrpSpPr>
                <p:nvPr/>
              </p:nvGrpSpPr>
              <p:grpSpPr bwMode="auto">
                <a:xfrm>
                  <a:off x="1852" y="3166"/>
                  <a:ext cx="224" cy="27"/>
                  <a:chOff x="1852" y="3166"/>
                  <a:chExt cx="224" cy="27"/>
                </a:xfrm>
              </p:grpSpPr>
              <p:sp>
                <p:nvSpPr>
                  <p:cNvPr id="29894" name="Rectangle 2246"/>
                  <p:cNvSpPr>
                    <a:spLocks noChangeArrowheads="1"/>
                  </p:cNvSpPr>
                  <p:nvPr/>
                </p:nvSpPr>
                <p:spPr bwMode="auto">
                  <a:xfrm>
                    <a:off x="2039"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95" name="Rectangle 2247"/>
                  <p:cNvSpPr>
                    <a:spLocks noChangeArrowheads="1"/>
                  </p:cNvSpPr>
                  <p:nvPr/>
                </p:nvSpPr>
                <p:spPr bwMode="auto">
                  <a:xfrm>
                    <a:off x="1992"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96" name="Rectangle 2248"/>
                  <p:cNvSpPr>
                    <a:spLocks noChangeArrowheads="1"/>
                  </p:cNvSpPr>
                  <p:nvPr/>
                </p:nvSpPr>
                <p:spPr bwMode="auto">
                  <a:xfrm>
                    <a:off x="1945"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97" name="Rectangle 2249"/>
                  <p:cNvSpPr>
                    <a:spLocks noChangeArrowheads="1"/>
                  </p:cNvSpPr>
                  <p:nvPr/>
                </p:nvSpPr>
                <p:spPr bwMode="auto">
                  <a:xfrm>
                    <a:off x="1899"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98" name="Rectangle 2250"/>
                  <p:cNvSpPr>
                    <a:spLocks noChangeArrowheads="1"/>
                  </p:cNvSpPr>
                  <p:nvPr/>
                </p:nvSpPr>
                <p:spPr bwMode="auto">
                  <a:xfrm>
                    <a:off x="1852" y="3166"/>
                    <a:ext cx="36" cy="27"/>
                  </a:xfrm>
                  <a:prstGeom prst="rect">
                    <a:avLst/>
                  </a:prstGeom>
                  <a:solidFill>
                    <a:srgbClr val="3F3F3F"/>
                  </a:solidFill>
                  <a:ln w="1588">
                    <a:solidFill>
                      <a:srgbClr val="3F3F3F"/>
                    </a:solidFill>
                    <a:miter lim="800000"/>
                    <a:headEnd/>
                    <a:tailEnd/>
                  </a:ln>
                </p:spPr>
                <p:txBody>
                  <a:bodyPr/>
                  <a:lstStyle/>
                  <a:p>
                    <a:endParaRPr lang="en-US"/>
                  </a:p>
                </p:txBody>
              </p:sp>
            </p:grpSp>
            <p:sp>
              <p:nvSpPr>
                <p:cNvPr id="29899" name="Rectangle 2251"/>
                <p:cNvSpPr>
                  <a:spLocks noChangeArrowheads="1"/>
                </p:cNvSpPr>
                <p:nvPr/>
              </p:nvSpPr>
              <p:spPr bwMode="auto">
                <a:xfrm>
                  <a:off x="2039" y="3204"/>
                  <a:ext cx="37" cy="66"/>
                </a:xfrm>
                <a:prstGeom prst="rect">
                  <a:avLst/>
                </a:prstGeom>
                <a:solidFill>
                  <a:srgbClr val="3F3F3F"/>
                </a:solidFill>
                <a:ln w="1588">
                  <a:solidFill>
                    <a:srgbClr val="3F3F3F"/>
                  </a:solidFill>
                  <a:miter lim="800000"/>
                  <a:headEnd/>
                  <a:tailEnd/>
                </a:ln>
              </p:spPr>
              <p:txBody>
                <a:bodyPr/>
                <a:lstStyle/>
                <a:p>
                  <a:endParaRPr lang="en-US"/>
                </a:p>
              </p:txBody>
            </p:sp>
            <p:sp>
              <p:nvSpPr>
                <p:cNvPr id="29900" name="Rectangle 2252"/>
                <p:cNvSpPr>
                  <a:spLocks noChangeArrowheads="1"/>
                </p:cNvSpPr>
                <p:nvPr/>
              </p:nvSpPr>
              <p:spPr bwMode="auto">
                <a:xfrm>
                  <a:off x="1992" y="3204"/>
                  <a:ext cx="37" cy="28"/>
                </a:xfrm>
                <a:prstGeom prst="rect">
                  <a:avLst/>
                </a:prstGeom>
                <a:solidFill>
                  <a:srgbClr val="3F3F3F"/>
                </a:solidFill>
                <a:ln w="1588">
                  <a:solidFill>
                    <a:srgbClr val="3F3F3F"/>
                  </a:solidFill>
                  <a:miter lim="800000"/>
                  <a:headEnd/>
                  <a:tailEnd/>
                </a:ln>
              </p:spPr>
              <p:txBody>
                <a:bodyPr/>
                <a:lstStyle/>
                <a:p>
                  <a:endParaRPr lang="en-US"/>
                </a:p>
              </p:txBody>
            </p:sp>
            <p:sp>
              <p:nvSpPr>
                <p:cNvPr id="29901" name="Rectangle 2253"/>
                <p:cNvSpPr>
                  <a:spLocks noChangeArrowheads="1"/>
                </p:cNvSpPr>
                <p:nvPr/>
              </p:nvSpPr>
              <p:spPr bwMode="auto">
                <a:xfrm>
                  <a:off x="1945" y="3204"/>
                  <a:ext cx="37" cy="28"/>
                </a:xfrm>
                <a:prstGeom prst="rect">
                  <a:avLst/>
                </a:prstGeom>
                <a:solidFill>
                  <a:srgbClr val="3F3F3F"/>
                </a:solidFill>
                <a:ln w="1588">
                  <a:solidFill>
                    <a:srgbClr val="3F3F3F"/>
                  </a:solidFill>
                  <a:miter lim="800000"/>
                  <a:headEnd/>
                  <a:tailEnd/>
                </a:ln>
              </p:spPr>
              <p:txBody>
                <a:bodyPr/>
                <a:lstStyle/>
                <a:p>
                  <a:endParaRPr lang="en-US"/>
                </a:p>
              </p:txBody>
            </p:sp>
            <p:sp>
              <p:nvSpPr>
                <p:cNvPr id="29902" name="Rectangle 2254"/>
                <p:cNvSpPr>
                  <a:spLocks noChangeArrowheads="1"/>
                </p:cNvSpPr>
                <p:nvPr/>
              </p:nvSpPr>
              <p:spPr bwMode="auto">
                <a:xfrm>
                  <a:off x="1899" y="3204"/>
                  <a:ext cx="36" cy="28"/>
                </a:xfrm>
                <a:prstGeom prst="rect">
                  <a:avLst/>
                </a:prstGeom>
                <a:solidFill>
                  <a:srgbClr val="3F3F3F"/>
                </a:solidFill>
                <a:ln w="1588">
                  <a:solidFill>
                    <a:srgbClr val="3F3F3F"/>
                  </a:solidFill>
                  <a:miter lim="800000"/>
                  <a:headEnd/>
                  <a:tailEnd/>
                </a:ln>
              </p:spPr>
              <p:txBody>
                <a:bodyPr/>
                <a:lstStyle/>
                <a:p>
                  <a:endParaRPr lang="en-US"/>
                </a:p>
              </p:txBody>
            </p:sp>
            <p:sp>
              <p:nvSpPr>
                <p:cNvPr id="29903" name="Rectangle 2255"/>
                <p:cNvSpPr>
                  <a:spLocks noChangeArrowheads="1"/>
                </p:cNvSpPr>
                <p:nvPr/>
              </p:nvSpPr>
              <p:spPr bwMode="auto">
                <a:xfrm>
                  <a:off x="1852" y="3204"/>
                  <a:ext cx="36" cy="28"/>
                </a:xfrm>
                <a:prstGeom prst="rect">
                  <a:avLst/>
                </a:prstGeom>
                <a:solidFill>
                  <a:srgbClr val="800000"/>
                </a:solidFill>
                <a:ln w="1588">
                  <a:solidFill>
                    <a:srgbClr val="800000"/>
                  </a:solidFill>
                  <a:miter lim="800000"/>
                  <a:headEnd/>
                  <a:tailEnd/>
                </a:ln>
              </p:spPr>
              <p:txBody>
                <a:bodyPr/>
                <a:lstStyle/>
                <a:p>
                  <a:endParaRPr lang="en-US"/>
                </a:p>
              </p:txBody>
            </p:sp>
            <p:sp>
              <p:nvSpPr>
                <p:cNvPr id="29904" name="Rectangle 2256"/>
                <p:cNvSpPr>
                  <a:spLocks noChangeArrowheads="1"/>
                </p:cNvSpPr>
                <p:nvPr/>
              </p:nvSpPr>
              <p:spPr bwMode="auto">
                <a:xfrm>
                  <a:off x="1992" y="3243"/>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905" name="Rectangle 2257"/>
                <p:cNvSpPr>
                  <a:spLocks noChangeArrowheads="1"/>
                </p:cNvSpPr>
                <p:nvPr/>
              </p:nvSpPr>
              <p:spPr bwMode="auto">
                <a:xfrm>
                  <a:off x="1945" y="3243"/>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906" name="Rectangle 2258"/>
                <p:cNvSpPr>
                  <a:spLocks noChangeArrowheads="1"/>
                </p:cNvSpPr>
                <p:nvPr/>
              </p:nvSpPr>
              <p:spPr bwMode="auto">
                <a:xfrm>
                  <a:off x="1899" y="3243"/>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907" name="Rectangle 2259"/>
                <p:cNvSpPr>
                  <a:spLocks noChangeArrowheads="1"/>
                </p:cNvSpPr>
                <p:nvPr/>
              </p:nvSpPr>
              <p:spPr bwMode="auto">
                <a:xfrm>
                  <a:off x="1852" y="3243"/>
                  <a:ext cx="36" cy="27"/>
                </a:xfrm>
                <a:prstGeom prst="rect">
                  <a:avLst/>
                </a:prstGeom>
                <a:solidFill>
                  <a:srgbClr val="800000"/>
                </a:solidFill>
                <a:ln w="1588">
                  <a:solidFill>
                    <a:srgbClr val="800000"/>
                  </a:solidFill>
                  <a:miter lim="800000"/>
                  <a:headEnd/>
                  <a:tailEnd/>
                </a:ln>
              </p:spPr>
              <p:txBody>
                <a:bodyPr/>
                <a:lstStyle/>
                <a:p>
                  <a:endParaRPr lang="en-US"/>
                </a:p>
              </p:txBody>
            </p:sp>
          </p:grpSp>
          <p:grpSp>
            <p:nvGrpSpPr>
              <p:cNvPr id="29908" name="Group 2260"/>
              <p:cNvGrpSpPr>
                <a:grpSpLocks/>
              </p:cNvGrpSpPr>
              <p:nvPr/>
            </p:nvGrpSpPr>
            <p:grpSpPr bwMode="auto">
              <a:xfrm>
                <a:off x="1852" y="3091"/>
                <a:ext cx="222" cy="179"/>
                <a:chOff x="1852" y="3091"/>
                <a:chExt cx="222" cy="179"/>
              </a:xfrm>
            </p:grpSpPr>
            <p:sp>
              <p:nvSpPr>
                <p:cNvPr id="29909" name="Rectangle 2261"/>
                <p:cNvSpPr>
                  <a:spLocks noChangeArrowheads="1"/>
                </p:cNvSpPr>
                <p:nvPr/>
              </p:nvSpPr>
              <p:spPr bwMode="auto">
                <a:xfrm>
                  <a:off x="2039" y="3091"/>
                  <a:ext cx="35" cy="26"/>
                </a:xfrm>
                <a:prstGeom prst="rect">
                  <a:avLst/>
                </a:prstGeom>
                <a:solidFill>
                  <a:srgbClr val="5F5F5F"/>
                </a:solidFill>
                <a:ln w="9525">
                  <a:noFill/>
                  <a:miter lim="800000"/>
                  <a:headEnd/>
                  <a:tailEnd/>
                </a:ln>
              </p:spPr>
              <p:txBody>
                <a:bodyPr/>
                <a:lstStyle/>
                <a:p>
                  <a:endParaRPr lang="en-US"/>
                </a:p>
              </p:txBody>
            </p:sp>
            <p:sp>
              <p:nvSpPr>
                <p:cNvPr id="29910" name="Rectangle 2262"/>
                <p:cNvSpPr>
                  <a:spLocks noChangeArrowheads="1"/>
                </p:cNvSpPr>
                <p:nvPr/>
              </p:nvSpPr>
              <p:spPr bwMode="auto">
                <a:xfrm>
                  <a:off x="1992" y="3091"/>
                  <a:ext cx="35" cy="26"/>
                </a:xfrm>
                <a:prstGeom prst="rect">
                  <a:avLst/>
                </a:prstGeom>
                <a:solidFill>
                  <a:srgbClr val="3F7FFF"/>
                </a:solidFill>
                <a:ln w="9525">
                  <a:noFill/>
                  <a:miter lim="800000"/>
                  <a:headEnd/>
                  <a:tailEnd/>
                </a:ln>
              </p:spPr>
              <p:txBody>
                <a:bodyPr/>
                <a:lstStyle/>
                <a:p>
                  <a:endParaRPr lang="en-US"/>
                </a:p>
              </p:txBody>
            </p:sp>
            <p:sp>
              <p:nvSpPr>
                <p:cNvPr id="29911" name="Rectangle 2263"/>
                <p:cNvSpPr>
                  <a:spLocks noChangeArrowheads="1"/>
                </p:cNvSpPr>
                <p:nvPr/>
              </p:nvSpPr>
              <p:spPr bwMode="auto">
                <a:xfrm>
                  <a:off x="1946" y="3091"/>
                  <a:ext cx="35" cy="26"/>
                </a:xfrm>
                <a:prstGeom prst="rect">
                  <a:avLst/>
                </a:prstGeom>
                <a:solidFill>
                  <a:srgbClr val="3F7FFF"/>
                </a:solidFill>
                <a:ln w="9525">
                  <a:noFill/>
                  <a:miter lim="800000"/>
                  <a:headEnd/>
                  <a:tailEnd/>
                </a:ln>
              </p:spPr>
              <p:txBody>
                <a:bodyPr/>
                <a:lstStyle/>
                <a:p>
                  <a:endParaRPr lang="en-US"/>
                </a:p>
              </p:txBody>
            </p:sp>
            <p:sp>
              <p:nvSpPr>
                <p:cNvPr id="29912" name="Rectangle 2264"/>
                <p:cNvSpPr>
                  <a:spLocks noChangeArrowheads="1"/>
                </p:cNvSpPr>
                <p:nvPr/>
              </p:nvSpPr>
              <p:spPr bwMode="auto">
                <a:xfrm>
                  <a:off x="1899" y="3091"/>
                  <a:ext cx="35" cy="26"/>
                </a:xfrm>
                <a:prstGeom prst="rect">
                  <a:avLst/>
                </a:prstGeom>
                <a:solidFill>
                  <a:srgbClr val="3F7FFF"/>
                </a:solidFill>
                <a:ln w="9525">
                  <a:noFill/>
                  <a:miter lim="800000"/>
                  <a:headEnd/>
                  <a:tailEnd/>
                </a:ln>
              </p:spPr>
              <p:txBody>
                <a:bodyPr/>
                <a:lstStyle/>
                <a:p>
                  <a:endParaRPr lang="en-US"/>
                </a:p>
              </p:txBody>
            </p:sp>
            <p:sp>
              <p:nvSpPr>
                <p:cNvPr id="29913" name="Rectangle 2265"/>
                <p:cNvSpPr>
                  <a:spLocks noChangeArrowheads="1"/>
                </p:cNvSpPr>
                <p:nvPr/>
              </p:nvSpPr>
              <p:spPr bwMode="auto">
                <a:xfrm>
                  <a:off x="1852" y="3091"/>
                  <a:ext cx="35" cy="26"/>
                </a:xfrm>
                <a:prstGeom prst="rect">
                  <a:avLst/>
                </a:prstGeom>
                <a:solidFill>
                  <a:srgbClr val="5F5F5F"/>
                </a:solidFill>
                <a:ln w="9525">
                  <a:noFill/>
                  <a:miter lim="800000"/>
                  <a:headEnd/>
                  <a:tailEnd/>
                </a:ln>
              </p:spPr>
              <p:txBody>
                <a:bodyPr/>
                <a:lstStyle/>
                <a:p>
                  <a:endParaRPr lang="en-US"/>
                </a:p>
              </p:txBody>
            </p:sp>
            <p:grpSp>
              <p:nvGrpSpPr>
                <p:cNvPr id="29914" name="Group 2266"/>
                <p:cNvGrpSpPr>
                  <a:grpSpLocks/>
                </p:cNvGrpSpPr>
                <p:nvPr/>
              </p:nvGrpSpPr>
              <p:grpSpPr bwMode="auto">
                <a:xfrm>
                  <a:off x="1852" y="3130"/>
                  <a:ext cx="222" cy="25"/>
                  <a:chOff x="1852" y="3130"/>
                  <a:chExt cx="222" cy="25"/>
                </a:xfrm>
              </p:grpSpPr>
              <p:sp>
                <p:nvSpPr>
                  <p:cNvPr id="29915" name="Rectangle 2267"/>
                  <p:cNvSpPr>
                    <a:spLocks noChangeArrowheads="1"/>
                  </p:cNvSpPr>
                  <p:nvPr/>
                </p:nvSpPr>
                <p:spPr bwMode="auto">
                  <a:xfrm>
                    <a:off x="2039" y="3130"/>
                    <a:ext cx="35" cy="25"/>
                  </a:xfrm>
                  <a:prstGeom prst="rect">
                    <a:avLst/>
                  </a:prstGeom>
                  <a:solidFill>
                    <a:srgbClr val="5F5F5F"/>
                  </a:solidFill>
                  <a:ln w="9525">
                    <a:noFill/>
                    <a:miter lim="800000"/>
                    <a:headEnd/>
                    <a:tailEnd/>
                  </a:ln>
                </p:spPr>
                <p:txBody>
                  <a:bodyPr/>
                  <a:lstStyle/>
                  <a:p>
                    <a:endParaRPr lang="en-US"/>
                  </a:p>
                </p:txBody>
              </p:sp>
              <p:sp>
                <p:nvSpPr>
                  <p:cNvPr id="29916" name="Rectangle 2268"/>
                  <p:cNvSpPr>
                    <a:spLocks noChangeArrowheads="1"/>
                  </p:cNvSpPr>
                  <p:nvPr/>
                </p:nvSpPr>
                <p:spPr bwMode="auto">
                  <a:xfrm>
                    <a:off x="1992" y="3130"/>
                    <a:ext cx="35" cy="25"/>
                  </a:xfrm>
                  <a:prstGeom prst="rect">
                    <a:avLst/>
                  </a:prstGeom>
                  <a:solidFill>
                    <a:srgbClr val="5F5F5F"/>
                  </a:solidFill>
                  <a:ln w="9525">
                    <a:noFill/>
                    <a:miter lim="800000"/>
                    <a:headEnd/>
                    <a:tailEnd/>
                  </a:ln>
                </p:spPr>
                <p:txBody>
                  <a:bodyPr/>
                  <a:lstStyle/>
                  <a:p>
                    <a:endParaRPr lang="en-US"/>
                  </a:p>
                </p:txBody>
              </p:sp>
              <p:sp>
                <p:nvSpPr>
                  <p:cNvPr id="29917" name="Rectangle 2269"/>
                  <p:cNvSpPr>
                    <a:spLocks noChangeArrowheads="1"/>
                  </p:cNvSpPr>
                  <p:nvPr/>
                </p:nvSpPr>
                <p:spPr bwMode="auto">
                  <a:xfrm>
                    <a:off x="1946" y="3130"/>
                    <a:ext cx="35" cy="25"/>
                  </a:xfrm>
                  <a:prstGeom prst="rect">
                    <a:avLst/>
                  </a:prstGeom>
                  <a:solidFill>
                    <a:srgbClr val="5F5F5F"/>
                  </a:solidFill>
                  <a:ln w="9525">
                    <a:noFill/>
                    <a:miter lim="800000"/>
                    <a:headEnd/>
                    <a:tailEnd/>
                  </a:ln>
                </p:spPr>
                <p:txBody>
                  <a:bodyPr/>
                  <a:lstStyle/>
                  <a:p>
                    <a:endParaRPr lang="en-US"/>
                  </a:p>
                </p:txBody>
              </p:sp>
              <p:sp>
                <p:nvSpPr>
                  <p:cNvPr id="29918" name="Rectangle 2270"/>
                  <p:cNvSpPr>
                    <a:spLocks noChangeArrowheads="1"/>
                  </p:cNvSpPr>
                  <p:nvPr/>
                </p:nvSpPr>
                <p:spPr bwMode="auto">
                  <a:xfrm>
                    <a:off x="1899" y="3130"/>
                    <a:ext cx="35" cy="25"/>
                  </a:xfrm>
                  <a:prstGeom prst="rect">
                    <a:avLst/>
                  </a:prstGeom>
                  <a:solidFill>
                    <a:srgbClr val="5F5F5F"/>
                  </a:solidFill>
                  <a:ln w="9525">
                    <a:noFill/>
                    <a:miter lim="800000"/>
                    <a:headEnd/>
                    <a:tailEnd/>
                  </a:ln>
                </p:spPr>
                <p:txBody>
                  <a:bodyPr/>
                  <a:lstStyle/>
                  <a:p>
                    <a:endParaRPr lang="en-US"/>
                  </a:p>
                </p:txBody>
              </p:sp>
              <p:sp>
                <p:nvSpPr>
                  <p:cNvPr id="29919" name="Rectangle 2271"/>
                  <p:cNvSpPr>
                    <a:spLocks noChangeArrowheads="1"/>
                  </p:cNvSpPr>
                  <p:nvPr/>
                </p:nvSpPr>
                <p:spPr bwMode="auto">
                  <a:xfrm>
                    <a:off x="1852" y="3130"/>
                    <a:ext cx="35" cy="25"/>
                  </a:xfrm>
                  <a:prstGeom prst="rect">
                    <a:avLst/>
                  </a:prstGeom>
                  <a:solidFill>
                    <a:srgbClr val="5F5F5F"/>
                  </a:solidFill>
                  <a:ln w="9525">
                    <a:noFill/>
                    <a:miter lim="800000"/>
                    <a:headEnd/>
                    <a:tailEnd/>
                  </a:ln>
                </p:spPr>
                <p:txBody>
                  <a:bodyPr/>
                  <a:lstStyle/>
                  <a:p>
                    <a:endParaRPr lang="en-US"/>
                  </a:p>
                </p:txBody>
              </p:sp>
            </p:grpSp>
            <p:grpSp>
              <p:nvGrpSpPr>
                <p:cNvPr id="29920" name="Group 2272"/>
                <p:cNvGrpSpPr>
                  <a:grpSpLocks/>
                </p:cNvGrpSpPr>
                <p:nvPr/>
              </p:nvGrpSpPr>
              <p:grpSpPr bwMode="auto">
                <a:xfrm>
                  <a:off x="1852" y="3168"/>
                  <a:ext cx="222" cy="26"/>
                  <a:chOff x="1852" y="3168"/>
                  <a:chExt cx="222" cy="26"/>
                </a:xfrm>
              </p:grpSpPr>
              <p:sp>
                <p:nvSpPr>
                  <p:cNvPr id="29921" name="Rectangle 2273"/>
                  <p:cNvSpPr>
                    <a:spLocks noChangeArrowheads="1"/>
                  </p:cNvSpPr>
                  <p:nvPr/>
                </p:nvSpPr>
                <p:spPr bwMode="auto">
                  <a:xfrm>
                    <a:off x="2039" y="3168"/>
                    <a:ext cx="35" cy="26"/>
                  </a:xfrm>
                  <a:prstGeom prst="rect">
                    <a:avLst/>
                  </a:prstGeom>
                  <a:solidFill>
                    <a:srgbClr val="5F5F5F"/>
                  </a:solidFill>
                  <a:ln w="9525">
                    <a:noFill/>
                    <a:miter lim="800000"/>
                    <a:headEnd/>
                    <a:tailEnd/>
                  </a:ln>
                </p:spPr>
                <p:txBody>
                  <a:bodyPr/>
                  <a:lstStyle/>
                  <a:p>
                    <a:endParaRPr lang="en-US"/>
                  </a:p>
                </p:txBody>
              </p:sp>
              <p:sp>
                <p:nvSpPr>
                  <p:cNvPr id="29922" name="Rectangle 2274"/>
                  <p:cNvSpPr>
                    <a:spLocks noChangeArrowheads="1"/>
                  </p:cNvSpPr>
                  <p:nvPr/>
                </p:nvSpPr>
                <p:spPr bwMode="auto">
                  <a:xfrm>
                    <a:off x="1992" y="3168"/>
                    <a:ext cx="35" cy="26"/>
                  </a:xfrm>
                  <a:prstGeom prst="rect">
                    <a:avLst/>
                  </a:prstGeom>
                  <a:solidFill>
                    <a:srgbClr val="5F5F5F"/>
                  </a:solidFill>
                  <a:ln w="9525">
                    <a:noFill/>
                    <a:miter lim="800000"/>
                    <a:headEnd/>
                    <a:tailEnd/>
                  </a:ln>
                </p:spPr>
                <p:txBody>
                  <a:bodyPr/>
                  <a:lstStyle/>
                  <a:p>
                    <a:endParaRPr lang="en-US"/>
                  </a:p>
                </p:txBody>
              </p:sp>
              <p:sp>
                <p:nvSpPr>
                  <p:cNvPr id="29923" name="Rectangle 2275"/>
                  <p:cNvSpPr>
                    <a:spLocks noChangeArrowheads="1"/>
                  </p:cNvSpPr>
                  <p:nvPr/>
                </p:nvSpPr>
                <p:spPr bwMode="auto">
                  <a:xfrm>
                    <a:off x="1946" y="3168"/>
                    <a:ext cx="35" cy="26"/>
                  </a:xfrm>
                  <a:prstGeom prst="rect">
                    <a:avLst/>
                  </a:prstGeom>
                  <a:solidFill>
                    <a:srgbClr val="5F5F5F"/>
                  </a:solidFill>
                  <a:ln w="9525">
                    <a:noFill/>
                    <a:miter lim="800000"/>
                    <a:headEnd/>
                    <a:tailEnd/>
                  </a:ln>
                </p:spPr>
                <p:txBody>
                  <a:bodyPr/>
                  <a:lstStyle/>
                  <a:p>
                    <a:endParaRPr lang="en-US"/>
                  </a:p>
                </p:txBody>
              </p:sp>
              <p:sp>
                <p:nvSpPr>
                  <p:cNvPr id="29924" name="Rectangle 2276"/>
                  <p:cNvSpPr>
                    <a:spLocks noChangeArrowheads="1"/>
                  </p:cNvSpPr>
                  <p:nvPr/>
                </p:nvSpPr>
                <p:spPr bwMode="auto">
                  <a:xfrm>
                    <a:off x="1899" y="3168"/>
                    <a:ext cx="35" cy="26"/>
                  </a:xfrm>
                  <a:prstGeom prst="rect">
                    <a:avLst/>
                  </a:prstGeom>
                  <a:solidFill>
                    <a:srgbClr val="5F5F5F"/>
                  </a:solidFill>
                  <a:ln w="9525">
                    <a:noFill/>
                    <a:miter lim="800000"/>
                    <a:headEnd/>
                    <a:tailEnd/>
                  </a:ln>
                </p:spPr>
                <p:txBody>
                  <a:bodyPr/>
                  <a:lstStyle/>
                  <a:p>
                    <a:endParaRPr lang="en-US"/>
                  </a:p>
                </p:txBody>
              </p:sp>
              <p:sp>
                <p:nvSpPr>
                  <p:cNvPr id="29925" name="Rectangle 2277"/>
                  <p:cNvSpPr>
                    <a:spLocks noChangeArrowheads="1"/>
                  </p:cNvSpPr>
                  <p:nvPr/>
                </p:nvSpPr>
                <p:spPr bwMode="auto">
                  <a:xfrm>
                    <a:off x="1852" y="3168"/>
                    <a:ext cx="35" cy="26"/>
                  </a:xfrm>
                  <a:prstGeom prst="rect">
                    <a:avLst/>
                  </a:prstGeom>
                  <a:solidFill>
                    <a:srgbClr val="5F5F5F"/>
                  </a:solidFill>
                  <a:ln w="9525">
                    <a:noFill/>
                    <a:miter lim="800000"/>
                    <a:headEnd/>
                    <a:tailEnd/>
                  </a:ln>
                </p:spPr>
                <p:txBody>
                  <a:bodyPr/>
                  <a:lstStyle/>
                  <a:p>
                    <a:endParaRPr lang="en-US"/>
                  </a:p>
                </p:txBody>
              </p:sp>
            </p:grpSp>
            <p:sp>
              <p:nvSpPr>
                <p:cNvPr id="29926" name="Rectangle 2278"/>
                <p:cNvSpPr>
                  <a:spLocks noChangeArrowheads="1"/>
                </p:cNvSpPr>
                <p:nvPr/>
              </p:nvSpPr>
              <p:spPr bwMode="auto">
                <a:xfrm>
                  <a:off x="2039" y="3206"/>
                  <a:ext cx="35" cy="64"/>
                </a:xfrm>
                <a:prstGeom prst="rect">
                  <a:avLst/>
                </a:prstGeom>
                <a:solidFill>
                  <a:srgbClr val="5F5F5F"/>
                </a:solidFill>
                <a:ln w="9525">
                  <a:noFill/>
                  <a:miter lim="800000"/>
                  <a:headEnd/>
                  <a:tailEnd/>
                </a:ln>
              </p:spPr>
              <p:txBody>
                <a:bodyPr/>
                <a:lstStyle/>
                <a:p>
                  <a:endParaRPr lang="en-US"/>
                </a:p>
              </p:txBody>
            </p:sp>
            <p:sp>
              <p:nvSpPr>
                <p:cNvPr id="29927" name="Rectangle 2279"/>
                <p:cNvSpPr>
                  <a:spLocks noChangeArrowheads="1"/>
                </p:cNvSpPr>
                <p:nvPr/>
              </p:nvSpPr>
              <p:spPr bwMode="auto">
                <a:xfrm>
                  <a:off x="1992" y="3206"/>
                  <a:ext cx="35" cy="26"/>
                </a:xfrm>
                <a:prstGeom prst="rect">
                  <a:avLst/>
                </a:prstGeom>
                <a:solidFill>
                  <a:srgbClr val="5F5F5F"/>
                </a:solidFill>
                <a:ln w="9525">
                  <a:noFill/>
                  <a:miter lim="800000"/>
                  <a:headEnd/>
                  <a:tailEnd/>
                </a:ln>
              </p:spPr>
              <p:txBody>
                <a:bodyPr/>
                <a:lstStyle/>
                <a:p>
                  <a:endParaRPr lang="en-US"/>
                </a:p>
              </p:txBody>
            </p:sp>
            <p:sp>
              <p:nvSpPr>
                <p:cNvPr id="29928" name="Rectangle 2280"/>
                <p:cNvSpPr>
                  <a:spLocks noChangeArrowheads="1"/>
                </p:cNvSpPr>
                <p:nvPr/>
              </p:nvSpPr>
              <p:spPr bwMode="auto">
                <a:xfrm>
                  <a:off x="1946" y="3206"/>
                  <a:ext cx="35" cy="26"/>
                </a:xfrm>
                <a:prstGeom prst="rect">
                  <a:avLst/>
                </a:prstGeom>
                <a:solidFill>
                  <a:srgbClr val="5F5F5F"/>
                </a:solidFill>
                <a:ln w="9525">
                  <a:noFill/>
                  <a:miter lim="800000"/>
                  <a:headEnd/>
                  <a:tailEnd/>
                </a:ln>
              </p:spPr>
              <p:txBody>
                <a:bodyPr/>
                <a:lstStyle/>
                <a:p>
                  <a:endParaRPr lang="en-US"/>
                </a:p>
              </p:txBody>
            </p:sp>
            <p:sp>
              <p:nvSpPr>
                <p:cNvPr id="29929" name="Rectangle 2281"/>
                <p:cNvSpPr>
                  <a:spLocks noChangeArrowheads="1"/>
                </p:cNvSpPr>
                <p:nvPr/>
              </p:nvSpPr>
              <p:spPr bwMode="auto">
                <a:xfrm>
                  <a:off x="1899" y="3206"/>
                  <a:ext cx="35" cy="26"/>
                </a:xfrm>
                <a:prstGeom prst="rect">
                  <a:avLst/>
                </a:prstGeom>
                <a:solidFill>
                  <a:srgbClr val="5F5F5F"/>
                </a:solidFill>
                <a:ln w="9525">
                  <a:noFill/>
                  <a:miter lim="800000"/>
                  <a:headEnd/>
                  <a:tailEnd/>
                </a:ln>
              </p:spPr>
              <p:txBody>
                <a:bodyPr/>
                <a:lstStyle/>
                <a:p>
                  <a:endParaRPr lang="en-US"/>
                </a:p>
              </p:txBody>
            </p:sp>
            <p:sp>
              <p:nvSpPr>
                <p:cNvPr id="29930" name="Rectangle 2282"/>
                <p:cNvSpPr>
                  <a:spLocks noChangeArrowheads="1"/>
                </p:cNvSpPr>
                <p:nvPr/>
              </p:nvSpPr>
              <p:spPr bwMode="auto">
                <a:xfrm>
                  <a:off x="1852" y="3206"/>
                  <a:ext cx="35" cy="26"/>
                </a:xfrm>
                <a:prstGeom prst="rect">
                  <a:avLst/>
                </a:prstGeom>
                <a:solidFill>
                  <a:srgbClr val="FF0000"/>
                </a:solidFill>
                <a:ln w="9525">
                  <a:noFill/>
                  <a:miter lim="800000"/>
                  <a:headEnd/>
                  <a:tailEnd/>
                </a:ln>
              </p:spPr>
              <p:txBody>
                <a:bodyPr/>
                <a:lstStyle/>
                <a:p>
                  <a:endParaRPr lang="en-US"/>
                </a:p>
              </p:txBody>
            </p:sp>
            <p:sp>
              <p:nvSpPr>
                <p:cNvPr id="29931" name="Rectangle 2283"/>
                <p:cNvSpPr>
                  <a:spLocks noChangeArrowheads="1"/>
                </p:cNvSpPr>
                <p:nvPr/>
              </p:nvSpPr>
              <p:spPr bwMode="auto">
                <a:xfrm>
                  <a:off x="1992" y="3245"/>
                  <a:ext cx="35" cy="25"/>
                </a:xfrm>
                <a:prstGeom prst="rect">
                  <a:avLst/>
                </a:prstGeom>
                <a:solidFill>
                  <a:srgbClr val="5F5F5F"/>
                </a:solidFill>
                <a:ln w="9525">
                  <a:noFill/>
                  <a:miter lim="800000"/>
                  <a:headEnd/>
                  <a:tailEnd/>
                </a:ln>
              </p:spPr>
              <p:txBody>
                <a:bodyPr/>
                <a:lstStyle/>
                <a:p>
                  <a:endParaRPr lang="en-US"/>
                </a:p>
              </p:txBody>
            </p:sp>
            <p:sp>
              <p:nvSpPr>
                <p:cNvPr id="29932" name="Rectangle 2284"/>
                <p:cNvSpPr>
                  <a:spLocks noChangeArrowheads="1"/>
                </p:cNvSpPr>
                <p:nvPr/>
              </p:nvSpPr>
              <p:spPr bwMode="auto">
                <a:xfrm>
                  <a:off x="1946" y="3245"/>
                  <a:ext cx="35" cy="25"/>
                </a:xfrm>
                <a:prstGeom prst="rect">
                  <a:avLst/>
                </a:prstGeom>
                <a:solidFill>
                  <a:srgbClr val="5F5F5F"/>
                </a:solidFill>
                <a:ln w="9525">
                  <a:noFill/>
                  <a:miter lim="800000"/>
                  <a:headEnd/>
                  <a:tailEnd/>
                </a:ln>
              </p:spPr>
              <p:txBody>
                <a:bodyPr/>
                <a:lstStyle/>
                <a:p>
                  <a:endParaRPr lang="en-US"/>
                </a:p>
              </p:txBody>
            </p:sp>
            <p:sp>
              <p:nvSpPr>
                <p:cNvPr id="29933" name="Rectangle 2285"/>
                <p:cNvSpPr>
                  <a:spLocks noChangeArrowheads="1"/>
                </p:cNvSpPr>
                <p:nvPr/>
              </p:nvSpPr>
              <p:spPr bwMode="auto">
                <a:xfrm>
                  <a:off x="1899" y="3245"/>
                  <a:ext cx="35" cy="25"/>
                </a:xfrm>
                <a:prstGeom prst="rect">
                  <a:avLst/>
                </a:prstGeom>
                <a:solidFill>
                  <a:srgbClr val="5F5F5F"/>
                </a:solidFill>
                <a:ln w="9525">
                  <a:noFill/>
                  <a:miter lim="800000"/>
                  <a:headEnd/>
                  <a:tailEnd/>
                </a:ln>
              </p:spPr>
              <p:txBody>
                <a:bodyPr/>
                <a:lstStyle/>
                <a:p>
                  <a:endParaRPr lang="en-US"/>
                </a:p>
              </p:txBody>
            </p:sp>
            <p:sp>
              <p:nvSpPr>
                <p:cNvPr id="29934" name="Rectangle 2286"/>
                <p:cNvSpPr>
                  <a:spLocks noChangeArrowheads="1"/>
                </p:cNvSpPr>
                <p:nvPr/>
              </p:nvSpPr>
              <p:spPr bwMode="auto">
                <a:xfrm>
                  <a:off x="1852" y="3245"/>
                  <a:ext cx="35" cy="25"/>
                </a:xfrm>
                <a:prstGeom prst="rect">
                  <a:avLst/>
                </a:prstGeom>
                <a:solidFill>
                  <a:srgbClr val="FF0000"/>
                </a:solidFill>
                <a:ln w="9525">
                  <a:noFill/>
                  <a:miter lim="800000"/>
                  <a:headEnd/>
                  <a:tailEnd/>
                </a:ln>
              </p:spPr>
              <p:txBody>
                <a:bodyPr/>
                <a:lstStyle/>
                <a:p>
                  <a:endParaRPr lang="en-US"/>
                </a:p>
              </p:txBody>
            </p:sp>
          </p:grpSp>
        </p:grpSp>
        <p:grpSp>
          <p:nvGrpSpPr>
            <p:cNvPr id="29935" name="Group 2287"/>
            <p:cNvGrpSpPr>
              <a:grpSpLocks/>
            </p:cNvGrpSpPr>
            <p:nvPr/>
          </p:nvGrpSpPr>
          <p:grpSpPr bwMode="auto">
            <a:xfrm rot="2253675">
              <a:off x="2148" y="3105"/>
              <a:ext cx="15" cy="17"/>
              <a:chOff x="2034" y="2973"/>
              <a:chExt cx="18" cy="20"/>
            </a:xfrm>
          </p:grpSpPr>
          <p:sp>
            <p:nvSpPr>
              <p:cNvPr id="29936" name="Freeform 2288"/>
              <p:cNvSpPr>
                <a:spLocks/>
              </p:cNvSpPr>
              <p:nvPr/>
            </p:nvSpPr>
            <p:spPr bwMode="auto">
              <a:xfrm>
                <a:off x="2039" y="2973"/>
                <a:ext cx="12" cy="2"/>
              </a:xfrm>
              <a:custGeom>
                <a:avLst/>
                <a:gdLst/>
                <a:ahLst/>
                <a:cxnLst>
                  <a:cxn ang="0">
                    <a:pos x="0" y="0"/>
                  </a:cxn>
                  <a:cxn ang="0">
                    <a:pos x="10" y="13"/>
                  </a:cxn>
                  <a:cxn ang="0">
                    <a:pos x="55" y="13"/>
                  </a:cxn>
                  <a:cxn ang="0">
                    <a:pos x="71" y="0"/>
                  </a:cxn>
                  <a:cxn ang="0">
                    <a:pos x="0" y="0"/>
                  </a:cxn>
                </a:cxnLst>
                <a:rect l="0" t="0" r="r" b="b"/>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29937" name="Freeform 2289"/>
              <p:cNvSpPr>
                <a:spLocks/>
              </p:cNvSpPr>
              <p:nvPr/>
            </p:nvSpPr>
            <p:spPr bwMode="auto">
              <a:xfrm>
                <a:off x="2034" y="2991"/>
                <a:ext cx="12" cy="2"/>
              </a:xfrm>
              <a:custGeom>
                <a:avLst/>
                <a:gdLst/>
                <a:ahLst/>
                <a:cxnLst>
                  <a:cxn ang="0">
                    <a:pos x="0" y="14"/>
                  </a:cxn>
                  <a:cxn ang="0">
                    <a:pos x="19" y="0"/>
                  </a:cxn>
                  <a:cxn ang="0">
                    <a:pos x="64" y="0"/>
                  </a:cxn>
                  <a:cxn ang="0">
                    <a:pos x="73" y="14"/>
                  </a:cxn>
                  <a:cxn ang="0">
                    <a:pos x="0" y="14"/>
                  </a:cxn>
                </a:cxnLst>
                <a:rect l="0" t="0" r="r" b="b"/>
                <a:pathLst>
                  <a:path w="73" h="14">
                    <a:moveTo>
                      <a:pt x="0" y="14"/>
                    </a:moveTo>
                    <a:lnTo>
                      <a:pt x="19" y="0"/>
                    </a:lnTo>
                    <a:lnTo>
                      <a:pt x="64" y="0"/>
                    </a:lnTo>
                    <a:lnTo>
                      <a:pt x="73" y="14"/>
                    </a:lnTo>
                    <a:lnTo>
                      <a:pt x="0" y="14"/>
                    </a:lnTo>
                    <a:close/>
                  </a:path>
                </a:pathLst>
              </a:custGeom>
              <a:solidFill>
                <a:srgbClr val="00FF00"/>
              </a:solidFill>
              <a:ln w="9525">
                <a:noFill/>
                <a:round/>
                <a:headEnd/>
                <a:tailEnd/>
              </a:ln>
            </p:spPr>
            <p:txBody>
              <a:bodyPr/>
              <a:lstStyle/>
              <a:p>
                <a:endParaRPr lang="en-US"/>
              </a:p>
            </p:txBody>
          </p:sp>
          <p:sp>
            <p:nvSpPr>
              <p:cNvPr id="29938" name="Freeform 2290"/>
              <p:cNvSpPr>
                <a:spLocks/>
              </p:cNvSpPr>
              <p:nvPr/>
            </p:nvSpPr>
            <p:spPr bwMode="auto">
              <a:xfrm>
                <a:off x="2036" y="2973"/>
                <a:ext cx="4" cy="10"/>
              </a:xfrm>
              <a:custGeom>
                <a:avLst/>
                <a:gdLst/>
                <a:ahLst/>
                <a:cxnLst>
                  <a:cxn ang="0">
                    <a:pos x="15" y="0"/>
                  </a:cxn>
                  <a:cxn ang="0">
                    <a:pos x="23" y="14"/>
                  </a:cxn>
                  <a:cxn ang="0">
                    <a:pos x="15" y="49"/>
                  </a:cxn>
                  <a:cxn ang="0">
                    <a:pos x="0" y="57"/>
                  </a:cxn>
                  <a:cxn ang="0">
                    <a:pos x="15" y="0"/>
                  </a:cxn>
                </a:cxnLst>
                <a:rect l="0" t="0" r="r" b="b"/>
                <a:pathLst>
                  <a:path w="23" h="57">
                    <a:moveTo>
                      <a:pt x="15" y="0"/>
                    </a:moveTo>
                    <a:lnTo>
                      <a:pt x="23" y="14"/>
                    </a:lnTo>
                    <a:lnTo>
                      <a:pt x="15" y="49"/>
                    </a:lnTo>
                    <a:lnTo>
                      <a:pt x="0" y="57"/>
                    </a:lnTo>
                    <a:lnTo>
                      <a:pt x="15" y="0"/>
                    </a:lnTo>
                    <a:close/>
                  </a:path>
                </a:pathLst>
              </a:custGeom>
              <a:solidFill>
                <a:srgbClr val="00FF00"/>
              </a:solidFill>
              <a:ln w="9525">
                <a:noFill/>
                <a:round/>
                <a:headEnd/>
                <a:tailEnd/>
              </a:ln>
            </p:spPr>
            <p:txBody>
              <a:bodyPr/>
              <a:lstStyle/>
              <a:p>
                <a:endParaRPr lang="en-US"/>
              </a:p>
            </p:txBody>
          </p:sp>
          <p:sp>
            <p:nvSpPr>
              <p:cNvPr id="29939" name="Freeform 2291"/>
              <p:cNvSpPr>
                <a:spLocks/>
              </p:cNvSpPr>
              <p:nvPr/>
            </p:nvSpPr>
            <p:spPr bwMode="auto">
              <a:xfrm>
                <a:off x="2034" y="2984"/>
                <a:ext cx="4" cy="9"/>
              </a:xfrm>
              <a:custGeom>
                <a:avLst/>
                <a:gdLst/>
                <a:ahLst/>
                <a:cxnLst>
                  <a:cxn ang="0">
                    <a:pos x="0" y="57"/>
                  </a:cxn>
                  <a:cxn ang="0">
                    <a:pos x="17" y="43"/>
                  </a:cxn>
                  <a:cxn ang="0">
                    <a:pos x="27" y="7"/>
                  </a:cxn>
                  <a:cxn ang="0">
                    <a:pos x="15" y="0"/>
                  </a:cxn>
                  <a:cxn ang="0">
                    <a:pos x="0" y="57"/>
                  </a:cxn>
                </a:cxnLst>
                <a:rect l="0" t="0" r="r" b="b"/>
                <a:pathLst>
                  <a:path w="27" h="57">
                    <a:moveTo>
                      <a:pt x="0" y="57"/>
                    </a:moveTo>
                    <a:lnTo>
                      <a:pt x="17" y="43"/>
                    </a:lnTo>
                    <a:lnTo>
                      <a:pt x="27" y="7"/>
                    </a:lnTo>
                    <a:lnTo>
                      <a:pt x="15" y="0"/>
                    </a:lnTo>
                    <a:lnTo>
                      <a:pt x="0" y="57"/>
                    </a:lnTo>
                    <a:close/>
                  </a:path>
                </a:pathLst>
              </a:custGeom>
              <a:solidFill>
                <a:srgbClr val="00FF00"/>
              </a:solidFill>
              <a:ln w="9525">
                <a:noFill/>
                <a:round/>
                <a:headEnd/>
                <a:tailEnd/>
              </a:ln>
            </p:spPr>
            <p:txBody>
              <a:bodyPr/>
              <a:lstStyle/>
              <a:p>
                <a:endParaRPr lang="en-US"/>
              </a:p>
            </p:txBody>
          </p:sp>
          <p:sp>
            <p:nvSpPr>
              <p:cNvPr id="29940" name="Freeform 2292"/>
              <p:cNvSpPr>
                <a:spLocks/>
              </p:cNvSpPr>
              <p:nvPr/>
            </p:nvSpPr>
            <p:spPr bwMode="auto">
              <a:xfrm>
                <a:off x="2045" y="2984"/>
                <a:ext cx="4" cy="9"/>
              </a:xfrm>
              <a:custGeom>
                <a:avLst/>
                <a:gdLst/>
                <a:ahLst/>
                <a:cxnLst>
                  <a:cxn ang="0">
                    <a:pos x="0" y="43"/>
                  </a:cxn>
                  <a:cxn ang="0">
                    <a:pos x="9" y="56"/>
                  </a:cxn>
                  <a:cxn ang="0">
                    <a:pos x="24" y="0"/>
                  </a:cxn>
                  <a:cxn ang="0">
                    <a:pos x="9" y="10"/>
                  </a:cxn>
                  <a:cxn ang="0">
                    <a:pos x="0" y="43"/>
                  </a:cxn>
                </a:cxnLst>
                <a:rect l="0" t="0" r="r" b="b"/>
                <a:pathLst>
                  <a:path w="24" h="56">
                    <a:moveTo>
                      <a:pt x="0" y="43"/>
                    </a:moveTo>
                    <a:lnTo>
                      <a:pt x="9" y="56"/>
                    </a:lnTo>
                    <a:lnTo>
                      <a:pt x="24" y="0"/>
                    </a:lnTo>
                    <a:lnTo>
                      <a:pt x="9" y="10"/>
                    </a:lnTo>
                    <a:lnTo>
                      <a:pt x="0" y="43"/>
                    </a:lnTo>
                    <a:close/>
                  </a:path>
                </a:pathLst>
              </a:custGeom>
              <a:solidFill>
                <a:srgbClr val="00FF00"/>
              </a:solidFill>
              <a:ln w="9525">
                <a:noFill/>
                <a:round/>
                <a:headEnd/>
                <a:tailEnd/>
              </a:ln>
            </p:spPr>
            <p:txBody>
              <a:bodyPr/>
              <a:lstStyle/>
              <a:p>
                <a:endParaRPr lang="en-US"/>
              </a:p>
            </p:txBody>
          </p:sp>
          <p:sp>
            <p:nvSpPr>
              <p:cNvPr id="29941" name="Freeform 2293"/>
              <p:cNvSpPr>
                <a:spLocks/>
              </p:cNvSpPr>
              <p:nvPr/>
            </p:nvSpPr>
            <p:spPr bwMode="auto">
              <a:xfrm>
                <a:off x="2047" y="2973"/>
                <a:ext cx="5" cy="10"/>
              </a:xfrm>
              <a:custGeom>
                <a:avLst/>
                <a:gdLst/>
                <a:ahLst/>
                <a:cxnLst>
                  <a:cxn ang="0">
                    <a:pos x="9" y="14"/>
                  </a:cxn>
                  <a:cxn ang="0">
                    <a:pos x="25" y="0"/>
                  </a:cxn>
                  <a:cxn ang="0">
                    <a:pos x="10" y="59"/>
                  </a:cxn>
                  <a:cxn ang="0">
                    <a:pos x="0" y="51"/>
                  </a:cxn>
                  <a:cxn ang="0">
                    <a:pos x="9" y="14"/>
                  </a:cxn>
                </a:cxnLst>
                <a:rect l="0" t="0" r="r" b="b"/>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29942" name="Freeform 2294"/>
              <p:cNvSpPr>
                <a:spLocks/>
              </p:cNvSpPr>
              <p:nvPr/>
            </p:nvSpPr>
            <p:spPr bwMode="auto">
              <a:xfrm>
                <a:off x="2037" y="2982"/>
                <a:ext cx="11" cy="2"/>
              </a:xfrm>
              <a:custGeom>
                <a:avLst/>
                <a:gdLst/>
                <a:ahLst/>
                <a:cxnLst>
                  <a:cxn ang="0">
                    <a:pos x="0" y="8"/>
                  </a:cxn>
                  <a:cxn ang="0">
                    <a:pos x="14" y="0"/>
                  </a:cxn>
                  <a:cxn ang="0">
                    <a:pos x="62" y="0"/>
                  </a:cxn>
                  <a:cxn ang="0">
                    <a:pos x="72" y="7"/>
                  </a:cxn>
                  <a:cxn ang="0">
                    <a:pos x="61" y="14"/>
                  </a:cxn>
                  <a:cxn ang="0">
                    <a:pos x="11" y="14"/>
                  </a:cxn>
                  <a:cxn ang="0">
                    <a:pos x="0" y="8"/>
                  </a:cxn>
                </a:cxnLst>
                <a:rect l="0" t="0" r="r" b="b"/>
                <a:pathLst>
                  <a:path w="72" h="14">
                    <a:moveTo>
                      <a:pt x="0" y="8"/>
                    </a:moveTo>
                    <a:lnTo>
                      <a:pt x="14" y="0"/>
                    </a:lnTo>
                    <a:lnTo>
                      <a:pt x="62" y="0"/>
                    </a:lnTo>
                    <a:lnTo>
                      <a:pt x="72" y="7"/>
                    </a:lnTo>
                    <a:lnTo>
                      <a:pt x="61" y="14"/>
                    </a:lnTo>
                    <a:lnTo>
                      <a:pt x="11" y="14"/>
                    </a:lnTo>
                    <a:lnTo>
                      <a:pt x="0" y="8"/>
                    </a:lnTo>
                    <a:close/>
                  </a:path>
                </a:pathLst>
              </a:custGeom>
              <a:solidFill>
                <a:srgbClr val="00FF00"/>
              </a:solidFill>
              <a:ln w="9525">
                <a:noFill/>
                <a:round/>
                <a:headEnd/>
                <a:tailEnd/>
              </a:ln>
            </p:spPr>
            <p:txBody>
              <a:bodyPr/>
              <a:lstStyle/>
              <a:p>
                <a:endParaRPr lang="en-US"/>
              </a:p>
            </p:txBody>
          </p:sp>
        </p:grpSp>
        <p:sp>
          <p:nvSpPr>
            <p:cNvPr id="29943" name="Freeform 2295"/>
            <p:cNvSpPr>
              <a:spLocks/>
            </p:cNvSpPr>
            <p:nvPr/>
          </p:nvSpPr>
          <p:spPr bwMode="auto">
            <a:xfrm rot="2253675">
              <a:off x="2131" y="3105"/>
              <a:ext cx="2" cy="2"/>
            </a:xfrm>
            <a:custGeom>
              <a:avLst/>
              <a:gdLst/>
              <a:ahLst/>
              <a:cxnLst>
                <a:cxn ang="0">
                  <a:pos x="3" y="0"/>
                </a:cxn>
                <a:cxn ang="0">
                  <a:pos x="0" y="12"/>
                </a:cxn>
                <a:cxn ang="0">
                  <a:pos x="11" y="12"/>
                </a:cxn>
                <a:cxn ang="0">
                  <a:pos x="14" y="0"/>
                </a:cxn>
                <a:cxn ang="0">
                  <a:pos x="3" y="0"/>
                </a:cxn>
              </a:cxnLst>
              <a:rect l="0" t="0" r="r" b="b"/>
              <a:pathLst>
                <a:path w="14" h="12">
                  <a:moveTo>
                    <a:pt x="3" y="0"/>
                  </a:moveTo>
                  <a:lnTo>
                    <a:pt x="0" y="12"/>
                  </a:lnTo>
                  <a:lnTo>
                    <a:pt x="11" y="12"/>
                  </a:lnTo>
                  <a:lnTo>
                    <a:pt x="14" y="0"/>
                  </a:lnTo>
                  <a:lnTo>
                    <a:pt x="3" y="0"/>
                  </a:lnTo>
                  <a:close/>
                </a:path>
              </a:pathLst>
            </a:custGeom>
            <a:solidFill>
              <a:srgbClr val="00FF00"/>
            </a:solidFill>
            <a:ln w="9525">
              <a:noFill/>
              <a:round/>
              <a:headEnd/>
              <a:tailEnd/>
            </a:ln>
          </p:spPr>
          <p:txBody>
            <a:bodyPr/>
            <a:lstStyle/>
            <a:p>
              <a:endParaRPr lang="en-US"/>
            </a:p>
          </p:txBody>
        </p:sp>
        <p:grpSp>
          <p:nvGrpSpPr>
            <p:cNvPr id="29944" name="Group 2296"/>
            <p:cNvGrpSpPr>
              <a:grpSpLocks/>
            </p:cNvGrpSpPr>
            <p:nvPr/>
          </p:nvGrpSpPr>
          <p:grpSpPr bwMode="auto">
            <a:xfrm rot="2253675">
              <a:off x="2137" y="3097"/>
              <a:ext cx="15" cy="17"/>
              <a:chOff x="2017" y="2973"/>
              <a:chExt cx="18" cy="20"/>
            </a:xfrm>
          </p:grpSpPr>
          <p:sp>
            <p:nvSpPr>
              <p:cNvPr id="29945" name="Freeform 2297"/>
              <p:cNvSpPr>
                <a:spLocks/>
              </p:cNvSpPr>
              <p:nvPr/>
            </p:nvSpPr>
            <p:spPr bwMode="auto">
              <a:xfrm>
                <a:off x="2023" y="2973"/>
                <a:ext cx="12" cy="2"/>
              </a:xfrm>
              <a:custGeom>
                <a:avLst/>
                <a:gdLst/>
                <a:ahLst/>
                <a:cxnLst>
                  <a:cxn ang="0">
                    <a:pos x="0" y="0"/>
                  </a:cxn>
                  <a:cxn ang="0">
                    <a:pos x="10" y="13"/>
                  </a:cxn>
                  <a:cxn ang="0">
                    <a:pos x="55" y="13"/>
                  </a:cxn>
                  <a:cxn ang="0">
                    <a:pos x="72" y="0"/>
                  </a:cxn>
                  <a:cxn ang="0">
                    <a:pos x="0" y="0"/>
                  </a:cxn>
                </a:cxnLst>
                <a:rect l="0" t="0" r="r" b="b"/>
                <a:pathLst>
                  <a:path w="72" h="13">
                    <a:moveTo>
                      <a:pt x="0" y="0"/>
                    </a:moveTo>
                    <a:lnTo>
                      <a:pt x="10" y="13"/>
                    </a:lnTo>
                    <a:lnTo>
                      <a:pt x="55" y="13"/>
                    </a:lnTo>
                    <a:lnTo>
                      <a:pt x="72" y="0"/>
                    </a:lnTo>
                    <a:lnTo>
                      <a:pt x="0" y="0"/>
                    </a:lnTo>
                    <a:close/>
                  </a:path>
                </a:pathLst>
              </a:custGeom>
              <a:solidFill>
                <a:srgbClr val="00FF00"/>
              </a:solidFill>
              <a:ln w="9525">
                <a:noFill/>
                <a:round/>
                <a:headEnd/>
                <a:tailEnd/>
              </a:ln>
            </p:spPr>
            <p:txBody>
              <a:bodyPr/>
              <a:lstStyle/>
              <a:p>
                <a:endParaRPr lang="en-US"/>
              </a:p>
            </p:txBody>
          </p:sp>
          <p:sp>
            <p:nvSpPr>
              <p:cNvPr id="29946" name="Freeform 2298"/>
              <p:cNvSpPr>
                <a:spLocks/>
              </p:cNvSpPr>
              <p:nvPr/>
            </p:nvSpPr>
            <p:spPr bwMode="auto">
              <a:xfrm>
                <a:off x="2018" y="2991"/>
                <a:ext cx="12" cy="2"/>
              </a:xfrm>
              <a:custGeom>
                <a:avLst/>
                <a:gdLst/>
                <a:ahLst/>
                <a:cxnLst>
                  <a:cxn ang="0">
                    <a:pos x="0" y="14"/>
                  </a:cxn>
                  <a:cxn ang="0">
                    <a:pos x="17" y="0"/>
                  </a:cxn>
                  <a:cxn ang="0">
                    <a:pos x="62" y="0"/>
                  </a:cxn>
                  <a:cxn ang="0">
                    <a:pos x="71" y="14"/>
                  </a:cxn>
                  <a:cxn ang="0">
                    <a:pos x="0" y="14"/>
                  </a:cxn>
                </a:cxnLst>
                <a:rect l="0" t="0" r="r" b="b"/>
                <a:pathLst>
                  <a:path w="71" h="14">
                    <a:moveTo>
                      <a:pt x="0" y="14"/>
                    </a:moveTo>
                    <a:lnTo>
                      <a:pt x="17" y="0"/>
                    </a:lnTo>
                    <a:lnTo>
                      <a:pt x="62" y="0"/>
                    </a:lnTo>
                    <a:lnTo>
                      <a:pt x="71" y="14"/>
                    </a:lnTo>
                    <a:lnTo>
                      <a:pt x="0" y="14"/>
                    </a:lnTo>
                    <a:close/>
                  </a:path>
                </a:pathLst>
              </a:custGeom>
              <a:solidFill>
                <a:srgbClr val="00FF00"/>
              </a:solidFill>
              <a:ln w="9525">
                <a:noFill/>
                <a:round/>
                <a:headEnd/>
                <a:tailEnd/>
              </a:ln>
            </p:spPr>
            <p:txBody>
              <a:bodyPr/>
              <a:lstStyle/>
              <a:p>
                <a:endParaRPr lang="en-US"/>
              </a:p>
            </p:txBody>
          </p:sp>
          <p:sp>
            <p:nvSpPr>
              <p:cNvPr id="29947" name="Freeform 2299"/>
              <p:cNvSpPr>
                <a:spLocks/>
              </p:cNvSpPr>
              <p:nvPr/>
            </p:nvSpPr>
            <p:spPr bwMode="auto">
              <a:xfrm>
                <a:off x="2020" y="2973"/>
                <a:ext cx="4" cy="10"/>
              </a:xfrm>
              <a:custGeom>
                <a:avLst/>
                <a:gdLst/>
                <a:ahLst/>
                <a:cxnLst>
                  <a:cxn ang="0">
                    <a:pos x="15" y="0"/>
                  </a:cxn>
                  <a:cxn ang="0">
                    <a:pos x="23" y="14"/>
                  </a:cxn>
                  <a:cxn ang="0">
                    <a:pos x="15" y="49"/>
                  </a:cxn>
                  <a:cxn ang="0">
                    <a:pos x="0" y="57"/>
                  </a:cxn>
                  <a:cxn ang="0">
                    <a:pos x="15" y="0"/>
                  </a:cxn>
                </a:cxnLst>
                <a:rect l="0" t="0" r="r" b="b"/>
                <a:pathLst>
                  <a:path w="23" h="57">
                    <a:moveTo>
                      <a:pt x="15" y="0"/>
                    </a:moveTo>
                    <a:lnTo>
                      <a:pt x="23" y="14"/>
                    </a:lnTo>
                    <a:lnTo>
                      <a:pt x="15" y="49"/>
                    </a:lnTo>
                    <a:lnTo>
                      <a:pt x="0" y="57"/>
                    </a:lnTo>
                    <a:lnTo>
                      <a:pt x="15" y="0"/>
                    </a:lnTo>
                    <a:close/>
                  </a:path>
                </a:pathLst>
              </a:custGeom>
              <a:solidFill>
                <a:srgbClr val="00FF00"/>
              </a:solidFill>
              <a:ln w="9525">
                <a:noFill/>
                <a:round/>
                <a:headEnd/>
                <a:tailEnd/>
              </a:ln>
            </p:spPr>
            <p:txBody>
              <a:bodyPr/>
              <a:lstStyle/>
              <a:p>
                <a:endParaRPr lang="en-US"/>
              </a:p>
            </p:txBody>
          </p:sp>
          <p:sp>
            <p:nvSpPr>
              <p:cNvPr id="29948" name="Freeform 2300"/>
              <p:cNvSpPr>
                <a:spLocks/>
              </p:cNvSpPr>
              <p:nvPr/>
            </p:nvSpPr>
            <p:spPr bwMode="auto">
              <a:xfrm>
                <a:off x="2017" y="2984"/>
                <a:ext cx="5" cy="9"/>
              </a:xfrm>
              <a:custGeom>
                <a:avLst/>
                <a:gdLst/>
                <a:ahLst/>
                <a:cxnLst>
                  <a:cxn ang="0">
                    <a:pos x="0" y="57"/>
                  </a:cxn>
                  <a:cxn ang="0">
                    <a:pos x="16" y="43"/>
                  </a:cxn>
                  <a:cxn ang="0">
                    <a:pos x="26" y="7"/>
                  </a:cxn>
                  <a:cxn ang="0">
                    <a:pos x="14" y="0"/>
                  </a:cxn>
                  <a:cxn ang="0">
                    <a:pos x="0" y="57"/>
                  </a:cxn>
                </a:cxnLst>
                <a:rect l="0" t="0" r="r" b="b"/>
                <a:pathLst>
                  <a:path w="26" h="57">
                    <a:moveTo>
                      <a:pt x="0" y="57"/>
                    </a:moveTo>
                    <a:lnTo>
                      <a:pt x="16" y="43"/>
                    </a:lnTo>
                    <a:lnTo>
                      <a:pt x="26" y="7"/>
                    </a:lnTo>
                    <a:lnTo>
                      <a:pt x="14" y="0"/>
                    </a:lnTo>
                    <a:lnTo>
                      <a:pt x="0" y="57"/>
                    </a:lnTo>
                    <a:close/>
                  </a:path>
                </a:pathLst>
              </a:custGeom>
              <a:solidFill>
                <a:srgbClr val="00FF00"/>
              </a:solidFill>
              <a:ln w="9525">
                <a:noFill/>
                <a:round/>
                <a:headEnd/>
                <a:tailEnd/>
              </a:ln>
            </p:spPr>
            <p:txBody>
              <a:bodyPr/>
              <a:lstStyle/>
              <a:p>
                <a:endParaRPr lang="en-US"/>
              </a:p>
            </p:txBody>
          </p:sp>
          <p:sp>
            <p:nvSpPr>
              <p:cNvPr id="29949" name="Freeform 2301"/>
              <p:cNvSpPr>
                <a:spLocks/>
              </p:cNvSpPr>
              <p:nvPr/>
            </p:nvSpPr>
            <p:spPr bwMode="auto">
              <a:xfrm>
                <a:off x="2029" y="2984"/>
                <a:ext cx="4" cy="9"/>
              </a:xfrm>
              <a:custGeom>
                <a:avLst/>
                <a:gdLst/>
                <a:ahLst/>
                <a:cxnLst>
                  <a:cxn ang="0">
                    <a:pos x="0" y="43"/>
                  </a:cxn>
                  <a:cxn ang="0">
                    <a:pos x="9" y="56"/>
                  </a:cxn>
                  <a:cxn ang="0">
                    <a:pos x="24" y="0"/>
                  </a:cxn>
                  <a:cxn ang="0">
                    <a:pos x="9" y="10"/>
                  </a:cxn>
                  <a:cxn ang="0">
                    <a:pos x="0" y="43"/>
                  </a:cxn>
                </a:cxnLst>
                <a:rect l="0" t="0" r="r" b="b"/>
                <a:pathLst>
                  <a:path w="24" h="56">
                    <a:moveTo>
                      <a:pt x="0" y="43"/>
                    </a:moveTo>
                    <a:lnTo>
                      <a:pt x="9" y="56"/>
                    </a:lnTo>
                    <a:lnTo>
                      <a:pt x="24" y="0"/>
                    </a:lnTo>
                    <a:lnTo>
                      <a:pt x="9" y="10"/>
                    </a:lnTo>
                    <a:lnTo>
                      <a:pt x="0" y="43"/>
                    </a:lnTo>
                    <a:close/>
                  </a:path>
                </a:pathLst>
              </a:custGeom>
              <a:solidFill>
                <a:srgbClr val="00FF00"/>
              </a:solidFill>
              <a:ln w="9525">
                <a:noFill/>
                <a:round/>
                <a:headEnd/>
                <a:tailEnd/>
              </a:ln>
            </p:spPr>
            <p:txBody>
              <a:bodyPr/>
              <a:lstStyle/>
              <a:p>
                <a:endParaRPr lang="en-US"/>
              </a:p>
            </p:txBody>
          </p:sp>
          <p:sp>
            <p:nvSpPr>
              <p:cNvPr id="29950" name="Freeform 2302"/>
              <p:cNvSpPr>
                <a:spLocks/>
              </p:cNvSpPr>
              <p:nvPr/>
            </p:nvSpPr>
            <p:spPr bwMode="auto">
              <a:xfrm>
                <a:off x="2031" y="2973"/>
                <a:ext cx="4" cy="10"/>
              </a:xfrm>
              <a:custGeom>
                <a:avLst/>
                <a:gdLst/>
                <a:ahLst/>
                <a:cxnLst>
                  <a:cxn ang="0">
                    <a:pos x="9" y="14"/>
                  </a:cxn>
                  <a:cxn ang="0">
                    <a:pos x="26" y="0"/>
                  </a:cxn>
                  <a:cxn ang="0">
                    <a:pos x="10" y="59"/>
                  </a:cxn>
                  <a:cxn ang="0">
                    <a:pos x="0" y="51"/>
                  </a:cxn>
                  <a:cxn ang="0">
                    <a:pos x="9" y="14"/>
                  </a:cxn>
                </a:cxnLst>
                <a:rect l="0" t="0" r="r" b="b"/>
                <a:pathLst>
                  <a:path w="26" h="59">
                    <a:moveTo>
                      <a:pt x="9" y="14"/>
                    </a:moveTo>
                    <a:lnTo>
                      <a:pt x="26"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29951" name="Freeform 2303"/>
              <p:cNvSpPr>
                <a:spLocks/>
              </p:cNvSpPr>
              <p:nvPr/>
            </p:nvSpPr>
            <p:spPr bwMode="auto">
              <a:xfrm>
                <a:off x="2020" y="2982"/>
                <a:ext cx="12" cy="2"/>
              </a:xfrm>
              <a:custGeom>
                <a:avLst/>
                <a:gdLst/>
                <a:ahLst/>
                <a:cxnLst>
                  <a:cxn ang="0">
                    <a:pos x="0" y="8"/>
                  </a:cxn>
                  <a:cxn ang="0">
                    <a:pos x="14" y="0"/>
                  </a:cxn>
                  <a:cxn ang="0">
                    <a:pos x="62" y="0"/>
                  </a:cxn>
                  <a:cxn ang="0">
                    <a:pos x="72" y="7"/>
                  </a:cxn>
                  <a:cxn ang="0">
                    <a:pos x="61" y="14"/>
                  </a:cxn>
                  <a:cxn ang="0">
                    <a:pos x="11" y="14"/>
                  </a:cxn>
                  <a:cxn ang="0">
                    <a:pos x="0" y="8"/>
                  </a:cxn>
                </a:cxnLst>
                <a:rect l="0" t="0" r="r" b="b"/>
                <a:pathLst>
                  <a:path w="72" h="14">
                    <a:moveTo>
                      <a:pt x="0" y="8"/>
                    </a:moveTo>
                    <a:lnTo>
                      <a:pt x="14" y="0"/>
                    </a:lnTo>
                    <a:lnTo>
                      <a:pt x="62" y="0"/>
                    </a:lnTo>
                    <a:lnTo>
                      <a:pt x="72" y="7"/>
                    </a:lnTo>
                    <a:lnTo>
                      <a:pt x="61" y="14"/>
                    </a:lnTo>
                    <a:lnTo>
                      <a:pt x="11" y="14"/>
                    </a:lnTo>
                    <a:lnTo>
                      <a:pt x="0" y="8"/>
                    </a:lnTo>
                    <a:close/>
                  </a:path>
                </a:pathLst>
              </a:custGeom>
              <a:solidFill>
                <a:srgbClr val="00FF00"/>
              </a:solidFill>
              <a:ln w="9525">
                <a:noFill/>
                <a:round/>
                <a:headEnd/>
                <a:tailEnd/>
              </a:ln>
            </p:spPr>
            <p:txBody>
              <a:bodyPr/>
              <a:lstStyle/>
              <a:p>
                <a:endParaRPr lang="en-US"/>
              </a:p>
            </p:txBody>
          </p:sp>
        </p:grpSp>
        <p:grpSp>
          <p:nvGrpSpPr>
            <p:cNvPr id="29952" name="Group 2304"/>
            <p:cNvGrpSpPr>
              <a:grpSpLocks/>
            </p:cNvGrpSpPr>
            <p:nvPr/>
          </p:nvGrpSpPr>
          <p:grpSpPr bwMode="auto">
            <a:xfrm rot="2253675">
              <a:off x="2103" y="3072"/>
              <a:ext cx="15" cy="16"/>
              <a:chOff x="1966" y="2973"/>
              <a:chExt cx="18" cy="20"/>
            </a:xfrm>
          </p:grpSpPr>
          <p:sp>
            <p:nvSpPr>
              <p:cNvPr id="29953" name="Freeform 2305"/>
              <p:cNvSpPr>
                <a:spLocks/>
              </p:cNvSpPr>
              <p:nvPr/>
            </p:nvSpPr>
            <p:spPr bwMode="auto">
              <a:xfrm>
                <a:off x="1972" y="2973"/>
                <a:ext cx="12" cy="2"/>
              </a:xfrm>
              <a:custGeom>
                <a:avLst/>
                <a:gdLst/>
                <a:ahLst/>
                <a:cxnLst>
                  <a:cxn ang="0">
                    <a:pos x="0" y="0"/>
                  </a:cxn>
                  <a:cxn ang="0">
                    <a:pos x="10" y="13"/>
                  </a:cxn>
                  <a:cxn ang="0">
                    <a:pos x="55" y="13"/>
                  </a:cxn>
                  <a:cxn ang="0">
                    <a:pos x="71" y="0"/>
                  </a:cxn>
                  <a:cxn ang="0">
                    <a:pos x="0" y="0"/>
                  </a:cxn>
                </a:cxnLst>
                <a:rect l="0" t="0" r="r" b="b"/>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29954" name="Freeform 2306"/>
              <p:cNvSpPr>
                <a:spLocks/>
              </p:cNvSpPr>
              <p:nvPr/>
            </p:nvSpPr>
            <p:spPr bwMode="auto">
              <a:xfrm>
                <a:off x="1967" y="2991"/>
                <a:ext cx="12" cy="2"/>
              </a:xfrm>
              <a:custGeom>
                <a:avLst/>
                <a:gdLst/>
                <a:ahLst/>
                <a:cxnLst>
                  <a:cxn ang="0">
                    <a:pos x="0" y="14"/>
                  </a:cxn>
                  <a:cxn ang="0">
                    <a:pos x="18" y="0"/>
                  </a:cxn>
                  <a:cxn ang="0">
                    <a:pos x="62" y="0"/>
                  </a:cxn>
                  <a:cxn ang="0">
                    <a:pos x="72" y="14"/>
                  </a:cxn>
                  <a:cxn ang="0">
                    <a:pos x="0" y="14"/>
                  </a:cxn>
                </a:cxnLst>
                <a:rect l="0" t="0" r="r" b="b"/>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29955" name="Freeform 2307"/>
              <p:cNvSpPr>
                <a:spLocks/>
              </p:cNvSpPr>
              <p:nvPr/>
            </p:nvSpPr>
            <p:spPr bwMode="auto">
              <a:xfrm>
                <a:off x="1969" y="2973"/>
                <a:ext cx="4" cy="10"/>
              </a:xfrm>
              <a:custGeom>
                <a:avLst/>
                <a:gdLst/>
                <a:ahLst/>
                <a:cxnLst>
                  <a:cxn ang="0">
                    <a:pos x="14" y="0"/>
                  </a:cxn>
                  <a:cxn ang="0">
                    <a:pos x="23" y="14"/>
                  </a:cxn>
                  <a:cxn ang="0">
                    <a:pos x="14" y="49"/>
                  </a:cxn>
                  <a:cxn ang="0">
                    <a:pos x="0" y="57"/>
                  </a:cxn>
                  <a:cxn ang="0">
                    <a:pos x="14" y="0"/>
                  </a:cxn>
                </a:cxnLst>
                <a:rect l="0" t="0" r="r" b="b"/>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29956" name="Freeform 2308"/>
              <p:cNvSpPr>
                <a:spLocks/>
              </p:cNvSpPr>
              <p:nvPr/>
            </p:nvSpPr>
            <p:spPr bwMode="auto">
              <a:xfrm>
                <a:off x="1966" y="2984"/>
                <a:ext cx="5" cy="9"/>
              </a:xfrm>
              <a:custGeom>
                <a:avLst/>
                <a:gdLst/>
                <a:ahLst/>
                <a:cxnLst>
                  <a:cxn ang="0">
                    <a:pos x="0" y="57"/>
                  </a:cxn>
                  <a:cxn ang="0">
                    <a:pos x="16" y="43"/>
                  </a:cxn>
                  <a:cxn ang="0">
                    <a:pos x="25" y="7"/>
                  </a:cxn>
                  <a:cxn ang="0">
                    <a:pos x="13" y="0"/>
                  </a:cxn>
                  <a:cxn ang="0">
                    <a:pos x="0" y="57"/>
                  </a:cxn>
                </a:cxnLst>
                <a:rect l="0" t="0" r="r" b="b"/>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29957" name="Freeform 2309"/>
              <p:cNvSpPr>
                <a:spLocks/>
              </p:cNvSpPr>
              <p:nvPr/>
            </p:nvSpPr>
            <p:spPr bwMode="auto">
              <a:xfrm>
                <a:off x="1978" y="2984"/>
                <a:ext cx="4" cy="9"/>
              </a:xfrm>
              <a:custGeom>
                <a:avLst/>
                <a:gdLst/>
                <a:ahLst/>
                <a:cxnLst>
                  <a:cxn ang="0">
                    <a:pos x="0" y="43"/>
                  </a:cxn>
                  <a:cxn ang="0">
                    <a:pos x="10" y="56"/>
                  </a:cxn>
                  <a:cxn ang="0">
                    <a:pos x="24" y="0"/>
                  </a:cxn>
                  <a:cxn ang="0">
                    <a:pos x="10" y="10"/>
                  </a:cxn>
                  <a:cxn ang="0">
                    <a:pos x="0" y="43"/>
                  </a:cxn>
                </a:cxnLst>
                <a:rect l="0" t="0" r="r" b="b"/>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29958" name="Freeform 2310"/>
              <p:cNvSpPr>
                <a:spLocks/>
              </p:cNvSpPr>
              <p:nvPr/>
            </p:nvSpPr>
            <p:spPr bwMode="auto">
              <a:xfrm>
                <a:off x="1980" y="2973"/>
                <a:ext cx="4" cy="10"/>
              </a:xfrm>
              <a:custGeom>
                <a:avLst/>
                <a:gdLst/>
                <a:ahLst/>
                <a:cxnLst>
                  <a:cxn ang="0">
                    <a:pos x="9" y="14"/>
                  </a:cxn>
                  <a:cxn ang="0">
                    <a:pos x="25" y="0"/>
                  </a:cxn>
                  <a:cxn ang="0">
                    <a:pos x="11" y="59"/>
                  </a:cxn>
                  <a:cxn ang="0">
                    <a:pos x="0" y="51"/>
                  </a:cxn>
                  <a:cxn ang="0">
                    <a:pos x="9" y="14"/>
                  </a:cxn>
                </a:cxnLst>
                <a:rect l="0" t="0" r="r" b="b"/>
                <a:pathLst>
                  <a:path w="25" h="59">
                    <a:moveTo>
                      <a:pt x="9" y="14"/>
                    </a:moveTo>
                    <a:lnTo>
                      <a:pt x="25" y="0"/>
                    </a:lnTo>
                    <a:lnTo>
                      <a:pt x="11" y="59"/>
                    </a:lnTo>
                    <a:lnTo>
                      <a:pt x="0" y="51"/>
                    </a:lnTo>
                    <a:lnTo>
                      <a:pt x="9" y="14"/>
                    </a:lnTo>
                    <a:close/>
                  </a:path>
                </a:pathLst>
              </a:custGeom>
              <a:solidFill>
                <a:srgbClr val="00FF00"/>
              </a:solidFill>
              <a:ln w="9525">
                <a:noFill/>
                <a:round/>
                <a:headEnd/>
                <a:tailEnd/>
              </a:ln>
            </p:spPr>
            <p:txBody>
              <a:bodyPr/>
              <a:lstStyle/>
              <a:p>
                <a:endParaRPr lang="en-US"/>
              </a:p>
            </p:txBody>
          </p:sp>
          <p:sp>
            <p:nvSpPr>
              <p:cNvPr id="29959" name="Freeform 2311"/>
              <p:cNvSpPr>
                <a:spLocks/>
              </p:cNvSpPr>
              <p:nvPr/>
            </p:nvSpPr>
            <p:spPr bwMode="auto">
              <a:xfrm>
                <a:off x="1969"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9960" name="Group 2312"/>
            <p:cNvGrpSpPr>
              <a:grpSpLocks/>
            </p:cNvGrpSpPr>
            <p:nvPr/>
          </p:nvGrpSpPr>
          <p:grpSpPr bwMode="auto">
            <a:xfrm rot="2253675">
              <a:off x="2115" y="3080"/>
              <a:ext cx="15" cy="16"/>
              <a:chOff x="1983" y="2973"/>
              <a:chExt cx="18" cy="20"/>
            </a:xfrm>
          </p:grpSpPr>
          <p:sp>
            <p:nvSpPr>
              <p:cNvPr id="29961" name="Freeform 2313"/>
              <p:cNvSpPr>
                <a:spLocks/>
              </p:cNvSpPr>
              <p:nvPr/>
            </p:nvSpPr>
            <p:spPr bwMode="auto">
              <a:xfrm>
                <a:off x="1988" y="2973"/>
                <a:ext cx="12" cy="2"/>
              </a:xfrm>
              <a:custGeom>
                <a:avLst/>
                <a:gdLst/>
                <a:ahLst/>
                <a:cxnLst>
                  <a:cxn ang="0">
                    <a:pos x="0" y="0"/>
                  </a:cxn>
                  <a:cxn ang="0">
                    <a:pos x="10" y="13"/>
                  </a:cxn>
                  <a:cxn ang="0">
                    <a:pos x="55" y="13"/>
                  </a:cxn>
                  <a:cxn ang="0">
                    <a:pos x="71" y="0"/>
                  </a:cxn>
                  <a:cxn ang="0">
                    <a:pos x="0" y="0"/>
                  </a:cxn>
                </a:cxnLst>
                <a:rect l="0" t="0" r="r" b="b"/>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29962" name="Freeform 2314"/>
              <p:cNvSpPr>
                <a:spLocks/>
              </p:cNvSpPr>
              <p:nvPr/>
            </p:nvSpPr>
            <p:spPr bwMode="auto">
              <a:xfrm>
                <a:off x="1983" y="2991"/>
                <a:ext cx="12" cy="2"/>
              </a:xfrm>
              <a:custGeom>
                <a:avLst/>
                <a:gdLst/>
                <a:ahLst/>
                <a:cxnLst>
                  <a:cxn ang="0">
                    <a:pos x="0" y="14"/>
                  </a:cxn>
                  <a:cxn ang="0">
                    <a:pos x="18" y="0"/>
                  </a:cxn>
                  <a:cxn ang="0">
                    <a:pos x="62" y="0"/>
                  </a:cxn>
                  <a:cxn ang="0">
                    <a:pos x="71" y="14"/>
                  </a:cxn>
                  <a:cxn ang="0">
                    <a:pos x="0" y="14"/>
                  </a:cxn>
                </a:cxnLst>
                <a:rect l="0" t="0" r="r" b="b"/>
                <a:pathLst>
                  <a:path w="71" h="14">
                    <a:moveTo>
                      <a:pt x="0" y="14"/>
                    </a:moveTo>
                    <a:lnTo>
                      <a:pt x="18" y="0"/>
                    </a:lnTo>
                    <a:lnTo>
                      <a:pt x="62" y="0"/>
                    </a:lnTo>
                    <a:lnTo>
                      <a:pt x="71" y="14"/>
                    </a:lnTo>
                    <a:lnTo>
                      <a:pt x="0" y="14"/>
                    </a:lnTo>
                    <a:close/>
                  </a:path>
                </a:pathLst>
              </a:custGeom>
              <a:solidFill>
                <a:srgbClr val="00FF00"/>
              </a:solidFill>
              <a:ln w="9525">
                <a:noFill/>
                <a:round/>
                <a:headEnd/>
                <a:tailEnd/>
              </a:ln>
            </p:spPr>
            <p:txBody>
              <a:bodyPr/>
              <a:lstStyle/>
              <a:p>
                <a:endParaRPr lang="en-US"/>
              </a:p>
            </p:txBody>
          </p:sp>
          <p:sp>
            <p:nvSpPr>
              <p:cNvPr id="29963" name="Freeform 2315"/>
              <p:cNvSpPr>
                <a:spLocks/>
              </p:cNvSpPr>
              <p:nvPr/>
            </p:nvSpPr>
            <p:spPr bwMode="auto">
              <a:xfrm>
                <a:off x="1985" y="2973"/>
                <a:ext cx="4" cy="10"/>
              </a:xfrm>
              <a:custGeom>
                <a:avLst/>
                <a:gdLst/>
                <a:ahLst/>
                <a:cxnLst>
                  <a:cxn ang="0">
                    <a:pos x="14" y="0"/>
                  </a:cxn>
                  <a:cxn ang="0">
                    <a:pos x="23" y="14"/>
                  </a:cxn>
                  <a:cxn ang="0">
                    <a:pos x="14" y="49"/>
                  </a:cxn>
                  <a:cxn ang="0">
                    <a:pos x="0" y="57"/>
                  </a:cxn>
                  <a:cxn ang="0">
                    <a:pos x="14" y="0"/>
                  </a:cxn>
                </a:cxnLst>
                <a:rect l="0" t="0" r="r" b="b"/>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29964" name="Freeform 2316"/>
              <p:cNvSpPr>
                <a:spLocks/>
              </p:cNvSpPr>
              <p:nvPr/>
            </p:nvSpPr>
            <p:spPr bwMode="auto">
              <a:xfrm>
                <a:off x="1983" y="2984"/>
                <a:ext cx="4" cy="9"/>
              </a:xfrm>
              <a:custGeom>
                <a:avLst/>
                <a:gdLst/>
                <a:ahLst/>
                <a:cxnLst>
                  <a:cxn ang="0">
                    <a:pos x="0" y="57"/>
                  </a:cxn>
                  <a:cxn ang="0">
                    <a:pos x="16" y="43"/>
                  </a:cxn>
                  <a:cxn ang="0">
                    <a:pos x="25" y="7"/>
                  </a:cxn>
                  <a:cxn ang="0">
                    <a:pos x="13" y="0"/>
                  </a:cxn>
                  <a:cxn ang="0">
                    <a:pos x="0" y="57"/>
                  </a:cxn>
                </a:cxnLst>
                <a:rect l="0" t="0" r="r" b="b"/>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29965" name="Freeform 2317"/>
              <p:cNvSpPr>
                <a:spLocks/>
              </p:cNvSpPr>
              <p:nvPr/>
            </p:nvSpPr>
            <p:spPr bwMode="auto">
              <a:xfrm>
                <a:off x="1994" y="2984"/>
                <a:ext cx="4" cy="9"/>
              </a:xfrm>
              <a:custGeom>
                <a:avLst/>
                <a:gdLst/>
                <a:ahLst/>
                <a:cxnLst>
                  <a:cxn ang="0">
                    <a:pos x="0" y="43"/>
                  </a:cxn>
                  <a:cxn ang="0">
                    <a:pos x="10" y="56"/>
                  </a:cxn>
                  <a:cxn ang="0">
                    <a:pos x="24" y="0"/>
                  </a:cxn>
                  <a:cxn ang="0">
                    <a:pos x="10" y="10"/>
                  </a:cxn>
                  <a:cxn ang="0">
                    <a:pos x="0" y="43"/>
                  </a:cxn>
                </a:cxnLst>
                <a:rect l="0" t="0" r="r" b="b"/>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29966" name="Freeform 2318"/>
              <p:cNvSpPr>
                <a:spLocks/>
              </p:cNvSpPr>
              <p:nvPr/>
            </p:nvSpPr>
            <p:spPr bwMode="auto">
              <a:xfrm>
                <a:off x="1996" y="2973"/>
                <a:ext cx="5" cy="10"/>
              </a:xfrm>
              <a:custGeom>
                <a:avLst/>
                <a:gdLst/>
                <a:ahLst/>
                <a:cxnLst>
                  <a:cxn ang="0">
                    <a:pos x="9" y="14"/>
                  </a:cxn>
                  <a:cxn ang="0">
                    <a:pos x="25" y="0"/>
                  </a:cxn>
                  <a:cxn ang="0">
                    <a:pos x="10" y="59"/>
                  </a:cxn>
                  <a:cxn ang="0">
                    <a:pos x="0" y="51"/>
                  </a:cxn>
                  <a:cxn ang="0">
                    <a:pos x="9" y="14"/>
                  </a:cxn>
                </a:cxnLst>
                <a:rect l="0" t="0" r="r" b="b"/>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29967" name="Freeform 2319"/>
              <p:cNvSpPr>
                <a:spLocks/>
              </p:cNvSpPr>
              <p:nvPr/>
            </p:nvSpPr>
            <p:spPr bwMode="auto">
              <a:xfrm>
                <a:off x="1985"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9968" name="Group 2320"/>
            <p:cNvGrpSpPr>
              <a:grpSpLocks/>
            </p:cNvGrpSpPr>
            <p:nvPr/>
          </p:nvGrpSpPr>
          <p:grpSpPr bwMode="auto">
            <a:xfrm rot="2253675">
              <a:off x="2125" y="3088"/>
              <a:ext cx="15" cy="17"/>
              <a:chOff x="1999" y="2973"/>
              <a:chExt cx="18" cy="20"/>
            </a:xfrm>
          </p:grpSpPr>
          <p:sp>
            <p:nvSpPr>
              <p:cNvPr id="29969" name="Freeform 2321"/>
              <p:cNvSpPr>
                <a:spLocks/>
              </p:cNvSpPr>
              <p:nvPr/>
            </p:nvSpPr>
            <p:spPr bwMode="auto">
              <a:xfrm>
                <a:off x="2004" y="2973"/>
                <a:ext cx="12" cy="2"/>
              </a:xfrm>
              <a:custGeom>
                <a:avLst/>
                <a:gdLst/>
                <a:ahLst/>
                <a:cxnLst>
                  <a:cxn ang="0">
                    <a:pos x="0" y="0"/>
                  </a:cxn>
                  <a:cxn ang="0">
                    <a:pos x="10" y="13"/>
                  </a:cxn>
                  <a:cxn ang="0">
                    <a:pos x="55" y="13"/>
                  </a:cxn>
                  <a:cxn ang="0">
                    <a:pos x="71" y="0"/>
                  </a:cxn>
                  <a:cxn ang="0">
                    <a:pos x="0" y="0"/>
                  </a:cxn>
                </a:cxnLst>
                <a:rect l="0" t="0" r="r" b="b"/>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29970" name="Freeform 2322"/>
              <p:cNvSpPr>
                <a:spLocks/>
              </p:cNvSpPr>
              <p:nvPr/>
            </p:nvSpPr>
            <p:spPr bwMode="auto">
              <a:xfrm>
                <a:off x="1999" y="2991"/>
                <a:ext cx="12" cy="2"/>
              </a:xfrm>
              <a:custGeom>
                <a:avLst/>
                <a:gdLst/>
                <a:ahLst/>
                <a:cxnLst>
                  <a:cxn ang="0">
                    <a:pos x="0" y="14"/>
                  </a:cxn>
                  <a:cxn ang="0">
                    <a:pos x="18" y="0"/>
                  </a:cxn>
                  <a:cxn ang="0">
                    <a:pos x="62" y="0"/>
                  </a:cxn>
                  <a:cxn ang="0">
                    <a:pos x="71" y="14"/>
                  </a:cxn>
                  <a:cxn ang="0">
                    <a:pos x="0" y="14"/>
                  </a:cxn>
                </a:cxnLst>
                <a:rect l="0" t="0" r="r" b="b"/>
                <a:pathLst>
                  <a:path w="71" h="14">
                    <a:moveTo>
                      <a:pt x="0" y="14"/>
                    </a:moveTo>
                    <a:lnTo>
                      <a:pt x="18" y="0"/>
                    </a:lnTo>
                    <a:lnTo>
                      <a:pt x="62" y="0"/>
                    </a:lnTo>
                    <a:lnTo>
                      <a:pt x="71" y="14"/>
                    </a:lnTo>
                    <a:lnTo>
                      <a:pt x="0" y="14"/>
                    </a:lnTo>
                    <a:close/>
                  </a:path>
                </a:pathLst>
              </a:custGeom>
              <a:solidFill>
                <a:srgbClr val="00FF00"/>
              </a:solidFill>
              <a:ln w="9525">
                <a:noFill/>
                <a:round/>
                <a:headEnd/>
                <a:tailEnd/>
              </a:ln>
            </p:spPr>
            <p:txBody>
              <a:bodyPr/>
              <a:lstStyle/>
              <a:p>
                <a:endParaRPr lang="en-US"/>
              </a:p>
            </p:txBody>
          </p:sp>
          <p:sp>
            <p:nvSpPr>
              <p:cNvPr id="29971" name="Freeform 2323"/>
              <p:cNvSpPr>
                <a:spLocks/>
              </p:cNvSpPr>
              <p:nvPr/>
            </p:nvSpPr>
            <p:spPr bwMode="auto">
              <a:xfrm>
                <a:off x="2001" y="2973"/>
                <a:ext cx="4" cy="10"/>
              </a:xfrm>
              <a:custGeom>
                <a:avLst/>
                <a:gdLst/>
                <a:ahLst/>
                <a:cxnLst>
                  <a:cxn ang="0">
                    <a:pos x="15" y="0"/>
                  </a:cxn>
                  <a:cxn ang="0">
                    <a:pos x="24" y="14"/>
                  </a:cxn>
                  <a:cxn ang="0">
                    <a:pos x="15" y="49"/>
                  </a:cxn>
                  <a:cxn ang="0">
                    <a:pos x="0" y="57"/>
                  </a:cxn>
                  <a:cxn ang="0">
                    <a:pos x="15" y="0"/>
                  </a:cxn>
                </a:cxnLst>
                <a:rect l="0" t="0" r="r" b="b"/>
                <a:pathLst>
                  <a:path w="24" h="57">
                    <a:moveTo>
                      <a:pt x="15" y="0"/>
                    </a:moveTo>
                    <a:lnTo>
                      <a:pt x="24" y="14"/>
                    </a:lnTo>
                    <a:lnTo>
                      <a:pt x="15" y="49"/>
                    </a:lnTo>
                    <a:lnTo>
                      <a:pt x="0" y="57"/>
                    </a:lnTo>
                    <a:lnTo>
                      <a:pt x="15" y="0"/>
                    </a:lnTo>
                    <a:close/>
                  </a:path>
                </a:pathLst>
              </a:custGeom>
              <a:solidFill>
                <a:srgbClr val="00FF00"/>
              </a:solidFill>
              <a:ln w="9525">
                <a:noFill/>
                <a:round/>
                <a:headEnd/>
                <a:tailEnd/>
              </a:ln>
            </p:spPr>
            <p:txBody>
              <a:bodyPr/>
              <a:lstStyle/>
              <a:p>
                <a:endParaRPr lang="en-US"/>
              </a:p>
            </p:txBody>
          </p:sp>
          <p:sp>
            <p:nvSpPr>
              <p:cNvPr id="29972" name="Freeform 2324"/>
              <p:cNvSpPr>
                <a:spLocks/>
              </p:cNvSpPr>
              <p:nvPr/>
            </p:nvSpPr>
            <p:spPr bwMode="auto">
              <a:xfrm>
                <a:off x="1999" y="2984"/>
                <a:ext cx="4" cy="9"/>
              </a:xfrm>
              <a:custGeom>
                <a:avLst/>
                <a:gdLst/>
                <a:ahLst/>
                <a:cxnLst>
                  <a:cxn ang="0">
                    <a:pos x="0" y="57"/>
                  </a:cxn>
                  <a:cxn ang="0">
                    <a:pos x="15" y="43"/>
                  </a:cxn>
                  <a:cxn ang="0">
                    <a:pos x="25" y="7"/>
                  </a:cxn>
                  <a:cxn ang="0">
                    <a:pos x="13" y="0"/>
                  </a:cxn>
                  <a:cxn ang="0">
                    <a:pos x="0" y="57"/>
                  </a:cxn>
                </a:cxnLst>
                <a:rect l="0" t="0" r="r" b="b"/>
                <a:pathLst>
                  <a:path w="25" h="57">
                    <a:moveTo>
                      <a:pt x="0" y="57"/>
                    </a:moveTo>
                    <a:lnTo>
                      <a:pt x="15"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29973" name="Freeform 2325"/>
              <p:cNvSpPr>
                <a:spLocks/>
              </p:cNvSpPr>
              <p:nvPr/>
            </p:nvSpPr>
            <p:spPr bwMode="auto">
              <a:xfrm>
                <a:off x="2010" y="2984"/>
                <a:ext cx="4" cy="9"/>
              </a:xfrm>
              <a:custGeom>
                <a:avLst/>
                <a:gdLst/>
                <a:ahLst/>
                <a:cxnLst>
                  <a:cxn ang="0">
                    <a:pos x="0" y="43"/>
                  </a:cxn>
                  <a:cxn ang="0">
                    <a:pos x="10" y="56"/>
                  </a:cxn>
                  <a:cxn ang="0">
                    <a:pos x="24" y="0"/>
                  </a:cxn>
                  <a:cxn ang="0">
                    <a:pos x="10" y="10"/>
                  </a:cxn>
                  <a:cxn ang="0">
                    <a:pos x="0" y="43"/>
                  </a:cxn>
                </a:cxnLst>
                <a:rect l="0" t="0" r="r" b="b"/>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29974" name="Freeform 2326"/>
              <p:cNvSpPr>
                <a:spLocks/>
              </p:cNvSpPr>
              <p:nvPr/>
            </p:nvSpPr>
            <p:spPr bwMode="auto">
              <a:xfrm>
                <a:off x="2012" y="2973"/>
                <a:ext cx="5" cy="10"/>
              </a:xfrm>
              <a:custGeom>
                <a:avLst/>
                <a:gdLst/>
                <a:ahLst/>
                <a:cxnLst>
                  <a:cxn ang="0">
                    <a:pos x="9" y="14"/>
                  </a:cxn>
                  <a:cxn ang="0">
                    <a:pos x="25" y="0"/>
                  </a:cxn>
                  <a:cxn ang="0">
                    <a:pos x="10" y="59"/>
                  </a:cxn>
                  <a:cxn ang="0">
                    <a:pos x="0" y="51"/>
                  </a:cxn>
                  <a:cxn ang="0">
                    <a:pos x="9" y="14"/>
                  </a:cxn>
                </a:cxnLst>
                <a:rect l="0" t="0" r="r" b="b"/>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29975" name="Freeform 2327"/>
              <p:cNvSpPr>
                <a:spLocks/>
              </p:cNvSpPr>
              <p:nvPr/>
            </p:nvSpPr>
            <p:spPr bwMode="auto">
              <a:xfrm>
                <a:off x="2002"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9976" name="Group 2328"/>
            <p:cNvGrpSpPr>
              <a:grpSpLocks/>
            </p:cNvGrpSpPr>
            <p:nvPr/>
          </p:nvGrpSpPr>
          <p:grpSpPr bwMode="auto">
            <a:xfrm rot="2253675">
              <a:off x="2072" y="3047"/>
              <a:ext cx="15" cy="16"/>
              <a:chOff x="1918" y="2973"/>
              <a:chExt cx="18" cy="20"/>
            </a:xfrm>
          </p:grpSpPr>
          <p:sp>
            <p:nvSpPr>
              <p:cNvPr id="29977" name="Freeform 2329"/>
              <p:cNvSpPr>
                <a:spLocks/>
              </p:cNvSpPr>
              <p:nvPr/>
            </p:nvSpPr>
            <p:spPr bwMode="auto">
              <a:xfrm>
                <a:off x="1923" y="2973"/>
                <a:ext cx="12" cy="2"/>
              </a:xfrm>
              <a:custGeom>
                <a:avLst/>
                <a:gdLst/>
                <a:ahLst/>
                <a:cxnLst>
                  <a:cxn ang="0">
                    <a:pos x="0" y="0"/>
                  </a:cxn>
                  <a:cxn ang="0">
                    <a:pos x="9" y="13"/>
                  </a:cxn>
                  <a:cxn ang="0">
                    <a:pos x="54" y="13"/>
                  </a:cxn>
                  <a:cxn ang="0">
                    <a:pos x="70" y="0"/>
                  </a:cxn>
                  <a:cxn ang="0">
                    <a:pos x="0" y="0"/>
                  </a:cxn>
                </a:cxnLst>
                <a:rect l="0" t="0" r="r" b="b"/>
                <a:pathLst>
                  <a:path w="70" h="13">
                    <a:moveTo>
                      <a:pt x="0" y="0"/>
                    </a:moveTo>
                    <a:lnTo>
                      <a:pt x="9" y="13"/>
                    </a:lnTo>
                    <a:lnTo>
                      <a:pt x="54" y="13"/>
                    </a:lnTo>
                    <a:lnTo>
                      <a:pt x="70" y="0"/>
                    </a:lnTo>
                    <a:lnTo>
                      <a:pt x="0" y="0"/>
                    </a:lnTo>
                    <a:close/>
                  </a:path>
                </a:pathLst>
              </a:custGeom>
              <a:solidFill>
                <a:srgbClr val="00FF00"/>
              </a:solidFill>
              <a:ln w="9525">
                <a:noFill/>
                <a:round/>
                <a:headEnd/>
                <a:tailEnd/>
              </a:ln>
            </p:spPr>
            <p:txBody>
              <a:bodyPr/>
              <a:lstStyle/>
              <a:p>
                <a:endParaRPr lang="en-US"/>
              </a:p>
            </p:txBody>
          </p:sp>
          <p:sp>
            <p:nvSpPr>
              <p:cNvPr id="29978" name="Freeform 2330"/>
              <p:cNvSpPr>
                <a:spLocks/>
              </p:cNvSpPr>
              <p:nvPr/>
            </p:nvSpPr>
            <p:spPr bwMode="auto">
              <a:xfrm>
                <a:off x="1918" y="2991"/>
                <a:ext cx="12" cy="2"/>
              </a:xfrm>
              <a:custGeom>
                <a:avLst/>
                <a:gdLst/>
                <a:ahLst/>
                <a:cxnLst>
                  <a:cxn ang="0">
                    <a:pos x="0" y="14"/>
                  </a:cxn>
                  <a:cxn ang="0">
                    <a:pos x="18" y="0"/>
                  </a:cxn>
                  <a:cxn ang="0">
                    <a:pos x="62" y="0"/>
                  </a:cxn>
                  <a:cxn ang="0">
                    <a:pos x="72" y="14"/>
                  </a:cxn>
                  <a:cxn ang="0">
                    <a:pos x="0" y="14"/>
                  </a:cxn>
                </a:cxnLst>
                <a:rect l="0" t="0" r="r" b="b"/>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29979" name="Freeform 2331"/>
              <p:cNvSpPr>
                <a:spLocks/>
              </p:cNvSpPr>
              <p:nvPr/>
            </p:nvSpPr>
            <p:spPr bwMode="auto">
              <a:xfrm>
                <a:off x="1920" y="2973"/>
                <a:ext cx="4" cy="10"/>
              </a:xfrm>
              <a:custGeom>
                <a:avLst/>
                <a:gdLst/>
                <a:ahLst/>
                <a:cxnLst>
                  <a:cxn ang="0">
                    <a:pos x="14" y="0"/>
                  </a:cxn>
                  <a:cxn ang="0">
                    <a:pos x="23" y="14"/>
                  </a:cxn>
                  <a:cxn ang="0">
                    <a:pos x="14" y="49"/>
                  </a:cxn>
                  <a:cxn ang="0">
                    <a:pos x="0" y="57"/>
                  </a:cxn>
                  <a:cxn ang="0">
                    <a:pos x="14" y="0"/>
                  </a:cxn>
                </a:cxnLst>
                <a:rect l="0" t="0" r="r" b="b"/>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29980" name="Freeform 2332"/>
              <p:cNvSpPr>
                <a:spLocks/>
              </p:cNvSpPr>
              <p:nvPr/>
            </p:nvSpPr>
            <p:spPr bwMode="auto">
              <a:xfrm>
                <a:off x="1918" y="2984"/>
                <a:ext cx="4" cy="9"/>
              </a:xfrm>
              <a:custGeom>
                <a:avLst/>
                <a:gdLst/>
                <a:ahLst/>
                <a:cxnLst>
                  <a:cxn ang="0">
                    <a:pos x="0" y="57"/>
                  </a:cxn>
                  <a:cxn ang="0">
                    <a:pos x="16" y="43"/>
                  </a:cxn>
                  <a:cxn ang="0">
                    <a:pos x="25" y="7"/>
                  </a:cxn>
                  <a:cxn ang="0">
                    <a:pos x="14" y="0"/>
                  </a:cxn>
                  <a:cxn ang="0">
                    <a:pos x="0" y="57"/>
                  </a:cxn>
                </a:cxnLst>
                <a:rect l="0" t="0" r="r" b="b"/>
                <a:pathLst>
                  <a:path w="25" h="57">
                    <a:moveTo>
                      <a:pt x="0" y="57"/>
                    </a:moveTo>
                    <a:lnTo>
                      <a:pt x="16" y="43"/>
                    </a:lnTo>
                    <a:lnTo>
                      <a:pt x="25" y="7"/>
                    </a:lnTo>
                    <a:lnTo>
                      <a:pt x="14" y="0"/>
                    </a:lnTo>
                    <a:lnTo>
                      <a:pt x="0" y="57"/>
                    </a:lnTo>
                    <a:close/>
                  </a:path>
                </a:pathLst>
              </a:custGeom>
              <a:solidFill>
                <a:srgbClr val="00FF00"/>
              </a:solidFill>
              <a:ln w="9525">
                <a:noFill/>
                <a:round/>
                <a:headEnd/>
                <a:tailEnd/>
              </a:ln>
            </p:spPr>
            <p:txBody>
              <a:bodyPr/>
              <a:lstStyle/>
              <a:p>
                <a:endParaRPr lang="en-US"/>
              </a:p>
            </p:txBody>
          </p:sp>
          <p:sp>
            <p:nvSpPr>
              <p:cNvPr id="29981" name="Freeform 2333"/>
              <p:cNvSpPr>
                <a:spLocks/>
              </p:cNvSpPr>
              <p:nvPr/>
            </p:nvSpPr>
            <p:spPr bwMode="auto">
              <a:xfrm>
                <a:off x="1929" y="2984"/>
                <a:ext cx="4" cy="9"/>
              </a:xfrm>
              <a:custGeom>
                <a:avLst/>
                <a:gdLst/>
                <a:ahLst/>
                <a:cxnLst>
                  <a:cxn ang="0">
                    <a:pos x="0" y="43"/>
                  </a:cxn>
                  <a:cxn ang="0">
                    <a:pos x="10" y="56"/>
                  </a:cxn>
                  <a:cxn ang="0">
                    <a:pos x="25" y="0"/>
                  </a:cxn>
                  <a:cxn ang="0">
                    <a:pos x="10" y="10"/>
                  </a:cxn>
                  <a:cxn ang="0">
                    <a:pos x="0" y="43"/>
                  </a:cxn>
                </a:cxnLst>
                <a:rect l="0" t="0" r="r" b="b"/>
                <a:pathLst>
                  <a:path w="25" h="56">
                    <a:moveTo>
                      <a:pt x="0" y="43"/>
                    </a:moveTo>
                    <a:lnTo>
                      <a:pt x="10" y="56"/>
                    </a:lnTo>
                    <a:lnTo>
                      <a:pt x="25" y="0"/>
                    </a:lnTo>
                    <a:lnTo>
                      <a:pt x="10" y="10"/>
                    </a:lnTo>
                    <a:lnTo>
                      <a:pt x="0" y="43"/>
                    </a:lnTo>
                    <a:close/>
                  </a:path>
                </a:pathLst>
              </a:custGeom>
              <a:solidFill>
                <a:srgbClr val="00FF00"/>
              </a:solidFill>
              <a:ln w="9525">
                <a:noFill/>
                <a:round/>
                <a:headEnd/>
                <a:tailEnd/>
              </a:ln>
            </p:spPr>
            <p:txBody>
              <a:bodyPr/>
              <a:lstStyle/>
              <a:p>
                <a:endParaRPr lang="en-US"/>
              </a:p>
            </p:txBody>
          </p:sp>
          <p:sp>
            <p:nvSpPr>
              <p:cNvPr id="29982" name="Freeform 2334"/>
              <p:cNvSpPr>
                <a:spLocks/>
              </p:cNvSpPr>
              <p:nvPr/>
            </p:nvSpPr>
            <p:spPr bwMode="auto">
              <a:xfrm>
                <a:off x="1932" y="2973"/>
                <a:ext cx="4" cy="10"/>
              </a:xfrm>
              <a:custGeom>
                <a:avLst/>
                <a:gdLst/>
                <a:ahLst/>
                <a:cxnLst>
                  <a:cxn ang="0">
                    <a:pos x="10" y="14"/>
                  </a:cxn>
                  <a:cxn ang="0">
                    <a:pos x="25" y="0"/>
                  </a:cxn>
                  <a:cxn ang="0">
                    <a:pos x="11" y="59"/>
                  </a:cxn>
                  <a:cxn ang="0">
                    <a:pos x="0" y="51"/>
                  </a:cxn>
                  <a:cxn ang="0">
                    <a:pos x="10" y="14"/>
                  </a:cxn>
                </a:cxnLst>
                <a:rect l="0" t="0" r="r" b="b"/>
                <a:pathLst>
                  <a:path w="25" h="59">
                    <a:moveTo>
                      <a:pt x="10" y="14"/>
                    </a:moveTo>
                    <a:lnTo>
                      <a:pt x="25" y="0"/>
                    </a:lnTo>
                    <a:lnTo>
                      <a:pt x="11" y="59"/>
                    </a:lnTo>
                    <a:lnTo>
                      <a:pt x="0" y="51"/>
                    </a:lnTo>
                    <a:lnTo>
                      <a:pt x="10" y="14"/>
                    </a:lnTo>
                    <a:close/>
                  </a:path>
                </a:pathLst>
              </a:custGeom>
              <a:solidFill>
                <a:srgbClr val="00FF00"/>
              </a:solidFill>
              <a:ln w="9525">
                <a:noFill/>
                <a:round/>
                <a:headEnd/>
                <a:tailEnd/>
              </a:ln>
            </p:spPr>
            <p:txBody>
              <a:bodyPr/>
              <a:lstStyle/>
              <a:p>
                <a:endParaRPr lang="en-US"/>
              </a:p>
            </p:txBody>
          </p:sp>
          <p:sp>
            <p:nvSpPr>
              <p:cNvPr id="29983" name="Freeform 2335"/>
              <p:cNvSpPr>
                <a:spLocks/>
              </p:cNvSpPr>
              <p:nvPr/>
            </p:nvSpPr>
            <p:spPr bwMode="auto">
              <a:xfrm>
                <a:off x="1921"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9984" name="Group 2336"/>
            <p:cNvGrpSpPr>
              <a:grpSpLocks/>
            </p:cNvGrpSpPr>
            <p:nvPr/>
          </p:nvGrpSpPr>
          <p:grpSpPr bwMode="auto">
            <a:xfrm rot="2253675">
              <a:off x="2083" y="3055"/>
              <a:ext cx="15" cy="17"/>
              <a:chOff x="1934" y="2973"/>
              <a:chExt cx="18" cy="20"/>
            </a:xfrm>
          </p:grpSpPr>
          <p:sp>
            <p:nvSpPr>
              <p:cNvPr id="29985" name="Freeform 2337"/>
              <p:cNvSpPr>
                <a:spLocks/>
              </p:cNvSpPr>
              <p:nvPr/>
            </p:nvSpPr>
            <p:spPr bwMode="auto">
              <a:xfrm>
                <a:off x="1940" y="2973"/>
                <a:ext cx="11" cy="2"/>
              </a:xfrm>
              <a:custGeom>
                <a:avLst/>
                <a:gdLst/>
                <a:ahLst/>
                <a:cxnLst>
                  <a:cxn ang="0">
                    <a:pos x="0" y="0"/>
                  </a:cxn>
                  <a:cxn ang="0">
                    <a:pos x="9" y="13"/>
                  </a:cxn>
                  <a:cxn ang="0">
                    <a:pos x="54" y="13"/>
                  </a:cxn>
                  <a:cxn ang="0">
                    <a:pos x="70" y="0"/>
                  </a:cxn>
                  <a:cxn ang="0">
                    <a:pos x="0" y="0"/>
                  </a:cxn>
                </a:cxnLst>
                <a:rect l="0" t="0" r="r" b="b"/>
                <a:pathLst>
                  <a:path w="70" h="13">
                    <a:moveTo>
                      <a:pt x="0" y="0"/>
                    </a:moveTo>
                    <a:lnTo>
                      <a:pt x="9" y="13"/>
                    </a:lnTo>
                    <a:lnTo>
                      <a:pt x="54" y="13"/>
                    </a:lnTo>
                    <a:lnTo>
                      <a:pt x="70" y="0"/>
                    </a:lnTo>
                    <a:lnTo>
                      <a:pt x="0" y="0"/>
                    </a:lnTo>
                    <a:close/>
                  </a:path>
                </a:pathLst>
              </a:custGeom>
              <a:solidFill>
                <a:srgbClr val="00FF00"/>
              </a:solidFill>
              <a:ln w="9525">
                <a:noFill/>
                <a:round/>
                <a:headEnd/>
                <a:tailEnd/>
              </a:ln>
            </p:spPr>
            <p:txBody>
              <a:bodyPr/>
              <a:lstStyle/>
              <a:p>
                <a:endParaRPr lang="en-US"/>
              </a:p>
            </p:txBody>
          </p:sp>
          <p:sp>
            <p:nvSpPr>
              <p:cNvPr id="29986" name="Freeform 2338"/>
              <p:cNvSpPr>
                <a:spLocks/>
              </p:cNvSpPr>
              <p:nvPr/>
            </p:nvSpPr>
            <p:spPr bwMode="auto">
              <a:xfrm>
                <a:off x="1934" y="2991"/>
                <a:ext cx="12" cy="2"/>
              </a:xfrm>
              <a:custGeom>
                <a:avLst/>
                <a:gdLst/>
                <a:ahLst/>
                <a:cxnLst>
                  <a:cxn ang="0">
                    <a:pos x="0" y="14"/>
                  </a:cxn>
                  <a:cxn ang="0">
                    <a:pos x="18" y="0"/>
                  </a:cxn>
                  <a:cxn ang="0">
                    <a:pos x="62" y="0"/>
                  </a:cxn>
                  <a:cxn ang="0">
                    <a:pos x="72" y="14"/>
                  </a:cxn>
                  <a:cxn ang="0">
                    <a:pos x="0" y="14"/>
                  </a:cxn>
                </a:cxnLst>
                <a:rect l="0" t="0" r="r" b="b"/>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29987" name="Freeform 2339"/>
              <p:cNvSpPr>
                <a:spLocks/>
              </p:cNvSpPr>
              <p:nvPr/>
            </p:nvSpPr>
            <p:spPr bwMode="auto">
              <a:xfrm>
                <a:off x="1937" y="2973"/>
                <a:ext cx="3" cy="10"/>
              </a:xfrm>
              <a:custGeom>
                <a:avLst/>
                <a:gdLst/>
                <a:ahLst/>
                <a:cxnLst>
                  <a:cxn ang="0">
                    <a:pos x="14" y="0"/>
                  </a:cxn>
                  <a:cxn ang="0">
                    <a:pos x="23" y="14"/>
                  </a:cxn>
                  <a:cxn ang="0">
                    <a:pos x="14" y="49"/>
                  </a:cxn>
                  <a:cxn ang="0">
                    <a:pos x="0" y="57"/>
                  </a:cxn>
                  <a:cxn ang="0">
                    <a:pos x="14" y="0"/>
                  </a:cxn>
                </a:cxnLst>
                <a:rect l="0" t="0" r="r" b="b"/>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29988" name="Freeform 2340"/>
              <p:cNvSpPr>
                <a:spLocks/>
              </p:cNvSpPr>
              <p:nvPr/>
            </p:nvSpPr>
            <p:spPr bwMode="auto">
              <a:xfrm>
                <a:off x="1934" y="2984"/>
                <a:ext cx="4" cy="9"/>
              </a:xfrm>
              <a:custGeom>
                <a:avLst/>
                <a:gdLst/>
                <a:ahLst/>
                <a:cxnLst>
                  <a:cxn ang="0">
                    <a:pos x="0" y="57"/>
                  </a:cxn>
                  <a:cxn ang="0">
                    <a:pos x="16" y="43"/>
                  </a:cxn>
                  <a:cxn ang="0">
                    <a:pos x="25" y="7"/>
                  </a:cxn>
                  <a:cxn ang="0">
                    <a:pos x="13" y="0"/>
                  </a:cxn>
                  <a:cxn ang="0">
                    <a:pos x="0" y="57"/>
                  </a:cxn>
                </a:cxnLst>
                <a:rect l="0" t="0" r="r" b="b"/>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29989" name="Freeform 2341"/>
              <p:cNvSpPr>
                <a:spLocks/>
              </p:cNvSpPr>
              <p:nvPr/>
            </p:nvSpPr>
            <p:spPr bwMode="auto">
              <a:xfrm>
                <a:off x="1945" y="2984"/>
                <a:ext cx="4" cy="9"/>
              </a:xfrm>
              <a:custGeom>
                <a:avLst/>
                <a:gdLst/>
                <a:ahLst/>
                <a:cxnLst>
                  <a:cxn ang="0">
                    <a:pos x="0" y="43"/>
                  </a:cxn>
                  <a:cxn ang="0">
                    <a:pos x="10" y="56"/>
                  </a:cxn>
                  <a:cxn ang="0">
                    <a:pos x="24" y="0"/>
                  </a:cxn>
                  <a:cxn ang="0">
                    <a:pos x="10" y="10"/>
                  </a:cxn>
                  <a:cxn ang="0">
                    <a:pos x="0" y="43"/>
                  </a:cxn>
                </a:cxnLst>
                <a:rect l="0" t="0" r="r" b="b"/>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29990" name="Freeform 2342"/>
              <p:cNvSpPr>
                <a:spLocks/>
              </p:cNvSpPr>
              <p:nvPr/>
            </p:nvSpPr>
            <p:spPr bwMode="auto">
              <a:xfrm>
                <a:off x="1948" y="2973"/>
                <a:ext cx="4" cy="10"/>
              </a:xfrm>
              <a:custGeom>
                <a:avLst/>
                <a:gdLst/>
                <a:ahLst/>
                <a:cxnLst>
                  <a:cxn ang="0">
                    <a:pos x="9" y="14"/>
                  </a:cxn>
                  <a:cxn ang="0">
                    <a:pos x="25" y="0"/>
                  </a:cxn>
                  <a:cxn ang="0">
                    <a:pos x="11" y="59"/>
                  </a:cxn>
                  <a:cxn ang="0">
                    <a:pos x="0" y="51"/>
                  </a:cxn>
                  <a:cxn ang="0">
                    <a:pos x="9" y="14"/>
                  </a:cxn>
                </a:cxnLst>
                <a:rect l="0" t="0" r="r" b="b"/>
                <a:pathLst>
                  <a:path w="25" h="59">
                    <a:moveTo>
                      <a:pt x="9" y="14"/>
                    </a:moveTo>
                    <a:lnTo>
                      <a:pt x="25" y="0"/>
                    </a:lnTo>
                    <a:lnTo>
                      <a:pt x="11" y="59"/>
                    </a:lnTo>
                    <a:lnTo>
                      <a:pt x="0" y="51"/>
                    </a:lnTo>
                    <a:lnTo>
                      <a:pt x="9" y="14"/>
                    </a:lnTo>
                    <a:close/>
                  </a:path>
                </a:pathLst>
              </a:custGeom>
              <a:solidFill>
                <a:srgbClr val="00FF00"/>
              </a:solidFill>
              <a:ln w="9525">
                <a:noFill/>
                <a:round/>
                <a:headEnd/>
                <a:tailEnd/>
              </a:ln>
            </p:spPr>
            <p:txBody>
              <a:bodyPr/>
              <a:lstStyle/>
              <a:p>
                <a:endParaRPr lang="en-US"/>
              </a:p>
            </p:txBody>
          </p:sp>
          <p:sp>
            <p:nvSpPr>
              <p:cNvPr id="29991" name="Freeform 2343"/>
              <p:cNvSpPr>
                <a:spLocks/>
              </p:cNvSpPr>
              <p:nvPr/>
            </p:nvSpPr>
            <p:spPr bwMode="auto">
              <a:xfrm>
                <a:off x="1937"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9992" name="Group 2344"/>
            <p:cNvGrpSpPr>
              <a:grpSpLocks/>
            </p:cNvGrpSpPr>
            <p:nvPr/>
          </p:nvGrpSpPr>
          <p:grpSpPr bwMode="auto">
            <a:xfrm rot="2253675">
              <a:off x="2093" y="3063"/>
              <a:ext cx="14" cy="17"/>
              <a:chOff x="1950" y="2973"/>
              <a:chExt cx="18" cy="20"/>
            </a:xfrm>
          </p:grpSpPr>
          <p:sp>
            <p:nvSpPr>
              <p:cNvPr id="29993" name="Freeform 2345"/>
              <p:cNvSpPr>
                <a:spLocks/>
              </p:cNvSpPr>
              <p:nvPr/>
            </p:nvSpPr>
            <p:spPr bwMode="auto">
              <a:xfrm>
                <a:off x="1956" y="2973"/>
                <a:ext cx="12" cy="2"/>
              </a:xfrm>
              <a:custGeom>
                <a:avLst/>
                <a:gdLst/>
                <a:ahLst/>
                <a:cxnLst>
                  <a:cxn ang="0">
                    <a:pos x="0" y="0"/>
                  </a:cxn>
                  <a:cxn ang="0">
                    <a:pos x="10" y="13"/>
                  </a:cxn>
                  <a:cxn ang="0">
                    <a:pos x="55" y="13"/>
                  </a:cxn>
                  <a:cxn ang="0">
                    <a:pos x="71" y="0"/>
                  </a:cxn>
                  <a:cxn ang="0">
                    <a:pos x="0" y="0"/>
                  </a:cxn>
                </a:cxnLst>
                <a:rect l="0" t="0" r="r" b="b"/>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29994" name="Freeform 2346"/>
              <p:cNvSpPr>
                <a:spLocks/>
              </p:cNvSpPr>
              <p:nvPr/>
            </p:nvSpPr>
            <p:spPr bwMode="auto">
              <a:xfrm>
                <a:off x="1950" y="2991"/>
                <a:ext cx="12" cy="2"/>
              </a:xfrm>
              <a:custGeom>
                <a:avLst/>
                <a:gdLst/>
                <a:ahLst/>
                <a:cxnLst>
                  <a:cxn ang="0">
                    <a:pos x="0" y="14"/>
                  </a:cxn>
                  <a:cxn ang="0">
                    <a:pos x="18" y="0"/>
                  </a:cxn>
                  <a:cxn ang="0">
                    <a:pos x="62" y="0"/>
                  </a:cxn>
                  <a:cxn ang="0">
                    <a:pos x="72" y="14"/>
                  </a:cxn>
                  <a:cxn ang="0">
                    <a:pos x="0" y="14"/>
                  </a:cxn>
                </a:cxnLst>
                <a:rect l="0" t="0" r="r" b="b"/>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29995" name="Freeform 2347"/>
              <p:cNvSpPr>
                <a:spLocks/>
              </p:cNvSpPr>
              <p:nvPr/>
            </p:nvSpPr>
            <p:spPr bwMode="auto">
              <a:xfrm>
                <a:off x="1953" y="2973"/>
                <a:ext cx="4" cy="10"/>
              </a:xfrm>
              <a:custGeom>
                <a:avLst/>
                <a:gdLst/>
                <a:ahLst/>
                <a:cxnLst>
                  <a:cxn ang="0">
                    <a:pos x="14" y="0"/>
                  </a:cxn>
                  <a:cxn ang="0">
                    <a:pos x="23" y="14"/>
                  </a:cxn>
                  <a:cxn ang="0">
                    <a:pos x="14" y="49"/>
                  </a:cxn>
                  <a:cxn ang="0">
                    <a:pos x="0" y="57"/>
                  </a:cxn>
                  <a:cxn ang="0">
                    <a:pos x="14" y="0"/>
                  </a:cxn>
                </a:cxnLst>
                <a:rect l="0" t="0" r="r" b="b"/>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29996" name="Freeform 2348"/>
              <p:cNvSpPr>
                <a:spLocks/>
              </p:cNvSpPr>
              <p:nvPr/>
            </p:nvSpPr>
            <p:spPr bwMode="auto">
              <a:xfrm>
                <a:off x="1950" y="2984"/>
                <a:ext cx="4" cy="9"/>
              </a:xfrm>
              <a:custGeom>
                <a:avLst/>
                <a:gdLst/>
                <a:ahLst/>
                <a:cxnLst>
                  <a:cxn ang="0">
                    <a:pos x="0" y="57"/>
                  </a:cxn>
                  <a:cxn ang="0">
                    <a:pos x="16" y="43"/>
                  </a:cxn>
                  <a:cxn ang="0">
                    <a:pos x="25" y="7"/>
                  </a:cxn>
                  <a:cxn ang="0">
                    <a:pos x="13" y="0"/>
                  </a:cxn>
                  <a:cxn ang="0">
                    <a:pos x="0" y="57"/>
                  </a:cxn>
                </a:cxnLst>
                <a:rect l="0" t="0" r="r" b="b"/>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29997" name="Freeform 2349"/>
              <p:cNvSpPr>
                <a:spLocks/>
              </p:cNvSpPr>
              <p:nvPr/>
            </p:nvSpPr>
            <p:spPr bwMode="auto">
              <a:xfrm>
                <a:off x="1961" y="2984"/>
                <a:ext cx="4" cy="9"/>
              </a:xfrm>
              <a:custGeom>
                <a:avLst/>
                <a:gdLst/>
                <a:ahLst/>
                <a:cxnLst>
                  <a:cxn ang="0">
                    <a:pos x="0" y="43"/>
                  </a:cxn>
                  <a:cxn ang="0">
                    <a:pos x="10" y="56"/>
                  </a:cxn>
                  <a:cxn ang="0">
                    <a:pos x="24" y="0"/>
                  </a:cxn>
                  <a:cxn ang="0">
                    <a:pos x="10" y="10"/>
                  </a:cxn>
                  <a:cxn ang="0">
                    <a:pos x="0" y="43"/>
                  </a:cxn>
                </a:cxnLst>
                <a:rect l="0" t="0" r="r" b="b"/>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29998" name="Freeform 2350"/>
              <p:cNvSpPr>
                <a:spLocks/>
              </p:cNvSpPr>
              <p:nvPr/>
            </p:nvSpPr>
            <p:spPr bwMode="auto">
              <a:xfrm>
                <a:off x="1964" y="2973"/>
                <a:ext cx="4" cy="10"/>
              </a:xfrm>
              <a:custGeom>
                <a:avLst/>
                <a:gdLst/>
                <a:ahLst/>
                <a:cxnLst>
                  <a:cxn ang="0">
                    <a:pos x="9" y="14"/>
                  </a:cxn>
                  <a:cxn ang="0">
                    <a:pos x="25" y="0"/>
                  </a:cxn>
                  <a:cxn ang="0">
                    <a:pos x="10" y="59"/>
                  </a:cxn>
                  <a:cxn ang="0">
                    <a:pos x="0" y="51"/>
                  </a:cxn>
                  <a:cxn ang="0">
                    <a:pos x="9" y="14"/>
                  </a:cxn>
                </a:cxnLst>
                <a:rect l="0" t="0" r="r" b="b"/>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29999" name="Freeform 2351"/>
              <p:cNvSpPr>
                <a:spLocks/>
              </p:cNvSpPr>
              <p:nvPr/>
            </p:nvSpPr>
            <p:spPr bwMode="auto">
              <a:xfrm>
                <a:off x="1953"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30000" name="Group 2352"/>
            <p:cNvGrpSpPr>
              <a:grpSpLocks/>
            </p:cNvGrpSpPr>
            <p:nvPr/>
          </p:nvGrpSpPr>
          <p:grpSpPr bwMode="auto">
            <a:xfrm rot="2253675">
              <a:off x="1916" y="3132"/>
              <a:ext cx="171" cy="140"/>
              <a:chOff x="1856" y="3096"/>
              <a:chExt cx="207" cy="170"/>
            </a:xfrm>
          </p:grpSpPr>
          <p:sp>
            <p:nvSpPr>
              <p:cNvPr id="30001" name="Freeform 2353"/>
              <p:cNvSpPr>
                <a:spLocks/>
              </p:cNvSpPr>
              <p:nvPr/>
            </p:nvSpPr>
            <p:spPr bwMode="auto">
              <a:xfrm>
                <a:off x="1910" y="3171"/>
                <a:ext cx="10" cy="16"/>
              </a:xfrm>
              <a:custGeom>
                <a:avLst/>
                <a:gdLst/>
                <a:ahLst/>
                <a:cxnLst>
                  <a:cxn ang="0">
                    <a:pos x="37" y="0"/>
                  </a:cxn>
                  <a:cxn ang="0">
                    <a:pos x="58" y="0"/>
                  </a:cxn>
                  <a:cxn ang="0">
                    <a:pos x="58" y="60"/>
                  </a:cxn>
                  <a:cxn ang="0">
                    <a:pos x="64" y="60"/>
                  </a:cxn>
                  <a:cxn ang="0">
                    <a:pos x="64" y="80"/>
                  </a:cxn>
                  <a:cxn ang="0">
                    <a:pos x="58" y="80"/>
                  </a:cxn>
                  <a:cxn ang="0">
                    <a:pos x="58" y="98"/>
                  </a:cxn>
                  <a:cxn ang="0">
                    <a:pos x="37" y="98"/>
                  </a:cxn>
                  <a:cxn ang="0">
                    <a:pos x="37" y="80"/>
                  </a:cxn>
                  <a:cxn ang="0">
                    <a:pos x="37" y="60"/>
                  </a:cxn>
                  <a:cxn ang="0">
                    <a:pos x="25" y="60"/>
                  </a:cxn>
                  <a:cxn ang="0">
                    <a:pos x="37" y="37"/>
                  </a:cxn>
                  <a:cxn ang="0">
                    <a:pos x="37" y="60"/>
                  </a:cxn>
                  <a:cxn ang="0">
                    <a:pos x="37" y="80"/>
                  </a:cxn>
                  <a:cxn ang="0">
                    <a:pos x="0" y="80"/>
                  </a:cxn>
                  <a:cxn ang="0">
                    <a:pos x="0" y="60"/>
                  </a:cxn>
                  <a:cxn ang="0">
                    <a:pos x="37" y="0"/>
                  </a:cxn>
                </a:cxnLst>
                <a:rect l="0" t="0" r="r" b="b"/>
                <a:pathLst>
                  <a:path w="64" h="98">
                    <a:moveTo>
                      <a:pt x="37" y="0"/>
                    </a:moveTo>
                    <a:lnTo>
                      <a:pt x="58" y="0"/>
                    </a:lnTo>
                    <a:lnTo>
                      <a:pt x="58" y="60"/>
                    </a:lnTo>
                    <a:lnTo>
                      <a:pt x="64" y="60"/>
                    </a:lnTo>
                    <a:lnTo>
                      <a:pt x="64" y="80"/>
                    </a:lnTo>
                    <a:lnTo>
                      <a:pt x="58" y="80"/>
                    </a:lnTo>
                    <a:lnTo>
                      <a:pt x="58" y="98"/>
                    </a:lnTo>
                    <a:lnTo>
                      <a:pt x="37" y="98"/>
                    </a:lnTo>
                    <a:lnTo>
                      <a:pt x="37" y="80"/>
                    </a:lnTo>
                    <a:lnTo>
                      <a:pt x="37" y="60"/>
                    </a:lnTo>
                    <a:lnTo>
                      <a:pt x="25" y="60"/>
                    </a:lnTo>
                    <a:lnTo>
                      <a:pt x="37" y="37"/>
                    </a:lnTo>
                    <a:lnTo>
                      <a:pt x="37" y="60"/>
                    </a:lnTo>
                    <a:lnTo>
                      <a:pt x="37" y="80"/>
                    </a:lnTo>
                    <a:lnTo>
                      <a:pt x="0" y="80"/>
                    </a:lnTo>
                    <a:lnTo>
                      <a:pt x="0" y="60"/>
                    </a:lnTo>
                    <a:lnTo>
                      <a:pt x="37" y="0"/>
                    </a:lnTo>
                    <a:close/>
                  </a:path>
                </a:pathLst>
              </a:custGeom>
              <a:solidFill>
                <a:srgbClr val="000000"/>
              </a:solidFill>
              <a:ln w="9525">
                <a:noFill/>
                <a:round/>
                <a:headEnd/>
                <a:tailEnd/>
              </a:ln>
            </p:spPr>
            <p:txBody>
              <a:bodyPr/>
              <a:lstStyle/>
              <a:p>
                <a:endParaRPr lang="en-US"/>
              </a:p>
            </p:txBody>
          </p:sp>
          <p:sp>
            <p:nvSpPr>
              <p:cNvPr id="30002" name="Freeform 2354"/>
              <p:cNvSpPr>
                <a:spLocks/>
              </p:cNvSpPr>
              <p:nvPr/>
            </p:nvSpPr>
            <p:spPr bwMode="auto">
              <a:xfrm>
                <a:off x="2006" y="3171"/>
                <a:ext cx="9" cy="16"/>
              </a:xfrm>
              <a:custGeom>
                <a:avLst/>
                <a:gdLst/>
                <a:ahLst/>
                <a:cxnLst>
                  <a:cxn ang="0">
                    <a:pos x="16" y="0"/>
                  </a:cxn>
                  <a:cxn ang="0">
                    <a:pos x="39" y="0"/>
                  </a:cxn>
                  <a:cxn ang="0">
                    <a:pos x="55" y="13"/>
                  </a:cxn>
                  <a:cxn ang="0">
                    <a:pos x="55" y="28"/>
                  </a:cxn>
                  <a:cxn ang="0">
                    <a:pos x="34" y="28"/>
                  </a:cxn>
                  <a:cxn ang="0">
                    <a:pos x="34" y="21"/>
                  </a:cxn>
                  <a:cxn ang="0">
                    <a:pos x="21" y="21"/>
                  </a:cxn>
                  <a:cxn ang="0">
                    <a:pos x="21" y="37"/>
                  </a:cxn>
                  <a:cxn ang="0">
                    <a:pos x="21" y="57"/>
                  </a:cxn>
                  <a:cxn ang="0">
                    <a:pos x="34" y="57"/>
                  </a:cxn>
                  <a:cxn ang="0">
                    <a:pos x="34" y="80"/>
                  </a:cxn>
                  <a:cxn ang="0">
                    <a:pos x="21" y="80"/>
                  </a:cxn>
                  <a:cxn ang="0">
                    <a:pos x="21" y="57"/>
                  </a:cxn>
                  <a:cxn ang="0">
                    <a:pos x="21" y="37"/>
                  </a:cxn>
                  <a:cxn ang="0">
                    <a:pos x="39" y="37"/>
                  </a:cxn>
                  <a:cxn ang="0">
                    <a:pos x="55" y="49"/>
                  </a:cxn>
                  <a:cxn ang="0">
                    <a:pos x="55" y="85"/>
                  </a:cxn>
                  <a:cxn ang="0">
                    <a:pos x="39" y="98"/>
                  </a:cxn>
                  <a:cxn ang="0">
                    <a:pos x="16" y="98"/>
                  </a:cxn>
                  <a:cxn ang="0">
                    <a:pos x="0" y="85"/>
                  </a:cxn>
                  <a:cxn ang="0">
                    <a:pos x="0" y="13"/>
                  </a:cxn>
                  <a:cxn ang="0">
                    <a:pos x="16" y="0"/>
                  </a:cxn>
                </a:cxnLst>
                <a:rect l="0" t="0" r="r" b="b"/>
                <a:pathLst>
                  <a:path w="55" h="98">
                    <a:moveTo>
                      <a:pt x="16" y="0"/>
                    </a:moveTo>
                    <a:lnTo>
                      <a:pt x="39" y="0"/>
                    </a:lnTo>
                    <a:lnTo>
                      <a:pt x="55" y="13"/>
                    </a:lnTo>
                    <a:lnTo>
                      <a:pt x="55" y="28"/>
                    </a:lnTo>
                    <a:lnTo>
                      <a:pt x="34" y="28"/>
                    </a:lnTo>
                    <a:lnTo>
                      <a:pt x="34" y="21"/>
                    </a:lnTo>
                    <a:lnTo>
                      <a:pt x="21" y="21"/>
                    </a:lnTo>
                    <a:lnTo>
                      <a:pt x="21" y="37"/>
                    </a:lnTo>
                    <a:lnTo>
                      <a:pt x="21" y="57"/>
                    </a:lnTo>
                    <a:lnTo>
                      <a:pt x="34" y="57"/>
                    </a:lnTo>
                    <a:lnTo>
                      <a:pt x="34" y="80"/>
                    </a:lnTo>
                    <a:lnTo>
                      <a:pt x="21" y="80"/>
                    </a:lnTo>
                    <a:lnTo>
                      <a:pt x="21" y="57"/>
                    </a:lnTo>
                    <a:lnTo>
                      <a:pt x="21" y="37"/>
                    </a:lnTo>
                    <a:lnTo>
                      <a:pt x="39" y="37"/>
                    </a:lnTo>
                    <a:lnTo>
                      <a:pt x="55" y="49"/>
                    </a:lnTo>
                    <a:lnTo>
                      <a:pt x="55" y="85"/>
                    </a:lnTo>
                    <a:lnTo>
                      <a:pt x="39" y="98"/>
                    </a:lnTo>
                    <a:lnTo>
                      <a:pt x="16" y="98"/>
                    </a:lnTo>
                    <a:lnTo>
                      <a:pt x="0" y="85"/>
                    </a:lnTo>
                    <a:lnTo>
                      <a:pt x="0" y="13"/>
                    </a:lnTo>
                    <a:lnTo>
                      <a:pt x="16" y="0"/>
                    </a:lnTo>
                    <a:close/>
                  </a:path>
                </a:pathLst>
              </a:custGeom>
              <a:solidFill>
                <a:srgbClr val="000000"/>
              </a:solidFill>
              <a:ln w="9525">
                <a:noFill/>
                <a:round/>
                <a:headEnd/>
                <a:tailEnd/>
              </a:ln>
            </p:spPr>
            <p:txBody>
              <a:bodyPr/>
              <a:lstStyle/>
              <a:p>
                <a:endParaRPr lang="en-US"/>
              </a:p>
            </p:txBody>
          </p:sp>
          <p:sp>
            <p:nvSpPr>
              <p:cNvPr id="30003" name="Freeform 2355"/>
              <p:cNvSpPr>
                <a:spLocks/>
              </p:cNvSpPr>
              <p:nvPr/>
            </p:nvSpPr>
            <p:spPr bwMode="auto">
              <a:xfrm>
                <a:off x="1958" y="3134"/>
                <a:ext cx="9" cy="16"/>
              </a:xfrm>
              <a:custGeom>
                <a:avLst/>
                <a:gdLst/>
                <a:ahLst/>
                <a:cxnLst>
                  <a:cxn ang="0">
                    <a:pos x="14" y="0"/>
                  </a:cxn>
                  <a:cxn ang="0">
                    <a:pos x="42" y="0"/>
                  </a:cxn>
                  <a:cxn ang="0">
                    <a:pos x="55" y="12"/>
                  </a:cxn>
                  <a:cxn ang="0">
                    <a:pos x="55" y="39"/>
                  </a:cxn>
                  <a:cxn ang="0">
                    <a:pos x="48" y="49"/>
                  </a:cxn>
                  <a:cxn ang="0">
                    <a:pos x="55" y="60"/>
                  </a:cxn>
                  <a:cxn ang="0">
                    <a:pos x="55" y="62"/>
                  </a:cxn>
                  <a:cxn ang="0">
                    <a:pos x="35" y="62"/>
                  </a:cxn>
                  <a:cxn ang="0">
                    <a:pos x="35" y="33"/>
                  </a:cxn>
                  <a:cxn ang="0">
                    <a:pos x="35" y="15"/>
                  </a:cxn>
                  <a:cxn ang="0">
                    <a:pos x="21" y="15"/>
                  </a:cxn>
                  <a:cxn ang="0">
                    <a:pos x="21" y="33"/>
                  </a:cxn>
                  <a:cxn ang="0">
                    <a:pos x="35" y="33"/>
                  </a:cxn>
                  <a:cxn ang="0">
                    <a:pos x="35" y="80"/>
                  </a:cxn>
                  <a:cxn ang="0">
                    <a:pos x="21" y="80"/>
                  </a:cxn>
                  <a:cxn ang="0">
                    <a:pos x="21" y="62"/>
                  </a:cxn>
                  <a:cxn ang="0">
                    <a:pos x="35" y="62"/>
                  </a:cxn>
                  <a:cxn ang="0">
                    <a:pos x="55" y="62"/>
                  </a:cxn>
                  <a:cxn ang="0">
                    <a:pos x="55" y="85"/>
                  </a:cxn>
                  <a:cxn ang="0">
                    <a:pos x="42" y="98"/>
                  </a:cxn>
                  <a:cxn ang="0">
                    <a:pos x="14" y="98"/>
                  </a:cxn>
                  <a:cxn ang="0">
                    <a:pos x="0" y="85"/>
                  </a:cxn>
                  <a:cxn ang="0">
                    <a:pos x="0" y="60"/>
                  </a:cxn>
                  <a:cxn ang="0">
                    <a:pos x="9" y="49"/>
                  </a:cxn>
                  <a:cxn ang="0">
                    <a:pos x="0" y="39"/>
                  </a:cxn>
                  <a:cxn ang="0">
                    <a:pos x="0" y="12"/>
                  </a:cxn>
                  <a:cxn ang="0">
                    <a:pos x="14" y="0"/>
                  </a:cxn>
                </a:cxnLst>
                <a:rect l="0" t="0" r="r" b="b"/>
                <a:pathLst>
                  <a:path w="55" h="98">
                    <a:moveTo>
                      <a:pt x="14" y="0"/>
                    </a:moveTo>
                    <a:lnTo>
                      <a:pt x="42" y="0"/>
                    </a:lnTo>
                    <a:lnTo>
                      <a:pt x="55" y="12"/>
                    </a:lnTo>
                    <a:lnTo>
                      <a:pt x="55" y="39"/>
                    </a:lnTo>
                    <a:lnTo>
                      <a:pt x="48" y="49"/>
                    </a:lnTo>
                    <a:lnTo>
                      <a:pt x="55" y="60"/>
                    </a:lnTo>
                    <a:lnTo>
                      <a:pt x="55" y="62"/>
                    </a:lnTo>
                    <a:lnTo>
                      <a:pt x="35" y="62"/>
                    </a:lnTo>
                    <a:lnTo>
                      <a:pt x="35" y="33"/>
                    </a:lnTo>
                    <a:lnTo>
                      <a:pt x="35" y="15"/>
                    </a:lnTo>
                    <a:lnTo>
                      <a:pt x="21" y="15"/>
                    </a:lnTo>
                    <a:lnTo>
                      <a:pt x="21" y="33"/>
                    </a:lnTo>
                    <a:lnTo>
                      <a:pt x="35" y="33"/>
                    </a:lnTo>
                    <a:lnTo>
                      <a:pt x="35" y="80"/>
                    </a:lnTo>
                    <a:lnTo>
                      <a:pt x="21" y="80"/>
                    </a:lnTo>
                    <a:lnTo>
                      <a:pt x="21" y="62"/>
                    </a:lnTo>
                    <a:lnTo>
                      <a:pt x="35" y="62"/>
                    </a:lnTo>
                    <a:lnTo>
                      <a:pt x="55" y="62"/>
                    </a:lnTo>
                    <a:lnTo>
                      <a:pt x="55" y="85"/>
                    </a:lnTo>
                    <a:lnTo>
                      <a:pt x="42" y="98"/>
                    </a:lnTo>
                    <a:lnTo>
                      <a:pt x="14" y="98"/>
                    </a:lnTo>
                    <a:lnTo>
                      <a:pt x="0" y="85"/>
                    </a:lnTo>
                    <a:lnTo>
                      <a:pt x="0" y="60"/>
                    </a:lnTo>
                    <a:lnTo>
                      <a:pt x="9" y="49"/>
                    </a:lnTo>
                    <a:lnTo>
                      <a:pt x="0" y="39"/>
                    </a:lnTo>
                    <a:lnTo>
                      <a:pt x="0" y="12"/>
                    </a:lnTo>
                    <a:lnTo>
                      <a:pt x="14" y="0"/>
                    </a:lnTo>
                    <a:close/>
                  </a:path>
                </a:pathLst>
              </a:custGeom>
              <a:solidFill>
                <a:srgbClr val="000000"/>
              </a:solidFill>
              <a:ln w="9525">
                <a:noFill/>
                <a:round/>
                <a:headEnd/>
                <a:tailEnd/>
              </a:ln>
            </p:spPr>
            <p:txBody>
              <a:bodyPr/>
              <a:lstStyle/>
              <a:p>
                <a:endParaRPr lang="en-US"/>
              </a:p>
            </p:txBody>
          </p:sp>
          <p:sp>
            <p:nvSpPr>
              <p:cNvPr id="30004" name="Freeform 2356"/>
              <p:cNvSpPr>
                <a:spLocks/>
              </p:cNvSpPr>
              <p:nvPr/>
            </p:nvSpPr>
            <p:spPr bwMode="auto">
              <a:xfrm>
                <a:off x="2006" y="3134"/>
                <a:ext cx="9" cy="16"/>
              </a:xfrm>
              <a:custGeom>
                <a:avLst/>
                <a:gdLst/>
                <a:ahLst/>
                <a:cxnLst>
                  <a:cxn ang="0">
                    <a:pos x="39" y="0"/>
                  </a:cxn>
                  <a:cxn ang="0">
                    <a:pos x="55" y="12"/>
                  </a:cxn>
                  <a:cxn ang="0">
                    <a:pos x="55" y="85"/>
                  </a:cxn>
                  <a:cxn ang="0">
                    <a:pos x="39" y="98"/>
                  </a:cxn>
                  <a:cxn ang="0">
                    <a:pos x="16" y="98"/>
                  </a:cxn>
                  <a:cxn ang="0">
                    <a:pos x="0" y="85"/>
                  </a:cxn>
                  <a:cxn ang="0">
                    <a:pos x="0" y="70"/>
                  </a:cxn>
                  <a:cxn ang="0">
                    <a:pos x="21" y="70"/>
                  </a:cxn>
                  <a:cxn ang="0">
                    <a:pos x="21" y="78"/>
                  </a:cxn>
                  <a:cxn ang="0">
                    <a:pos x="34" y="78"/>
                  </a:cxn>
                  <a:cxn ang="0">
                    <a:pos x="34" y="62"/>
                  </a:cxn>
                  <a:cxn ang="0">
                    <a:pos x="34" y="42"/>
                  </a:cxn>
                  <a:cxn ang="0">
                    <a:pos x="21" y="42"/>
                  </a:cxn>
                  <a:cxn ang="0">
                    <a:pos x="21" y="17"/>
                  </a:cxn>
                  <a:cxn ang="0">
                    <a:pos x="34" y="17"/>
                  </a:cxn>
                  <a:cxn ang="0">
                    <a:pos x="34" y="42"/>
                  </a:cxn>
                  <a:cxn ang="0">
                    <a:pos x="34" y="62"/>
                  </a:cxn>
                  <a:cxn ang="0">
                    <a:pos x="16" y="62"/>
                  </a:cxn>
                  <a:cxn ang="0">
                    <a:pos x="0" y="49"/>
                  </a:cxn>
                  <a:cxn ang="0">
                    <a:pos x="0" y="12"/>
                  </a:cxn>
                  <a:cxn ang="0">
                    <a:pos x="16" y="0"/>
                  </a:cxn>
                  <a:cxn ang="0">
                    <a:pos x="39" y="0"/>
                  </a:cxn>
                </a:cxnLst>
                <a:rect l="0" t="0" r="r" b="b"/>
                <a:pathLst>
                  <a:path w="55" h="98">
                    <a:moveTo>
                      <a:pt x="39" y="0"/>
                    </a:moveTo>
                    <a:lnTo>
                      <a:pt x="55" y="12"/>
                    </a:lnTo>
                    <a:lnTo>
                      <a:pt x="55" y="85"/>
                    </a:lnTo>
                    <a:lnTo>
                      <a:pt x="39" y="98"/>
                    </a:lnTo>
                    <a:lnTo>
                      <a:pt x="16" y="98"/>
                    </a:lnTo>
                    <a:lnTo>
                      <a:pt x="0" y="85"/>
                    </a:lnTo>
                    <a:lnTo>
                      <a:pt x="0" y="70"/>
                    </a:lnTo>
                    <a:lnTo>
                      <a:pt x="21" y="70"/>
                    </a:lnTo>
                    <a:lnTo>
                      <a:pt x="21" y="78"/>
                    </a:lnTo>
                    <a:lnTo>
                      <a:pt x="34" y="78"/>
                    </a:lnTo>
                    <a:lnTo>
                      <a:pt x="34" y="62"/>
                    </a:lnTo>
                    <a:lnTo>
                      <a:pt x="34" y="42"/>
                    </a:lnTo>
                    <a:lnTo>
                      <a:pt x="21" y="42"/>
                    </a:lnTo>
                    <a:lnTo>
                      <a:pt x="21" y="17"/>
                    </a:lnTo>
                    <a:lnTo>
                      <a:pt x="34" y="17"/>
                    </a:lnTo>
                    <a:lnTo>
                      <a:pt x="34" y="42"/>
                    </a:lnTo>
                    <a:lnTo>
                      <a:pt x="34" y="62"/>
                    </a:lnTo>
                    <a:lnTo>
                      <a:pt x="16" y="62"/>
                    </a:lnTo>
                    <a:lnTo>
                      <a:pt x="0" y="49"/>
                    </a:lnTo>
                    <a:lnTo>
                      <a:pt x="0" y="12"/>
                    </a:lnTo>
                    <a:lnTo>
                      <a:pt x="16" y="0"/>
                    </a:lnTo>
                    <a:lnTo>
                      <a:pt x="39" y="0"/>
                    </a:lnTo>
                    <a:close/>
                  </a:path>
                </a:pathLst>
              </a:custGeom>
              <a:solidFill>
                <a:srgbClr val="000000"/>
              </a:solidFill>
              <a:ln w="9525">
                <a:noFill/>
                <a:round/>
                <a:headEnd/>
                <a:tailEnd/>
              </a:ln>
            </p:spPr>
            <p:txBody>
              <a:bodyPr/>
              <a:lstStyle/>
              <a:p>
                <a:endParaRPr lang="en-US"/>
              </a:p>
            </p:txBody>
          </p:sp>
          <p:sp>
            <p:nvSpPr>
              <p:cNvPr id="30005" name="Freeform 2357"/>
              <p:cNvSpPr>
                <a:spLocks/>
              </p:cNvSpPr>
              <p:nvPr/>
            </p:nvSpPr>
            <p:spPr bwMode="auto">
              <a:xfrm>
                <a:off x="1911" y="3249"/>
                <a:ext cx="9" cy="17"/>
              </a:xfrm>
              <a:custGeom>
                <a:avLst/>
                <a:gdLst/>
                <a:ahLst/>
                <a:cxnLst>
                  <a:cxn ang="0">
                    <a:pos x="16" y="0"/>
                  </a:cxn>
                  <a:cxn ang="0">
                    <a:pos x="39" y="0"/>
                  </a:cxn>
                  <a:cxn ang="0">
                    <a:pos x="55" y="16"/>
                  </a:cxn>
                  <a:cxn ang="0">
                    <a:pos x="55" y="83"/>
                  </a:cxn>
                  <a:cxn ang="0">
                    <a:pos x="39" y="98"/>
                  </a:cxn>
                  <a:cxn ang="0">
                    <a:pos x="16" y="98"/>
                  </a:cxn>
                  <a:cxn ang="0">
                    <a:pos x="0" y="83"/>
                  </a:cxn>
                  <a:cxn ang="0">
                    <a:pos x="0" y="78"/>
                  </a:cxn>
                  <a:cxn ang="0">
                    <a:pos x="21" y="78"/>
                  </a:cxn>
                  <a:cxn ang="0">
                    <a:pos x="21" y="21"/>
                  </a:cxn>
                  <a:cxn ang="0">
                    <a:pos x="33" y="21"/>
                  </a:cxn>
                  <a:cxn ang="0">
                    <a:pos x="33" y="78"/>
                  </a:cxn>
                  <a:cxn ang="0">
                    <a:pos x="21" y="78"/>
                  </a:cxn>
                  <a:cxn ang="0">
                    <a:pos x="0" y="78"/>
                  </a:cxn>
                  <a:cxn ang="0">
                    <a:pos x="0" y="16"/>
                  </a:cxn>
                  <a:cxn ang="0">
                    <a:pos x="16" y="0"/>
                  </a:cxn>
                </a:cxnLst>
                <a:rect l="0" t="0" r="r" b="b"/>
                <a:pathLst>
                  <a:path w="55" h="98">
                    <a:moveTo>
                      <a:pt x="16" y="0"/>
                    </a:moveTo>
                    <a:lnTo>
                      <a:pt x="39" y="0"/>
                    </a:lnTo>
                    <a:lnTo>
                      <a:pt x="55" y="16"/>
                    </a:lnTo>
                    <a:lnTo>
                      <a:pt x="55" y="83"/>
                    </a:lnTo>
                    <a:lnTo>
                      <a:pt x="39" y="98"/>
                    </a:lnTo>
                    <a:lnTo>
                      <a:pt x="16" y="98"/>
                    </a:lnTo>
                    <a:lnTo>
                      <a:pt x="0" y="83"/>
                    </a:lnTo>
                    <a:lnTo>
                      <a:pt x="0" y="78"/>
                    </a:lnTo>
                    <a:lnTo>
                      <a:pt x="21" y="78"/>
                    </a:lnTo>
                    <a:lnTo>
                      <a:pt x="21" y="21"/>
                    </a:lnTo>
                    <a:lnTo>
                      <a:pt x="33" y="21"/>
                    </a:lnTo>
                    <a:lnTo>
                      <a:pt x="33" y="78"/>
                    </a:lnTo>
                    <a:lnTo>
                      <a:pt x="21" y="78"/>
                    </a:lnTo>
                    <a:lnTo>
                      <a:pt x="0" y="78"/>
                    </a:lnTo>
                    <a:lnTo>
                      <a:pt x="0" y="16"/>
                    </a:lnTo>
                    <a:lnTo>
                      <a:pt x="16" y="0"/>
                    </a:lnTo>
                    <a:close/>
                  </a:path>
                </a:pathLst>
              </a:custGeom>
              <a:solidFill>
                <a:srgbClr val="000000"/>
              </a:solidFill>
              <a:ln w="9525">
                <a:noFill/>
                <a:round/>
                <a:headEnd/>
                <a:tailEnd/>
              </a:ln>
            </p:spPr>
            <p:txBody>
              <a:bodyPr/>
              <a:lstStyle/>
              <a:p>
                <a:endParaRPr lang="en-US"/>
              </a:p>
            </p:txBody>
          </p:sp>
          <p:sp>
            <p:nvSpPr>
              <p:cNvPr id="30006" name="Freeform 2358"/>
              <p:cNvSpPr>
                <a:spLocks/>
              </p:cNvSpPr>
              <p:nvPr/>
            </p:nvSpPr>
            <p:spPr bwMode="auto">
              <a:xfrm>
                <a:off x="1914" y="3211"/>
                <a:ext cx="5" cy="16"/>
              </a:xfrm>
              <a:custGeom>
                <a:avLst/>
                <a:gdLst/>
                <a:ahLst/>
                <a:cxnLst>
                  <a:cxn ang="0">
                    <a:pos x="9" y="99"/>
                  </a:cxn>
                  <a:cxn ang="0">
                    <a:pos x="30" y="99"/>
                  </a:cxn>
                  <a:cxn ang="0">
                    <a:pos x="30" y="0"/>
                  </a:cxn>
                  <a:cxn ang="0">
                    <a:pos x="4" y="0"/>
                  </a:cxn>
                  <a:cxn ang="0">
                    <a:pos x="0" y="21"/>
                  </a:cxn>
                  <a:cxn ang="0">
                    <a:pos x="9" y="21"/>
                  </a:cxn>
                  <a:cxn ang="0">
                    <a:pos x="9" y="99"/>
                  </a:cxn>
                </a:cxnLst>
                <a:rect l="0" t="0" r="r" b="b"/>
                <a:pathLst>
                  <a:path w="30" h="99">
                    <a:moveTo>
                      <a:pt x="9" y="99"/>
                    </a:moveTo>
                    <a:lnTo>
                      <a:pt x="30" y="99"/>
                    </a:lnTo>
                    <a:lnTo>
                      <a:pt x="30" y="0"/>
                    </a:lnTo>
                    <a:lnTo>
                      <a:pt x="4" y="0"/>
                    </a:lnTo>
                    <a:lnTo>
                      <a:pt x="0" y="21"/>
                    </a:lnTo>
                    <a:lnTo>
                      <a:pt x="9" y="21"/>
                    </a:lnTo>
                    <a:lnTo>
                      <a:pt x="9" y="99"/>
                    </a:lnTo>
                    <a:close/>
                  </a:path>
                </a:pathLst>
              </a:custGeom>
              <a:solidFill>
                <a:srgbClr val="000000"/>
              </a:solidFill>
              <a:ln w="9525">
                <a:noFill/>
                <a:round/>
                <a:headEnd/>
                <a:tailEnd/>
              </a:ln>
            </p:spPr>
            <p:txBody>
              <a:bodyPr/>
              <a:lstStyle/>
              <a:p>
                <a:endParaRPr lang="en-US"/>
              </a:p>
            </p:txBody>
          </p:sp>
          <p:sp>
            <p:nvSpPr>
              <p:cNvPr id="30007" name="Freeform 2359"/>
              <p:cNvSpPr>
                <a:spLocks/>
              </p:cNvSpPr>
              <p:nvPr/>
            </p:nvSpPr>
            <p:spPr bwMode="auto">
              <a:xfrm>
                <a:off x="1959" y="3211"/>
                <a:ext cx="9" cy="16"/>
              </a:xfrm>
              <a:custGeom>
                <a:avLst/>
                <a:gdLst/>
                <a:ahLst/>
                <a:cxnLst>
                  <a:cxn ang="0">
                    <a:pos x="0" y="29"/>
                  </a:cxn>
                  <a:cxn ang="0">
                    <a:pos x="21" y="29"/>
                  </a:cxn>
                  <a:cxn ang="0">
                    <a:pos x="21" y="21"/>
                  </a:cxn>
                  <a:cxn ang="0">
                    <a:pos x="34" y="21"/>
                  </a:cxn>
                  <a:cxn ang="0">
                    <a:pos x="34" y="34"/>
                  </a:cxn>
                  <a:cxn ang="0">
                    <a:pos x="0" y="80"/>
                  </a:cxn>
                  <a:cxn ang="0">
                    <a:pos x="0" y="99"/>
                  </a:cxn>
                  <a:cxn ang="0">
                    <a:pos x="55" y="99"/>
                  </a:cxn>
                  <a:cxn ang="0">
                    <a:pos x="55" y="80"/>
                  </a:cxn>
                  <a:cxn ang="0">
                    <a:pos x="24" y="80"/>
                  </a:cxn>
                  <a:cxn ang="0">
                    <a:pos x="55" y="39"/>
                  </a:cxn>
                  <a:cxn ang="0">
                    <a:pos x="55" y="13"/>
                  </a:cxn>
                  <a:cxn ang="0">
                    <a:pos x="39" y="0"/>
                  </a:cxn>
                  <a:cxn ang="0">
                    <a:pos x="16" y="0"/>
                  </a:cxn>
                  <a:cxn ang="0">
                    <a:pos x="0" y="13"/>
                  </a:cxn>
                  <a:cxn ang="0">
                    <a:pos x="0" y="29"/>
                  </a:cxn>
                </a:cxnLst>
                <a:rect l="0" t="0" r="r" b="b"/>
                <a:pathLst>
                  <a:path w="55" h="99">
                    <a:moveTo>
                      <a:pt x="0" y="29"/>
                    </a:moveTo>
                    <a:lnTo>
                      <a:pt x="21" y="29"/>
                    </a:lnTo>
                    <a:lnTo>
                      <a:pt x="21" y="21"/>
                    </a:lnTo>
                    <a:lnTo>
                      <a:pt x="34" y="21"/>
                    </a:lnTo>
                    <a:lnTo>
                      <a:pt x="34" y="34"/>
                    </a:lnTo>
                    <a:lnTo>
                      <a:pt x="0" y="80"/>
                    </a:lnTo>
                    <a:lnTo>
                      <a:pt x="0" y="99"/>
                    </a:lnTo>
                    <a:lnTo>
                      <a:pt x="55" y="99"/>
                    </a:lnTo>
                    <a:lnTo>
                      <a:pt x="55" y="80"/>
                    </a:lnTo>
                    <a:lnTo>
                      <a:pt x="24" y="80"/>
                    </a:lnTo>
                    <a:lnTo>
                      <a:pt x="55" y="39"/>
                    </a:lnTo>
                    <a:lnTo>
                      <a:pt x="55" y="13"/>
                    </a:lnTo>
                    <a:lnTo>
                      <a:pt x="39" y="0"/>
                    </a:lnTo>
                    <a:lnTo>
                      <a:pt x="16" y="0"/>
                    </a:lnTo>
                    <a:lnTo>
                      <a:pt x="0" y="13"/>
                    </a:lnTo>
                    <a:lnTo>
                      <a:pt x="0" y="29"/>
                    </a:lnTo>
                    <a:close/>
                  </a:path>
                </a:pathLst>
              </a:custGeom>
              <a:solidFill>
                <a:srgbClr val="000000"/>
              </a:solidFill>
              <a:ln w="9525">
                <a:noFill/>
                <a:round/>
                <a:headEnd/>
                <a:tailEnd/>
              </a:ln>
            </p:spPr>
            <p:txBody>
              <a:bodyPr/>
              <a:lstStyle/>
              <a:p>
                <a:endParaRPr lang="en-US"/>
              </a:p>
            </p:txBody>
          </p:sp>
          <p:sp>
            <p:nvSpPr>
              <p:cNvPr id="30008" name="Freeform 2360"/>
              <p:cNvSpPr>
                <a:spLocks/>
              </p:cNvSpPr>
              <p:nvPr/>
            </p:nvSpPr>
            <p:spPr bwMode="auto">
              <a:xfrm>
                <a:off x="2005" y="3211"/>
                <a:ext cx="10" cy="16"/>
              </a:xfrm>
              <a:custGeom>
                <a:avLst/>
                <a:gdLst/>
                <a:ahLst/>
                <a:cxnLst>
                  <a:cxn ang="0">
                    <a:pos x="16" y="0"/>
                  </a:cxn>
                  <a:cxn ang="0">
                    <a:pos x="42" y="0"/>
                  </a:cxn>
                  <a:cxn ang="0">
                    <a:pos x="58" y="13"/>
                  </a:cxn>
                  <a:cxn ang="0">
                    <a:pos x="58" y="39"/>
                  </a:cxn>
                  <a:cxn ang="0">
                    <a:pos x="47" y="50"/>
                  </a:cxn>
                  <a:cxn ang="0">
                    <a:pos x="58" y="60"/>
                  </a:cxn>
                  <a:cxn ang="0">
                    <a:pos x="58" y="85"/>
                  </a:cxn>
                  <a:cxn ang="0">
                    <a:pos x="42" y="99"/>
                  </a:cxn>
                  <a:cxn ang="0">
                    <a:pos x="16" y="99"/>
                  </a:cxn>
                  <a:cxn ang="0">
                    <a:pos x="0" y="85"/>
                  </a:cxn>
                  <a:cxn ang="0">
                    <a:pos x="0" y="73"/>
                  </a:cxn>
                  <a:cxn ang="0">
                    <a:pos x="21" y="73"/>
                  </a:cxn>
                  <a:cxn ang="0">
                    <a:pos x="21" y="80"/>
                  </a:cxn>
                  <a:cxn ang="0">
                    <a:pos x="37" y="80"/>
                  </a:cxn>
                  <a:cxn ang="0">
                    <a:pos x="37" y="60"/>
                  </a:cxn>
                  <a:cxn ang="0">
                    <a:pos x="21" y="60"/>
                  </a:cxn>
                  <a:cxn ang="0">
                    <a:pos x="21" y="39"/>
                  </a:cxn>
                  <a:cxn ang="0">
                    <a:pos x="37" y="39"/>
                  </a:cxn>
                  <a:cxn ang="0">
                    <a:pos x="37" y="18"/>
                  </a:cxn>
                  <a:cxn ang="0">
                    <a:pos x="21" y="18"/>
                  </a:cxn>
                  <a:cxn ang="0">
                    <a:pos x="21" y="26"/>
                  </a:cxn>
                  <a:cxn ang="0">
                    <a:pos x="0" y="26"/>
                  </a:cxn>
                  <a:cxn ang="0">
                    <a:pos x="0" y="13"/>
                  </a:cxn>
                  <a:cxn ang="0">
                    <a:pos x="16" y="0"/>
                  </a:cxn>
                </a:cxnLst>
                <a:rect l="0" t="0" r="r" b="b"/>
                <a:pathLst>
                  <a:path w="58" h="99">
                    <a:moveTo>
                      <a:pt x="16" y="0"/>
                    </a:moveTo>
                    <a:lnTo>
                      <a:pt x="42" y="0"/>
                    </a:lnTo>
                    <a:lnTo>
                      <a:pt x="58" y="13"/>
                    </a:lnTo>
                    <a:lnTo>
                      <a:pt x="58" y="39"/>
                    </a:lnTo>
                    <a:lnTo>
                      <a:pt x="47" y="50"/>
                    </a:lnTo>
                    <a:lnTo>
                      <a:pt x="58" y="60"/>
                    </a:lnTo>
                    <a:lnTo>
                      <a:pt x="58" y="85"/>
                    </a:lnTo>
                    <a:lnTo>
                      <a:pt x="42" y="99"/>
                    </a:lnTo>
                    <a:lnTo>
                      <a:pt x="16" y="99"/>
                    </a:lnTo>
                    <a:lnTo>
                      <a:pt x="0" y="85"/>
                    </a:lnTo>
                    <a:lnTo>
                      <a:pt x="0" y="73"/>
                    </a:lnTo>
                    <a:lnTo>
                      <a:pt x="21" y="73"/>
                    </a:lnTo>
                    <a:lnTo>
                      <a:pt x="21" y="80"/>
                    </a:lnTo>
                    <a:lnTo>
                      <a:pt x="37" y="80"/>
                    </a:lnTo>
                    <a:lnTo>
                      <a:pt x="37" y="60"/>
                    </a:lnTo>
                    <a:lnTo>
                      <a:pt x="21" y="60"/>
                    </a:lnTo>
                    <a:lnTo>
                      <a:pt x="21" y="39"/>
                    </a:lnTo>
                    <a:lnTo>
                      <a:pt x="37" y="39"/>
                    </a:lnTo>
                    <a:lnTo>
                      <a:pt x="37" y="18"/>
                    </a:lnTo>
                    <a:lnTo>
                      <a:pt x="21" y="18"/>
                    </a:lnTo>
                    <a:lnTo>
                      <a:pt x="21" y="26"/>
                    </a:lnTo>
                    <a:lnTo>
                      <a:pt x="0" y="26"/>
                    </a:lnTo>
                    <a:lnTo>
                      <a:pt x="0" y="13"/>
                    </a:lnTo>
                    <a:lnTo>
                      <a:pt x="16" y="0"/>
                    </a:lnTo>
                    <a:close/>
                  </a:path>
                </a:pathLst>
              </a:custGeom>
              <a:solidFill>
                <a:srgbClr val="000000"/>
              </a:solidFill>
              <a:ln w="9525">
                <a:noFill/>
                <a:round/>
                <a:headEnd/>
                <a:tailEnd/>
              </a:ln>
            </p:spPr>
            <p:txBody>
              <a:bodyPr/>
              <a:lstStyle/>
              <a:p>
                <a:endParaRPr lang="en-US"/>
              </a:p>
            </p:txBody>
          </p:sp>
          <p:sp>
            <p:nvSpPr>
              <p:cNvPr id="30009" name="Freeform 2361"/>
              <p:cNvSpPr>
                <a:spLocks/>
              </p:cNvSpPr>
              <p:nvPr/>
            </p:nvSpPr>
            <p:spPr bwMode="auto">
              <a:xfrm>
                <a:off x="1958" y="3172"/>
                <a:ext cx="9" cy="16"/>
              </a:xfrm>
              <a:custGeom>
                <a:avLst/>
                <a:gdLst/>
                <a:ahLst/>
                <a:cxnLst>
                  <a:cxn ang="0">
                    <a:pos x="0" y="0"/>
                  </a:cxn>
                  <a:cxn ang="0">
                    <a:pos x="55" y="0"/>
                  </a:cxn>
                  <a:cxn ang="0">
                    <a:pos x="55" y="21"/>
                  </a:cxn>
                  <a:cxn ang="0">
                    <a:pos x="21" y="21"/>
                  </a:cxn>
                  <a:cxn ang="0">
                    <a:pos x="21" y="34"/>
                  </a:cxn>
                  <a:cxn ang="0">
                    <a:pos x="41" y="34"/>
                  </a:cxn>
                  <a:cxn ang="0">
                    <a:pos x="57" y="50"/>
                  </a:cxn>
                  <a:cxn ang="0">
                    <a:pos x="57" y="83"/>
                  </a:cxn>
                  <a:cxn ang="0">
                    <a:pos x="41" y="98"/>
                  </a:cxn>
                  <a:cxn ang="0">
                    <a:pos x="16" y="98"/>
                  </a:cxn>
                  <a:cxn ang="0">
                    <a:pos x="0" y="83"/>
                  </a:cxn>
                  <a:cxn ang="0">
                    <a:pos x="0" y="68"/>
                  </a:cxn>
                  <a:cxn ang="0">
                    <a:pos x="21" y="68"/>
                  </a:cxn>
                  <a:cxn ang="0">
                    <a:pos x="21" y="80"/>
                  </a:cxn>
                  <a:cxn ang="0">
                    <a:pos x="36" y="80"/>
                  </a:cxn>
                  <a:cxn ang="0">
                    <a:pos x="36" y="52"/>
                  </a:cxn>
                  <a:cxn ang="0">
                    <a:pos x="16" y="52"/>
                  </a:cxn>
                  <a:cxn ang="0">
                    <a:pos x="0" y="37"/>
                  </a:cxn>
                  <a:cxn ang="0">
                    <a:pos x="0" y="0"/>
                  </a:cxn>
                </a:cxnLst>
                <a:rect l="0" t="0" r="r" b="b"/>
                <a:pathLst>
                  <a:path w="57" h="98">
                    <a:moveTo>
                      <a:pt x="0" y="0"/>
                    </a:moveTo>
                    <a:lnTo>
                      <a:pt x="55" y="0"/>
                    </a:lnTo>
                    <a:lnTo>
                      <a:pt x="55" y="21"/>
                    </a:lnTo>
                    <a:lnTo>
                      <a:pt x="21" y="21"/>
                    </a:lnTo>
                    <a:lnTo>
                      <a:pt x="21" y="34"/>
                    </a:lnTo>
                    <a:lnTo>
                      <a:pt x="41" y="34"/>
                    </a:lnTo>
                    <a:lnTo>
                      <a:pt x="57" y="50"/>
                    </a:lnTo>
                    <a:lnTo>
                      <a:pt x="57" y="83"/>
                    </a:lnTo>
                    <a:lnTo>
                      <a:pt x="41" y="98"/>
                    </a:lnTo>
                    <a:lnTo>
                      <a:pt x="16" y="98"/>
                    </a:lnTo>
                    <a:lnTo>
                      <a:pt x="0" y="83"/>
                    </a:lnTo>
                    <a:lnTo>
                      <a:pt x="0" y="68"/>
                    </a:lnTo>
                    <a:lnTo>
                      <a:pt x="21" y="68"/>
                    </a:lnTo>
                    <a:lnTo>
                      <a:pt x="21" y="80"/>
                    </a:lnTo>
                    <a:lnTo>
                      <a:pt x="36" y="80"/>
                    </a:lnTo>
                    <a:lnTo>
                      <a:pt x="36" y="52"/>
                    </a:lnTo>
                    <a:lnTo>
                      <a:pt x="16" y="52"/>
                    </a:lnTo>
                    <a:lnTo>
                      <a:pt x="0" y="37"/>
                    </a:lnTo>
                    <a:lnTo>
                      <a:pt x="0" y="0"/>
                    </a:lnTo>
                    <a:close/>
                  </a:path>
                </a:pathLst>
              </a:custGeom>
              <a:solidFill>
                <a:srgbClr val="000000"/>
              </a:solidFill>
              <a:ln w="9525">
                <a:noFill/>
                <a:round/>
                <a:headEnd/>
                <a:tailEnd/>
              </a:ln>
            </p:spPr>
            <p:txBody>
              <a:bodyPr/>
              <a:lstStyle/>
              <a:p>
                <a:endParaRPr lang="en-US"/>
              </a:p>
            </p:txBody>
          </p:sp>
          <p:sp>
            <p:nvSpPr>
              <p:cNvPr id="30010" name="Freeform 2362"/>
              <p:cNvSpPr>
                <a:spLocks/>
              </p:cNvSpPr>
              <p:nvPr/>
            </p:nvSpPr>
            <p:spPr bwMode="auto">
              <a:xfrm>
                <a:off x="1911" y="3134"/>
                <a:ext cx="10" cy="16"/>
              </a:xfrm>
              <a:custGeom>
                <a:avLst/>
                <a:gdLst/>
                <a:ahLst/>
                <a:cxnLst>
                  <a:cxn ang="0">
                    <a:pos x="0" y="0"/>
                  </a:cxn>
                  <a:cxn ang="0">
                    <a:pos x="58" y="0"/>
                  </a:cxn>
                  <a:cxn ang="0">
                    <a:pos x="58" y="21"/>
                  </a:cxn>
                  <a:cxn ang="0">
                    <a:pos x="23" y="98"/>
                  </a:cxn>
                  <a:cxn ang="0">
                    <a:pos x="0" y="98"/>
                  </a:cxn>
                  <a:cxn ang="0">
                    <a:pos x="34" y="21"/>
                  </a:cxn>
                  <a:cxn ang="0">
                    <a:pos x="0" y="21"/>
                  </a:cxn>
                  <a:cxn ang="0">
                    <a:pos x="0" y="0"/>
                  </a:cxn>
                </a:cxnLst>
                <a:rect l="0" t="0" r="r" b="b"/>
                <a:pathLst>
                  <a:path w="58" h="98">
                    <a:moveTo>
                      <a:pt x="0" y="0"/>
                    </a:moveTo>
                    <a:lnTo>
                      <a:pt x="58" y="0"/>
                    </a:lnTo>
                    <a:lnTo>
                      <a:pt x="58" y="21"/>
                    </a:lnTo>
                    <a:lnTo>
                      <a:pt x="23" y="98"/>
                    </a:lnTo>
                    <a:lnTo>
                      <a:pt x="0" y="98"/>
                    </a:lnTo>
                    <a:lnTo>
                      <a:pt x="34" y="21"/>
                    </a:lnTo>
                    <a:lnTo>
                      <a:pt x="0" y="21"/>
                    </a:lnTo>
                    <a:lnTo>
                      <a:pt x="0" y="0"/>
                    </a:lnTo>
                    <a:close/>
                  </a:path>
                </a:pathLst>
              </a:custGeom>
              <a:solidFill>
                <a:srgbClr val="000000"/>
              </a:solidFill>
              <a:ln w="9525">
                <a:noFill/>
                <a:round/>
                <a:headEnd/>
                <a:tailEnd/>
              </a:ln>
            </p:spPr>
            <p:txBody>
              <a:bodyPr/>
              <a:lstStyle/>
              <a:p>
                <a:endParaRPr lang="en-US"/>
              </a:p>
            </p:txBody>
          </p:sp>
          <p:sp>
            <p:nvSpPr>
              <p:cNvPr id="30011" name="Freeform 2363"/>
              <p:cNvSpPr>
                <a:spLocks/>
              </p:cNvSpPr>
              <p:nvPr/>
            </p:nvSpPr>
            <p:spPr bwMode="auto">
              <a:xfrm>
                <a:off x="1856" y="3249"/>
                <a:ext cx="12" cy="17"/>
              </a:xfrm>
              <a:custGeom>
                <a:avLst/>
                <a:gdLst/>
                <a:ahLst/>
                <a:cxnLst>
                  <a:cxn ang="0">
                    <a:pos x="20" y="0"/>
                  </a:cxn>
                  <a:cxn ang="0">
                    <a:pos x="53" y="0"/>
                  </a:cxn>
                  <a:cxn ang="0">
                    <a:pos x="72" y="98"/>
                  </a:cxn>
                  <a:cxn ang="0">
                    <a:pos x="46" y="98"/>
                  </a:cxn>
                  <a:cxn ang="0">
                    <a:pos x="44" y="78"/>
                  </a:cxn>
                  <a:cxn ang="0">
                    <a:pos x="44" y="62"/>
                  </a:cxn>
                  <a:cxn ang="0">
                    <a:pos x="36" y="16"/>
                  </a:cxn>
                  <a:cxn ang="0">
                    <a:pos x="27" y="62"/>
                  </a:cxn>
                  <a:cxn ang="0">
                    <a:pos x="44" y="62"/>
                  </a:cxn>
                  <a:cxn ang="0">
                    <a:pos x="44" y="78"/>
                  </a:cxn>
                  <a:cxn ang="0">
                    <a:pos x="27" y="78"/>
                  </a:cxn>
                  <a:cxn ang="0">
                    <a:pos x="25" y="98"/>
                  </a:cxn>
                  <a:cxn ang="0">
                    <a:pos x="0" y="98"/>
                  </a:cxn>
                  <a:cxn ang="0">
                    <a:pos x="20" y="0"/>
                  </a:cxn>
                </a:cxnLst>
                <a:rect l="0" t="0" r="r" b="b"/>
                <a:pathLst>
                  <a:path w="72" h="98">
                    <a:moveTo>
                      <a:pt x="20" y="0"/>
                    </a:moveTo>
                    <a:lnTo>
                      <a:pt x="53" y="0"/>
                    </a:lnTo>
                    <a:lnTo>
                      <a:pt x="72" y="98"/>
                    </a:lnTo>
                    <a:lnTo>
                      <a:pt x="46" y="98"/>
                    </a:lnTo>
                    <a:lnTo>
                      <a:pt x="44" y="78"/>
                    </a:lnTo>
                    <a:lnTo>
                      <a:pt x="44" y="62"/>
                    </a:lnTo>
                    <a:lnTo>
                      <a:pt x="36" y="16"/>
                    </a:lnTo>
                    <a:lnTo>
                      <a:pt x="27" y="62"/>
                    </a:lnTo>
                    <a:lnTo>
                      <a:pt x="44" y="62"/>
                    </a:lnTo>
                    <a:lnTo>
                      <a:pt x="44" y="78"/>
                    </a:lnTo>
                    <a:lnTo>
                      <a:pt x="27" y="78"/>
                    </a:lnTo>
                    <a:lnTo>
                      <a:pt x="25" y="98"/>
                    </a:lnTo>
                    <a:lnTo>
                      <a:pt x="0" y="98"/>
                    </a:lnTo>
                    <a:lnTo>
                      <a:pt x="20" y="0"/>
                    </a:lnTo>
                    <a:close/>
                  </a:path>
                </a:pathLst>
              </a:custGeom>
              <a:solidFill>
                <a:srgbClr val="000000"/>
              </a:solidFill>
              <a:ln w="9525">
                <a:noFill/>
                <a:round/>
                <a:headEnd/>
                <a:tailEnd/>
              </a:ln>
            </p:spPr>
            <p:txBody>
              <a:bodyPr/>
              <a:lstStyle/>
              <a:p>
                <a:endParaRPr lang="en-US"/>
              </a:p>
            </p:txBody>
          </p:sp>
          <p:grpSp>
            <p:nvGrpSpPr>
              <p:cNvPr id="30012" name="Group 2364"/>
              <p:cNvGrpSpPr>
                <a:grpSpLocks/>
              </p:cNvGrpSpPr>
              <p:nvPr/>
            </p:nvGrpSpPr>
            <p:grpSpPr bwMode="auto">
              <a:xfrm>
                <a:off x="1862" y="3134"/>
                <a:ext cx="15" cy="17"/>
                <a:chOff x="1862" y="3134"/>
                <a:chExt cx="15" cy="17"/>
              </a:xfrm>
            </p:grpSpPr>
            <p:sp>
              <p:nvSpPr>
                <p:cNvPr id="30013" name="Freeform 2365"/>
                <p:cNvSpPr>
                  <a:spLocks/>
                </p:cNvSpPr>
                <p:nvPr/>
              </p:nvSpPr>
              <p:spPr bwMode="auto">
                <a:xfrm>
                  <a:off x="1865" y="3134"/>
                  <a:ext cx="9" cy="17"/>
                </a:xfrm>
                <a:custGeom>
                  <a:avLst/>
                  <a:gdLst/>
                  <a:ahLst/>
                  <a:cxnLst>
                    <a:cxn ang="0">
                      <a:pos x="51" y="0"/>
                    </a:cxn>
                    <a:cxn ang="0">
                      <a:pos x="57" y="0"/>
                    </a:cxn>
                    <a:cxn ang="0">
                      <a:pos x="5" y="99"/>
                    </a:cxn>
                    <a:cxn ang="0">
                      <a:pos x="0" y="99"/>
                    </a:cxn>
                    <a:cxn ang="0">
                      <a:pos x="51" y="0"/>
                    </a:cxn>
                  </a:cxnLst>
                  <a:rect l="0" t="0" r="r" b="b"/>
                  <a:pathLst>
                    <a:path w="57" h="99">
                      <a:moveTo>
                        <a:pt x="51" y="0"/>
                      </a:moveTo>
                      <a:lnTo>
                        <a:pt x="57" y="0"/>
                      </a:lnTo>
                      <a:lnTo>
                        <a:pt x="5" y="99"/>
                      </a:lnTo>
                      <a:lnTo>
                        <a:pt x="0" y="99"/>
                      </a:lnTo>
                      <a:lnTo>
                        <a:pt x="51" y="0"/>
                      </a:lnTo>
                      <a:close/>
                    </a:path>
                  </a:pathLst>
                </a:custGeom>
                <a:solidFill>
                  <a:srgbClr val="000000"/>
                </a:solidFill>
                <a:ln w="9525">
                  <a:noFill/>
                  <a:round/>
                  <a:headEnd/>
                  <a:tailEnd/>
                </a:ln>
              </p:spPr>
              <p:txBody>
                <a:bodyPr/>
                <a:lstStyle/>
                <a:p>
                  <a:endParaRPr lang="en-US"/>
                </a:p>
              </p:txBody>
            </p:sp>
            <p:sp>
              <p:nvSpPr>
                <p:cNvPr id="30014" name="Freeform 2366"/>
                <p:cNvSpPr>
                  <a:spLocks/>
                </p:cNvSpPr>
                <p:nvPr/>
              </p:nvSpPr>
              <p:spPr bwMode="auto">
                <a:xfrm>
                  <a:off x="1862" y="3134"/>
                  <a:ext cx="6" cy="9"/>
                </a:xfrm>
                <a:custGeom>
                  <a:avLst/>
                  <a:gdLst/>
                  <a:ahLst/>
                  <a:cxnLst>
                    <a:cxn ang="0">
                      <a:pos x="10" y="0"/>
                    </a:cxn>
                    <a:cxn ang="0">
                      <a:pos x="24" y="0"/>
                    </a:cxn>
                    <a:cxn ang="0">
                      <a:pos x="36" y="8"/>
                    </a:cxn>
                    <a:cxn ang="0">
                      <a:pos x="36" y="11"/>
                    </a:cxn>
                    <a:cxn ang="0">
                      <a:pos x="22" y="11"/>
                    </a:cxn>
                    <a:cxn ang="0">
                      <a:pos x="22" y="44"/>
                    </a:cxn>
                    <a:cxn ang="0">
                      <a:pos x="14" y="44"/>
                    </a:cxn>
                    <a:cxn ang="0">
                      <a:pos x="14" y="11"/>
                    </a:cxn>
                    <a:cxn ang="0">
                      <a:pos x="22" y="11"/>
                    </a:cxn>
                    <a:cxn ang="0">
                      <a:pos x="36" y="11"/>
                    </a:cxn>
                    <a:cxn ang="0">
                      <a:pos x="36" y="46"/>
                    </a:cxn>
                    <a:cxn ang="0">
                      <a:pos x="24" y="54"/>
                    </a:cxn>
                    <a:cxn ang="0">
                      <a:pos x="10" y="54"/>
                    </a:cxn>
                    <a:cxn ang="0">
                      <a:pos x="0" y="46"/>
                    </a:cxn>
                    <a:cxn ang="0">
                      <a:pos x="0" y="8"/>
                    </a:cxn>
                    <a:cxn ang="0">
                      <a:pos x="10" y="0"/>
                    </a:cxn>
                  </a:cxnLst>
                  <a:rect l="0" t="0" r="r" b="b"/>
                  <a:pathLst>
                    <a:path w="36" h="54">
                      <a:moveTo>
                        <a:pt x="10" y="0"/>
                      </a:moveTo>
                      <a:lnTo>
                        <a:pt x="24" y="0"/>
                      </a:lnTo>
                      <a:lnTo>
                        <a:pt x="36" y="8"/>
                      </a:lnTo>
                      <a:lnTo>
                        <a:pt x="36" y="11"/>
                      </a:lnTo>
                      <a:lnTo>
                        <a:pt x="22" y="11"/>
                      </a:lnTo>
                      <a:lnTo>
                        <a:pt x="22" y="44"/>
                      </a:lnTo>
                      <a:lnTo>
                        <a:pt x="14" y="44"/>
                      </a:lnTo>
                      <a:lnTo>
                        <a:pt x="14" y="11"/>
                      </a:lnTo>
                      <a:lnTo>
                        <a:pt x="22" y="11"/>
                      </a:lnTo>
                      <a:lnTo>
                        <a:pt x="36" y="11"/>
                      </a:lnTo>
                      <a:lnTo>
                        <a:pt x="36" y="46"/>
                      </a:lnTo>
                      <a:lnTo>
                        <a:pt x="24" y="54"/>
                      </a:lnTo>
                      <a:lnTo>
                        <a:pt x="10" y="54"/>
                      </a:lnTo>
                      <a:lnTo>
                        <a:pt x="0" y="46"/>
                      </a:lnTo>
                      <a:lnTo>
                        <a:pt x="0" y="8"/>
                      </a:lnTo>
                      <a:lnTo>
                        <a:pt x="10" y="0"/>
                      </a:lnTo>
                      <a:close/>
                    </a:path>
                  </a:pathLst>
                </a:custGeom>
                <a:solidFill>
                  <a:srgbClr val="000000"/>
                </a:solidFill>
                <a:ln w="9525">
                  <a:noFill/>
                  <a:round/>
                  <a:headEnd/>
                  <a:tailEnd/>
                </a:ln>
              </p:spPr>
              <p:txBody>
                <a:bodyPr/>
                <a:lstStyle/>
                <a:p>
                  <a:endParaRPr lang="en-US"/>
                </a:p>
              </p:txBody>
            </p:sp>
            <p:sp>
              <p:nvSpPr>
                <p:cNvPr id="30015" name="Freeform 2367"/>
                <p:cNvSpPr>
                  <a:spLocks/>
                </p:cNvSpPr>
                <p:nvPr/>
              </p:nvSpPr>
              <p:spPr bwMode="auto">
                <a:xfrm>
                  <a:off x="1871" y="3142"/>
                  <a:ext cx="6" cy="9"/>
                </a:xfrm>
                <a:custGeom>
                  <a:avLst/>
                  <a:gdLst/>
                  <a:ahLst/>
                  <a:cxnLst>
                    <a:cxn ang="0">
                      <a:pos x="11" y="0"/>
                    </a:cxn>
                    <a:cxn ang="0">
                      <a:pos x="25" y="0"/>
                    </a:cxn>
                    <a:cxn ang="0">
                      <a:pos x="36" y="7"/>
                    </a:cxn>
                    <a:cxn ang="0">
                      <a:pos x="36" y="10"/>
                    </a:cxn>
                    <a:cxn ang="0">
                      <a:pos x="22" y="10"/>
                    </a:cxn>
                    <a:cxn ang="0">
                      <a:pos x="22" y="43"/>
                    </a:cxn>
                    <a:cxn ang="0">
                      <a:pos x="14" y="43"/>
                    </a:cxn>
                    <a:cxn ang="0">
                      <a:pos x="14" y="10"/>
                    </a:cxn>
                    <a:cxn ang="0">
                      <a:pos x="22" y="10"/>
                    </a:cxn>
                    <a:cxn ang="0">
                      <a:pos x="36" y="10"/>
                    </a:cxn>
                    <a:cxn ang="0">
                      <a:pos x="36" y="46"/>
                    </a:cxn>
                    <a:cxn ang="0">
                      <a:pos x="25" y="55"/>
                    </a:cxn>
                    <a:cxn ang="0">
                      <a:pos x="11" y="55"/>
                    </a:cxn>
                    <a:cxn ang="0">
                      <a:pos x="0" y="46"/>
                    </a:cxn>
                    <a:cxn ang="0">
                      <a:pos x="0" y="7"/>
                    </a:cxn>
                    <a:cxn ang="0">
                      <a:pos x="11" y="0"/>
                    </a:cxn>
                  </a:cxnLst>
                  <a:rect l="0" t="0" r="r" b="b"/>
                  <a:pathLst>
                    <a:path w="36" h="55">
                      <a:moveTo>
                        <a:pt x="11" y="0"/>
                      </a:moveTo>
                      <a:lnTo>
                        <a:pt x="25" y="0"/>
                      </a:lnTo>
                      <a:lnTo>
                        <a:pt x="36" y="7"/>
                      </a:lnTo>
                      <a:lnTo>
                        <a:pt x="36" y="10"/>
                      </a:lnTo>
                      <a:lnTo>
                        <a:pt x="22" y="10"/>
                      </a:lnTo>
                      <a:lnTo>
                        <a:pt x="22" y="43"/>
                      </a:lnTo>
                      <a:lnTo>
                        <a:pt x="14" y="43"/>
                      </a:lnTo>
                      <a:lnTo>
                        <a:pt x="14" y="10"/>
                      </a:lnTo>
                      <a:lnTo>
                        <a:pt x="22" y="10"/>
                      </a:lnTo>
                      <a:lnTo>
                        <a:pt x="36" y="10"/>
                      </a:lnTo>
                      <a:lnTo>
                        <a:pt x="36" y="46"/>
                      </a:lnTo>
                      <a:lnTo>
                        <a:pt x="25" y="55"/>
                      </a:lnTo>
                      <a:lnTo>
                        <a:pt x="11" y="55"/>
                      </a:lnTo>
                      <a:lnTo>
                        <a:pt x="0" y="46"/>
                      </a:lnTo>
                      <a:lnTo>
                        <a:pt x="0" y="7"/>
                      </a:lnTo>
                      <a:lnTo>
                        <a:pt x="11" y="0"/>
                      </a:lnTo>
                      <a:close/>
                    </a:path>
                  </a:pathLst>
                </a:custGeom>
                <a:solidFill>
                  <a:srgbClr val="000000"/>
                </a:solidFill>
                <a:ln w="9525">
                  <a:noFill/>
                  <a:round/>
                  <a:headEnd/>
                  <a:tailEnd/>
                </a:ln>
              </p:spPr>
              <p:txBody>
                <a:bodyPr/>
                <a:lstStyle/>
                <a:p>
                  <a:endParaRPr lang="en-US"/>
                </a:p>
              </p:txBody>
            </p:sp>
          </p:grpSp>
          <p:sp>
            <p:nvSpPr>
              <p:cNvPr id="30016" name="Freeform 2368"/>
              <p:cNvSpPr>
                <a:spLocks/>
              </p:cNvSpPr>
              <p:nvPr/>
            </p:nvSpPr>
            <p:spPr bwMode="auto">
              <a:xfrm>
                <a:off x="1857" y="3096"/>
                <a:ext cx="13" cy="16"/>
              </a:xfrm>
              <a:custGeom>
                <a:avLst/>
                <a:gdLst/>
                <a:ahLst/>
                <a:cxnLst>
                  <a:cxn ang="0">
                    <a:pos x="0" y="99"/>
                  </a:cxn>
                  <a:cxn ang="0">
                    <a:pos x="23" y="99"/>
                  </a:cxn>
                  <a:cxn ang="0">
                    <a:pos x="23" y="46"/>
                  </a:cxn>
                  <a:cxn ang="0">
                    <a:pos x="35" y="99"/>
                  </a:cxn>
                  <a:cxn ang="0">
                    <a:pos x="46" y="99"/>
                  </a:cxn>
                  <a:cxn ang="0">
                    <a:pos x="57" y="46"/>
                  </a:cxn>
                  <a:cxn ang="0">
                    <a:pos x="57" y="99"/>
                  </a:cxn>
                  <a:cxn ang="0">
                    <a:pos x="80" y="99"/>
                  </a:cxn>
                  <a:cxn ang="0">
                    <a:pos x="80" y="0"/>
                  </a:cxn>
                  <a:cxn ang="0">
                    <a:pos x="49" y="0"/>
                  </a:cxn>
                  <a:cxn ang="0">
                    <a:pos x="40" y="46"/>
                  </a:cxn>
                  <a:cxn ang="0">
                    <a:pos x="32" y="0"/>
                  </a:cxn>
                  <a:cxn ang="0">
                    <a:pos x="0" y="0"/>
                  </a:cxn>
                  <a:cxn ang="0">
                    <a:pos x="0" y="99"/>
                  </a:cxn>
                </a:cxnLst>
                <a:rect l="0" t="0" r="r" b="b"/>
                <a:pathLst>
                  <a:path w="80" h="99">
                    <a:moveTo>
                      <a:pt x="0" y="99"/>
                    </a:moveTo>
                    <a:lnTo>
                      <a:pt x="23" y="99"/>
                    </a:lnTo>
                    <a:lnTo>
                      <a:pt x="23" y="46"/>
                    </a:lnTo>
                    <a:lnTo>
                      <a:pt x="35" y="99"/>
                    </a:lnTo>
                    <a:lnTo>
                      <a:pt x="46" y="99"/>
                    </a:lnTo>
                    <a:lnTo>
                      <a:pt x="57" y="46"/>
                    </a:lnTo>
                    <a:lnTo>
                      <a:pt x="57" y="99"/>
                    </a:lnTo>
                    <a:lnTo>
                      <a:pt x="80" y="99"/>
                    </a:lnTo>
                    <a:lnTo>
                      <a:pt x="80" y="0"/>
                    </a:lnTo>
                    <a:lnTo>
                      <a:pt x="49" y="0"/>
                    </a:lnTo>
                    <a:lnTo>
                      <a:pt x="40" y="46"/>
                    </a:lnTo>
                    <a:lnTo>
                      <a:pt x="32" y="0"/>
                    </a:lnTo>
                    <a:lnTo>
                      <a:pt x="0" y="0"/>
                    </a:lnTo>
                    <a:lnTo>
                      <a:pt x="0" y="99"/>
                    </a:lnTo>
                    <a:close/>
                  </a:path>
                </a:pathLst>
              </a:custGeom>
              <a:solidFill>
                <a:srgbClr val="000000"/>
              </a:solidFill>
              <a:ln w="9525">
                <a:noFill/>
                <a:round/>
                <a:headEnd/>
                <a:tailEnd/>
              </a:ln>
            </p:spPr>
            <p:txBody>
              <a:bodyPr/>
              <a:lstStyle/>
              <a:p>
                <a:endParaRPr lang="en-US"/>
              </a:p>
            </p:txBody>
          </p:sp>
          <p:sp>
            <p:nvSpPr>
              <p:cNvPr id="30017" name="Freeform 2369"/>
              <p:cNvSpPr>
                <a:spLocks/>
              </p:cNvSpPr>
              <p:nvPr/>
            </p:nvSpPr>
            <p:spPr bwMode="auto">
              <a:xfrm>
                <a:off x="1872" y="3096"/>
                <a:ext cx="10" cy="16"/>
              </a:xfrm>
              <a:custGeom>
                <a:avLst/>
                <a:gdLst/>
                <a:ahLst/>
                <a:cxnLst>
                  <a:cxn ang="0">
                    <a:pos x="17" y="0"/>
                  </a:cxn>
                  <a:cxn ang="0">
                    <a:pos x="44" y="0"/>
                  </a:cxn>
                  <a:cxn ang="0">
                    <a:pos x="61" y="12"/>
                  </a:cxn>
                  <a:cxn ang="0">
                    <a:pos x="61" y="38"/>
                  </a:cxn>
                  <a:cxn ang="0">
                    <a:pos x="39" y="38"/>
                  </a:cxn>
                  <a:cxn ang="0">
                    <a:pos x="39" y="18"/>
                  </a:cxn>
                  <a:cxn ang="0">
                    <a:pos x="22" y="18"/>
                  </a:cxn>
                  <a:cxn ang="0">
                    <a:pos x="22" y="78"/>
                  </a:cxn>
                  <a:cxn ang="0">
                    <a:pos x="39" y="78"/>
                  </a:cxn>
                  <a:cxn ang="0">
                    <a:pos x="39" y="57"/>
                  </a:cxn>
                  <a:cxn ang="0">
                    <a:pos x="61" y="57"/>
                  </a:cxn>
                  <a:cxn ang="0">
                    <a:pos x="61" y="84"/>
                  </a:cxn>
                  <a:cxn ang="0">
                    <a:pos x="44" y="98"/>
                  </a:cxn>
                  <a:cxn ang="0">
                    <a:pos x="17" y="98"/>
                  </a:cxn>
                  <a:cxn ang="0">
                    <a:pos x="0" y="84"/>
                  </a:cxn>
                  <a:cxn ang="0">
                    <a:pos x="0" y="12"/>
                  </a:cxn>
                  <a:cxn ang="0">
                    <a:pos x="17" y="0"/>
                  </a:cxn>
                </a:cxnLst>
                <a:rect l="0" t="0" r="r" b="b"/>
                <a:pathLst>
                  <a:path w="61" h="98">
                    <a:moveTo>
                      <a:pt x="17" y="0"/>
                    </a:moveTo>
                    <a:lnTo>
                      <a:pt x="44" y="0"/>
                    </a:lnTo>
                    <a:lnTo>
                      <a:pt x="61" y="12"/>
                    </a:lnTo>
                    <a:lnTo>
                      <a:pt x="61" y="38"/>
                    </a:lnTo>
                    <a:lnTo>
                      <a:pt x="39" y="38"/>
                    </a:lnTo>
                    <a:lnTo>
                      <a:pt x="39" y="18"/>
                    </a:lnTo>
                    <a:lnTo>
                      <a:pt x="22" y="18"/>
                    </a:lnTo>
                    <a:lnTo>
                      <a:pt x="22" y="78"/>
                    </a:lnTo>
                    <a:lnTo>
                      <a:pt x="39" y="78"/>
                    </a:lnTo>
                    <a:lnTo>
                      <a:pt x="39" y="57"/>
                    </a:lnTo>
                    <a:lnTo>
                      <a:pt x="61" y="57"/>
                    </a:lnTo>
                    <a:lnTo>
                      <a:pt x="61" y="84"/>
                    </a:lnTo>
                    <a:lnTo>
                      <a:pt x="44" y="98"/>
                    </a:lnTo>
                    <a:lnTo>
                      <a:pt x="17" y="98"/>
                    </a:lnTo>
                    <a:lnTo>
                      <a:pt x="0" y="84"/>
                    </a:lnTo>
                    <a:lnTo>
                      <a:pt x="0" y="12"/>
                    </a:lnTo>
                    <a:lnTo>
                      <a:pt x="17" y="0"/>
                    </a:lnTo>
                    <a:close/>
                  </a:path>
                </a:pathLst>
              </a:custGeom>
              <a:solidFill>
                <a:srgbClr val="000000"/>
              </a:solidFill>
              <a:ln w="9525">
                <a:noFill/>
                <a:round/>
                <a:headEnd/>
                <a:tailEnd/>
              </a:ln>
            </p:spPr>
            <p:txBody>
              <a:bodyPr/>
              <a:lstStyle/>
              <a:p>
                <a:endParaRPr lang="en-US"/>
              </a:p>
            </p:txBody>
          </p:sp>
          <p:grpSp>
            <p:nvGrpSpPr>
              <p:cNvPr id="30018" name="Group 2370"/>
              <p:cNvGrpSpPr>
                <a:grpSpLocks/>
              </p:cNvGrpSpPr>
              <p:nvPr/>
            </p:nvGrpSpPr>
            <p:grpSpPr bwMode="auto">
              <a:xfrm>
                <a:off x="1904" y="3096"/>
                <a:ext cx="24" cy="17"/>
                <a:chOff x="1904" y="3096"/>
                <a:chExt cx="24" cy="17"/>
              </a:xfrm>
            </p:grpSpPr>
            <p:sp>
              <p:nvSpPr>
                <p:cNvPr id="30019" name="Freeform 2371"/>
                <p:cNvSpPr>
                  <a:spLocks/>
                </p:cNvSpPr>
                <p:nvPr/>
              </p:nvSpPr>
              <p:spPr bwMode="auto">
                <a:xfrm>
                  <a:off x="1919" y="3096"/>
                  <a:ext cx="9" cy="17"/>
                </a:xfrm>
                <a:custGeom>
                  <a:avLst/>
                  <a:gdLst/>
                  <a:ahLst/>
                  <a:cxnLst>
                    <a:cxn ang="0">
                      <a:pos x="0" y="0"/>
                    </a:cxn>
                    <a:cxn ang="0">
                      <a:pos x="44" y="0"/>
                    </a:cxn>
                    <a:cxn ang="0">
                      <a:pos x="58" y="10"/>
                    </a:cxn>
                    <a:cxn ang="0">
                      <a:pos x="58" y="38"/>
                    </a:cxn>
                    <a:cxn ang="0">
                      <a:pos x="44" y="49"/>
                    </a:cxn>
                    <a:cxn ang="0">
                      <a:pos x="58" y="60"/>
                    </a:cxn>
                    <a:cxn ang="0">
                      <a:pos x="58" y="99"/>
                    </a:cxn>
                    <a:cxn ang="0">
                      <a:pos x="36" y="99"/>
                    </a:cxn>
                    <a:cxn ang="0">
                      <a:pos x="36" y="60"/>
                    </a:cxn>
                    <a:cxn ang="0">
                      <a:pos x="36" y="41"/>
                    </a:cxn>
                    <a:cxn ang="0">
                      <a:pos x="22" y="41"/>
                    </a:cxn>
                    <a:cxn ang="0">
                      <a:pos x="22" y="17"/>
                    </a:cxn>
                    <a:cxn ang="0">
                      <a:pos x="36" y="17"/>
                    </a:cxn>
                    <a:cxn ang="0">
                      <a:pos x="36" y="41"/>
                    </a:cxn>
                    <a:cxn ang="0">
                      <a:pos x="36" y="60"/>
                    </a:cxn>
                    <a:cxn ang="0">
                      <a:pos x="22" y="60"/>
                    </a:cxn>
                    <a:cxn ang="0">
                      <a:pos x="22" y="99"/>
                    </a:cxn>
                    <a:cxn ang="0">
                      <a:pos x="0" y="99"/>
                    </a:cxn>
                    <a:cxn ang="0">
                      <a:pos x="0" y="0"/>
                    </a:cxn>
                  </a:cxnLst>
                  <a:rect l="0" t="0" r="r" b="b"/>
                  <a:pathLst>
                    <a:path w="58" h="99">
                      <a:moveTo>
                        <a:pt x="0" y="0"/>
                      </a:moveTo>
                      <a:lnTo>
                        <a:pt x="44" y="0"/>
                      </a:lnTo>
                      <a:lnTo>
                        <a:pt x="58" y="10"/>
                      </a:lnTo>
                      <a:lnTo>
                        <a:pt x="58" y="38"/>
                      </a:lnTo>
                      <a:lnTo>
                        <a:pt x="44" y="49"/>
                      </a:lnTo>
                      <a:lnTo>
                        <a:pt x="58" y="60"/>
                      </a:lnTo>
                      <a:lnTo>
                        <a:pt x="58" y="99"/>
                      </a:lnTo>
                      <a:lnTo>
                        <a:pt x="36" y="99"/>
                      </a:lnTo>
                      <a:lnTo>
                        <a:pt x="36" y="60"/>
                      </a:lnTo>
                      <a:lnTo>
                        <a:pt x="36" y="41"/>
                      </a:lnTo>
                      <a:lnTo>
                        <a:pt x="22" y="41"/>
                      </a:lnTo>
                      <a:lnTo>
                        <a:pt x="22" y="17"/>
                      </a:lnTo>
                      <a:lnTo>
                        <a:pt x="36" y="17"/>
                      </a:lnTo>
                      <a:lnTo>
                        <a:pt x="36" y="41"/>
                      </a:lnTo>
                      <a:lnTo>
                        <a:pt x="36" y="60"/>
                      </a:lnTo>
                      <a:lnTo>
                        <a:pt x="22" y="60"/>
                      </a:lnTo>
                      <a:lnTo>
                        <a:pt x="22" y="99"/>
                      </a:lnTo>
                      <a:lnTo>
                        <a:pt x="0" y="99"/>
                      </a:lnTo>
                      <a:lnTo>
                        <a:pt x="0" y="0"/>
                      </a:lnTo>
                      <a:close/>
                    </a:path>
                  </a:pathLst>
                </a:custGeom>
                <a:solidFill>
                  <a:srgbClr val="000000"/>
                </a:solidFill>
                <a:ln w="9525">
                  <a:noFill/>
                  <a:round/>
                  <a:headEnd/>
                  <a:tailEnd/>
                </a:ln>
              </p:spPr>
              <p:txBody>
                <a:bodyPr/>
                <a:lstStyle/>
                <a:p>
                  <a:endParaRPr lang="en-US"/>
                </a:p>
              </p:txBody>
            </p:sp>
            <p:sp>
              <p:nvSpPr>
                <p:cNvPr id="30020" name="Freeform 2372"/>
                <p:cNvSpPr>
                  <a:spLocks/>
                </p:cNvSpPr>
                <p:nvPr/>
              </p:nvSpPr>
              <p:spPr bwMode="auto">
                <a:xfrm>
                  <a:off x="1904" y="3096"/>
                  <a:ext cx="13" cy="16"/>
                </a:xfrm>
                <a:custGeom>
                  <a:avLst/>
                  <a:gdLst/>
                  <a:ahLst/>
                  <a:cxnLst>
                    <a:cxn ang="0">
                      <a:pos x="0" y="99"/>
                    </a:cxn>
                    <a:cxn ang="0">
                      <a:pos x="24" y="99"/>
                    </a:cxn>
                    <a:cxn ang="0">
                      <a:pos x="24" y="46"/>
                    </a:cxn>
                    <a:cxn ang="0">
                      <a:pos x="35" y="99"/>
                    </a:cxn>
                    <a:cxn ang="0">
                      <a:pos x="47" y="99"/>
                    </a:cxn>
                    <a:cxn ang="0">
                      <a:pos x="57" y="46"/>
                    </a:cxn>
                    <a:cxn ang="0">
                      <a:pos x="57" y="99"/>
                    </a:cxn>
                    <a:cxn ang="0">
                      <a:pos x="81" y="99"/>
                    </a:cxn>
                    <a:cxn ang="0">
                      <a:pos x="81" y="0"/>
                    </a:cxn>
                    <a:cxn ang="0">
                      <a:pos x="49" y="0"/>
                    </a:cxn>
                    <a:cxn ang="0">
                      <a:pos x="41" y="46"/>
                    </a:cxn>
                    <a:cxn ang="0">
                      <a:pos x="32" y="0"/>
                    </a:cxn>
                    <a:cxn ang="0">
                      <a:pos x="0" y="0"/>
                    </a:cxn>
                    <a:cxn ang="0">
                      <a:pos x="0" y="99"/>
                    </a:cxn>
                  </a:cxnLst>
                  <a:rect l="0" t="0" r="r" b="b"/>
                  <a:pathLst>
                    <a:path w="81" h="99">
                      <a:moveTo>
                        <a:pt x="0" y="99"/>
                      </a:moveTo>
                      <a:lnTo>
                        <a:pt x="24" y="99"/>
                      </a:lnTo>
                      <a:lnTo>
                        <a:pt x="24" y="46"/>
                      </a:lnTo>
                      <a:lnTo>
                        <a:pt x="35" y="99"/>
                      </a:lnTo>
                      <a:lnTo>
                        <a:pt x="47" y="99"/>
                      </a:lnTo>
                      <a:lnTo>
                        <a:pt x="57" y="46"/>
                      </a:lnTo>
                      <a:lnTo>
                        <a:pt x="57" y="99"/>
                      </a:lnTo>
                      <a:lnTo>
                        <a:pt x="81" y="99"/>
                      </a:lnTo>
                      <a:lnTo>
                        <a:pt x="81" y="0"/>
                      </a:lnTo>
                      <a:lnTo>
                        <a:pt x="49" y="0"/>
                      </a:lnTo>
                      <a:lnTo>
                        <a:pt x="41" y="46"/>
                      </a:lnTo>
                      <a:lnTo>
                        <a:pt x="32" y="0"/>
                      </a:lnTo>
                      <a:lnTo>
                        <a:pt x="0" y="0"/>
                      </a:lnTo>
                      <a:lnTo>
                        <a:pt x="0" y="99"/>
                      </a:lnTo>
                      <a:close/>
                    </a:path>
                  </a:pathLst>
                </a:custGeom>
                <a:solidFill>
                  <a:srgbClr val="000000"/>
                </a:solidFill>
                <a:ln w="9525">
                  <a:noFill/>
                  <a:round/>
                  <a:headEnd/>
                  <a:tailEnd/>
                </a:ln>
              </p:spPr>
              <p:txBody>
                <a:bodyPr/>
                <a:lstStyle/>
                <a:p>
                  <a:endParaRPr lang="en-US"/>
                </a:p>
              </p:txBody>
            </p:sp>
          </p:grpSp>
          <p:sp>
            <p:nvSpPr>
              <p:cNvPr id="30021" name="Freeform 2373"/>
              <p:cNvSpPr>
                <a:spLocks/>
              </p:cNvSpPr>
              <p:nvPr/>
            </p:nvSpPr>
            <p:spPr bwMode="auto">
              <a:xfrm>
                <a:off x="1870" y="3249"/>
                <a:ext cx="10" cy="17"/>
              </a:xfrm>
              <a:custGeom>
                <a:avLst/>
                <a:gdLst/>
                <a:ahLst/>
                <a:cxnLst>
                  <a:cxn ang="0">
                    <a:pos x="17" y="0"/>
                  </a:cxn>
                  <a:cxn ang="0">
                    <a:pos x="44" y="0"/>
                  </a:cxn>
                  <a:cxn ang="0">
                    <a:pos x="61" y="13"/>
                  </a:cxn>
                  <a:cxn ang="0">
                    <a:pos x="61" y="38"/>
                  </a:cxn>
                  <a:cxn ang="0">
                    <a:pos x="39" y="38"/>
                  </a:cxn>
                  <a:cxn ang="0">
                    <a:pos x="39" y="18"/>
                  </a:cxn>
                  <a:cxn ang="0">
                    <a:pos x="22" y="18"/>
                  </a:cxn>
                  <a:cxn ang="0">
                    <a:pos x="22" y="78"/>
                  </a:cxn>
                  <a:cxn ang="0">
                    <a:pos x="39" y="78"/>
                  </a:cxn>
                  <a:cxn ang="0">
                    <a:pos x="39" y="57"/>
                  </a:cxn>
                  <a:cxn ang="0">
                    <a:pos x="61" y="57"/>
                  </a:cxn>
                  <a:cxn ang="0">
                    <a:pos x="61" y="84"/>
                  </a:cxn>
                  <a:cxn ang="0">
                    <a:pos x="44" y="98"/>
                  </a:cxn>
                  <a:cxn ang="0">
                    <a:pos x="17" y="98"/>
                  </a:cxn>
                  <a:cxn ang="0">
                    <a:pos x="0" y="84"/>
                  </a:cxn>
                  <a:cxn ang="0">
                    <a:pos x="0" y="13"/>
                  </a:cxn>
                  <a:cxn ang="0">
                    <a:pos x="17" y="0"/>
                  </a:cxn>
                </a:cxnLst>
                <a:rect l="0" t="0" r="r" b="b"/>
                <a:pathLst>
                  <a:path w="61" h="98">
                    <a:moveTo>
                      <a:pt x="17" y="0"/>
                    </a:moveTo>
                    <a:lnTo>
                      <a:pt x="44" y="0"/>
                    </a:lnTo>
                    <a:lnTo>
                      <a:pt x="61" y="13"/>
                    </a:lnTo>
                    <a:lnTo>
                      <a:pt x="61" y="38"/>
                    </a:lnTo>
                    <a:lnTo>
                      <a:pt x="39" y="38"/>
                    </a:lnTo>
                    <a:lnTo>
                      <a:pt x="39" y="18"/>
                    </a:lnTo>
                    <a:lnTo>
                      <a:pt x="22" y="18"/>
                    </a:lnTo>
                    <a:lnTo>
                      <a:pt x="22" y="78"/>
                    </a:lnTo>
                    <a:lnTo>
                      <a:pt x="39" y="78"/>
                    </a:lnTo>
                    <a:lnTo>
                      <a:pt x="39" y="57"/>
                    </a:lnTo>
                    <a:lnTo>
                      <a:pt x="61" y="57"/>
                    </a:lnTo>
                    <a:lnTo>
                      <a:pt x="61" y="84"/>
                    </a:lnTo>
                    <a:lnTo>
                      <a:pt x="44" y="98"/>
                    </a:lnTo>
                    <a:lnTo>
                      <a:pt x="17" y="98"/>
                    </a:lnTo>
                    <a:lnTo>
                      <a:pt x="0" y="84"/>
                    </a:lnTo>
                    <a:lnTo>
                      <a:pt x="0" y="13"/>
                    </a:lnTo>
                    <a:lnTo>
                      <a:pt x="17" y="0"/>
                    </a:lnTo>
                    <a:close/>
                  </a:path>
                </a:pathLst>
              </a:custGeom>
              <a:solidFill>
                <a:srgbClr val="000000"/>
              </a:solidFill>
              <a:ln w="9525">
                <a:noFill/>
                <a:round/>
                <a:headEnd/>
                <a:tailEnd/>
              </a:ln>
            </p:spPr>
            <p:txBody>
              <a:bodyPr/>
              <a:lstStyle/>
              <a:p>
                <a:endParaRPr lang="en-US"/>
              </a:p>
            </p:txBody>
          </p:sp>
          <p:sp>
            <p:nvSpPr>
              <p:cNvPr id="30022" name="Freeform 2374"/>
              <p:cNvSpPr>
                <a:spLocks/>
              </p:cNvSpPr>
              <p:nvPr/>
            </p:nvSpPr>
            <p:spPr bwMode="auto">
              <a:xfrm>
                <a:off x="1864" y="3211"/>
                <a:ext cx="10" cy="16"/>
              </a:xfrm>
              <a:custGeom>
                <a:avLst/>
                <a:gdLst/>
                <a:ahLst/>
                <a:cxnLst>
                  <a:cxn ang="0">
                    <a:pos x="17" y="0"/>
                  </a:cxn>
                  <a:cxn ang="0">
                    <a:pos x="44" y="0"/>
                  </a:cxn>
                  <a:cxn ang="0">
                    <a:pos x="61" y="13"/>
                  </a:cxn>
                  <a:cxn ang="0">
                    <a:pos x="61" y="38"/>
                  </a:cxn>
                  <a:cxn ang="0">
                    <a:pos x="39" y="38"/>
                  </a:cxn>
                  <a:cxn ang="0">
                    <a:pos x="39" y="18"/>
                  </a:cxn>
                  <a:cxn ang="0">
                    <a:pos x="22" y="18"/>
                  </a:cxn>
                  <a:cxn ang="0">
                    <a:pos x="22" y="78"/>
                  </a:cxn>
                  <a:cxn ang="0">
                    <a:pos x="39" y="78"/>
                  </a:cxn>
                  <a:cxn ang="0">
                    <a:pos x="39" y="57"/>
                  </a:cxn>
                  <a:cxn ang="0">
                    <a:pos x="61" y="57"/>
                  </a:cxn>
                  <a:cxn ang="0">
                    <a:pos x="61" y="84"/>
                  </a:cxn>
                  <a:cxn ang="0">
                    <a:pos x="44" y="99"/>
                  </a:cxn>
                  <a:cxn ang="0">
                    <a:pos x="17" y="99"/>
                  </a:cxn>
                  <a:cxn ang="0">
                    <a:pos x="0" y="84"/>
                  </a:cxn>
                  <a:cxn ang="0">
                    <a:pos x="0" y="13"/>
                  </a:cxn>
                  <a:cxn ang="0">
                    <a:pos x="17" y="0"/>
                  </a:cxn>
                </a:cxnLst>
                <a:rect l="0" t="0" r="r" b="b"/>
                <a:pathLst>
                  <a:path w="61" h="99">
                    <a:moveTo>
                      <a:pt x="17" y="0"/>
                    </a:moveTo>
                    <a:lnTo>
                      <a:pt x="44" y="0"/>
                    </a:lnTo>
                    <a:lnTo>
                      <a:pt x="61" y="13"/>
                    </a:lnTo>
                    <a:lnTo>
                      <a:pt x="61" y="38"/>
                    </a:lnTo>
                    <a:lnTo>
                      <a:pt x="39" y="38"/>
                    </a:lnTo>
                    <a:lnTo>
                      <a:pt x="39" y="18"/>
                    </a:lnTo>
                    <a:lnTo>
                      <a:pt x="22" y="18"/>
                    </a:lnTo>
                    <a:lnTo>
                      <a:pt x="22" y="78"/>
                    </a:lnTo>
                    <a:lnTo>
                      <a:pt x="39" y="78"/>
                    </a:lnTo>
                    <a:lnTo>
                      <a:pt x="39" y="57"/>
                    </a:lnTo>
                    <a:lnTo>
                      <a:pt x="61" y="57"/>
                    </a:lnTo>
                    <a:lnTo>
                      <a:pt x="61" y="84"/>
                    </a:lnTo>
                    <a:lnTo>
                      <a:pt x="44" y="99"/>
                    </a:lnTo>
                    <a:lnTo>
                      <a:pt x="17" y="99"/>
                    </a:lnTo>
                    <a:lnTo>
                      <a:pt x="0" y="84"/>
                    </a:lnTo>
                    <a:lnTo>
                      <a:pt x="0" y="13"/>
                    </a:lnTo>
                    <a:lnTo>
                      <a:pt x="17" y="0"/>
                    </a:lnTo>
                    <a:close/>
                  </a:path>
                </a:pathLst>
              </a:custGeom>
              <a:solidFill>
                <a:srgbClr val="000000"/>
              </a:solidFill>
              <a:ln w="9525">
                <a:noFill/>
                <a:round/>
                <a:headEnd/>
                <a:tailEnd/>
              </a:ln>
            </p:spPr>
            <p:txBody>
              <a:bodyPr/>
              <a:lstStyle/>
              <a:p>
                <a:endParaRPr lang="en-US"/>
              </a:p>
            </p:txBody>
          </p:sp>
          <p:sp>
            <p:nvSpPr>
              <p:cNvPr id="30023" name="Freeform 2375"/>
              <p:cNvSpPr>
                <a:spLocks/>
              </p:cNvSpPr>
              <p:nvPr/>
            </p:nvSpPr>
            <p:spPr bwMode="auto">
              <a:xfrm>
                <a:off x="2051" y="3232"/>
                <a:ext cx="12" cy="12"/>
              </a:xfrm>
              <a:custGeom>
                <a:avLst/>
                <a:gdLst/>
                <a:ahLst/>
                <a:cxnLst>
                  <a:cxn ang="0">
                    <a:pos x="25" y="0"/>
                  </a:cxn>
                  <a:cxn ang="0">
                    <a:pos x="48" y="0"/>
                  </a:cxn>
                  <a:cxn ang="0">
                    <a:pos x="48" y="25"/>
                  </a:cxn>
                  <a:cxn ang="0">
                    <a:pos x="73" y="25"/>
                  </a:cxn>
                  <a:cxn ang="0">
                    <a:pos x="73" y="48"/>
                  </a:cxn>
                  <a:cxn ang="0">
                    <a:pos x="48" y="48"/>
                  </a:cxn>
                  <a:cxn ang="0">
                    <a:pos x="48" y="73"/>
                  </a:cxn>
                  <a:cxn ang="0">
                    <a:pos x="25" y="73"/>
                  </a:cxn>
                  <a:cxn ang="0">
                    <a:pos x="25" y="48"/>
                  </a:cxn>
                  <a:cxn ang="0">
                    <a:pos x="0" y="48"/>
                  </a:cxn>
                  <a:cxn ang="0">
                    <a:pos x="0" y="25"/>
                  </a:cxn>
                  <a:cxn ang="0">
                    <a:pos x="25" y="25"/>
                  </a:cxn>
                  <a:cxn ang="0">
                    <a:pos x="25" y="0"/>
                  </a:cxn>
                </a:cxnLst>
                <a:rect l="0" t="0" r="r" b="b"/>
                <a:pathLst>
                  <a:path w="73" h="73">
                    <a:moveTo>
                      <a:pt x="25" y="0"/>
                    </a:moveTo>
                    <a:lnTo>
                      <a:pt x="48" y="0"/>
                    </a:lnTo>
                    <a:lnTo>
                      <a:pt x="48" y="25"/>
                    </a:lnTo>
                    <a:lnTo>
                      <a:pt x="73" y="25"/>
                    </a:lnTo>
                    <a:lnTo>
                      <a:pt x="73" y="48"/>
                    </a:lnTo>
                    <a:lnTo>
                      <a:pt x="48" y="48"/>
                    </a:lnTo>
                    <a:lnTo>
                      <a:pt x="48" y="73"/>
                    </a:lnTo>
                    <a:lnTo>
                      <a:pt x="25" y="73"/>
                    </a:lnTo>
                    <a:lnTo>
                      <a:pt x="25" y="48"/>
                    </a:lnTo>
                    <a:lnTo>
                      <a:pt x="0" y="48"/>
                    </a:lnTo>
                    <a:lnTo>
                      <a:pt x="0" y="25"/>
                    </a:lnTo>
                    <a:lnTo>
                      <a:pt x="25" y="25"/>
                    </a:lnTo>
                    <a:lnTo>
                      <a:pt x="25" y="0"/>
                    </a:lnTo>
                    <a:close/>
                  </a:path>
                </a:pathLst>
              </a:custGeom>
              <a:solidFill>
                <a:srgbClr val="000000"/>
              </a:solidFill>
              <a:ln w="9525">
                <a:noFill/>
                <a:round/>
                <a:headEnd/>
                <a:tailEnd/>
              </a:ln>
            </p:spPr>
            <p:txBody>
              <a:bodyPr/>
              <a:lstStyle/>
              <a:p>
                <a:endParaRPr lang="en-US"/>
              </a:p>
            </p:txBody>
          </p:sp>
          <p:sp>
            <p:nvSpPr>
              <p:cNvPr id="30024" name="Freeform 2376"/>
              <p:cNvSpPr>
                <a:spLocks/>
              </p:cNvSpPr>
              <p:nvPr/>
            </p:nvSpPr>
            <p:spPr bwMode="auto">
              <a:xfrm>
                <a:off x="2051" y="3177"/>
                <a:ext cx="12" cy="4"/>
              </a:xfrm>
              <a:custGeom>
                <a:avLst/>
                <a:gdLst/>
                <a:ahLst/>
                <a:cxnLst>
                  <a:cxn ang="0">
                    <a:pos x="48" y="0"/>
                  </a:cxn>
                  <a:cxn ang="0">
                    <a:pos x="73" y="0"/>
                  </a:cxn>
                  <a:cxn ang="0">
                    <a:pos x="73" y="23"/>
                  </a:cxn>
                  <a:cxn ang="0">
                    <a:pos x="48" y="23"/>
                  </a:cxn>
                  <a:cxn ang="0">
                    <a:pos x="25" y="23"/>
                  </a:cxn>
                  <a:cxn ang="0">
                    <a:pos x="0" y="23"/>
                  </a:cxn>
                  <a:cxn ang="0">
                    <a:pos x="0" y="0"/>
                  </a:cxn>
                  <a:cxn ang="0">
                    <a:pos x="25" y="0"/>
                  </a:cxn>
                  <a:cxn ang="0">
                    <a:pos x="48" y="0"/>
                  </a:cxn>
                </a:cxnLst>
                <a:rect l="0" t="0" r="r" b="b"/>
                <a:pathLst>
                  <a:path w="73" h="23">
                    <a:moveTo>
                      <a:pt x="48" y="0"/>
                    </a:moveTo>
                    <a:lnTo>
                      <a:pt x="73" y="0"/>
                    </a:lnTo>
                    <a:lnTo>
                      <a:pt x="73" y="23"/>
                    </a:lnTo>
                    <a:lnTo>
                      <a:pt x="48" y="23"/>
                    </a:lnTo>
                    <a:lnTo>
                      <a:pt x="25" y="23"/>
                    </a:lnTo>
                    <a:lnTo>
                      <a:pt x="0" y="23"/>
                    </a:lnTo>
                    <a:lnTo>
                      <a:pt x="0" y="0"/>
                    </a:lnTo>
                    <a:lnTo>
                      <a:pt x="25" y="0"/>
                    </a:lnTo>
                    <a:lnTo>
                      <a:pt x="48" y="0"/>
                    </a:lnTo>
                    <a:close/>
                  </a:path>
                </a:pathLst>
              </a:custGeom>
              <a:solidFill>
                <a:srgbClr val="000000"/>
              </a:solidFill>
              <a:ln w="9525">
                <a:noFill/>
                <a:round/>
                <a:headEnd/>
                <a:tailEnd/>
              </a:ln>
            </p:spPr>
            <p:txBody>
              <a:bodyPr/>
              <a:lstStyle/>
              <a:p>
                <a:endParaRPr lang="en-US"/>
              </a:p>
            </p:txBody>
          </p:sp>
          <p:sp>
            <p:nvSpPr>
              <p:cNvPr id="30025" name="Freeform 2377"/>
              <p:cNvSpPr>
                <a:spLocks/>
              </p:cNvSpPr>
              <p:nvPr/>
            </p:nvSpPr>
            <p:spPr bwMode="auto">
              <a:xfrm>
                <a:off x="2050" y="3136"/>
                <a:ext cx="13" cy="12"/>
              </a:xfrm>
              <a:custGeom>
                <a:avLst/>
                <a:gdLst/>
                <a:ahLst/>
                <a:cxnLst>
                  <a:cxn ang="0">
                    <a:pos x="0" y="0"/>
                  </a:cxn>
                  <a:cxn ang="0">
                    <a:pos x="31" y="0"/>
                  </a:cxn>
                  <a:cxn ang="0">
                    <a:pos x="39" y="18"/>
                  </a:cxn>
                  <a:cxn ang="0">
                    <a:pos x="50" y="0"/>
                  </a:cxn>
                  <a:cxn ang="0">
                    <a:pos x="77" y="0"/>
                  </a:cxn>
                  <a:cxn ang="0">
                    <a:pos x="57" y="34"/>
                  </a:cxn>
                  <a:cxn ang="0">
                    <a:pos x="81" y="72"/>
                  </a:cxn>
                  <a:cxn ang="0">
                    <a:pos x="50" y="72"/>
                  </a:cxn>
                  <a:cxn ang="0">
                    <a:pos x="39" y="52"/>
                  </a:cxn>
                  <a:cxn ang="0">
                    <a:pos x="31" y="72"/>
                  </a:cxn>
                  <a:cxn ang="0">
                    <a:pos x="0" y="72"/>
                  </a:cxn>
                  <a:cxn ang="0">
                    <a:pos x="25" y="34"/>
                  </a:cxn>
                  <a:cxn ang="0">
                    <a:pos x="0" y="0"/>
                  </a:cxn>
                </a:cxnLst>
                <a:rect l="0" t="0" r="r" b="b"/>
                <a:pathLst>
                  <a:path w="81" h="72">
                    <a:moveTo>
                      <a:pt x="0" y="0"/>
                    </a:moveTo>
                    <a:lnTo>
                      <a:pt x="31" y="0"/>
                    </a:lnTo>
                    <a:lnTo>
                      <a:pt x="39" y="18"/>
                    </a:lnTo>
                    <a:lnTo>
                      <a:pt x="50" y="0"/>
                    </a:lnTo>
                    <a:lnTo>
                      <a:pt x="77" y="0"/>
                    </a:lnTo>
                    <a:lnTo>
                      <a:pt x="57" y="34"/>
                    </a:lnTo>
                    <a:lnTo>
                      <a:pt x="81" y="72"/>
                    </a:lnTo>
                    <a:lnTo>
                      <a:pt x="50" y="72"/>
                    </a:lnTo>
                    <a:lnTo>
                      <a:pt x="39" y="52"/>
                    </a:lnTo>
                    <a:lnTo>
                      <a:pt x="31" y="72"/>
                    </a:lnTo>
                    <a:lnTo>
                      <a:pt x="0" y="72"/>
                    </a:lnTo>
                    <a:lnTo>
                      <a:pt x="25" y="34"/>
                    </a:lnTo>
                    <a:lnTo>
                      <a:pt x="0" y="0"/>
                    </a:lnTo>
                    <a:close/>
                  </a:path>
                </a:pathLst>
              </a:custGeom>
              <a:solidFill>
                <a:srgbClr val="000000"/>
              </a:solidFill>
              <a:ln w="9525">
                <a:noFill/>
                <a:round/>
                <a:headEnd/>
                <a:tailEnd/>
              </a:ln>
            </p:spPr>
            <p:txBody>
              <a:bodyPr/>
              <a:lstStyle/>
              <a:p>
                <a:endParaRPr lang="en-US"/>
              </a:p>
            </p:txBody>
          </p:sp>
          <p:grpSp>
            <p:nvGrpSpPr>
              <p:cNvPr id="30026" name="Group 2378"/>
              <p:cNvGrpSpPr>
                <a:grpSpLocks/>
              </p:cNvGrpSpPr>
              <p:nvPr/>
            </p:nvGrpSpPr>
            <p:grpSpPr bwMode="auto">
              <a:xfrm>
                <a:off x="1997" y="3096"/>
                <a:ext cx="27" cy="16"/>
                <a:chOff x="1997" y="3096"/>
                <a:chExt cx="27" cy="16"/>
              </a:xfrm>
            </p:grpSpPr>
            <p:sp>
              <p:nvSpPr>
                <p:cNvPr id="30027" name="Freeform 2379"/>
                <p:cNvSpPr>
                  <a:spLocks/>
                </p:cNvSpPr>
                <p:nvPr/>
              </p:nvSpPr>
              <p:spPr bwMode="auto">
                <a:xfrm>
                  <a:off x="1997" y="3096"/>
                  <a:ext cx="13" cy="16"/>
                </a:xfrm>
                <a:custGeom>
                  <a:avLst/>
                  <a:gdLst/>
                  <a:ahLst/>
                  <a:cxnLst>
                    <a:cxn ang="0">
                      <a:pos x="0" y="99"/>
                    </a:cxn>
                    <a:cxn ang="0">
                      <a:pos x="23" y="99"/>
                    </a:cxn>
                    <a:cxn ang="0">
                      <a:pos x="23" y="46"/>
                    </a:cxn>
                    <a:cxn ang="0">
                      <a:pos x="35" y="99"/>
                    </a:cxn>
                    <a:cxn ang="0">
                      <a:pos x="46" y="99"/>
                    </a:cxn>
                    <a:cxn ang="0">
                      <a:pos x="57" y="46"/>
                    </a:cxn>
                    <a:cxn ang="0">
                      <a:pos x="57" y="99"/>
                    </a:cxn>
                    <a:cxn ang="0">
                      <a:pos x="80" y="99"/>
                    </a:cxn>
                    <a:cxn ang="0">
                      <a:pos x="80" y="0"/>
                    </a:cxn>
                    <a:cxn ang="0">
                      <a:pos x="49" y="0"/>
                    </a:cxn>
                    <a:cxn ang="0">
                      <a:pos x="40" y="46"/>
                    </a:cxn>
                    <a:cxn ang="0">
                      <a:pos x="32" y="0"/>
                    </a:cxn>
                    <a:cxn ang="0">
                      <a:pos x="0" y="0"/>
                    </a:cxn>
                    <a:cxn ang="0">
                      <a:pos x="0" y="99"/>
                    </a:cxn>
                  </a:cxnLst>
                  <a:rect l="0" t="0" r="r" b="b"/>
                  <a:pathLst>
                    <a:path w="80" h="99">
                      <a:moveTo>
                        <a:pt x="0" y="99"/>
                      </a:moveTo>
                      <a:lnTo>
                        <a:pt x="23" y="99"/>
                      </a:lnTo>
                      <a:lnTo>
                        <a:pt x="23" y="46"/>
                      </a:lnTo>
                      <a:lnTo>
                        <a:pt x="35" y="99"/>
                      </a:lnTo>
                      <a:lnTo>
                        <a:pt x="46" y="99"/>
                      </a:lnTo>
                      <a:lnTo>
                        <a:pt x="57" y="46"/>
                      </a:lnTo>
                      <a:lnTo>
                        <a:pt x="57" y="99"/>
                      </a:lnTo>
                      <a:lnTo>
                        <a:pt x="80" y="99"/>
                      </a:lnTo>
                      <a:lnTo>
                        <a:pt x="80" y="0"/>
                      </a:lnTo>
                      <a:lnTo>
                        <a:pt x="49" y="0"/>
                      </a:lnTo>
                      <a:lnTo>
                        <a:pt x="40" y="46"/>
                      </a:lnTo>
                      <a:lnTo>
                        <a:pt x="32" y="0"/>
                      </a:lnTo>
                      <a:lnTo>
                        <a:pt x="0" y="0"/>
                      </a:lnTo>
                      <a:lnTo>
                        <a:pt x="0" y="99"/>
                      </a:lnTo>
                      <a:close/>
                    </a:path>
                  </a:pathLst>
                </a:custGeom>
                <a:solidFill>
                  <a:srgbClr val="000000"/>
                </a:solidFill>
                <a:ln w="9525">
                  <a:noFill/>
                  <a:round/>
                  <a:headEnd/>
                  <a:tailEnd/>
                </a:ln>
              </p:spPr>
              <p:txBody>
                <a:bodyPr/>
                <a:lstStyle/>
                <a:p>
                  <a:endParaRPr lang="en-US"/>
                </a:p>
              </p:txBody>
            </p:sp>
            <p:sp>
              <p:nvSpPr>
                <p:cNvPr id="30028" name="Freeform 2380"/>
                <p:cNvSpPr>
                  <a:spLocks/>
                </p:cNvSpPr>
                <p:nvPr/>
              </p:nvSpPr>
              <p:spPr bwMode="auto">
                <a:xfrm>
                  <a:off x="2011" y="3098"/>
                  <a:ext cx="13" cy="12"/>
                </a:xfrm>
                <a:custGeom>
                  <a:avLst/>
                  <a:gdLst/>
                  <a:ahLst/>
                  <a:cxnLst>
                    <a:cxn ang="0">
                      <a:pos x="25" y="0"/>
                    </a:cxn>
                    <a:cxn ang="0">
                      <a:pos x="48" y="0"/>
                    </a:cxn>
                    <a:cxn ang="0">
                      <a:pos x="48" y="26"/>
                    </a:cxn>
                    <a:cxn ang="0">
                      <a:pos x="73" y="26"/>
                    </a:cxn>
                    <a:cxn ang="0">
                      <a:pos x="73" y="49"/>
                    </a:cxn>
                    <a:cxn ang="0">
                      <a:pos x="48" y="49"/>
                    </a:cxn>
                    <a:cxn ang="0">
                      <a:pos x="48" y="74"/>
                    </a:cxn>
                    <a:cxn ang="0">
                      <a:pos x="25" y="74"/>
                    </a:cxn>
                    <a:cxn ang="0">
                      <a:pos x="25" y="49"/>
                    </a:cxn>
                    <a:cxn ang="0">
                      <a:pos x="0" y="49"/>
                    </a:cxn>
                    <a:cxn ang="0">
                      <a:pos x="0" y="26"/>
                    </a:cxn>
                    <a:cxn ang="0">
                      <a:pos x="25" y="26"/>
                    </a:cxn>
                    <a:cxn ang="0">
                      <a:pos x="25" y="0"/>
                    </a:cxn>
                  </a:cxnLst>
                  <a:rect l="0" t="0" r="r" b="b"/>
                  <a:pathLst>
                    <a:path w="73" h="74">
                      <a:moveTo>
                        <a:pt x="25" y="0"/>
                      </a:moveTo>
                      <a:lnTo>
                        <a:pt x="48" y="0"/>
                      </a:lnTo>
                      <a:lnTo>
                        <a:pt x="48" y="26"/>
                      </a:lnTo>
                      <a:lnTo>
                        <a:pt x="73" y="26"/>
                      </a:lnTo>
                      <a:lnTo>
                        <a:pt x="73" y="49"/>
                      </a:lnTo>
                      <a:lnTo>
                        <a:pt x="48" y="49"/>
                      </a:lnTo>
                      <a:lnTo>
                        <a:pt x="48" y="74"/>
                      </a:lnTo>
                      <a:lnTo>
                        <a:pt x="25" y="74"/>
                      </a:lnTo>
                      <a:lnTo>
                        <a:pt x="25" y="49"/>
                      </a:lnTo>
                      <a:lnTo>
                        <a:pt x="0" y="49"/>
                      </a:lnTo>
                      <a:lnTo>
                        <a:pt x="0" y="26"/>
                      </a:lnTo>
                      <a:lnTo>
                        <a:pt x="25" y="26"/>
                      </a:lnTo>
                      <a:lnTo>
                        <a:pt x="25" y="0"/>
                      </a:lnTo>
                      <a:close/>
                    </a:path>
                  </a:pathLst>
                </a:custGeom>
                <a:solidFill>
                  <a:srgbClr val="000000"/>
                </a:solidFill>
                <a:ln w="9525">
                  <a:noFill/>
                  <a:round/>
                  <a:headEnd/>
                  <a:tailEnd/>
                </a:ln>
              </p:spPr>
              <p:txBody>
                <a:bodyPr/>
                <a:lstStyle/>
                <a:p>
                  <a:endParaRPr lang="en-US"/>
                </a:p>
              </p:txBody>
            </p:sp>
          </p:grpSp>
          <p:grpSp>
            <p:nvGrpSpPr>
              <p:cNvPr id="30029" name="Group 2381"/>
              <p:cNvGrpSpPr>
                <a:grpSpLocks/>
              </p:cNvGrpSpPr>
              <p:nvPr/>
            </p:nvGrpSpPr>
            <p:grpSpPr bwMode="auto">
              <a:xfrm>
                <a:off x="1950" y="3096"/>
                <a:ext cx="27" cy="16"/>
                <a:chOff x="1950" y="3096"/>
                <a:chExt cx="27" cy="16"/>
              </a:xfrm>
            </p:grpSpPr>
            <p:sp>
              <p:nvSpPr>
                <p:cNvPr id="30030" name="Freeform 2382"/>
                <p:cNvSpPr>
                  <a:spLocks/>
                </p:cNvSpPr>
                <p:nvPr/>
              </p:nvSpPr>
              <p:spPr bwMode="auto">
                <a:xfrm>
                  <a:off x="1950" y="3096"/>
                  <a:ext cx="13" cy="16"/>
                </a:xfrm>
                <a:custGeom>
                  <a:avLst/>
                  <a:gdLst/>
                  <a:ahLst/>
                  <a:cxnLst>
                    <a:cxn ang="0">
                      <a:pos x="0" y="99"/>
                    </a:cxn>
                    <a:cxn ang="0">
                      <a:pos x="23" y="99"/>
                    </a:cxn>
                    <a:cxn ang="0">
                      <a:pos x="23" y="46"/>
                    </a:cxn>
                    <a:cxn ang="0">
                      <a:pos x="34" y="99"/>
                    </a:cxn>
                    <a:cxn ang="0">
                      <a:pos x="46" y="99"/>
                    </a:cxn>
                    <a:cxn ang="0">
                      <a:pos x="56" y="46"/>
                    </a:cxn>
                    <a:cxn ang="0">
                      <a:pos x="56" y="99"/>
                    </a:cxn>
                    <a:cxn ang="0">
                      <a:pos x="80" y="99"/>
                    </a:cxn>
                    <a:cxn ang="0">
                      <a:pos x="80" y="0"/>
                    </a:cxn>
                    <a:cxn ang="0">
                      <a:pos x="48" y="0"/>
                    </a:cxn>
                    <a:cxn ang="0">
                      <a:pos x="40" y="46"/>
                    </a:cxn>
                    <a:cxn ang="0">
                      <a:pos x="31" y="0"/>
                    </a:cxn>
                    <a:cxn ang="0">
                      <a:pos x="0" y="0"/>
                    </a:cxn>
                    <a:cxn ang="0">
                      <a:pos x="0" y="99"/>
                    </a:cxn>
                  </a:cxnLst>
                  <a:rect l="0" t="0" r="r" b="b"/>
                  <a:pathLst>
                    <a:path w="80" h="99">
                      <a:moveTo>
                        <a:pt x="0" y="99"/>
                      </a:moveTo>
                      <a:lnTo>
                        <a:pt x="23" y="99"/>
                      </a:lnTo>
                      <a:lnTo>
                        <a:pt x="23" y="46"/>
                      </a:lnTo>
                      <a:lnTo>
                        <a:pt x="34" y="99"/>
                      </a:lnTo>
                      <a:lnTo>
                        <a:pt x="46" y="99"/>
                      </a:lnTo>
                      <a:lnTo>
                        <a:pt x="56" y="46"/>
                      </a:lnTo>
                      <a:lnTo>
                        <a:pt x="56" y="99"/>
                      </a:lnTo>
                      <a:lnTo>
                        <a:pt x="80" y="99"/>
                      </a:lnTo>
                      <a:lnTo>
                        <a:pt x="80" y="0"/>
                      </a:lnTo>
                      <a:lnTo>
                        <a:pt x="48" y="0"/>
                      </a:lnTo>
                      <a:lnTo>
                        <a:pt x="40" y="46"/>
                      </a:lnTo>
                      <a:lnTo>
                        <a:pt x="31" y="0"/>
                      </a:lnTo>
                      <a:lnTo>
                        <a:pt x="0" y="0"/>
                      </a:lnTo>
                      <a:lnTo>
                        <a:pt x="0" y="99"/>
                      </a:lnTo>
                      <a:close/>
                    </a:path>
                  </a:pathLst>
                </a:custGeom>
                <a:solidFill>
                  <a:srgbClr val="000000"/>
                </a:solidFill>
                <a:ln w="9525">
                  <a:noFill/>
                  <a:round/>
                  <a:headEnd/>
                  <a:tailEnd/>
                </a:ln>
              </p:spPr>
              <p:txBody>
                <a:bodyPr/>
                <a:lstStyle/>
                <a:p>
                  <a:endParaRPr lang="en-US"/>
                </a:p>
              </p:txBody>
            </p:sp>
            <p:sp>
              <p:nvSpPr>
                <p:cNvPr id="30031" name="Freeform 2383"/>
                <p:cNvSpPr>
                  <a:spLocks/>
                </p:cNvSpPr>
                <p:nvPr/>
              </p:nvSpPr>
              <p:spPr bwMode="auto">
                <a:xfrm>
                  <a:off x="1965" y="3102"/>
                  <a:ext cx="12" cy="4"/>
                </a:xfrm>
                <a:custGeom>
                  <a:avLst/>
                  <a:gdLst/>
                  <a:ahLst/>
                  <a:cxnLst>
                    <a:cxn ang="0">
                      <a:pos x="49" y="0"/>
                    </a:cxn>
                    <a:cxn ang="0">
                      <a:pos x="74" y="0"/>
                    </a:cxn>
                    <a:cxn ang="0">
                      <a:pos x="74" y="23"/>
                    </a:cxn>
                    <a:cxn ang="0">
                      <a:pos x="49" y="23"/>
                    </a:cxn>
                    <a:cxn ang="0">
                      <a:pos x="25" y="23"/>
                    </a:cxn>
                    <a:cxn ang="0">
                      <a:pos x="0" y="23"/>
                    </a:cxn>
                    <a:cxn ang="0">
                      <a:pos x="0" y="0"/>
                    </a:cxn>
                    <a:cxn ang="0">
                      <a:pos x="25" y="0"/>
                    </a:cxn>
                    <a:cxn ang="0">
                      <a:pos x="49" y="0"/>
                    </a:cxn>
                  </a:cxnLst>
                  <a:rect l="0" t="0" r="r" b="b"/>
                  <a:pathLst>
                    <a:path w="74" h="23">
                      <a:moveTo>
                        <a:pt x="49" y="0"/>
                      </a:moveTo>
                      <a:lnTo>
                        <a:pt x="74" y="0"/>
                      </a:lnTo>
                      <a:lnTo>
                        <a:pt x="74" y="23"/>
                      </a:lnTo>
                      <a:lnTo>
                        <a:pt x="49" y="23"/>
                      </a:lnTo>
                      <a:lnTo>
                        <a:pt x="25" y="23"/>
                      </a:lnTo>
                      <a:lnTo>
                        <a:pt x="0" y="23"/>
                      </a:lnTo>
                      <a:lnTo>
                        <a:pt x="0" y="0"/>
                      </a:lnTo>
                      <a:lnTo>
                        <a:pt x="25" y="0"/>
                      </a:lnTo>
                      <a:lnTo>
                        <a:pt x="49" y="0"/>
                      </a:lnTo>
                      <a:close/>
                    </a:path>
                  </a:pathLst>
                </a:custGeom>
                <a:solidFill>
                  <a:srgbClr val="000000"/>
                </a:solidFill>
                <a:ln w="9525">
                  <a:noFill/>
                  <a:round/>
                  <a:headEnd/>
                  <a:tailEnd/>
                </a:ln>
              </p:spPr>
              <p:txBody>
                <a:bodyPr/>
                <a:lstStyle/>
                <a:p>
                  <a:endParaRPr lang="en-US"/>
                </a:p>
              </p:txBody>
            </p:sp>
          </p:grpSp>
          <p:grpSp>
            <p:nvGrpSpPr>
              <p:cNvPr id="30032" name="Group 2384"/>
              <p:cNvGrpSpPr>
                <a:grpSpLocks/>
              </p:cNvGrpSpPr>
              <p:nvPr/>
            </p:nvGrpSpPr>
            <p:grpSpPr bwMode="auto">
              <a:xfrm>
                <a:off x="2051" y="3098"/>
                <a:ext cx="12" cy="13"/>
                <a:chOff x="2051" y="3098"/>
                <a:chExt cx="12" cy="13"/>
              </a:xfrm>
            </p:grpSpPr>
            <p:sp>
              <p:nvSpPr>
                <p:cNvPr id="30033" name="Freeform 2385"/>
                <p:cNvSpPr>
                  <a:spLocks/>
                </p:cNvSpPr>
                <p:nvPr/>
              </p:nvSpPr>
              <p:spPr bwMode="auto">
                <a:xfrm>
                  <a:off x="2051" y="3102"/>
                  <a:ext cx="12" cy="4"/>
                </a:xfrm>
                <a:custGeom>
                  <a:avLst/>
                  <a:gdLst/>
                  <a:ahLst/>
                  <a:cxnLst>
                    <a:cxn ang="0">
                      <a:pos x="48" y="0"/>
                    </a:cxn>
                    <a:cxn ang="0">
                      <a:pos x="73" y="0"/>
                    </a:cxn>
                    <a:cxn ang="0">
                      <a:pos x="73" y="23"/>
                    </a:cxn>
                    <a:cxn ang="0">
                      <a:pos x="48" y="23"/>
                    </a:cxn>
                    <a:cxn ang="0">
                      <a:pos x="25" y="23"/>
                    </a:cxn>
                    <a:cxn ang="0">
                      <a:pos x="0" y="23"/>
                    </a:cxn>
                    <a:cxn ang="0">
                      <a:pos x="0" y="0"/>
                    </a:cxn>
                    <a:cxn ang="0">
                      <a:pos x="25" y="0"/>
                    </a:cxn>
                    <a:cxn ang="0">
                      <a:pos x="48" y="0"/>
                    </a:cxn>
                  </a:cxnLst>
                  <a:rect l="0" t="0" r="r" b="b"/>
                  <a:pathLst>
                    <a:path w="73" h="23">
                      <a:moveTo>
                        <a:pt x="48" y="0"/>
                      </a:moveTo>
                      <a:lnTo>
                        <a:pt x="73" y="0"/>
                      </a:lnTo>
                      <a:lnTo>
                        <a:pt x="73" y="23"/>
                      </a:lnTo>
                      <a:lnTo>
                        <a:pt x="48" y="23"/>
                      </a:lnTo>
                      <a:lnTo>
                        <a:pt x="25" y="23"/>
                      </a:lnTo>
                      <a:lnTo>
                        <a:pt x="0" y="23"/>
                      </a:lnTo>
                      <a:lnTo>
                        <a:pt x="0" y="0"/>
                      </a:lnTo>
                      <a:lnTo>
                        <a:pt x="25" y="0"/>
                      </a:lnTo>
                      <a:lnTo>
                        <a:pt x="48" y="0"/>
                      </a:lnTo>
                      <a:close/>
                    </a:path>
                  </a:pathLst>
                </a:custGeom>
                <a:solidFill>
                  <a:srgbClr val="000000"/>
                </a:solidFill>
                <a:ln w="9525">
                  <a:noFill/>
                  <a:round/>
                  <a:headEnd/>
                  <a:tailEnd/>
                </a:ln>
              </p:spPr>
              <p:txBody>
                <a:bodyPr/>
                <a:lstStyle/>
                <a:p>
                  <a:endParaRPr lang="en-US"/>
                </a:p>
              </p:txBody>
            </p:sp>
            <p:sp>
              <p:nvSpPr>
                <p:cNvPr id="30034" name="Rectangle 2386"/>
                <p:cNvSpPr>
                  <a:spLocks noChangeArrowheads="1"/>
                </p:cNvSpPr>
                <p:nvPr/>
              </p:nvSpPr>
              <p:spPr bwMode="auto">
                <a:xfrm>
                  <a:off x="2055" y="3098"/>
                  <a:ext cx="3" cy="2"/>
                </a:xfrm>
                <a:prstGeom prst="rect">
                  <a:avLst/>
                </a:prstGeom>
                <a:solidFill>
                  <a:srgbClr val="000000"/>
                </a:solidFill>
                <a:ln w="9525">
                  <a:noFill/>
                  <a:miter lim="800000"/>
                  <a:headEnd/>
                  <a:tailEnd/>
                </a:ln>
              </p:spPr>
              <p:txBody>
                <a:bodyPr/>
                <a:lstStyle/>
                <a:p>
                  <a:endParaRPr lang="en-US"/>
                </a:p>
              </p:txBody>
            </p:sp>
            <p:sp>
              <p:nvSpPr>
                <p:cNvPr id="30035" name="Rectangle 2387"/>
                <p:cNvSpPr>
                  <a:spLocks noChangeArrowheads="1"/>
                </p:cNvSpPr>
                <p:nvPr/>
              </p:nvSpPr>
              <p:spPr bwMode="auto">
                <a:xfrm>
                  <a:off x="2056" y="3108"/>
                  <a:ext cx="2" cy="3"/>
                </a:xfrm>
                <a:prstGeom prst="rect">
                  <a:avLst/>
                </a:prstGeom>
                <a:solidFill>
                  <a:srgbClr val="000000"/>
                </a:solidFill>
                <a:ln w="9525">
                  <a:noFill/>
                  <a:miter lim="800000"/>
                  <a:headEnd/>
                  <a:tailEnd/>
                </a:ln>
              </p:spPr>
              <p:txBody>
                <a:bodyPr/>
                <a:lstStyle/>
                <a:p>
                  <a:endParaRPr lang="en-US"/>
                </a:p>
              </p:txBody>
            </p:sp>
          </p:grpSp>
          <p:sp>
            <p:nvSpPr>
              <p:cNvPr id="30036" name="Freeform 2388"/>
              <p:cNvSpPr>
                <a:spLocks/>
              </p:cNvSpPr>
              <p:nvPr/>
            </p:nvSpPr>
            <p:spPr bwMode="auto">
              <a:xfrm>
                <a:off x="1857" y="3172"/>
                <a:ext cx="25" cy="14"/>
              </a:xfrm>
              <a:custGeom>
                <a:avLst/>
                <a:gdLst/>
                <a:ahLst/>
                <a:cxnLst>
                  <a:cxn ang="0">
                    <a:pos x="0" y="22"/>
                  </a:cxn>
                  <a:cxn ang="0">
                    <a:pos x="28" y="22"/>
                  </a:cxn>
                  <a:cxn ang="0">
                    <a:pos x="46" y="52"/>
                  </a:cxn>
                  <a:cxn ang="0">
                    <a:pos x="80" y="0"/>
                  </a:cxn>
                  <a:cxn ang="0">
                    <a:pos x="151" y="0"/>
                  </a:cxn>
                  <a:cxn ang="0">
                    <a:pos x="151" y="22"/>
                  </a:cxn>
                  <a:cxn ang="0">
                    <a:pos x="91" y="22"/>
                  </a:cxn>
                  <a:cxn ang="0">
                    <a:pos x="46" y="90"/>
                  </a:cxn>
                  <a:cxn ang="0">
                    <a:pos x="0" y="22"/>
                  </a:cxn>
                </a:cxnLst>
                <a:rect l="0" t="0" r="r" b="b"/>
                <a:pathLst>
                  <a:path w="151" h="90">
                    <a:moveTo>
                      <a:pt x="0" y="22"/>
                    </a:moveTo>
                    <a:lnTo>
                      <a:pt x="28" y="22"/>
                    </a:lnTo>
                    <a:lnTo>
                      <a:pt x="46" y="52"/>
                    </a:lnTo>
                    <a:lnTo>
                      <a:pt x="80" y="0"/>
                    </a:lnTo>
                    <a:lnTo>
                      <a:pt x="151" y="0"/>
                    </a:lnTo>
                    <a:lnTo>
                      <a:pt x="151" y="22"/>
                    </a:lnTo>
                    <a:lnTo>
                      <a:pt x="91" y="22"/>
                    </a:lnTo>
                    <a:lnTo>
                      <a:pt x="46" y="90"/>
                    </a:lnTo>
                    <a:lnTo>
                      <a:pt x="0" y="22"/>
                    </a:lnTo>
                    <a:close/>
                  </a:path>
                </a:pathLst>
              </a:custGeom>
              <a:solidFill>
                <a:srgbClr val="000000"/>
              </a:solidFill>
              <a:ln w="9525">
                <a:noFill/>
                <a:round/>
                <a:headEnd/>
                <a:tailEnd/>
              </a:ln>
            </p:spPr>
            <p:txBody>
              <a:bodyPr/>
              <a:lstStyle/>
              <a:p>
                <a:endParaRPr lang="en-US"/>
              </a:p>
            </p:txBody>
          </p:sp>
          <p:sp>
            <p:nvSpPr>
              <p:cNvPr id="30037" name="Rectangle 2389"/>
              <p:cNvSpPr>
                <a:spLocks noChangeArrowheads="1"/>
              </p:cNvSpPr>
              <p:nvPr/>
            </p:nvSpPr>
            <p:spPr bwMode="auto">
              <a:xfrm>
                <a:off x="1962" y="3256"/>
                <a:ext cx="2" cy="3"/>
              </a:xfrm>
              <a:prstGeom prst="rect">
                <a:avLst/>
              </a:prstGeom>
              <a:solidFill>
                <a:srgbClr val="000000"/>
              </a:solidFill>
              <a:ln w="9525">
                <a:noFill/>
                <a:miter lim="800000"/>
                <a:headEnd/>
                <a:tailEnd/>
              </a:ln>
            </p:spPr>
            <p:txBody>
              <a:bodyPr/>
              <a:lstStyle/>
              <a:p>
                <a:endParaRPr lang="en-US"/>
              </a:p>
            </p:txBody>
          </p:sp>
          <p:grpSp>
            <p:nvGrpSpPr>
              <p:cNvPr id="30038" name="Group 2390"/>
              <p:cNvGrpSpPr>
                <a:grpSpLocks/>
              </p:cNvGrpSpPr>
              <p:nvPr/>
            </p:nvGrpSpPr>
            <p:grpSpPr bwMode="auto">
              <a:xfrm>
                <a:off x="2004" y="3252"/>
                <a:ext cx="12" cy="11"/>
                <a:chOff x="2004" y="3252"/>
                <a:chExt cx="12" cy="11"/>
              </a:xfrm>
            </p:grpSpPr>
            <p:sp>
              <p:nvSpPr>
                <p:cNvPr id="30039" name="Freeform 2391"/>
                <p:cNvSpPr>
                  <a:spLocks/>
                </p:cNvSpPr>
                <p:nvPr/>
              </p:nvSpPr>
              <p:spPr bwMode="auto">
                <a:xfrm>
                  <a:off x="2004" y="3252"/>
                  <a:ext cx="12" cy="4"/>
                </a:xfrm>
                <a:custGeom>
                  <a:avLst/>
                  <a:gdLst/>
                  <a:ahLst/>
                  <a:cxnLst>
                    <a:cxn ang="0">
                      <a:pos x="49" y="0"/>
                    </a:cxn>
                    <a:cxn ang="0">
                      <a:pos x="74" y="0"/>
                    </a:cxn>
                    <a:cxn ang="0">
                      <a:pos x="74" y="23"/>
                    </a:cxn>
                    <a:cxn ang="0">
                      <a:pos x="49" y="23"/>
                    </a:cxn>
                    <a:cxn ang="0">
                      <a:pos x="26" y="23"/>
                    </a:cxn>
                    <a:cxn ang="0">
                      <a:pos x="0" y="23"/>
                    </a:cxn>
                    <a:cxn ang="0">
                      <a:pos x="0" y="0"/>
                    </a:cxn>
                    <a:cxn ang="0">
                      <a:pos x="26" y="0"/>
                    </a:cxn>
                    <a:cxn ang="0">
                      <a:pos x="49" y="0"/>
                    </a:cxn>
                  </a:cxnLst>
                  <a:rect l="0" t="0" r="r" b="b"/>
                  <a:pathLst>
                    <a:path w="74" h="23">
                      <a:moveTo>
                        <a:pt x="49" y="0"/>
                      </a:moveTo>
                      <a:lnTo>
                        <a:pt x="74" y="0"/>
                      </a:lnTo>
                      <a:lnTo>
                        <a:pt x="74" y="23"/>
                      </a:lnTo>
                      <a:lnTo>
                        <a:pt x="49" y="23"/>
                      </a:lnTo>
                      <a:lnTo>
                        <a:pt x="26" y="23"/>
                      </a:lnTo>
                      <a:lnTo>
                        <a:pt x="0" y="23"/>
                      </a:lnTo>
                      <a:lnTo>
                        <a:pt x="0" y="0"/>
                      </a:lnTo>
                      <a:lnTo>
                        <a:pt x="26" y="0"/>
                      </a:lnTo>
                      <a:lnTo>
                        <a:pt x="49" y="0"/>
                      </a:lnTo>
                      <a:close/>
                    </a:path>
                  </a:pathLst>
                </a:custGeom>
                <a:solidFill>
                  <a:srgbClr val="000000"/>
                </a:solidFill>
                <a:ln w="9525">
                  <a:noFill/>
                  <a:round/>
                  <a:headEnd/>
                  <a:tailEnd/>
                </a:ln>
              </p:spPr>
              <p:txBody>
                <a:bodyPr/>
                <a:lstStyle/>
                <a:p>
                  <a:endParaRPr lang="en-US"/>
                </a:p>
              </p:txBody>
            </p:sp>
            <p:sp>
              <p:nvSpPr>
                <p:cNvPr id="30040" name="Freeform 2392"/>
                <p:cNvSpPr>
                  <a:spLocks/>
                </p:cNvSpPr>
                <p:nvPr/>
              </p:nvSpPr>
              <p:spPr bwMode="auto">
                <a:xfrm>
                  <a:off x="2004" y="3259"/>
                  <a:ext cx="12" cy="4"/>
                </a:xfrm>
                <a:custGeom>
                  <a:avLst/>
                  <a:gdLst/>
                  <a:ahLst/>
                  <a:cxnLst>
                    <a:cxn ang="0">
                      <a:pos x="49" y="0"/>
                    </a:cxn>
                    <a:cxn ang="0">
                      <a:pos x="74" y="0"/>
                    </a:cxn>
                    <a:cxn ang="0">
                      <a:pos x="74" y="23"/>
                    </a:cxn>
                    <a:cxn ang="0">
                      <a:pos x="49" y="23"/>
                    </a:cxn>
                    <a:cxn ang="0">
                      <a:pos x="26" y="23"/>
                    </a:cxn>
                    <a:cxn ang="0">
                      <a:pos x="0" y="23"/>
                    </a:cxn>
                    <a:cxn ang="0">
                      <a:pos x="0" y="0"/>
                    </a:cxn>
                    <a:cxn ang="0">
                      <a:pos x="26" y="0"/>
                    </a:cxn>
                    <a:cxn ang="0">
                      <a:pos x="49" y="0"/>
                    </a:cxn>
                  </a:cxnLst>
                  <a:rect l="0" t="0" r="r" b="b"/>
                  <a:pathLst>
                    <a:path w="74" h="23">
                      <a:moveTo>
                        <a:pt x="49" y="0"/>
                      </a:moveTo>
                      <a:lnTo>
                        <a:pt x="74" y="0"/>
                      </a:lnTo>
                      <a:lnTo>
                        <a:pt x="74" y="23"/>
                      </a:lnTo>
                      <a:lnTo>
                        <a:pt x="49" y="23"/>
                      </a:lnTo>
                      <a:lnTo>
                        <a:pt x="26" y="23"/>
                      </a:lnTo>
                      <a:lnTo>
                        <a:pt x="0" y="23"/>
                      </a:lnTo>
                      <a:lnTo>
                        <a:pt x="0" y="0"/>
                      </a:lnTo>
                      <a:lnTo>
                        <a:pt x="26" y="0"/>
                      </a:lnTo>
                      <a:lnTo>
                        <a:pt x="49" y="0"/>
                      </a:lnTo>
                      <a:close/>
                    </a:path>
                  </a:pathLst>
                </a:custGeom>
                <a:solidFill>
                  <a:srgbClr val="000000"/>
                </a:solidFill>
                <a:ln w="9525">
                  <a:noFill/>
                  <a:round/>
                  <a:headEnd/>
                  <a:tailEnd/>
                </a:ln>
              </p:spPr>
              <p:txBody>
                <a:bodyPr/>
                <a:lstStyle/>
                <a:p>
                  <a:endParaRPr lang="en-US"/>
                </a:p>
              </p:txBody>
            </p:sp>
          </p:grpSp>
        </p:grpSp>
      </p:grpSp>
      <p:sp>
        <p:nvSpPr>
          <p:cNvPr id="30042" name="AutoShape 2394"/>
          <p:cNvSpPr>
            <a:spLocks noChangeAspect="1" noChangeArrowheads="1" noTextEdit="1"/>
          </p:cNvSpPr>
          <p:nvPr/>
        </p:nvSpPr>
        <p:spPr bwMode="auto">
          <a:xfrm>
            <a:off x="3717925" y="2600325"/>
            <a:ext cx="1182688" cy="1760538"/>
          </a:xfrm>
          <a:prstGeom prst="rect">
            <a:avLst/>
          </a:prstGeom>
          <a:noFill/>
          <a:ln w="9525">
            <a:noFill/>
            <a:miter lim="800000"/>
            <a:headEnd/>
            <a:tailEnd/>
          </a:ln>
        </p:spPr>
        <p:txBody>
          <a:bodyPr/>
          <a:lstStyle/>
          <a:p>
            <a:endParaRPr lang="en-US"/>
          </a:p>
        </p:txBody>
      </p:sp>
      <p:grpSp>
        <p:nvGrpSpPr>
          <p:cNvPr id="30043" name="Group 2395"/>
          <p:cNvGrpSpPr>
            <a:grpSpLocks/>
          </p:cNvGrpSpPr>
          <p:nvPr/>
        </p:nvGrpSpPr>
        <p:grpSpPr bwMode="auto">
          <a:xfrm>
            <a:off x="3795713" y="2606675"/>
            <a:ext cx="1525587" cy="1035050"/>
            <a:chOff x="2328" y="2066"/>
            <a:chExt cx="837" cy="568"/>
          </a:xfrm>
        </p:grpSpPr>
        <p:grpSp>
          <p:nvGrpSpPr>
            <p:cNvPr id="30044" name="Group 2396"/>
            <p:cNvGrpSpPr>
              <a:grpSpLocks/>
            </p:cNvGrpSpPr>
            <p:nvPr/>
          </p:nvGrpSpPr>
          <p:grpSpPr bwMode="auto">
            <a:xfrm flipH="1">
              <a:off x="2328" y="2130"/>
              <a:ext cx="549" cy="481"/>
              <a:chOff x="2342" y="2023"/>
              <a:chExt cx="249" cy="319"/>
            </a:xfrm>
          </p:grpSpPr>
          <p:sp>
            <p:nvSpPr>
              <p:cNvPr id="30045" name="Freeform 2397"/>
              <p:cNvSpPr>
                <a:spLocks/>
              </p:cNvSpPr>
              <p:nvPr/>
            </p:nvSpPr>
            <p:spPr bwMode="auto">
              <a:xfrm>
                <a:off x="2345" y="2028"/>
                <a:ext cx="179" cy="312"/>
              </a:xfrm>
              <a:custGeom>
                <a:avLst/>
                <a:gdLst/>
                <a:ahLst/>
                <a:cxnLst>
                  <a:cxn ang="0">
                    <a:pos x="306" y="0"/>
                  </a:cxn>
                  <a:cxn ang="0">
                    <a:pos x="227" y="4"/>
                  </a:cxn>
                  <a:cxn ang="0">
                    <a:pos x="182" y="79"/>
                  </a:cxn>
                  <a:cxn ang="0">
                    <a:pos x="56" y="202"/>
                  </a:cxn>
                  <a:cxn ang="0">
                    <a:pos x="0" y="269"/>
                  </a:cxn>
                  <a:cxn ang="0">
                    <a:pos x="37" y="447"/>
                  </a:cxn>
                  <a:cxn ang="0">
                    <a:pos x="66" y="581"/>
                  </a:cxn>
                  <a:cxn ang="0">
                    <a:pos x="142" y="736"/>
                  </a:cxn>
                  <a:cxn ang="0">
                    <a:pos x="273" y="846"/>
                  </a:cxn>
                  <a:cxn ang="0">
                    <a:pos x="417" y="937"/>
                  </a:cxn>
                  <a:cxn ang="0">
                    <a:pos x="421" y="913"/>
                  </a:cxn>
                  <a:cxn ang="0">
                    <a:pos x="432" y="909"/>
                  </a:cxn>
                  <a:cxn ang="0">
                    <a:pos x="432" y="898"/>
                  </a:cxn>
                  <a:cxn ang="0">
                    <a:pos x="432" y="885"/>
                  </a:cxn>
                  <a:cxn ang="0">
                    <a:pos x="432" y="874"/>
                  </a:cxn>
                  <a:cxn ang="0">
                    <a:pos x="432" y="863"/>
                  </a:cxn>
                  <a:cxn ang="0">
                    <a:pos x="444" y="858"/>
                  </a:cxn>
                  <a:cxn ang="0">
                    <a:pos x="455" y="858"/>
                  </a:cxn>
                  <a:cxn ang="0">
                    <a:pos x="467" y="858"/>
                  </a:cxn>
                  <a:cxn ang="0">
                    <a:pos x="477" y="850"/>
                  </a:cxn>
                  <a:cxn ang="0">
                    <a:pos x="477" y="839"/>
                  </a:cxn>
                  <a:cxn ang="0">
                    <a:pos x="477" y="826"/>
                  </a:cxn>
                  <a:cxn ang="0">
                    <a:pos x="477" y="815"/>
                  </a:cxn>
                  <a:cxn ang="0">
                    <a:pos x="489" y="811"/>
                  </a:cxn>
                  <a:cxn ang="0">
                    <a:pos x="500" y="811"/>
                  </a:cxn>
                  <a:cxn ang="0">
                    <a:pos x="511" y="811"/>
                  </a:cxn>
                  <a:cxn ang="0">
                    <a:pos x="519" y="799"/>
                  </a:cxn>
                  <a:cxn ang="0">
                    <a:pos x="515" y="787"/>
                  </a:cxn>
                  <a:cxn ang="0">
                    <a:pos x="515" y="775"/>
                  </a:cxn>
                  <a:cxn ang="0">
                    <a:pos x="526" y="767"/>
                  </a:cxn>
                  <a:cxn ang="0">
                    <a:pos x="537" y="764"/>
                  </a:cxn>
                  <a:cxn ang="0">
                    <a:pos x="339" y="672"/>
                  </a:cxn>
                  <a:cxn ang="0">
                    <a:pos x="145" y="407"/>
                  </a:cxn>
                  <a:cxn ang="0">
                    <a:pos x="153" y="249"/>
                  </a:cxn>
                  <a:cxn ang="0">
                    <a:pos x="287" y="83"/>
                  </a:cxn>
                  <a:cxn ang="0">
                    <a:pos x="306" y="0"/>
                  </a:cxn>
                </a:cxnLst>
                <a:rect l="0" t="0" r="r" b="b"/>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p>
            </p:txBody>
          </p:sp>
          <p:sp>
            <p:nvSpPr>
              <p:cNvPr id="30046" name="Freeform 2398"/>
              <p:cNvSpPr>
                <a:spLocks/>
              </p:cNvSpPr>
              <p:nvPr/>
            </p:nvSpPr>
            <p:spPr bwMode="auto">
              <a:xfrm>
                <a:off x="2369" y="2025"/>
                <a:ext cx="218" cy="257"/>
              </a:xfrm>
              <a:custGeom>
                <a:avLst/>
                <a:gdLst/>
                <a:ahLst/>
                <a:cxnLst>
                  <a:cxn ang="0">
                    <a:pos x="254" y="83"/>
                  </a:cxn>
                  <a:cxn ang="0">
                    <a:pos x="292" y="214"/>
                  </a:cxn>
                  <a:cxn ang="0">
                    <a:pos x="335" y="273"/>
                  </a:cxn>
                  <a:cxn ang="0">
                    <a:pos x="437" y="341"/>
                  </a:cxn>
                  <a:cxn ang="0">
                    <a:pos x="583" y="356"/>
                  </a:cxn>
                  <a:cxn ang="0">
                    <a:pos x="653" y="360"/>
                  </a:cxn>
                  <a:cxn ang="0">
                    <a:pos x="643" y="483"/>
                  </a:cxn>
                  <a:cxn ang="0">
                    <a:pos x="589" y="625"/>
                  </a:cxn>
                  <a:cxn ang="0">
                    <a:pos x="496" y="741"/>
                  </a:cxn>
                  <a:cxn ang="0">
                    <a:pos x="467" y="772"/>
                  </a:cxn>
                  <a:cxn ang="0">
                    <a:pos x="288" y="745"/>
                  </a:cxn>
                  <a:cxn ang="0">
                    <a:pos x="149" y="666"/>
                  </a:cxn>
                  <a:cxn ang="0">
                    <a:pos x="86" y="586"/>
                  </a:cxn>
                  <a:cxn ang="0">
                    <a:pos x="30" y="413"/>
                  </a:cxn>
                  <a:cxn ang="0">
                    <a:pos x="0" y="273"/>
                  </a:cxn>
                  <a:cxn ang="0">
                    <a:pos x="161" y="104"/>
                  </a:cxn>
                  <a:cxn ang="0">
                    <a:pos x="240" y="0"/>
                  </a:cxn>
                  <a:cxn ang="0">
                    <a:pos x="254" y="83"/>
                  </a:cxn>
                </a:cxnLst>
                <a:rect l="0" t="0" r="r" b="b"/>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p>
            </p:txBody>
          </p:sp>
          <p:sp>
            <p:nvSpPr>
              <p:cNvPr id="30047" name="Freeform 2399"/>
              <p:cNvSpPr>
                <a:spLocks/>
              </p:cNvSpPr>
              <p:nvPr/>
            </p:nvSpPr>
            <p:spPr bwMode="auto">
              <a:xfrm>
                <a:off x="2342" y="2023"/>
                <a:ext cx="249" cy="319"/>
              </a:xfrm>
              <a:custGeom>
                <a:avLst/>
                <a:gdLst/>
                <a:ahLst/>
                <a:cxnLst>
                  <a:cxn ang="0">
                    <a:pos x="227" y="107"/>
                  </a:cxn>
                  <a:cxn ang="0">
                    <a:pos x="194" y="107"/>
                  </a:cxn>
                  <a:cxn ang="0">
                    <a:pos x="19" y="285"/>
                  </a:cxn>
                  <a:cxn ang="0">
                    <a:pos x="86" y="594"/>
                  </a:cxn>
                  <a:cxn ang="0">
                    <a:pos x="187" y="773"/>
                  </a:cxn>
                  <a:cxn ang="0">
                    <a:pos x="403" y="922"/>
                  </a:cxn>
                  <a:cxn ang="0">
                    <a:pos x="324" y="848"/>
                  </a:cxn>
                  <a:cxn ang="0">
                    <a:pos x="112" y="626"/>
                  </a:cxn>
                  <a:cxn ang="0">
                    <a:pos x="165" y="701"/>
                  </a:cxn>
                  <a:cxn ang="0">
                    <a:pos x="322" y="819"/>
                  </a:cxn>
                  <a:cxn ang="0">
                    <a:pos x="429" y="863"/>
                  </a:cxn>
                  <a:cxn ang="0">
                    <a:pos x="444" y="852"/>
                  </a:cxn>
                  <a:cxn ang="0">
                    <a:pos x="370" y="797"/>
                  </a:cxn>
                  <a:cxn ang="0">
                    <a:pos x="187" y="677"/>
                  </a:cxn>
                  <a:cxn ang="0">
                    <a:pos x="287" y="740"/>
                  </a:cxn>
                  <a:cxn ang="0">
                    <a:pos x="471" y="804"/>
                  </a:cxn>
                  <a:cxn ang="0">
                    <a:pos x="516" y="793"/>
                  </a:cxn>
                  <a:cxn ang="0">
                    <a:pos x="340" y="745"/>
                  </a:cxn>
                  <a:cxn ang="0">
                    <a:pos x="225" y="670"/>
                  </a:cxn>
                  <a:cxn ang="0">
                    <a:pos x="134" y="523"/>
                  </a:cxn>
                  <a:cxn ang="0">
                    <a:pos x="74" y="298"/>
                  </a:cxn>
                  <a:cxn ang="0">
                    <a:pos x="112" y="392"/>
                  </a:cxn>
                  <a:cxn ang="0">
                    <a:pos x="198" y="614"/>
                  </a:cxn>
                  <a:cxn ang="0">
                    <a:pos x="363" y="729"/>
                  </a:cxn>
                  <a:cxn ang="0">
                    <a:pos x="549" y="760"/>
                  </a:cxn>
                  <a:cxn ang="0">
                    <a:pos x="669" y="611"/>
                  </a:cxn>
                  <a:cxn ang="0">
                    <a:pos x="721" y="427"/>
                  </a:cxn>
                  <a:cxn ang="0">
                    <a:pos x="586" y="361"/>
                  </a:cxn>
                  <a:cxn ang="0">
                    <a:pos x="467" y="325"/>
                  </a:cxn>
                  <a:cxn ang="0">
                    <a:pos x="359" y="215"/>
                  </a:cxn>
                  <a:cxn ang="0">
                    <a:pos x="314" y="44"/>
                  </a:cxn>
                  <a:cxn ang="0">
                    <a:pos x="336" y="64"/>
                  </a:cxn>
                  <a:cxn ang="0">
                    <a:pos x="382" y="215"/>
                  </a:cxn>
                  <a:cxn ang="0">
                    <a:pos x="481" y="305"/>
                  </a:cxn>
                  <a:cxn ang="0">
                    <a:pos x="624" y="341"/>
                  </a:cxn>
                  <a:cxn ang="0">
                    <a:pos x="747" y="353"/>
                  </a:cxn>
                  <a:cxn ang="0">
                    <a:pos x="721" y="559"/>
                  </a:cxn>
                  <a:cxn ang="0">
                    <a:pos x="613" y="729"/>
                  </a:cxn>
                  <a:cxn ang="0">
                    <a:pos x="538" y="808"/>
                  </a:cxn>
                  <a:cxn ang="0">
                    <a:pos x="520" y="843"/>
                  </a:cxn>
                  <a:cxn ang="0">
                    <a:pos x="497" y="863"/>
                  </a:cxn>
                  <a:cxn ang="0">
                    <a:pos x="456" y="895"/>
                  </a:cxn>
                  <a:cxn ang="0">
                    <a:pos x="433" y="943"/>
                  </a:cxn>
                  <a:cxn ang="0">
                    <a:pos x="258" y="856"/>
                  </a:cxn>
                  <a:cxn ang="0">
                    <a:pos x="120" y="725"/>
                  </a:cxn>
                  <a:cxn ang="0">
                    <a:pos x="56" y="563"/>
                  </a:cxn>
                  <a:cxn ang="0">
                    <a:pos x="4" y="322"/>
                  </a:cxn>
                  <a:cxn ang="0">
                    <a:pos x="134" y="134"/>
                  </a:cxn>
                  <a:cxn ang="0">
                    <a:pos x="227" y="0"/>
                  </a:cxn>
                  <a:cxn ang="0">
                    <a:pos x="250" y="112"/>
                  </a:cxn>
                  <a:cxn ang="0">
                    <a:pos x="74" y="270"/>
                  </a:cxn>
                </a:cxnLst>
                <a:rect l="0" t="0" r="r" b="b"/>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p>
            </p:txBody>
          </p:sp>
          <p:sp>
            <p:nvSpPr>
              <p:cNvPr id="30048" name="Freeform 2400"/>
              <p:cNvSpPr>
                <a:spLocks/>
              </p:cNvSpPr>
              <p:nvPr/>
            </p:nvSpPr>
            <p:spPr bwMode="auto">
              <a:xfrm>
                <a:off x="2393" y="2076"/>
                <a:ext cx="166" cy="178"/>
              </a:xfrm>
              <a:custGeom>
                <a:avLst/>
                <a:gdLst/>
                <a:ahLst/>
                <a:cxnLst>
                  <a:cxn ang="0">
                    <a:pos x="0" y="155"/>
                  </a:cxn>
                  <a:cxn ang="0">
                    <a:pos x="142" y="0"/>
                  </a:cxn>
                  <a:cxn ang="0">
                    <a:pos x="158" y="72"/>
                  </a:cxn>
                  <a:cxn ang="0">
                    <a:pos x="183" y="147"/>
                  </a:cxn>
                  <a:cxn ang="0">
                    <a:pos x="225" y="195"/>
                  </a:cxn>
                  <a:cxn ang="0">
                    <a:pos x="288" y="231"/>
                  </a:cxn>
                  <a:cxn ang="0">
                    <a:pos x="363" y="258"/>
                  </a:cxn>
                  <a:cxn ang="0">
                    <a:pos x="435" y="258"/>
                  </a:cxn>
                  <a:cxn ang="0">
                    <a:pos x="497" y="262"/>
                  </a:cxn>
                  <a:cxn ang="0">
                    <a:pos x="494" y="315"/>
                  </a:cxn>
                  <a:cxn ang="0">
                    <a:pos x="472" y="393"/>
                  </a:cxn>
                  <a:cxn ang="0">
                    <a:pos x="431" y="457"/>
                  </a:cxn>
                  <a:cxn ang="0">
                    <a:pos x="385" y="509"/>
                  </a:cxn>
                  <a:cxn ang="0">
                    <a:pos x="367" y="533"/>
                  </a:cxn>
                  <a:cxn ang="0">
                    <a:pos x="270" y="525"/>
                  </a:cxn>
                  <a:cxn ang="0">
                    <a:pos x="183" y="505"/>
                  </a:cxn>
                  <a:cxn ang="0">
                    <a:pos x="120" y="461"/>
                  </a:cxn>
                  <a:cxn ang="0">
                    <a:pos x="86" y="413"/>
                  </a:cxn>
                  <a:cxn ang="0">
                    <a:pos x="53" y="354"/>
                  </a:cxn>
                  <a:cxn ang="0">
                    <a:pos x="30" y="282"/>
                  </a:cxn>
                  <a:cxn ang="0">
                    <a:pos x="12" y="207"/>
                  </a:cxn>
                  <a:cxn ang="0">
                    <a:pos x="0" y="155"/>
                  </a:cxn>
                </a:cxnLst>
                <a:rect l="0" t="0" r="r" b="b"/>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prstDash val="solid"/>
                <a:round/>
                <a:headEnd/>
                <a:tailEnd/>
              </a:ln>
            </p:spPr>
            <p:txBody>
              <a:bodyPr/>
              <a:lstStyle/>
              <a:p>
                <a:endParaRPr lang="en-US"/>
              </a:p>
            </p:txBody>
          </p:sp>
          <p:sp>
            <p:nvSpPr>
              <p:cNvPr id="30049" name="Line 2401"/>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p>
            </p:txBody>
          </p:sp>
          <p:sp>
            <p:nvSpPr>
              <p:cNvPr id="30050" name="Freeform 2402"/>
              <p:cNvSpPr>
                <a:spLocks/>
              </p:cNvSpPr>
              <p:nvPr/>
            </p:nvSpPr>
            <p:spPr bwMode="auto">
              <a:xfrm>
                <a:off x="2409" y="2128"/>
                <a:ext cx="45" cy="58"/>
              </a:xfrm>
              <a:custGeom>
                <a:avLst/>
                <a:gdLst/>
                <a:ahLst/>
                <a:cxnLst>
                  <a:cxn ang="0">
                    <a:pos x="134" y="0"/>
                  </a:cxn>
                  <a:cxn ang="0">
                    <a:pos x="85" y="70"/>
                  </a:cxn>
                  <a:cxn ang="0">
                    <a:pos x="25" y="141"/>
                  </a:cxn>
                  <a:cxn ang="0">
                    <a:pos x="0" y="172"/>
                  </a:cxn>
                </a:cxnLst>
                <a:rect l="0" t="0" r="r" b="b"/>
                <a:pathLst>
                  <a:path w="134" h="172">
                    <a:moveTo>
                      <a:pt x="134" y="0"/>
                    </a:moveTo>
                    <a:lnTo>
                      <a:pt x="85" y="70"/>
                    </a:lnTo>
                    <a:lnTo>
                      <a:pt x="25" y="141"/>
                    </a:lnTo>
                    <a:lnTo>
                      <a:pt x="0" y="172"/>
                    </a:lnTo>
                  </a:path>
                </a:pathLst>
              </a:custGeom>
              <a:noFill/>
              <a:ln w="6350">
                <a:solidFill>
                  <a:srgbClr val="000000"/>
                </a:solidFill>
                <a:prstDash val="solid"/>
                <a:round/>
                <a:headEnd/>
                <a:tailEnd/>
              </a:ln>
            </p:spPr>
            <p:txBody>
              <a:bodyPr/>
              <a:lstStyle/>
              <a:p>
                <a:endParaRPr lang="en-US"/>
              </a:p>
            </p:txBody>
          </p:sp>
          <p:sp>
            <p:nvSpPr>
              <p:cNvPr id="30051" name="Freeform 2403"/>
              <p:cNvSpPr>
                <a:spLocks/>
              </p:cNvSpPr>
              <p:nvPr/>
            </p:nvSpPr>
            <p:spPr bwMode="auto">
              <a:xfrm>
                <a:off x="2426" y="2146"/>
                <a:ext cx="45" cy="69"/>
              </a:xfrm>
              <a:custGeom>
                <a:avLst/>
                <a:gdLst/>
                <a:ahLst/>
                <a:cxnLst>
                  <a:cxn ang="0">
                    <a:pos x="137" y="0"/>
                  </a:cxn>
                  <a:cxn ang="0">
                    <a:pos x="108" y="68"/>
                  </a:cxn>
                  <a:cxn ang="0">
                    <a:pos x="56" y="151"/>
                  </a:cxn>
                  <a:cxn ang="0">
                    <a:pos x="0" y="206"/>
                  </a:cxn>
                </a:cxnLst>
                <a:rect l="0" t="0" r="r" b="b"/>
                <a:pathLst>
                  <a:path w="137" h="206">
                    <a:moveTo>
                      <a:pt x="137" y="0"/>
                    </a:moveTo>
                    <a:lnTo>
                      <a:pt x="108" y="68"/>
                    </a:lnTo>
                    <a:lnTo>
                      <a:pt x="56" y="151"/>
                    </a:lnTo>
                    <a:lnTo>
                      <a:pt x="0" y="206"/>
                    </a:lnTo>
                  </a:path>
                </a:pathLst>
              </a:custGeom>
              <a:noFill/>
              <a:ln w="6350">
                <a:solidFill>
                  <a:srgbClr val="000000"/>
                </a:solidFill>
                <a:prstDash val="solid"/>
                <a:round/>
                <a:headEnd/>
                <a:tailEnd/>
              </a:ln>
            </p:spPr>
            <p:txBody>
              <a:bodyPr/>
              <a:lstStyle/>
              <a:p>
                <a:endParaRPr lang="en-US"/>
              </a:p>
            </p:txBody>
          </p:sp>
          <p:sp>
            <p:nvSpPr>
              <p:cNvPr id="30052" name="Freeform 2404"/>
              <p:cNvSpPr>
                <a:spLocks/>
              </p:cNvSpPr>
              <p:nvPr/>
            </p:nvSpPr>
            <p:spPr bwMode="auto">
              <a:xfrm>
                <a:off x="2451" y="2159"/>
                <a:ext cx="47" cy="82"/>
              </a:xfrm>
              <a:custGeom>
                <a:avLst/>
                <a:gdLst/>
                <a:ahLst/>
                <a:cxnLst>
                  <a:cxn ang="0">
                    <a:pos x="141" y="0"/>
                  </a:cxn>
                  <a:cxn ang="0">
                    <a:pos x="118" y="87"/>
                  </a:cxn>
                  <a:cxn ang="0">
                    <a:pos x="74" y="156"/>
                  </a:cxn>
                  <a:cxn ang="0">
                    <a:pos x="26" y="215"/>
                  </a:cxn>
                  <a:cxn ang="0">
                    <a:pos x="0" y="244"/>
                  </a:cxn>
                </a:cxnLst>
                <a:rect l="0" t="0" r="r" b="b"/>
                <a:pathLst>
                  <a:path w="141" h="244">
                    <a:moveTo>
                      <a:pt x="141" y="0"/>
                    </a:moveTo>
                    <a:lnTo>
                      <a:pt x="118" y="87"/>
                    </a:lnTo>
                    <a:lnTo>
                      <a:pt x="74" y="156"/>
                    </a:lnTo>
                    <a:lnTo>
                      <a:pt x="26" y="215"/>
                    </a:lnTo>
                    <a:lnTo>
                      <a:pt x="0" y="244"/>
                    </a:lnTo>
                  </a:path>
                </a:pathLst>
              </a:custGeom>
              <a:noFill/>
              <a:ln w="6350">
                <a:solidFill>
                  <a:srgbClr val="000000"/>
                </a:solidFill>
                <a:prstDash val="solid"/>
                <a:round/>
                <a:headEnd/>
                <a:tailEnd/>
              </a:ln>
            </p:spPr>
            <p:txBody>
              <a:bodyPr/>
              <a:lstStyle/>
              <a:p>
                <a:endParaRPr lang="en-US"/>
              </a:p>
            </p:txBody>
          </p:sp>
          <p:sp>
            <p:nvSpPr>
              <p:cNvPr id="30053" name="Freeform 2405"/>
              <p:cNvSpPr>
                <a:spLocks/>
              </p:cNvSpPr>
              <p:nvPr/>
            </p:nvSpPr>
            <p:spPr bwMode="auto">
              <a:xfrm>
                <a:off x="2481" y="2166"/>
                <a:ext cx="47" cy="83"/>
              </a:xfrm>
              <a:custGeom>
                <a:avLst/>
                <a:gdLst/>
                <a:ahLst/>
                <a:cxnLst>
                  <a:cxn ang="0">
                    <a:pos x="140" y="0"/>
                  </a:cxn>
                  <a:cxn ang="0">
                    <a:pos x="132" y="55"/>
                  </a:cxn>
                  <a:cxn ang="0">
                    <a:pos x="110" y="118"/>
                  </a:cxn>
                  <a:cxn ang="0">
                    <a:pos x="64" y="175"/>
                  </a:cxn>
                  <a:cxn ang="0">
                    <a:pos x="35" y="210"/>
                  </a:cxn>
                  <a:cxn ang="0">
                    <a:pos x="0" y="249"/>
                  </a:cxn>
                </a:cxnLst>
                <a:rect l="0" t="0" r="r" b="b"/>
                <a:pathLst>
                  <a:path w="140" h="249">
                    <a:moveTo>
                      <a:pt x="140" y="0"/>
                    </a:moveTo>
                    <a:lnTo>
                      <a:pt x="132" y="55"/>
                    </a:lnTo>
                    <a:lnTo>
                      <a:pt x="110" y="118"/>
                    </a:lnTo>
                    <a:lnTo>
                      <a:pt x="64" y="175"/>
                    </a:lnTo>
                    <a:lnTo>
                      <a:pt x="35" y="210"/>
                    </a:lnTo>
                    <a:lnTo>
                      <a:pt x="0" y="249"/>
                    </a:lnTo>
                  </a:path>
                </a:pathLst>
              </a:custGeom>
              <a:noFill/>
              <a:ln w="6350">
                <a:solidFill>
                  <a:srgbClr val="000000"/>
                </a:solidFill>
                <a:prstDash val="solid"/>
                <a:round/>
                <a:headEnd/>
                <a:tailEnd/>
              </a:ln>
            </p:spPr>
            <p:txBody>
              <a:bodyPr/>
              <a:lstStyle/>
              <a:p>
                <a:endParaRPr lang="en-US"/>
              </a:p>
            </p:txBody>
          </p:sp>
          <p:sp>
            <p:nvSpPr>
              <p:cNvPr id="30054" name="Freeform 2406"/>
              <p:cNvSpPr>
                <a:spLocks/>
              </p:cNvSpPr>
              <p:nvPr/>
            </p:nvSpPr>
            <p:spPr bwMode="auto">
              <a:xfrm>
                <a:off x="2432" y="2092"/>
                <a:ext cx="123" cy="92"/>
              </a:xfrm>
              <a:custGeom>
                <a:avLst/>
                <a:gdLst/>
                <a:ahLst/>
                <a:cxnLst>
                  <a:cxn ang="0">
                    <a:pos x="0" y="0"/>
                  </a:cxn>
                  <a:cxn ang="0">
                    <a:pos x="8" y="64"/>
                  </a:cxn>
                  <a:cxn ang="0">
                    <a:pos x="22" y="127"/>
                  </a:cxn>
                  <a:cxn ang="0">
                    <a:pos x="45" y="175"/>
                  </a:cxn>
                  <a:cxn ang="0">
                    <a:pos x="74" y="212"/>
                  </a:cxn>
                  <a:cxn ang="0">
                    <a:pos x="131" y="231"/>
                  </a:cxn>
                  <a:cxn ang="0">
                    <a:pos x="179" y="251"/>
                  </a:cxn>
                  <a:cxn ang="0">
                    <a:pos x="228" y="267"/>
                  </a:cxn>
                  <a:cxn ang="0">
                    <a:pos x="299" y="271"/>
                  </a:cxn>
                  <a:cxn ang="0">
                    <a:pos x="371" y="275"/>
                  </a:cxn>
                </a:cxnLst>
                <a:rect l="0" t="0" r="r" b="b"/>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prstDash val="solid"/>
                <a:round/>
                <a:headEnd/>
                <a:tailEnd/>
              </a:ln>
            </p:spPr>
            <p:txBody>
              <a:bodyPr/>
              <a:lstStyle/>
              <a:p>
                <a:endParaRPr lang="en-US"/>
              </a:p>
            </p:txBody>
          </p:sp>
          <p:sp>
            <p:nvSpPr>
              <p:cNvPr id="30055" name="Freeform 2407"/>
              <p:cNvSpPr>
                <a:spLocks/>
              </p:cNvSpPr>
              <p:nvPr/>
            </p:nvSpPr>
            <p:spPr bwMode="auto">
              <a:xfrm>
                <a:off x="2416" y="2108"/>
                <a:ext cx="134" cy="99"/>
              </a:xfrm>
              <a:custGeom>
                <a:avLst/>
                <a:gdLst/>
                <a:ahLst/>
                <a:cxnLst>
                  <a:cxn ang="0">
                    <a:pos x="0" y="0"/>
                  </a:cxn>
                  <a:cxn ang="0">
                    <a:pos x="19" y="94"/>
                  </a:cxn>
                  <a:cxn ang="0">
                    <a:pos x="42" y="151"/>
                  </a:cxn>
                  <a:cxn ang="0">
                    <a:pos x="68" y="195"/>
                  </a:cxn>
                  <a:cxn ang="0">
                    <a:pos x="112" y="226"/>
                  </a:cxn>
                  <a:cxn ang="0">
                    <a:pos x="165" y="254"/>
                  </a:cxn>
                  <a:cxn ang="0">
                    <a:pos x="229" y="278"/>
                  </a:cxn>
                  <a:cxn ang="0">
                    <a:pos x="318" y="289"/>
                  </a:cxn>
                  <a:cxn ang="0">
                    <a:pos x="401" y="297"/>
                  </a:cxn>
                </a:cxnLst>
                <a:rect l="0" t="0" r="r" b="b"/>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prstDash val="solid"/>
                <a:round/>
                <a:headEnd/>
                <a:tailEnd/>
              </a:ln>
            </p:spPr>
            <p:txBody>
              <a:bodyPr/>
              <a:lstStyle/>
              <a:p>
                <a:endParaRPr lang="en-US"/>
              </a:p>
            </p:txBody>
          </p:sp>
          <p:sp>
            <p:nvSpPr>
              <p:cNvPr id="30056" name="Freeform 2408"/>
              <p:cNvSpPr>
                <a:spLocks/>
              </p:cNvSpPr>
              <p:nvPr/>
            </p:nvSpPr>
            <p:spPr bwMode="auto">
              <a:xfrm>
                <a:off x="2405" y="2124"/>
                <a:ext cx="114" cy="105"/>
              </a:xfrm>
              <a:custGeom>
                <a:avLst/>
                <a:gdLst/>
                <a:ahLst/>
                <a:cxnLst>
                  <a:cxn ang="0">
                    <a:pos x="0" y="0"/>
                  </a:cxn>
                  <a:cxn ang="0">
                    <a:pos x="35" y="138"/>
                  </a:cxn>
                  <a:cxn ang="0">
                    <a:pos x="87" y="213"/>
                  </a:cxn>
                  <a:cxn ang="0">
                    <a:pos x="150" y="268"/>
                  </a:cxn>
                  <a:cxn ang="0">
                    <a:pos x="210" y="296"/>
                  </a:cxn>
                  <a:cxn ang="0">
                    <a:pos x="274" y="312"/>
                  </a:cxn>
                  <a:cxn ang="0">
                    <a:pos x="340" y="316"/>
                  </a:cxn>
                </a:cxnLst>
                <a:rect l="0" t="0" r="r" b="b"/>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prstDash val="solid"/>
                <a:round/>
                <a:headEnd/>
                <a:tailEnd/>
              </a:ln>
            </p:spPr>
            <p:txBody>
              <a:bodyPr/>
              <a:lstStyle/>
              <a:p>
                <a:endParaRPr lang="en-US"/>
              </a:p>
            </p:txBody>
          </p:sp>
        </p:grpSp>
        <p:grpSp>
          <p:nvGrpSpPr>
            <p:cNvPr id="30057" name="Group 2409"/>
            <p:cNvGrpSpPr>
              <a:grpSpLocks/>
            </p:cNvGrpSpPr>
            <p:nvPr/>
          </p:nvGrpSpPr>
          <p:grpSpPr bwMode="auto">
            <a:xfrm>
              <a:off x="2735" y="2066"/>
              <a:ext cx="430" cy="446"/>
              <a:chOff x="2821" y="1827"/>
              <a:chExt cx="250" cy="259"/>
            </a:xfrm>
          </p:grpSpPr>
          <p:grpSp>
            <p:nvGrpSpPr>
              <p:cNvPr id="30058" name="Group 2410"/>
              <p:cNvGrpSpPr>
                <a:grpSpLocks/>
              </p:cNvGrpSpPr>
              <p:nvPr/>
            </p:nvGrpSpPr>
            <p:grpSpPr bwMode="auto">
              <a:xfrm>
                <a:off x="2821" y="1827"/>
                <a:ext cx="214" cy="151"/>
                <a:chOff x="2821" y="1827"/>
                <a:chExt cx="214" cy="151"/>
              </a:xfrm>
            </p:grpSpPr>
            <p:sp>
              <p:nvSpPr>
                <p:cNvPr id="30059" name="Freeform 2411"/>
                <p:cNvSpPr>
                  <a:spLocks/>
                </p:cNvSpPr>
                <p:nvPr/>
              </p:nvSpPr>
              <p:spPr bwMode="auto">
                <a:xfrm>
                  <a:off x="2826" y="1831"/>
                  <a:ext cx="205" cy="144"/>
                </a:xfrm>
                <a:custGeom>
                  <a:avLst/>
                  <a:gdLst/>
                  <a:ahLst/>
                  <a:cxnLst>
                    <a:cxn ang="0">
                      <a:pos x="46" y="0"/>
                    </a:cxn>
                    <a:cxn ang="0">
                      <a:pos x="18" y="173"/>
                    </a:cxn>
                    <a:cxn ang="0">
                      <a:pos x="0" y="290"/>
                    </a:cxn>
                    <a:cxn ang="0">
                      <a:pos x="1" y="321"/>
                    </a:cxn>
                    <a:cxn ang="0">
                      <a:pos x="159" y="344"/>
                    </a:cxn>
                    <a:cxn ang="0">
                      <a:pos x="347" y="385"/>
                    </a:cxn>
                    <a:cxn ang="0">
                      <a:pos x="460" y="410"/>
                    </a:cxn>
                    <a:cxn ang="0">
                      <a:pos x="534" y="430"/>
                    </a:cxn>
                    <a:cxn ang="0">
                      <a:pos x="548" y="431"/>
                    </a:cxn>
                    <a:cxn ang="0">
                      <a:pos x="560" y="417"/>
                    </a:cxn>
                    <a:cxn ang="0">
                      <a:pos x="572" y="351"/>
                    </a:cxn>
                    <a:cxn ang="0">
                      <a:pos x="586" y="280"/>
                    </a:cxn>
                    <a:cxn ang="0">
                      <a:pos x="600" y="214"/>
                    </a:cxn>
                    <a:cxn ang="0">
                      <a:pos x="607" y="166"/>
                    </a:cxn>
                    <a:cxn ang="0">
                      <a:pos x="615" y="122"/>
                    </a:cxn>
                    <a:cxn ang="0">
                      <a:pos x="604" y="107"/>
                    </a:cxn>
                    <a:cxn ang="0">
                      <a:pos x="417" y="76"/>
                    </a:cxn>
                    <a:cxn ang="0">
                      <a:pos x="338" y="60"/>
                    </a:cxn>
                    <a:cxn ang="0">
                      <a:pos x="198" y="29"/>
                    </a:cxn>
                    <a:cxn ang="0">
                      <a:pos x="122" y="8"/>
                    </a:cxn>
                    <a:cxn ang="0">
                      <a:pos x="62" y="3"/>
                    </a:cxn>
                    <a:cxn ang="0">
                      <a:pos x="46" y="0"/>
                    </a:cxn>
                  </a:cxnLst>
                  <a:rect l="0" t="0" r="r" b="b"/>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p>
              </p:txBody>
            </p:sp>
            <p:sp>
              <p:nvSpPr>
                <p:cNvPr id="30060" name="Freeform 2412"/>
                <p:cNvSpPr>
                  <a:spLocks/>
                </p:cNvSpPr>
                <p:nvPr/>
              </p:nvSpPr>
              <p:spPr bwMode="auto">
                <a:xfrm>
                  <a:off x="2821" y="1827"/>
                  <a:ext cx="214" cy="151"/>
                </a:xfrm>
                <a:custGeom>
                  <a:avLst/>
                  <a:gdLst/>
                  <a:ahLst/>
                  <a:cxnLst>
                    <a:cxn ang="0">
                      <a:pos x="67" y="0"/>
                    </a:cxn>
                    <a:cxn ang="0">
                      <a:pos x="202" y="31"/>
                    </a:cxn>
                    <a:cxn ang="0">
                      <a:pos x="365" y="70"/>
                    </a:cxn>
                    <a:cxn ang="0">
                      <a:pos x="463" y="85"/>
                    </a:cxn>
                    <a:cxn ang="0">
                      <a:pos x="565" y="99"/>
                    </a:cxn>
                    <a:cxn ang="0">
                      <a:pos x="630" y="109"/>
                    </a:cxn>
                    <a:cxn ang="0">
                      <a:pos x="641" y="130"/>
                    </a:cxn>
                    <a:cxn ang="0">
                      <a:pos x="630" y="182"/>
                    </a:cxn>
                    <a:cxn ang="0">
                      <a:pos x="609" y="296"/>
                    </a:cxn>
                    <a:cxn ang="0">
                      <a:pos x="595" y="393"/>
                    </a:cxn>
                    <a:cxn ang="0">
                      <a:pos x="583" y="443"/>
                    </a:cxn>
                    <a:cxn ang="0">
                      <a:pos x="563" y="453"/>
                    </a:cxn>
                    <a:cxn ang="0">
                      <a:pos x="236" y="381"/>
                    </a:cxn>
                    <a:cxn ang="0">
                      <a:pos x="11" y="345"/>
                    </a:cxn>
                    <a:cxn ang="0">
                      <a:pos x="0" y="331"/>
                    </a:cxn>
                    <a:cxn ang="0">
                      <a:pos x="23" y="214"/>
                    </a:cxn>
                    <a:cxn ang="0">
                      <a:pos x="40" y="113"/>
                    </a:cxn>
                    <a:cxn ang="0">
                      <a:pos x="53" y="20"/>
                    </a:cxn>
                    <a:cxn ang="0">
                      <a:pos x="68" y="30"/>
                    </a:cxn>
                    <a:cxn ang="0">
                      <a:pos x="76" y="61"/>
                    </a:cxn>
                    <a:cxn ang="0">
                      <a:pos x="322" y="259"/>
                    </a:cxn>
                    <a:cxn ang="0">
                      <a:pos x="624" y="182"/>
                    </a:cxn>
                    <a:cxn ang="0">
                      <a:pos x="617" y="196"/>
                    </a:cxn>
                    <a:cxn ang="0">
                      <a:pos x="327" y="283"/>
                    </a:cxn>
                    <a:cxn ang="0">
                      <a:pos x="310" y="278"/>
                    </a:cxn>
                    <a:cxn ang="0">
                      <a:pos x="72" y="85"/>
                    </a:cxn>
                    <a:cxn ang="0">
                      <a:pos x="57" y="94"/>
                    </a:cxn>
                    <a:cxn ang="0">
                      <a:pos x="37" y="216"/>
                    </a:cxn>
                    <a:cxn ang="0">
                      <a:pos x="177" y="204"/>
                    </a:cxn>
                    <a:cxn ang="0">
                      <a:pos x="31" y="233"/>
                    </a:cxn>
                    <a:cxn ang="0">
                      <a:pos x="24" y="314"/>
                    </a:cxn>
                    <a:cxn ang="0">
                      <a:pos x="30" y="323"/>
                    </a:cxn>
                    <a:cxn ang="0">
                      <a:pos x="192" y="354"/>
                    </a:cxn>
                    <a:cxn ang="0">
                      <a:pos x="349" y="382"/>
                    </a:cxn>
                    <a:cxn ang="0">
                      <a:pos x="466" y="410"/>
                    </a:cxn>
                    <a:cxn ang="0">
                      <a:pos x="549" y="436"/>
                    </a:cxn>
                    <a:cxn ang="0">
                      <a:pos x="569" y="430"/>
                    </a:cxn>
                    <a:cxn ang="0">
                      <a:pos x="580" y="364"/>
                    </a:cxn>
                    <a:cxn ang="0">
                      <a:pos x="416" y="257"/>
                    </a:cxn>
                    <a:cxn ang="0">
                      <a:pos x="432" y="244"/>
                    </a:cxn>
                    <a:cxn ang="0">
                      <a:pos x="585" y="333"/>
                    </a:cxn>
                    <a:cxn ang="0">
                      <a:pos x="601" y="257"/>
                    </a:cxn>
                    <a:cxn ang="0">
                      <a:pos x="620" y="186"/>
                    </a:cxn>
                    <a:cxn ang="0">
                      <a:pos x="624" y="138"/>
                    </a:cxn>
                    <a:cxn ang="0">
                      <a:pos x="553" y="127"/>
                    </a:cxn>
                    <a:cxn ang="0">
                      <a:pos x="370" y="86"/>
                    </a:cxn>
                    <a:cxn ang="0">
                      <a:pos x="133" y="31"/>
                    </a:cxn>
                    <a:cxn ang="0">
                      <a:pos x="65" y="16"/>
                    </a:cxn>
                    <a:cxn ang="0">
                      <a:pos x="67" y="0"/>
                    </a:cxn>
                  </a:cxnLst>
                  <a:rect l="0" t="0" r="r" b="b"/>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p>
              </p:txBody>
            </p:sp>
          </p:grpSp>
          <p:grpSp>
            <p:nvGrpSpPr>
              <p:cNvPr id="30061" name="Group 2413"/>
              <p:cNvGrpSpPr>
                <a:grpSpLocks/>
              </p:cNvGrpSpPr>
              <p:nvPr/>
            </p:nvGrpSpPr>
            <p:grpSpPr bwMode="auto">
              <a:xfrm>
                <a:off x="2844" y="1854"/>
                <a:ext cx="221" cy="182"/>
                <a:chOff x="2844" y="1854"/>
                <a:chExt cx="221" cy="182"/>
              </a:xfrm>
            </p:grpSpPr>
            <p:sp>
              <p:nvSpPr>
                <p:cNvPr id="30062" name="Freeform 2414"/>
                <p:cNvSpPr>
                  <a:spLocks/>
                </p:cNvSpPr>
                <p:nvPr/>
              </p:nvSpPr>
              <p:spPr bwMode="auto">
                <a:xfrm>
                  <a:off x="2848" y="1858"/>
                  <a:ext cx="214" cy="174"/>
                </a:xfrm>
                <a:custGeom>
                  <a:avLst/>
                  <a:gdLst/>
                  <a:ahLst/>
                  <a:cxnLst>
                    <a:cxn ang="0">
                      <a:pos x="104" y="0"/>
                    </a:cxn>
                    <a:cxn ang="0">
                      <a:pos x="46" y="162"/>
                    </a:cxn>
                    <a:cxn ang="0">
                      <a:pos x="6" y="272"/>
                    </a:cxn>
                    <a:cxn ang="0">
                      <a:pos x="0" y="306"/>
                    </a:cxn>
                    <a:cxn ang="0">
                      <a:pos x="153" y="358"/>
                    </a:cxn>
                    <a:cxn ang="0">
                      <a:pos x="330" y="436"/>
                    </a:cxn>
                    <a:cxn ang="0">
                      <a:pos x="438" y="484"/>
                    </a:cxn>
                    <a:cxn ang="0">
                      <a:pos x="507" y="517"/>
                    </a:cxn>
                    <a:cxn ang="0">
                      <a:pos x="520" y="523"/>
                    </a:cxn>
                    <a:cxn ang="0">
                      <a:pos x="535" y="512"/>
                    </a:cxn>
                    <a:cxn ang="0">
                      <a:pos x="557" y="450"/>
                    </a:cxn>
                    <a:cxn ang="0">
                      <a:pos x="584" y="382"/>
                    </a:cxn>
                    <a:cxn ang="0">
                      <a:pos x="611" y="321"/>
                    </a:cxn>
                    <a:cxn ang="0">
                      <a:pos x="628" y="276"/>
                    </a:cxn>
                    <a:cxn ang="0">
                      <a:pos x="643" y="235"/>
                    </a:cxn>
                    <a:cxn ang="0">
                      <a:pos x="632" y="216"/>
                    </a:cxn>
                    <a:cxn ang="0">
                      <a:pos x="455" y="151"/>
                    </a:cxn>
                    <a:cxn ang="0">
                      <a:pos x="379" y="118"/>
                    </a:cxn>
                    <a:cxn ang="0">
                      <a:pos x="248" y="59"/>
                    </a:cxn>
                    <a:cxn ang="0">
                      <a:pos x="176" y="23"/>
                    </a:cxn>
                    <a:cxn ang="0">
                      <a:pos x="119" y="6"/>
                    </a:cxn>
                    <a:cxn ang="0">
                      <a:pos x="104" y="0"/>
                    </a:cxn>
                  </a:cxnLst>
                  <a:rect l="0" t="0" r="r" b="b"/>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p>
              </p:txBody>
            </p:sp>
            <p:sp>
              <p:nvSpPr>
                <p:cNvPr id="30063" name="Freeform 2415"/>
                <p:cNvSpPr>
                  <a:spLocks/>
                </p:cNvSpPr>
                <p:nvPr/>
              </p:nvSpPr>
              <p:spPr bwMode="auto">
                <a:xfrm>
                  <a:off x="2844" y="1854"/>
                  <a:ext cx="221" cy="182"/>
                </a:xfrm>
                <a:custGeom>
                  <a:avLst/>
                  <a:gdLst/>
                  <a:ahLst/>
                  <a:cxnLst>
                    <a:cxn ang="0">
                      <a:pos x="124" y="0"/>
                    </a:cxn>
                    <a:cxn ang="0">
                      <a:pos x="251" y="58"/>
                    </a:cxn>
                    <a:cxn ang="0">
                      <a:pos x="403" y="128"/>
                    </a:cxn>
                    <a:cxn ang="0">
                      <a:pos x="497" y="163"/>
                    </a:cxn>
                    <a:cxn ang="0">
                      <a:pos x="593" y="199"/>
                    </a:cxn>
                    <a:cxn ang="0">
                      <a:pos x="658" y="220"/>
                    </a:cxn>
                    <a:cxn ang="0">
                      <a:pos x="664" y="241"/>
                    </a:cxn>
                    <a:cxn ang="0">
                      <a:pos x="644" y="293"/>
                    </a:cxn>
                    <a:cxn ang="0">
                      <a:pos x="601" y="400"/>
                    </a:cxn>
                    <a:cxn ang="0">
                      <a:pos x="569" y="493"/>
                    </a:cxn>
                    <a:cxn ang="0">
                      <a:pos x="549" y="540"/>
                    </a:cxn>
                    <a:cxn ang="0">
                      <a:pos x="528" y="545"/>
                    </a:cxn>
                    <a:cxn ang="0">
                      <a:pos x="221" y="409"/>
                    </a:cxn>
                    <a:cxn ang="0">
                      <a:pos x="7" y="327"/>
                    </a:cxn>
                    <a:cxn ang="0">
                      <a:pos x="0" y="311"/>
                    </a:cxn>
                    <a:cxn ang="0">
                      <a:pos x="41" y="200"/>
                    </a:cxn>
                    <a:cxn ang="0">
                      <a:pos x="77" y="105"/>
                    </a:cxn>
                    <a:cxn ang="0">
                      <a:pos x="108" y="15"/>
                    </a:cxn>
                    <a:cxn ang="0">
                      <a:pos x="120" y="28"/>
                    </a:cxn>
                    <a:cxn ang="0">
                      <a:pos x="122" y="62"/>
                    </a:cxn>
                    <a:cxn ang="0">
                      <a:pos x="327" y="306"/>
                    </a:cxn>
                    <a:cxn ang="0">
                      <a:pos x="636" y="292"/>
                    </a:cxn>
                    <a:cxn ang="0">
                      <a:pos x="628" y="304"/>
                    </a:cxn>
                    <a:cxn ang="0">
                      <a:pos x="328" y="331"/>
                    </a:cxn>
                    <a:cxn ang="0">
                      <a:pos x="311" y="323"/>
                    </a:cxn>
                    <a:cxn ang="0">
                      <a:pos x="114" y="84"/>
                    </a:cxn>
                    <a:cxn ang="0">
                      <a:pos x="97" y="91"/>
                    </a:cxn>
                    <a:cxn ang="0">
                      <a:pos x="56" y="206"/>
                    </a:cxn>
                    <a:cxn ang="0">
                      <a:pos x="197" y="223"/>
                    </a:cxn>
                    <a:cxn ang="0">
                      <a:pos x="49" y="220"/>
                    </a:cxn>
                    <a:cxn ang="0">
                      <a:pos x="25" y="300"/>
                    </a:cxn>
                    <a:cxn ang="0">
                      <a:pos x="31" y="310"/>
                    </a:cxn>
                    <a:cxn ang="0">
                      <a:pos x="185" y="372"/>
                    </a:cxn>
                    <a:cxn ang="0">
                      <a:pos x="331" y="431"/>
                    </a:cxn>
                    <a:cxn ang="0">
                      <a:pos x="440" y="485"/>
                    </a:cxn>
                    <a:cxn ang="0">
                      <a:pos x="519" y="526"/>
                    </a:cxn>
                    <a:cxn ang="0">
                      <a:pos x="537" y="524"/>
                    </a:cxn>
                    <a:cxn ang="0">
                      <a:pos x="560" y="462"/>
                    </a:cxn>
                    <a:cxn ang="0">
                      <a:pos x="422" y="321"/>
                    </a:cxn>
                    <a:cxn ang="0">
                      <a:pos x="437" y="313"/>
                    </a:cxn>
                    <a:cxn ang="0">
                      <a:pos x="572" y="431"/>
                    </a:cxn>
                    <a:cxn ang="0">
                      <a:pos x="602" y="359"/>
                    </a:cxn>
                    <a:cxn ang="0">
                      <a:pos x="632" y="293"/>
                    </a:cxn>
                    <a:cxn ang="0">
                      <a:pos x="644" y="248"/>
                    </a:cxn>
                    <a:cxn ang="0">
                      <a:pos x="578" y="223"/>
                    </a:cxn>
                    <a:cxn ang="0">
                      <a:pos x="406" y="145"/>
                    </a:cxn>
                    <a:cxn ang="0">
                      <a:pos x="185" y="45"/>
                    </a:cxn>
                    <a:cxn ang="0">
                      <a:pos x="120" y="15"/>
                    </a:cxn>
                    <a:cxn ang="0">
                      <a:pos x="124" y="0"/>
                    </a:cxn>
                  </a:cxnLst>
                  <a:rect l="0" t="0" r="r" b="b"/>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p>
              </p:txBody>
            </p:sp>
          </p:grpSp>
          <p:grpSp>
            <p:nvGrpSpPr>
              <p:cNvPr id="30064" name="Group 2416"/>
              <p:cNvGrpSpPr>
                <a:grpSpLocks/>
              </p:cNvGrpSpPr>
              <p:nvPr/>
            </p:nvGrpSpPr>
            <p:grpSpPr bwMode="auto">
              <a:xfrm>
                <a:off x="2849" y="1876"/>
                <a:ext cx="222" cy="210"/>
                <a:chOff x="2849" y="1876"/>
                <a:chExt cx="222" cy="210"/>
              </a:xfrm>
            </p:grpSpPr>
            <p:sp>
              <p:nvSpPr>
                <p:cNvPr id="30065" name="Freeform 2417"/>
                <p:cNvSpPr>
                  <a:spLocks/>
                </p:cNvSpPr>
                <p:nvPr/>
              </p:nvSpPr>
              <p:spPr bwMode="auto">
                <a:xfrm>
                  <a:off x="2854" y="1880"/>
                  <a:ext cx="213" cy="202"/>
                </a:xfrm>
                <a:custGeom>
                  <a:avLst/>
                  <a:gdLst/>
                  <a:ahLst/>
                  <a:cxnLst>
                    <a:cxn ang="0">
                      <a:pos x="166" y="0"/>
                    </a:cxn>
                    <a:cxn ang="0">
                      <a:pos x="74" y="144"/>
                    </a:cxn>
                    <a:cxn ang="0">
                      <a:pos x="12" y="242"/>
                    </a:cxn>
                    <a:cxn ang="0">
                      <a:pos x="0" y="272"/>
                    </a:cxn>
                    <a:cxn ang="0">
                      <a:pos x="137" y="361"/>
                    </a:cxn>
                    <a:cxn ang="0">
                      <a:pos x="292" y="478"/>
                    </a:cxn>
                    <a:cxn ang="0">
                      <a:pos x="387" y="550"/>
                    </a:cxn>
                    <a:cxn ang="0">
                      <a:pos x="446" y="599"/>
                    </a:cxn>
                    <a:cxn ang="0">
                      <a:pos x="460" y="607"/>
                    </a:cxn>
                    <a:cxn ang="0">
                      <a:pos x="477" y="599"/>
                    </a:cxn>
                    <a:cxn ang="0">
                      <a:pos x="512" y="544"/>
                    </a:cxn>
                    <a:cxn ang="0">
                      <a:pos x="551" y="486"/>
                    </a:cxn>
                    <a:cxn ang="0">
                      <a:pos x="590" y="433"/>
                    </a:cxn>
                    <a:cxn ang="0">
                      <a:pos x="615" y="393"/>
                    </a:cxn>
                    <a:cxn ang="0">
                      <a:pos x="638" y="357"/>
                    </a:cxn>
                    <a:cxn ang="0">
                      <a:pos x="634" y="335"/>
                    </a:cxn>
                    <a:cxn ang="0">
                      <a:pos x="476" y="230"/>
                    </a:cxn>
                    <a:cxn ang="0">
                      <a:pos x="408" y="179"/>
                    </a:cxn>
                    <a:cxn ang="0">
                      <a:pos x="292" y="90"/>
                    </a:cxn>
                    <a:cxn ang="0">
                      <a:pos x="231" y="39"/>
                    </a:cxn>
                    <a:cxn ang="0">
                      <a:pos x="179" y="8"/>
                    </a:cxn>
                    <a:cxn ang="0">
                      <a:pos x="166" y="0"/>
                    </a:cxn>
                  </a:cxnLst>
                  <a:rect l="0" t="0" r="r" b="b"/>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p>
              </p:txBody>
            </p:sp>
            <p:sp>
              <p:nvSpPr>
                <p:cNvPr id="30066" name="Freeform 2418"/>
                <p:cNvSpPr>
                  <a:spLocks/>
                </p:cNvSpPr>
                <p:nvPr/>
              </p:nvSpPr>
              <p:spPr bwMode="auto">
                <a:xfrm>
                  <a:off x="2849" y="1876"/>
                  <a:ext cx="222" cy="210"/>
                </a:xfrm>
                <a:custGeom>
                  <a:avLst/>
                  <a:gdLst/>
                  <a:ahLst/>
                  <a:cxnLst>
                    <a:cxn ang="0">
                      <a:pos x="188" y="0"/>
                    </a:cxn>
                    <a:cxn ang="0">
                      <a:pos x="301" y="87"/>
                    </a:cxn>
                    <a:cxn ang="0">
                      <a:pos x="434" y="192"/>
                    </a:cxn>
                    <a:cxn ang="0">
                      <a:pos x="519" y="248"/>
                    </a:cxn>
                    <a:cxn ang="0">
                      <a:pos x="605" y="305"/>
                    </a:cxn>
                    <a:cxn ang="0">
                      <a:pos x="662" y="341"/>
                    </a:cxn>
                    <a:cxn ang="0">
                      <a:pos x="664" y="365"/>
                    </a:cxn>
                    <a:cxn ang="0">
                      <a:pos x="633" y="410"/>
                    </a:cxn>
                    <a:cxn ang="0">
                      <a:pos x="571" y="503"/>
                    </a:cxn>
                    <a:cxn ang="0">
                      <a:pos x="520" y="588"/>
                    </a:cxn>
                    <a:cxn ang="0">
                      <a:pos x="490" y="629"/>
                    </a:cxn>
                    <a:cxn ang="0">
                      <a:pos x="467" y="629"/>
                    </a:cxn>
                    <a:cxn ang="0">
                      <a:pos x="197" y="422"/>
                    </a:cxn>
                    <a:cxn ang="0">
                      <a:pos x="6" y="290"/>
                    </a:cxn>
                    <a:cxn ang="0">
                      <a:pos x="0" y="275"/>
                    </a:cxn>
                    <a:cxn ang="0">
                      <a:pos x="67" y="178"/>
                    </a:cxn>
                    <a:cxn ang="0">
                      <a:pos x="121" y="93"/>
                    </a:cxn>
                    <a:cxn ang="0">
                      <a:pos x="169" y="11"/>
                    </a:cxn>
                    <a:cxn ang="0">
                      <a:pos x="179" y="27"/>
                    </a:cxn>
                    <a:cxn ang="0">
                      <a:pos x="173" y="59"/>
                    </a:cxn>
                    <a:cxn ang="0">
                      <a:pos x="322" y="347"/>
                    </a:cxn>
                    <a:cxn ang="0">
                      <a:pos x="628" y="407"/>
                    </a:cxn>
                    <a:cxn ang="0">
                      <a:pos x="616" y="419"/>
                    </a:cxn>
                    <a:cxn ang="0">
                      <a:pos x="318" y="372"/>
                    </a:cxn>
                    <a:cxn ang="0">
                      <a:pos x="303" y="360"/>
                    </a:cxn>
                    <a:cxn ang="0">
                      <a:pos x="163" y="80"/>
                    </a:cxn>
                    <a:cxn ang="0">
                      <a:pos x="144" y="83"/>
                    </a:cxn>
                    <a:cxn ang="0">
                      <a:pos x="80" y="185"/>
                    </a:cxn>
                    <a:cxn ang="0">
                      <a:pos x="212" y="234"/>
                    </a:cxn>
                    <a:cxn ang="0">
                      <a:pos x="68" y="197"/>
                    </a:cxn>
                    <a:cxn ang="0">
                      <a:pos x="30" y="269"/>
                    </a:cxn>
                    <a:cxn ang="0">
                      <a:pos x="32" y="281"/>
                    </a:cxn>
                    <a:cxn ang="0">
                      <a:pos x="169" y="378"/>
                    </a:cxn>
                    <a:cxn ang="0">
                      <a:pos x="300" y="471"/>
                    </a:cxn>
                    <a:cxn ang="0">
                      <a:pos x="395" y="548"/>
                    </a:cxn>
                    <a:cxn ang="0">
                      <a:pos x="462" y="608"/>
                    </a:cxn>
                    <a:cxn ang="0">
                      <a:pos x="482" y="610"/>
                    </a:cxn>
                    <a:cxn ang="0">
                      <a:pos x="516" y="554"/>
                    </a:cxn>
                    <a:cxn ang="0">
                      <a:pos x="411" y="383"/>
                    </a:cxn>
                    <a:cxn ang="0">
                      <a:pos x="430" y="382"/>
                    </a:cxn>
                    <a:cxn ang="0">
                      <a:pos x="536" y="529"/>
                    </a:cxn>
                    <a:cxn ang="0">
                      <a:pos x="579" y="464"/>
                    </a:cxn>
                    <a:cxn ang="0">
                      <a:pos x="623" y="409"/>
                    </a:cxn>
                    <a:cxn ang="0">
                      <a:pos x="645" y="367"/>
                    </a:cxn>
                    <a:cxn ang="0">
                      <a:pos x="585" y="324"/>
                    </a:cxn>
                    <a:cxn ang="0">
                      <a:pos x="432" y="209"/>
                    </a:cxn>
                    <a:cxn ang="0">
                      <a:pos x="240" y="58"/>
                    </a:cxn>
                    <a:cxn ang="0">
                      <a:pos x="181" y="14"/>
                    </a:cxn>
                    <a:cxn ang="0">
                      <a:pos x="188" y="0"/>
                    </a:cxn>
                  </a:cxnLst>
                  <a:rect l="0" t="0" r="r" b="b"/>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p>
              </p:txBody>
            </p:sp>
          </p:grpSp>
        </p:grpSp>
        <p:sp>
          <p:nvSpPr>
            <p:cNvPr id="30067" name="Freeform 2419"/>
            <p:cNvSpPr>
              <a:spLocks/>
            </p:cNvSpPr>
            <p:nvPr/>
          </p:nvSpPr>
          <p:spPr bwMode="auto">
            <a:xfrm rot="2553177">
              <a:off x="2531" y="2392"/>
              <a:ext cx="612" cy="242"/>
            </a:xfrm>
            <a:custGeom>
              <a:avLst/>
              <a:gdLst/>
              <a:ahLst/>
              <a:cxnLst>
                <a:cxn ang="0">
                  <a:pos x="28" y="255"/>
                </a:cxn>
                <a:cxn ang="0">
                  <a:pos x="62" y="261"/>
                </a:cxn>
                <a:cxn ang="0">
                  <a:pos x="151" y="254"/>
                </a:cxn>
                <a:cxn ang="0">
                  <a:pos x="173" y="228"/>
                </a:cxn>
                <a:cxn ang="0">
                  <a:pos x="163" y="186"/>
                </a:cxn>
                <a:cxn ang="0">
                  <a:pos x="141" y="158"/>
                </a:cxn>
                <a:cxn ang="0">
                  <a:pos x="141" y="138"/>
                </a:cxn>
                <a:cxn ang="0">
                  <a:pos x="195" y="113"/>
                </a:cxn>
                <a:cxn ang="0">
                  <a:pos x="262" y="111"/>
                </a:cxn>
                <a:cxn ang="0">
                  <a:pos x="348" y="122"/>
                </a:cxn>
                <a:cxn ang="0">
                  <a:pos x="416" y="152"/>
                </a:cxn>
                <a:cxn ang="0">
                  <a:pos x="451" y="172"/>
                </a:cxn>
                <a:cxn ang="0">
                  <a:pos x="448" y="192"/>
                </a:cxn>
                <a:cxn ang="0">
                  <a:pos x="441" y="223"/>
                </a:cxn>
                <a:cxn ang="0">
                  <a:pos x="447" y="262"/>
                </a:cxn>
                <a:cxn ang="0">
                  <a:pos x="484" y="280"/>
                </a:cxn>
                <a:cxn ang="0">
                  <a:pos x="560" y="286"/>
                </a:cxn>
                <a:cxn ang="0">
                  <a:pos x="614" y="252"/>
                </a:cxn>
                <a:cxn ang="0">
                  <a:pos x="623" y="220"/>
                </a:cxn>
                <a:cxn ang="0">
                  <a:pos x="607" y="169"/>
                </a:cxn>
                <a:cxn ang="0">
                  <a:pos x="581" y="142"/>
                </a:cxn>
                <a:cxn ang="0">
                  <a:pos x="583" y="111"/>
                </a:cxn>
                <a:cxn ang="0">
                  <a:pos x="613" y="106"/>
                </a:cxn>
                <a:cxn ang="0">
                  <a:pos x="642" y="96"/>
                </a:cxn>
                <a:cxn ang="0">
                  <a:pos x="651" y="52"/>
                </a:cxn>
                <a:cxn ang="0">
                  <a:pos x="674" y="20"/>
                </a:cxn>
                <a:cxn ang="0">
                  <a:pos x="730" y="27"/>
                </a:cxn>
                <a:cxn ang="0">
                  <a:pos x="728" y="10"/>
                </a:cxn>
                <a:cxn ang="0">
                  <a:pos x="677" y="0"/>
                </a:cxn>
                <a:cxn ang="0">
                  <a:pos x="654" y="5"/>
                </a:cxn>
                <a:cxn ang="0">
                  <a:pos x="643" y="29"/>
                </a:cxn>
                <a:cxn ang="0">
                  <a:pos x="638" y="60"/>
                </a:cxn>
                <a:cxn ang="0">
                  <a:pos x="630" y="86"/>
                </a:cxn>
                <a:cxn ang="0">
                  <a:pos x="598" y="93"/>
                </a:cxn>
                <a:cxn ang="0">
                  <a:pos x="572" y="94"/>
                </a:cxn>
                <a:cxn ang="0">
                  <a:pos x="562" y="131"/>
                </a:cxn>
                <a:cxn ang="0">
                  <a:pos x="534" y="104"/>
                </a:cxn>
                <a:cxn ang="0">
                  <a:pos x="436" y="76"/>
                </a:cxn>
                <a:cxn ang="0">
                  <a:pos x="331" y="52"/>
                </a:cxn>
                <a:cxn ang="0">
                  <a:pos x="240" y="48"/>
                </a:cxn>
                <a:cxn ang="0">
                  <a:pos x="162" y="59"/>
                </a:cxn>
                <a:cxn ang="0">
                  <a:pos x="97" y="77"/>
                </a:cxn>
                <a:cxn ang="0">
                  <a:pos x="37" y="99"/>
                </a:cxn>
                <a:cxn ang="0">
                  <a:pos x="2" y="172"/>
                </a:cxn>
                <a:cxn ang="0">
                  <a:pos x="0" y="203"/>
                </a:cxn>
                <a:cxn ang="0">
                  <a:pos x="5" y="231"/>
                </a:cxn>
                <a:cxn ang="0">
                  <a:pos x="28" y="255"/>
                </a:cxn>
              </a:cxnLst>
              <a:rect l="0" t="0" r="r" b="b"/>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p>
          </p:txBody>
        </p:sp>
      </p:grpSp>
      <p:grpSp>
        <p:nvGrpSpPr>
          <p:cNvPr id="30068" name="Group 2420"/>
          <p:cNvGrpSpPr>
            <a:grpSpLocks/>
          </p:cNvGrpSpPr>
          <p:nvPr/>
        </p:nvGrpSpPr>
        <p:grpSpPr bwMode="auto">
          <a:xfrm>
            <a:off x="3400425" y="5467350"/>
            <a:ext cx="2320925" cy="619125"/>
            <a:chOff x="1938" y="3615"/>
            <a:chExt cx="1462" cy="390"/>
          </a:xfrm>
        </p:grpSpPr>
        <p:grpSp>
          <p:nvGrpSpPr>
            <p:cNvPr id="30069" name="Group 2421"/>
            <p:cNvGrpSpPr>
              <a:grpSpLocks/>
            </p:cNvGrpSpPr>
            <p:nvPr/>
          </p:nvGrpSpPr>
          <p:grpSpPr bwMode="auto">
            <a:xfrm>
              <a:off x="1938" y="3615"/>
              <a:ext cx="316" cy="271"/>
              <a:chOff x="4783" y="1458"/>
              <a:chExt cx="580" cy="496"/>
            </a:xfrm>
          </p:grpSpPr>
          <p:sp>
            <p:nvSpPr>
              <p:cNvPr id="30070" name="Rectangle 2422"/>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71" name="Freeform 2423"/>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72" name="Freeform 2424"/>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73" name="Group 2425"/>
            <p:cNvGrpSpPr>
              <a:grpSpLocks/>
            </p:cNvGrpSpPr>
            <p:nvPr/>
          </p:nvGrpSpPr>
          <p:grpSpPr bwMode="auto">
            <a:xfrm>
              <a:off x="2237" y="3615"/>
              <a:ext cx="316" cy="271"/>
              <a:chOff x="4783" y="1458"/>
              <a:chExt cx="580" cy="496"/>
            </a:xfrm>
          </p:grpSpPr>
          <p:sp>
            <p:nvSpPr>
              <p:cNvPr id="30074" name="Rectangle 2426"/>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75" name="Freeform 2427"/>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76" name="Freeform 2428"/>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77" name="Group 2429"/>
            <p:cNvGrpSpPr>
              <a:grpSpLocks/>
            </p:cNvGrpSpPr>
            <p:nvPr/>
          </p:nvGrpSpPr>
          <p:grpSpPr bwMode="auto">
            <a:xfrm>
              <a:off x="2519" y="3620"/>
              <a:ext cx="316" cy="271"/>
              <a:chOff x="4783" y="1458"/>
              <a:chExt cx="580" cy="496"/>
            </a:xfrm>
          </p:grpSpPr>
          <p:sp>
            <p:nvSpPr>
              <p:cNvPr id="30078" name="Rectangle 2430"/>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79" name="Freeform 2431"/>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80" name="Freeform 2432"/>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81" name="Group 2433"/>
            <p:cNvGrpSpPr>
              <a:grpSpLocks/>
            </p:cNvGrpSpPr>
            <p:nvPr/>
          </p:nvGrpSpPr>
          <p:grpSpPr bwMode="auto">
            <a:xfrm>
              <a:off x="2802" y="3626"/>
              <a:ext cx="316" cy="271"/>
              <a:chOff x="4783" y="1458"/>
              <a:chExt cx="580" cy="496"/>
            </a:xfrm>
          </p:grpSpPr>
          <p:sp>
            <p:nvSpPr>
              <p:cNvPr id="30082" name="Rectangle 2434"/>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83" name="Freeform 2435"/>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84" name="Freeform 2436"/>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85" name="Group 2437"/>
            <p:cNvGrpSpPr>
              <a:grpSpLocks/>
            </p:cNvGrpSpPr>
            <p:nvPr/>
          </p:nvGrpSpPr>
          <p:grpSpPr bwMode="auto">
            <a:xfrm>
              <a:off x="3084" y="3626"/>
              <a:ext cx="316" cy="271"/>
              <a:chOff x="4783" y="1458"/>
              <a:chExt cx="580" cy="496"/>
            </a:xfrm>
          </p:grpSpPr>
          <p:sp>
            <p:nvSpPr>
              <p:cNvPr id="30086" name="Rectangle 2438"/>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87" name="Freeform 2439"/>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88" name="Freeform 2440"/>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89" name="Group 2441"/>
            <p:cNvGrpSpPr>
              <a:grpSpLocks/>
            </p:cNvGrpSpPr>
            <p:nvPr/>
          </p:nvGrpSpPr>
          <p:grpSpPr bwMode="auto">
            <a:xfrm>
              <a:off x="2051" y="3717"/>
              <a:ext cx="316" cy="271"/>
              <a:chOff x="4783" y="1458"/>
              <a:chExt cx="580" cy="496"/>
            </a:xfrm>
          </p:grpSpPr>
          <p:sp>
            <p:nvSpPr>
              <p:cNvPr id="30090" name="Rectangle 2442"/>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91" name="Freeform 2443"/>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92" name="Freeform 2444"/>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93" name="Group 2445"/>
            <p:cNvGrpSpPr>
              <a:grpSpLocks/>
            </p:cNvGrpSpPr>
            <p:nvPr/>
          </p:nvGrpSpPr>
          <p:grpSpPr bwMode="auto">
            <a:xfrm>
              <a:off x="2339" y="3717"/>
              <a:ext cx="316" cy="271"/>
              <a:chOff x="4783" y="1458"/>
              <a:chExt cx="580" cy="496"/>
            </a:xfrm>
          </p:grpSpPr>
          <p:sp>
            <p:nvSpPr>
              <p:cNvPr id="30094" name="Rectangle 2446"/>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95" name="Freeform 2447"/>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96" name="Freeform 2448"/>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97" name="Group 2449"/>
            <p:cNvGrpSpPr>
              <a:grpSpLocks/>
            </p:cNvGrpSpPr>
            <p:nvPr/>
          </p:nvGrpSpPr>
          <p:grpSpPr bwMode="auto">
            <a:xfrm>
              <a:off x="2627" y="3722"/>
              <a:ext cx="316" cy="271"/>
              <a:chOff x="4783" y="1458"/>
              <a:chExt cx="580" cy="496"/>
            </a:xfrm>
          </p:grpSpPr>
          <p:sp>
            <p:nvSpPr>
              <p:cNvPr id="30098" name="Rectangle 2450"/>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99" name="Freeform 2451"/>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100" name="Freeform 2452"/>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101" name="Group 2453"/>
            <p:cNvGrpSpPr>
              <a:grpSpLocks/>
            </p:cNvGrpSpPr>
            <p:nvPr/>
          </p:nvGrpSpPr>
          <p:grpSpPr bwMode="auto">
            <a:xfrm>
              <a:off x="2932" y="3734"/>
              <a:ext cx="316" cy="271"/>
              <a:chOff x="4783" y="1458"/>
              <a:chExt cx="580" cy="496"/>
            </a:xfrm>
          </p:grpSpPr>
          <p:sp>
            <p:nvSpPr>
              <p:cNvPr id="30102" name="Rectangle 2454"/>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103" name="Freeform 2455"/>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104" name="Freeform 2456"/>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grpSp>
        <p:nvGrpSpPr>
          <p:cNvPr id="30105" name="Group 2457"/>
          <p:cNvGrpSpPr>
            <a:grpSpLocks/>
          </p:cNvGrpSpPr>
          <p:nvPr/>
        </p:nvGrpSpPr>
        <p:grpSpPr bwMode="auto">
          <a:xfrm>
            <a:off x="7350125" y="1870075"/>
            <a:ext cx="709613" cy="938213"/>
            <a:chOff x="4732" y="1190"/>
            <a:chExt cx="643" cy="850"/>
          </a:xfrm>
        </p:grpSpPr>
        <p:grpSp>
          <p:nvGrpSpPr>
            <p:cNvPr id="30106" name="Group 2458"/>
            <p:cNvGrpSpPr>
              <a:grpSpLocks/>
            </p:cNvGrpSpPr>
            <p:nvPr/>
          </p:nvGrpSpPr>
          <p:grpSpPr bwMode="auto">
            <a:xfrm>
              <a:off x="4732" y="1190"/>
              <a:ext cx="451" cy="658"/>
              <a:chOff x="4607" y="1007"/>
              <a:chExt cx="576" cy="841"/>
            </a:xfrm>
          </p:grpSpPr>
          <p:sp>
            <p:nvSpPr>
              <p:cNvPr id="30107" name="Rectangle 2459"/>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a:effectLst/>
            </p:spPr>
            <p:txBody>
              <a:bodyPr wrap="none" tIns="91440" bIns="91440" anchor="ctr"/>
              <a:lstStyle/>
              <a:p>
                <a:endParaRPr lang="en-US"/>
              </a:p>
            </p:txBody>
          </p:sp>
          <p:sp>
            <p:nvSpPr>
              <p:cNvPr id="30108" name="Line 2460"/>
              <p:cNvSpPr>
                <a:spLocks noChangeShapeType="1"/>
              </p:cNvSpPr>
              <p:nvPr/>
            </p:nvSpPr>
            <p:spPr bwMode="auto">
              <a:xfrm>
                <a:off x="4653" y="111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09" name="Line 2461"/>
              <p:cNvSpPr>
                <a:spLocks noChangeShapeType="1"/>
              </p:cNvSpPr>
              <p:nvPr/>
            </p:nvSpPr>
            <p:spPr bwMode="auto">
              <a:xfrm>
                <a:off x="4653" y="1163"/>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0" name="Line 2462"/>
              <p:cNvSpPr>
                <a:spLocks noChangeShapeType="1"/>
              </p:cNvSpPr>
              <p:nvPr/>
            </p:nvSpPr>
            <p:spPr bwMode="auto">
              <a:xfrm>
                <a:off x="4653" y="12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1" name="Line 2463"/>
              <p:cNvSpPr>
                <a:spLocks noChangeShapeType="1"/>
              </p:cNvSpPr>
              <p:nvPr/>
            </p:nvSpPr>
            <p:spPr bwMode="auto">
              <a:xfrm>
                <a:off x="4653" y="126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2" name="Line 2464"/>
              <p:cNvSpPr>
                <a:spLocks noChangeShapeType="1"/>
              </p:cNvSpPr>
              <p:nvPr/>
            </p:nvSpPr>
            <p:spPr bwMode="auto">
              <a:xfrm>
                <a:off x="4653" y="13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3" name="Line 2465"/>
              <p:cNvSpPr>
                <a:spLocks noChangeShapeType="1"/>
              </p:cNvSpPr>
              <p:nvPr/>
            </p:nvSpPr>
            <p:spPr bwMode="auto">
              <a:xfrm>
                <a:off x="4653" y="136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4" name="Line 2466"/>
              <p:cNvSpPr>
                <a:spLocks noChangeShapeType="1"/>
              </p:cNvSpPr>
              <p:nvPr/>
            </p:nvSpPr>
            <p:spPr bwMode="auto">
              <a:xfrm>
                <a:off x="4653" y="140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5" name="Line 2467"/>
              <p:cNvSpPr>
                <a:spLocks noChangeShapeType="1"/>
              </p:cNvSpPr>
              <p:nvPr/>
            </p:nvSpPr>
            <p:spPr bwMode="auto">
              <a:xfrm>
                <a:off x="4653" y="1454"/>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6" name="Line 2468"/>
              <p:cNvSpPr>
                <a:spLocks noChangeShapeType="1"/>
              </p:cNvSpPr>
              <p:nvPr/>
            </p:nvSpPr>
            <p:spPr bwMode="auto">
              <a:xfrm>
                <a:off x="4653" y="1502"/>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7" name="Line 2469"/>
              <p:cNvSpPr>
                <a:spLocks noChangeShapeType="1"/>
              </p:cNvSpPr>
              <p:nvPr/>
            </p:nvSpPr>
            <p:spPr bwMode="auto">
              <a:xfrm>
                <a:off x="4653" y="154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8" name="Line 2470"/>
              <p:cNvSpPr>
                <a:spLocks noChangeShapeType="1"/>
              </p:cNvSpPr>
              <p:nvPr/>
            </p:nvSpPr>
            <p:spPr bwMode="auto">
              <a:xfrm>
                <a:off x="4653" y="159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9" name="Line 2471"/>
              <p:cNvSpPr>
                <a:spLocks noChangeShapeType="1"/>
              </p:cNvSpPr>
              <p:nvPr/>
            </p:nvSpPr>
            <p:spPr bwMode="auto">
              <a:xfrm>
                <a:off x="4653" y="164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0" name="Line 2472"/>
              <p:cNvSpPr>
                <a:spLocks noChangeShapeType="1"/>
              </p:cNvSpPr>
              <p:nvPr/>
            </p:nvSpPr>
            <p:spPr bwMode="auto">
              <a:xfrm>
                <a:off x="4653" y="169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1" name="Line 2473"/>
              <p:cNvSpPr>
                <a:spLocks noChangeShapeType="1"/>
              </p:cNvSpPr>
              <p:nvPr/>
            </p:nvSpPr>
            <p:spPr bwMode="auto">
              <a:xfrm>
                <a:off x="4653" y="1739"/>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2" name="Line 2474"/>
              <p:cNvSpPr>
                <a:spLocks noChangeShapeType="1"/>
              </p:cNvSpPr>
              <p:nvPr/>
            </p:nvSpPr>
            <p:spPr bwMode="auto">
              <a:xfrm>
                <a:off x="4653" y="1789"/>
                <a:ext cx="480" cy="0"/>
              </a:xfrm>
              <a:prstGeom prst="line">
                <a:avLst/>
              </a:prstGeom>
              <a:noFill/>
              <a:ln w="9525">
                <a:solidFill>
                  <a:schemeClr val="bg2"/>
                </a:solidFill>
                <a:round/>
                <a:headEnd/>
                <a:tailEnd/>
              </a:ln>
              <a:effectLst/>
            </p:spPr>
            <p:txBody>
              <a:bodyPr wrap="none" tIns="91440" bIns="91440" anchor="ctr"/>
              <a:lstStyle/>
              <a:p>
                <a:endParaRPr lang="en-US"/>
              </a:p>
            </p:txBody>
          </p:sp>
        </p:grpSp>
        <p:grpSp>
          <p:nvGrpSpPr>
            <p:cNvPr id="30123" name="Group 2475"/>
            <p:cNvGrpSpPr>
              <a:grpSpLocks/>
            </p:cNvGrpSpPr>
            <p:nvPr/>
          </p:nvGrpSpPr>
          <p:grpSpPr bwMode="auto">
            <a:xfrm rot="1093430">
              <a:off x="4828" y="1286"/>
              <a:ext cx="451" cy="658"/>
              <a:chOff x="4607" y="1007"/>
              <a:chExt cx="576" cy="841"/>
            </a:xfrm>
          </p:grpSpPr>
          <p:sp>
            <p:nvSpPr>
              <p:cNvPr id="30124" name="Rectangle 2476"/>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a:effectLst/>
            </p:spPr>
            <p:txBody>
              <a:bodyPr wrap="none" tIns="91440" bIns="91440" anchor="ctr"/>
              <a:lstStyle/>
              <a:p>
                <a:endParaRPr lang="en-US"/>
              </a:p>
            </p:txBody>
          </p:sp>
          <p:sp>
            <p:nvSpPr>
              <p:cNvPr id="30125" name="Line 2477"/>
              <p:cNvSpPr>
                <a:spLocks noChangeShapeType="1"/>
              </p:cNvSpPr>
              <p:nvPr/>
            </p:nvSpPr>
            <p:spPr bwMode="auto">
              <a:xfrm>
                <a:off x="4653" y="111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6" name="Line 2478"/>
              <p:cNvSpPr>
                <a:spLocks noChangeShapeType="1"/>
              </p:cNvSpPr>
              <p:nvPr/>
            </p:nvSpPr>
            <p:spPr bwMode="auto">
              <a:xfrm>
                <a:off x="4653" y="1163"/>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7" name="Line 2479"/>
              <p:cNvSpPr>
                <a:spLocks noChangeShapeType="1"/>
              </p:cNvSpPr>
              <p:nvPr/>
            </p:nvSpPr>
            <p:spPr bwMode="auto">
              <a:xfrm>
                <a:off x="4653" y="12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8" name="Line 2480"/>
              <p:cNvSpPr>
                <a:spLocks noChangeShapeType="1"/>
              </p:cNvSpPr>
              <p:nvPr/>
            </p:nvSpPr>
            <p:spPr bwMode="auto">
              <a:xfrm>
                <a:off x="4653" y="126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9" name="Line 2481"/>
              <p:cNvSpPr>
                <a:spLocks noChangeShapeType="1"/>
              </p:cNvSpPr>
              <p:nvPr/>
            </p:nvSpPr>
            <p:spPr bwMode="auto">
              <a:xfrm>
                <a:off x="4653" y="13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0" name="Line 2482"/>
              <p:cNvSpPr>
                <a:spLocks noChangeShapeType="1"/>
              </p:cNvSpPr>
              <p:nvPr/>
            </p:nvSpPr>
            <p:spPr bwMode="auto">
              <a:xfrm>
                <a:off x="4653" y="136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1" name="Line 2483"/>
              <p:cNvSpPr>
                <a:spLocks noChangeShapeType="1"/>
              </p:cNvSpPr>
              <p:nvPr/>
            </p:nvSpPr>
            <p:spPr bwMode="auto">
              <a:xfrm>
                <a:off x="4653" y="140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2" name="Line 2484"/>
              <p:cNvSpPr>
                <a:spLocks noChangeShapeType="1"/>
              </p:cNvSpPr>
              <p:nvPr/>
            </p:nvSpPr>
            <p:spPr bwMode="auto">
              <a:xfrm>
                <a:off x="4653" y="1454"/>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3" name="Line 2485"/>
              <p:cNvSpPr>
                <a:spLocks noChangeShapeType="1"/>
              </p:cNvSpPr>
              <p:nvPr/>
            </p:nvSpPr>
            <p:spPr bwMode="auto">
              <a:xfrm>
                <a:off x="4653" y="1502"/>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4" name="Line 2486"/>
              <p:cNvSpPr>
                <a:spLocks noChangeShapeType="1"/>
              </p:cNvSpPr>
              <p:nvPr/>
            </p:nvSpPr>
            <p:spPr bwMode="auto">
              <a:xfrm>
                <a:off x="4653" y="154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5" name="Line 2487"/>
              <p:cNvSpPr>
                <a:spLocks noChangeShapeType="1"/>
              </p:cNvSpPr>
              <p:nvPr/>
            </p:nvSpPr>
            <p:spPr bwMode="auto">
              <a:xfrm>
                <a:off x="4653" y="159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6" name="Line 2488"/>
              <p:cNvSpPr>
                <a:spLocks noChangeShapeType="1"/>
              </p:cNvSpPr>
              <p:nvPr/>
            </p:nvSpPr>
            <p:spPr bwMode="auto">
              <a:xfrm>
                <a:off x="4653" y="164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7" name="Line 2489"/>
              <p:cNvSpPr>
                <a:spLocks noChangeShapeType="1"/>
              </p:cNvSpPr>
              <p:nvPr/>
            </p:nvSpPr>
            <p:spPr bwMode="auto">
              <a:xfrm>
                <a:off x="4653" y="169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8" name="Line 2490"/>
              <p:cNvSpPr>
                <a:spLocks noChangeShapeType="1"/>
              </p:cNvSpPr>
              <p:nvPr/>
            </p:nvSpPr>
            <p:spPr bwMode="auto">
              <a:xfrm>
                <a:off x="4653" y="1739"/>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9" name="Line 2491"/>
              <p:cNvSpPr>
                <a:spLocks noChangeShapeType="1"/>
              </p:cNvSpPr>
              <p:nvPr/>
            </p:nvSpPr>
            <p:spPr bwMode="auto">
              <a:xfrm>
                <a:off x="4653" y="1789"/>
                <a:ext cx="480" cy="0"/>
              </a:xfrm>
              <a:prstGeom prst="line">
                <a:avLst/>
              </a:prstGeom>
              <a:noFill/>
              <a:ln w="9525">
                <a:solidFill>
                  <a:schemeClr val="bg2"/>
                </a:solidFill>
                <a:round/>
                <a:headEnd/>
                <a:tailEnd/>
              </a:ln>
              <a:effectLst/>
            </p:spPr>
            <p:txBody>
              <a:bodyPr wrap="none" tIns="91440" bIns="91440" anchor="ctr"/>
              <a:lstStyle/>
              <a:p>
                <a:endParaRPr lang="en-US"/>
              </a:p>
            </p:txBody>
          </p:sp>
        </p:grpSp>
        <p:grpSp>
          <p:nvGrpSpPr>
            <p:cNvPr id="30140" name="Group 2492"/>
            <p:cNvGrpSpPr>
              <a:grpSpLocks/>
            </p:cNvGrpSpPr>
            <p:nvPr/>
          </p:nvGrpSpPr>
          <p:grpSpPr bwMode="auto">
            <a:xfrm rot="2295737">
              <a:off x="4924" y="1382"/>
              <a:ext cx="451" cy="658"/>
              <a:chOff x="4607" y="1007"/>
              <a:chExt cx="576" cy="841"/>
            </a:xfrm>
          </p:grpSpPr>
          <p:sp>
            <p:nvSpPr>
              <p:cNvPr id="30141" name="Rectangle 2493"/>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a:effectLst/>
            </p:spPr>
            <p:txBody>
              <a:bodyPr wrap="none" tIns="91440" bIns="91440" anchor="ctr"/>
              <a:lstStyle/>
              <a:p>
                <a:endParaRPr lang="en-US"/>
              </a:p>
            </p:txBody>
          </p:sp>
          <p:sp>
            <p:nvSpPr>
              <p:cNvPr id="30142" name="Line 2494"/>
              <p:cNvSpPr>
                <a:spLocks noChangeShapeType="1"/>
              </p:cNvSpPr>
              <p:nvPr/>
            </p:nvSpPr>
            <p:spPr bwMode="auto">
              <a:xfrm>
                <a:off x="4653" y="111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3" name="Line 2495"/>
              <p:cNvSpPr>
                <a:spLocks noChangeShapeType="1"/>
              </p:cNvSpPr>
              <p:nvPr/>
            </p:nvSpPr>
            <p:spPr bwMode="auto">
              <a:xfrm>
                <a:off x="4653" y="1163"/>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4" name="Line 2496"/>
              <p:cNvSpPr>
                <a:spLocks noChangeShapeType="1"/>
              </p:cNvSpPr>
              <p:nvPr/>
            </p:nvSpPr>
            <p:spPr bwMode="auto">
              <a:xfrm>
                <a:off x="4653" y="12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5" name="Line 2497"/>
              <p:cNvSpPr>
                <a:spLocks noChangeShapeType="1"/>
              </p:cNvSpPr>
              <p:nvPr/>
            </p:nvSpPr>
            <p:spPr bwMode="auto">
              <a:xfrm>
                <a:off x="4653" y="126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6" name="Line 2498"/>
              <p:cNvSpPr>
                <a:spLocks noChangeShapeType="1"/>
              </p:cNvSpPr>
              <p:nvPr/>
            </p:nvSpPr>
            <p:spPr bwMode="auto">
              <a:xfrm>
                <a:off x="4653" y="13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7" name="Line 2499"/>
              <p:cNvSpPr>
                <a:spLocks noChangeShapeType="1"/>
              </p:cNvSpPr>
              <p:nvPr/>
            </p:nvSpPr>
            <p:spPr bwMode="auto">
              <a:xfrm>
                <a:off x="4653" y="136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8" name="Line 2500"/>
              <p:cNvSpPr>
                <a:spLocks noChangeShapeType="1"/>
              </p:cNvSpPr>
              <p:nvPr/>
            </p:nvSpPr>
            <p:spPr bwMode="auto">
              <a:xfrm>
                <a:off x="4653" y="140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9" name="Line 2501"/>
              <p:cNvSpPr>
                <a:spLocks noChangeShapeType="1"/>
              </p:cNvSpPr>
              <p:nvPr/>
            </p:nvSpPr>
            <p:spPr bwMode="auto">
              <a:xfrm>
                <a:off x="4653" y="1454"/>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0" name="Line 2502"/>
              <p:cNvSpPr>
                <a:spLocks noChangeShapeType="1"/>
              </p:cNvSpPr>
              <p:nvPr/>
            </p:nvSpPr>
            <p:spPr bwMode="auto">
              <a:xfrm>
                <a:off x="4653" y="1502"/>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1" name="Line 2503"/>
              <p:cNvSpPr>
                <a:spLocks noChangeShapeType="1"/>
              </p:cNvSpPr>
              <p:nvPr/>
            </p:nvSpPr>
            <p:spPr bwMode="auto">
              <a:xfrm>
                <a:off x="4653" y="154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2" name="Line 2504"/>
              <p:cNvSpPr>
                <a:spLocks noChangeShapeType="1"/>
              </p:cNvSpPr>
              <p:nvPr/>
            </p:nvSpPr>
            <p:spPr bwMode="auto">
              <a:xfrm>
                <a:off x="4653" y="159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3" name="Line 2505"/>
              <p:cNvSpPr>
                <a:spLocks noChangeShapeType="1"/>
              </p:cNvSpPr>
              <p:nvPr/>
            </p:nvSpPr>
            <p:spPr bwMode="auto">
              <a:xfrm>
                <a:off x="4653" y="164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4" name="Line 2506"/>
              <p:cNvSpPr>
                <a:spLocks noChangeShapeType="1"/>
              </p:cNvSpPr>
              <p:nvPr/>
            </p:nvSpPr>
            <p:spPr bwMode="auto">
              <a:xfrm>
                <a:off x="4653" y="169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5" name="Line 2507"/>
              <p:cNvSpPr>
                <a:spLocks noChangeShapeType="1"/>
              </p:cNvSpPr>
              <p:nvPr/>
            </p:nvSpPr>
            <p:spPr bwMode="auto">
              <a:xfrm>
                <a:off x="4653" y="1739"/>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6" name="Line 2508"/>
              <p:cNvSpPr>
                <a:spLocks noChangeShapeType="1"/>
              </p:cNvSpPr>
              <p:nvPr/>
            </p:nvSpPr>
            <p:spPr bwMode="auto">
              <a:xfrm>
                <a:off x="4653" y="1789"/>
                <a:ext cx="480" cy="0"/>
              </a:xfrm>
              <a:prstGeom prst="line">
                <a:avLst/>
              </a:prstGeom>
              <a:noFill/>
              <a:ln w="9525">
                <a:solidFill>
                  <a:schemeClr val="bg2"/>
                </a:solidFill>
                <a:round/>
                <a:headEnd/>
                <a:tailEnd/>
              </a:ln>
              <a:effectLst/>
            </p:spPr>
            <p:txBody>
              <a:bodyPr wrap="none" tIns="91440" bIns="91440" anchor="ctr"/>
              <a:lstStyle/>
              <a:p>
                <a:endParaRPr lang="en-US"/>
              </a:p>
            </p:txBody>
          </p:sp>
        </p:grpSp>
      </p:grpSp>
      <p:grpSp>
        <p:nvGrpSpPr>
          <p:cNvPr id="30158" name="Group 2510"/>
          <p:cNvGrpSpPr>
            <a:grpSpLocks noChangeAspect="1"/>
          </p:cNvGrpSpPr>
          <p:nvPr/>
        </p:nvGrpSpPr>
        <p:grpSpPr bwMode="auto">
          <a:xfrm>
            <a:off x="976313" y="1700213"/>
            <a:ext cx="1947862" cy="757237"/>
            <a:chOff x="615" y="1329"/>
            <a:chExt cx="1227" cy="477"/>
          </a:xfrm>
        </p:grpSpPr>
        <p:sp>
          <p:nvSpPr>
            <p:cNvPr id="30157" name="AutoShape 2509"/>
            <p:cNvSpPr>
              <a:spLocks noChangeAspect="1" noChangeArrowheads="1" noTextEdit="1"/>
            </p:cNvSpPr>
            <p:nvPr/>
          </p:nvSpPr>
          <p:spPr bwMode="auto">
            <a:xfrm>
              <a:off x="615" y="1329"/>
              <a:ext cx="1227" cy="477"/>
            </a:xfrm>
            <a:prstGeom prst="rect">
              <a:avLst/>
            </a:prstGeom>
            <a:noFill/>
            <a:ln w="9525">
              <a:noFill/>
              <a:miter lim="800000"/>
              <a:headEnd/>
              <a:tailEnd/>
            </a:ln>
          </p:spPr>
          <p:txBody>
            <a:bodyPr/>
            <a:lstStyle/>
            <a:p>
              <a:endParaRPr lang="en-US"/>
            </a:p>
          </p:txBody>
        </p:sp>
        <p:sp>
          <p:nvSpPr>
            <p:cNvPr id="30159" name="Freeform 2511"/>
            <p:cNvSpPr>
              <a:spLocks/>
            </p:cNvSpPr>
            <p:nvPr/>
          </p:nvSpPr>
          <p:spPr bwMode="auto">
            <a:xfrm>
              <a:off x="623" y="1637"/>
              <a:ext cx="950" cy="86"/>
            </a:xfrm>
            <a:custGeom>
              <a:avLst/>
              <a:gdLst/>
              <a:ahLst/>
              <a:cxnLst>
                <a:cxn ang="0">
                  <a:pos x="5701" y="44"/>
                </a:cxn>
                <a:cxn ang="0">
                  <a:pos x="4742" y="0"/>
                </a:cxn>
                <a:cxn ang="0">
                  <a:pos x="0" y="514"/>
                </a:cxn>
                <a:cxn ang="0">
                  <a:pos x="921" y="509"/>
                </a:cxn>
                <a:cxn ang="0">
                  <a:pos x="5701" y="44"/>
                </a:cxn>
                <a:cxn ang="0">
                  <a:pos x="5701" y="44"/>
                </a:cxn>
              </a:cxnLst>
              <a:rect l="0" t="0" r="r" b="b"/>
              <a:pathLst>
                <a:path w="5701" h="514">
                  <a:moveTo>
                    <a:pt x="5701" y="44"/>
                  </a:moveTo>
                  <a:lnTo>
                    <a:pt x="4742" y="0"/>
                  </a:lnTo>
                  <a:lnTo>
                    <a:pt x="0" y="514"/>
                  </a:lnTo>
                  <a:lnTo>
                    <a:pt x="921" y="509"/>
                  </a:lnTo>
                  <a:lnTo>
                    <a:pt x="5701" y="44"/>
                  </a:lnTo>
                  <a:lnTo>
                    <a:pt x="5701" y="44"/>
                  </a:lnTo>
                  <a:close/>
                </a:path>
              </a:pathLst>
            </a:custGeom>
            <a:solidFill>
              <a:srgbClr val="1C1C1C"/>
            </a:solidFill>
            <a:ln w="9525">
              <a:noFill/>
              <a:round/>
              <a:headEnd/>
              <a:tailEnd/>
            </a:ln>
          </p:spPr>
          <p:txBody>
            <a:bodyPr/>
            <a:lstStyle/>
            <a:p>
              <a:endParaRPr lang="en-US"/>
            </a:p>
          </p:txBody>
        </p:sp>
        <p:sp>
          <p:nvSpPr>
            <p:cNvPr id="30160" name="Freeform 2512"/>
            <p:cNvSpPr>
              <a:spLocks/>
            </p:cNvSpPr>
            <p:nvPr/>
          </p:nvSpPr>
          <p:spPr bwMode="auto">
            <a:xfrm>
              <a:off x="623" y="1351"/>
              <a:ext cx="950" cy="372"/>
            </a:xfrm>
            <a:custGeom>
              <a:avLst/>
              <a:gdLst/>
              <a:ahLst/>
              <a:cxnLst>
                <a:cxn ang="0">
                  <a:pos x="5701" y="1760"/>
                </a:cxn>
                <a:cxn ang="0">
                  <a:pos x="5691" y="260"/>
                </a:cxn>
                <a:cxn ang="0">
                  <a:pos x="4742" y="0"/>
                </a:cxn>
                <a:cxn ang="0">
                  <a:pos x="0" y="1062"/>
                </a:cxn>
                <a:cxn ang="0">
                  <a:pos x="0" y="2230"/>
                </a:cxn>
                <a:cxn ang="0">
                  <a:pos x="4742" y="1716"/>
                </a:cxn>
                <a:cxn ang="0">
                  <a:pos x="5701" y="1760"/>
                </a:cxn>
                <a:cxn ang="0">
                  <a:pos x="5701" y="1760"/>
                </a:cxn>
              </a:cxnLst>
              <a:rect l="0" t="0" r="r" b="b"/>
              <a:pathLst>
                <a:path w="5701" h="2230">
                  <a:moveTo>
                    <a:pt x="5701" y="1760"/>
                  </a:moveTo>
                  <a:lnTo>
                    <a:pt x="5691" y="260"/>
                  </a:lnTo>
                  <a:lnTo>
                    <a:pt x="4742" y="0"/>
                  </a:lnTo>
                  <a:lnTo>
                    <a:pt x="0" y="1062"/>
                  </a:lnTo>
                  <a:lnTo>
                    <a:pt x="0" y="2230"/>
                  </a:lnTo>
                  <a:lnTo>
                    <a:pt x="4742" y="1716"/>
                  </a:lnTo>
                  <a:lnTo>
                    <a:pt x="5701" y="1760"/>
                  </a:lnTo>
                  <a:lnTo>
                    <a:pt x="5701" y="1760"/>
                  </a:lnTo>
                  <a:close/>
                </a:path>
              </a:pathLst>
            </a:custGeom>
            <a:solidFill>
              <a:schemeClr val="tx2"/>
            </a:solidFill>
            <a:ln w="9525">
              <a:noFill/>
              <a:round/>
              <a:headEnd/>
              <a:tailEnd/>
            </a:ln>
          </p:spPr>
          <p:txBody>
            <a:bodyPr/>
            <a:lstStyle/>
            <a:p>
              <a:endParaRPr lang="en-US"/>
            </a:p>
          </p:txBody>
        </p:sp>
        <p:sp>
          <p:nvSpPr>
            <p:cNvPr id="30161" name="Freeform 2513"/>
            <p:cNvSpPr>
              <a:spLocks/>
            </p:cNvSpPr>
            <p:nvPr/>
          </p:nvSpPr>
          <p:spPr bwMode="auto">
            <a:xfrm>
              <a:off x="623" y="1351"/>
              <a:ext cx="950" cy="372"/>
            </a:xfrm>
            <a:custGeom>
              <a:avLst/>
              <a:gdLst/>
              <a:ahLst/>
              <a:cxnLst>
                <a:cxn ang="0">
                  <a:pos x="5701" y="1760"/>
                </a:cxn>
                <a:cxn ang="0">
                  <a:pos x="5691" y="260"/>
                </a:cxn>
                <a:cxn ang="0">
                  <a:pos x="4742" y="0"/>
                </a:cxn>
                <a:cxn ang="0">
                  <a:pos x="0" y="1062"/>
                </a:cxn>
                <a:cxn ang="0">
                  <a:pos x="0" y="2230"/>
                </a:cxn>
                <a:cxn ang="0">
                  <a:pos x="4742" y="1716"/>
                </a:cxn>
                <a:cxn ang="0">
                  <a:pos x="5701" y="1760"/>
                </a:cxn>
              </a:cxnLst>
              <a:rect l="0" t="0" r="r" b="b"/>
              <a:pathLst>
                <a:path w="5701" h="2230">
                  <a:moveTo>
                    <a:pt x="5701" y="1760"/>
                  </a:moveTo>
                  <a:lnTo>
                    <a:pt x="5691" y="260"/>
                  </a:lnTo>
                  <a:lnTo>
                    <a:pt x="4742" y="0"/>
                  </a:lnTo>
                  <a:lnTo>
                    <a:pt x="0" y="1062"/>
                  </a:lnTo>
                  <a:lnTo>
                    <a:pt x="0" y="2230"/>
                  </a:lnTo>
                  <a:lnTo>
                    <a:pt x="4742" y="1716"/>
                  </a:lnTo>
                  <a:lnTo>
                    <a:pt x="5701" y="1760"/>
                  </a:lnTo>
                </a:path>
              </a:pathLst>
            </a:custGeom>
            <a:noFill/>
            <a:ln w="0">
              <a:solidFill>
                <a:srgbClr val="000000"/>
              </a:solidFill>
              <a:prstDash val="solid"/>
              <a:round/>
              <a:headEnd/>
              <a:tailEnd/>
            </a:ln>
          </p:spPr>
          <p:txBody>
            <a:bodyPr/>
            <a:lstStyle/>
            <a:p>
              <a:endParaRPr lang="en-US"/>
            </a:p>
          </p:txBody>
        </p:sp>
        <p:sp>
          <p:nvSpPr>
            <p:cNvPr id="30162" name="Freeform 2514"/>
            <p:cNvSpPr>
              <a:spLocks/>
            </p:cNvSpPr>
            <p:nvPr/>
          </p:nvSpPr>
          <p:spPr bwMode="auto">
            <a:xfrm>
              <a:off x="1413" y="1351"/>
              <a:ext cx="160" cy="293"/>
            </a:xfrm>
            <a:custGeom>
              <a:avLst/>
              <a:gdLst/>
              <a:ahLst/>
              <a:cxnLst>
                <a:cxn ang="0">
                  <a:pos x="0" y="1716"/>
                </a:cxn>
                <a:cxn ang="0">
                  <a:pos x="959" y="1760"/>
                </a:cxn>
                <a:cxn ang="0">
                  <a:pos x="949" y="260"/>
                </a:cxn>
                <a:cxn ang="0">
                  <a:pos x="0" y="0"/>
                </a:cxn>
                <a:cxn ang="0">
                  <a:pos x="0" y="1716"/>
                </a:cxn>
                <a:cxn ang="0">
                  <a:pos x="0" y="1716"/>
                </a:cxn>
              </a:cxnLst>
              <a:rect l="0" t="0" r="r" b="b"/>
              <a:pathLst>
                <a:path w="959" h="1760">
                  <a:moveTo>
                    <a:pt x="0" y="1716"/>
                  </a:moveTo>
                  <a:lnTo>
                    <a:pt x="959" y="1760"/>
                  </a:lnTo>
                  <a:lnTo>
                    <a:pt x="949" y="260"/>
                  </a:lnTo>
                  <a:lnTo>
                    <a:pt x="0" y="0"/>
                  </a:lnTo>
                  <a:lnTo>
                    <a:pt x="0" y="1716"/>
                  </a:lnTo>
                  <a:lnTo>
                    <a:pt x="0" y="1716"/>
                  </a:lnTo>
                  <a:close/>
                </a:path>
              </a:pathLst>
            </a:custGeom>
            <a:solidFill>
              <a:schemeClr val="hlink"/>
            </a:solidFill>
            <a:ln w="9525">
              <a:noFill/>
              <a:round/>
              <a:headEnd/>
              <a:tailEnd/>
            </a:ln>
          </p:spPr>
          <p:txBody>
            <a:bodyPr/>
            <a:lstStyle/>
            <a:p>
              <a:endParaRPr lang="en-US"/>
            </a:p>
          </p:txBody>
        </p:sp>
        <p:sp>
          <p:nvSpPr>
            <p:cNvPr id="30163" name="Freeform 2515"/>
            <p:cNvSpPr>
              <a:spLocks/>
            </p:cNvSpPr>
            <p:nvPr/>
          </p:nvSpPr>
          <p:spPr bwMode="auto">
            <a:xfrm>
              <a:off x="1413" y="1351"/>
              <a:ext cx="160" cy="293"/>
            </a:xfrm>
            <a:custGeom>
              <a:avLst/>
              <a:gdLst/>
              <a:ahLst/>
              <a:cxnLst>
                <a:cxn ang="0">
                  <a:pos x="0" y="1716"/>
                </a:cxn>
                <a:cxn ang="0">
                  <a:pos x="959" y="1760"/>
                </a:cxn>
                <a:cxn ang="0">
                  <a:pos x="949" y="260"/>
                </a:cxn>
                <a:cxn ang="0">
                  <a:pos x="0" y="0"/>
                </a:cxn>
                <a:cxn ang="0">
                  <a:pos x="0" y="1716"/>
                </a:cxn>
              </a:cxnLst>
              <a:rect l="0" t="0" r="r" b="b"/>
              <a:pathLst>
                <a:path w="959" h="1760">
                  <a:moveTo>
                    <a:pt x="0" y="1716"/>
                  </a:moveTo>
                  <a:lnTo>
                    <a:pt x="959" y="1760"/>
                  </a:lnTo>
                  <a:lnTo>
                    <a:pt x="949" y="260"/>
                  </a:lnTo>
                  <a:lnTo>
                    <a:pt x="0" y="0"/>
                  </a:lnTo>
                  <a:lnTo>
                    <a:pt x="0" y="1716"/>
                  </a:lnTo>
                </a:path>
              </a:pathLst>
            </a:custGeom>
            <a:noFill/>
            <a:ln w="0">
              <a:solidFill>
                <a:srgbClr val="000000"/>
              </a:solidFill>
              <a:prstDash val="solid"/>
              <a:round/>
              <a:headEnd/>
              <a:tailEnd/>
            </a:ln>
          </p:spPr>
          <p:txBody>
            <a:bodyPr/>
            <a:lstStyle/>
            <a:p>
              <a:endParaRPr lang="en-US"/>
            </a:p>
          </p:txBody>
        </p:sp>
        <p:sp>
          <p:nvSpPr>
            <p:cNvPr id="30164" name="Freeform 2516"/>
            <p:cNvSpPr>
              <a:spLocks/>
            </p:cNvSpPr>
            <p:nvPr/>
          </p:nvSpPr>
          <p:spPr bwMode="auto">
            <a:xfrm>
              <a:off x="1486" y="1337"/>
              <a:ext cx="14" cy="92"/>
            </a:xfrm>
            <a:custGeom>
              <a:avLst/>
              <a:gdLst/>
              <a:ahLst/>
              <a:cxnLst>
                <a:cxn ang="0">
                  <a:pos x="44" y="553"/>
                </a:cxn>
                <a:cxn ang="0">
                  <a:pos x="0" y="553"/>
                </a:cxn>
                <a:cxn ang="0">
                  <a:pos x="0" y="0"/>
                </a:cxn>
                <a:cxn ang="0">
                  <a:pos x="87" y="0"/>
                </a:cxn>
                <a:cxn ang="0">
                  <a:pos x="87" y="553"/>
                </a:cxn>
                <a:cxn ang="0">
                  <a:pos x="44" y="553"/>
                </a:cxn>
              </a:cxnLst>
              <a:rect l="0" t="0" r="r" b="b"/>
              <a:pathLst>
                <a:path w="87" h="553">
                  <a:moveTo>
                    <a:pt x="44" y="553"/>
                  </a:moveTo>
                  <a:lnTo>
                    <a:pt x="0" y="553"/>
                  </a:lnTo>
                  <a:lnTo>
                    <a:pt x="0" y="0"/>
                  </a:lnTo>
                  <a:lnTo>
                    <a:pt x="87" y="0"/>
                  </a:lnTo>
                  <a:lnTo>
                    <a:pt x="87" y="553"/>
                  </a:lnTo>
                  <a:lnTo>
                    <a:pt x="44" y="553"/>
                  </a:lnTo>
                  <a:close/>
                </a:path>
              </a:pathLst>
            </a:custGeom>
            <a:solidFill>
              <a:srgbClr val="000000"/>
            </a:solidFill>
            <a:ln w="9525">
              <a:noFill/>
              <a:round/>
              <a:headEnd/>
              <a:tailEnd/>
            </a:ln>
          </p:spPr>
          <p:txBody>
            <a:bodyPr/>
            <a:lstStyle/>
            <a:p>
              <a:endParaRPr lang="en-US"/>
            </a:p>
          </p:txBody>
        </p:sp>
        <p:sp>
          <p:nvSpPr>
            <p:cNvPr id="30165" name="Freeform 2517"/>
            <p:cNvSpPr>
              <a:spLocks/>
            </p:cNvSpPr>
            <p:nvPr/>
          </p:nvSpPr>
          <p:spPr bwMode="auto">
            <a:xfrm>
              <a:off x="1481" y="1419"/>
              <a:ext cx="25" cy="12"/>
            </a:xfrm>
            <a:custGeom>
              <a:avLst/>
              <a:gdLst/>
              <a:ahLst/>
              <a:cxnLst>
                <a:cxn ang="0">
                  <a:pos x="67" y="75"/>
                </a:cxn>
                <a:cxn ang="0">
                  <a:pos x="56" y="74"/>
                </a:cxn>
                <a:cxn ang="0">
                  <a:pos x="46" y="73"/>
                </a:cxn>
                <a:cxn ang="0">
                  <a:pos x="36" y="71"/>
                </a:cxn>
                <a:cxn ang="0">
                  <a:pos x="27" y="67"/>
                </a:cxn>
                <a:cxn ang="0">
                  <a:pos x="19" y="64"/>
                </a:cxn>
                <a:cxn ang="0">
                  <a:pos x="12" y="59"/>
                </a:cxn>
                <a:cxn ang="0">
                  <a:pos x="7" y="55"/>
                </a:cxn>
                <a:cxn ang="0">
                  <a:pos x="4" y="49"/>
                </a:cxn>
                <a:cxn ang="0">
                  <a:pos x="0" y="44"/>
                </a:cxn>
                <a:cxn ang="0">
                  <a:pos x="0" y="38"/>
                </a:cxn>
                <a:cxn ang="0">
                  <a:pos x="0" y="35"/>
                </a:cxn>
                <a:cxn ang="0">
                  <a:pos x="2" y="29"/>
                </a:cxn>
                <a:cxn ang="0">
                  <a:pos x="6" y="25"/>
                </a:cxn>
                <a:cxn ang="0">
                  <a:pos x="10" y="19"/>
                </a:cxn>
                <a:cxn ang="0">
                  <a:pos x="17" y="15"/>
                </a:cxn>
                <a:cxn ang="0">
                  <a:pos x="25" y="12"/>
                </a:cxn>
                <a:cxn ang="0">
                  <a:pos x="33" y="8"/>
                </a:cxn>
                <a:cxn ang="0">
                  <a:pos x="43" y="5"/>
                </a:cxn>
                <a:cxn ang="0">
                  <a:pos x="53" y="3"/>
                </a:cxn>
                <a:cxn ang="0">
                  <a:pos x="64" y="2"/>
                </a:cxn>
                <a:cxn ang="0">
                  <a:pos x="75" y="0"/>
                </a:cxn>
                <a:cxn ang="0">
                  <a:pos x="82" y="2"/>
                </a:cxn>
                <a:cxn ang="0">
                  <a:pos x="93" y="3"/>
                </a:cxn>
                <a:cxn ang="0">
                  <a:pos x="103" y="4"/>
                </a:cxn>
                <a:cxn ang="0">
                  <a:pos x="113" y="7"/>
                </a:cxn>
                <a:cxn ang="0">
                  <a:pos x="122" y="10"/>
                </a:cxn>
                <a:cxn ang="0">
                  <a:pos x="130" y="14"/>
                </a:cxn>
                <a:cxn ang="0">
                  <a:pos x="136" y="18"/>
                </a:cxn>
                <a:cxn ang="0">
                  <a:pos x="142" y="23"/>
                </a:cxn>
                <a:cxn ang="0">
                  <a:pos x="145" y="28"/>
                </a:cxn>
                <a:cxn ang="0">
                  <a:pos x="149" y="34"/>
                </a:cxn>
                <a:cxn ang="0">
                  <a:pos x="150" y="38"/>
                </a:cxn>
                <a:cxn ang="0">
                  <a:pos x="149" y="43"/>
                </a:cxn>
                <a:cxn ang="0">
                  <a:pos x="146" y="48"/>
                </a:cxn>
                <a:cxn ang="0">
                  <a:pos x="143" y="53"/>
                </a:cxn>
                <a:cxn ang="0">
                  <a:pos x="138" y="58"/>
                </a:cxn>
                <a:cxn ang="0">
                  <a:pos x="132" y="62"/>
                </a:cxn>
                <a:cxn ang="0">
                  <a:pos x="124" y="66"/>
                </a:cxn>
                <a:cxn ang="0">
                  <a:pos x="116" y="69"/>
                </a:cxn>
                <a:cxn ang="0">
                  <a:pos x="106" y="72"/>
                </a:cxn>
                <a:cxn ang="0">
                  <a:pos x="96" y="74"/>
                </a:cxn>
                <a:cxn ang="0">
                  <a:pos x="85" y="75"/>
                </a:cxn>
                <a:cxn ang="0">
                  <a:pos x="75" y="75"/>
                </a:cxn>
              </a:cxnLst>
              <a:rect l="0" t="0" r="r" b="b"/>
              <a:pathLst>
                <a:path w="150" h="75">
                  <a:moveTo>
                    <a:pt x="75" y="75"/>
                  </a:moveTo>
                  <a:lnTo>
                    <a:pt x="70" y="75"/>
                  </a:lnTo>
                  <a:lnTo>
                    <a:pt x="67" y="75"/>
                  </a:lnTo>
                  <a:lnTo>
                    <a:pt x="64" y="75"/>
                  </a:lnTo>
                  <a:lnTo>
                    <a:pt x="59" y="75"/>
                  </a:lnTo>
                  <a:lnTo>
                    <a:pt x="56" y="74"/>
                  </a:lnTo>
                  <a:lnTo>
                    <a:pt x="53" y="74"/>
                  </a:lnTo>
                  <a:lnTo>
                    <a:pt x="49" y="73"/>
                  </a:lnTo>
                  <a:lnTo>
                    <a:pt x="46" y="73"/>
                  </a:lnTo>
                  <a:lnTo>
                    <a:pt x="43" y="72"/>
                  </a:lnTo>
                  <a:lnTo>
                    <a:pt x="39" y="71"/>
                  </a:lnTo>
                  <a:lnTo>
                    <a:pt x="36" y="71"/>
                  </a:lnTo>
                  <a:lnTo>
                    <a:pt x="33" y="69"/>
                  </a:lnTo>
                  <a:lnTo>
                    <a:pt x="30" y="68"/>
                  </a:lnTo>
                  <a:lnTo>
                    <a:pt x="27" y="67"/>
                  </a:lnTo>
                  <a:lnTo>
                    <a:pt x="25" y="66"/>
                  </a:lnTo>
                  <a:lnTo>
                    <a:pt x="23" y="65"/>
                  </a:lnTo>
                  <a:lnTo>
                    <a:pt x="19" y="64"/>
                  </a:lnTo>
                  <a:lnTo>
                    <a:pt x="17" y="62"/>
                  </a:lnTo>
                  <a:lnTo>
                    <a:pt x="15" y="61"/>
                  </a:lnTo>
                  <a:lnTo>
                    <a:pt x="12" y="59"/>
                  </a:lnTo>
                  <a:lnTo>
                    <a:pt x="10" y="58"/>
                  </a:lnTo>
                  <a:lnTo>
                    <a:pt x="9" y="56"/>
                  </a:lnTo>
                  <a:lnTo>
                    <a:pt x="7" y="55"/>
                  </a:lnTo>
                  <a:lnTo>
                    <a:pt x="6" y="53"/>
                  </a:lnTo>
                  <a:lnTo>
                    <a:pt x="5" y="52"/>
                  </a:lnTo>
                  <a:lnTo>
                    <a:pt x="4" y="49"/>
                  </a:lnTo>
                  <a:lnTo>
                    <a:pt x="2" y="48"/>
                  </a:lnTo>
                  <a:lnTo>
                    <a:pt x="1" y="46"/>
                  </a:lnTo>
                  <a:lnTo>
                    <a:pt x="0" y="44"/>
                  </a:lnTo>
                  <a:lnTo>
                    <a:pt x="0" y="43"/>
                  </a:lnTo>
                  <a:lnTo>
                    <a:pt x="0" y="41"/>
                  </a:lnTo>
                  <a:lnTo>
                    <a:pt x="0" y="38"/>
                  </a:lnTo>
                  <a:lnTo>
                    <a:pt x="0" y="38"/>
                  </a:lnTo>
                  <a:lnTo>
                    <a:pt x="0" y="37"/>
                  </a:lnTo>
                  <a:lnTo>
                    <a:pt x="0" y="35"/>
                  </a:lnTo>
                  <a:lnTo>
                    <a:pt x="0" y="34"/>
                  </a:lnTo>
                  <a:lnTo>
                    <a:pt x="1" y="32"/>
                  </a:lnTo>
                  <a:lnTo>
                    <a:pt x="2" y="29"/>
                  </a:lnTo>
                  <a:lnTo>
                    <a:pt x="4" y="28"/>
                  </a:lnTo>
                  <a:lnTo>
                    <a:pt x="5" y="26"/>
                  </a:lnTo>
                  <a:lnTo>
                    <a:pt x="6" y="25"/>
                  </a:lnTo>
                  <a:lnTo>
                    <a:pt x="7" y="23"/>
                  </a:lnTo>
                  <a:lnTo>
                    <a:pt x="9" y="22"/>
                  </a:lnTo>
                  <a:lnTo>
                    <a:pt x="10" y="19"/>
                  </a:lnTo>
                  <a:lnTo>
                    <a:pt x="12" y="18"/>
                  </a:lnTo>
                  <a:lnTo>
                    <a:pt x="15" y="16"/>
                  </a:lnTo>
                  <a:lnTo>
                    <a:pt x="17" y="15"/>
                  </a:lnTo>
                  <a:lnTo>
                    <a:pt x="19" y="14"/>
                  </a:lnTo>
                  <a:lnTo>
                    <a:pt x="23" y="13"/>
                  </a:lnTo>
                  <a:lnTo>
                    <a:pt x="25" y="12"/>
                  </a:lnTo>
                  <a:lnTo>
                    <a:pt x="27" y="10"/>
                  </a:lnTo>
                  <a:lnTo>
                    <a:pt x="30" y="8"/>
                  </a:lnTo>
                  <a:lnTo>
                    <a:pt x="33" y="8"/>
                  </a:lnTo>
                  <a:lnTo>
                    <a:pt x="36" y="7"/>
                  </a:lnTo>
                  <a:lnTo>
                    <a:pt x="39" y="6"/>
                  </a:lnTo>
                  <a:lnTo>
                    <a:pt x="43" y="5"/>
                  </a:lnTo>
                  <a:lnTo>
                    <a:pt x="46" y="4"/>
                  </a:lnTo>
                  <a:lnTo>
                    <a:pt x="49" y="4"/>
                  </a:lnTo>
                  <a:lnTo>
                    <a:pt x="53" y="3"/>
                  </a:lnTo>
                  <a:lnTo>
                    <a:pt x="56" y="3"/>
                  </a:lnTo>
                  <a:lnTo>
                    <a:pt x="59" y="2"/>
                  </a:lnTo>
                  <a:lnTo>
                    <a:pt x="64" y="2"/>
                  </a:lnTo>
                  <a:lnTo>
                    <a:pt x="67" y="2"/>
                  </a:lnTo>
                  <a:lnTo>
                    <a:pt x="70" y="2"/>
                  </a:lnTo>
                  <a:lnTo>
                    <a:pt x="75" y="0"/>
                  </a:lnTo>
                  <a:lnTo>
                    <a:pt x="75" y="0"/>
                  </a:lnTo>
                  <a:lnTo>
                    <a:pt x="78" y="2"/>
                  </a:lnTo>
                  <a:lnTo>
                    <a:pt x="82" y="2"/>
                  </a:lnTo>
                  <a:lnTo>
                    <a:pt x="85" y="2"/>
                  </a:lnTo>
                  <a:lnTo>
                    <a:pt x="89" y="2"/>
                  </a:lnTo>
                  <a:lnTo>
                    <a:pt x="93" y="3"/>
                  </a:lnTo>
                  <a:lnTo>
                    <a:pt x="96" y="3"/>
                  </a:lnTo>
                  <a:lnTo>
                    <a:pt x="99" y="4"/>
                  </a:lnTo>
                  <a:lnTo>
                    <a:pt x="103" y="4"/>
                  </a:lnTo>
                  <a:lnTo>
                    <a:pt x="106" y="5"/>
                  </a:lnTo>
                  <a:lnTo>
                    <a:pt x="109" y="6"/>
                  </a:lnTo>
                  <a:lnTo>
                    <a:pt x="113" y="7"/>
                  </a:lnTo>
                  <a:lnTo>
                    <a:pt x="116" y="8"/>
                  </a:lnTo>
                  <a:lnTo>
                    <a:pt x="118" y="8"/>
                  </a:lnTo>
                  <a:lnTo>
                    <a:pt x="122" y="10"/>
                  </a:lnTo>
                  <a:lnTo>
                    <a:pt x="124" y="12"/>
                  </a:lnTo>
                  <a:lnTo>
                    <a:pt x="127" y="13"/>
                  </a:lnTo>
                  <a:lnTo>
                    <a:pt x="130" y="14"/>
                  </a:lnTo>
                  <a:lnTo>
                    <a:pt x="132" y="15"/>
                  </a:lnTo>
                  <a:lnTo>
                    <a:pt x="134" y="16"/>
                  </a:lnTo>
                  <a:lnTo>
                    <a:pt x="136" y="18"/>
                  </a:lnTo>
                  <a:lnTo>
                    <a:pt x="138" y="19"/>
                  </a:lnTo>
                  <a:lnTo>
                    <a:pt x="140" y="22"/>
                  </a:lnTo>
                  <a:lnTo>
                    <a:pt x="142" y="23"/>
                  </a:lnTo>
                  <a:lnTo>
                    <a:pt x="143" y="25"/>
                  </a:lnTo>
                  <a:lnTo>
                    <a:pt x="144" y="26"/>
                  </a:lnTo>
                  <a:lnTo>
                    <a:pt x="145" y="28"/>
                  </a:lnTo>
                  <a:lnTo>
                    <a:pt x="146" y="29"/>
                  </a:lnTo>
                  <a:lnTo>
                    <a:pt x="147" y="32"/>
                  </a:lnTo>
                  <a:lnTo>
                    <a:pt x="149" y="34"/>
                  </a:lnTo>
                  <a:lnTo>
                    <a:pt x="149" y="35"/>
                  </a:lnTo>
                  <a:lnTo>
                    <a:pt x="149" y="37"/>
                  </a:lnTo>
                  <a:lnTo>
                    <a:pt x="150" y="38"/>
                  </a:lnTo>
                  <a:lnTo>
                    <a:pt x="150" y="38"/>
                  </a:lnTo>
                  <a:lnTo>
                    <a:pt x="149" y="41"/>
                  </a:lnTo>
                  <a:lnTo>
                    <a:pt x="149" y="43"/>
                  </a:lnTo>
                  <a:lnTo>
                    <a:pt x="149" y="44"/>
                  </a:lnTo>
                  <a:lnTo>
                    <a:pt x="147" y="46"/>
                  </a:lnTo>
                  <a:lnTo>
                    <a:pt x="146" y="48"/>
                  </a:lnTo>
                  <a:lnTo>
                    <a:pt x="145" y="49"/>
                  </a:lnTo>
                  <a:lnTo>
                    <a:pt x="144" y="52"/>
                  </a:lnTo>
                  <a:lnTo>
                    <a:pt x="143" y="53"/>
                  </a:lnTo>
                  <a:lnTo>
                    <a:pt x="142" y="55"/>
                  </a:lnTo>
                  <a:lnTo>
                    <a:pt x="140" y="56"/>
                  </a:lnTo>
                  <a:lnTo>
                    <a:pt x="138" y="58"/>
                  </a:lnTo>
                  <a:lnTo>
                    <a:pt x="136" y="59"/>
                  </a:lnTo>
                  <a:lnTo>
                    <a:pt x="134" y="61"/>
                  </a:lnTo>
                  <a:lnTo>
                    <a:pt x="132" y="62"/>
                  </a:lnTo>
                  <a:lnTo>
                    <a:pt x="130" y="64"/>
                  </a:lnTo>
                  <a:lnTo>
                    <a:pt x="127" y="65"/>
                  </a:lnTo>
                  <a:lnTo>
                    <a:pt x="124" y="66"/>
                  </a:lnTo>
                  <a:lnTo>
                    <a:pt x="122" y="67"/>
                  </a:lnTo>
                  <a:lnTo>
                    <a:pt x="118" y="68"/>
                  </a:lnTo>
                  <a:lnTo>
                    <a:pt x="116" y="69"/>
                  </a:lnTo>
                  <a:lnTo>
                    <a:pt x="113" y="71"/>
                  </a:lnTo>
                  <a:lnTo>
                    <a:pt x="109" y="71"/>
                  </a:lnTo>
                  <a:lnTo>
                    <a:pt x="106" y="72"/>
                  </a:lnTo>
                  <a:lnTo>
                    <a:pt x="103" y="73"/>
                  </a:lnTo>
                  <a:lnTo>
                    <a:pt x="99" y="73"/>
                  </a:lnTo>
                  <a:lnTo>
                    <a:pt x="96" y="74"/>
                  </a:lnTo>
                  <a:lnTo>
                    <a:pt x="93" y="74"/>
                  </a:lnTo>
                  <a:lnTo>
                    <a:pt x="89" y="75"/>
                  </a:lnTo>
                  <a:lnTo>
                    <a:pt x="85" y="75"/>
                  </a:lnTo>
                  <a:lnTo>
                    <a:pt x="82" y="75"/>
                  </a:lnTo>
                  <a:lnTo>
                    <a:pt x="78" y="75"/>
                  </a:lnTo>
                  <a:lnTo>
                    <a:pt x="75" y="75"/>
                  </a:lnTo>
                  <a:lnTo>
                    <a:pt x="75" y="75"/>
                  </a:lnTo>
                  <a:close/>
                </a:path>
              </a:pathLst>
            </a:custGeom>
            <a:solidFill>
              <a:srgbClr val="000000"/>
            </a:solidFill>
            <a:ln w="9525">
              <a:noFill/>
              <a:round/>
              <a:headEnd/>
              <a:tailEnd/>
            </a:ln>
          </p:spPr>
          <p:txBody>
            <a:bodyPr/>
            <a:lstStyle/>
            <a:p>
              <a:endParaRPr lang="en-US"/>
            </a:p>
          </p:txBody>
        </p:sp>
        <p:sp>
          <p:nvSpPr>
            <p:cNvPr id="30166" name="Freeform 2518"/>
            <p:cNvSpPr>
              <a:spLocks/>
            </p:cNvSpPr>
            <p:nvPr/>
          </p:nvSpPr>
          <p:spPr bwMode="auto">
            <a:xfrm>
              <a:off x="1480" y="1426"/>
              <a:ext cx="26" cy="180"/>
            </a:xfrm>
            <a:custGeom>
              <a:avLst/>
              <a:gdLst/>
              <a:ahLst/>
              <a:cxnLst>
                <a:cxn ang="0">
                  <a:pos x="153" y="1082"/>
                </a:cxn>
                <a:cxn ang="0">
                  <a:pos x="153" y="0"/>
                </a:cxn>
                <a:cxn ang="0">
                  <a:pos x="0" y="0"/>
                </a:cxn>
                <a:cxn ang="0">
                  <a:pos x="0" y="1082"/>
                </a:cxn>
                <a:cxn ang="0">
                  <a:pos x="153" y="1082"/>
                </a:cxn>
                <a:cxn ang="0">
                  <a:pos x="153" y="1082"/>
                </a:cxn>
              </a:cxnLst>
              <a:rect l="0" t="0" r="r" b="b"/>
              <a:pathLst>
                <a:path w="153" h="1082">
                  <a:moveTo>
                    <a:pt x="153" y="1082"/>
                  </a:moveTo>
                  <a:lnTo>
                    <a:pt x="153" y="0"/>
                  </a:lnTo>
                  <a:lnTo>
                    <a:pt x="0" y="0"/>
                  </a:lnTo>
                  <a:lnTo>
                    <a:pt x="0" y="1082"/>
                  </a:lnTo>
                  <a:lnTo>
                    <a:pt x="153" y="1082"/>
                  </a:lnTo>
                  <a:lnTo>
                    <a:pt x="153" y="1082"/>
                  </a:lnTo>
                  <a:close/>
                </a:path>
              </a:pathLst>
            </a:custGeom>
            <a:solidFill>
              <a:srgbClr val="000000"/>
            </a:solidFill>
            <a:ln w="9525">
              <a:noFill/>
              <a:round/>
              <a:headEnd/>
              <a:tailEnd/>
            </a:ln>
          </p:spPr>
          <p:txBody>
            <a:bodyPr/>
            <a:lstStyle/>
            <a:p>
              <a:endParaRPr lang="en-US"/>
            </a:p>
          </p:txBody>
        </p:sp>
        <p:sp>
          <p:nvSpPr>
            <p:cNvPr id="30167" name="Freeform 2519"/>
            <p:cNvSpPr>
              <a:spLocks/>
            </p:cNvSpPr>
            <p:nvPr/>
          </p:nvSpPr>
          <p:spPr bwMode="auto">
            <a:xfrm>
              <a:off x="1632" y="1356"/>
              <a:ext cx="14" cy="90"/>
            </a:xfrm>
            <a:custGeom>
              <a:avLst/>
              <a:gdLst/>
              <a:ahLst/>
              <a:cxnLst>
                <a:cxn ang="0">
                  <a:pos x="43" y="538"/>
                </a:cxn>
                <a:cxn ang="0">
                  <a:pos x="0" y="538"/>
                </a:cxn>
                <a:cxn ang="0">
                  <a:pos x="0" y="0"/>
                </a:cxn>
                <a:cxn ang="0">
                  <a:pos x="87" y="0"/>
                </a:cxn>
                <a:cxn ang="0">
                  <a:pos x="87" y="538"/>
                </a:cxn>
                <a:cxn ang="0">
                  <a:pos x="43" y="538"/>
                </a:cxn>
              </a:cxnLst>
              <a:rect l="0" t="0" r="r" b="b"/>
              <a:pathLst>
                <a:path w="87" h="538">
                  <a:moveTo>
                    <a:pt x="43" y="538"/>
                  </a:moveTo>
                  <a:lnTo>
                    <a:pt x="0" y="538"/>
                  </a:lnTo>
                  <a:lnTo>
                    <a:pt x="0" y="0"/>
                  </a:lnTo>
                  <a:lnTo>
                    <a:pt x="87" y="0"/>
                  </a:lnTo>
                  <a:lnTo>
                    <a:pt x="87" y="538"/>
                  </a:lnTo>
                  <a:lnTo>
                    <a:pt x="43" y="538"/>
                  </a:lnTo>
                  <a:close/>
                </a:path>
              </a:pathLst>
            </a:custGeom>
            <a:solidFill>
              <a:srgbClr val="000000"/>
            </a:solidFill>
            <a:ln w="9525">
              <a:noFill/>
              <a:round/>
              <a:headEnd/>
              <a:tailEnd/>
            </a:ln>
          </p:spPr>
          <p:txBody>
            <a:bodyPr/>
            <a:lstStyle/>
            <a:p>
              <a:endParaRPr lang="en-US"/>
            </a:p>
          </p:txBody>
        </p:sp>
        <p:sp>
          <p:nvSpPr>
            <p:cNvPr id="30168" name="Freeform 2520"/>
            <p:cNvSpPr>
              <a:spLocks/>
            </p:cNvSpPr>
            <p:nvPr/>
          </p:nvSpPr>
          <p:spPr bwMode="auto">
            <a:xfrm>
              <a:off x="1625" y="1436"/>
              <a:ext cx="26" cy="12"/>
            </a:xfrm>
            <a:custGeom>
              <a:avLst/>
              <a:gdLst/>
              <a:ahLst/>
              <a:cxnLst>
                <a:cxn ang="0">
                  <a:pos x="69" y="70"/>
                </a:cxn>
                <a:cxn ang="0">
                  <a:pos x="58" y="69"/>
                </a:cxn>
                <a:cxn ang="0">
                  <a:pos x="48" y="68"/>
                </a:cxn>
                <a:cxn ang="0">
                  <a:pos x="37" y="66"/>
                </a:cxn>
                <a:cxn ang="0">
                  <a:pos x="28" y="62"/>
                </a:cxn>
                <a:cxn ang="0">
                  <a:pos x="20" y="59"/>
                </a:cxn>
                <a:cxn ang="0">
                  <a:pos x="13" y="55"/>
                </a:cxn>
                <a:cxn ang="0">
                  <a:pos x="8" y="50"/>
                </a:cxn>
                <a:cxn ang="0">
                  <a:pos x="3" y="46"/>
                </a:cxn>
                <a:cxn ang="0">
                  <a:pos x="0" y="41"/>
                </a:cxn>
                <a:cxn ang="0">
                  <a:pos x="0" y="36"/>
                </a:cxn>
                <a:cxn ang="0">
                  <a:pos x="0" y="33"/>
                </a:cxn>
                <a:cxn ang="0">
                  <a:pos x="2" y="28"/>
                </a:cxn>
                <a:cxn ang="0">
                  <a:pos x="5" y="23"/>
                </a:cxn>
                <a:cxn ang="0">
                  <a:pos x="11" y="19"/>
                </a:cxn>
                <a:cxn ang="0">
                  <a:pos x="18" y="15"/>
                </a:cxn>
                <a:cxn ang="0">
                  <a:pos x="26" y="10"/>
                </a:cxn>
                <a:cxn ang="0">
                  <a:pos x="34" y="7"/>
                </a:cxn>
                <a:cxn ang="0">
                  <a:pos x="43" y="5"/>
                </a:cxn>
                <a:cxn ang="0">
                  <a:pos x="55" y="2"/>
                </a:cxn>
                <a:cxn ang="0">
                  <a:pos x="66" y="1"/>
                </a:cxn>
                <a:cxn ang="0">
                  <a:pos x="78" y="0"/>
                </a:cxn>
                <a:cxn ang="0">
                  <a:pos x="86" y="1"/>
                </a:cxn>
                <a:cxn ang="0">
                  <a:pos x="97" y="2"/>
                </a:cxn>
                <a:cxn ang="0">
                  <a:pos x="107" y="3"/>
                </a:cxn>
                <a:cxn ang="0">
                  <a:pos x="117" y="7"/>
                </a:cxn>
                <a:cxn ang="0">
                  <a:pos x="126" y="9"/>
                </a:cxn>
                <a:cxn ang="0">
                  <a:pos x="135" y="13"/>
                </a:cxn>
                <a:cxn ang="0">
                  <a:pos x="142" y="17"/>
                </a:cxn>
                <a:cxn ang="0">
                  <a:pos x="147" y="21"/>
                </a:cxn>
                <a:cxn ang="0">
                  <a:pos x="150" y="27"/>
                </a:cxn>
                <a:cxn ang="0">
                  <a:pos x="154" y="31"/>
                </a:cxn>
                <a:cxn ang="0">
                  <a:pos x="155" y="36"/>
                </a:cxn>
                <a:cxn ang="0">
                  <a:pos x="154" y="39"/>
                </a:cxn>
                <a:cxn ang="0">
                  <a:pos x="152" y="45"/>
                </a:cxn>
                <a:cxn ang="0">
                  <a:pos x="148" y="49"/>
                </a:cxn>
                <a:cxn ang="0">
                  <a:pos x="143" y="53"/>
                </a:cxn>
                <a:cxn ang="0">
                  <a:pos x="137" y="57"/>
                </a:cxn>
                <a:cxn ang="0">
                  <a:pos x="129" y="61"/>
                </a:cxn>
                <a:cxn ang="0">
                  <a:pos x="120" y="65"/>
                </a:cxn>
                <a:cxn ang="0">
                  <a:pos x="110" y="67"/>
                </a:cxn>
                <a:cxn ang="0">
                  <a:pos x="100" y="69"/>
                </a:cxn>
                <a:cxn ang="0">
                  <a:pos x="89" y="70"/>
                </a:cxn>
                <a:cxn ang="0">
                  <a:pos x="78" y="70"/>
                </a:cxn>
              </a:cxnLst>
              <a:rect l="0" t="0" r="r" b="b"/>
              <a:pathLst>
                <a:path w="155" h="70">
                  <a:moveTo>
                    <a:pt x="78" y="70"/>
                  </a:moveTo>
                  <a:lnTo>
                    <a:pt x="73" y="70"/>
                  </a:lnTo>
                  <a:lnTo>
                    <a:pt x="69" y="70"/>
                  </a:lnTo>
                  <a:lnTo>
                    <a:pt x="66" y="70"/>
                  </a:lnTo>
                  <a:lnTo>
                    <a:pt x="62" y="70"/>
                  </a:lnTo>
                  <a:lnTo>
                    <a:pt x="58" y="69"/>
                  </a:lnTo>
                  <a:lnTo>
                    <a:pt x="55" y="69"/>
                  </a:lnTo>
                  <a:lnTo>
                    <a:pt x="51" y="68"/>
                  </a:lnTo>
                  <a:lnTo>
                    <a:pt x="48" y="68"/>
                  </a:lnTo>
                  <a:lnTo>
                    <a:pt x="43" y="67"/>
                  </a:lnTo>
                  <a:lnTo>
                    <a:pt x="40" y="66"/>
                  </a:lnTo>
                  <a:lnTo>
                    <a:pt x="37" y="66"/>
                  </a:lnTo>
                  <a:lnTo>
                    <a:pt x="34" y="65"/>
                  </a:lnTo>
                  <a:lnTo>
                    <a:pt x="31" y="63"/>
                  </a:lnTo>
                  <a:lnTo>
                    <a:pt x="28" y="62"/>
                  </a:lnTo>
                  <a:lnTo>
                    <a:pt x="26" y="61"/>
                  </a:lnTo>
                  <a:lnTo>
                    <a:pt x="22" y="60"/>
                  </a:lnTo>
                  <a:lnTo>
                    <a:pt x="20" y="59"/>
                  </a:lnTo>
                  <a:lnTo>
                    <a:pt x="18" y="57"/>
                  </a:lnTo>
                  <a:lnTo>
                    <a:pt x="16" y="56"/>
                  </a:lnTo>
                  <a:lnTo>
                    <a:pt x="13" y="55"/>
                  </a:lnTo>
                  <a:lnTo>
                    <a:pt x="11" y="53"/>
                  </a:lnTo>
                  <a:lnTo>
                    <a:pt x="9" y="51"/>
                  </a:lnTo>
                  <a:lnTo>
                    <a:pt x="8" y="50"/>
                  </a:lnTo>
                  <a:lnTo>
                    <a:pt x="5" y="49"/>
                  </a:lnTo>
                  <a:lnTo>
                    <a:pt x="4" y="47"/>
                  </a:lnTo>
                  <a:lnTo>
                    <a:pt x="3" y="46"/>
                  </a:lnTo>
                  <a:lnTo>
                    <a:pt x="2" y="45"/>
                  </a:lnTo>
                  <a:lnTo>
                    <a:pt x="1" y="42"/>
                  </a:lnTo>
                  <a:lnTo>
                    <a:pt x="0" y="41"/>
                  </a:lnTo>
                  <a:lnTo>
                    <a:pt x="0" y="39"/>
                  </a:lnTo>
                  <a:lnTo>
                    <a:pt x="0" y="38"/>
                  </a:lnTo>
                  <a:lnTo>
                    <a:pt x="0" y="36"/>
                  </a:lnTo>
                  <a:lnTo>
                    <a:pt x="0" y="36"/>
                  </a:lnTo>
                  <a:lnTo>
                    <a:pt x="0" y="35"/>
                  </a:lnTo>
                  <a:lnTo>
                    <a:pt x="0" y="33"/>
                  </a:lnTo>
                  <a:lnTo>
                    <a:pt x="0" y="31"/>
                  </a:lnTo>
                  <a:lnTo>
                    <a:pt x="1" y="30"/>
                  </a:lnTo>
                  <a:lnTo>
                    <a:pt x="2" y="28"/>
                  </a:lnTo>
                  <a:lnTo>
                    <a:pt x="3" y="27"/>
                  </a:lnTo>
                  <a:lnTo>
                    <a:pt x="4" y="25"/>
                  </a:lnTo>
                  <a:lnTo>
                    <a:pt x="5" y="23"/>
                  </a:lnTo>
                  <a:lnTo>
                    <a:pt x="8" y="21"/>
                  </a:lnTo>
                  <a:lnTo>
                    <a:pt x="9" y="20"/>
                  </a:lnTo>
                  <a:lnTo>
                    <a:pt x="11" y="19"/>
                  </a:lnTo>
                  <a:lnTo>
                    <a:pt x="13" y="17"/>
                  </a:lnTo>
                  <a:lnTo>
                    <a:pt x="16" y="16"/>
                  </a:lnTo>
                  <a:lnTo>
                    <a:pt x="18" y="15"/>
                  </a:lnTo>
                  <a:lnTo>
                    <a:pt x="20" y="13"/>
                  </a:lnTo>
                  <a:lnTo>
                    <a:pt x="22" y="11"/>
                  </a:lnTo>
                  <a:lnTo>
                    <a:pt x="26" y="10"/>
                  </a:lnTo>
                  <a:lnTo>
                    <a:pt x="28" y="9"/>
                  </a:lnTo>
                  <a:lnTo>
                    <a:pt x="31" y="8"/>
                  </a:lnTo>
                  <a:lnTo>
                    <a:pt x="34" y="7"/>
                  </a:lnTo>
                  <a:lnTo>
                    <a:pt x="37" y="7"/>
                  </a:lnTo>
                  <a:lnTo>
                    <a:pt x="40" y="6"/>
                  </a:lnTo>
                  <a:lnTo>
                    <a:pt x="43" y="5"/>
                  </a:lnTo>
                  <a:lnTo>
                    <a:pt x="48" y="3"/>
                  </a:lnTo>
                  <a:lnTo>
                    <a:pt x="51" y="3"/>
                  </a:lnTo>
                  <a:lnTo>
                    <a:pt x="55" y="2"/>
                  </a:lnTo>
                  <a:lnTo>
                    <a:pt x="58" y="2"/>
                  </a:lnTo>
                  <a:lnTo>
                    <a:pt x="62" y="1"/>
                  </a:lnTo>
                  <a:lnTo>
                    <a:pt x="66" y="1"/>
                  </a:lnTo>
                  <a:lnTo>
                    <a:pt x="69" y="1"/>
                  </a:lnTo>
                  <a:lnTo>
                    <a:pt x="73" y="1"/>
                  </a:lnTo>
                  <a:lnTo>
                    <a:pt x="78" y="0"/>
                  </a:lnTo>
                  <a:lnTo>
                    <a:pt x="78" y="0"/>
                  </a:lnTo>
                  <a:lnTo>
                    <a:pt x="81" y="1"/>
                  </a:lnTo>
                  <a:lnTo>
                    <a:pt x="86" y="1"/>
                  </a:lnTo>
                  <a:lnTo>
                    <a:pt x="89" y="1"/>
                  </a:lnTo>
                  <a:lnTo>
                    <a:pt x="92" y="1"/>
                  </a:lnTo>
                  <a:lnTo>
                    <a:pt x="97" y="2"/>
                  </a:lnTo>
                  <a:lnTo>
                    <a:pt x="100" y="2"/>
                  </a:lnTo>
                  <a:lnTo>
                    <a:pt x="104" y="3"/>
                  </a:lnTo>
                  <a:lnTo>
                    <a:pt x="107" y="3"/>
                  </a:lnTo>
                  <a:lnTo>
                    <a:pt x="110" y="5"/>
                  </a:lnTo>
                  <a:lnTo>
                    <a:pt x="114" y="6"/>
                  </a:lnTo>
                  <a:lnTo>
                    <a:pt x="117" y="7"/>
                  </a:lnTo>
                  <a:lnTo>
                    <a:pt x="120" y="7"/>
                  </a:lnTo>
                  <a:lnTo>
                    <a:pt x="124" y="8"/>
                  </a:lnTo>
                  <a:lnTo>
                    <a:pt x="126" y="9"/>
                  </a:lnTo>
                  <a:lnTo>
                    <a:pt x="129" y="10"/>
                  </a:lnTo>
                  <a:lnTo>
                    <a:pt x="131" y="11"/>
                  </a:lnTo>
                  <a:lnTo>
                    <a:pt x="135" y="13"/>
                  </a:lnTo>
                  <a:lnTo>
                    <a:pt x="137" y="15"/>
                  </a:lnTo>
                  <a:lnTo>
                    <a:pt x="139" y="16"/>
                  </a:lnTo>
                  <a:lnTo>
                    <a:pt x="142" y="17"/>
                  </a:lnTo>
                  <a:lnTo>
                    <a:pt x="143" y="19"/>
                  </a:lnTo>
                  <a:lnTo>
                    <a:pt x="145" y="20"/>
                  </a:lnTo>
                  <a:lnTo>
                    <a:pt x="147" y="21"/>
                  </a:lnTo>
                  <a:lnTo>
                    <a:pt x="148" y="23"/>
                  </a:lnTo>
                  <a:lnTo>
                    <a:pt x="149" y="25"/>
                  </a:lnTo>
                  <a:lnTo>
                    <a:pt x="150" y="27"/>
                  </a:lnTo>
                  <a:lnTo>
                    <a:pt x="152" y="28"/>
                  </a:lnTo>
                  <a:lnTo>
                    <a:pt x="153" y="30"/>
                  </a:lnTo>
                  <a:lnTo>
                    <a:pt x="154" y="31"/>
                  </a:lnTo>
                  <a:lnTo>
                    <a:pt x="154" y="33"/>
                  </a:lnTo>
                  <a:lnTo>
                    <a:pt x="154" y="35"/>
                  </a:lnTo>
                  <a:lnTo>
                    <a:pt x="155" y="36"/>
                  </a:lnTo>
                  <a:lnTo>
                    <a:pt x="155" y="36"/>
                  </a:lnTo>
                  <a:lnTo>
                    <a:pt x="154" y="38"/>
                  </a:lnTo>
                  <a:lnTo>
                    <a:pt x="154" y="39"/>
                  </a:lnTo>
                  <a:lnTo>
                    <a:pt x="154" y="41"/>
                  </a:lnTo>
                  <a:lnTo>
                    <a:pt x="153" y="42"/>
                  </a:lnTo>
                  <a:lnTo>
                    <a:pt x="152" y="45"/>
                  </a:lnTo>
                  <a:lnTo>
                    <a:pt x="150" y="46"/>
                  </a:lnTo>
                  <a:lnTo>
                    <a:pt x="149" y="47"/>
                  </a:lnTo>
                  <a:lnTo>
                    <a:pt x="148" y="49"/>
                  </a:lnTo>
                  <a:lnTo>
                    <a:pt x="147" y="50"/>
                  </a:lnTo>
                  <a:lnTo>
                    <a:pt x="145" y="51"/>
                  </a:lnTo>
                  <a:lnTo>
                    <a:pt x="143" y="53"/>
                  </a:lnTo>
                  <a:lnTo>
                    <a:pt x="142" y="55"/>
                  </a:lnTo>
                  <a:lnTo>
                    <a:pt x="139" y="56"/>
                  </a:lnTo>
                  <a:lnTo>
                    <a:pt x="137" y="57"/>
                  </a:lnTo>
                  <a:lnTo>
                    <a:pt x="135" y="59"/>
                  </a:lnTo>
                  <a:lnTo>
                    <a:pt x="131" y="60"/>
                  </a:lnTo>
                  <a:lnTo>
                    <a:pt x="129" y="61"/>
                  </a:lnTo>
                  <a:lnTo>
                    <a:pt x="126" y="62"/>
                  </a:lnTo>
                  <a:lnTo>
                    <a:pt x="124" y="63"/>
                  </a:lnTo>
                  <a:lnTo>
                    <a:pt x="120" y="65"/>
                  </a:lnTo>
                  <a:lnTo>
                    <a:pt x="117" y="66"/>
                  </a:lnTo>
                  <a:lnTo>
                    <a:pt x="114" y="66"/>
                  </a:lnTo>
                  <a:lnTo>
                    <a:pt x="110" y="67"/>
                  </a:lnTo>
                  <a:lnTo>
                    <a:pt x="107" y="68"/>
                  </a:lnTo>
                  <a:lnTo>
                    <a:pt x="104" y="68"/>
                  </a:lnTo>
                  <a:lnTo>
                    <a:pt x="100" y="69"/>
                  </a:lnTo>
                  <a:lnTo>
                    <a:pt x="97" y="69"/>
                  </a:lnTo>
                  <a:lnTo>
                    <a:pt x="92" y="70"/>
                  </a:lnTo>
                  <a:lnTo>
                    <a:pt x="89" y="70"/>
                  </a:lnTo>
                  <a:lnTo>
                    <a:pt x="86" y="70"/>
                  </a:lnTo>
                  <a:lnTo>
                    <a:pt x="81" y="70"/>
                  </a:lnTo>
                  <a:lnTo>
                    <a:pt x="78" y="70"/>
                  </a:lnTo>
                  <a:lnTo>
                    <a:pt x="78" y="70"/>
                  </a:lnTo>
                  <a:close/>
                </a:path>
              </a:pathLst>
            </a:custGeom>
            <a:solidFill>
              <a:srgbClr val="C6C6C6"/>
            </a:solidFill>
            <a:ln w="9525">
              <a:noFill/>
              <a:round/>
              <a:headEnd/>
              <a:tailEnd/>
            </a:ln>
          </p:spPr>
          <p:txBody>
            <a:bodyPr/>
            <a:lstStyle/>
            <a:p>
              <a:endParaRPr lang="en-US"/>
            </a:p>
          </p:txBody>
        </p:sp>
        <p:sp>
          <p:nvSpPr>
            <p:cNvPr id="30169" name="Freeform 2521"/>
            <p:cNvSpPr>
              <a:spLocks/>
            </p:cNvSpPr>
            <p:nvPr/>
          </p:nvSpPr>
          <p:spPr bwMode="auto">
            <a:xfrm>
              <a:off x="1625" y="1443"/>
              <a:ext cx="26" cy="180"/>
            </a:xfrm>
            <a:custGeom>
              <a:avLst/>
              <a:gdLst/>
              <a:ahLst/>
              <a:cxnLst>
                <a:cxn ang="0">
                  <a:pos x="155" y="1083"/>
                </a:cxn>
                <a:cxn ang="0">
                  <a:pos x="155" y="0"/>
                </a:cxn>
                <a:cxn ang="0">
                  <a:pos x="0" y="0"/>
                </a:cxn>
                <a:cxn ang="0">
                  <a:pos x="0" y="1083"/>
                </a:cxn>
                <a:cxn ang="0">
                  <a:pos x="155" y="1083"/>
                </a:cxn>
                <a:cxn ang="0">
                  <a:pos x="155" y="1083"/>
                </a:cxn>
              </a:cxnLst>
              <a:rect l="0" t="0" r="r" b="b"/>
              <a:pathLst>
                <a:path w="155" h="1083">
                  <a:moveTo>
                    <a:pt x="155" y="1083"/>
                  </a:moveTo>
                  <a:lnTo>
                    <a:pt x="155" y="0"/>
                  </a:lnTo>
                  <a:lnTo>
                    <a:pt x="0" y="0"/>
                  </a:lnTo>
                  <a:lnTo>
                    <a:pt x="0" y="1083"/>
                  </a:lnTo>
                  <a:lnTo>
                    <a:pt x="155" y="1083"/>
                  </a:lnTo>
                  <a:lnTo>
                    <a:pt x="155" y="1083"/>
                  </a:lnTo>
                  <a:close/>
                </a:path>
              </a:pathLst>
            </a:custGeom>
            <a:solidFill>
              <a:srgbClr val="C6C6C6"/>
            </a:solidFill>
            <a:ln w="9525">
              <a:noFill/>
              <a:round/>
              <a:headEnd/>
              <a:tailEnd/>
            </a:ln>
          </p:spPr>
          <p:txBody>
            <a:bodyPr/>
            <a:lstStyle/>
            <a:p>
              <a:endParaRPr lang="en-US"/>
            </a:p>
          </p:txBody>
        </p:sp>
        <p:sp>
          <p:nvSpPr>
            <p:cNvPr id="30170" name="Freeform 2522"/>
            <p:cNvSpPr>
              <a:spLocks/>
            </p:cNvSpPr>
            <p:nvPr/>
          </p:nvSpPr>
          <p:spPr bwMode="auto">
            <a:xfrm>
              <a:off x="1823" y="1444"/>
              <a:ext cx="3" cy="85"/>
            </a:xfrm>
            <a:custGeom>
              <a:avLst/>
              <a:gdLst/>
              <a:ahLst/>
              <a:cxnLst>
                <a:cxn ang="0">
                  <a:pos x="9" y="511"/>
                </a:cxn>
                <a:cxn ang="0">
                  <a:pos x="0" y="511"/>
                </a:cxn>
                <a:cxn ang="0">
                  <a:pos x="0" y="0"/>
                </a:cxn>
                <a:cxn ang="0">
                  <a:pos x="18" y="0"/>
                </a:cxn>
                <a:cxn ang="0">
                  <a:pos x="18" y="511"/>
                </a:cxn>
                <a:cxn ang="0">
                  <a:pos x="9" y="511"/>
                </a:cxn>
              </a:cxnLst>
              <a:rect l="0" t="0" r="r" b="b"/>
              <a:pathLst>
                <a:path w="18" h="511">
                  <a:moveTo>
                    <a:pt x="9" y="511"/>
                  </a:moveTo>
                  <a:lnTo>
                    <a:pt x="0" y="511"/>
                  </a:lnTo>
                  <a:lnTo>
                    <a:pt x="0" y="0"/>
                  </a:lnTo>
                  <a:lnTo>
                    <a:pt x="18" y="0"/>
                  </a:lnTo>
                  <a:lnTo>
                    <a:pt x="18" y="511"/>
                  </a:lnTo>
                  <a:lnTo>
                    <a:pt x="9" y="511"/>
                  </a:lnTo>
                  <a:close/>
                </a:path>
              </a:pathLst>
            </a:custGeom>
            <a:solidFill>
              <a:srgbClr val="C6C6C6"/>
            </a:solidFill>
            <a:ln w="9525">
              <a:noFill/>
              <a:round/>
              <a:headEnd/>
              <a:tailEnd/>
            </a:ln>
          </p:spPr>
          <p:txBody>
            <a:bodyPr/>
            <a:lstStyle/>
            <a:p>
              <a:endParaRPr lang="en-US"/>
            </a:p>
          </p:txBody>
        </p:sp>
        <p:sp>
          <p:nvSpPr>
            <p:cNvPr id="30171" name="Freeform 2523"/>
            <p:cNvSpPr>
              <a:spLocks/>
            </p:cNvSpPr>
            <p:nvPr/>
          </p:nvSpPr>
          <p:spPr bwMode="auto">
            <a:xfrm>
              <a:off x="1816" y="1437"/>
              <a:ext cx="9" cy="8"/>
            </a:xfrm>
            <a:custGeom>
              <a:avLst/>
              <a:gdLst/>
              <a:ahLst/>
              <a:cxnLst>
                <a:cxn ang="0">
                  <a:pos x="5" y="7"/>
                </a:cxn>
                <a:cxn ang="0">
                  <a:pos x="11" y="0"/>
                </a:cxn>
                <a:cxn ang="0">
                  <a:pos x="58" y="34"/>
                </a:cxn>
                <a:cxn ang="0">
                  <a:pos x="47" y="48"/>
                </a:cxn>
                <a:cxn ang="0">
                  <a:pos x="0" y="13"/>
                </a:cxn>
                <a:cxn ang="0">
                  <a:pos x="5" y="7"/>
                </a:cxn>
              </a:cxnLst>
              <a:rect l="0" t="0" r="r" b="b"/>
              <a:pathLst>
                <a:path w="58" h="48">
                  <a:moveTo>
                    <a:pt x="5" y="7"/>
                  </a:moveTo>
                  <a:lnTo>
                    <a:pt x="11" y="0"/>
                  </a:lnTo>
                  <a:lnTo>
                    <a:pt x="58" y="34"/>
                  </a:lnTo>
                  <a:lnTo>
                    <a:pt x="47" y="48"/>
                  </a:lnTo>
                  <a:lnTo>
                    <a:pt x="0" y="13"/>
                  </a:lnTo>
                  <a:lnTo>
                    <a:pt x="5" y="7"/>
                  </a:lnTo>
                  <a:close/>
                </a:path>
              </a:pathLst>
            </a:custGeom>
            <a:solidFill>
              <a:srgbClr val="C6C6C6"/>
            </a:solidFill>
            <a:ln w="9525">
              <a:noFill/>
              <a:round/>
              <a:headEnd/>
              <a:tailEnd/>
            </a:ln>
          </p:spPr>
          <p:txBody>
            <a:bodyPr/>
            <a:lstStyle/>
            <a:p>
              <a:endParaRPr lang="en-US"/>
            </a:p>
          </p:txBody>
        </p:sp>
        <p:sp>
          <p:nvSpPr>
            <p:cNvPr id="30172" name="Freeform 2524"/>
            <p:cNvSpPr>
              <a:spLocks/>
            </p:cNvSpPr>
            <p:nvPr/>
          </p:nvSpPr>
          <p:spPr bwMode="auto">
            <a:xfrm>
              <a:off x="1815" y="1453"/>
              <a:ext cx="19" cy="67"/>
            </a:xfrm>
            <a:custGeom>
              <a:avLst/>
              <a:gdLst/>
              <a:ahLst/>
              <a:cxnLst>
                <a:cxn ang="0">
                  <a:pos x="115" y="53"/>
                </a:cxn>
                <a:cxn ang="0">
                  <a:pos x="0" y="0"/>
                </a:cxn>
                <a:cxn ang="0">
                  <a:pos x="0" y="366"/>
                </a:cxn>
                <a:cxn ang="0">
                  <a:pos x="115" y="406"/>
                </a:cxn>
                <a:cxn ang="0">
                  <a:pos x="115" y="53"/>
                </a:cxn>
                <a:cxn ang="0">
                  <a:pos x="115" y="53"/>
                </a:cxn>
              </a:cxnLst>
              <a:rect l="0" t="0" r="r" b="b"/>
              <a:pathLst>
                <a:path w="115" h="406">
                  <a:moveTo>
                    <a:pt x="115" y="53"/>
                  </a:moveTo>
                  <a:lnTo>
                    <a:pt x="0" y="0"/>
                  </a:lnTo>
                  <a:lnTo>
                    <a:pt x="0" y="366"/>
                  </a:lnTo>
                  <a:lnTo>
                    <a:pt x="115" y="406"/>
                  </a:lnTo>
                  <a:lnTo>
                    <a:pt x="115" y="53"/>
                  </a:lnTo>
                  <a:lnTo>
                    <a:pt x="115" y="53"/>
                  </a:lnTo>
                  <a:close/>
                </a:path>
              </a:pathLst>
            </a:custGeom>
            <a:solidFill>
              <a:srgbClr val="C6C6C6"/>
            </a:solidFill>
            <a:ln w="9525">
              <a:noFill/>
              <a:round/>
              <a:headEnd/>
              <a:tailEnd/>
            </a:ln>
          </p:spPr>
          <p:txBody>
            <a:bodyPr/>
            <a:lstStyle/>
            <a:p>
              <a:endParaRPr lang="en-US"/>
            </a:p>
          </p:txBody>
        </p:sp>
        <p:sp>
          <p:nvSpPr>
            <p:cNvPr id="30173" name="Freeform 2525"/>
            <p:cNvSpPr>
              <a:spLocks/>
            </p:cNvSpPr>
            <p:nvPr/>
          </p:nvSpPr>
          <p:spPr bwMode="auto">
            <a:xfrm>
              <a:off x="1812" y="1524"/>
              <a:ext cx="13" cy="7"/>
            </a:xfrm>
            <a:custGeom>
              <a:avLst/>
              <a:gdLst/>
              <a:ahLst/>
              <a:cxnLst>
                <a:cxn ang="0">
                  <a:pos x="76" y="32"/>
                </a:cxn>
                <a:cxn ang="0">
                  <a:pos x="73" y="40"/>
                </a:cxn>
                <a:cxn ang="0">
                  <a:pos x="0" y="15"/>
                </a:cxn>
                <a:cxn ang="0">
                  <a:pos x="7" y="0"/>
                </a:cxn>
                <a:cxn ang="0">
                  <a:pos x="80" y="24"/>
                </a:cxn>
                <a:cxn ang="0">
                  <a:pos x="76" y="32"/>
                </a:cxn>
              </a:cxnLst>
              <a:rect l="0" t="0" r="r" b="b"/>
              <a:pathLst>
                <a:path w="80" h="40">
                  <a:moveTo>
                    <a:pt x="76" y="32"/>
                  </a:moveTo>
                  <a:lnTo>
                    <a:pt x="73" y="40"/>
                  </a:lnTo>
                  <a:lnTo>
                    <a:pt x="0" y="15"/>
                  </a:lnTo>
                  <a:lnTo>
                    <a:pt x="7" y="0"/>
                  </a:lnTo>
                  <a:lnTo>
                    <a:pt x="80" y="24"/>
                  </a:lnTo>
                  <a:lnTo>
                    <a:pt x="76" y="32"/>
                  </a:lnTo>
                  <a:close/>
                </a:path>
              </a:pathLst>
            </a:custGeom>
            <a:solidFill>
              <a:srgbClr val="C6C6C6"/>
            </a:solidFill>
            <a:ln w="9525">
              <a:noFill/>
              <a:round/>
              <a:headEnd/>
              <a:tailEnd/>
            </a:ln>
          </p:spPr>
          <p:txBody>
            <a:bodyPr/>
            <a:lstStyle/>
            <a:p>
              <a:endParaRPr lang="en-US"/>
            </a:p>
          </p:txBody>
        </p:sp>
        <p:sp>
          <p:nvSpPr>
            <p:cNvPr id="30174" name="Freeform 2526"/>
            <p:cNvSpPr>
              <a:spLocks/>
            </p:cNvSpPr>
            <p:nvPr/>
          </p:nvSpPr>
          <p:spPr bwMode="auto">
            <a:xfrm>
              <a:off x="1439" y="1754"/>
              <a:ext cx="33" cy="17"/>
            </a:xfrm>
            <a:custGeom>
              <a:avLst/>
              <a:gdLst/>
              <a:ahLst/>
              <a:cxnLst>
                <a:cxn ang="0">
                  <a:pos x="201" y="80"/>
                </a:cxn>
                <a:cxn ang="0">
                  <a:pos x="0" y="98"/>
                </a:cxn>
                <a:cxn ang="0">
                  <a:pos x="70" y="0"/>
                </a:cxn>
                <a:cxn ang="0">
                  <a:pos x="201" y="80"/>
                </a:cxn>
                <a:cxn ang="0">
                  <a:pos x="201" y="80"/>
                </a:cxn>
              </a:cxnLst>
              <a:rect l="0" t="0" r="r" b="b"/>
              <a:pathLst>
                <a:path w="201" h="98">
                  <a:moveTo>
                    <a:pt x="201" y="80"/>
                  </a:moveTo>
                  <a:lnTo>
                    <a:pt x="0" y="98"/>
                  </a:lnTo>
                  <a:lnTo>
                    <a:pt x="70" y="0"/>
                  </a:lnTo>
                  <a:lnTo>
                    <a:pt x="201" y="80"/>
                  </a:lnTo>
                  <a:lnTo>
                    <a:pt x="201" y="80"/>
                  </a:lnTo>
                  <a:close/>
                </a:path>
              </a:pathLst>
            </a:custGeom>
            <a:solidFill>
              <a:srgbClr val="000000"/>
            </a:solidFill>
            <a:ln w="9525">
              <a:noFill/>
              <a:round/>
              <a:headEnd/>
              <a:tailEnd/>
            </a:ln>
          </p:spPr>
          <p:txBody>
            <a:bodyPr/>
            <a:lstStyle/>
            <a:p>
              <a:endParaRPr lang="en-US"/>
            </a:p>
          </p:txBody>
        </p:sp>
        <p:sp>
          <p:nvSpPr>
            <p:cNvPr id="30175" name="Freeform 2527"/>
            <p:cNvSpPr>
              <a:spLocks/>
            </p:cNvSpPr>
            <p:nvPr/>
          </p:nvSpPr>
          <p:spPr bwMode="auto">
            <a:xfrm>
              <a:off x="1446" y="1689"/>
              <a:ext cx="50" cy="79"/>
            </a:xfrm>
            <a:custGeom>
              <a:avLst/>
              <a:gdLst/>
              <a:ahLst/>
              <a:cxnLst>
                <a:cxn ang="0">
                  <a:pos x="135" y="472"/>
                </a:cxn>
                <a:cxn ang="0">
                  <a:pos x="113" y="466"/>
                </a:cxn>
                <a:cxn ang="0">
                  <a:pos x="92" y="455"/>
                </a:cxn>
                <a:cxn ang="0">
                  <a:pos x="73" y="440"/>
                </a:cxn>
                <a:cxn ang="0">
                  <a:pos x="55" y="420"/>
                </a:cxn>
                <a:cxn ang="0">
                  <a:pos x="39" y="396"/>
                </a:cxn>
                <a:cxn ang="0">
                  <a:pos x="26" y="370"/>
                </a:cxn>
                <a:cxn ang="0">
                  <a:pos x="15" y="339"/>
                </a:cxn>
                <a:cxn ang="0">
                  <a:pos x="7" y="307"/>
                </a:cxn>
                <a:cxn ang="0">
                  <a:pos x="2" y="274"/>
                </a:cxn>
                <a:cxn ang="0">
                  <a:pos x="0" y="237"/>
                </a:cxn>
                <a:cxn ang="0">
                  <a:pos x="0" y="214"/>
                </a:cxn>
                <a:cxn ang="0">
                  <a:pos x="5" y="178"/>
                </a:cxn>
                <a:cxn ang="0">
                  <a:pos x="12" y="146"/>
                </a:cxn>
                <a:cxn ang="0">
                  <a:pos x="22" y="115"/>
                </a:cxn>
                <a:cxn ang="0">
                  <a:pos x="35" y="87"/>
                </a:cxn>
                <a:cxn ang="0">
                  <a:pos x="50" y="62"/>
                </a:cxn>
                <a:cxn ang="0">
                  <a:pos x="66" y="41"/>
                </a:cxn>
                <a:cxn ang="0">
                  <a:pos x="85" y="25"/>
                </a:cxn>
                <a:cxn ang="0">
                  <a:pos x="106" y="11"/>
                </a:cxn>
                <a:cxn ang="0">
                  <a:pos x="128" y="3"/>
                </a:cxn>
                <a:cxn ang="0">
                  <a:pos x="151" y="0"/>
                </a:cxn>
                <a:cxn ang="0">
                  <a:pos x="165" y="2"/>
                </a:cxn>
                <a:cxn ang="0">
                  <a:pos x="188" y="8"/>
                </a:cxn>
                <a:cxn ang="0">
                  <a:pos x="209" y="19"/>
                </a:cxn>
                <a:cxn ang="0">
                  <a:pos x="228" y="35"/>
                </a:cxn>
                <a:cxn ang="0">
                  <a:pos x="246" y="55"/>
                </a:cxn>
                <a:cxn ang="0">
                  <a:pos x="261" y="79"/>
                </a:cxn>
                <a:cxn ang="0">
                  <a:pos x="275" y="106"/>
                </a:cxn>
                <a:cxn ang="0">
                  <a:pos x="285" y="135"/>
                </a:cxn>
                <a:cxn ang="0">
                  <a:pos x="293" y="167"/>
                </a:cxn>
                <a:cxn ang="0">
                  <a:pos x="298" y="201"/>
                </a:cxn>
                <a:cxn ang="0">
                  <a:pos x="300" y="237"/>
                </a:cxn>
                <a:cxn ang="0">
                  <a:pos x="299" y="262"/>
                </a:cxn>
                <a:cxn ang="0">
                  <a:pos x="295" y="296"/>
                </a:cxn>
                <a:cxn ang="0">
                  <a:pos x="288" y="329"/>
                </a:cxn>
                <a:cxn ang="0">
                  <a:pos x="278" y="359"/>
                </a:cxn>
                <a:cxn ang="0">
                  <a:pos x="266" y="387"/>
                </a:cxn>
                <a:cxn ang="0">
                  <a:pos x="251" y="412"/>
                </a:cxn>
                <a:cxn ang="0">
                  <a:pos x="234" y="433"/>
                </a:cxn>
                <a:cxn ang="0">
                  <a:pos x="216" y="450"/>
                </a:cxn>
                <a:cxn ang="0">
                  <a:pos x="194" y="463"/>
                </a:cxn>
                <a:cxn ang="0">
                  <a:pos x="173" y="471"/>
                </a:cxn>
                <a:cxn ang="0">
                  <a:pos x="151" y="473"/>
                </a:cxn>
              </a:cxnLst>
              <a:rect l="0" t="0" r="r" b="b"/>
              <a:pathLst>
                <a:path w="300" h="473">
                  <a:moveTo>
                    <a:pt x="151" y="473"/>
                  </a:moveTo>
                  <a:lnTo>
                    <a:pt x="143" y="473"/>
                  </a:lnTo>
                  <a:lnTo>
                    <a:pt x="135" y="472"/>
                  </a:lnTo>
                  <a:lnTo>
                    <a:pt x="128" y="471"/>
                  </a:lnTo>
                  <a:lnTo>
                    <a:pt x="120" y="469"/>
                  </a:lnTo>
                  <a:lnTo>
                    <a:pt x="113" y="466"/>
                  </a:lnTo>
                  <a:lnTo>
                    <a:pt x="106" y="463"/>
                  </a:lnTo>
                  <a:lnTo>
                    <a:pt x="99" y="460"/>
                  </a:lnTo>
                  <a:lnTo>
                    <a:pt x="92" y="455"/>
                  </a:lnTo>
                  <a:lnTo>
                    <a:pt x="85" y="450"/>
                  </a:lnTo>
                  <a:lnTo>
                    <a:pt x="79" y="445"/>
                  </a:lnTo>
                  <a:lnTo>
                    <a:pt x="73" y="440"/>
                  </a:lnTo>
                  <a:lnTo>
                    <a:pt x="66" y="433"/>
                  </a:lnTo>
                  <a:lnTo>
                    <a:pt x="61" y="426"/>
                  </a:lnTo>
                  <a:lnTo>
                    <a:pt x="55" y="420"/>
                  </a:lnTo>
                  <a:lnTo>
                    <a:pt x="50" y="412"/>
                  </a:lnTo>
                  <a:lnTo>
                    <a:pt x="44" y="404"/>
                  </a:lnTo>
                  <a:lnTo>
                    <a:pt x="39" y="396"/>
                  </a:lnTo>
                  <a:lnTo>
                    <a:pt x="35" y="387"/>
                  </a:lnTo>
                  <a:lnTo>
                    <a:pt x="29" y="378"/>
                  </a:lnTo>
                  <a:lnTo>
                    <a:pt x="26" y="370"/>
                  </a:lnTo>
                  <a:lnTo>
                    <a:pt x="22" y="359"/>
                  </a:lnTo>
                  <a:lnTo>
                    <a:pt x="18" y="349"/>
                  </a:lnTo>
                  <a:lnTo>
                    <a:pt x="15" y="339"/>
                  </a:lnTo>
                  <a:lnTo>
                    <a:pt x="12" y="329"/>
                  </a:lnTo>
                  <a:lnTo>
                    <a:pt x="9" y="318"/>
                  </a:lnTo>
                  <a:lnTo>
                    <a:pt x="7" y="307"/>
                  </a:lnTo>
                  <a:lnTo>
                    <a:pt x="5" y="296"/>
                  </a:lnTo>
                  <a:lnTo>
                    <a:pt x="3" y="285"/>
                  </a:lnTo>
                  <a:lnTo>
                    <a:pt x="2" y="274"/>
                  </a:lnTo>
                  <a:lnTo>
                    <a:pt x="0" y="262"/>
                  </a:lnTo>
                  <a:lnTo>
                    <a:pt x="0" y="249"/>
                  </a:lnTo>
                  <a:lnTo>
                    <a:pt x="0" y="237"/>
                  </a:lnTo>
                  <a:lnTo>
                    <a:pt x="0" y="237"/>
                  </a:lnTo>
                  <a:lnTo>
                    <a:pt x="0" y="226"/>
                  </a:lnTo>
                  <a:lnTo>
                    <a:pt x="0" y="214"/>
                  </a:lnTo>
                  <a:lnTo>
                    <a:pt x="2" y="201"/>
                  </a:lnTo>
                  <a:lnTo>
                    <a:pt x="3" y="190"/>
                  </a:lnTo>
                  <a:lnTo>
                    <a:pt x="5" y="178"/>
                  </a:lnTo>
                  <a:lnTo>
                    <a:pt x="7" y="167"/>
                  </a:lnTo>
                  <a:lnTo>
                    <a:pt x="9" y="157"/>
                  </a:lnTo>
                  <a:lnTo>
                    <a:pt x="12" y="146"/>
                  </a:lnTo>
                  <a:lnTo>
                    <a:pt x="15" y="135"/>
                  </a:lnTo>
                  <a:lnTo>
                    <a:pt x="18" y="125"/>
                  </a:lnTo>
                  <a:lnTo>
                    <a:pt x="22" y="115"/>
                  </a:lnTo>
                  <a:lnTo>
                    <a:pt x="26" y="106"/>
                  </a:lnTo>
                  <a:lnTo>
                    <a:pt x="29" y="96"/>
                  </a:lnTo>
                  <a:lnTo>
                    <a:pt x="35" y="87"/>
                  </a:lnTo>
                  <a:lnTo>
                    <a:pt x="39" y="79"/>
                  </a:lnTo>
                  <a:lnTo>
                    <a:pt x="44" y="70"/>
                  </a:lnTo>
                  <a:lnTo>
                    <a:pt x="50" y="62"/>
                  </a:lnTo>
                  <a:lnTo>
                    <a:pt x="55" y="55"/>
                  </a:lnTo>
                  <a:lnTo>
                    <a:pt x="61" y="48"/>
                  </a:lnTo>
                  <a:lnTo>
                    <a:pt x="66" y="41"/>
                  </a:lnTo>
                  <a:lnTo>
                    <a:pt x="73" y="35"/>
                  </a:lnTo>
                  <a:lnTo>
                    <a:pt x="79" y="29"/>
                  </a:lnTo>
                  <a:lnTo>
                    <a:pt x="85" y="25"/>
                  </a:lnTo>
                  <a:lnTo>
                    <a:pt x="92" y="19"/>
                  </a:lnTo>
                  <a:lnTo>
                    <a:pt x="99" y="15"/>
                  </a:lnTo>
                  <a:lnTo>
                    <a:pt x="106" y="11"/>
                  </a:lnTo>
                  <a:lnTo>
                    <a:pt x="113" y="8"/>
                  </a:lnTo>
                  <a:lnTo>
                    <a:pt x="120" y="6"/>
                  </a:lnTo>
                  <a:lnTo>
                    <a:pt x="128" y="3"/>
                  </a:lnTo>
                  <a:lnTo>
                    <a:pt x="135" y="2"/>
                  </a:lnTo>
                  <a:lnTo>
                    <a:pt x="143" y="1"/>
                  </a:lnTo>
                  <a:lnTo>
                    <a:pt x="151" y="0"/>
                  </a:lnTo>
                  <a:lnTo>
                    <a:pt x="151" y="0"/>
                  </a:lnTo>
                  <a:lnTo>
                    <a:pt x="158" y="1"/>
                  </a:lnTo>
                  <a:lnTo>
                    <a:pt x="165" y="2"/>
                  </a:lnTo>
                  <a:lnTo>
                    <a:pt x="173" y="3"/>
                  </a:lnTo>
                  <a:lnTo>
                    <a:pt x="181" y="6"/>
                  </a:lnTo>
                  <a:lnTo>
                    <a:pt x="188" y="8"/>
                  </a:lnTo>
                  <a:lnTo>
                    <a:pt x="194" y="11"/>
                  </a:lnTo>
                  <a:lnTo>
                    <a:pt x="202" y="15"/>
                  </a:lnTo>
                  <a:lnTo>
                    <a:pt x="209" y="19"/>
                  </a:lnTo>
                  <a:lnTo>
                    <a:pt x="216" y="25"/>
                  </a:lnTo>
                  <a:lnTo>
                    <a:pt x="221" y="29"/>
                  </a:lnTo>
                  <a:lnTo>
                    <a:pt x="228" y="35"/>
                  </a:lnTo>
                  <a:lnTo>
                    <a:pt x="234" y="41"/>
                  </a:lnTo>
                  <a:lnTo>
                    <a:pt x="240" y="48"/>
                  </a:lnTo>
                  <a:lnTo>
                    <a:pt x="246" y="55"/>
                  </a:lnTo>
                  <a:lnTo>
                    <a:pt x="251" y="62"/>
                  </a:lnTo>
                  <a:lnTo>
                    <a:pt x="256" y="70"/>
                  </a:lnTo>
                  <a:lnTo>
                    <a:pt x="261" y="79"/>
                  </a:lnTo>
                  <a:lnTo>
                    <a:pt x="266" y="87"/>
                  </a:lnTo>
                  <a:lnTo>
                    <a:pt x="270" y="96"/>
                  </a:lnTo>
                  <a:lnTo>
                    <a:pt x="275" y="106"/>
                  </a:lnTo>
                  <a:lnTo>
                    <a:pt x="278" y="115"/>
                  </a:lnTo>
                  <a:lnTo>
                    <a:pt x="281" y="125"/>
                  </a:lnTo>
                  <a:lnTo>
                    <a:pt x="285" y="135"/>
                  </a:lnTo>
                  <a:lnTo>
                    <a:pt x="288" y="146"/>
                  </a:lnTo>
                  <a:lnTo>
                    <a:pt x="290" y="157"/>
                  </a:lnTo>
                  <a:lnTo>
                    <a:pt x="293" y="167"/>
                  </a:lnTo>
                  <a:lnTo>
                    <a:pt x="295" y="178"/>
                  </a:lnTo>
                  <a:lnTo>
                    <a:pt x="297" y="190"/>
                  </a:lnTo>
                  <a:lnTo>
                    <a:pt x="298" y="201"/>
                  </a:lnTo>
                  <a:lnTo>
                    <a:pt x="299" y="214"/>
                  </a:lnTo>
                  <a:lnTo>
                    <a:pt x="299" y="226"/>
                  </a:lnTo>
                  <a:lnTo>
                    <a:pt x="300" y="237"/>
                  </a:lnTo>
                  <a:lnTo>
                    <a:pt x="300" y="237"/>
                  </a:lnTo>
                  <a:lnTo>
                    <a:pt x="299" y="249"/>
                  </a:lnTo>
                  <a:lnTo>
                    <a:pt x="299" y="262"/>
                  </a:lnTo>
                  <a:lnTo>
                    <a:pt x="298" y="274"/>
                  </a:lnTo>
                  <a:lnTo>
                    <a:pt x="297" y="285"/>
                  </a:lnTo>
                  <a:lnTo>
                    <a:pt x="295" y="296"/>
                  </a:lnTo>
                  <a:lnTo>
                    <a:pt x="293" y="307"/>
                  </a:lnTo>
                  <a:lnTo>
                    <a:pt x="290" y="318"/>
                  </a:lnTo>
                  <a:lnTo>
                    <a:pt x="288" y="329"/>
                  </a:lnTo>
                  <a:lnTo>
                    <a:pt x="285" y="339"/>
                  </a:lnTo>
                  <a:lnTo>
                    <a:pt x="281" y="349"/>
                  </a:lnTo>
                  <a:lnTo>
                    <a:pt x="278" y="359"/>
                  </a:lnTo>
                  <a:lnTo>
                    <a:pt x="275" y="370"/>
                  </a:lnTo>
                  <a:lnTo>
                    <a:pt x="270" y="378"/>
                  </a:lnTo>
                  <a:lnTo>
                    <a:pt x="266" y="387"/>
                  </a:lnTo>
                  <a:lnTo>
                    <a:pt x="261" y="396"/>
                  </a:lnTo>
                  <a:lnTo>
                    <a:pt x="256" y="404"/>
                  </a:lnTo>
                  <a:lnTo>
                    <a:pt x="251" y="412"/>
                  </a:lnTo>
                  <a:lnTo>
                    <a:pt x="246" y="420"/>
                  </a:lnTo>
                  <a:lnTo>
                    <a:pt x="240" y="426"/>
                  </a:lnTo>
                  <a:lnTo>
                    <a:pt x="234" y="433"/>
                  </a:lnTo>
                  <a:lnTo>
                    <a:pt x="228" y="440"/>
                  </a:lnTo>
                  <a:lnTo>
                    <a:pt x="221" y="445"/>
                  </a:lnTo>
                  <a:lnTo>
                    <a:pt x="216" y="450"/>
                  </a:lnTo>
                  <a:lnTo>
                    <a:pt x="209" y="455"/>
                  </a:lnTo>
                  <a:lnTo>
                    <a:pt x="202" y="460"/>
                  </a:lnTo>
                  <a:lnTo>
                    <a:pt x="194" y="463"/>
                  </a:lnTo>
                  <a:lnTo>
                    <a:pt x="188" y="466"/>
                  </a:lnTo>
                  <a:lnTo>
                    <a:pt x="181" y="469"/>
                  </a:lnTo>
                  <a:lnTo>
                    <a:pt x="173" y="471"/>
                  </a:lnTo>
                  <a:lnTo>
                    <a:pt x="165" y="472"/>
                  </a:lnTo>
                  <a:lnTo>
                    <a:pt x="158" y="473"/>
                  </a:lnTo>
                  <a:lnTo>
                    <a:pt x="151" y="473"/>
                  </a:lnTo>
                  <a:lnTo>
                    <a:pt x="151" y="473"/>
                  </a:lnTo>
                  <a:close/>
                </a:path>
              </a:pathLst>
            </a:custGeom>
            <a:solidFill>
              <a:srgbClr val="000000"/>
            </a:solidFill>
            <a:ln w="9525">
              <a:noFill/>
              <a:round/>
              <a:headEnd/>
              <a:tailEnd/>
            </a:ln>
          </p:spPr>
          <p:txBody>
            <a:bodyPr/>
            <a:lstStyle/>
            <a:p>
              <a:endParaRPr lang="en-US"/>
            </a:p>
          </p:txBody>
        </p:sp>
        <p:sp>
          <p:nvSpPr>
            <p:cNvPr id="30176" name="Freeform 2528"/>
            <p:cNvSpPr>
              <a:spLocks/>
            </p:cNvSpPr>
            <p:nvPr/>
          </p:nvSpPr>
          <p:spPr bwMode="auto">
            <a:xfrm>
              <a:off x="1446" y="1675"/>
              <a:ext cx="14" cy="10"/>
            </a:xfrm>
            <a:custGeom>
              <a:avLst/>
              <a:gdLst/>
              <a:ahLst/>
              <a:cxnLst>
                <a:cxn ang="0">
                  <a:pos x="89" y="8"/>
                </a:cxn>
                <a:cxn ang="0">
                  <a:pos x="0" y="0"/>
                </a:cxn>
                <a:cxn ang="0">
                  <a:pos x="83" y="62"/>
                </a:cxn>
                <a:cxn ang="0">
                  <a:pos x="89" y="8"/>
                </a:cxn>
                <a:cxn ang="0">
                  <a:pos x="89" y="8"/>
                </a:cxn>
              </a:cxnLst>
              <a:rect l="0" t="0" r="r" b="b"/>
              <a:pathLst>
                <a:path w="89" h="62">
                  <a:moveTo>
                    <a:pt x="89" y="8"/>
                  </a:moveTo>
                  <a:lnTo>
                    <a:pt x="0" y="0"/>
                  </a:lnTo>
                  <a:lnTo>
                    <a:pt x="83" y="62"/>
                  </a:lnTo>
                  <a:lnTo>
                    <a:pt x="89" y="8"/>
                  </a:lnTo>
                  <a:lnTo>
                    <a:pt x="89" y="8"/>
                  </a:lnTo>
                  <a:close/>
                </a:path>
              </a:pathLst>
            </a:custGeom>
            <a:solidFill>
              <a:srgbClr val="000000"/>
            </a:solidFill>
            <a:ln w="9525">
              <a:noFill/>
              <a:round/>
              <a:headEnd/>
              <a:tailEnd/>
            </a:ln>
          </p:spPr>
          <p:txBody>
            <a:bodyPr/>
            <a:lstStyle/>
            <a:p>
              <a:endParaRPr lang="en-US"/>
            </a:p>
          </p:txBody>
        </p:sp>
        <p:sp>
          <p:nvSpPr>
            <p:cNvPr id="30177" name="Freeform 2529"/>
            <p:cNvSpPr>
              <a:spLocks/>
            </p:cNvSpPr>
            <p:nvPr/>
          </p:nvSpPr>
          <p:spPr bwMode="auto">
            <a:xfrm>
              <a:off x="1429" y="1688"/>
              <a:ext cx="51" cy="81"/>
            </a:xfrm>
            <a:custGeom>
              <a:avLst/>
              <a:gdLst/>
              <a:ahLst/>
              <a:cxnLst>
                <a:cxn ang="0">
                  <a:pos x="137" y="487"/>
                </a:cxn>
                <a:cxn ang="0">
                  <a:pos x="115" y="481"/>
                </a:cxn>
                <a:cxn ang="0">
                  <a:pos x="94" y="470"/>
                </a:cxn>
                <a:cxn ang="0">
                  <a:pos x="74" y="453"/>
                </a:cxn>
                <a:cxn ang="0">
                  <a:pos x="56" y="432"/>
                </a:cxn>
                <a:cxn ang="0">
                  <a:pos x="40" y="407"/>
                </a:cxn>
                <a:cxn ang="0">
                  <a:pos x="26" y="380"/>
                </a:cxn>
                <a:cxn ang="0">
                  <a:pos x="15" y="349"/>
                </a:cxn>
                <a:cxn ang="0">
                  <a:pos x="7" y="316"/>
                </a:cxn>
                <a:cxn ang="0">
                  <a:pos x="1" y="280"/>
                </a:cxn>
                <a:cxn ang="0">
                  <a:pos x="0" y="244"/>
                </a:cxn>
                <a:cxn ang="0">
                  <a:pos x="0" y="220"/>
                </a:cxn>
                <a:cxn ang="0">
                  <a:pos x="5" y="185"/>
                </a:cxn>
                <a:cxn ang="0">
                  <a:pos x="12" y="150"/>
                </a:cxn>
                <a:cxn ang="0">
                  <a:pos x="23" y="119"/>
                </a:cxn>
                <a:cxn ang="0">
                  <a:pos x="35" y="90"/>
                </a:cxn>
                <a:cxn ang="0">
                  <a:pos x="50" y="65"/>
                </a:cxn>
                <a:cxn ang="0">
                  <a:pos x="68" y="43"/>
                </a:cxn>
                <a:cxn ang="0">
                  <a:pos x="87" y="26"/>
                </a:cxn>
                <a:cxn ang="0">
                  <a:pos x="107" y="12"/>
                </a:cxn>
                <a:cxn ang="0">
                  <a:pos x="130" y="3"/>
                </a:cxn>
                <a:cxn ang="0">
                  <a:pos x="153" y="0"/>
                </a:cxn>
                <a:cxn ang="0">
                  <a:pos x="167" y="2"/>
                </a:cxn>
                <a:cxn ang="0">
                  <a:pos x="190" y="9"/>
                </a:cxn>
                <a:cxn ang="0">
                  <a:pos x="211" y="20"/>
                </a:cxn>
                <a:cxn ang="0">
                  <a:pos x="230" y="37"/>
                </a:cxn>
                <a:cxn ang="0">
                  <a:pos x="248" y="57"/>
                </a:cxn>
                <a:cxn ang="0">
                  <a:pos x="263" y="81"/>
                </a:cxn>
                <a:cxn ang="0">
                  <a:pos x="278" y="109"/>
                </a:cxn>
                <a:cxn ang="0">
                  <a:pos x="289" y="140"/>
                </a:cxn>
                <a:cxn ang="0">
                  <a:pos x="297" y="173"/>
                </a:cxn>
                <a:cxn ang="0">
                  <a:pos x="302" y="208"/>
                </a:cxn>
                <a:cxn ang="0">
                  <a:pos x="305" y="244"/>
                </a:cxn>
                <a:cxn ang="0">
                  <a:pos x="304" y="269"/>
                </a:cxn>
                <a:cxn ang="0">
                  <a:pos x="299" y="305"/>
                </a:cxn>
                <a:cxn ang="0">
                  <a:pos x="292" y="338"/>
                </a:cxn>
                <a:cxn ang="0">
                  <a:pos x="281" y="369"/>
                </a:cxn>
                <a:cxn ang="0">
                  <a:pos x="269" y="398"/>
                </a:cxn>
                <a:cxn ang="0">
                  <a:pos x="253" y="424"/>
                </a:cxn>
                <a:cxn ang="0">
                  <a:pos x="237" y="446"/>
                </a:cxn>
                <a:cxn ang="0">
                  <a:pos x="218" y="464"/>
                </a:cxn>
                <a:cxn ang="0">
                  <a:pos x="196" y="477"/>
                </a:cxn>
                <a:cxn ang="0">
                  <a:pos x="175" y="486"/>
                </a:cxn>
                <a:cxn ang="0">
                  <a:pos x="153" y="489"/>
                </a:cxn>
              </a:cxnLst>
              <a:rect l="0" t="0" r="r" b="b"/>
              <a:pathLst>
                <a:path w="305" h="489">
                  <a:moveTo>
                    <a:pt x="153" y="489"/>
                  </a:moveTo>
                  <a:lnTo>
                    <a:pt x="145" y="489"/>
                  </a:lnTo>
                  <a:lnTo>
                    <a:pt x="137" y="487"/>
                  </a:lnTo>
                  <a:lnTo>
                    <a:pt x="130" y="486"/>
                  </a:lnTo>
                  <a:lnTo>
                    <a:pt x="122" y="484"/>
                  </a:lnTo>
                  <a:lnTo>
                    <a:pt x="115" y="481"/>
                  </a:lnTo>
                  <a:lnTo>
                    <a:pt x="107" y="477"/>
                  </a:lnTo>
                  <a:lnTo>
                    <a:pt x="101" y="474"/>
                  </a:lnTo>
                  <a:lnTo>
                    <a:pt x="94" y="470"/>
                  </a:lnTo>
                  <a:lnTo>
                    <a:pt x="87" y="464"/>
                  </a:lnTo>
                  <a:lnTo>
                    <a:pt x="80" y="459"/>
                  </a:lnTo>
                  <a:lnTo>
                    <a:pt x="74" y="453"/>
                  </a:lnTo>
                  <a:lnTo>
                    <a:pt x="68" y="446"/>
                  </a:lnTo>
                  <a:lnTo>
                    <a:pt x="62" y="440"/>
                  </a:lnTo>
                  <a:lnTo>
                    <a:pt x="56" y="432"/>
                  </a:lnTo>
                  <a:lnTo>
                    <a:pt x="50" y="424"/>
                  </a:lnTo>
                  <a:lnTo>
                    <a:pt x="45" y="416"/>
                  </a:lnTo>
                  <a:lnTo>
                    <a:pt x="40" y="407"/>
                  </a:lnTo>
                  <a:lnTo>
                    <a:pt x="35" y="398"/>
                  </a:lnTo>
                  <a:lnTo>
                    <a:pt x="30" y="390"/>
                  </a:lnTo>
                  <a:lnTo>
                    <a:pt x="26" y="380"/>
                  </a:lnTo>
                  <a:lnTo>
                    <a:pt x="23" y="369"/>
                  </a:lnTo>
                  <a:lnTo>
                    <a:pt x="18" y="359"/>
                  </a:lnTo>
                  <a:lnTo>
                    <a:pt x="15" y="349"/>
                  </a:lnTo>
                  <a:lnTo>
                    <a:pt x="12" y="338"/>
                  </a:lnTo>
                  <a:lnTo>
                    <a:pt x="9" y="327"/>
                  </a:lnTo>
                  <a:lnTo>
                    <a:pt x="7" y="316"/>
                  </a:lnTo>
                  <a:lnTo>
                    <a:pt x="5" y="305"/>
                  </a:lnTo>
                  <a:lnTo>
                    <a:pt x="2" y="293"/>
                  </a:lnTo>
                  <a:lnTo>
                    <a:pt x="1" y="280"/>
                  </a:lnTo>
                  <a:lnTo>
                    <a:pt x="0" y="269"/>
                  </a:lnTo>
                  <a:lnTo>
                    <a:pt x="0" y="257"/>
                  </a:lnTo>
                  <a:lnTo>
                    <a:pt x="0" y="244"/>
                  </a:lnTo>
                  <a:lnTo>
                    <a:pt x="0" y="244"/>
                  </a:lnTo>
                  <a:lnTo>
                    <a:pt x="0" y="232"/>
                  </a:lnTo>
                  <a:lnTo>
                    <a:pt x="0" y="220"/>
                  </a:lnTo>
                  <a:lnTo>
                    <a:pt x="1" y="208"/>
                  </a:lnTo>
                  <a:lnTo>
                    <a:pt x="2" y="196"/>
                  </a:lnTo>
                  <a:lnTo>
                    <a:pt x="5" y="185"/>
                  </a:lnTo>
                  <a:lnTo>
                    <a:pt x="7" y="173"/>
                  </a:lnTo>
                  <a:lnTo>
                    <a:pt x="9" y="161"/>
                  </a:lnTo>
                  <a:lnTo>
                    <a:pt x="12" y="150"/>
                  </a:lnTo>
                  <a:lnTo>
                    <a:pt x="15" y="140"/>
                  </a:lnTo>
                  <a:lnTo>
                    <a:pt x="18" y="129"/>
                  </a:lnTo>
                  <a:lnTo>
                    <a:pt x="23" y="119"/>
                  </a:lnTo>
                  <a:lnTo>
                    <a:pt x="26" y="109"/>
                  </a:lnTo>
                  <a:lnTo>
                    <a:pt x="30" y="100"/>
                  </a:lnTo>
                  <a:lnTo>
                    <a:pt x="35" y="90"/>
                  </a:lnTo>
                  <a:lnTo>
                    <a:pt x="40" y="81"/>
                  </a:lnTo>
                  <a:lnTo>
                    <a:pt x="45" y="74"/>
                  </a:lnTo>
                  <a:lnTo>
                    <a:pt x="50" y="65"/>
                  </a:lnTo>
                  <a:lnTo>
                    <a:pt x="56" y="57"/>
                  </a:lnTo>
                  <a:lnTo>
                    <a:pt x="62" y="50"/>
                  </a:lnTo>
                  <a:lnTo>
                    <a:pt x="68" y="43"/>
                  </a:lnTo>
                  <a:lnTo>
                    <a:pt x="74" y="37"/>
                  </a:lnTo>
                  <a:lnTo>
                    <a:pt x="80" y="31"/>
                  </a:lnTo>
                  <a:lnTo>
                    <a:pt x="87" y="26"/>
                  </a:lnTo>
                  <a:lnTo>
                    <a:pt x="94" y="20"/>
                  </a:lnTo>
                  <a:lnTo>
                    <a:pt x="101" y="16"/>
                  </a:lnTo>
                  <a:lnTo>
                    <a:pt x="107" y="12"/>
                  </a:lnTo>
                  <a:lnTo>
                    <a:pt x="115" y="9"/>
                  </a:lnTo>
                  <a:lnTo>
                    <a:pt x="122" y="6"/>
                  </a:lnTo>
                  <a:lnTo>
                    <a:pt x="130" y="3"/>
                  </a:lnTo>
                  <a:lnTo>
                    <a:pt x="137" y="2"/>
                  </a:lnTo>
                  <a:lnTo>
                    <a:pt x="145" y="1"/>
                  </a:lnTo>
                  <a:lnTo>
                    <a:pt x="153" y="0"/>
                  </a:lnTo>
                  <a:lnTo>
                    <a:pt x="153" y="0"/>
                  </a:lnTo>
                  <a:lnTo>
                    <a:pt x="160" y="1"/>
                  </a:lnTo>
                  <a:lnTo>
                    <a:pt x="167" y="2"/>
                  </a:lnTo>
                  <a:lnTo>
                    <a:pt x="175" y="3"/>
                  </a:lnTo>
                  <a:lnTo>
                    <a:pt x="182" y="6"/>
                  </a:lnTo>
                  <a:lnTo>
                    <a:pt x="190" y="9"/>
                  </a:lnTo>
                  <a:lnTo>
                    <a:pt x="196" y="12"/>
                  </a:lnTo>
                  <a:lnTo>
                    <a:pt x="203" y="16"/>
                  </a:lnTo>
                  <a:lnTo>
                    <a:pt x="211" y="20"/>
                  </a:lnTo>
                  <a:lnTo>
                    <a:pt x="218" y="26"/>
                  </a:lnTo>
                  <a:lnTo>
                    <a:pt x="223" y="31"/>
                  </a:lnTo>
                  <a:lnTo>
                    <a:pt x="230" y="37"/>
                  </a:lnTo>
                  <a:lnTo>
                    <a:pt x="237" y="43"/>
                  </a:lnTo>
                  <a:lnTo>
                    <a:pt x="242" y="50"/>
                  </a:lnTo>
                  <a:lnTo>
                    <a:pt x="248" y="57"/>
                  </a:lnTo>
                  <a:lnTo>
                    <a:pt x="253" y="65"/>
                  </a:lnTo>
                  <a:lnTo>
                    <a:pt x="259" y="74"/>
                  </a:lnTo>
                  <a:lnTo>
                    <a:pt x="263" y="81"/>
                  </a:lnTo>
                  <a:lnTo>
                    <a:pt x="269" y="90"/>
                  </a:lnTo>
                  <a:lnTo>
                    <a:pt x="273" y="100"/>
                  </a:lnTo>
                  <a:lnTo>
                    <a:pt x="278" y="109"/>
                  </a:lnTo>
                  <a:lnTo>
                    <a:pt x="281" y="119"/>
                  </a:lnTo>
                  <a:lnTo>
                    <a:pt x="286" y="129"/>
                  </a:lnTo>
                  <a:lnTo>
                    <a:pt x="289" y="140"/>
                  </a:lnTo>
                  <a:lnTo>
                    <a:pt x="292" y="150"/>
                  </a:lnTo>
                  <a:lnTo>
                    <a:pt x="295" y="161"/>
                  </a:lnTo>
                  <a:lnTo>
                    <a:pt x="297" y="173"/>
                  </a:lnTo>
                  <a:lnTo>
                    <a:pt x="299" y="185"/>
                  </a:lnTo>
                  <a:lnTo>
                    <a:pt x="301" y="196"/>
                  </a:lnTo>
                  <a:lnTo>
                    <a:pt x="302" y="208"/>
                  </a:lnTo>
                  <a:lnTo>
                    <a:pt x="304" y="220"/>
                  </a:lnTo>
                  <a:lnTo>
                    <a:pt x="304" y="232"/>
                  </a:lnTo>
                  <a:lnTo>
                    <a:pt x="305" y="244"/>
                  </a:lnTo>
                  <a:lnTo>
                    <a:pt x="305" y="244"/>
                  </a:lnTo>
                  <a:lnTo>
                    <a:pt x="304" y="257"/>
                  </a:lnTo>
                  <a:lnTo>
                    <a:pt x="304" y="269"/>
                  </a:lnTo>
                  <a:lnTo>
                    <a:pt x="302" y="280"/>
                  </a:lnTo>
                  <a:lnTo>
                    <a:pt x="301" y="293"/>
                  </a:lnTo>
                  <a:lnTo>
                    <a:pt x="299" y="305"/>
                  </a:lnTo>
                  <a:lnTo>
                    <a:pt x="297" y="316"/>
                  </a:lnTo>
                  <a:lnTo>
                    <a:pt x="295" y="327"/>
                  </a:lnTo>
                  <a:lnTo>
                    <a:pt x="292" y="338"/>
                  </a:lnTo>
                  <a:lnTo>
                    <a:pt x="289" y="349"/>
                  </a:lnTo>
                  <a:lnTo>
                    <a:pt x="286" y="359"/>
                  </a:lnTo>
                  <a:lnTo>
                    <a:pt x="281" y="369"/>
                  </a:lnTo>
                  <a:lnTo>
                    <a:pt x="278" y="380"/>
                  </a:lnTo>
                  <a:lnTo>
                    <a:pt x="273" y="390"/>
                  </a:lnTo>
                  <a:lnTo>
                    <a:pt x="269" y="398"/>
                  </a:lnTo>
                  <a:lnTo>
                    <a:pt x="263" y="407"/>
                  </a:lnTo>
                  <a:lnTo>
                    <a:pt x="259" y="416"/>
                  </a:lnTo>
                  <a:lnTo>
                    <a:pt x="253" y="424"/>
                  </a:lnTo>
                  <a:lnTo>
                    <a:pt x="248" y="432"/>
                  </a:lnTo>
                  <a:lnTo>
                    <a:pt x="242" y="440"/>
                  </a:lnTo>
                  <a:lnTo>
                    <a:pt x="237" y="446"/>
                  </a:lnTo>
                  <a:lnTo>
                    <a:pt x="230" y="453"/>
                  </a:lnTo>
                  <a:lnTo>
                    <a:pt x="223" y="459"/>
                  </a:lnTo>
                  <a:lnTo>
                    <a:pt x="218" y="464"/>
                  </a:lnTo>
                  <a:lnTo>
                    <a:pt x="211" y="470"/>
                  </a:lnTo>
                  <a:lnTo>
                    <a:pt x="203" y="474"/>
                  </a:lnTo>
                  <a:lnTo>
                    <a:pt x="196" y="477"/>
                  </a:lnTo>
                  <a:lnTo>
                    <a:pt x="190" y="481"/>
                  </a:lnTo>
                  <a:lnTo>
                    <a:pt x="182" y="484"/>
                  </a:lnTo>
                  <a:lnTo>
                    <a:pt x="175" y="486"/>
                  </a:lnTo>
                  <a:lnTo>
                    <a:pt x="167" y="487"/>
                  </a:lnTo>
                  <a:lnTo>
                    <a:pt x="160" y="489"/>
                  </a:lnTo>
                  <a:lnTo>
                    <a:pt x="153" y="489"/>
                  </a:lnTo>
                  <a:lnTo>
                    <a:pt x="153" y="489"/>
                  </a:lnTo>
                  <a:close/>
                </a:path>
              </a:pathLst>
            </a:custGeom>
            <a:solidFill>
              <a:srgbClr val="000000"/>
            </a:solidFill>
            <a:ln w="9525">
              <a:noFill/>
              <a:round/>
              <a:headEnd/>
              <a:tailEnd/>
            </a:ln>
          </p:spPr>
          <p:txBody>
            <a:bodyPr/>
            <a:lstStyle/>
            <a:p>
              <a:endParaRPr lang="en-US"/>
            </a:p>
          </p:txBody>
        </p:sp>
        <p:sp>
          <p:nvSpPr>
            <p:cNvPr id="30178" name="Freeform 2530"/>
            <p:cNvSpPr>
              <a:spLocks/>
            </p:cNvSpPr>
            <p:nvPr/>
          </p:nvSpPr>
          <p:spPr bwMode="auto">
            <a:xfrm>
              <a:off x="1425" y="1687"/>
              <a:ext cx="52" cy="82"/>
            </a:xfrm>
            <a:custGeom>
              <a:avLst/>
              <a:gdLst/>
              <a:ahLst/>
              <a:cxnLst>
                <a:cxn ang="0">
                  <a:pos x="138" y="493"/>
                </a:cxn>
                <a:cxn ang="0">
                  <a:pos x="116" y="486"/>
                </a:cxn>
                <a:cxn ang="0">
                  <a:pos x="94" y="475"/>
                </a:cxn>
                <a:cxn ang="0">
                  <a:pos x="74" y="458"/>
                </a:cxn>
                <a:cxn ang="0">
                  <a:pos x="56" y="437"/>
                </a:cxn>
                <a:cxn ang="0">
                  <a:pos x="40" y="413"/>
                </a:cxn>
                <a:cxn ang="0">
                  <a:pos x="26" y="385"/>
                </a:cxn>
                <a:cxn ang="0">
                  <a:pos x="14" y="354"/>
                </a:cxn>
                <a:cxn ang="0">
                  <a:pos x="7" y="320"/>
                </a:cxn>
                <a:cxn ang="0">
                  <a:pos x="1" y="285"/>
                </a:cxn>
                <a:cxn ang="0">
                  <a:pos x="0" y="247"/>
                </a:cxn>
                <a:cxn ang="0">
                  <a:pos x="0" y="222"/>
                </a:cxn>
                <a:cxn ang="0">
                  <a:pos x="4" y="187"/>
                </a:cxn>
                <a:cxn ang="0">
                  <a:pos x="11" y="152"/>
                </a:cxn>
                <a:cxn ang="0">
                  <a:pos x="22" y="120"/>
                </a:cxn>
                <a:cxn ang="0">
                  <a:pos x="34" y="91"/>
                </a:cxn>
                <a:cxn ang="0">
                  <a:pos x="50" y="65"/>
                </a:cxn>
                <a:cxn ang="0">
                  <a:pos x="68" y="43"/>
                </a:cxn>
                <a:cxn ang="0">
                  <a:pos x="87" y="25"/>
                </a:cxn>
                <a:cxn ang="0">
                  <a:pos x="108" y="12"/>
                </a:cxn>
                <a:cxn ang="0">
                  <a:pos x="130" y="3"/>
                </a:cxn>
                <a:cxn ang="0">
                  <a:pos x="155" y="0"/>
                </a:cxn>
                <a:cxn ang="0">
                  <a:pos x="171" y="2"/>
                </a:cxn>
                <a:cxn ang="0">
                  <a:pos x="193" y="9"/>
                </a:cxn>
                <a:cxn ang="0">
                  <a:pos x="214" y="20"/>
                </a:cxn>
                <a:cxn ang="0">
                  <a:pos x="234" y="36"/>
                </a:cxn>
                <a:cxn ang="0">
                  <a:pos x="253" y="58"/>
                </a:cxn>
                <a:cxn ang="0">
                  <a:pos x="269" y="82"/>
                </a:cxn>
                <a:cxn ang="0">
                  <a:pos x="283" y="110"/>
                </a:cxn>
                <a:cxn ang="0">
                  <a:pos x="294" y="141"/>
                </a:cxn>
                <a:cxn ang="0">
                  <a:pos x="302" y="174"/>
                </a:cxn>
                <a:cxn ang="0">
                  <a:pos x="308" y="210"/>
                </a:cxn>
                <a:cxn ang="0">
                  <a:pos x="310" y="247"/>
                </a:cxn>
                <a:cxn ang="0">
                  <a:pos x="309" y="272"/>
                </a:cxn>
                <a:cxn ang="0">
                  <a:pos x="304" y="308"/>
                </a:cxn>
                <a:cxn ang="0">
                  <a:pos x="297" y="342"/>
                </a:cxn>
                <a:cxn ang="0">
                  <a:pos x="286" y="375"/>
                </a:cxn>
                <a:cxn ang="0">
                  <a:pos x="274" y="404"/>
                </a:cxn>
                <a:cxn ang="0">
                  <a:pos x="259" y="429"/>
                </a:cxn>
                <a:cxn ang="0">
                  <a:pos x="241" y="452"/>
                </a:cxn>
                <a:cxn ang="0">
                  <a:pos x="221" y="469"/>
                </a:cxn>
                <a:cxn ang="0">
                  <a:pos x="201" y="483"/>
                </a:cxn>
                <a:cxn ang="0">
                  <a:pos x="177" y="492"/>
                </a:cxn>
                <a:cxn ang="0">
                  <a:pos x="155" y="494"/>
                </a:cxn>
              </a:cxnLst>
              <a:rect l="0" t="0" r="r" b="b"/>
              <a:pathLst>
                <a:path w="310" h="494">
                  <a:moveTo>
                    <a:pt x="155" y="494"/>
                  </a:moveTo>
                  <a:lnTo>
                    <a:pt x="146" y="494"/>
                  </a:lnTo>
                  <a:lnTo>
                    <a:pt x="138" y="493"/>
                  </a:lnTo>
                  <a:lnTo>
                    <a:pt x="130" y="492"/>
                  </a:lnTo>
                  <a:lnTo>
                    <a:pt x="123" y="489"/>
                  </a:lnTo>
                  <a:lnTo>
                    <a:pt x="116" y="486"/>
                  </a:lnTo>
                  <a:lnTo>
                    <a:pt x="108" y="483"/>
                  </a:lnTo>
                  <a:lnTo>
                    <a:pt x="101" y="479"/>
                  </a:lnTo>
                  <a:lnTo>
                    <a:pt x="94" y="475"/>
                  </a:lnTo>
                  <a:lnTo>
                    <a:pt x="87" y="469"/>
                  </a:lnTo>
                  <a:lnTo>
                    <a:pt x="80" y="464"/>
                  </a:lnTo>
                  <a:lnTo>
                    <a:pt x="74" y="458"/>
                  </a:lnTo>
                  <a:lnTo>
                    <a:pt x="68" y="452"/>
                  </a:lnTo>
                  <a:lnTo>
                    <a:pt x="61" y="445"/>
                  </a:lnTo>
                  <a:lnTo>
                    <a:pt x="56" y="437"/>
                  </a:lnTo>
                  <a:lnTo>
                    <a:pt x="50" y="429"/>
                  </a:lnTo>
                  <a:lnTo>
                    <a:pt x="45" y="421"/>
                  </a:lnTo>
                  <a:lnTo>
                    <a:pt x="40" y="413"/>
                  </a:lnTo>
                  <a:lnTo>
                    <a:pt x="34" y="404"/>
                  </a:lnTo>
                  <a:lnTo>
                    <a:pt x="30" y="395"/>
                  </a:lnTo>
                  <a:lnTo>
                    <a:pt x="26" y="385"/>
                  </a:lnTo>
                  <a:lnTo>
                    <a:pt x="22" y="375"/>
                  </a:lnTo>
                  <a:lnTo>
                    <a:pt x="18" y="365"/>
                  </a:lnTo>
                  <a:lnTo>
                    <a:pt x="14" y="354"/>
                  </a:lnTo>
                  <a:lnTo>
                    <a:pt x="11" y="342"/>
                  </a:lnTo>
                  <a:lnTo>
                    <a:pt x="9" y="331"/>
                  </a:lnTo>
                  <a:lnTo>
                    <a:pt x="7" y="320"/>
                  </a:lnTo>
                  <a:lnTo>
                    <a:pt x="4" y="308"/>
                  </a:lnTo>
                  <a:lnTo>
                    <a:pt x="2" y="297"/>
                  </a:lnTo>
                  <a:lnTo>
                    <a:pt x="1" y="285"/>
                  </a:lnTo>
                  <a:lnTo>
                    <a:pt x="0" y="272"/>
                  </a:lnTo>
                  <a:lnTo>
                    <a:pt x="0" y="260"/>
                  </a:lnTo>
                  <a:lnTo>
                    <a:pt x="0" y="247"/>
                  </a:lnTo>
                  <a:lnTo>
                    <a:pt x="0" y="247"/>
                  </a:lnTo>
                  <a:lnTo>
                    <a:pt x="0" y="235"/>
                  </a:lnTo>
                  <a:lnTo>
                    <a:pt x="0" y="222"/>
                  </a:lnTo>
                  <a:lnTo>
                    <a:pt x="1" y="210"/>
                  </a:lnTo>
                  <a:lnTo>
                    <a:pt x="2" y="198"/>
                  </a:lnTo>
                  <a:lnTo>
                    <a:pt x="4" y="187"/>
                  </a:lnTo>
                  <a:lnTo>
                    <a:pt x="7" y="174"/>
                  </a:lnTo>
                  <a:lnTo>
                    <a:pt x="9" y="163"/>
                  </a:lnTo>
                  <a:lnTo>
                    <a:pt x="11" y="152"/>
                  </a:lnTo>
                  <a:lnTo>
                    <a:pt x="14" y="141"/>
                  </a:lnTo>
                  <a:lnTo>
                    <a:pt x="18" y="130"/>
                  </a:lnTo>
                  <a:lnTo>
                    <a:pt x="22" y="120"/>
                  </a:lnTo>
                  <a:lnTo>
                    <a:pt x="26" y="110"/>
                  </a:lnTo>
                  <a:lnTo>
                    <a:pt x="30" y="100"/>
                  </a:lnTo>
                  <a:lnTo>
                    <a:pt x="34" y="91"/>
                  </a:lnTo>
                  <a:lnTo>
                    <a:pt x="40" y="82"/>
                  </a:lnTo>
                  <a:lnTo>
                    <a:pt x="45" y="73"/>
                  </a:lnTo>
                  <a:lnTo>
                    <a:pt x="50" y="65"/>
                  </a:lnTo>
                  <a:lnTo>
                    <a:pt x="56" y="58"/>
                  </a:lnTo>
                  <a:lnTo>
                    <a:pt x="61" y="50"/>
                  </a:lnTo>
                  <a:lnTo>
                    <a:pt x="68" y="43"/>
                  </a:lnTo>
                  <a:lnTo>
                    <a:pt x="74" y="36"/>
                  </a:lnTo>
                  <a:lnTo>
                    <a:pt x="80" y="31"/>
                  </a:lnTo>
                  <a:lnTo>
                    <a:pt x="87" y="25"/>
                  </a:lnTo>
                  <a:lnTo>
                    <a:pt x="94" y="20"/>
                  </a:lnTo>
                  <a:lnTo>
                    <a:pt x="101" y="15"/>
                  </a:lnTo>
                  <a:lnTo>
                    <a:pt x="108" y="12"/>
                  </a:lnTo>
                  <a:lnTo>
                    <a:pt x="116" y="9"/>
                  </a:lnTo>
                  <a:lnTo>
                    <a:pt x="123" y="5"/>
                  </a:lnTo>
                  <a:lnTo>
                    <a:pt x="130" y="3"/>
                  </a:lnTo>
                  <a:lnTo>
                    <a:pt x="138" y="2"/>
                  </a:lnTo>
                  <a:lnTo>
                    <a:pt x="146" y="1"/>
                  </a:lnTo>
                  <a:lnTo>
                    <a:pt x="155" y="0"/>
                  </a:lnTo>
                  <a:lnTo>
                    <a:pt x="155" y="0"/>
                  </a:lnTo>
                  <a:lnTo>
                    <a:pt x="163" y="1"/>
                  </a:lnTo>
                  <a:lnTo>
                    <a:pt x="171" y="2"/>
                  </a:lnTo>
                  <a:lnTo>
                    <a:pt x="177" y="3"/>
                  </a:lnTo>
                  <a:lnTo>
                    <a:pt x="185" y="5"/>
                  </a:lnTo>
                  <a:lnTo>
                    <a:pt x="193" y="9"/>
                  </a:lnTo>
                  <a:lnTo>
                    <a:pt x="201" y="12"/>
                  </a:lnTo>
                  <a:lnTo>
                    <a:pt x="207" y="15"/>
                  </a:lnTo>
                  <a:lnTo>
                    <a:pt x="214" y="20"/>
                  </a:lnTo>
                  <a:lnTo>
                    <a:pt x="221" y="25"/>
                  </a:lnTo>
                  <a:lnTo>
                    <a:pt x="227" y="31"/>
                  </a:lnTo>
                  <a:lnTo>
                    <a:pt x="234" y="36"/>
                  </a:lnTo>
                  <a:lnTo>
                    <a:pt x="241" y="43"/>
                  </a:lnTo>
                  <a:lnTo>
                    <a:pt x="246" y="50"/>
                  </a:lnTo>
                  <a:lnTo>
                    <a:pt x="253" y="58"/>
                  </a:lnTo>
                  <a:lnTo>
                    <a:pt x="259" y="65"/>
                  </a:lnTo>
                  <a:lnTo>
                    <a:pt x="264" y="73"/>
                  </a:lnTo>
                  <a:lnTo>
                    <a:pt x="269" y="82"/>
                  </a:lnTo>
                  <a:lnTo>
                    <a:pt x="274" y="91"/>
                  </a:lnTo>
                  <a:lnTo>
                    <a:pt x="279" y="100"/>
                  </a:lnTo>
                  <a:lnTo>
                    <a:pt x="283" y="110"/>
                  </a:lnTo>
                  <a:lnTo>
                    <a:pt x="286" y="120"/>
                  </a:lnTo>
                  <a:lnTo>
                    <a:pt x="291" y="130"/>
                  </a:lnTo>
                  <a:lnTo>
                    <a:pt x="294" y="141"/>
                  </a:lnTo>
                  <a:lnTo>
                    <a:pt x="297" y="152"/>
                  </a:lnTo>
                  <a:lnTo>
                    <a:pt x="300" y="163"/>
                  </a:lnTo>
                  <a:lnTo>
                    <a:pt x="302" y="174"/>
                  </a:lnTo>
                  <a:lnTo>
                    <a:pt x="304" y="187"/>
                  </a:lnTo>
                  <a:lnTo>
                    <a:pt x="307" y="198"/>
                  </a:lnTo>
                  <a:lnTo>
                    <a:pt x="308" y="210"/>
                  </a:lnTo>
                  <a:lnTo>
                    <a:pt x="309" y="222"/>
                  </a:lnTo>
                  <a:lnTo>
                    <a:pt x="309" y="235"/>
                  </a:lnTo>
                  <a:lnTo>
                    <a:pt x="310" y="247"/>
                  </a:lnTo>
                  <a:lnTo>
                    <a:pt x="310" y="247"/>
                  </a:lnTo>
                  <a:lnTo>
                    <a:pt x="309" y="260"/>
                  </a:lnTo>
                  <a:lnTo>
                    <a:pt x="309" y="272"/>
                  </a:lnTo>
                  <a:lnTo>
                    <a:pt x="308" y="285"/>
                  </a:lnTo>
                  <a:lnTo>
                    <a:pt x="307" y="297"/>
                  </a:lnTo>
                  <a:lnTo>
                    <a:pt x="304" y="308"/>
                  </a:lnTo>
                  <a:lnTo>
                    <a:pt x="302" y="320"/>
                  </a:lnTo>
                  <a:lnTo>
                    <a:pt x="300" y="331"/>
                  </a:lnTo>
                  <a:lnTo>
                    <a:pt x="297" y="342"/>
                  </a:lnTo>
                  <a:lnTo>
                    <a:pt x="294" y="354"/>
                  </a:lnTo>
                  <a:lnTo>
                    <a:pt x="291" y="365"/>
                  </a:lnTo>
                  <a:lnTo>
                    <a:pt x="286" y="375"/>
                  </a:lnTo>
                  <a:lnTo>
                    <a:pt x="283" y="385"/>
                  </a:lnTo>
                  <a:lnTo>
                    <a:pt x="279" y="395"/>
                  </a:lnTo>
                  <a:lnTo>
                    <a:pt x="274" y="404"/>
                  </a:lnTo>
                  <a:lnTo>
                    <a:pt x="269" y="413"/>
                  </a:lnTo>
                  <a:lnTo>
                    <a:pt x="264" y="421"/>
                  </a:lnTo>
                  <a:lnTo>
                    <a:pt x="259" y="429"/>
                  </a:lnTo>
                  <a:lnTo>
                    <a:pt x="253" y="437"/>
                  </a:lnTo>
                  <a:lnTo>
                    <a:pt x="246" y="445"/>
                  </a:lnTo>
                  <a:lnTo>
                    <a:pt x="241" y="452"/>
                  </a:lnTo>
                  <a:lnTo>
                    <a:pt x="234" y="458"/>
                  </a:lnTo>
                  <a:lnTo>
                    <a:pt x="227" y="464"/>
                  </a:lnTo>
                  <a:lnTo>
                    <a:pt x="221" y="469"/>
                  </a:lnTo>
                  <a:lnTo>
                    <a:pt x="214" y="475"/>
                  </a:lnTo>
                  <a:lnTo>
                    <a:pt x="207" y="479"/>
                  </a:lnTo>
                  <a:lnTo>
                    <a:pt x="201" y="483"/>
                  </a:lnTo>
                  <a:lnTo>
                    <a:pt x="193" y="486"/>
                  </a:lnTo>
                  <a:lnTo>
                    <a:pt x="185" y="489"/>
                  </a:lnTo>
                  <a:lnTo>
                    <a:pt x="177" y="492"/>
                  </a:lnTo>
                  <a:lnTo>
                    <a:pt x="171" y="493"/>
                  </a:lnTo>
                  <a:lnTo>
                    <a:pt x="163" y="494"/>
                  </a:lnTo>
                  <a:lnTo>
                    <a:pt x="155" y="494"/>
                  </a:lnTo>
                  <a:lnTo>
                    <a:pt x="155" y="494"/>
                  </a:lnTo>
                  <a:close/>
                </a:path>
              </a:pathLst>
            </a:custGeom>
            <a:solidFill>
              <a:srgbClr val="000000"/>
            </a:solidFill>
            <a:ln w="9525">
              <a:noFill/>
              <a:round/>
              <a:headEnd/>
              <a:tailEnd/>
            </a:ln>
          </p:spPr>
          <p:txBody>
            <a:bodyPr/>
            <a:lstStyle/>
            <a:p>
              <a:endParaRPr lang="en-US"/>
            </a:p>
          </p:txBody>
        </p:sp>
        <p:sp>
          <p:nvSpPr>
            <p:cNvPr id="30179" name="Freeform 2531"/>
            <p:cNvSpPr>
              <a:spLocks/>
            </p:cNvSpPr>
            <p:nvPr/>
          </p:nvSpPr>
          <p:spPr bwMode="auto">
            <a:xfrm>
              <a:off x="1427" y="1674"/>
              <a:ext cx="14" cy="9"/>
            </a:xfrm>
            <a:custGeom>
              <a:avLst/>
              <a:gdLst/>
              <a:ahLst/>
              <a:cxnLst>
                <a:cxn ang="0">
                  <a:pos x="85" y="3"/>
                </a:cxn>
                <a:cxn ang="0">
                  <a:pos x="0" y="0"/>
                </a:cxn>
                <a:cxn ang="0">
                  <a:pos x="65" y="55"/>
                </a:cxn>
                <a:cxn ang="0">
                  <a:pos x="85" y="3"/>
                </a:cxn>
                <a:cxn ang="0">
                  <a:pos x="85" y="3"/>
                </a:cxn>
              </a:cxnLst>
              <a:rect l="0" t="0" r="r" b="b"/>
              <a:pathLst>
                <a:path w="85" h="55">
                  <a:moveTo>
                    <a:pt x="85" y="3"/>
                  </a:moveTo>
                  <a:lnTo>
                    <a:pt x="0" y="0"/>
                  </a:lnTo>
                  <a:lnTo>
                    <a:pt x="65" y="55"/>
                  </a:lnTo>
                  <a:lnTo>
                    <a:pt x="85" y="3"/>
                  </a:lnTo>
                  <a:lnTo>
                    <a:pt x="85" y="3"/>
                  </a:lnTo>
                  <a:close/>
                </a:path>
              </a:pathLst>
            </a:custGeom>
            <a:solidFill>
              <a:srgbClr val="000000"/>
            </a:solidFill>
            <a:ln w="9525">
              <a:noFill/>
              <a:round/>
              <a:headEnd/>
              <a:tailEnd/>
            </a:ln>
          </p:spPr>
          <p:txBody>
            <a:bodyPr/>
            <a:lstStyle/>
            <a:p>
              <a:endParaRPr lang="en-US"/>
            </a:p>
          </p:txBody>
        </p:sp>
        <p:sp>
          <p:nvSpPr>
            <p:cNvPr id="30180" name="Freeform 2532"/>
            <p:cNvSpPr>
              <a:spLocks/>
            </p:cNvSpPr>
            <p:nvPr/>
          </p:nvSpPr>
          <p:spPr bwMode="auto">
            <a:xfrm>
              <a:off x="1399" y="1674"/>
              <a:ext cx="52" cy="84"/>
            </a:xfrm>
            <a:custGeom>
              <a:avLst/>
              <a:gdLst/>
              <a:ahLst/>
              <a:cxnLst>
                <a:cxn ang="0">
                  <a:pos x="141" y="502"/>
                </a:cxn>
                <a:cxn ang="0">
                  <a:pos x="119" y="495"/>
                </a:cxn>
                <a:cxn ang="0">
                  <a:pos x="96" y="483"/>
                </a:cxn>
                <a:cxn ang="0">
                  <a:pos x="76" y="466"/>
                </a:cxn>
                <a:cxn ang="0">
                  <a:pos x="58" y="445"/>
                </a:cxn>
                <a:cxn ang="0">
                  <a:pos x="42" y="420"/>
                </a:cxn>
                <a:cxn ang="0">
                  <a:pos x="27" y="391"/>
                </a:cxn>
                <a:cxn ang="0">
                  <a:pos x="16" y="360"/>
                </a:cxn>
                <a:cxn ang="0">
                  <a:pos x="7" y="326"/>
                </a:cxn>
                <a:cxn ang="0">
                  <a:pos x="1" y="289"/>
                </a:cxn>
                <a:cxn ang="0">
                  <a:pos x="0" y="251"/>
                </a:cxn>
                <a:cxn ang="0">
                  <a:pos x="0" y="227"/>
                </a:cxn>
                <a:cxn ang="0">
                  <a:pos x="5" y="190"/>
                </a:cxn>
                <a:cxn ang="0">
                  <a:pos x="13" y="154"/>
                </a:cxn>
                <a:cxn ang="0">
                  <a:pos x="23" y="122"/>
                </a:cxn>
                <a:cxn ang="0">
                  <a:pos x="36" y="92"/>
                </a:cxn>
                <a:cxn ang="0">
                  <a:pos x="52" y="66"/>
                </a:cxn>
                <a:cxn ang="0">
                  <a:pos x="69" y="44"/>
                </a:cxn>
                <a:cxn ang="0">
                  <a:pos x="90" y="25"/>
                </a:cxn>
                <a:cxn ang="0">
                  <a:pos x="111" y="12"/>
                </a:cxn>
                <a:cxn ang="0">
                  <a:pos x="133" y="3"/>
                </a:cxn>
                <a:cxn ang="0">
                  <a:pos x="158" y="0"/>
                </a:cxn>
                <a:cxn ang="0">
                  <a:pos x="173" y="2"/>
                </a:cxn>
                <a:cxn ang="0">
                  <a:pos x="197" y="9"/>
                </a:cxn>
                <a:cxn ang="0">
                  <a:pos x="218" y="21"/>
                </a:cxn>
                <a:cxn ang="0">
                  <a:pos x="238" y="38"/>
                </a:cxn>
                <a:cxn ang="0">
                  <a:pos x="257" y="59"/>
                </a:cxn>
                <a:cxn ang="0">
                  <a:pos x="274" y="83"/>
                </a:cxn>
                <a:cxn ang="0">
                  <a:pos x="288" y="112"/>
                </a:cxn>
                <a:cxn ang="0">
                  <a:pos x="299" y="143"/>
                </a:cxn>
                <a:cxn ang="0">
                  <a:pos x="308" y="178"/>
                </a:cxn>
                <a:cxn ang="0">
                  <a:pos x="314" y="214"/>
                </a:cxn>
                <a:cxn ang="0">
                  <a:pos x="316" y="251"/>
                </a:cxn>
                <a:cxn ang="0">
                  <a:pos x="315" y="277"/>
                </a:cxn>
                <a:cxn ang="0">
                  <a:pos x="310" y="314"/>
                </a:cxn>
                <a:cxn ang="0">
                  <a:pos x="303" y="349"/>
                </a:cxn>
                <a:cxn ang="0">
                  <a:pos x="292" y="381"/>
                </a:cxn>
                <a:cxn ang="0">
                  <a:pos x="279" y="411"/>
                </a:cxn>
                <a:cxn ang="0">
                  <a:pos x="262" y="437"/>
                </a:cxn>
                <a:cxn ang="0">
                  <a:pos x="245" y="459"/>
                </a:cxn>
                <a:cxn ang="0">
                  <a:pos x="224" y="478"/>
                </a:cxn>
                <a:cxn ang="0">
                  <a:pos x="203" y="492"/>
                </a:cxn>
                <a:cxn ang="0">
                  <a:pos x="181" y="500"/>
                </a:cxn>
                <a:cxn ang="0">
                  <a:pos x="158" y="503"/>
                </a:cxn>
              </a:cxnLst>
              <a:rect l="0" t="0" r="r" b="b"/>
              <a:pathLst>
                <a:path w="316" h="503">
                  <a:moveTo>
                    <a:pt x="158" y="503"/>
                  </a:moveTo>
                  <a:lnTo>
                    <a:pt x="149" y="503"/>
                  </a:lnTo>
                  <a:lnTo>
                    <a:pt x="141" y="502"/>
                  </a:lnTo>
                  <a:lnTo>
                    <a:pt x="133" y="500"/>
                  </a:lnTo>
                  <a:lnTo>
                    <a:pt x="126" y="498"/>
                  </a:lnTo>
                  <a:lnTo>
                    <a:pt x="119" y="495"/>
                  </a:lnTo>
                  <a:lnTo>
                    <a:pt x="111" y="492"/>
                  </a:lnTo>
                  <a:lnTo>
                    <a:pt x="104" y="488"/>
                  </a:lnTo>
                  <a:lnTo>
                    <a:pt x="96" y="483"/>
                  </a:lnTo>
                  <a:lnTo>
                    <a:pt x="90" y="478"/>
                  </a:lnTo>
                  <a:lnTo>
                    <a:pt x="83" y="473"/>
                  </a:lnTo>
                  <a:lnTo>
                    <a:pt x="76" y="466"/>
                  </a:lnTo>
                  <a:lnTo>
                    <a:pt x="69" y="459"/>
                  </a:lnTo>
                  <a:lnTo>
                    <a:pt x="64" y="453"/>
                  </a:lnTo>
                  <a:lnTo>
                    <a:pt x="58" y="445"/>
                  </a:lnTo>
                  <a:lnTo>
                    <a:pt x="52" y="437"/>
                  </a:lnTo>
                  <a:lnTo>
                    <a:pt x="47" y="429"/>
                  </a:lnTo>
                  <a:lnTo>
                    <a:pt x="42" y="420"/>
                  </a:lnTo>
                  <a:lnTo>
                    <a:pt x="36" y="411"/>
                  </a:lnTo>
                  <a:lnTo>
                    <a:pt x="32" y="401"/>
                  </a:lnTo>
                  <a:lnTo>
                    <a:pt x="27" y="391"/>
                  </a:lnTo>
                  <a:lnTo>
                    <a:pt x="23" y="381"/>
                  </a:lnTo>
                  <a:lnTo>
                    <a:pt x="19" y="370"/>
                  </a:lnTo>
                  <a:lnTo>
                    <a:pt x="16" y="360"/>
                  </a:lnTo>
                  <a:lnTo>
                    <a:pt x="13" y="349"/>
                  </a:lnTo>
                  <a:lnTo>
                    <a:pt x="9" y="337"/>
                  </a:lnTo>
                  <a:lnTo>
                    <a:pt x="7" y="326"/>
                  </a:lnTo>
                  <a:lnTo>
                    <a:pt x="5" y="314"/>
                  </a:lnTo>
                  <a:lnTo>
                    <a:pt x="3" y="302"/>
                  </a:lnTo>
                  <a:lnTo>
                    <a:pt x="1" y="289"/>
                  </a:lnTo>
                  <a:lnTo>
                    <a:pt x="0" y="277"/>
                  </a:lnTo>
                  <a:lnTo>
                    <a:pt x="0" y="265"/>
                  </a:lnTo>
                  <a:lnTo>
                    <a:pt x="0" y="251"/>
                  </a:lnTo>
                  <a:lnTo>
                    <a:pt x="0" y="251"/>
                  </a:lnTo>
                  <a:lnTo>
                    <a:pt x="0" y="239"/>
                  </a:lnTo>
                  <a:lnTo>
                    <a:pt x="0" y="227"/>
                  </a:lnTo>
                  <a:lnTo>
                    <a:pt x="1" y="214"/>
                  </a:lnTo>
                  <a:lnTo>
                    <a:pt x="3" y="201"/>
                  </a:lnTo>
                  <a:lnTo>
                    <a:pt x="5" y="190"/>
                  </a:lnTo>
                  <a:lnTo>
                    <a:pt x="7" y="178"/>
                  </a:lnTo>
                  <a:lnTo>
                    <a:pt x="9" y="167"/>
                  </a:lnTo>
                  <a:lnTo>
                    <a:pt x="13" y="154"/>
                  </a:lnTo>
                  <a:lnTo>
                    <a:pt x="16" y="143"/>
                  </a:lnTo>
                  <a:lnTo>
                    <a:pt x="19" y="133"/>
                  </a:lnTo>
                  <a:lnTo>
                    <a:pt x="23" y="122"/>
                  </a:lnTo>
                  <a:lnTo>
                    <a:pt x="27" y="112"/>
                  </a:lnTo>
                  <a:lnTo>
                    <a:pt x="32" y="102"/>
                  </a:lnTo>
                  <a:lnTo>
                    <a:pt x="36" y="92"/>
                  </a:lnTo>
                  <a:lnTo>
                    <a:pt x="42" y="83"/>
                  </a:lnTo>
                  <a:lnTo>
                    <a:pt x="47" y="74"/>
                  </a:lnTo>
                  <a:lnTo>
                    <a:pt x="52" y="66"/>
                  </a:lnTo>
                  <a:lnTo>
                    <a:pt x="58" y="59"/>
                  </a:lnTo>
                  <a:lnTo>
                    <a:pt x="64" y="51"/>
                  </a:lnTo>
                  <a:lnTo>
                    <a:pt x="69" y="44"/>
                  </a:lnTo>
                  <a:lnTo>
                    <a:pt x="76" y="38"/>
                  </a:lnTo>
                  <a:lnTo>
                    <a:pt x="83" y="31"/>
                  </a:lnTo>
                  <a:lnTo>
                    <a:pt x="90" y="25"/>
                  </a:lnTo>
                  <a:lnTo>
                    <a:pt x="96" y="21"/>
                  </a:lnTo>
                  <a:lnTo>
                    <a:pt x="104" y="15"/>
                  </a:lnTo>
                  <a:lnTo>
                    <a:pt x="111" y="12"/>
                  </a:lnTo>
                  <a:lnTo>
                    <a:pt x="119" y="9"/>
                  </a:lnTo>
                  <a:lnTo>
                    <a:pt x="126" y="5"/>
                  </a:lnTo>
                  <a:lnTo>
                    <a:pt x="133" y="3"/>
                  </a:lnTo>
                  <a:lnTo>
                    <a:pt x="141" y="2"/>
                  </a:lnTo>
                  <a:lnTo>
                    <a:pt x="149" y="1"/>
                  </a:lnTo>
                  <a:lnTo>
                    <a:pt x="158" y="0"/>
                  </a:lnTo>
                  <a:lnTo>
                    <a:pt x="158" y="0"/>
                  </a:lnTo>
                  <a:lnTo>
                    <a:pt x="165" y="1"/>
                  </a:lnTo>
                  <a:lnTo>
                    <a:pt x="173" y="2"/>
                  </a:lnTo>
                  <a:lnTo>
                    <a:pt x="181" y="3"/>
                  </a:lnTo>
                  <a:lnTo>
                    <a:pt x="189" y="5"/>
                  </a:lnTo>
                  <a:lnTo>
                    <a:pt x="197" y="9"/>
                  </a:lnTo>
                  <a:lnTo>
                    <a:pt x="203" y="12"/>
                  </a:lnTo>
                  <a:lnTo>
                    <a:pt x="211" y="15"/>
                  </a:lnTo>
                  <a:lnTo>
                    <a:pt x="218" y="21"/>
                  </a:lnTo>
                  <a:lnTo>
                    <a:pt x="224" y="25"/>
                  </a:lnTo>
                  <a:lnTo>
                    <a:pt x="232" y="31"/>
                  </a:lnTo>
                  <a:lnTo>
                    <a:pt x="238" y="38"/>
                  </a:lnTo>
                  <a:lnTo>
                    <a:pt x="245" y="44"/>
                  </a:lnTo>
                  <a:lnTo>
                    <a:pt x="251" y="51"/>
                  </a:lnTo>
                  <a:lnTo>
                    <a:pt x="257" y="59"/>
                  </a:lnTo>
                  <a:lnTo>
                    <a:pt x="262" y="66"/>
                  </a:lnTo>
                  <a:lnTo>
                    <a:pt x="268" y="74"/>
                  </a:lnTo>
                  <a:lnTo>
                    <a:pt x="274" y="83"/>
                  </a:lnTo>
                  <a:lnTo>
                    <a:pt x="279" y="92"/>
                  </a:lnTo>
                  <a:lnTo>
                    <a:pt x="284" y="102"/>
                  </a:lnTo>
                  <a:lnTo>
                    <a:pt x="288" y="112"/>
                  </a:lnTo>
                  <a:lnTo>
                    <a:pt x="292" y="122"/>
                  </a:lnTo>
                  <a:lnTo>
                    <a:pt x="296" y="133"/>
                  </a:lnTo>
                  <a:lnTo>
                    <a:pt x="299" y="143"/>
                  </a:lnTo>
                  <a:lnTo>
                    <a:pt x="303" y="154"/>
                  </a:lnTo>
                  <a:lnTo>
                    <a:pt x="306" y="167"/>
                  </a:lnTo>
                  <a:lnTo>
                    <a:pt x="308" y="178"/>
                  </a:lnTo>
                  <a:lnTo>
                    <a:pt x="310" y="190"/>
                  </a:lnTo>
                  <a:lnTo>
                    <a:pt x="313" y="201"/>
                  </a:lnTo>
                  <a:lnTo>
                    <a:pt x="314" y="214"/>
                  </a:lnTo>
                  <a:lnTo>
                    <a:pt x="315" y="227"/>
                  </a:lnTo>
                  <a:lnTo>
                    <a:pt x="315" y="239"/>
                  </a:lnTo>
                  <a:lnTo>
                    <a:pt x="316" y="251"/>
                  </a:lnTo>
                  <a:lnTo>
                    <a:pt x="316" y="251"/>
                  </a:lnTo>
                  <a:lnTo>
                    <a:pt x="315" y="265"/>
                  </a:lnTo>
                  <a:lnTo>
                    <a:pt x="315" y="277"/>
                  </a:lnTo>
                  <a:lnTo>
                    <a:pt x="314" y="289"/>
                  </a:lnTo>
                  <a:lnTo>
                    <a:pt x="313" y="302"/>
                  </a:lnTo>
                  <a:lnTo>
                    <a:pt x="310" y="314"/>
                  </a:lnTo>
                  <a:lnTo>
                    <a:pt x="308" y="326"/>
                  </a:lnTo>
                  <a:lnTo>
                    <a:pt x="306" y="337"/>
                  </a:lnTo>
                  <a:lnTo>
                    <a:pt x="303" y="349"/>
                  </a:lnTo>
                  <a:lnTo>
                    <a:pt x="299" y="360"/>
                  </a:lnTo>
                  <a:lnTo>
                    <a:pt x="296" y="370"/>
                  </a:lnTo>
                  <a:lnTo>
                    <a:pt x="292" y="381"/>
                  </a:lnTo>
                  <a:lnTo>
                    <a:pt x="288" y="391"/>
                  </a:lnTo>
                  <a:lnTo>
                    <a:pt x="284" y="401"/>
                  </a:lnTo>
                  <a:lnTo>
                    <a:pt x="279" y="411"/>
                  </a:lnTo>
                  <a:lnTo>
                    <a:pt x="274" y="420"/>
                  </a:lnTo>
                  <a:lnTo>
                    <a:pt x="268" y="429"/>
                  </a:lnTo>
                  <a:lnTo>
                    <a:pt x="262" y="437"/>
                  </a:lnTo>
                  <a:lnTo>
                    <a:pt x="257" y="445"/>
                  </a:lnTo>
                  <a:lnTo>
                    <a:pt x="251" y="453"/>
                  </a:lnTo>
                  <a:lnTo>
                    <a:pt x="245" y="459"/>
                  </a:lnTo>
                  <a:lnTo>
                    <a:pt x="238" y="466"/>
                  </a:lnTo>
                  <a:lnTo>
                    <a:pt x="232" y="473"/>
                  </a:lnTo>
                  <a:lnTo>
                    <a:pt x="224" y="478"/>
                  </a:lnTo>
                  <a:lnTo>
                    <a:pt x="218" y="483"/>
                  </a:lnTo>
                  <a:lnTo>
                    <a:pt x="211" y="488"/>
                  </a:lnTo>
                  <a:lnTo>
                    <a:pt x="203" y="492"/>
                  </a:lnTo>
                  <a:lnTo>
                    <a:pt x="197" y="495"/>
                  </a:lnTo>
                  <a:lnTo>
                    <a:pt x="189" y="498"/>
                  </a:lnTo>
                  <a:lnTo>
                    <a:pt x="181" y="500"/>
                  </a:lnTo>
                  <a:lnTo>
                    <a:pt x="173" y="502"/>
                  </a:lnTo>
                  <a:lnTo>
                    <a:pt x="165" y="503"/>
                  </a:lnTo>
                  <a:lnTo>
                    <a:pt x="158" y="503"/>
                  </a:lnTo>
                  <a:lnTo>
                    <a:pt x="158" y="503"/>
                  </a:lnTo>
                  <a:close/>
                </a:path>
              </a:pathLst>
            </a:custGeom>
            <a:solidFill>
              <a:srgbClr val="000000"/>
            </a:solidFill>
            <a:ln w="9525">
              <a:noFill/>
              <a:round/>
              <a:headEnd/>
              <a:tailEnd/>
            </a:ln>
          </p:spPr>
          <p:txBody>
            <a:bodyPr/>
            <a:lstStyle/>
            <a:p>
              <a:endParaRPr lang="en-US"/>
            </a:p>
          </p:txBody>
        </p:sp>
        <p:sp>
          <p:nvSpPr>
            <p:cNvPr id="30181" name="Freeform 2533"/>
            <p:cNvSpPr>
              <a:spLocks/>
            </p:cNvSpPr>
            <p:nvPr/>
          </p:nvSpPr>
          <p:spPr bwMode="auto">
            <a:xfrm>
              <a:off x="1410" y="1691"/>
              <a:ext cx="26" cy="47"/>
            </a:xfrm>
            <a:custGeom>
              <a:avLst/>
              <a:gdLst/>
              <a:ahLst/>
              <a:cxnLst>
                <a:cxn ang="0">
                  <a:pos x="70" y="280"/>
                </a:cxn>
                <a:cxn ang="0">
                  <a:pos x="59" y="276"/>
                </a:cxn>
                <a:cxn ang="0">
                  <a:pos x="48" y="270"/>
                </a:cxn>
                <a:cxn ang="0">
                  <a:pos x="38" y="260"/>
                </a:cxn>
                <a:cxn ang="0">
                  <a:pos x="29" y="248"/>
                </a:cxn>
                <a:cxn ang="0">
                  <a:pos x="20" y="234"/>
                </a:cxn>
                <a:cxn ang="0">
                  <a:pos x="14" y="218"/>
                </a:cxn>
                <a:cxn ang="0">
                  <a:pos x="8" y="201"/>
                </a:cxn>
                <a:cxn ang="0">
                  <a:pos x="3" y="182"/>
                </a:cxn>
                <a:cxn ang="0">
                  <a:pos x="0" y="162"/>
                </a:cxn>
                <a:cxn ang="0">
                  <a:pos x="0" y="139"/>
                </a:cxn>
                <a:cxn ang="0">
                  <a:pos x="0" y="126"/>
                </a:cxn>
                <a:cxn ang="0">
                  <a:pos x="2" y="105"/>
                </a:cxn>
                <a:cxn ang="0">
                  <a:pos x="6" y="86"/>
                </a:cxn>
                <a:cxn ang="0">
                  <a:pos x="11" y="68"/>
                </a:cxn>
                <a:cxn ang="0">
                  <a:pos x="18" y="52"/>
                </a:cxn>
                <a:cxn ang="0">
                  <a:pos x="26" y="37"/>
                </a:cxn>
                <a:cxn ang="0">
                  <a:pos x="35" y="25"/>
                </a:cxn>
                <a:cxn ang="0">
                  <a:pos x="45" y="15"/>
                </a:cxn>
                <a:cxn ang="0">
                  <a:pos x="56" y="7"/>
                </a:cxn>
                <a:cxn ang="0">
                  <a:pos x="67" y="3"/>
                </a:cxn>
                <a:cxn ang="0">
                  <a:pos x="79" y="0"/>
                </a:cxn>
                <a:cxn ang="0">
                  <a:pos x="87" y="1"/>
                </a:cxn>
                <a:cxn ang="0">
                  <a:pos x="98" y="5"/>
                </a:cxn>
                <a:cxn ang="0">
                  <a:pos x="109" y="11"/>
                </a:cxn>
                <a:cxn ang="0">
                  <a:pos x="119" y="21"/>
                </a:cxn>
                <a:cxn ang="0">
                  <a:pos x="129" y="33"/>
                </a:cxn>
                <a:cxn ang="0">
                  <a:pos x="137" y="46"/>
                </a:cxn>
                <a:cxn ang="0">
                  <a:pos x="145" y="63"/>
                </a:cxn>
                <a:cxn ang="0">
                  <a:pos x="151" y="79"/>
                </a:cxn>
                <a:cxn ang="0">
                  <a:pos x="155" y="98"/>
                </a:cxn>
                <a:cxn ang="0">
                  <a:pos x="158" y="118"/>
                </a:cxn>
                <a:cxn ang="0">
                  <a:pos x="160" y="139"/>
                </a:cxn>
                <a:cxn ang="0">
                  <a:pos x="158" y="154"/>
                </a:cxn>
                <a:cxn ang="0">
                  <a:pos x="156" y="175"/>
                </a:cxn>
                <a:cxn ang="0">
                  <a:pos x="153" y="195"/>
                </a:cxn>
                <a:cxn ang="0">
                  <a:pos x="147" y="213"/>
                </a:cxn>
                <a:cxn ang="0">
                  <a:pos x="140" y="230"/>
                </a:cxn>
                <a:cxn ang="0">
                  <a:pos x="132" y="244"/>
                </a:cxn>
                <a:cxn ang="0">
                  <a:pos x="123" y="256"/>
                </a:cxn>
                <a:cxn ang="0">
                  <a:pos x="113" y="266"/>
                </a:cxn>
                <a:cxn ang="0">
                  <a:pos x="102" y="274"/>
                </a:cxn>
                <a:cxn ang="0">
                  <a:pos x="90" y="279"/>
                </a:cxn>
                <a:cxn ang="0">
                  <a:pos x="79" y="280"/>
                </a:cxn>
              </a:cxnLst>
              <a:rect l="0" t="0" r="r" b="b"/>
              <a:pathLst>
                <a:path w="160" h="280">
                  <a:moveTo>
                    <a:pt x="79" y="280"/>
                  </a:moveTo>
                  <a:lnTo>
                    <a:pt x="75" y="280"/>
                  </a:lnTo>
                  <a:lnTo>
                    <a:pt x="70" y="280"/>
                  </a:lnTo>
                  <a:lnTo>
                    <a:pt x="67" y="279"/>
                  </a:lnTo>
                  <a:lnTo>
                    <a:pt x="64" y="277"/>
                  </a:lnTo>
                  <a:lnTo>
                    <a:pt x="59" y="276"/>
                  </a:lnTo>
                  <a:lnTo>
                    <a:pt x="56" y="274"/>
                  </a:lnTo>
                  <a:lnTo>
                    <a:pt x="53" y="272"/>
                  </a:lnTo>
                  <a:lnTo>
                    <a:pt x="48" y="270"/>
                  </a:lnTo>
                  <a:lnTo>
                    <a:pt x="45" y="266"/>
                  </a:lnTo>
                  <a:lnTo>
                    <a:pt x="41" y="263"/>
                  </a:lnTo>
                  <a:lnTo>
                    <a:pt x="38" y="260"/>
                  </a:lnTo>
                  <a:lnTo>
                    <a:pt x="35" y="256"/>
                  </a:lnTo>
                  <a:lnTo>
                    <a:pt x="32" y="253"/>
                  </a:lnTo>
                  <a:lnTo>
                    <a:pt x="29" y="248"/>
                  </a:lnTo>
                  <a:lnTo>
                    <a:pt x="26" y="244"/>
                  </a:lnTo>
                  <a:lnTo>
                    <a:pt x="24" y="240"/>
                  </a:lnTo>
                  <a:lnTo>
                    <a:pt x="20" y="234"/>
                  </a:lnTo>
                  <a:lnTo>
                    <a:pt x="18" y="230"/>
                  </a:lnTo>
                  <a:lnTo>
                    <a:pt x="16" y="224"/>
                  </a:lnTo>
                  <a:lnTo>
                    <a:pt x="14" y="218"/>
                  </a:lnTo>
                  <a:lnTo>
                    <a:pt x="11" y="213"/>
                  </a:lnTo>
                  <a:lnTo>
                    <a:pt x="9" y="207"/>
                  </a:lnTo>
                  <a:lnTo>
                    <a:pt x="8" y="201"/>
                  </a:lnTo>
                  <a:lnTo>
                    <a:pt x="6" y="195"/>
                  </a:lnTo>
                  <a:lnTo>
                    <a:pt x="5" y="188"/>
                  </a:lnTo>
                  <a:lnTo>
                    <a:pt x="3" y="182"/>
                  </a:lnTo>
                  <a:lnTo>
                    <a:pt x="2" y="175"/>
                  </a:lnTo>
                  <a:lnTo>
                    <a:pt x="1" y="168"/>
                  </a:lnTo>
                  <a:lnTo>
                    <a:pt x="0" y="162"/>
                  </a:lnTo>
                  <a:lnTo>
                    <a:pt x="0" y="154"/>
                  </a:lnTo>
                  <a:lnTo>
                    <a:pt x="0" y="147"/>
                  </a:lnTo>
                  <a:lnTo>
                    <a:pt x="0" y="139"/>
                  </a:lnTo>
                  <a:lnTo>
                    <a:pt x="0" y="139"/>
                  </a:lnTo>
                  <a:lnTo>
                    <a:pt x="0" y="133"/>
                  </a:lnTo>
                  <a:lnTo>
                    <a:pt x="0" y="126"/>
                  </a:lnTo>
                  <a:lnTo>
                    <a:pt x="0" y="118"/>
                  </a:lnTo>
                  <a:lnTo>
                    <a:pt x="1" y="112"/>
                  </a:lnTo>
                  <a:lnTo>
                    <a:pt x="2" y="105"/>
                  </a:lnTo>
                  <a:lnTo>
                    <a:pt x="3" y="98"/>
                  </a:lnTo>
                  <a:lnTo>
                    <a:pt x="5" y="93"/>
                  </a:lnTo>
                  <a:lnTo>
                    <a:pt x="6" y="86"/>
                  </a:lnTo>
                  <a:lnTo>
                    <a:pt x="8" y="79"/>
                  </a:lnTo>
                  <a:lnTo>
                    <a:pt x="9" y="74"/>
                  </a:lnTo>
                  <a:lnTo>
                    <a:pt x="11" y="68"/>
                  </a:lnTo>
                  <a:lnTo>
                    <a:pt x="14" y="63"/>
                  </a:lnTo>
                  <a:lnTo>
                    <a:pt x="16" y="57"/>
                  </a:lnTo>
                  <a:lnTo>
                    <a:pt x="18" y="52"/>
                  </a:lnTo>
                  <a:lnTo>
                    <a:pt x="20" y="46"/>
                  </a:lnTo>
                  <a:lnTo>
                    <a:pt x="24" y="41"/>
                  </a:lnTo>
                  <a:lnTo>
                    <a:pt x="26" y="37"/>
                  </a:lnTo>
                  <a:lnTo>
                    <a:pt x="29" y="33"/>
                  </a:lnTo>
                  <a:lnTo>
                    <a:pt x="32" y="28"/>
                  </a:lnTo>
                  <a:lnTo>
                    <a:pt x="35" y="25"/>
                  </a:lnTo>
                  <a:lnTo>
                    <a:pt x="38" y="21"/>
                  </a:lnTo>
                  <a:lnTo>
                    <a:pt x="41" y="18"/>
                  </a:lnTo>
                  <a:lnTo>
                    <a:pt x="45" y="15"/>
                  </a:lnTo>
                  <a:lnTo>
                    <a:pt x="48" y="11"/>
                  </a:lnTo>
                  <a:lnTo>
                    <a:pt x="53" y="9"/>
                  </a:lnTo>
                  <a:lnTo>
                    <a:pt x="56" y="7"/>
                  </a:lnTo>
                  <a:lnTo>
                    <a:pt x="59" y="5"/>
                  </a:lnTo>
                  <a:lnTo>
                    <a:pt x="64" y="4"/>
                  </a:lnTo>
                  <a:lnTo>
                    <a:pt x="67" y="3"/>
                  </a:lnTo>
                  <a:lnTo>
                    <a:pt x="70" y="1"/>
                  </a:lnTo>
                  <a:lnTo>
                    <a:pt x="75" y="1"/>
                  </a:lnTo>
                  <a:lnTo>
                    <a:pt x="79" y="0"/>
                  </a:lnTo>
                  <a:lnTo>
                    <a:pt x="79" y="0"/>
                  </a:lnTo>
                  <a:lnTo>
                    <a:pt x="83" y="1"/>
                  </a:lnTo>
                  <a:lnTo>
                    <a:pt x="87" y="1"/>
                  </a:lnTo>
                  <a:lnTo>
                    <a:pt x="90" y="3"/>
                  </a:lnTo>
                  <a:lnTo>
                    <a:pt x="95" y="4"/>
                  </a:lnTo>
                  <a:lnTo>
                    <a:pt x="98" y="5"/>
                  </a:lnTo>
                  <a:lnTo>
                    <a:pt x="102" y="7"/>
                  </a:lnTo>
                  <a:lnTo>
                    <a:pt x="106" y="9"/>
                  </a:lnTo>
                  <a:lnTo>
                    <a:pt x="109" y="11"/>
                  </a:lnTo>
                  <a:lnTo>
                    <a:pt x="113" y="15"/>
                  </a:lnTo>
                  <a:lnTo>
                    <a:pt x="116" y="18"/>
                  </a:lnTo>
                  <a:lnTo>
                    <a:pt x="119" y="21"/>
                  </a:lnTo>
                  <a:lnTo>
                    <a:pt x="123" y="25"/>
                  </a:lnTo>
                  <a:lnTo>
                    <a:pt x="126" y="28"/>
                  </a:lnTo>
                  <a:lnTo>
                    <a:pt x="129" y="33"/>
                  </a:lnTo>
                  <a:lnTo>
                    <a:pt x="132" y="37"/>
                  </a:lnTo>
                  <a:lnTo>
                    <a:pt x="135" y="41"/>
                  </a:lnTo>
                  <a:lnTo>
                    <a:pt x="137" y="46"/>
                  </a:lnTo>
                  <a:lnTo>
                    <a:pt x="140" y="52"/>
                  </a:lnTo>
                  <a:lnTo>
                    <a:pt x="143" y="57"/>
                  </a:lnTo>
                  <a:lnTo>
                    <a:pt x="145" y="63"/>
                  </a:lnTo>
                  <a:lnTo>
                    <a:pt x="147" y="68"/>
                  </a:lnTo>
                  <a:lnTo>
                    <a:pt x="148" y="74"/>
                  </a:lnTo>
                  <a:lnTo>
                    <a:pt x="151" y="79"/>
                  </a:lnTo>
                  <a:lnTo>
                    <a:pt x="153" y="86"/>
                  </a:lnTo>
                  <a:lnTo>
                    <a:pt x="154" y="93"/>
                  </a:lnTo>
                  <a:lnTo>
                    <a:pt x="155" y="98"/>
                  </a:lnTo>
                  <a:lnTo>
                    <a:pt x="156" y="105"/>
                  </a:lnTo>
                  <a:lnTo>
                    <a:pt x="157" y="112"/>
                  </a:lnTo>
                  <a:lnTo>
                    <a:pt x="158" y="118"/>
                  </a:lnTo>
                  <a:lnTo>
                    <a:pt x="158" y="126"/>
                  </a:lnTo>
                  <a:lnTo>
                    <a:pt x="158" y="133"/>
                  </a:lnTo>
                  <a:lnTo>
                    <a:pt x="160" y="139"/>
                  </a:lnTo>
                  <a:lnTo>
                    <a:pt x="160" y="139"/>
                  </a:lnTo>
                  <a:lnTo>
                    <a:pt x="158" y="147"/>
                  </a:lnTo>
                  <a:lnTo>
                    <a:pt x="158" y="154"/>
                  </a:lnTo>
                  <a:lnTo>
                    <a:pt x="158" y="162"/>
                  </a:lnTo>
                  <a:lnTo>
                    <a:pt x="157" y="168"/>
                  </a:lnTo>
                  <a:lnTo>
                    <a:pt x="156" y="175"/>
                  </a:lnTo>
                  <a:lnTo>
                    <a:pt x="155" y="182"/>
                  </a:lnTo>
                  <a:lnTo>
                    <a:pt x="154" y="188"/>
                  </a:lnTo>
                  <a:lnTo>
                    <a:pt x="153" y="195"/>
                  </a:lnTo>
                  <a:lnTo>
                    <a:pt x="151" y="201"/>
                  </a:lnTo>
                  <a:lnTo>
                    <a:pt x="148" y="207"/>
                  </a:lnTo>
                  <a:lnTo>
                    <a:pt x="147" y="213"/>
                  </a:lnTo>
                  <a:lnTo>
                    <a:pt x="145" y="218"/>
                  </a:lnTo>
                  <a:lnTo>
                    <a:pt x="143" y="224"/>
                  </a:lnTo>
                  <a:lnTo>
                    <a:pt x="140" y="230"/>
                  </a:lnTo>
                  <a:lnTo>
                    <a:pt x="137" y="234"/>
                  </a:lnTo>
                  <a:lnTo>
                    <a:pt x="135" y="240"/>
                  </a:lnTo>
                  <a:lnTo>
                    <a:pt x="132" y="244"/>
                  </a:lnTo>
                  <a:lnTo>
                    <a:pt x="129" y="248"/>
                  </a:lnTo>
                  <a:lnTo>
                    <a:pt x="126" y="253"/>
                  </a:lnTo>
                  <a:lnTo>
                    <a:pt x="123" y="256"/>
                  </a:lnTo>
                  <a:lnTo>
                    <a:pt x="119" y="260"/>
                  </a:lnTo>
                  <a:lnTo>
                    <a:pt x="116" y="263"/>
                  </a:lnTo>
                  <a:lnTo>
                    <a:pt x="113" y="266"/>
                  </a:lnTo>
                  <a:lnTo>
                    <a:pt x="109" y="270"/>
                  </a:lnTo>
                  <a:lnTo>
                    <a:pt x="106" y="272"/>
                  </a:lnTo>
                  <a:lnTo>
                    <a:pt x="102" y="274"/>
                  </a:lnTo>
                  <a:lnTo>
                    <a:pt x="98" y="276"/>
                  </a:lnTo>
                  <a:lnTo>
                    <a:pt x="95" y="277"/>
                  </a:lnTo>
                  <a:lnTo>
                    <a:pt x="90" y="279"/>
                  </a:lnTo>
                  <a:lnTo>
                    <a:pt x="87" y="280"/>
                  </a:lnTo>
                  <a:lnTo>
                    <a:pt x="83" y="280"/>
                  </a:lnTo>
                  <a:lnTo>
                    <a:pt x="79" y="280"/>
                  </a:lnTo>
                  <a:lnTo>
                    <a:pt x="79" y="280"/>
                  </a:lnTo>
                  <a:close/>
                </a:path>
              </a:pathLst>
            </a:custGeom>
            <a:solidFill>
              <a:srgbClr val="000000"/>
            </a:solidFill>
            <a:ln w="9525">
              <a:noFill/>
              <a:round/>
              <a:headEnd/>
              <a:tailEnd/>
            </a:ln>
          </p:spPr>
          <p:txBody>
            <a:bodyPr/>
            <a:lstStyle/>
            <a:p>
              <a:endParaRPr lang="en-US"/>
            </a:p>
          </p:txBody>
        </p:sp>
        <p:sp>
          <p:nvSpPr>
            <p:cNvPr id="30182" name="Freeform 2534"/>
            <p:cNvSpPr>
              <a:spLocks/>
            </p:cNvSpPr>
            <p:nvPr/>
          </p:nvSpPr>
          <p:spPr bwMode="auto">
            <a:xfrm>
              <a:off x="1503" y="1750"/>
              <a:ext cx="35" cy="17"/>
            </a:xfrm>
            <a:custGeom>
              <a:avLst/>
              <a:gdLst/>
              <a:ahLst/>
              <a:cxnLst>
                <a:cxn ang="0">
                  <a:pos x="211" y="80"/>
                </a:cxn>
                <a:cxn ang="0">
                  <a:pos x="0" y="103"/>
                </a:cxn>
                <a:cxn ang="0">
                  <a:pos x="72" y="0"/>
                </a:cxn>
                <a:cxn ang="0">
                  <a:pos x="211" y="80"/>
                </a:cxn>
                <a:cxn ang="0">
                  <a:pos x="211" y="80"/>
                </a:cxn>
              </a:cxnLst>
              <a:rect l="0" t="0" r="r" b="b"/>
              <a:pathLst>
                <a:path w="211" h="103">
                  <a:moveTo>
                    <a:pt x="211" y="80"/>
                  </a:moveTo>
                  <a:lnTo>
                    <a:pt x="0" y="103"/>
                  </a:lnTo>
                  <a:lnTo>
                    <a:pt x="72" y="0"/>
                  </a:lnTo>
                  <a:lnTo>
                    <a:pt x="211" y="80"/>
                  </a:lnTo>
                  <a:lnTo>
                    <a:pt x="211" y="80"/>
                  </a:lnTo>
                  <a:close/>
                </a:path>
              </a:pathLst>
            </a:custGeom>
            <a:solidFill>
              <a:srgbClr val="000000"/>
            </a:solidFill>
            <a:ln w="9525">
              <a:noFill/>
              <a:round/>
              <a:headEnd/>
              <a:tailEnd/>
            </a:ln>
          </p:spPr>
          <p:txBody>
            <a:bodyPr/>
            <a:lstStyle/>
            <a:p>
              <a:endParaRPr lang="en-US"/>
            </a:p>
          </p:txBody>
        </p:sp>
        <p:sp>
          <p:nvSpPr>
            <p:cNvPr id="30183" name="Freeform 2535"/>
            <p:cNvSpPr>
              <a:spLocks/>
            </p:cNvSpPr>
            <p:nvPr/>
          </p:nvSpPr>
          <p:spPr bwMode="auto">
            <a:xfrm>
              <a:off x="1510" y="1682"/>
              <a:ext cx="52" cy="82"/>
            </a:xfrm>
            <a:custGeom>
              <a:avLst/>
              <a:gdLst/>
              <a:ahLst/>
              <a:cxnLst>
                <a:cxn ang="0">
                  <a:pos x="138" y="492"/>
                </a:cxn>
                <a:cxn ang="0">
                  <a:pos x="115" y="485"/>
                </a:cxn>
                <a:cxn ang="0">
                  <a:pos x="93" y="474"/>
                </a:cxn>
                <a:cxn ang="0">
                  <a:pos x="73" y="457"/>
                </a:cxn>
                <a:cxn ang="0">
                  <a:pos x="55" y="436"/>
                </a:cxn>
                <a:cxn ang="0">
                  <a:pos x="40" y="412"/>
                </a:cxn>
                <a:cxn ang="0">
                  <a:pos x="25" y="384"/>
                </a:cxn>
                <a:cxn ang="0">
                  <a:pos x="14" y="353"/>
                </a:cxn>
                <a:cxn ang="0">
                  <a:pos x="6" y="319"/>
                </a:cxn>
                <a:cxn ang="0">
                  <a:pos x="1" y="284"/>
                </a:cxn>
                <a:cxn ang="0">
                  <a:pos x="0" y="246"/>
                </a:cxn>
                <a:cxn ang="0">
                  <a:pos x="0" y="221"/>
                </a:cxn>
                <a:cxn ang="0">
                  <a:pos x="4" y="186"/>
                </a:cxn>
                <a:cxn ang="0">
                  <a:pos x="11" y="151"/>
                </a:cxn>
                <a:cxn ang="0">
                  <a:pos x="22" y="119"/>
                </a:cxn>
                <a:cxn ang="0">
                  <a:pos x="34" y="90"/>
                </a:cxn>
                <a:cxn ang="0">
                  <a:pos x="50" y="64"/>
                </a:cxn>
                <a:cxn ang="0">
                  <a:pos x="68" y="43"/>
                </a:cxn>
                <a:cxn ang="0">
                  <a:pos x="86" y="24"/>
                </a:cxn>
                <a:cxn ang="0">
                  <a:pos x="108" y="12"/>
                </a:cxn>
                <a:cxn ang="0">
                  <a:pos x="130" y="3"/>
                </a:cxn>
                <a:cxn ang="0">
                  <a:pos x="155" y="0"/>
                </a:cxn>
                <a:cxn ang="0">
                  <a:pos x="170" y="2"/>
                </a:cxn>
                <a:cxn ang="0">
                  <a:pos x="192" y="9"/>
                </a:cxn>
                <a:cxn ang="0">
                  <a:pos x="214" y="20"/>
                </a:cxn>
                <a:cxn ang="0">
                  <a:pos x="234" y="37"/>
                </a:cxn>
                <a:cxn ang="0">
                  <a:pos x="253" y="57"/>
                </a:cxn>
                <a:cxn ang="0">
                  <a:pos x="268" y="81"/>
                </a:cxn>
                <a:cxn ang="0">
                  <a:pos x="283" y="109"/>
                </a:cxn>
                <a:cxn ang="0">
                  <a:pos x="294" y="140"/>
                </a:cxn>
                <a:cxn ang="0">
                  <a:pos x="302" y="173"/>
                </a:cxn>
                <a:cxn ang="0">
                  <a:pos x="307" y="209"/>
                </a:cxn>
                <a:cxn ang="0">
                  <a:pos x="310" y="246"/>
                </a:cxn>
                <a:cxn ang="0">
                  <a:pos x="308" y="271"/>
                </a:cxn>
                <a:cxn ang="0">
                  <a:pos x="304" y="307"/>
                </a:cxn>
                <a:cxn ang="0">
                  <a:pos x="296" y="341"/>
                </a:cxn>
                <a:cxn ang="0">
                  <a:pos x="286" y="374"/>
                </a:cxn>
                <a:cxn ang="0">
                  <a:pos x="274" y="403"/>
                </a:cxn>
                <a:cxn ang="0">
                  <a:pos x="258" y="428"/>
                </a:cxn>
                <a:cxn ang="0">
                  <a:pos x="240" y="450"/>
                </a:cxn>
                <a:cxn ang="0">
                  <a:pos x="220" y="468"/>
                </a:cxn>
                <a:cxn ang="0">
                  <a:pos x="200" y="482"/>
                </a:cxn>
                <a:cxn ang="0">
                  <a:pos x="177" y="491"/>
                </a:cxn>
                <a:cxn ang="0">
                  <a:pos x="155" y="493"/>
                </a:cxn>
              </a:cxnLst>
              <a:rect l="0" t="0" r="r" b="b"/>
              <a:pathLst>
                <a:path w="310" h="493">
                  <a:moveTo>
                    <a:pt x="155" y="493"/>
                  </a:moveTo>
                  <a:lnTo>
                    <a:pt x="146" y="493"/>
                  </a:lnTo>
                  <a:lnTo>
                    <a:pt x="138" y="492"/>
                  </a:lnTo>
                  <a:lnTo>
                    <a:pt x="130" y="491"/>
                  </a:lnTo>
                  <a:lnTo>
                    <a:pt x="122" y="488"/>
                  </a:lnTo>
                  <a:lnTo>
                    <a:pt x="115" y="485"/>
                  </a:lnTo>
                  <a:lnTo>
                    <a:pt x="108" y="482"/>
                  </a:lnTo>
                  <a:lnTo>
                    <a:pt x="101" y="478"/>
                  </a:lnTo>
                  <a:lnTo>
                    <a:pt x="93" y="474"/>
                  </a:lnTo>
                  <a:lnTo>
                    <a:pt x="86" y="468"/>
                  </a:lnTo>
                  <a:lnTo>
                    <a:pt x="80" y="463"/>
                  </a:lnTo>
                  <a:lnTo>
                    <a:pt x="73" y="457"/>
                  </a:lnTo>
                  <a:lnTo>
                    <a:pt x="68" y="450"/>
                  </a:lnTo>
                  <a:lnTo>
                    <a:pt x="61" y="444"/>
                  </a:lnTo>
                  <a:lnTo>
                    <a:pt x="55" y="436"/>
                  </a:lnTo>
                  <a:lnTo>
                    <a:pt x="50" y="428"/>
                  </a:lnTo>
                  <a:lnTo>
                    <a:pt x="44" y="420"/>
                  </a:lnTo>
                  <a:lnTo>
                    <a:pt x="40" y="412"/>
                  </a:lnTo>
                  <a:lnTo>
                    <a:pt x="34" y="403"/>
                  </a:lnTo>
                  <a:lnTo>
                    <a:pt x="30" y="394"/>
                  </a:lnTo>
                  <a:lnTo>
                    <a:pt x="25" y="384"/>
                  </a:lnTo>
                  <a:lnTo>
                    <a:pt x="22" y="374"/>
                  </a:lnTo>
                  <a:lnTo>
                    <a:pt x="17" y="364"/>
                  </a:lnTo>
                  <a:lnTo>
                    <a:pt x="14" y="353"/>
                  </a:lnTo>
                  <a:lnTo>
                    <a:pt x="11" y="341"/>
                  </a:lnTo>
                  <a:lnTo>
                    <a:pt x="8" y="330"/>
                  </a:lnTo>
                  <a:lnTo>
                    <a:pt x="6" y="319"/>
                  </a:lnTo>
                  <a:lnTo>
                    <a:pt x="4" y="307"/>
                  </a:lnTo>
                  <a:lnTo>
                    <a:pt x="2" y="296"/>
                  </a:lnTo>
                  <a:lnTo>
                    <a:pt x="1" y="284"/>
                  </a:lnTo>
                  <a:lnTo>
                    <a:pt x="0" y="271"/>
                  </a:lnTo>
                  <a:lnTo>
                    <a:pt x="0" y="259"/>
                  </a:lnTo>
                  <a:lnTo>
                    <a:pt x="0" y="246"/>
                  </a:lnTo>
                  <a:lnTo>
                    <a:pt x="0" y="246"/>
                  </a:lnTo>
                  <a:lnTo>
                    <a:pt x="0" y="233"/>
                  </a:lnTo>
                  <a:lnTo>
                    <a:pt x="0" y="221"/>
                  </a:lnTo>
                  <a:lnTo>
                    <a:pt x="1" y="209"/>
                  </a:lnTo>
                  <a:lnTo>
                    <a:pt x="2" y="197"/>
                  </a:lnTo>
                  <a:lnTo>
                    <a:pt x="4" y="186"/>
                  </a:lnTo>
                  <a:lnTo>
                    <a:pt x="6" y="173"/>
                  </a:lnTo>
                  <a:lnTo>
                    <a:pt x="8" y="162"/>
                  </a:lnTo>
                  <a:lnTo>
                    <a:pt x="11" y="151"/>
                  </a:lnTo>
                  <a:lnTo>
                    <a:pt x="14" y="140"/>
                  </a:lnTo>
                  <a:lnTo>
                    <a:pt x="17" y="130"/>
                  </a:lnTo>
                  <a:lnTo>
                    <a:pt x="22" y="119"/>
                  </a:lnTo>
                  <a:lnTo>
                    <a:pt x="25" y="109"/>
                  </a:lnTo>
                  <a:lnTo>
                    <a:pt x="30" y="100"/>
                  </a:lnTo>
                  <a:lnTo>
                    <a:pt x="34" y="90"/>
                  </a:lnTo>
                  <a:lnTo>
                    <a:pt x="40" y="81"/>
                  </a:lnTo>
                  <a:lnTo>
                    <a:pt x="44" y="73"/>
                  </a:lnTo>
                  <a:lnTo>
                    <a:pt x="50" y="64"/>
                  </a:lnTo>
                  <a:lnTo>
                    <a:pt x="55" y="57"/>
                  </a:lnTo>
                  <a:lnTo>
                    <a:pt x="61" y="50"/>
                  </a:lnTo>
                  <a:lnTo>
                    <a:pt x="68" y="43"/>
                  </a:lnTo>
                  <a:lnTo>
                    <a:pt x="73" y="37"/>
                  </a:lnTo>
                  <a:lnTo>
                    <a:pt x="80" y="30"/>
                  </a:lnTo>
                  <a:lnTo>
                    <a:pt x="86" y="24"/>
                  </a:lnTo>
                  <a:lnTo>
                    <a:pt x="93" y="20"/>
                  </a:lnTo>
                  <a:lnTo>
                    <a:pt x="101" y="15"/>
                  </a:lnTo>
                  <a:lnTo>
                    <a:pt x="108" y="12"/>
                  </a:lnTo>
                  <a:lnTo>
                    <a:pt x="115" y="9"/>
                  </a:lnTo>
                  <a:lnTo>
                    <a:pt x="122" y="5"/>
                  </a:lnTo>
                  <a:lnTo>
                    <a:pt x="130" y="3"/>
                  </a:lnTo>
                  <a:lnTo>
                    <a:pt x="138" y="2"/>
                  </a:lnTo>
                  <a:lnTo>
                    <a:pt x="146" y="1"/>
                  </a:lnTo>
                  <a:lnTo>
                    <a:pt x="155" y="0"/>
                  </a:lnTo>
                  <a:lnTo>
                    <a:pt x="155" y="0"/>
                  </a:lnTo>
                  <a:lnTo>
                    <a:pt x="162" y="1"/>
                  </a:lnTo>
                  <a:lnTo>
                    <a:pt x="170" y="2"/>
                  </a:lnTo>
                  <a:lnTo>
                    <a:pt x="177" y="3"/>
                  </a:lnTo>
                  <a:lnTo>
                    <a:pt x="185" y="5"/>
                  </a:lnTo>
                  <a:lnTo>
                    <a:pt x="192" y="9"/>
                  </a:lnTo>
                  <a:lnTo>
                    <a:pt x="200" y="12"/>
                  </a:lnTo>
                  <a:lnTo>
                    <a:pt x="207" y="15"/>
                  </a:lnTo>
                  <a:lnTo>
                    <a:pt x="214" y="20"/>
                  </a:lnTo>
                  <a:lnTo>
                    <a:pt x="220" y="24"/>
                  </a:lnTo>
                  <a:lnTo>
                    <a:pt x="227" y="30"/>
                  </a:lnTo>
                  <a:lnTo>
                    <a:pt x="234" y="37"/>
                  </a:lnTo>
                  <a:lnTo>
                    <a:pt x="240" y="43"/>
                  </a:lnTo>
                  <a:lnTo>
                    <a:pt x="246" y="50"/>
                  </a:lnTo>
                  <a:lnTo>
                    <a:pt x="253" y="57"/>
                  </a:lnTo>
                  <a:lnTo>
                    <a:pt x="258" y="64"/>
                  </a:lnTo>
                  <a:lnTo>
                    <a:pt x="264" y="73"/>
                  </a:lnTo>
                  <a:lnTo>
                    <a:pt x="268" y="81"/>
                  </a:lnTo>
                  <a:lnTo>
                    <a:pt x="274" y="90"/>
                  </a:lnTo>
                  <a:lnTo>
                    <a:pt x="278" y="100"/>
                  </a:lnTo>
                  <a:lnTo>
                    <a:pt x="283" y="109"/>
                  </a:lnTo>
                  <a:lnTo>
                    <a:pt x="286" y="119"/>
                  </a:lnTo>
                  <a:lnTo>
                    <a:pt x="291" y="130"/>
                  </a:lnTo>
                  <a:lnTo>
                    <a:pt x="294" y="140"/>
                  </a:lnTo>
                  <a:lnTo>
                    <a:pt x="296" y="151"/>
                  </a:lnTo>
                  <a:lnTo>
                    <a:pt x="299" y="162"/>
                  </a:lnTo>
                  <a:lnTo>
                    <a:pt x="302" y="173"/>
                  </a:lnTo>
                  <a:lnTo>
                    <a:pt x="304" y="186"/>
                  </a:lnTo>
                  <a:lnTo>
                    <a:pt x="306" y="197"/>
                  </a:lnTo>
                  <a:lnTo>
                    <a:pt x="307" y="209"/>
                  </a:lnTo>
                  <a:lnTo>
                    <a:pt x="308" y="221"/>
                  </a:lnTo>
                  <a:lnTo>
                    <a:pt x="308" y="233"/>
                  </a:lnTo>
                  <a:lnTo>
                    <a:pt x="310" y="246"/>
                  </a:lnTo>
                  <a:lnTo>
                    <a:pt x="310" y="246"/>
                  </a:lnTo>
                  <a:lnTo>
                    <a:pt x="308" y="259"/>
                  </a:lnTo>
                  <a:lnTo>
                    <a:pt x="308" y="271"/>
                  </a:lnTo>
                  <a:lnTo>
                    <a:pt x="307" y="284"/>
                  </a:lnTo>
                  <a:lnTo>
                    <a:pt x="306" y="296"/>
                  </a:lnTo>
                  <a:lnTo>
                    <a:pt x="304" y="307"/>
                  </a:lnTo>
                  <a:lnTo>
                    <a:pt x="302" y="319"/>
                  </a:lnTo>
                  <a:lnTo>
                    <a:pt x="299" y="330"/>
                  </a:lnTo>
                  <a:lnTo>
                    <a:pt x="296" y="341"/>
                  </a:lnTo>
                  <a:lnTo>
                    <a:pt x="294" y="353"/>
                  </a:lnTo>
                  <a:lnTo>
                    <a:pt x="291" y="364"/>
                  </a:lnTo>
                  <a:lnTo>
                    <a:pt x="286" y="374"/>
                  </a:lnTo>
                  <a:lnTo>
                    <a:pt x="283" y="384"/>
                  </a:lnTo>
                  <a:lnTo>
                    <a:pt x="278" y="394"/>
                  </a:lnTo>
                  <a:lnTo>
                    <a:pt x="274" y="403"/>
                  </a:lnTo>
                  <a:lnTo>
                    <a:pt x="268" y="412"/>
                  </a:lnTo>
                  <a:lnTo>
                    <a:pt x="264" y="420"/>
                  </a:lnTo>
                  <a:lnTo>
                    <a:pt x="258" y="428"/>
                  </a:lnTo>
                  <a:lnTo>
                    <a:pt x="253" y="436"/>
                  </a:lnTo>
                  <a:lnTo>
                    <a:pt x="246" y="444"/>
                  </a:lnTo>
                  <a:lnTo>
                    <a:pt x="240" y="450"/>
                  </a:lnTo>
                  <a:lnTo>
                    <a:pt x="234" y="457"/>
                  </a:lnTo>
                  <a:lnTo>
                    <a:pt x="227" y="463"/>
                  </a:lnTo>
                  <a:lnTo>
                    <a:pt x="220" y="468"/>
                  </a:lnTo>
                  <a:lnTo>
                    <a:pt x="214" y="474"/>
                  </a:lnTo>
                  <a:lnTo>
                    <a:pt x="207" y="478"/>
                  </a:lnTo>
                  <a:lnTo>
                    <a:pt x="200" y="482"/>
                  </a:lnTo>
                  <a:lnTo>
                    <a:pt x="192" y="485"/>
                  </a:lnTo>
                  <a:lnTo>
                    <a:pt x="185" y="488"/>
                  </a:lnTo>
                  <a:lnTo>
                    <a:pt x="177" y="491"/>
                  </a:lnTo>
                  <a:lnTo>
                    <a:pt x="170" y="492"/>
                  </a:lnTo>
                  <a:lnTo>
                    <a:pt x="162" y="493"/>
                  </a:lnTo>
                  <a:lnTo>
                    <a:pt x="155" y="493"/>
                  </a:lnTo>
                  <a:lnTo>
                    <a:pt x="155" y="493"/>
                  </a:lnTo>
                  <a:close/>
                </a:path>
              </a:pathLst>
            </a:custGeom>
            <a:solidFill>
              <a:srgbClr val="000000"/>
            </a:solidFill>
            <a:ln w="9525">
              <a:noFill/>
              <a:round/>
              <a:headEnd/>
              <a:tailEnd/>
            </a:ln>
          </p:spPr>
          <p:txBody>
            <a:bodyPr/>
            <a:lstStyle/>
            <a:p>
              <a:endParaRPr lang="en-US"/>
            </a:p>
          </p:txBody>
        </p:sp>
        <p:sp>
          <p:nvSpPr>
            <p:cNvPr id="30184" name="Freeform 2536"/>
            <p:cNvSpPr>
              <a:spLocks/>
            </p:cNvSpPr>
            <p:nvPr/>
          </p:nvSpPr>
          <p:spPr bwMode="auto">
            <a:xfrm>
              <a:off x="1511" y="1667"/>
              <a:ext cx="15" cy="11"/>
            </a:xfrm>
            <a:custGeom>
              <a:avLst/>
              <a:gdLst/>
              <a:ahLst/>
              <a:cxnLst>
                <a:cxn ang="0">
                  <a:pos x="90" y="10"/>
                </a:cxn>
                <a:cxn ang="0">
                  <a:pos x="0" y="0"/>
                </a:cxn>
                <a:cxn ang="0">
                  <a:pos x="82" y="66"/>
                </a:cxn>
                <a:cxn ang="0">
                  <a:pos x="90" y="10"/>
                </a:cxn>
                <a:cxn ang="0">
                  <a:pos x="90" y="10"/>
                </a:cxn>
              </a:cxnLst>
              <a:rect l="0" t="0" r="r" b="b"/>
              <a:pathLst>
                <a:path w="90" h="66">
                  <a:moveTo>
                    <a:pt x="90" y="10"/>
                  </a:moveTo>
                  <a:lnTo>
                    <a:pt x="0" y="0"/>
                  </a:lnTo>
                  <a:lnTo>
                    <a:pt x="82" y="66"/>
                  </a:lnTo>
                  <a:lnTo>
                    <a:pt x="90" y="10"/>
                  </a:lnTo>
                  <a:lnTo>
                    <a:pt x="90" y="10"/>
                  </a:lnTo>
                  <a:close/>
                </a:path>
              </a:pathLst>
            </a:custGeom>
            <a:solidFill>
              <a:srgbClr val="000000"/>
            </a:solidFill>
            <a:ln w="9525">
              <a:noFill/>
              <a:round/>
              <a:headEnd/>
              <a:tailEnd/>
            </a:ln>
          </p:spPr>
          <p:txBody>
            <a:bodyPr/>
            <a:lstStyle/>
            <a:p>
              <a:endParaRPr lang="en-US"/>
            </a:p>
          </p:txBody>
        </p:sp>
        <p:sp>
          <p:nvSpPr>
            <p:cNvPr id="30185" name="Freeform 2537"/>
            <p:cNvSpPr>
              <a:spLocks/>
            </p:cNvSpPr>
            <p:nvPr/>
          </p:nvSpPr>
          <p:spPr bwMode="auto">
            <a:xfrm>
              <a:off x="1493" y="1681"/>
              <a:ext cx="53" cy="84"/>
            </a:xfrm>
            <a:custGeom>
              <a:avLst/>
              <a:gdLst/>
              <a:ahLst/>
              <a:cxnLst>
                <a:cxn ang="0">
                  <a:pos x="142" y="507"/>
                </a:cxn>
                <a:cxn ang="0">
                  <a:pos x="119" y="501"/>
                </a:cxn>
                <a:cxn ang="0">
                  <a:pos x="97" y="488"/>
                </a:cxn>
                <a:cxn ang="0">
                  <a:pos x="77" y="472"/>
                </a:cxn>
                <a:cxn ang="0">
                  <a:pos x="58" y="450"/>
                </a:cxn>
                <a:cxn ang="0">
                  <a:pos x="41" y="425"/>
                </a:cxn>
                <a:cxn ang="0">
                  <a:pos x="26" y="396"/>
                </a:cxn>
                <a:cxn ang="0">
                  <a:pos x="15" y="365"/>
                </a:cxn>
                <a:cxn ang="0">
                  <a:pos x="6" y="329"/>
                </a:cxn>
                <a:cxn ang="0">
                  <a:pos x="1" y="292"/>
                </a:cxn>
                <a:cxn ang="0">
                  <a:pos x="0" y="253"/>
                </a:cxn>
                <a:cxn ang="0">
                  <a:pos x="0" y="228"/>
                </a:cxn>
                <a:cxn ang="0">
                  <a:pos x="4" y="191"/>
                </a:cxn>
                <a:cxn ang="0">
                  <a:pos x="12" y="156"/>
                </a:cxn>
                <a:cxn ang="0">
                  <a:pos x="22" y="123"/>
                </a:cxn>
                <a:cxn ang="0">
                  <a:pos x="35" y="93"/>
                </a:cxn>
                <a:cxn ang="0">
                  <a:pos x="52" y="67"/>
                </a:cxn>
                <a:cxn ang="0">
                  <a:pos x="70" y="44"/>
                </a:cxn>
                <a:cxn ang="0">
                  <a:pos x="90" y="25"/>
                </a:cxn>
                <a:cxn ang="0">
                  <a:pos x="111" y="12"/>
                </a:cxn>
                <a:cxn ang="0">
                  <a:pos x="135" y="3"/>
                </a:cxn>
                <a:cxn ang="0">
                  <a:pos x="159" y="0"/>
                </a:cxn>
                <a:cxn ang="0">
                  <a:pos x="175" y="2"/>
                </a:cxn>
                <a:cxn ang="0">
                  <a:pos x="198" y="9"/>
                </a:cxn>
                <a:cxn ang="0">
                  <a:pos x="220" y="21"/>
                </a:cxn>
                <a:cxn ang="0">
                  <a:pos x="241" y="38"/>
                </a:cxn>
                <a:cxn ang="0">
                  <a:pos x="260" y="59"/>
                </a:cxn>
                <a:cxn ang="0">
                  <a:pos x="276" y="84"/>
                </a:cxn>
                <a:cxn ang="0">
                  <a:pos x="291" y="112"/>
                </a:cxn>
                <a:cxn ang="0">
                  <a:pos x="302" y="144"/>
                </a:cxn>
                <a:cxn ang="0">
                  <a:pos x="311" y="179"/>
                </a:cxn>
                <a:cxn ang="0">
                  <a:pos x="316" y="216"/>
                </a:cxn>
                <a:cxn ang="0">
                  <a:pos x="319" y="253"/>
                </a:cxn>
                <a:cxn ang="0">
                  <a:pos x="318" y="280"/>
                </a:cxn>
                <a:cxn ang="0">
                  <a:pos x="313" y="318"/>
                </a:cxn>
                <a:cxn ang="0">
                  <a:pos x="305" y="353"/>
                </a:cxn>
                <a:cxn ang="0">
                  <a:pos x="295" y="386"/>
                </a:cxn>
                <a:cxn ang="0">
                  <a:pos x="282" y="416"/>
                </a:cxn>
                <a:cxn ang="0">
                  <a:pos x="265" y="443"/>
                </a:cxn>
                <a:cxn ang="0">
                  <a:pos x="247" y="465"/>
                </a:cxn>
                <a:cxn ang="0">
                  <a:pos x="227" y="484"/>
                </a:cxn>
                <a:cxn ang="0">
                  <a:pos x="206" y="497"/>
                </a:cxn>
                <a:cxn ang="0">
                  <a:pos x="183" y="506"/>
                </a:cxn>
                <a:cxn ang="0">
                  <a:pos x="159" y="508"/>
                </a:cxn>
              </a:cxnLst>
              <a:rect l="0" t="0" r="r" b="b"/>
              <a:pathLst>
                <a:path w="319" h="508">
                  <a:moveTo>
                    <a:pt x="159" y="508"/>
                  </a:moveTo>
                  <a:lnTo>
                    <a:pt x="150" y="508"/>
                  </a:lnTo>
                  <a:lnTo>
                    <a:pt x="142" y="507"/>
                  </a:lnTo>
                  <a:lnTo>
                    <a:pt x="135" y="506"/>
                  </a:lnTo>
                  <a:lnTo>
                    <a:pt x="127" y="504"/>
                  </a:lnTo>
                  <a:lnTo>
                    <a:pt x="119" y="501"/>
                  </a:lnTo>
                  <a:lnTo>
                    <a:pt x="111" y="497"/>
                  </a:lnTo>
                  <a:lnTo>
                    <a:pt x="105" y="494"/>
                  </a:lnTo>
                  <a:lnTo>
                    <a:pt x="97" y="488"/>
                  </a:lnTo>
                  <a:lnTo>
                    <a:pt x="90" y="484"/>
                  </a:lnTo>
                  <a:lnTo>
                    <a:pt x="83" y="478"/>
                  </a:lnTo>
                  <a:lnTo>
                    <a:pt x="77" y="472"/>
                  </a:lnTo>
                  <a:lnTo>
                    <a:pt x="70" y="465"/>
                  </a:lnTo>
                  <a:lnTo>
                    <a:pt x="63" y="458"/>
                  </a:lnTo>
                  <a:lnTo>
                    <a:pt x="58" y="450"/>
                  </a:lnTo>
                  <a:lnTo>
                    <a:pt x="52" y="443"/>
                  </a:lnTo>
                  <a:lnTo>
                    <a:pt x="47" y="434"/>
                  </a:lnTo>
                  <a:lnTo>
                    <a:pt x="41" y="425"/>
                  </a:lnTo>
                  <a:lnTo>
                    <a:pt x="35" y="416"/>
                  </a:lnTo>
                  <a:lnTo>
                    <a:pt x="31" y="406"/>
                  </a:lnTo>
                  <a:lnTo>
                    <a:pt x="26" y="396"/>
                  </a:lnTo>
                  <a:lnTo>
                    <a:pt x="22" y="386"/>
                  </a:lnTo>
                  <a:lnTo>
                    <a:pt x="19" y="375"/>
                  </a:lnTo>
                  <a:lnTo>
                    <a:pt x="15" y="365"/>
                  </a:lnTo>
                  <a:lnTo>
                    <a:pt x="12" y="353"/>
                  </a:lnTo>
                  <a:lnTo>
                    <a:pt x="9" y="341"/>
                  </a:lnTo>
                  <a:lnTo>
                    <a:pt x="6" y="329"/>
                  </a:lnTo>
                  <a:lnTo>
                    <a:pt x="4" y="318"/>
                  </a:lnTo>
                  <a:lnTo>
                    <a:pt x="2" y="306"/>
                  </a:lnTo>
                  <a:lnTo>
                    <a:pt x="1" y="292"/>
                  </a:lnTo>
                  <a:lnTo>
                    <a:pt x="0" y="280"/>
                  </a:lnTo>
                  <a:lnTo>
                    <a:pt x="0" y="267"/>
                  </a:lnTo>
                  <a:lnTo>
                    <a:pt x="0" y="253"/>
                  </a:lnTo>
                  <a:lnTo>
                    <a:pt x="0" y="253"/>
                  </a:lnTo>
                  <a:lnTo>
                    <a:pt x="0" y="241"/>
                  </a:lnTo>
                  <a:lnTo>
                    <a:pt x="0" y="228"/>
                  </a:lnTo>
                  <a:lnTo>
                    <a:pt x="1" y="216"/>
                  </a:lnTo>
                  <a:lnTo>
                    <a:pt x="2" y="203"/>
                  </a:lnTo>
                  <a:lnTo>
                    <a:pt x="4" y="191"/>
                  </a:lnTo>
                  <a:lnTo>
                    <a:pt x="6" y="179"/>
                  </a:lnTo>
                  <a:lnTo>
                    <a:pt x="9" y="167"/>
                  </a:lnTo>
                  <a:lnTo>
                    <a:pt x="12" y="156"/>
                  </a:lnTo>
                  <a:lnTo>
                    <a:pt x="15" y="144"/>
                  </a:lnTo>
                  <a:lnTo>
                    <a:pt x="19" y="133"/>
                  </a:lnTo>
                  <a:lnTo>
                    <a:pt x="22" y="123"/>
                  </a:lnTo>
                  <a:lnTo>
                    <a:pt x="26" y="112"/>
                  </a:lnTo>
                  <a:lnTo>
                    <a:pt x="31" y="102"/>
                  </a:lnTo>
                  <a:lnTo>
                    <a:pt x="35" y="93"/>
                  </a:lnTo>
                  <a:lnTo>
                    <a:pt x="41" y="84"/>
                  </a:lnTo>
                  <a:lnTo>
                    <a:pt x="47" y="75"/>
                  </a:lnTo>
                  <a:lnTo>
                    <a:pt x="52" y="67"/>
                  </a:lnTo>
                  <a:lnTo>
                    <a:pt x="58" y="59"/>
                  </a:lnTo>
                  <a:lnTo>
                    <a:pt x="63" y="51"/>
                  </a:lnTo>
                  <a:lnTo>
                    <a:pt x="70" y="44"/>
                  </a:lnTo>
                  <a:lnTo>
                    <a:pt x="77" y="38"/>
                  </a:lnTo>
                  <a:lnTo>
                    <a:pt x="83" y="31"/>
                  </a:lnTo>
                  <a:lnTo>
                    <a:pt x="90" y="25"/>
                  </a:lnTo>
                  <a:lnTo>
                    <a:pt x="97" y="21"/>
                  </a:lnTo>
                  <a:lnTo>
                    <a:pt x="105" y="15"/>
                  </a:lnTo>
                  <a:lnTo>
                    <a:pt x="111" y="12"/>
                  </a:lnTo>
                  <a:lnTo>
                    <a:pt x="119" y="9"/>
                  </a:lnTo>
                  <a:lnTo>
                    <a:pt x="127" y="5"/>
                  </a:lnTo>
                  <a:lnTo>
                    <a:pt x="135" y="3"/>
                  </a:lnTo>
                  <a:lnTo>
                    <a:pt x="142" y="2"/>
                  </a:lnTo>
                  <a:lnTo>
                    <a:pt x="150" y="1"/>
                  </a:lnTo>
                  <a:lnTo>
                    <a:pt x="159" y="0"/>
                  </a:lnTo>
                  <a:lnTo>
                    <a:pt x="159" y="0"/>
                  </a:lnTo>
                  <a:lnTo>
                    <a:pt x="167" y="1"/>
                  </a:lnTo>
                  <a:lnTo>
                    <a:pt x="175" y="2"/>
                  </a:lnTo>
                  <a:lnTo>
                    <a:pt x="183" y="3"/>
                  </a:lnTo>
                  <a:lnTo>
                    <a:pt x="190" y="5"/>
                  </a:lnTo>
                  <a:lnTo>
                    <a:pt x="198" y="9"/>
                  </a:lnTo>
                  <a:lnTo>
                    <a:pt x="206" y="12"/>
                  </a:lnTo>
                  <a:lnTo>
                    <a:pt x="213" y="15"/>
                  </a:lnTo>
                  <a:lnTo>
                    <a:pt x="220" y="21"/>
                  </a:lnTo>
                  <a:lnTo>
                    <a:pt x="227" y="25"/>
                  </a:lnTo>
                  <a:lnTo>
                    <a:pt x="234" y="31"/>
                  </a:lnTo>
                  <a:lnTo>
                    <a:pt x="241" y="38"/>
                  </a:lnTo>
                  <a:lnTo>
                    <a:pt x="247" y="44"/>
                  </a:lnTo>
                  <a:lnTo>
                    <a:pt x="254" y="51"/>
                  </a:lnTo>
                  <a:lnTo>
                    <a:pt x="260" y="59"/>
                  </a:lnTo>
                  <a:lnTo>
                    <a:pt x="265" y="67"/>
                  </a:lnTo>
                  <a:lnTo>
                    <a:pt x="271" y="75"/>
                  </a:lnTo>
                  <a:lnTo>
                    <a:pt x="276" y="84"/>
                  </a:lnTo>
                  <a:lnTo>
                    <a:pt x="282" y="93"/>
                  </a:lnTo>
                  <a:lnTo>
                    <a:pt x="286" y="102"/>
                  </a:lnTo>
                  <a:lnTo>
                    <a:pt x="291" y="112"/>
                  </a:lnTo>
                  <a:lnTo>
                    <a:pt x="295" y="123"/>
                  </a:lnTo>
                  <a:lnTo>
                    <a:pt x="299" y="133"/>
                  </a:lnTo>
                  <a:lnTo>
                    <a:pt x="302" y="144"/>
                  </a:lnTo>
                  <a:lnTo>
                    <a:pt x="305" y="156"/>
                  </a:lnTo>
                  <a:lnTo>
                    <a:pt x="309" y="167"/>
                  </a:lnTo>
                  <a:lnTo>
                    <a:pt x="311" y="179"/>
                  </a:lnTo>
                  <a:lnTo>
                    <a:pt x="313" y="191"/>
                  </a:lnTo>
                  <a:lnTo>
                    <a:pt x="315" y="203"/>
                  </a:lnTo>
                  <a:lnTo>
                    <a:pt x="316" y="216"/>
                  </a:lnTo>
                  <a:lnTo>
                    <a:pt x="318" y="228"/>
                  </a:lnTo>
                  <a:lnTo>
                    <a:pt x="318" y="241"/>
                  </a:lnTo>
                  <a:lnTo>
                    <a:pt x="319" y="253"/>
                  </a:lnTo>
                  <a:lnTo>
                    <a:pt x="319" y="253"/>
                  </a:lnTo>
                  <a:lnTo>
                    <a:pt x="318" y="267"/>
                  </a:lnTo>
                  <a:lnTo>
                    <a:pt x="318" y="280"/>
                  </a:lnTo>
                  <a:lnTo>
                    <a:pt x="316" y="292"/>
                  </a:lnTo>
                  <a:lnTo>
                    <a:pt x="315" y="306"/>
                  </a:lnTo>
                  <a:lnTo>
                    <a:pt x="313" y="318"/>
                  </a:lnTo>
                  <a:lnTo>
                    <a:pt x="311" y="329"/>
                  </a:lnTo>
                  <a:lnTo>
                    <a:pt x="309" y="341"/>
                  </a:lnTo>
                  <a:lnTo>
                    <a:pt x="305" y="353"/>
                  </a:lnTo>
                  <a:lnTo>
                    <a:pt x="302" y="365"/>
                  </a:lnTo>
                  <a:lnTo>
                    <a:pt x="299" y="375"/>
                  </a:lnTo>
                  <a:lnTo>
                    <a:pt x="295" y="386"/>
                  </a:lnTo>
                  <a:lnTo>
                    <a:pt x="291" y="396"/>
                  </a:lnTo>
                  <a:lnTo>
                    <a:pt x="286" y="406"/>
                  </a:lnTo>
                  <a:lnTo>
                    <a:pt x="282" y="416"/>
                  </a:lnTo>
                  <a:lnTo>
                    <a:pt x="276" y="425"/>
                  </a:lnTo>
                  <a:lnTo>
                    <a:pt x="271" y="434"/>
                  </a:lnTo>
                  <a:lnTo>
                    <a:pt x="265" y="443"/>
                  </a:lnTo>
                  <a:lnTo>
                    <a:pt x="260" y="450"/>
                  </a:lnTo>
                  <a:lnTo>
                    <a:pt x="254" y="458"/>
                  </a:lnTo>
                  <a:lnTo>
                    <a:pt x="247" y="465"/>
                  </a:lnTo>
                  <a:lnTo>
                    <a:pt x="241" y="472"/>
                  </a:lnTo>
                  <a:lnTo>
                    <a:pt x="234" y="478"/>
                  </a:lnTo>
                  <a:lnTo>
                    <a:pt x="227" y="484"/>
                  </a:lnTo>
                  <a:lnTo>
                    <a:pt x="220" y="488"/>
                  </a:lnTo>
                  <a:lnTo>
                    <a:pt x="213" y="494"/>
                  </a:lnTo>
                  <a:lnTo>
                    <a:pt x="206" y="497"/>
                  </a:lnTo>
                  <a:lnTo>
                    <a:pt x="198" y="501"/>
                  </a:lnTo>
                  <a:lnTo>
                    <a:pt x="190" y="504"/>
                  </a:lnTo>
                  <a:lnTo>
                    <a:pt x="183" y="506"/>
                  </a:lnTo>
                  <a:lnTo>
                    <a:pt x="175" y="507"/>
                  </a:lnTo>
                  <a:lnTo>
                    <a:pt x="167" y="508"/>
                  </a:lnTo>
                  <a:lnTo>
                    <a:pt x="159" y="508"/>
                  </a:lnTo>
                  <a:lnTo>
                    <a:pt x="159" y="508"/>
                  </a:lnTo>
                  <a:close/>
                </a:path>
              </a:pathLst>
            </a:custGeom>
            <a:solidFill>
              <a:srgbClr val="000000"/>
            </a:solidFill>
            <a:ln w="9525">
              <a:noFill/>
              <a:round/>
              <a:headEnd/>
              <a:tailEnd/>
            </a:ln>
          </p:spPr>
          <p:txBody>
            <a:bodyPr/>
            <a:lstStyle/>
            <a:p>
              <a:endParaRPr lang="en-US"/>
            </a:p>
          </p:txBody>
        </p:sp>
        <p:sp>
          <p:nvSpPr>
            <p:cNvPr id="30186" name="Freeform 2538"/>
            <p:cNvSpPr>
              <a:spLocks/>
            </p:cNvSpPr>
            <p:nvPr/>
          </p:nvSpPr>
          <p:spPr bwMode="auto">
            <a:xfrm>
              <a:off x="1488" y="1680"/>
              <a:ext cx="54" cy="86"/>
            </a:xfrm>
            <a:custGeom>
              <a:avLst/>
              <a:gdLst/>
              <a:ahLst/>
              <a:cxnLst>
                <a:cxn ang="0">
                  <a:pos x="146" y="518"/>
                </a:cxn>
                <a:cxn ang="0">
                  <a:pos x="122" y="511"/>
                </a:cxn>
                <a:cxn ang="0">
                  <a:pos x="99" y="499"/>
                </a:cxn>
                <a:cxn ang="0">
                  <a:pos x="79" y="482"/>
                </a:cxn>
                <a:cxn ang="0">
                  <a:pos x="59" y="460"/>
                </a:cxn>
                <a:cxn ang="0">
                  <a:pos x="42" y="434"/>
                </a:cxn>
                <a:cxn ang="0">
                  <a:pos x="28" y="404"/>
                </a:cxn>
                <a:cxn ang="0">
                  <a:pos x="15" y="372"/>
                </a:cxn>
                <a:cxn ang="0">
                  <a:pos x="7" y="337"/>
                </a:cxn>
                <a:cxn ang="0">
                  <a:pos x="1" y="300"/>
                </a:cxn>
                <a:cxn ang="0">
                  <a:pos x="0" y="259"/>
                </a:cxn>
                <a:cxn ang="0">
                  <a:pos x="0" y="234"/>
                </a:cxn>
                <a:cxn ang="0">
                  <a:pos x="4" y="195"/>
                </a:cxn>
                <a:cxn ang="0">
                  <a:pos x="12" y="159"/>
                </a:cxn>
                <a:cxn ang="0">
                  <a:pos x="23" y="126"/>
                </a:cxn>
                <a:cxn ang="0">
                  <a:pos x="37" y="96"/>
                </a:cxn>
                <a:cxn ang="0">
                  <a:pos x="53" y="68"/>
                </a:cxn>
                <a:cxn ang="0">
                  <a:pos x="72" y="45"/>
                </a:cxn>
                <a:cxn ang="0">
                  <a:pos x="92" y="27"/>
                </a:cxn>
                <a:cxn ang="0">
                  <a:pos x="115" y="12"/>
                </a:cxn>
                <a:cxn ang="0">
                  <a:pos x="138" y="4"/>
                </a:cxn>
                <a:cxn ang="0">
                  <a:pos x="163" y="0"/>
                </a:cxn>
                <a:cxn ang="0">
                  <a:pos x="178" y="2"/>
                </a:cxn>
                <a:cxn ang="0">
                  <a:pos x="202" y="9"/>
                </a:cxn>
                <a:cxn ang="0">
                  <a:pos x="224" y="21"/>
                </a:cxn>
                <a:cxn ang="0">
                  <a:pos x="245" y="38"/>
                </a:cxn>
                <a:cxn ang="0">
                  <a:pos x="264" y="60"/>
                </a:cxn>
                <a:cxn ang="0">
                  <a:pos x="281" y="86"/>
                </a:cxn>
                <a:cxn ang="0">
                  <a:pos x="295" y="116"/>
                </a:cxn>
                <a:cxn ang="0">
                  <a:pos x="308" y="148"/>
                </a:cxn>
                <a:cxn ang="0">
                  <a:pos x="317" y="183"/>
                </a:cxn>
                <a:cxn ang="0">
                  <a:pos x="322" y="221"/>
                </a:cxn>
                <a:cxn ang="0">
                  <a:pos x="324" y="259"/>
                </a:cxn>
                <a:cxn ang="0">
                  <a:pos x="323" y="286"/>
                </a:cxn>
                <a:cxn ang="0">
                  <a:pos x="319" y="325"/>
                </a:cxn>
                <a:cxn ang="0">
                  <a:pos x="311" y="361"/>
                </a:cxn>
                <a:cxn ang="0">
                  <a:pos x="300" y="394"/>
                </a:cxn>
                <a:cxn ang="0">
                  <a:pos x="286" y="424"/>
                </a:cxn>
                <a:cxn ang="0">
                  <a:pos x="270" y="452"/>
                </a:cxn>
                <a:cxn ang="0">
                  <a:pos x="252" y="475"/>
                </a:cxn>
                <a:cxn ang="0">
                  <a:pos x="231" y="493"/>
                </a:cxn>
                <a:cxn ang="0">
                  <a:pos x="209" y="508"/>
                </a:cxn>
                <a:cxn ang="0">
                  <a:pos x="186" y="517"/>
                </a:cxn>
                <a:cxn ang="0">
                  <a:pos x="163" y="519"/>
                </a:cxn>
              </a:cxnLst>
              <a:rect l="0" t="0" r="r" b="b"/>
              <a:pathLst>
                <a:path w="324" h="519">
                  <a:moveTo>
                    <a:pt x="163" y="519"/>
                  </a:moveTo>
                  <a:lnTo>
                    <a:pt x="154" y="519"/>
                  </a:lnTo>
                  <a:lnTo>
                    <a:pt x="146" y="518"/>
                  </a:lnTo>
                  <a:lnTo>
                    <a:pt x="138" y="517"/>
                  </a:lnTo>
                  <a:lnTo>
                    <a:pt x="130" y="514"/>
                  </a:lnTo>
                  <a:lnTo>
                    <a:pt x="122" y="511"/>
                  </a:lnTo>
                  <a:lnTo>
                    <a:pt x="115" y="508"/>
                  </a:lnTo>
                  <a:lnTo>
                    <a:pt x="107" y="503"/>
                  </a:lnTo>
                  <a:lnTo>
                    <a:pt x="99" y="499"/>
                  </a:lnTo>
                  <a:lnTo>
                    <a:pt x="92" y="493"/>
                  </a:lnTo>
                  <a:lnTo>
                    <a:pt x="86" y="488"/>
                  </a:lnTo>
                  <a:lnTo>
                    <a:pt x="79" y="482"/>
                  </a:lnTo>
                  <a:lnTo>
                    <a:pt x="72" y="475"/>
                  </a:lnTo>
                  <a:lnTo>
                    <a:pt x="66" y="468"/>
                  </a:lnTo>
                  <a:lnTo>
                    <a:pt x="59" y="460"/>
                  </a:lnTo>
                  <a:lnTo>
                    <a:pt x="53" y="452"/>
                  </a:lnTo>
                  <a:lnTo>
                    <a:pt x="48" y="443"/>
                  </a:lnTo>
                  <a:lnTo>
                    <a:pt x="42" y="434"/>
                  </a:lnTo>
                  <a:lnTo>
                    <a:pt x="37" y="424"/>
                  </a:lnTo>
                  <a:lnTo>
                    <a:pt x="32" y="415"/>
                  </a:lnTo>
                  <a:lnTo>
                    <a:pt x="28" y="404"/>
                  </a:lnTo>
                  <a:lnTo>
                    <a:pt x="23" y="394"/>
                  </a:lnTo>
                  <a:lnTo>
                    <a:pt x="19" y="383"/>
                  </a:lnTo>
                  <a:lnTo>
                    <a:pt x="15" y="372"/>
                  </a:lnTo>
                  <a:lnTo>
                    <a:pt x="12" y="361"/>
                  </a:lnTo>
                  <a:lnTo>
                    <a:pt x="10" y="349"/>
                  </a:lnTo>
                  <a:lnTo>
                    <a:pt x="7" y="337"/>
                  </a:lnTo>
                  <a:lnTo>
                    <a:pt x="4" y="325"/>
                  </a:lnTo>
                  <a:lnTo>
                    <a:pt x="3" y="312"/>
                  </a:lnTo>
                  <a:lnTo>
                    <a:pt x="1" y="300"/>
                  </a:lnTo>
                  <a:lnTo>
                    <a:pt x="0" y="286"/>
                  </a:lnTo>
                  <a:lnTo>
                    <a:pt x="0" y="273"/>
                  </a:lnTo>
                  <a:lnTo>
                    <a:pt x="0" y="259"/>
                  </a:lnTo>
                  <a:lnTo>
                    <a:pt x="0" y="259"/>
                  </a:lnTo>
                  <a:lnTo>
                    <a:pt x="0" y="247"/>
                  </a:lnTo>
                  <a:lnTo>
                    <a:pt x="0" y="234"/>
                  </a:lnTo>
                  <a:lnTo>
                    <a:pt x="1" y="221"/>
                  </a:lnTo>
                  <a:lnTo>
                    <a:pt x="3" y="208"/>
                  </a:lnTo>
                  <a:lnTo>
                    <a:pt x="4" y="195"/>
                  </a:lnTo>
                  <a:lnTo>
                    <a:pt x="7" y="183"/>
                  </a:lnTo>
                  <a:lnTo>
                    <a:pt x="10" y="172"/>
                  </a:lnTo>
                  <a:lnTo>
                    <a:pt x="12" y="159"/>
                  </a:lnTo>
                  <a:lnTo>
                    <a:pt x="15" y="148"/>
                  </a:lnTo>
                  <a:lnTo>
                    <a:pt x="19" y="137"/>
                  </a:lnTo>
                  <a:lnTo>
                    <a:pt x="23" y="126"/>
                  </a:lnTo>
                  <a:lnTo>
                    <a:pt x="28" y="116"/>
                  </a:lnTo>
                  <a:lnTo>
                    <a:pt x="32" y="105"/>
                  </a:lnTo>
                  <a:lnTo>
                    <a:pt x="37" y="96"/>
                  </a:lnTo>
                  <a:lnTo>
                    <a:pt x="42" y="86"/>
                  </a:lnTo>
                  <a:lnTo>
                    <a:pt x="48" y="77"/>
                  </a:lnTo>
                  <a:lnTo>
                    <a:pt x="53" y="68"/>
                  </a:lnTo>
                  <a:lnTo>
                    <a:pt x="59" y="60"/>
                  </a:lnTo>
                  <a:lnTo>
                    <a:pt x="66" y="53"/>
                  </a:lnTo>
                  <a:lnTo>
                    <a:pt x="72" y="45"/>
                  </a:lnTo>
                  <a:lnTo>
                    <a:pt x="79" y="38"/>
                  </a:lnTo>
                  <a:lnTo>
                    <a:pt x="86" y="32"/>
                  </a:lnTo>
                  <a:lnTo>
                    <a:pt x="92" y="27"/>
                  </a:lnTo>
                  <a:lnTo>
                    <a:pt x="99" y="21"/>
                  </a:lnTo>
                  <a:lnTo>
                    <a:pt x="107" y="17"/>
                  </a:lnTo>
                  <a:lnTo>
                    <a:pt x="115" y="12"/>
                  </a:lnTo>
                  <a:lnTo>
                    <a:pt x="122" y="9"/>
                  </a:lnTo>
                  <a:lnTo>
                    <a:pt x="130" y="6"/>
                  </a:lnTo>
                  <a:lnTo>
                    <a:pt x="138" y="4"/>
                  </a:lnTo>
                  <a:lnTo>
                    <a:pt x="146" y="2"/>
                  </a:lnTo>
                  <a:lnTo>
                    <a:pt x="154" y="1"/>
                  </a:lnTo>
                  <a:lnTo>
                    <a:pt x="163" y="0"/>
                  </a:lnTo>
                  <a:lnTo>
                    <a:pt x="163" y="0"/>
                  </a:lnTo>
                  <a:lnTo>
                    <a:pt x="170" y="1"/>
                  </a:lnTo>
                  <a:lnTo>
                    <a:pt x="178" y="2"/>
                  </a:lnTo>
                  <a:lnTo>
                    <a:pt x="186" y="4"/>
                  </a:lnTo>
                  <a:lnTo>
                    <a:pt x="194" y="6"/>
                  </a:lnTo>
                  <a:lnTo>
                    <a:pt x="202" y="9"/>
                  </a:lnTo>
                  <a:lnTo>
                    <a:pt x="209" y="12"/>
                  </a:lnTo>
                  <a:lnTo>
                    <a:pt x="217" y="17"/>
                  </a:lnTo>
                  <a:lnTo>
                    <a:pt x="224" y="21"/>
                  </a:lnTo>
                  <a:lnTo>
                    <a:pt x="231" y="27"/>
                  </a:lnTo>
                  <a:lnTo>
                    <a:pt x="238" y="32"/>
                  </a:lnTo>
                  <a:lnTo>
                    <a:pt x="245" y="38"/>
                  </a:lnTo>
                  <a:lnTo>
                    <a:pt x="252" y="45"/>
                  </a:lnTo>
                  <a:lnTo>
                    <a:pt x="257" y="53"/>
                  </a:lnTo>
                  <a:lnTo>
                    <a:pt x="264" y="60"/>
                  </a:lnTo>
                  <a:lnTo>
                    <a:pt x="270" y="68"/>
                  </a:lnTo>
                  <a:lnTo>
                    <a:pt x="275" y="77"/>
                  </a:lnTo>
                  <a:lnTo>
                    <a:pt x="281" y="86"/>
                  </a:lnTo>
                  <a:lnTo>
                    <a:pt x="286" y="96"/>
                  </a:lnTo>
                  <a:lnTo>
                    <a:pt x="291" y="105"/>
                  </a:lnTo>
                  <a:lnTo>
                    <a:pt x="295" y="116"/>
                  </a:lnTo>
                  <a:lnTo>
                    <a:pt x="300" y="126"/>
                  </a:lnTo>
                  <a:lnTo>
                    <a:pt x="304" y="137"/>
                  </a:lnTo>
                  <a:lnTo>
                    <a:pt x="308" y="148"/>
                  </a:lnTo>
                  <a:lnTo>
                    <a:pt x="311" y="159"/>
                  </a:lnTo>
                  <a:lnTo>
                    <a:pt x="313" y="172"/>
                  </a:lnTo>
                  <a:lnTo>
                    <a:pt x="317" y="183"/>
                  </a:lnTo>
                  <a:lnTo>
                    <a:pt x="319" y="195"/>
                  </a:lnTo>
                  <a:lnTo>
                    <a:pt x="320" y="208"/>
                  </a:lnTo>
                  <a:lnTo>
                    <a:pt x="322" y="221"/>
                  </a:lnTo>
                  <a:lnTo>
                    <a:pt x="323" y="234"/>
                  </a:lnTo>
                  <a:lnTo>
                    <a:pt x="323" y="247"/>
                  </a:lnTo>
                  <a:lnTo>
                    <a:pt x="324" y="259"/>
                  </a:lnTo>
                  <a:lnTo>
                    <a:pt x="324" y="259"/>
                  </a:lnTo>
                  <a:lnTo>
                    <a:pt x="323" y="273"/>
                  </a:lnTo>
                  <a:lnTo>
                    <a:pt x="323" y="286"/>
                  </a:lnTo>
                  <a:lnTo>
                    <a:pt x="322" y="300"/>
                  </a:lnTo>
                  <a:lnTo>
                    <a:pt x="320" y="312"/>
                  </a:lnTo>
                  <a:lnTo>
                    <a:pt x="319" y="325"/>
                  </a:lnTo>
                  <a:lnTo>
                    <a:pt x="317" y="337"/>
                  </a:lnTo>
                  <a:lnTo>
                    <a:pt x="313" y="349"/>
                  </a:lnTo>
                  <a:lnTo>
                    <a:pt x="311" y="361"/>
                  </a:lnTo>
                  <a:lnTo>
                    <a:pt x="308" y="372"/>
                  </a:lnTo>
                  <a:lnTo>
                    <a:pt x="304" y="383"/>
                  </a:lnTo>
                  <a:lnTo>
                    <a:pt x="300" y="394"/>
                  </a:lnTo>
                  <a:lnTo>
                    <a:pt x="295" y="404"/>
                  </a:lnTo>
                  <a:lnTo>
                    <a:pt x="291" y="415"/>
                  </a:lnTo>
                  <a:lnTo>
                    <a:pt x="286" y="424"/>
                  </a:lnTo>
                  <a:lnTo>
                    <a:pt x="281" y="434"/>
                  </a:lnTo>
                  <a:lnTo>
                    <a:pt x="275" y="443"/>
                  </a:lnTo>
                  <a:lnTo>
                    <a:pt x="270" y="452"/>
                  </a:lnTo>
                  <a:lnTo>
                    <a:pt x="264" y="460"/>
                  </a:lnTo>
                  <a:lnTo>
                    <a:pt x="257" y="468"/>
                  </a:lnTo>
                  <a:lnTo>
                    <a:pt x="252" y="475"/>
                  </a:lnTo>
                  <a:lnTo>
                    <a:pt x="245" y="482"/>
                  </a:lnTo>
                  <a:lnTo>
                    <a:pt x="238" y="488"/>
                  </a:lnTo>
                  <a:lnTo>
                    <a:pt x="231" y="493"/>
                  </a:lnTo>
                  <a:lnTo>
                    <a:pt x="224" y="499"/>
                  </a:lnTo>
                  <a:lnTo>
                    <a:pt x="217" y="503"/>
                  </a:lnTo>
                  <a:lnTo>
                    <a:pt x="209" y="508"/>
                  </a:lnTo>
                  <a:lnTo>
                    <a:pt x="202" y="511"/>
                  </a:lnTo>
                  <a:lnTo>
                    <a:pt x="194" y="514"/>
                  </a:lnTo>
                  <a:lnTo>
                    <a:pt x="186" y="517"/>
                  </a:lnTo>
                  <a:lnTo>
                    <a:pt x="178" y="518"/>
                  </a:lnTo>
                  <a:lnTo>
                    <a:pt x="170" y="519"/>
                  </a:lnTo>
                  <a:lnTo>
                    <a:pt x="163" y="519"/>
                  </a:lnTo>
                  <a:lnTo>
                    <a:pt x="163" y="519"/>
                  </a:lnTo>
                  <a:close/>
                </a:path>
              </a:pathLst>
            </a:custGeom>
            <a:solidFill>
              <a:srgbClr val="000000"/>
            </a:solidFill>
            <a:ln w="9525">
              <a:noFill/>
              <a:round/>
              <a:headEnd/>
              <a:tailEnd/>
            </a:ln>
          </p:spPr>
          <p:txBody>
            <a:bodyPr/>
            <a:lstStyle/>
            <a:p>
              <a:endParaRPr lang="en-US"/>
            </a:p>
          </p:txBody>
        </p:sp>
        <p:sp>
          <p:nvSpPr>
            <p:cNvPr id="30187" name="Freeform 2539"/>
            <p:cNvSpPr>
              <a:spLocks/>
            </p:cNvSpPr>
            <p:nvPr/>
          </p:nvSpPr>
          <p:spPr bwMode="auto">
            <a:xfrm>
              <a:off x="1491" y="1666"/>
              <a:ext cx="15" cy="10"/>
            </a:xfrm>
            <a:custGeom>
              <a:avLst/>
              <a:gdLst/>
              <a:ahLst/>
              <a:cxnLst>
                <a:cxn ang="0">
                  <a:pos x="85" y="3"/>
                </a:cxn>
                <a:cxn ang="0">
                  <a:pos x="0" y="0"/>
                </a:cxn>
                <a:cxn ang="0">
                  <a:pos x="65" y="56"/>
                </a:cxn>
                <a:cxn ang="0">
                  <a:pos x="85" y="3"/>
                </a:cxn>
                <a:cxn ang="0">
                  <a:pos x="85" y="3"/>
                </a:cxn>
              </a:cxnLst>
              <a:rect l="0" t="0" r="r" b="b"/>
              <a:pathLst>
                <a:path w="85" h="56">
                  <a:moveTo>
                    <a:pt x="85" y="3"/>
                  </a:moveTo>
                  <a:lnTo>
                    <a:pt x="0" y="0"/>
                  </a:lnTo>
                  <a:lnTo>
                    <a:pt x="65" y="56"/>
                  </a:lnTo>
                  <a:lnTo>
                    <a:pt x="85" y="3"/>
                  </a:lnTo>
                  <a:lnTo>
                    <a:pt x="85" y="3"/>
                  </a:lnTo>
                  <a:close/>
                </a:path>
              </a:pathLst>
            </a:custGeom>
            <a:solidFill>
              <a:srgbClr val="000000"/>
            </a:solidFill>
            <a:ln w="9525">
              <a:noFill/>
              <a:round/>
              <a:headEnd/>
              <a:tailEnd/>
            </a:ln>
          </p:spPr>
          <p:txBody>
            <a:bodyPr/>
            <a:lstStyle/>
            <a:p>
              <a:endParaRPr lang="en-US"/>
            </a:p>
          </p:txBody>
        </p:sp>
        <p:sp>
          <p:nvSpPr>
            <p:cNvPr id="30188" name="Freeform 2540"/>
            <p:cNvSpPr>
              <a:spLocks/>
            </p:cNvSpPr>
            <p:nvPr/>
          </p:nvSpPr>
          <p:spPr bwMode="auto">
            <a:xfrm>
              <a:off x="1472" y="1680"/>
              <a:ext cx="55" cy="87"/>
            </a:xfrm>
            <a:custGeom>
              <a:avLst/>
              <a:gdLst/>
              <a:ahLst/>
              <a:cxnLst>
                <a:cxn ang="0">
                  <a:pos x="147" y="523"/>
                </a:cxn>
                <a:cxn ang="0">
                  <a:pos x="122" y="517"/>
                </a:cxn>
                <a:cxn ang="0">
                  <a:pos x="100" y="504"/>
                </a:cxn>
                <a:cxn ang="0">
                  <a:pos x="79" y="486"/>
                </a:cxn>
                <a:cxn ang="0">
                  <a:pos x="59" y="464"/>
                </a:cxn>
                <a:cxn ang="0">
                  <a:pos x="42" y="438"/>
                </a:cxn>
                <a:cxn ang="0">
                  <a:pos x="28" y="407"/>
                </a:cxn>
                <a:cxn ang="0">
                  <a:pos x="15" y="375"/>
                </a:cxn>
                <a:cxn ang="0">
                  <a:pos x="6" y="340"/>
                </a:cxn>
                <a:cxn ang="0">
                  <a:pos x="1" y="302"/>
                </a:cxn>
                <a:cxn ang="0">
                  <a:pos x="0" y="262"/>
                </a:cxn>
                <a:cxn ang="0">
                  <a:pos x="0" y="236"/>
                </a:cxn>
                <a:cxn ang="0">
                  <a:pos x="4" y="198"/>
                </a:cxn>
                <a:cxn ang="0">
                  <a:pos x="12" y="162"/>
                </a:cxn>
                <a:cxn ang="0">
                  <a:pos x="23" y="128"/>
                </a:cxn>
                <a:cxn ang="0">
                  <a:pos x="37" y="97"/>
                </a:cxn>
                <a:cxn ang="0">
                  <a:pos x="53" y="70"/>
                </a:cxn>
                <a:cxn ang="0">
                  <a:pos x="72" y="46"/>
                </a:cxn>
                <a:cxn ang="0">
                  <a:pos x="92" y="27"/>
                </a:cxn>
                <a:cxn ang="0">
                  <a:pos x="115" y="12"/>
                </a:cxn>
                <a:cxn ang="0">
                  <a:pos x="138" y="4"/>
                </a:cxn>
                <a:cxn ang="0">
                  <a:pos x="164" y="0"/>
                </a:cxn>
                <a:cxn ang="0">
                  <a:pos x="180" y="2"/>
                </a:cxn>
                <a:cxn ang="0">
                  <a:pos x="204" y="9"/>
                </a:cxn>
                <a:cxn ang="0">
                  <a:pos x="227" y="21"/>
                </a:cxn>
                <a:cxn ang="0">
                  <a:pos x="248" y="39"/>
                </a:cxn>
                <a:cxn ang="0">
                  <a:pos x="267" y="61"/>
                </a:cxn>
                <a:cxn ang="0">
                  <a:pos x="285" y="88"/>
                </a:cxn>
                <a:cxn ang="0">
                  <a:pos x="300" y="117"/>
                </a:cxn>
                <a:cxn ang="0">
                  <a:pos x="312" y="150"/>
                </a:cxn>
                <a:cxn ang="0">
                  <a:pos x="321" y="186"/>
                </a:cxn>
                <a:cxn ang="0">
                  <a:pos x="327" y="223"/>
                </a:cxn>
                <a:cxn ang="0">
                  <a:pos x="329" y="262"/>
                </a:cxn>
                <a:cxn ang="0">
                  <a:pos x="328" y="288"/>
                </a:cxn>
                <a:cxn ang="0">
                  <a:pos x="323" y="327"/>
                </a:cxn>
                <a:cxn ang="0">
                  <a:pos x="315" y="363"/>
                </a:cxn>
                <a:cxn ang="0">
                  <a:pos x="304" y="397"/>
                </a:cxn>
                <a:cxn ang="0">
                  <a:pos x="290" y="429"/>
                </a:cxn>
                <a:cxn ang="0">
                  <a:pos x="274" y="455"/>
                </a:cxn>
                <a:cxn ang="0">
                  <a:pos x="255" y="480"/>
                </a:cxn>
                <a:cxn ang="0">
                  <a:pos x="234" y="499"/>
                </a:cxn>
                <a:cxn ang="0">
                  <a:pos x="212" y="513"/>
                </a:cxn>
                <a:cxn ang="0">
                  <a:pos x="188" y="522"/>
                </a:cxn>
                <a:cxn ang="0">
                  <a:pos x="164" y="524"/>
                </a:cxn>
              </a:cxnLst>
              <a:rect l="0" t="0" r="r" b="b"/>
              <a:pathLst>
                <a:path w="329" h="524">
                  <a:moveTo>
                    <a:pt x="164" y="524"/>
                  </a:moveTo>
                  <a:lnTo>
                    <a:pt x="155" y="524"/>
                  </a:lnTo>
                  <a:lnTo>
                    <a:pt x="147" y="523"/>
                  </a:lnTo>
                  <a:lnTo>
                    <a:pt x="138" y="522"/>
                  </a:lnTo>
                  <a:lnTo>
                    <a:pt x="130" y="520"/>
                  </a:lnTo>
                  <a:lnTo>
                    <a:pt x="122" y="517"/>
                  </a:lnTo>
                  <a:lnTo>
                    <a:pt x="115" y="513"/>
                  </a:lnTo>
                  <a:lnTo>
                    <a:pt x="107" y="509"/>
                  </a:lnTo>
                  <a:lnTo>
                    <a:pt x="100" y="504"/>
                  </a:lnTo>
                  <a:lnTo>
                    <a:pt x="92" y="499"/>
                  </a:lnTo>
                  <a:lnTo>
                    <a:pt x="86" y="493"/>
                  </a:lnTo>
                  <a:lnTo>
                    <a:pt x="79" y="486"/>
                  </a:lnTo>
                  <a:lnTo>
                    <a:pt x="72" y="480"/>
                  </a:lnTo>
                  <a:lnTo>
                    <a:pt x="66" y="472"/>
                  </a:lnTo>
                  <a:lnTo>
                    <a:pt x="59" y="464"/>
                  </a:lnTo>
                  <a:lnTo>
                    <a:pt x="53" y="455"/>
                  </a:lnTo>
                  <a:lnTo>
                    <a:pt x="48" y="446"/>
                  </a:lnTo>
                  <a:lnTo>
                    <a:pt x="42" y="438"/>
                  </a:lnTo>
                  <a:lnTo>
                    <a:pt x="37" y="429"/>
                  </a:lnTo>
                  <a:lnTo>
                    <a:pt x="32" y="419"/>
                  </a:lnTo>
                  <a:lnTo>
                    <a:pt x="28" y="407"/>
                  </a:lnTo>
                  <a:lnTo>
                    <a:pt x="23" y="397"/>
                  </a:lnTo>
                  <a:lnTo>
                    <a:pt x="19" y="386"/>
                  </a:lnTo>
                  <a:lnTo>
                    <a:pt x="15" y="375"/>
                  </a:lnTo>
                  <a:lnTo>
                    <a:pt x="12" y="363"/>
                  </a:lnTo>
                  <a:lnTo>
                    <a:pt x="10" y="352"/>
                  </a:lnTo>
                  <a:lnTo>
                    <a:pt x="6" y="340"/>
                  </a:lnTo>
                  <a:lnTo>
                    <a:pt x="4" y="327"/>
                  </a:lnTo>
                  <a:lnTo>
                    <a:pt x="3" y="314"/>
                  </a:lnTo>
                  <a:lnTo>
                    <a:pt x="1" y="302"/>
                  </a:lnTo>
                  <a:lnTo>
                    <a:pt x="0" y="288"/>
                  </a:lnTo>
                  <a:lnTo>
                    <a:pt x="0" y="275"/>
                  </a:lnTo>
                  <a:lnTo>
                    <a:pt x="0" y="262"/>
                  </a:lnTo>
                  <a:lnTo>
                    <a:pt x="0" y="262"/>
                  </a:lnTo>
                  <a:lnTo>
                    <a:pt x="0" y="249"/>
                  </a:lnTo>
                  <a:lnTo>
                    <a:pt x="0" y="236"/>
                  </a:lnTo>
                  <a:lnTo>
                    <a:pt x="1" y="223"/>
                  </a:lnTo>
                  <a:lnTo>
                    <a:pt x="3" y="211"/>
                  </a:lnTo>
                  <a:lnTo>
                    <a:pt x="4" y="198"/>
                  </a:lnTo>
                  <a:lnTo>
                    <a:pt x="6" y="186"/>
                  </a:lnTo>
                  <a:lnTo>
                    <a:pt x="10" y="174"/>
                  </a:lnTo>
                  <a:lnTo>
                    <a:pt x="12" y="162"/>
                  </a:lnTo>
                  <a:lnTo>
                    <a:pt x="15" y="150"/>
                  </a:lnTo>
                  <a:lnTo>
                    <a:pt x="19" y="139"/>
                  </a:lnTo>
                  <a:lnTo>
                    <a:pt x="23" y="128"/>
                  </a:lnTo>
                  <a:lnTo>
                    <a:pt x="28" y="117"/>
                  </a:lnTo>
                  <a:lnTo>
                    <a:pt x="32" y="107"/>
                  </a:lnTo>
                  <a:lnTo>
                    <a:pt x="37" y="97"/>
                  </a:lnTo>
                  <a:lnTo>
                    <a:pt x="42" y="88"/>
                  </a:lnTo>
                  <a:lnTo>
                    <a:pt x="48" y="78"/>
                  </a:lnTo>
                  <a:lnTo>
                    <a:pt x="53" y="70"/>
                  </a:lnTo>
                  <a:lnTo>
                    <a:pt x="59" y="61"/>
                  </a:lnTo>
                  <a:lnTo>
                    <a:pt x="66" y="54"/>
                  </a:lnTo>
                  <a:lnTo>
                    <a:pt x="72" y="46"/>
                  </a:lnTo>
                  <a:lnTo>
                    <a:pt x="79" y="39"/>
                  </a:lnTo>
                  <a:lnTo>
                    <a:pt x="86" y="32"/>
                  </a:lnTo>
                  <a:lnTo>
                    <a:pt x="92" y="27"/>
                  </a:lnTo>
                  <a:lnTo>
                    <a:pt x="100" y="21"/>
                  </a:lnTo>
                  <a:lnTo>
                    <a:pt x="107" y="17"/>
                  </a:lnTo>
                  <a:lnTo>
                    <a:pt x="115" y="12"/>
                  </a:lnTo>
                  <a:lnTo>
                    <a:pt x="122" y="9"/>
                  </a:lnTo>
                  <a:lnTo>
                    <a:pt x="130" y="6"/>
                  </a:lnTo>
                  <a:lnTo>
                    <a:pt x="138" y="4"/>
                  </a:lnTo>
                  <a:lnTo>
                    <a:pt x="147" y="2"/>
                  </a:lnTo>
                  <a:lnTo>
                    <a:pt x="155" y="1"/>
                  </a:lnTo>
                  <a:lnTo>
                    <a:pt x="164" y="0"/>
                  </a:lnTo>
                  <a:lnTo>
                    <a:pt x="164" y="0"/>
                  </a:lnTo>
                  <a:lnTo>
                    <a:pt x="172" y="1"/>
                  </a:lnTo>
                  <a:lnTo>
                    <a:pt x="180" y="2"/>
                  </a:lnTo>
                  <a:lnTo>
                    <a:pt x="188" y="4"/>
                  </a:lnTo>
                  <a:lnTo>
                    <a:pt x="196" y="6"/>
                  </a:lnTo>
                  <a:lnTo>
                    <a:pt x="204" y="9"/>
                  </a:lnTo>
                  <a:lnTo>
                    <a:pt x="212" y="12"/>
                  </a:lnTo>
                  <a:lnTo>
                    <a:pt x="219" y="17"/>
                  </a:lnTo>
                  <a:lnTo>
                    <a:pt x="227" y="21"/>
                  </a:lnTo>
                  <a:lnTo>
                    <a:pt x="234" y="27"/>
                  </a:lnTo>
                  <a:lnTo>
                    <a:pt x="242" y="32"/>
                  </a:lnTo>
                  <a:lnTo>
                    <a:pt x="248" y="39"/>
                  </a:lnTo>
                  <a:lnTo>
                    <a:pt x="255" y="46"/>
                  </a:lnTo>
                  <a:lnTo>
                    <a:pt x="262" y="54"/>
                  </a:lnTo>
                  <a:lnTo>
                    <a:pt x="267" y="61"/>
                  </a:lnTo>
                  <a:lnTo>
                    <a:pt x="274" y="70"/>
                  </a:lnTo>
                  <a:lnTo>
                    <a:pt x="280" y="78"/>
                  </a:lnTo>
                  <a:lnTo>
                    <a:pt x="285" y="88"/>
                  </a:lnTo>
                  <a:lnTo>
                    <a:pt x="290" y="97"/>
                  </a:lnTo>
                  <a:lnTo>
                    <a:pt x="295" y="107"/>
                  </a:lnTo>
                  <a:lnTo>
                    <a:pt x="300" y="117"/>
                  </a:lnTo>
                  <a:lnTo>
                    <a:pt x="304" y="128"/>
                  </a:lnTo>
                  <a:lnTo>
                    <a:pt x="308" y="139"/>
                  </a:lnTo>
                  <a:lnTo>
                    <a:pt x="312" y="150"/>
                  </a:lnTo>
                  <a:lnTo>
                    <a:pt x="315" y="162"/>
                  </a:lnTo>
                  <a:lnTo>
                    <a:pt x="318" y="174"/>
                  </a:lnTo>
                  <a:lnTo>
                    <a:pt x="321" y="186"/>
                  </a:lnTo>
                  <a:lnTo>
                    <a:pt x="323" y="198"/>
                  </a:lnTo>
                  <a:lnTo>
                    <a:pt x="324" y="211"/>
                  </a:lnTo>
                  <a:lnTo>
                    <a:pt x="327" y="223"/>
                  </a:lnTo>
                  <a:lnTo>
                    <a:pt x="328" y="236"/>
                  </a:lnTo>
                  <a:lnTo>
                    <a:pt x="328" y="249"/>
                  </a:lnTo>
                  <a:lnTo>
                    <a:pt x="329" y="262"/>
                  </a:lnTo>
                  <a:lnTo>
                    <a:pt x="329" y="262"/>
                  </a:lnTo>
                  <a:lnTo>
                    <a:pt x="328" y="275"/>
                  </a:lnTo>
                  <a:lnTo>
                    <a:pt x="328" y="288"/>
                  </a:lnTo>
                  <a:lnTo>
                    <a:pt x="327" y="302"/>
                  </a:lnTo>
                  <a:lnTo>
                    <a:pt x="324" y="314"/>
                  </a:lnTo>
                  <a:lnTo>
                    <a:pt x="323" y="327"/>
                  </a:lnTo>
                  <a:lnTo>
                    <a:pt x="321" y="340"/>
                  </a:lnTo>
                  <a:lnTo>
                    <a:pt x="318" y="352"/>
                  </a:lnTo>
                  <a:lnTo>
                    <a:pt x="315" y="363"/>
                  </a:lnTo>
                  <a:lnTo>
                    <a:pt x="312" y="375"/>
                  </a:lnTo>
                  <a:lnTo>
                    <a:pt x="308" y="386"/>
                  </a:lnTo>
                  <a:lnTo>
                    <a:pt x="304" y="397"/>
                  </a:lnTo>
                  <a:lnTo>
                    <a:pt x="300" y="407"/>
                  </a:lnTo>
                  <a:lnTo>
                    <a:pt x="295" y="419"/>
                  </a:lnTo>
                  <a:lnTo>
                    <a:pt x="290" y="429"/>
                  </a:lnTo>
                  <a:lnTo>
                    <a:pt x="285" y="438"/>
                  </a:lnTo>
                  <a:lnTo>
                    <a:pt x="280" y="446"/>
                  </a:lnTo>
                  <a:lnTo>
                    <a:pt x="274" y="455"/>
                  </a:lnTo>
                  <a:lnTo>
                    <a:pt x="267" y="464"/>
                  </a:lnTo>
                  <a:lnTo>
                    <a:pt x="262" y="472"/>
                  </a:lnTo>
                  <a:lnTo>
                    <a:pt x="255" y="480"/>
                  </a:lnTo>
                  <a:lnTo>
                    <a:pt x="248" y="486"/>
                  </a:lnTo>
                  <a:lnTo>
                    <a:pt x="242" y="493"/>
                  </a:lnTo>
                  <a:lnTo>
                    <a:pt x="234" y="499"/>
                  </a:lnTo>
                  <a:lnTo>
                    <a:pt x="227" y="504"/>
                  </a:lnTo>
                  <a:lnTo>
                    <a:pt x="219" y="509"/>
                  </a:lnTo>
                  <a:lnTo>
                    <a:pt x="212" y="513"/>
                  </a:lnTo>
                  <a:lnTo>
                    <a:pt x="204" y="517"/>
                  </a:lnTo>
                  <a:lnTo>
                    <a:pt x="196" y="520"/>
                  </a:lnTo>
                  <a:lnTo>
                    <a:pt x="188" y="522"/>
                  </a:lnTo>
                  <a:lnTo>
                    <a:pt x="180" y="523"/>
                  </a:lnTo>
                  <a:lnTo>
                    <a:pt x="172" y="524"/>
                  </a:lnTo>
                  <a:lnTo>
                    <a:pt x="164" y="524"/>
                  </a:lnTo>
                  <a:lnTo>
                    <a:pt x="164" y="524"/>
                  </a:lnTo>
                  <a:close/>
                </a:path>
              </a:pathLst>
            </a:custGeom>
            <a:solidFill>
              <a:srgbClr val="000000"/>
            </a:solidFill>
            <a:ln w="9525">
              <a:noFill/>
              <a:round/>
              <a:headEnd/>
              <a:tailEnd/>
            </a:ln>
          </p:spPr>
          <p:txBody>
            <a:bodyPr/>
            <a:lstStyle/>
            <a:p>
              <a:endParaRPr lang="en-US"/>
            </a:p>
          </p:txBody>
        </p:sp>
        <p:sp>
          <p:nvSpPr>
            <p:cNvPr id="30189" name="Freeform 2541"/>
            <p:cNvSpPr>
              <a:spLocks/>
            </p:cNvSpPr>
            <p:nvPr/>
          </p:nvSpPr>
          <p:spPr bwMode="auto">
            <a:xfrm>
              <a:off x="1473" y="1685"/>
              <a:ext cx="27" cy="48"/>
            </a:xfrm>
            <a:custGeom>
              <a:avLst/>
              <a:gdLst/>
              <a:ahLst/>
              <a:cxnLst>
                <a:cxn ang="0">
                  <a:pos x="74" y="290"/>
                </a:cxn>
                <a:cxn ang="0">
                  <a:pos x="62" y="285"/>
                </a:cxn>
                <a:cxn ang="0">
                  <a:pos x="50" y="279"/>
                </a:cxn>
                <a:cxn ang="0">
                  <a:pos x="40" y="270"/>
                </a:cxn>
                <a:cxn ang="0">
                  <a:pos x="30" y="258"/>
                </a:cxn>
                <a:cxn ang="0">
                  <a:pos x="21" y="243"/>
                </a:cxn>
                <a:cxn ang="0">
                  <a:pos x="14" y="226"/>
                </a:cxn>
                <a:cxn ang="0">
                  <a:pos x="8" y="209"/>
                </a:cxn>
                <a:cxn ang="0">
                  <a:pos x="4" y="189"/>
                </a:cxn>
                <a:cxn ang="0">
                  <a:pos x="0" y="167"/>
                </a:cxn>
                <a:cxn ang="0">
                  <a:pos x="0" y="145"/>
                </a:cxn>
                <a:cxn ang="0">
                  <a:pos x="0" y="131"/>
                </a:cxn>
                <a:cxn ang="0">
                  <a:pos x="2" y="110"/>
                </a:cxn>
                <a:cxn ang="0">
                  <a:pos x="6" y="90"/>
                </a:cxn>
                <a:cxn ang="0">
                  <a:pos x="11" y="71"/>
                </a:cxn>
                <a:cxn ang="0">
                  <a:pos x="19" y="54"/>
                </a:cxn>
                <a:cxn ang="0">
                  <a:pos x="27" y="39"/>
                </a:cxn>
                <a:cxn ang="0">
                  <a:pos x="37" y="26"/>
                </a:cxn>
                <a:cxn ang="0">
                  <a:pos x="47" y="15"/>
                </a:cxn>
                <a:cxn ang="0">
                  <a:pos x="58" y="7"/>
                </a:cxn>
                <a:cxn ang="0">
                  <a:pos x="69" y="3"/>
                </a:cxn>
                <a:cxn ang="0">
                  <a:pos x="83" y="0"/>
                </a:cxn>
                <a:cxn ang="0">
                  <a:pos x="91" y="2"/>
                </a:cxn>
                <a:cxn ang="0">
                  <a:pos x="103" y="6"/>
                </a:cxn>
                <a:cxn ang="0">
                  <a:pos x="114" y="13"/>
                </a:cxn>
                <a:cxn ang="0">
                  <a:pos x="124" y="23"/>
                </a:cxn>
                <a:cxn ang="0">
                  <a:pos x="134" y="34"/>
                </a:cxn>
                <a:cxn ang="0">
                  <a:pos x="143" y="48"/>
                </a:cxn>
                <a:cxn ang="0">
                  <a:pos x="151" y="65"/>
                </a:cxn>
                <a:cxn ang="0">
                  <a:pos x="156" y="83"/>
                </a:cxn>
                <a:cxn ang="0">
                  <a:pos x="161" y="103"/>
                </a:cxn>
                <a:cxn ang="0">
                  <a:pos x="164" y="124"/>
                </a:cxn>
                <a:cxn ang="0">
                  <a:pos x="165" y="145"/>
                </a:cxn>
                <a:cxn ang="0">
                  <a:pos x="164" y="161"/>
                </a:cxn>
                <a:cxn ang="0">
                  <a:pos x="162" y="182"/>
                </a:cxn>
                <a:cxn ang="0">
                  <a:pos x="159" y="202"/>
                </a:cxn>
                <a:cxn ang="0">
                  <a:pos x="153" y="221"/>
                </a:cxn>
                <a:cxn ang="0">
                  <a:pos x="145" y="238"/>
                </a:cxn>
                <a:cxn ang="0">
                  <a:pos x="137" y="253"/>
                </a:cxn>
                <a:cxn ang="0">
                  <a:pos x="127" y="265"/>
                </a:cxn>
                <a:cxn ang="0">
                  <a:pos x="117" y="276"/>
                </a:cxn>
                <a:cxn ang="0">
                  <a:pos x="106" y="284"/>
                </a:cxn>
                <a:cxn ang="0">
                  <a:pos x="95" y="289"/>
                </a:cxn>
                <a:cxn ang="0">
                  <a:pos x="83" y="290"/>
                </a:cxn>
              </a:cxnLst>
              <a:rect l="0" t="0" r="r" b="b"/>
              <a:pathLst>
                <a:path w="165" h="290">
                  <a:moveTo>
                    <a:pt x="83" y="290"/>
                  </a:moveTo>
                  <a:lnTo>
                    <a:pt x="78" y="290"/>
                  </a:lnTo>
                  <a:lnTo>
                    <a:pt x="74" y="290"/>
                  </a:lnTo>
                  <a:lnTo>
                    <a:pt x="69" y="289"/>
                  </a:lnTo>
                  <a:lnTo>
                    <a:pt x="66" y="288"/>
                  </a:lnTo>
                  <a:lnTo>
                    <a:pt x="62" y="285"/>
                  </a:lnTo>
                  <a:lnTo>
                    <a:pt x="58" y="284"/>
                  </a:lnTo>
                  <a:lnTo>
                    <a:pt x="54" y="282"/>
                  </a:lnTo>
                  <a:lnTo>
                    <a:pt x="50" y="279"/>
                  </a:lnTo>
                  <a:lnTo>
                    <a:pt x="47" y="276"/>
                  </a:lnTo>
                  <a:lnTo>
                    <a:pt x="44" y="273"/>
                  </a:lnTo>
                  <a:lnTo>
                    <a:pt x="40" y="270"/>
                  </a:lnTo>
                  <a:lnTo>
                    <a:pt x="37" y="265"/>
                  </a:lnTo>
                  <a:lnTo>
                    <a:pt x="34" y="262"/>
                  </a:lnTo>
                  <a:lnTo>
                    <a:pt x="30" y="258"/>
                  </a:lnTo>
                  <a:lnTo>
                    <a:pt x="27" y="253"/>
                  </a:lnTo>
                  <a:lnTo>
                    <a:pt x="25" y="248"/>
                  </a:lnTo>
                  <a:lnTo>
                    <a:pt x="21" y="243"/>
                  </a:lnTo>
                  <a:lnTo>
                    <a:pt x="19" y="238"/>
                  </a:lnTo>
                  <a:lnTo>
                    <a:pt x="16" y="232"/>
                  </a:lnTo>
                  <a:lnTo>
                    <a:pt x="14" y="226"/>
                  </a:lnTo>
                  <a:lnTo>
                    <a:pt x="11" y="221"/>
                  </a:lnTo>
                  <a:lnTo>
                    <a:pt x="10" y="215"/>
                  </a:lnTo>
                  <a:lnTo>
                    <a:pt x="8" y="209"/>
                  </a:lnTo>
                  <a:lnTo>
                    <a:pt x="6" y="202"/>
                  </a:lnTo>
                  <a:lnTo>
                    <a:pt x="5" y="195"/>
                  </a:lnTo>
                  <a:lnTo>
                    <a:pt x="4" y="189"/>
                  </a:lnTo>
                  <a:lnTo>
                    <a:pt x="2" y="182"/>
                  </a:lnTo>
                  <a:lnTo>
                    <a:pt x="1" y="175"/>
                  </a:lnTo>
                  <a:lnTo>
                    <a:pt x="0" y="167"/>
                  </a:lnTo>
                  <a:lnTo>
                    <a:pt x="0" y="161"/>
                  </a:lnTo>
                  <a:lnTo>
                    <a:pt x="0" y="153"/>
                  </a:lnTo>
                  <a:lnTo>
                    <a:pt x="0" y="145"/>
                  </a:lnTo>
                  <a:lnTo>
                    <a:pt x="0" y="145"/>
                  </a:lnTo>
                  <a:lnTo>
                    <a:pt x="0" y="138"/>
                  </a:lnTo>
                  <a:lnTo>
                    <a:pt x="0" y="131"/>
                  </a:lnTo>
                  <a:lnTo>
                    <a:pt x="0" y="124"/>
                  </a:lnTo>
                  <a:lnTo>
                    <a:pt x="1" y="117"/>
                  </a:lnTo>
                  <a:lnTo>
                    <a:pt x="2" y="110"/>
                  </a:lnTo>
                  <a:lnTo>
                    <a:pt x="4" y="103"/>
                  </a:lnTo>
                  <a:lnTo>
                    <a:pt x="5" y="96"/>
                  </a:lnTo>
                  <a:lnTo>
                    <a:pt x="6" y="90"/>
                  </a:lnTo>
                  <a:lnTo>
                    <a:pt x="8" y="83"/>
                  </a:lnTo>
                  <a:lnTo>
                    <a:pt x="10" y="77"/>
                  </a:lnTo>
                  <a:lnTo>
                    <a:pt x="11" y="71"/>
                  </a:lnTo>
                  <a:lnTo>
                    <a:pt x="14" y="65"/>
                  </a:lnTo>
                  <a:lnTo>
                    <a:pt x="16" y="59"/>
                  </a:lnTo>
                  <a:lnTo>
                    <a:pt x="19" y="54"/>
                  </a:lnTo>
                  <a:lnTo>
                    <a:pt x="21" y="48"/>
                  </a:lnTo>
                  <a:lnTo>
                    <a:pt x="25" y="44"/>
                  </a:lnTo>
                  <a:lnTo>
                    <a:pt x="27" y="39"/>
                  </a:lnTo>
                  <a:lnTo>
                    <a:pt x="30" y="34"/>
                  </a:lnTo>
                  <a:lnTo>
                    <a:pt x="34" y="31"/>
                  </a:lnTo>
                  <a:lnTo>
                    <a:pt x="37" y="26"/>
                  </a:lnTo>
                  <a:lnTo>
                    <a:pt x="40" y="23"/>
                  </a:lnTo>
                  <a:lnTo>
                    <a:pt x="44" y="18"/>
                  </a:lnTo>
                  <a:lnTo>
                    <a:pt x="47" y="15"/>
                  </a:lnTo>
                  <a:lnTo>
                    <a:pt x="50" y="13"/>
                  </a:lnTo>
                  <a:lnTo>
                    <a:pt x="54" y="9"/>
                  </a:lnTo>
                  <a:lnTo>
                    <a:pt x="58" y="7"/>
                  </a:lnTo>
                  <a:lnTo>
                    <a:pt x="62" y="6"/>
                  </a:lnTo>
                  <a:lnTo>
                    <a:pt x="66" y="4"/>
                  </a:lnTo>
                  <a:lnTo>
                    <a:pt x="69" y="3"/>
                  </a:lnTo>
                  <a:lnTo>
                    <a:pt x="74" y="2"/>
                  </a:lnTo>
                  <a:lnTo>
                    <a:pt x="78" y="2"/>
                  </a:lnTo>
                  <a:lnTo>
                    <a:pt x="83" y="0"/>
                  </a:lnTo>
                  <a:lnTo>
                    <a:pt x="83" y="0"/>
                  </a:lnTo>
                  <a:lnTo>
                    <a:pt x="86" y="2"/>
                  </a:lnTo>
                  <a:lnTo>
                    <a:pt x="91" y="2"/>
                  </a:lnTo>
                  <a:lnTo>
                    <a:pt x="95" y="3"/>
                  </a:lnTo>
                  <a:lnTo>
                    <a:pt x="98" y="4"/>
                  </a:lnTo>
                  <a:lnTo>
                    <a:pt x="103" y="6"/>
                  </a:lnTo>
                  <a:lnTo>
                    <a:pt x="106" y="7"/>
                  </a:lnTo>
                  <a:lnTo>
                    <a:pt x="111" y="9"/>
                  </a:lnTo>
                  <a:lnTo>
                    <a:pt x="114" y="13"/>
                  </a:lnTo>
                  <a:lnTo>
                    <a:pt x="117" y="15"/>
                  </a:lnTo>
                  <a:lnTo>
                    <a:pt x="121" y="18"/>
                  </a:lnTo>
                  <a:lnTo>
                    <a:pt x="124" y="23"/>
                  </a:lnTo>
                  <a:lnTo>
                    <a:pt x="127" y="26"/>
                  </a:lnTo>
                  <a:lnTo>
                    <a:pt x="131" y="31"/>
                  </a:lnTo>
                  <a:lnTo>
                    <a:pt x="134" y="34"/>
                  </a:lnTo>
                  <a:lnTo>
                    <a:pt x="137" y="39"/>
                  </a:lnTo>
                  <a:lnTo>
                    <a:pt x="141" y="44"/>
                  </a:lnTo>
                  <a:lnTo>
                    <a:pt x="143" y="48"/>
                  </a:lnTo>
                  <a:lnTo>
                    <a:pt x="145" y="54"/>
                  </a:lnTo>
                  <a:lnTo>
                    <a:pt x="149" y="59"/>
                  </a:lnTo>
                  <a:lnTo>
                    <a:pt x="151" y="65"/>
                  </a:lnTo>
                  <a:lnTo>
                    <a:pt x="153" y="71"/>
                  </a:lnTo>
                  <a:lnTo>
                    <a:pt x="154" y="77"/>
                  </a:lnTo>
                  <a:lnTo>
                    <a:pt x="156" y="83"/>
                  </a:lnTo>
                  <a:lnTo>
                    <a:pt x="159" y="90"/>
                  </a:lnTo>
                  <a:lnTo>
                    <a:pt x="160" y="96"/>
                  </a:lnTo>
                  <a:lnTo>
                    <a:pt x="161" y="103"/>
                  </a:lnTo>
                  <a:lnTo>
                    <a:pt x="162" y="110"/>
                  </a:lnTo>
                  <a:lnTo>
                    <a:pt x="163" y="117"/>
                  </a:lnTo>
                  <a:lnTo>
                    <a:pt x="164" y="124"/>
                  </a:lnTo>
                  <a:lnTo>
                    <a:pt x="164" y="131"/>
                  </a:lnTo>
                  <a:lnTo>
                    <a:pt x="164" y="138"/>
                  </a:lnTo>
                  <a:lnTo>
                    <a:pt x="165" y="145"/>
                  </a:lnTo>
                  <a:lnTo>
                    <a:pt x="165" y="145"/>
                  </a:lnTo>
                  <a:lnTo>
                    <a:pt x="164" y="153"/>
                  </a:lnTo>
                  <a:lnTo>
                    <a:pt x="164" y="161"/>
                  </a:lnTo>
                  <a:lnTo>
                    <a:pt x="164" y="167"/>
                  </a:lnTo>
                  <a:lnTo>
                    <a:pt x="163" y="175"/>
                  </a:lnTo>
                  <a:lnTo>
                    <a:pt x="162" y="182"/>
                  </a:lnTo>
                  <a:lnTo>
                    <a:pt x="161" y="189"/>
                  </a:lnTo>
                  <a:lnTo>
                    <a:pt x="160" y="195"/>
                  </a:lnTo>
                  <a:lnTo>
                    <a:pt x="159" y="202"/>
                  </a:lnTo>
                  <a:lnTo>
                    <a:pt x="156" y="209"/>
                  </a:lnTo>
                  <a:lnTo>
                    <a:pt x="154" y="215"/>
                  </a:lnTo>
                  <a:lnTo>
                    <a:pt x="153" y="221"/>
                  </a:lnTo>
                  <a:lnTo>
                    <a:pt x="151" y="226"/>
                  </a:lnTo>
                  <a:lnTo>
                    <a:pt x="149" y="232"/>
                  </a:lnTo>
                  <a:lnTo>
                    <a:pt x="145" y="238"/>
                  </a:lnTo>
                  <a:lnTo>
                    <a:pt x="143" y="243"/>
                  </a:lnTo>
                  <a:lnTo>
                    <a:pt x="141" y="248"/>
                  </a:lnTo>
                  <a:lnTo>
                    <a:pt x="137" y="253"/>
                  </a:lnTo>
                  <a:lnTo>
                    <a:pt x="134" y="258"/>
                  </a:lnTo>
                  <a:lnTo>
                    <a:pt x="131" y="262"/>
                  </a:lnTo>
                  <a:lnTo>
                    <a:pt x="127" y="265"/>
                  </a:lnTo>
                  <a:lnTo>
                    <a:pt x="124" y="270"/>
                  </a:lnTo>
                  <a:lnTo>
                    <a:pt x="121" y="273"/>
                  </a:lnTo>
                  <a:lnTo>
                    <a:pt x="117" y="276"/>
                  </a:lnTo>
                  <a:lnTo>
                    <a:pt x="114" y="279"/>
                  </a:lnTo>
                  <a:lnTo>
                    <a:pt x="111" y="282"/>
                  </a:lnTo>
                  <a:lnTo>
                    <a:pt x="106" y="284"/>
                  </a:lnTo>
                  <a:lnTo>
                    <a:pt x="103" y="285"/>
                  </a:lnTo>
                  <a:lnTo>
                    <a:pt x="98" y="288"/>
                  </a:lnTo>
                  <a:lnTo>
                    <a:pt x="95" y="289"/>
                  </a:lnTo>
                  <a:lnTo>
                    <a:pt x="91" y="290"/>
                  </a:lnTo>
                  <a:lnTo>
                    <a:pt x="86" y="290"/>
                  </a:lnTo>
                  <a:lnTo>
                    <a:pt x="83" y="290"/>
                  </a:lnTo>
                  <a:lnTo>
                    <a:pt x="83" y="290"/>
                  </a:lnTo>
                  <a:close/>
                </a:path>
              </a:pathLst>
            </a:custGeom>
            <a:solidFill>
              <a:srgbClr val="000000"/>
            </a:solidFill>
            <a:ln w="9525">
              <a:noFill/>
              <a:round/>
              <a:headEnd/>
              <a:tailEnd/>
            </a:ln>
          </p:spPr>
          <p:txBody>
            <a:bodyPr/>
            <a:lstStyle/>
            <a:p>
              <a:endParaRPr lang="en-US"/>
            </a:p>
          </p:txBody>
        </p:sp>
        <p:sp>
          <p:nvSpPr>
            <p:cNvPr id="30190" name="Freeform 2542"/>
            <p:cNvSpPr>
              <a:spLocks/>
            </p:cNvSpPr>
            <p:nvPr/>
          </p:nvSpPr>
          <p:spPr bwMode="auto">
            <a:xfrm>
              <a:off x="1726" y="1646"/>
              <a:ext cx="71" cy="115"/>
            </a:xfrm>
            <a:custGeom>
              <a:avLst/>
              <a:gdLst/>
              <a:ahLst/>
              <a:cxnLst>
                <a:cxn ang="0">
                  <a:pos x="193" y="686"/>
                </a:cxn>
                <a:cxn ang="0">
                  <a:pos x="162" y="677"/>
                </a:cxn>
                <a:cxn ang="0">
                  <a:pos x="132" y="661"/>
                </a:cxn>
                <a:cxn ang="0">
                  <a:pos x="104" y="639"/>
                </a:cxn>
                <a:cxn ang="0">
                  <a:pos x="78" y="610"/>
                </a:cxn>
                <a:cxn ang="0">
                  <a:pos x="56" y="575"/>
                </a:cxn>
                <a:cxn ang="0">
                  <a:pos x="37" y="536"/>
                </a:cxn>
                <a:cxn ang="0">
                  <a:pos x="21" y="493"/>
                </a:cxn>
                <a:cxn ang="0">
                  <a:pos x="9" y="446"/>
                </a:cxn>
                <a:cxn ang="0">
                  <a:pos x="2" y="396"/>
                </a:cxn>
                <a:cxn ang="0">
                  <a:pos x="0" y="344"/>
                </a:cxn>
                <a:cxn ang="0">
                  <a:pos x="1" y="309"/>
                </a:cxn>
                <a:cxn ang="0">
                  <a:pos x="7" y="258"/>
                </a:cxn>
                <a:cxn ang="0">
                  <a:pos x="17" y="210"/>
                </a:cxn>
                <a:cxn ang="0">
                  <a:pos x="31" y="167"/>
                </a:cxn>
                <a:cxn ang="0">
                  <a:pos x="49" y="126"/>
                </a:cxn>
                <a:cxn ang="0">
                  <a:pos x="70" y="90"/>
                </a:cxn>
                <a:cxn ang="0">
                  <a:pos x="95" y="59"/>
                </a:cxn>
                <a:cxn ang="0">
                  <a:pos x="123" y="34"/>
                </a:cxn>
                <a:cxn ang="0">
                  <a:pos x="152" y="15"/>
                </a:cxn>
                <a:cxn ang="0">
                  <a:pos x="182" y="4"/>
                </a:cxn>
                <a:cxn ang="0">
                  <a:pos x="215" y="0"/>
                </a:cxn>
                <a:cxn ang="0">
                  <a:pos x="236" y="2"/>
                </a:cxn>
                <a:cxn ang="0">
                  <a:pos x="268" y="11"/>
                </a:cxn>
                <a:cxn ang="0">
                  <a:pos x="298" y="28"/>
                </a:cxn>
                <a:cxn ang="0">
                  <a:pos x="326" y="50"/>
                </a:cxn>
                <a:cxn ang="0">
                  <a:pos x="350" y="79"/>
                </a:cxn>
                <a:cxn ang="0">
                  <a:pos x="373" y="113"/>
                </a:cxn>
                <a:cxn ang="0">
                  <a:pos x="391" y="152"/>
                </a:cxn>
                <a:cxn ang="0">
                  <a:pos x="407" y="196"/>
                </a:cxn>
                <a:cxn ang="0">
                  <a:pos x="419" y="242"/>
                </a:cxn>
                <a:cxn ang="0">
                  <a:pos x="426" y="292"/>
                </a:cxn>
                <a:cxn ang="0">
                  <a:pos x="429" y="344"/>
                </a:cxn>
                <a:cxn ang="0">
                  <a:pos x="427" y="379"/>
                </a:cxn>
                <a:cxn ang="0">
                  <a:pos x="422" y="430"/>
                </a:cxn>
                <a:cxn ang="0">
                  <a:pos x="412" y="477"/>
                </a:cxn>
                <a:cxn ang="0">
                  <a:pos x="397" y="522"/>
                </a:cxn>
                <a:cxn ang="0">
                  <a:pos x="379" y="563"/>
                </a:cxn>
                <a:cxn ang="0">
                  <a:pos x="358" y="598"/>
                </a:cxn>
                <a:cxn ang="0">
                  <a:pos x="333" y="630"/>
                </a:cxn>
                <a:cxn ang="0">
                  <a:pos x="307" y="654"/>
                </a:cxn>
                <a:cxn ang="0">
                  <a:pos x="278" y="673"/>
                </a:cxn>
                <a:cxn ang="0">
                  <a:pos x="246" y="684"/>
                </a:cxn>
                <a:cxn ang="0">
                  <a:pos x="215" y="687"/>
                </a:cxn>
              </a:cxnLst>
              <a:rect l="0" t="0" r="r" b="b"/>
              <a:pathLst>
                <a:path w="429" h="687">
                  <a:moveTo>
                    <a:pt x="215" y="687"/>
                  </a:moveTo>
                  <a:lnTo>
                    <a:pt x="204" y="687"/>
                  </a:lnTo>
                  <a:lnTo>
                    <a:pt x="193" y="686"/>
                  </a:lnTo>
                  <a:lnTo>
                    <a:pt x="182" y="684"/>
                  </a:lnTo>
                  <a:lnTo>
                    <a:pt x="172" y="681"/>
                  </a:lnTo>
                  <a:lnTo>
                    <a:pt x="162" y="677"/>
                  </a:lnTo>
                  <a:lnTo>
                    <a:pt x="152" y="673"/>
                  </a:lnTo>
                  <a:lnTo>
                    <a:pt x="142" y="667"/>
                  </a:lnTo>
                  <a:lnTo>
                    <a:pt x="132" y="661"/>
                  </a:lnTo>
                  <a:lnTo>
                    <a:pt x="123" y="654"/>
                  </a:lnTo>
                  <a:lnTo>
                    <a:pt x="113" y="646"/>
                  </a:lnTo>
                  <a:lnTo>
                    <a:pt x="104" y="639"/>
                  </a:lnTo>
                  <a:lnTo>
                    <a:pt x="95" y="630"/>
                  </a:lnTo>
                  <a:lnTo>
                    <a:pt x="87" y="620"/>
                  </a:lnTo>
                  <a:lnTo>
                    <a:pt x="78" y="610"/>
                  </a:lnTo>
                  <a:lnTo>
                    <a:pt x="70" y="598"/>
                  </a:lnTo>
                  <a:lnTo>
                    <a:pt x="64" y="587"/>
                  </a:lnTo>
                  <a:lnTo>
                    <a:pt x="56" y="575"/>
                  </a:lnTo>
                  <a:lnTo>
                    <a:pt x="49" y="563"/>
                  </a:lnTo>
                  <a:lnTo>
                    <a:pt x="42" y="550"/>
                  </a:lnTo>
                  <a:lnTo>
                    <a:pt x="37" y="536"/>
                  </a:lnTo>
                  <a:lnTo>
                    <a:pt x="31" y="522"/>
                  </a:lnTo>
                  <a:lnTo>
                    <a:pt x="26" y="507"/>
                  </a:lnTo>
                  <a:lnTo>
                    <a:pt x="21" y="493"/>
                  </a:lnTo>
                  <a:lnTo>
                    <a:pt x="17" y="477"/>
                  </a:lnTo>
                  <a:lnTo>
                    <a:pt x="12" y="462"/>
                  </a:lnTo>
                  <a:lnTo>
                    <a:pt x="9" y="446"/>
                  </a:lnTo>
                  <a:lnTo>
                    <a:pt x="7" y="430"/>
                  </a:lnTo>
                  <a:lnTo>
                    <a:pt x="3" y="414"/>
                  </a:lnTo>
                  <a:lnTo>
                    <a:pt x="2" y="396"/>
                  </a:lnTo>
                  <a:lnTo>
                    <a:pt x="1" y="379"/>
                  </a:lnTo>
                  <a:lnTo>
                    <a:pt x="0" y="361"/>
                  </a:lnTo>
                  <a:lnTo>
                    <a:pt x="0" y="344"/>
                  </a:lnTo>
                  <a:lnTo>
                    <a:pt x="0" y="344"/>
                  </a:lnTo>
                  <a:lnTo>
                    <a:pt x="0" y="327"/>
                  </a:lnTo>
                  <a:lnTo>
                    <a:pt x="1" y="309"/>
                  </a:lnTo>
                  <a:lnTo>
                    <a:pt x="2" y="292"/>
                  </a:lnTo>
                  <a:lnTo>
                    <a:pt x="3" y="275"/>
                  </a:lnTo>
                  <a:lnTo>
                    <a:pt x="7" y="258"/>
                  </a:lnTo>
                  <a:lnTo>
                    <a:pt x="9" y="242"/>
                  </a:lnTo>
                  <a:lnTo>
                    <a:pt x="12" y="227"/>
                  </a:lnTo>
                  <a:lnTo>
                    <a:pt x="17" y="210"/>
                  </a:lnTo>
                  <a:lnTo>
                    <a:pt x="21" y="196"/>
                  </a:lnTo>
                  <a:lnTo>
                    <a:pt x="26" y="181"/>
                  </a:lnTo>
                  <a:lnTo>
                    <a:pt x="31" y="167"/>
                  </a:lnTo>
                  <a:lnTo>
                    <a:pt x="37" y="152"/>
                  </a:lnTo>
                  <a:lnTo>
                    <a:pt x="42" y="139"/>
                  </a:lnTo>
                  <a:lnTo>
                    <a:pt x="49" y="126"/>
                  </a:lnTo>
                  <a:lnTo>
                    <a:pt x="56" y="113"/>
                  </a:lnTo>
                  <a:lnTo>
                    <a:pt x="64" y="101"/>
                  </a:lnTo>
                  <a:lnTo>
                    <a:pt x="70" y="90"/>
                  </a:lnTo>
                  <a:lnTo>
                    <a:pt x="78" y="79"/>
                  </a:lnTo>
                  <a:lnTo>
                    <a:pt x="87" y="69"/>
                  </a:lnTo>
                  <a:lnTo>
                    <a:pt x="95" y="59"/>
                  </a:lnTo>
                  <a:lnTo>
                    <a:pt x="104" y="50"/>
                  </a:lnTo>
                  <a:lnTo>
                    <a:pt x="113" y="42"/>
                  </a:lnTo>
                  <a:lnTo>
                    <a:pt x="123" y="34"/>
                  </a:lnTo>
                  <a:lnTo>
                    <a:pt x="132" y="28"/>
                  </a:lnTo>
                  <a:lnTo>
                    <a:pt x="142" y="21"/>
                  </a:lnTo>
                  <a:lnTo>
                    <a:pt x="152" y="15"/>
                  </a:lnTo>
                  <a:lnTo>
                    <a:pt x="162" y="11"/>
                  </a:lnTo>
                  <a:lnTo>
                    <a:pt x="172" y="8"/>
                  </a:lnTo>
                  <a:lnTo>
                    <a:pt x="182" y="4"/>
                  </a:lnTo>
                  <a:lnTo>
                    <a:pt x="193" y="2"/>
                  </a:lnTo>
                  <a:lnTo>
                    <a:pt x="204" y="1"/>
                  </a:lnTo>
                  <a:lnTo>
                    <a:pt x="215" y="0"/>
                  </a:lnTo>
                  <a:lnTo>
                    <a:pt x="215" y="0"/>
                  </a:lnTo>
                  <a:lnTo>
                    <a:pt x="225" y="1"/>
                  </a:lnTo>
                  <a:lnTo>
                    <a:pt x="236" y="2"/>
                  </a:lnTo>
                  <a:lnTo>
                    <a:pt x="246" y="4"/>
                  </a:lnTo>
                  <a:lnTo>
                    <a:pt x="258" y="8"/>
                  </a:lnTo>
                  <a:lnTo>
                    <a:pt x="268" y="11"/>
                  </a:lnTo>
                  <a:lnTo>
                    <a:pt x="278" y="15"/>
                  </a:lnTo>
                  <a:lnTo>
                    <a:pt x="288" y="21"/>
                  </a:lnTo>
                  <a:lnTo>
                    <a:pt x="298" y="28"/>
                  </a:lnTo>
                  <a:lnTo>
                    <a:pt x="307" y="34"/>
                  </a:lnTo>
                  <a:lnTo>
                    <a:pt x="317" y="42"/>
                  </a:lnTo>
                  <a:lnTo>
                    <a:pt x="326" y="50"/>
                  </a:lnTo>
                  <a:lnTo>
                    <a:pt x="333" y="59"/>
                  </a:lnTo>
                  <a:lnTo>
                    <a:pt x="342" y="69"/>
                  </a:lnTo>
                  <a:lnTo>
                    <a:pt x="350" y="79"/>
                  </a:lnTo>
                  <a:lnTo>
                    <a:pt x="358" y="90"/>
                  </a:lnTo>
                  <a:lnTo>
                    <a:pt x="366" y="101"/>
                  </a:lnTo>
                  <a:lnTo>
                    <a:pt x="373" y="113"/>
                  </a:lnTo>
                  <a:lnTo>
                    <a:pt x="379" y="126"/>
                  </a:lnTo>
                  <a:lnTo>
                    <a:pt x="386" y="139"/>
                  </a:lnTo>
                  <a:lnTo>
                    <a:pt x="391" y="152"/>
                  </a:lnTo>
                  <a:lnTo>
                    <a:pt x="397" y="167"/>
                  </a:lnTo>
                  <a:lnTo>
                    <a:pt x="403" y="181"/>
                  </a:lnTo>
                  <a:lnTo>
                    <a:pt x="407" y="196"/>
                  </a:lnTo>
                  <a:lnTo>
                    <a:pt x="412" y="210"/>
                  </a:lnTo>
                  <a:lnTo>
                    <a:pt x="416" y="227"/>
                  </a:lnTo>
                  <a:lnTo>
                    <a:pt x="419" y="242"/>
                  </a:lnTo>
                  <a:lnTo>
                    <a:pt x="422" y="258"/>
                  </a:lnTo>
                  <a:lnTo>
                    <a:pt x="425" y="275"/>
                  </a:lnTo>
                  <a:lnTo>
                    <a:pt x="426" y="292"/>
                  </a:lnTo>
                  <a:lnTo>
                    <a:pt x="427" y="309"/>
                  </a:lnTo>
                  <a:lnTo>
                    <a:pt x="428" y="327"/>
                  </a:lnTo>
                  <a:lnTo>
                    <a:pt x="429" y="344"/>
                  </a:lnTo>
                  <a:lnTo>
                    <a:pt x="429" y="344"/>
                  </a:lnTo>
                  <a:lnTo>
                    <a:pt x="428" y="361"/>
                  </a:lnTo>
                  <a:lnTo>
                    <a:pt x="427" y="379"/>
                  </a:lnTo>
                  <a:lnTo>
                    <a:pt x="426" y="396"/>
                  </a:lnTo>
                  <a:lnTo>
                    <a:pt x="425" y="414"/>
                  </a:lnTo>
                  <a:lnTo>
                    <a:pt x="422" y="430"/>
                  </a:lnTo>
                  <a:lnTo>
                    <a:pt x="419" y="446"/>
                  </a:lnTo>
                  <a:lnTo>
                    <a:pt x="416" y="462"/>
                  </a:lnTo>
                  <a:lnTo>
                    <a:pt x="412" y="477"/>
                  </a:lnTo>
                  <a:lnTo>
                    <a:pt x="407" y="493"/>
                  </a:lnTo>
                  <a:lnTo>
                    <a:pt x="403" y="507"/>
                  </a:lnTo>
                  <a:lnTo>
                    <a:pt x="397" y="522"/>
                  </a:lnTo>
                  <a:lnTo>
                    <a:pt x="391" y="536"/>
                  </a:lnTo>
                  <a:lnTo>
                    <a:pt x="386" y="550"/>
                  </a:lnTo>
                  <a:lnTo>
                    <a:pt x="379" y="563"/>
                  </a:lnTo>
                  <a:lnTo>
                    <a:pt x="373" y="575"/>
                  </a:lnTo>
                  <a:lnTo>
                    <a:pt x="366" y="587"/>
                  </a:lnTo>
                  <a:lnTo>
                    <a:pt x="358" y="598"/>
                  </a:lnTo>
                  <a:lnTo>
                    <a:pt x="350" y="610"/>
                  </a:lnTo>
                  <a:lnTo>
                    <a:pt x="342" y="620"/>
                  </a:lnTo>
                  <a:lnTo>
                    <a:pt x="333" y="630"/>
                  </a:lnTo>
                  <a:lnTo>
                    <a:pt x="326" y="639"/>
                  </a:lnTo>
                  <a:lnTo>
                    <a:pt x="317" y="646"/>
                  </a:lnTo>
                  <a:lnTo>
                    <a:pt x="307" y="654"/>
                  </a:lnTo>
                  <a:lnTo>
                    <a:pt x="298" y="661"/>
                  </a:lnTo>
                  <a:lnTo>
                    <a:pt x="288" y="667"/>
                  </a:lnTo>
                  <a:lnTo>
                    <a:pt x="278" y="673"/>
                  </a:lnTo>
                  <a:lnTo>
                    <a:pt x="268" y="677"/>
                  </a:lnTo>
                  <a:lnTo>
                    <a:pt x="258" y="681"/>
                  </a:lnTo>
                  <a:lnTo>
                    <a:pt x="246" y="684"/>
                  </a:lnTo>
                  <a:lnTo>
                    <a:pt x="236" y="686"/>
                  </a:lnTo>
                  <a:lnTo>
                    <a:pt x="225" y="687"/>
                  </a:lnTo>
                  <a:lnTo>
                    <a:pt x="215" y="687"/>
                  </a:lnTo>
                  <a:lnTo>
                    <a:pt x="215" y="687"/>
                  </a:lnTo>
                  <a:close/>
                </a:path>
              </a:pathLst>
            </a:custGeom>
            <a:solidFill>
              <a:srgbClr val="000000"/>
            </a:solidFill>
            <a:ln w="9525">
              <a:noFill/>
              <a:round/>
              <a:headEnd/>
              <a:tailEnd/>
            </a:ln>
          </p:spPr>
          <p:txBody>
            <a:bodyPr/>
            <a:lstStyle/>
            <a:p>
              <a:endParaRPr lang="en-US"/>
            </a:p>
          </p:txBody>
        </p:sp>
        <p:sp>
          <p:nvSpPr>
            <p:cNvPr id="30191" name="Freeform 2543"/>
            <p:cNvSpPr>
              <a:spLocks/>
            </p:cNvSpPr>
            <p:nvPr/>
          </p:nvSpPr>
          <p:spPr bwMode="auto">
            <a:xfrm>
              <a:off x="1740" y="1750"/>
              <a:ext cx="21" cy="11"/>
            </a:xfrm>
            <a:custGeom>
              <a:avLst/>
              <a:gdLst/>
              <a:ahLst/>
              <a:cxnLst>
                <a:cxn ang="0">
                  <a:pos x="125" y="67"/>
                </a:cxn>
                <a:cxn ang="0">
                  <a:pos x="0" y="67"/>
                </a:cxn>
                <a:cxn ang="0">
                  <a:pos x="80" y="0"/>
                </a:cxn>
                <a:cxn ang="0">
                  <a:pos x="125" y="67"/>
                </a:cxn>
                <a:cxn ang="0">
                  <a:pos x="125" y="67"/>
                </a:cxn>
              </a:cxnLst>
              <a:rect l="0" t="0" r="r" b="b"/>
              <a:pathLst>
                <a:path w="125" h="67">
                  <a:moveTo>
                    <a:pt x="125" y="67"/>
                  </a:moveTo>
                  <a:lnTo>
                    <a:pt x="0" y="67"/>
                  </a:lnTo>
                  <a:lnTo>
                    <a:pt x="80" y="0"/>
                  </a:lnTo>
                  <a:lnTo>
                    <a:pt x="125" y="67"/>
                  </a:lnTo>
                  <a:lnTo>
                    <a:pt x="125" y="67"/>
                  </a:lnTo>
                  <a:close/>
                </a:path>
              </a:pathLst>
            </a:custGeom>
            <a:solidFill>
              <a:srgbClr val="160C0A"/>
            </a:solidFill>
            <a:ln w="9525">
              <a:noFill/>
              <a:round/>
              <a:headEnd/>
              <a:tailEnd/>
            </a:ln>
          </p:spPr>
          <p:txBody>
            <a:bodyPr/>
            <a:lstStyle/>
            <a:p>
              <a:endParaRPr lang="en-US"/>
            </a:p>
          </p:txBody>
        </p:sp>
        <p:sp>
          <p:nvSpPr>
            <p:cNvPr id="30192" name="Freeform 2544"/>
            <p:cNvSpPr>
              <a:spLocks/>
            </p:cNvSpPr>
            <p:nvPr/>
          </p:nvSpPr>
          <p:spPr bwMode="auto">
            <a:xfrm>
              <a:off x="1275" y="1752"/>
              <a:ext cx="46" cy="22"/>
            </a:xfrm>
            <a:custGeom>
              <a:avLst/>
              <a:gdLst/>
              <a:ahLst/>
              <a:cxnLst>
                <a:cxn ang="0">
                  <a:pos x="275" y="107"/>
                </a:cxn>
                <a:cxn ang="0">
                  <a:pos x="0" y="131"/>
                </a:cxn>
                <a:cxn ang="0">
                  <a:pos x="95" y="0"/>
                </a:cxn>
                <a:cxn ang="0">
                  <a:pos x="275" y="107"/>
                </a:cxn>
                <a:cxn ang="0">
                  <a:pos x="275" y="107"/>
                </a:cxn>
              </a:cxnLst>
              <a:rect l="0" t="0" r="r" b="b"/>
              <a:pathLst>
                <a:path w="275" h="131">
                  <a:moveTo>
                    <a:pt x="275" y="107"/>
                  </a:moveTo>
                  <a:lnTo>
                    <a:pt x="0" y="131"/>
                  </a:lnTo>
                  <a:lnTo>
                    <a:pt x="95" y="0"/>
                  </a:lnTo>
                  <a:lnTo>
                    <a:pt x="275" y="107"/>
                  </a:lnTo>
                  <a:lnTo>
                    <a:pt x="275" y="107"/>
                  </a:lnTo>
                  <a:close/>
                </a:path>
              </a:pathLst>
            </a:custGeom>
            <a:solidFill>
              <a:srgbClr val="383838"/>
            </a:solidFill>
            <a:ln w="9525">
              <a:noFill/>
              <a:round/>
              <a:headEnd/>
              <a:tailEnd/>
            </a:ln>
          </p:spPr>
          <p:txBody>
            <a:bodyPr/>
            <a:lstStyle/>
            <a:p>
              <a:endParaRPr lang="en-US"/>
            </a:p>
          </p:txBody>
        </p:sp>
        <p:sp>
          <p:nvSpPr>
            <p:cNvPr id="30193" name="Freeform 2545"/>
            <p:cNvSpPr>
              <a:spLocks/>
            </p:cNvSpPr>
            <p:nvPr/>
          </p:nvSpPr>
          <p:spPr bwMode="auto">
            <a:xfrm>
              <a:off x="1707" y="1646"/>
              <a:ext cx="71" cy="115"/>
            </a:xfrm>
            <a:custGeom>
              <a:avLst/>
              <a:gdLst/>
              <a:ahLst/>
              <a:cxnLst>
                <a:cxn ang="0">
                  <a:pos x="193" y="686"/>
                </a:cxn>
                <a:cxn ang="0">
                  <a:pos x="161" y="677"/>
                </a:cxn>
                <a:cxn ang="0">
                  <a:pos x="132" y="661"/>
                </a:cxn>
                <a:cxn ang="0">
                  <a:pos x="104" y="639"/>
                </a:cxn>
                <a:cxn ang="0">
                  <a:pos x="78" y="610"/>
                </a:cxn>
                <a:cxn ang="0">
                  <a:pos x="56" y="575"/>
                </a:cxn>
                <a:cxn ang="0">
                  <a:pos x="37" y="536"/>
                </a:cxn>
                <a:cxn ang="0">
                  <a:pos x="21" y="493"/>
                </a:cxn>
                <a:cxn ang="0">
                  <a:pos x="9" y="446"/>
                </a:cxn>
                <a:cxn ang="0">
                  <a:pos x="2" y="396"/>
                </a:cxn>
                <a:cxn ang="0">
                  <a:pos x="0" y="344"/>
                </a:cxn>
                <a:cxn ang="0">
                  <a:pos x="1" y="309"/>
                </a:cxn>
                <a:cxn ang="0">
                  <a:pos x="7" y="258"/>
                </a:cxn>
                <a:cxn ang="0">
                  <a:pos x="17" y="210"/>
                </a:cxn>
                <a:cxn ang="0">
                  <a:pos x="31" y="167"/>
                </a:cxn>
                <a:cxn ang="0">
                  <a:pos x="49" y="126"/>
                </a:cxn>
                <a:cxn ang="0">
                  <a:pos x="70" y="90"/>
                </a:cxn>
                <a:cxn ang="0">
                  <a:pos x="95" y="59"/>
                </a:cxn>
                <a:cxn ang="0">
                  <a:pos x="122" y="34"/>
                </a:cxn>
                <a:cxn ang="0">
                  <a:pos x="151" y="15"/>
                </a:cxn>
                <a:cxn ang="0">
                  <a:pos x="182" y="4"/>
                </a:cxn>
                <a:cxn ang="0">
                  <a:pos x="215" y="0"/>
                </a:cxn>
                <a:cxn ang="0">
                  <a:pos x="237" y="2"/>
                </a:cxn>
                <a:cxn ang="0">
                  <a:pos x="268" y="11"/>
                </a:cxn>
                <a:cxn ang="0">
                  <a:pos x="298" y="28"/>
                </a:cxn>
                <a:cxn ang="0">
                  <a:pos x="326" y="50"/>
                </a:cxn>
                <a:cxn ang="0">
                  <a:pos x="350" y="79"/>
                </a:cxn>
                <a:cxn ang="0">
                  <a:pos x="373" y="113"/>
                </a:cxn>
                <a:cxn ang="0">
                  <a:pos x="392" y="152"/>
                </a:cxn>
                <a:cxn ang="0">
                  <a:pos x="407" y="196"/>
                </a:cxn>
                <a:cxn ang="0">
                  <a:pos x="419" y="242"/>
                </a:cxn>
                <a:cxn ang="0">
                  <a:pos x="426" y="292"/>
                </a:cxn>
                <a:cxn ang="0">
                  <a:pos x="430" y="344"/>
                </a:cxn>
                <a:cxn ang="0">
                  <a:pos x="427" y="379"/>
                </a:cxn>
                <a:cxn ang="0">
                  <a:pos x="422" y="430"/>
                </a:cxn>
                <a:cxn ang="0">
                  <a:pos x="412" y="477"/>
                </a:cxn>
                <a:cxn ang="0">
                  <a:pos x="397" y="522"/>
                </a:cxn>
                <a:cxn ang="0">
                  <a:pos x="379" y="563"/>
                </a:cxn>
                <a:cxn ang="0">
                  <a:pos x="358" y="598"/>
                </a:cxn>
                <a:cxn ang="0">
                  <a:pos x="334" y="630"/>
                </a:cxn>
                <a:cxn ang="0">
                  <a:pos x="307" y="654"/>
                </a:cxn>
                <a:cxn ang="0">
                  <a:pos x="278" y="673"/>
                </a:cxn>
                <a:cxn ang="0">
                  <a:pos x="247" y="684"/>
                </a:cxn>
                <a:cxn ang="0">
                  <a:pos x="215" y="687"/>
                </a:cxn>
              </a:cxnLst>
              <a:rect l="0" t="0" r="r" b="b"/>
              <a:pathLst>
                <a:path w="430" h="687">
                  <a:moveTo>
                    <a:pt x="215" y="687"/>
                  </a:moveTo>
                  <a:lnTo>
                    <a:pt x="204" y="687"/>
                  </a:lnTo>
                  <a:lnTo>
                    <a:pt x="193" y="686"/>
                  </a:lnTo>
                  <a:lnTo>
                    <a:pt x="182" y="684"/>
                  </a:lnTo>
                  <a:lnTo>
                    <a:pt x="172" y="681"/>
                  </a:lnTo>
                  <a:lnTo>
                    <a:pt x="161" y="677"/>
                  </a:lnTo>
                  <a:lnTo>
                    <a:pt x="151" y="673"/>
                  </a:lnTo>
                  <a:lnTo>
                    <a:pt x="141" y="667"/>
                  </a:lnTo>
                  <a:lnTo>
                    <a:pt x="132" y="661"/>
                  </a:lnTo>
                  <a:lnTo>
                    <a:pt x="122" y="654"/>
                  </a:lnTo>
                  <a:lnTo>
                    <a:pt x="113" y="646"/>
                  </a:lnTo>
                  <a:lnTo>
                    <a:pt x="104" y="639"/>
                  </a:lnTo>
                  <a:lnTo>
                    <a:pt x="95" y="630"/>
                  </a:lnTo>
                  <a:lnTo>
                    <a:pt x="86" y="620"/>
                  </a:lnTo>
                  <a:lnTo>
                    <a:pt x="78" y="610"/>
                  </a:lnTo>
                  <a:lnTo>
                    <a:pt x="70" y="598"/>
                  </a:lnTo>
                  <a:lnTo>
                    <a:pt x="63" y="587"/>
                  </a:lnTo>
                  <a:lnTo>
                    <a:pt x="56" y="575"/>
                  </a:lnTo>
                  <a:lnTo>
                    <a:pt x="49" y="563"/>
                  </a:lnTo>
                  <a:lnTo>
                    <a:pt x="43" y="550"/>
                  </a:lnTo>
                  <a:lnTo>
                    <a:pt x="37" y="536"/>
                  </a:lnTo>
                  <a:lnTo>
                    <a:pt x="31" y="522"/>
                  </a:lnTo>
                  <a:lnTo>
                    <a:pt x="26" y="507"/>
                  </a:lnTo>
                  <a:lnTo>
                    <a:pt x="21" y="493"/>
                  </a:lnTo>
                  <a:lnTo>
                    <a:pt x="17" y="477"/>
                  </a:lnTo>
                  <a:lnTo>
                    <a:pt x="12" y="462"/>
                  </a:lnTo>
                  <a:lnTo>
                    <a:pt x="9" y="446"/>
                  </a:lnTo>
                  <a:lnTo>
                    <a:pt x="7" y="430"/>
                  </a:lnTo>
                  <a:lnTo>
                    <a:pt x="4" y="414"/>
                  </a:lnTo>
                  <a:lnTo>
                    <a:pt x="2" y="396"/>
                  </a:lnTo>
                  <a:lnTo>
                    <a:pt x="1" y="379"/>
                  </a:lnTo>
                  <a:lnTo>
                    <a:pt x="0" y="361"/>
                  </a:lnTo>
                  <a:lnTo>
                    <a:pt x="0" y="344"/>
                  </a:lnTo>
                  <a:lnTo>
                    <a:pt x="0" y="344"/>
                  </a:lnTo>
                  <a:lnTo>
                    <a:pt x="0" y="327"/>
                  </a:lnTo>
                  <a:lnTo>
                    <a:pt x="1" y="309"/>
                  </a:lnTo>
                  <a:lnTo>
                    <a:pt x="2" y="292"/>
                  </a:lnTo>
                  <a:lnTo>
                    <a:pt x="4" y="275"/>
                  </a:lnTo>
                  <a:lnTo>
                    <a:pt x="7" y="258"/>
                  </a:lnTo>
                  <a:lnTo>
                    <a:pt x="9" y="242"/>
                  </a:lnTo>
                  <a:lnTo>
                    <a:pt x="12" y="227"/>
                  </a:lnTo>
                  <a:lnTo>
                    <a:pt x="17" y="210"/>
                  </a:lnTo>
                  <a:lnTo>
                    <a:pt x="21" y="196"/>
                  </a:lnTo>
                  <a:lnTo>
                    <a:pt x="26" y="181"/>
                  </a:lnTo>
                  <a:lnTo>
                    <a:pt x="31" y="167"/>
                  </a:lnTo>
                  <a:lnTo>
                    <a:pt x="37" y="152"/>
                  </a:lnTo>
                  <a:lnTo>
                    <a:pt x="43" y="139"/>
                  </a:lnTo>
                  <a:lnTo>
                    <a:pt x="49" y="126"/>
                  </a:lnTo>
                  <a:lnTo>
                    <a:pt x="56" y="113"/>
                  </a:lnTo>
                  <a:lnTo>
                    <a:pt x="63" y="101"/>
                  </a:lnTo>
                  <a:lnTo>
                    <a:pt x="70" y="90"/>
                  </a:lnTo>
                  <a:lnTo>
                    <a:pt x="78" y="79"/>
                  </a:lnTo>
                  <a:lnTo>
                    <a:pt x="86" y="69"/>
                  </a:lnTo>
                  <a:lnTo>
                    <a:pt x="95" y="59"/>
                  </a:lnTo>
                  <a:lnTo>
                    <a:pt x="104" y="50"/>
                  </a:lnTo>
                  <a:lnTo>
                    <a:pt x="113" y="42"/>
                  </a:lnTo>
                  <a:lnTo>
                    <a:pt x="122" y="34"/>
                  </a:lnTo>
                  <a:lnTo>
                    <a:pt x="132" y="28"/>
                  </a:lnTo>
                  <a:lnTo>
                    <a:pt x="141" y="21"/>
                  </a:lnTo>
                  <a:lnTo>
                    <a:pt x="151" y="15"/>
                  </a:lnTo>
                  <a:lnTo>
                    <a:pt x="161" y="11"/>
                  </a:lnTo>
                  <a:lnTo>
                    <a:pt x="172" y="8"/>
                  </a:lnTo>
                  <a:lnTo>
                    <a:pt x="182" y="4"/>
                  </a:lnTo>
                  <a:lnTo>
                    <a:pt x="193" y="2"/>
                  </a:lnTo>
                  <a:lnTo>
                    <a:pt x="204" y="1"/>
                  </a:lnTo>
                  <a:lnTo>
                    <a:pt x="215" y="0"/>
                  </a:lnTo>
                  <a:lnTo>
                    <a:pt x="215" y="0"/>
                  </a:lnTo>
                  <a:lnTo>
                    <a:pt x="225" y="1"/>
                  </a:lnTo>
                  <a:lnTo>
                    <a:pt x="237" y="2"/>
                  </a:lnTo>
                  <a:lnTo>
                    <a:pt x="247" y="4"/>
                  </a:lnTo>
                  <a:lnTo>
                    <a:pt x="258" y="8"/>
                  </a:lnTo>
                  <a:lnTo>
                    <a:pt x="268" y="11"/>
                  </a:lnTo>
                  <a:lnTo>
                    <a:pt x="278" y="15"/>
                  </a:lnTo>
                  <a:lnTo>
                    <a:pt x="288" y="21"/>
                  </a:lnTo>
                  <a:lnTo>
                    <a:pt x="298" y="28"/>
                  </a:lnTo>
                  <a:lnTo>
                    <a:pt x="307" y="34"/>
                  </a:lnTo>
                  <a:lnTo>
                    <a:pt x="317" y="42"/>
                  </a:lnTo>
                  <a:lnTo>
                    <a:pt x="326" y="50"/>
                  </a:lnTo>
                  <a:lnTo>
                    <a:pt x="334" y="59"/>
                  </a:lnTo>
                  <a:lnTo>
                    <a:pt x="343" y="69"/>
                  </a:lnTo>
                  <a:lnTo>
                    <a:pt x="350" y="79"/>
                  </a:lnTo>
                  <a:lnTo>
                    <a:pt x="358" y="90"/>
                  </a:lnTo>
                  <a:lnTo>
                    <a:pt x="366" y="101"/>
                  </a:lnTo>
                  <a:lnTo>
                    <a:pt x="373" y="113"/>
                  </a:lnTo>
                  <a:lnTo>
                    <a:pt x="379" y="126"/>
                  </a:lnTo>
                  <a:lnTo>
                    <a:pt x="386" y="139"/>
                  </a:lnTo>
                  <a:lnTo>
                    <a:pt x="392" y="152"/>
                  </a:lnTo>
                  <a:lnTo>
                    <a:pt x="397" y="167"/>
                  </a:lnTo>
                  <a:lnTo>
                    <a:pt x="403" y="181"/>
                  </a:lnTo>
                  <a:lnTo>
                    <a:pt x="407" y="196"/>
                  </a:lnTo>
                  <a:lnTo>
                    <a:pt x="412" y="210"/>
                  </a:lnTo>
                  <a:lnTo>
                    <a:pt x="416" y="227"/>
                  </a:lnTo>
                  <a:lnTo>
                    <a:pt x="419" y="242"/>
                  </a:lnTo>
                  <a:lnTo>
                    <a:pt x="422" y="258"/>
                  </a:lnTo>
                  <a:lnTo>
                    <a:pt x="425" y="275"/>
                  </a:lnTo>
                  <a:lnTo>
                    <a:pt x="426" y="292"/>
                  </a:lnTo>
                  <a:lnTo>
                    <a:pt x="427" y="309"/>
                  </a:lnTo>
                  <a:lnTo>
                    <a:pt x="428" y="327"/>
                  </a:lnTo>
                  <a:lnTo>
                    <a:pt x="430" y="344"/>
                  </a:lnTo>
                  <a:lnTo>
                    <a:pt x="430" y="344"/>
                  </a:lnTo>
                  <a:lnTo>
                    <a:pt x="428" y="361"/>
                  </a:lnTo>
                  <a:lnTo>
                    <a:pt x="427" y="379"/>
                  </a:lnTo>
                  <a:lnTo>
                    <a:pt x="426" y="396"/>
                  </a:lnTo>
                  <a:lnTo>
                    <a:pt x="425" y="414"/>
                  </a:lnTo>
                  <a:lnTo>
                    <a:pt x="422" y="430"/>
                  </a:lnTo>
                  <a:lnTo>
                    <a:pt x="419" y="446"/>
                  </a:lnTo>
                  <a:lnTo>
                    <a:pt x="416" y="462"/>
                  </a:lnTo>
                  <a:lnTo>
                    <a:pt x="412" y="477"/>
                  </a:lnTo>
                  <a:lnTo>
                    <a:pt x="407" y="493"/>
                  </a:lnTo>
                  <a:lnTo>
                    <a:pt x="403" y="507"/>
                  </a:lnTo>
                  <a:lnTo>
                    <a:pt x="397" y="522"/>
                  </a:lnTo>
                  <a:lnTo>
                    <a:pt x="392" y="536"/>
                  </a:lnTo>
                  <a:lnTo>
                    <a:pt x="386" y="550"/>
                  </a:lnTo>
                  <a:lnTo>
                    <a:pt x="379" y="563"/>
                  </a:lnTo>
                  <a:lnTo>
                    <a:pt x="373" y="575"/>
                  </a:lnTo>
                  <a:lnTo>
                    <a:pt x="366" y="587"/>
                  </a:lnTo>
                  <a:lnTo>
                    <a:pt x="358" y="598"/>
                  </a:lnTo>
                  <a:lnTo>
                    <a:pt x="350" y="610"/>
                  </a:lnTo>
                  <a:lnTo>
                    <a:pt x="343" y="620"/>
                  </a:lnTo>
                  <a:lnTo>
                    <a:pt x="334" y="630"/>
                  </a:lnTo>
                  <a:lnTo>
                    <a:pt x="326" y="639"/>
                  </a:lnTo>
                  <a:lnTo>
                    <a:pt x="317" y="646"/>
                  </a:lnTo>
                  <a:lnTo>
                    <a:pt x="307" y="654"/>
                  </a:lnTo>
                  <a:lnTo>
                    <a:pt x="298" y="661"/>
                  </a:lnTo>
                  <a:lnTo>
                    <a:pt x="288" y="667"/>
                  </a:lnTo>
                  <a:lnTo>
                    <a:pt x="278" y="673"/>
                  </a:lnTo>
                  <a:lnTo>
                    <a:pt x="268" y="677"/>
                  </a:lnTo>
                  <a:lnTo>
                    <a:pt x="258" y="681"/>
                  </a:lnTo>
                  <a:lnTo>
                    <a:pt x="247" y="684"/>
                  </a:lnTo>
                  <a:lnTo>
                    <a:pt x="237" y="686"/>
                  </a:lnTo>
                  <a:lnTo>
                    <a:pt x="225" y="687"/>
                  </a:lnTo>
                  <a:lnTo>
                    <a:pt x="215" y="687"/>
                  </a:lnTo>
                  <a:lnTo>
                    <a:pt x="215" y="687"/>
                  </a:lnTo>
                  <a:close/>
                </a:path>
              </a:pathLst>
            </a:custGeom>
            <a:solidFill>
              <a:srgbClr val="000000"/>
            </a:solidFill>
            <a:ln w="9525">
              <a:noFill/>
              <a:round/>
              <a:headEnd/>
              <a:tailEnd/>
            </a:ln>
          </p:spPr>
          <p:txBody>
            <a:bodyPr/>
            <a:lstStyle/>
            <a:p>
              <a:endParaRPr lang="en-US"/>
            </a:p>
          </p:txBody>
        </p:sp>
        <p:sp>
          <p:nvSpPr>
            <p:cNvPr id="30194" name="Freeform 2546"/>
            <p:cNvSpPr>
              <a:spLocks/>
            </p:cNvSpPr>
            <p:nvPr/>
          </p:nvSpPr>
          <p:spPr bwMode="auto">
            <a:xfrm>
              <a:off x="1616" y="1687"/>
              <a:ext cx="120" cy="23"/>
            </a:xfrm>
            <a:custGeom>
              <a:avLst/>
              <a:gdLst/>
              <a:ahLst/>
              <a:cxnLst>
                <a:cxn ang="0">
                  <a:pos x="719" y="136"/>
                </a:cxn>
                <a:cxn ang="0">
                  <a:pos x="0" y="136"/>
                </a:cxn>
                <a:cxn ang="0">
                  <a:pos x="52" y="0"/>
                </a:cxn>
                <a:cxn ang="0">
                  <a:pos x="695" y="20"/>
                </a:cxn>
                <a:cxn ang="0">
                  <a:pos x="719" y="136"/>
                </a:cxn>
                <a:cxn ang="0">
                  <a:pos x="719" y="136"/>
                </a:cxn>
              </a:cxnLst>
              <a:rect l="0" t="0" r="r" b="b"/>
              <a:pathLst>
                <a:path w="719" h="136">
                  <a:moveTo>
                    <a:pt x="719" y="136"/>
                  </a:moveTo>
                  <a:lnTo>
                    <a:pt x="0" y="136"/>
                  </a:lnTo>
                  <a:lnTo>
                    <a:pt x="52" y="0"/>
                  </a:lnTo>
                  <a:lnTo>
                    <a:pt x="695" y="20"/>
                  </a:lnTo>
                  <a:lnTo>
                    <a:pt x="719" y="136"/>
                  </a:lnTo>
                  <a:lnTo>
                    <a:pt x="719" y="136"/>
                  </a:lnTo>
                  <a:close/>
                </a:path>
              </a:pathLst>
            </a:custGeom>
            <a:solidFill>
              <a:srgbClr val="000000"/>
            </a:solidFill>
            <a:ln w="9525">
              <a:noFill/>
              <a:round/>
              <a:headEnd/>
              <a:tailEnd/>
            </a:ln>
          </p:spPr>
          <p:txBody>
            <a:bodyPr/>
            <a:lstStyle/>
            <a:p>
              <a:endParaRPr lang="en-US"/>
            </a:p>
          </p:txBody>
        </p:sp>
        <p:sp>
          <p:nvSpPr>
            <p:cNvPr id="30195" name="Freeform 2547"/>
            <p:cNvSpPr>
              <a:spLocks/>
            </p:cNvSpPr>
            <p:nvPr/>
          </p:nvSpPr>
          <p:spPr bwMode="auto">
            <a:xfrm>
              <a:off x="1248" y="1661"/>
              <a:ext cx="398" cy="65"/>
            </a:xfrm>
            <a:custGeom>
              <a:avLst/>
              <a:gdLst/>
              <a:ahLst/>
              <a:cxnLst>
                <a:cxn ang="0">
                  <a:pos x="2388" y="17"/>
                </a:cxn>
                <a:cxn ang="0">
                  <a:pos x="655" y="389"/>
                </a:cxn>
                <a:cxn ang="0">
                  <a:pos x="0" y="351"/>
                </a:cxn>
                <a:cxn ang="0">
                  <a:pos x="1689" y="0"/>
                </a:cxn>
                <a:cxn ang="0">
                  <a:pos x="2388" y="17"/>
                </a:cxn>
                <a:cxn ang="0">
                  <a:pos x="2388" y="17"/>
                </a:cxn>
              </a:cxnLst>
              <a:rect l="0" t="0" r="r" b="b"/>
              <a:pathLst>
                <a:path w="2388" h="389">
                  <a:moveTo>
                    <a:pt x="2388" y="17"/>
                  </a:moveTo>
                  <a:lnTo>
                    <a:pt x="655" y="389"/>
                  </a:lnTo>
                  <a:lnTo>
                    <a:pt x="0" y="351"/>
                  </a:lnTo>
                  <a:lnTo>
                    <a:pt x="1689" y="0"/>
                  </a:lnTo>
                  <a:lnTo>
                    <a:pt x="2388" y="17"/>
                  </a:lnTo>
                  <a:lnTo>
                    <a:pt x="2388" y="17"/>
                  </a:lnTo>
                  <a:close/>
                </a:path>
              </a:pathLst>
            </a:custGeom>
            <a:solidFill>
              <a:srgbClr val="000000"/>
            </a:solidFill>
            <a:ln w="9525">
              <a:noFill/>
              <a:round/>
              <a:headEnd/>
              <a:tailEnd/>
            </a:ln>
          </p:spPr>
          <p:txBody>
            <a:bodyPr/>
            <a:lstStyle/>
            <a:p>
              <a:endParaRPr lang="en-US"/>
            </a:p>
          </p:txBody>
        </p:sp>
        <p:sp>
          <p:nvSpPr>
            <p:cNvPr id="30196" name="Freeform 2548"/>
            <p:cNvSpPr>
              <a:spLocks/>
            </p:cNvSpPr>
            <p:nvPr/>
          </p:nvSpPr>
          <p:spPr bwMode="auto">
            <a:xfrm>
              <a:off x="1572" y="1736"/>
              <a:ext cx="20" cy="24"/>
            </a:xfrm>
            <a:custGeom>
              <a:avLst/>
              <a:gdLst/>
              <a:ahLst/>
              <a:cxnLst>
                <a:cxn ang="0">
                  <a:pos x="122" y="129"/>
                </a:cxn>
                <a:cxn ang="0">
                  <a:pos x="0" y="142"/>
                </a:cxn>
                <a:cxn ang="0">
                  <a:pos x="98" y="0"/>
                </a:cxn>
                <a:cxn ang="0">
                  <a:pos x="122" y="129"/>
                </a:cxn>
                <a:cxn ang="0">
                  <a:pos x="122" y="129"/>
                </a:cxn>
              </a:cxnLst>
              <a:rect l="0" t="0" r="r" b="b"/>
              <a:pathLst>
                <a:path w="122" h="142">
                  <a:moveTo>
                    <a:pt x="122" y="129"/>
                  </a:moveTo>
                  <a:lnTo>
                    <a:pt x="0" y="142"/>
                  </a:lnTo>
                  <a:lnTo>
                    <a:pt x="98" y="0"/>
                  </a:lnTo>
                  <a:lnTo>
                    <a:pt x="122" y="129"/>
                  </a:lnTo>
                  <a:lnTo>
                    <a:pt x="122" y="129"/>
                  </a:lnTo>
                  <a:close/>
                </a:path>
              </a:pathLst>
            </a:custGeom>
            <a:solidFill>
              <a:srgbClr val="332D26"/>
            </a:solidFill>
            <a:ln w="9525">
              <a:noFill/>
              <a:round/>
              <a:headEnd/>
              <a:tailEnd/>
            </a:ln>
          </p:spPr>
          <p:txBody>
            <a:bodyPr/>
            <a:lstStyle/>
            <a:p>
              <a:endParaRPr lang="en-US"/>
            </a:p>
          </p:txBody>
        </p:sp>
        <p:sp>
          <p:nvSpPr>
            <p:cNvPr id="30197" name="Freeform 2549"/>
            <p:cNvSpPr>
              <a:spLocks/>
            </p:cNvSpPr>
            <p:nvPr/>
          </p:nvSpPr>
          <p:spPr bwMode="auto">
            <a:xfrm>
              <a:off x="1552" y="1647"/>
              <a:ext cx="74" cy="118"/>
            </a:xfrm>
            <a:custGeom>
              <a:avLst/>
              <a:gdLst/>
              <a:ahLst/>
              <a:cxnLst>
                <a:cxn ang="0">
                  <a:pos x="199" y="712"/>
                </a:cxn>
                <a:cxn ang="0">
                  <a:pos x="166" y="702"/>
                </a:cxn>
                <a:cxn ang="0">
                  <a:pos x="135" y="685"/>
                </a:cxn>
                <a:cxn ang="0">
                  <a:pos x="106" y="662"/>
                </a:cxn>
                <a:cxn ang="0">
                  <a:pos x="81" y="632"/>
                </a:cxn>
                <a:cxn ang="0">
                  <a:pos x="57" y="596"/>
                </a:cxn>
                <a:cxn ang="0">
                  <a:pos x="37" y="556"/>
                </a:cxn>
                <a:cxn ang="0">
                  <a:pos x="21" y="512"/>
                </a:cxn>
                <a:cxn ang="0">
                  <a:pos x="9" y="463"/>
                </a:cxn>
                <a:cxn ang="0">
                  <a:pos x="3" y="411"/>
                </a:cxn>
                <a:cxn ang="0">
                  <a:pos x="0" y="356"/>
                </a:cxn>
                <a:cxn ang="0">
                  <a:pos x="1" y="321"/>
                </a:cxn>
                <a:cxn ang="0">
                  <a:pos x="7" y="267"/>
                </a:cxn>
                <a:cxn ang="0">
                  <a:pos x="17" y="218"/>
                </a:cxn>
                <a:cxn ang="0">
                  <a:pos x="32" y="171"/>
                </a:cxn>
                <a:cxn ang="0">
                  <a:pos x="50" y="130"/>
                </a:cxn>
                <a:cxn ang="0">
                  <a:pos x="73" y="94"/>
                </a:cxn>
                <a:cxn ang="0">
                  <a:pos x="97" y="61"/>
                </a:cxn>
                <a:cxn ang="0">
                  <a:pos x="125" y="36"/>
                </a:cxn>
                <a:cxn ang="0">
                  <a:pos x="155" y="17"/>
                </a:cxn>
                <a:cxn ang="0">
                  <a:pos x="188" y="4"/>
                </a:cxn>
                <a:cxn ang="0">
                  <a:pos x="222" y="0"/>
                </a:cxn>
                <a:cxn ang="0">
                  <a:pos x="245" y="2"/>
                </a:cxn>
                <a:cxn ang="0">
                  <a:pos x="277" y="12"/>
                </a:cxn>
                <a:cxn ang="0">
                  <a:pos x="308" y="29"/>
                </a:cxn>
                <a:cxn ang="0">
                  <a:pos x="337" y="52"/>
                </a:cxn>
                <a:cxn ang="0">
                  <a:pos x="364" y="81"/>
                </a:cxn>
                <a:cxn ang="0">
                  <a:pos x="386" y="117"/>
                </a:cxn>
                <a:cxn ang="0">
                  <a:pos x="406" y="157"/>
                </a:cxn>
                <a:cxn ang="0">
                  <a:pos x="423" y="203"/>
                </a:cxn>
                <a:cxn ang="0">
                  <a:pos x="434" y="250"/>
                </a:cxn>
                <a:cxn ang="0">
                  <a:pos x="442" y="303"/>
                </a:cxn>
                <a:cxn ang="0">
                  <a:pos x="445" y="356"/>
                </a:cxn>
                <a:cxn ang="0">
                  <a:pos x="443" y="393"/>
                </a:cxn>
                <a:cxn ang="0">
                  <a:pos x="437" y="446"/>
                </a:cxn>
                <a:cxn ang="0">
                  <a:pos x="427" y="495"/>
                </a:cxn>
                <a:cxn ang="0">
                  <a:pos x="412" y="542"/>
                </a:cxn>
                <a:cxn ang="0">
                  <a:pos x="394" y="584"/>
                </a:cxn>
                <a:cxn ang="0">
                  <a:pos x="372" y="621"/>
                </a:cxn>
                <a:cxn ang="0">
                  <a:pos x="346" y="653"/>
                </a:cxn>
                <a:cxn ang="0">
                  <a:pos x="318" y="679"/>
                </a:cxn>
                <a:cxn ang="0">
                  <a:pos x="288" y="698"/>
                </a:cxn>
                <a:cxn ang="0">
                  <a:pos x="256" y="710"/>
                </a:cxn>
                <a:cxn ang="0">
                  <a:pos x="222" y="713"/>
                </a:cxn>
              </a:cxnLst>
              <a:rect l="0" t="0" r="r" b="b"/>
              <a:pathLst>
                <a:path w="445" h="713">
                  <a:moveTo>
                    <a:pt x="222" y="713"/>
                  </a:moveTo>
                  <a:lnTo>
                    <a:pt x="210" y="713"/>
                  </a:lnTo>
                  <a:lnTo>
                    <a:pt x="199" y="712"/>
                  </a:lnTo>
                  <a:lnTo>
                    <a:pt x="188" y="710"/>
                  </a:lnTo>
                  <a:lnTo>
                    <a:pt x="176" y="707"/>
                  </a:lnTo>
                  <a:lnTo>
                    <a:pt x="166" y="702"/>
                  </a:lnTo>
                  <a:lnTo>
                    <a:pt x="155" y="698"/>
                  </a:lnTo>
                  <a:lnTo>
                    <a:pt x="145" y="692"/>
                  </a:lnTo>
                  <a:lnTo>
                    <a:pt x="135" y="685"/>
                  </a:lnTo>
                  <a:lnTo>
                    <a:pt x="125" y="679"/>
                  </a:lnTo>
                  <a:lnTo>
                    <a:pt x="116" y="671"/>
                  </a:lnTo>
                  <a:lnTo>
                    <a:pt x="106" y="662"/>
                  </a:lnTo>
                  <a:lnTo>
                    <a:pt x="97" y="653"/>
                  </a:lnTo>
                  <a:lnTo>
                    <a:pt x="88" y="643"/>
                  </a:lnTo>
                  <a:lnTo>
                    <a:pt x="81" y="632"/>
                  </a:lnTo>
                  <a:lnTo>
                    <a:pt x="73" y="621"/>
                  </a:lnTo>
                  <a:lnTo>
                    <a:pt x="65" y="609"/>
                  </a:lnTo>
                  <a:lnTo>
                    <a:pt x="57" y="596"/>
                  </a:lnTo>
                  <a:lnTo>
                    <a:pt x="50" y="584"/>
                  </a:lnTo>
                  <a:lnTo>
                    <a:pt x="44" y="570"/>
                  </a:lnTo>
                  <a:lnTo>
                    <a:pt x="37" y="556"/>
                  </a:lnTo>
                  <a:lnTo>
                    <a:pt x="32" y="542"/>
                  </a:lnTo>
                  <a:lnTo>
                    <a:pt x="26" y="526"/>
                  </a:lnTo>
                  <a:lnTo>
                    <a:pt x="21" y="512"/>
                  </a:lnTo>
                  <a:lnTo>
                    <a:pt x="17" y="495"/>
                  </a:lnTo>
                  <a:lnTo>
                    <a:pt x="14" y="480"/>
                  </a:lnTo>
                  <a:lnTo>
                    <a:pt x="9" y="463"/>
                  </a:lnTo>
                  <a:lnTo>
                    <a:pt x="7" y="446"/>
                  </a:lnTo>
                  <a:lnTo>
                    <a:pt x="5" y="428"/>
                  </a:lnTo>
                  <a:lnTo>
                    <a:pt x="3" y="411"/>
                  </a:lnTo>
                  <a:lnTo>
                    <a:pt x="1" y="393"/>
                  </a:lnTo>
                  <a:lnTo>
                    <a:pt x="0" y="375"/>
                  </a:lnTo>
                  <a:lnTo>
                    <a:pt x="0" y="356"/>
                  </a:lnTo>
                  <a:lnTo>
                    <a:pt x="0" y="356"/>
                  </a:lnTo>
                  <a:lnTo>
                    <a:pt x="0" y="338"/>
                  </a:lnTo>
                  <a:lnTo>
                    <a:pt x="1" y="321"/>
                  </a:lnTo>
                  <a:lnTo>
                    <a:pt x="3" y="303"/>
                  </a:lnTo>
                  <a:lnTo>
                    <a:pt x="5" y="285"/>
                  </a:lnTo>
                  <a:lnTo>
                    <a:pt x="7" y="267"/>
                  </a:lnTo>
                  <a:lnTo>
                    <a:pt x="9" y="250"/>
                  </a:lnTo>
                  <a:lnTo>
                    <a:pt x="14" y="234"/>
                  </a:lnTo>
                  <a:lnTo>
                    <a:pt x="17" y="218"/>
                  </a:lnTo>
                  <a:lnTo>
                    <a:pt x="21" y="203"/>
                  </a:lnTo>
                  <a:lnTo>
                    <a:pt x="26" y="187"/>
                  </a:lnTo>
                  <a:lnTo>
                    <a:pt x="32" y="171"/>
                  </a:lnTo>
                  <a:lnTo>
                    <a:pt x="37" y="157"/>
                  </a:lnTo>
                  <a:lnTo>
                    <a:pt x="44" y="144"/>
                  </a:lnTo>
                  <a:lnTo>
                    <a:pt x="50" y="130"/>
                  </a:lnTo>
                  <a:lnTo>
                    <a:pt x="57" y="117"/>
                  </a:lnTo>
                  <a:lnTo>
                    <a:pt x="65" y="105"/>
                  </a:lnTo>
                  <a:lnTo>
                    <a:pt x="73" y="94"/>
                  </a:lnTo>
                  <a:lnTo>
                    <a:pt x="81" y="81"/>
                  </a:lnTo>
                  <a:lnTo>
                    <a:pt x="88" y="71"/>
                  </a:lnTo>
                  <a:lnTo>
                    <a:pt x="97" y="61"/>
                  </a:lnTo>
                  <a:lnTo>
                    <a:pt x="106" y="52"/>
                  </a:lnTo>
                  <a:lnTo>
                    <a:pt x="116" y="43"/>
                  </a:lnTo>
                  <a:lnTo>
                    <a:pt x="125" y="36"/>
                  </a:lnTo>
                  <a:lnTo>
                    <a:pt x="135" y="29"/>
                  </a:lnTo>
                  <a:lnTo>
                    <a:pt x="145" y="22"/>
                  </a:lnTo>
                  <a:lnTo>
                    <a:pt x="155" y="17"/>
                  </a:lnTo>
                  <a:lnTo>
                    <a:pt x="166" y="12"/>
                  </a:lnTo>
                  <a:lnTo>
                    <a:pt x="176" y="8"/>
                  </a:lnTo>
                  <a:lnTo>
                    <a:pt x="188" y="4"/>
                  </a:lnTo>
                  <a:lnTo>
                    <a:pt x="199" y="2"/>
                  </a:lnTo>
                  <a:lnTo>
                    <a:pt x="210" y="1"/>
                  </a:lnTo>
                  <a:lnTo>
                    <a:pt x="222" y="0"/>
                  </a:lnTo>
                  <a:lnTo>
                    <a:pt x="222" y="0"/>
                  </a:lnTo>
                  <a:lnTo>
                    <a:pt x="233" y="1"/>
                  </a:lnTo>
                  <a:lnTo>
                    <a:pt x="245" y="2"/>
                  </a:lnTo>
                  <a:lnTo>
                    <a:pt x="256" y="4"/>
                  </a:lnTo>
                  <a:lnTo>
                    <a:pt x="267" y="8"/>
                  </a:lnTo>
                  <a:lnTo>
                    <a:pt x="277" y="12"/>
                  </a:lnTo>
                  <a:lnTo>
                    <a:pt x="288" y="17"/>
                  </a:lnTo>
                  <a:lnTo>
                    <a:pt x="298" y="22"/>
                  </a:lnTo>
                  <a:lnTo>
                    <a:pt x="308" y="29"/>
                  </a:lnTo>
                  <a:lnTo>
                    <a:pt x="318" y="36"/>
                  </a:lnTo>
                  <a:lnTo>
                    <a:pt x="328" y="43"/>
                  </a:lnTo>
                  <a:lnTo>
                    <a:pt x="337" y="52"/>
                  </a:lnTo>
                  <a:lnTo>
                    <a:pt x="346" y="61"/>
                  </a:lnTo>
                  <a:lnTo>
                    <a:pt x="355" y="71"/>
                  </a:lnTo>
                  <a:lnTo>
                    <a:pt x="364" y="81"/>
                  </a:lnTo>
                  <a:lnTo>
                    <a:pt x="372" y="94"/>
                  </a:lnTo>
                  <a:lnTo>
                    <a:pt x="379" y="105"/>
                  </a:lnTo>
                  <a:lnTo>
                    <a:pt x="386" y="117"/>
                  </a:lnTo>
                  <a:lnTo>
                    <a:pt x="394" y="130"/>
                  </a:lnTo>
                  <a:lnTo>
                    <a:pt x="401" y="144"/>
                  </a:lnTo>
                  <a:lnTo>
                    <a:pt x="406" y="157"/>
                  </a:lnTo>
                  <a:lnTo>
                    <a:pt x="412" y="171"/>
                  </a:lnTo>
                  <a:lnTo>
                    <a:pt x="417" y="187"/>
                  </a:lnTo>
                  <a:lnTo>
                    <a:pt x="423" y="203"/>
                  </a:lnTo>
                  <a:lnTo>
                    <a:pt x="427" y="218"/>
                  </a:lnTo>
                  <a:lnTo>
                    <a:pt x="431" y="234"/>
                  </a:lnTo>
                  <a:lnTo>
                    <a:pt x="434" y="250"/>
                  </a:lnTo>
                  <a:lnTo>
                    <a:pt x="437" y="267"/>
                  </a:lnTo>
                  <a:lnTo>
                    <a:pt x="440" y="285"/>
                  </a:lnTo>
                  <a:lnTo>
                    <a:pt x="442" y="303"/>
                  </a:lnTo>
                  <a:lnTo>
                    <a:pt x="443" y="321"/>
                  </a:lnTo>
                  <a:lnTo>
                    <a:pt x="444" y="338"/>
                  </a:lnTo>
                  <a:lnTo>
                    <a:pt x="445" y="356"/>
                  </a:lnTo>
                  <a:lnTo>
                    <a:pt x="445" y="356"/>
                  </a:lnTo>
                  <a:lnTo>
                    <a:pt x="444" y="375"/>
                  </a:lnTo>
                  <a:lnTo>
                    <a:pt x="443" y="393"/>
                  </a:lnTo>
                  <a:lnTo>
                    <a:pt x="442" y="411"/>
                  </a:lnTo>
                  <a:lnTo>
                    <a:pt x="440" y="428"/>
                  </a:lnTo>
                  <a:lnTo>
                    <a:pt x="437" y="446"/>
                  </a:lnTo>
                  <a:lnTo>
                    <a:pt x="434" y="463"/>
                  </a:lnTo>
                  <a:lnTo>
                    <a:pt x="431" y="480"/>
                  </a:lnTo>
                  <a:lnTo>
                    <a:pt x="427" y="495"/>
                  </a:lnTo>
                  <a:lnTo>
                    <a:pt x="423" y="512"/>
                  </a:lnTo>
                  <a:lnTo>
                    <a:pt x="417" y="526"/>
                  </a:lnTo>
                  <a:lnTo>
                    <a:pt x="412" y="542"/>
                  </a:lnTo>
                  <a:lnTo>
                    <a:pt x="406" y="556"/>
                  </a:lnTo>
                  <a:lnTo>
                    <a:pt x="401" y="570"/>
                  </a:lnTo>
                  <a:lnTo>
                    <a:pt x="394" y="584"/>
                  </a:lnTo>
                  <a:lnTo>
                    <a:pt x="386" y="596"/>
                  </a:lnTo>
                  <a:lnTo>
                    <a:pt x="379" y="609"/>
                  </a:lnTo>
                  <a:lnTo>
                    <a:pt x="372" y="621"/>
                  </a:lnTo>
                  <a:lnTo>
                    <a:pt x="364" y="632"/>
                  </a:lnTo>
                  <a:lnTo>
                    <a:pt x="355" y="643"/>
                  </a:lnTo>
                  <a:lnTo>
                    <a:pt x="346" y="653"/>
                  </a:lnTo>
                  <a:lnTo>
                    <a:pt x="337" y="662"/>
                  </a:lnTo>
                  <a:lnTo>
                    <a:pt x="328" y="671"/>
                  </a:lnTo>
                  <a:lnTo>
                    <a:pt x="318" y="679"/>
                  </a:lnTo>
                  <a:lnTo>
                    <a:pt x="308" y="685"/>
                  </a:lnTo>
                  <a:lnTo>
                    <a:pt x="298" y="692"/>
                  </a:lnTo>
                  <a:lnTo>
                    <a:pt x="288" y="698"/>
                  </a:lnTo>
                  <a:lnTo>
                    <a:pt x="277" y="702"/>
                  </a:lnTo>
                  <a:lnTo>
                    <a:pt x="267" y="707"/>
                  </a:lnTo>
                  <a:lnTo>
                    <a:pt x="256" y="710"/>
                  </a:lnTo>
                  <a:lnTo>
                    <a:pt x="245" y="712"/>
                  </a:lnTo>
                  <a:lnTo>
                    <a:pt x="233" y="713"/>
                  </a:lnTo>
                  <a:lnTo>
                    <a:pt x="222" y="713"/>
                  </a:lnTo>
                  <a:lnTo>
                    <a:pt x="222" y="713"/>
                  </a:lnTo>
                  <a:close/>
                </a:path>
              </a:pathLst>
            </a:custGeom>
            <a:solidFill>
              <a:srgbClr val="000000"/>
            </a:solidFill>
            <a:ln w="9525">
              <a:noFill/>
              <a:round/>
              <a:headEnd/>
              <a:tailEnd/>
            </a:ln>
          </p:spPr>
          <p:txBody>
            <a:bodyPr/>
            <a:lstStyle/>
            <a:p>
              <a:endParaRPr lang="en-US"/>
            </a:p>
          </p:txBody>
        </p:sp>
        <p:sp>
          <p:nvSpPr>
            <p:cNvPr id="30198" name="Freeform 2550"/>
            <p:cNvSpPr>
              <a:spLocks/>
            </p:cNvSpPr>
            <p:nvPr/>
          </p:nvSpPr>
          <p:spPr bwMode="auto">
            <a:xfrm>
              <a:off x="1567" y="1755"/>
              <a:ext cx="23" cy="11"/>
            </a:xfrm>
            <a:custGeom>
              <a:avLst/>
              <a:gdLst/>
              <a:ahLst/>
              <a:cxnLst>
                <a:cxn ang="0">
                  <a:pos x="138" y="62"/>
                </a:cxn>
                <a:cxn ang="0">
                  <a:pos x="0" y="67"/>
                </a:cxn>
                <a:cxn ang="0">
                  <a:pos x="80" y="0"/>
                </a:cxn>
                <a:cxn ang="0">
                  <a:pos x="138" y="62"/>
                </a:cxn>
                <a:cxn ang="0">
                  <a:pos x="138" y="62"/>
                </a:cxn>
              </a:cxnLst>
              <a:rect l="0" t="0" r="r" b="b"/>
              <a:pathLst>
                <a:path w="138" h="67">
                  <a:moveTo>
                    <a:pt x="138" y="62"/>
                  </a:moveTo>
                  <a:lnTo>
                    <a:pt x="0" y="67"/>
                  </a:lnTo>
                  <a:lnTo>
                    <a:pt x="80" y="0"/>
                  </a:lnTo>
                  <a:lnTo>
                    <a:pt x="138" y="62"/>
                  </a:lnTo>
                  <a:lnTo>
                    <a:pt x="138" y="62"/>
                  </a:lnTo>
                  <a:close/>
                </a:path>
              </a:pathLst>
            </a:custGeom>
            <a:solidFill>
              <a:srgbClr val="000000"/>
            </a:solidFill>
            <a:ln w="9525">
              <a:noFill/>
              <a:round/>
              <a:headEnd/>
              <a:tailEnd/>
            </a:ln>
          </p:spPr>
          <p:txBody>
            <a:bodyPr/>
            <a:lstStyle/>
            <a:p>
              <a:endParaRPr lang="en-US"/>
            </a:p>
          </p:txBody>
        </p:sp>
        <p:sp>
          <p:nvSpPr>
            <p:cNvPr id="30199" name="Freeform 2551"/>
            <p:cNvSpPr>
              <a:spLocks/>
            </p:cNvSpPr>
            <p:nvPr/>
          </p:nvSpPr>
          <p:spPr bwMode="auto">
            <a:xfrm>
              <a:off x="1564" y="1620"/>
              <a:ext cx="26" cy="14"/>
            </a:xfrm>
            <a:custGeom>
              <a:avLst/>
              <a:gdLst/>
              <a:ahLst/>
              <a:cxnLst>
                <a:cxn ang="0">
                  <a:pos x="153" y="5"/>
                </a:cxn>
                <a:cxn ang="0">
                  <a:pos x="0" y="0"/>
                </a:cxn>
                <a:cxn ang="0">
                  <a:pos x="125" y="80"/>
                </a:cxn>
                <a:cxn ang="0">
                  <a:pos x="153" y="5"/>
                </a:cxn>
                <a:cxn ang="0">
                  <a:pos x="153" y="5"/>
                </a:cxn>
              </a:cxnLst>
              <a:rect l="0" t="0" r="r" b="b"/>
              <a:pathLst>
                <a:path w="153" h="80">
                  <a:moveTo>
                    <a:pt x="153" y="5"/>
                  </a:moveTo>
                  <a:lnTo>
                    <a:pt x="0" y="0"/>
                  </a:lnTo>
                  <a:lnTo>
                    <a:pt x="125" y="80"/>
                  </a:lnTo>
                  <a:lnTo>
                    <a:pt x="153" y="5"/>
                  </a:lnTo>
                  <a:lnTo>
                    <a:pt x="153" y="5"/>
                  </a:lnTo>
                  <a:close/>
                </a:path>
              </a:pathLst>
            </a:custGeom>
            <a:solidFill>
              <a:srgbClr val="1C0F0C"/>
            </a:solidFill>
            <a:ln w="9525">
              <a:noFill/>
              <a:round/>
              <a:headEnd/>
              <a:tailEnd/>
            </a:ln>
          </p:spPr>
          <p:txBody>
            <a:bodyPr/>
            <a:lstStyle/>
            <a:p>
              <a:endParaRPr lang="en-US"/>
            </a:p>
          </p:txBody>
        </p:sp>
        <p:sp>
          <p:nvSpPr>
            <p:cNvPr id="30200" name="Freeform 2552"/>
            <p:cNvSpPr>
              <a:spLocks/>
            </p:cNvSpPr>
            <p:nvPr/>
          </p:nvSpPr>
          <p:spPr bwMode="auto">
            <a:xfrm>
              <a:off x="1248" y="1643"/>
              <a:ext cx="282" cy="64"/>
            </a:xfrm>
            <a:custGeom>
              <a:avLst/>
              <a:gdLst/>
              <a:ahLst/>
              <a:cxnLst>
                <a:cxn ang="0">
                  <a:pos x="1679" y="109"/>
                </a:cxn>
                <a:cxn ang="0">
                  <a:pos x="655" y="386"/>
                </a:cxn>
                <a:cxn ang="0">
                  <a:pos x="0" y="351"/>
                </a:cxn>
                <a:cxn ang="0">
                  <a:pos x="1689" y="0"/>
                </a:cxn>
                <a:cxn ang="0">
                  <a:pos x="1679" y="109"/>
                </a:cxn>
                <a:cxn ang="0">
                  <a:pos x="1679" y="109"/>
                </a:cxn>
              </a:cxnLst>
              <a:rect l="0" t="0" r="r" b="b"/>
              <a:pathLst>
                <a:path w="1689" h="386">
                  <a:moveTo>
                    <a:pt x="1679" y="109"/>
                  </a:moveTo>
                  <a:lnTo>
                    <a:pt x="655" y="386"/>
                  </a:lnTo>
                  <a:lnTo>
                    <a:pt x="0" y="351"/>
                  </a:lnTo>
                  <a:lnTo>
                    <a:pt x="1689" y="0"/>
                  </a:lnTo>
                  <a:lnTo>
                    <a:pt x="1679" y="109"/>
                  </a:lnTo>
                  <a:lnTo>
                    <a:pt x="1679" y="109"/>
                  </a:lnTo>
                  <a:close/>
                </a:path>
              </a:pathLst>
            </a:custGeom>
            <a:solidFill>
              <a:srgbClr val="000000"/>
            </a:solidFill>
            <a:ln w="9525">
              <a:noFill/>
              <a:round/>
              <a:headEnd/>
              <a:tailEnd/>
            </a:ln>
          </p:spPr>
          <p:txBody>
            <a:bodyPr/>
            <a:lstStyle/>
            <a:p>
              <a:endParaRPr lang="en-US"/>
            </a:p>
          </p:txBody>
        </p:sp>
        <p:sp>
          <p:nvSpPr>
            <p:cNvPr id="30201" name="Freeform 2553"/>
            <p:cNvSpPr>
              <a:spLocks/>
            </p:cNvSpPr>
            <p:nvPr/>
          </p:nvSpPr>
          <p:spPr bwMode="auto">
            <a:xfrm>
              <a:off x="1266" y="1649"/>
              <a:ext cx="242" cy="77"/>
            </a:xfrm>
            <a:custGeom>
              <a:avLst/>
              <a:gdLst/>
              <a:ahLst/>
              <a:cxnLst>
                <a:cxn ang="0">
                  <a:pos x="0" y="340"/>
                </a:cxn>
                <a:cxn ang="0">
                  <a:pos x="7" y="467"/>
                </a:cxn>
                <a:cxn ang="0">
                  <a:pos x="1451" y="113"/>
                </a:cxn>
                <a:cxn ang="0">
                  <a:pos x="1451" y="0"/>
                </a:cxn>
                <a:cxn ang="0">
                  <a:pos x="0" y="340"/>
                </a:cxn>
                <a:cxn ang="0">
                  <a:pos x="0" y="340"/>
                </a:cxn>
              </a:cxnLst>
              <a:rect l="0" t="0" r="r" b="b"/>
              <a:pathLst>
                <a:path w="1451" h="467">
                  <a:moveTo>
                    <a:pt x="0" y="340"/>
                  </a:moveTo>
                  <a:lnTo>
                    <a:pt x="7" y="467"/>
                  </a:lnTo>
                  <a:lnTo>
                    <a:pt x="1451" y="113"/>
                  </a:lnTo>
                  <a:lnTo>
                    <a:pt x="1451" y="0"/>
                  </a:lnTo>
                  <a:lnTo>
                    <a:pt x="0" y="340"/>
                  </a:lnTo>
                  <a:lnTo>
                    <a:pt x="0" y="340"/>
                  </a:lnTo>
                  <a:close/>
                </a:path>
              </a:pathLst>
            </a:custGeom>
            <a:solidFill>
              <a:srgbClr val="212121"/>
            </a:solidFill>
            <a:ln w="9525">
              <a:noFill/>
              <a:round/>
              <a:headEnd/>
              <a:tailEnd/>
            </a:ln>
          </p:spPr>
          <p:txBody>
            <a:bodyPr/>
            <a:lstStyle/>
            <a:p>
              <a:endParaRPr lang="en-US"/>
            </a:p>
          </p:txBody>
        </p:sp>
        <p:sp>
          <p:nvSpPr>
            <p:cNvPr id="30202" name="Freeform 2554"/>
            <p:cNvSpPr>
              <a:spLocks/>
            </p:cNvSpPr>
            <p:nvPr/>
          </p:nvSpPr>
          <p:spPr bwMode="auto">
            <a:xfrm>
              <a:off x="1488" y="1368"/>
              <a:ext cx="142" cy="308"/>
            </a:xfrm>
            <a:custGeom>
              <a:avLst/>
              <a:gdLst/>
              <a:ahLst/>
              <a:cxnLst>
                <a:cxn ang="0">
                  <a:pos x="804" y="0"/>
                </a:cxn>
                <a:cxn ang="0">
                  <a:pos x="856" y="633"/>
                </a:cxn>
                <a:cxn ang="0">
                  <a:pos x="806" y="1627"/>
                </a:cxn>
                <a:cxn ang="0">
                  <a:pos x="0" y="1848"/>
                </a:cxn>
                <a:cxn ang="0">
                  <a:pos x="0" y="424"/>
                </a:cxn>
                <a:cxn ang="0">
                  <a:pos x="804" y="0"/>
                </a:cxn>
                <a:cxn ang="0">
                  <a:pos x="804" y="0"/>
                </a:cxn>
              </a:cxnLst>
              <a:rect l="0" t="0" r="r" b="b"/>
              <a:pathLst>
                <a:path w="856" h="1848">
                  <a:moveTo>
                    <a:pt x="804" y="0"/>
                  </a:moveTo>
                  <a:lnTo>
                    <a:pt x="856" y="633"/>
                  </a:lnTo>
                  <a:lnTo>
                    <a:pt x="806" y="1627"/>
                  </a:lnTo>
                  <a:lnTo>
                    <a:pt x="0" y="1848"/>
                  </a:lnTo>
                  <a:lnTo>
                    <a:pt x="0" y="424"/>
                  </a:lnTo>
                  <a:lnTo>
                    <a:pt x="804" y="0"/>
                  </a:lnTo>
                  <a:lnTo>
                    <a:pt x="804" y="0"/>
                  </a:lnTo>
                  <a:close/>
                </a:path>
              </a:pathLst>
            </a:custGeom>
            <a:solidFill>
              <a:srgbClr val="FF5100"/>
            </a:solidFill>
            <a:ln w="9525">
              <a:noFill/>
              <a:round/>
              <a:headEnd/>
              <a:tailEnd/>
            </a:ln>
          </p:spPr>
          <p:txBody>
            <a:bodyPr/>
            <a:lstStyle/>
            <a:p>
              <a:endParaRPr lang="en-US"/>
            </a:p>
          </p:txBody>
        </p:sp>
        <p:sp>
          <p:nvSpPr>
            <p:cNvPr id="30203" name="Freeform 2555"/>
            <p:cNvSpPr>
              <a:spLocks/>
            </p:cNvSpPr>
            <p:nvPr/>
          </p:nvSpPr>
          <p:spPr bwMode="auto">
            <a:xfrm>
              <a:off x="1488" y="1635"/>
              <a:ext cx="102" cy="41"/>
            </a:xfrm>
            <a:custGeom>
              <a:avLst/>
              <a:gdLst/>
              <a:ahLst/>
              <a:cxnLst>
                <a:cxn ang="0">
                  <a:pos x="572" y="38"/>
                </a:cxn>
                <a:cxn ang="0">
                  <a:pos x="549" y="18"/>
                </a:cxn>
                <a:cxn ang="0">
                  <a:pos x="531" y="10"/>
                </a:cxn>
                <a:cxn ang="0">
                  <a:pos x="511" y="2"/>
                </a:cxn>
                <a:cxn ang="0">
                  <a:pos x="489" y="0"/>
                </a:cxn>
                <a:cxn ang="0">
                  <a:pos x="463" y="0"/>
                </a:cxn>
                <a:cxn ang="0">
                  <a:pos x="441" y="5"/>
                </a:cxn>
                <a:cxn ang="0">
                  <a:pos x="407" y="12"/>
                </a:cxn>
                <a:cxn ang="0">
                  <a:pos x="0" y="110"/>
                </a:cxn>
                <a:cxn ang="0">
                  <a:pos x="0" y="249"/>
                </a:cxn>
                <a:cxn ang="0">
                  <a:pos x="614" y="98"/>
                </a:cxn>
                <a:cxn ang="0">
                  <a:pos x="572" y="38"/>
                </a:cxn>
                <a:cxn ang="0">
                  <a:pos x="572" y="38"/>
                </a:cxn>
              </a:cxnLst>
              <a:rect l="0" t="0" r="r" b="b"/>
              <a:pathLst>
                <a:path w="614" h="249">
                  <a:moveTo>
                    <a:pt x="572" y="38"/>
                  </a:moveTo>
                  <a:lnTo>
                    <a:pt x="549" y="18"/>
                  </a:lnTo>
                  <a:lnTo>
                    <a:pt x="531" y="10"/>
                  </a:lnTo>
                  <a:lnTo>
                    <a:pt x="511" y="2"/>
                  </a:lnTo>
                  <a:lnTo>
                    <a:pt x="489" y="0"/>
                  </a:lnTo>
                  <a:lnTo>
                    <a:pt x="463" y="0"/>
                  </a:lnTo>
                  <a:lnTo>
                    <a:pt x="441" y="5"/>
                  </a:lnTo>
                  <a:lnTo>
                    <a:pt x="407" y="12"/>
                  </a:lnTo>
                  <a:lnTo>
                    <a:pt x="0" y="110"/>
                  </a:lnTo>
                  <a:lnTo>
                    <a:pt x="0" y="249"/>
                  </a:lnTo>
                  <a:lnTo>
                    <a:pt x="614" y="98"/>
                  </a:lnTo>
                  <a:lnTo>
                    <a:pt x="572" y="38"/>
                  </a:lnTo>
                  <a:lnTo>
                    <a:pt x="572" y="38"/>
                  </a:lnTo>
                  <a:close/>
                </a:path>
              </a:pathLst>
            </a:custGeom>
            <a:solidFill>
              <a:srgbClr val="000000"/>
            </a:solidFill>
            <a:ln w="9525">
              <a:noFill/>
              <a:round/>
              <a:headEnd/>
              <a:tailEnd/>
            </a:ln>
          </p:spPr>
          <p:txBody>
            <a:bodyPr/>
            <a:lstStyle/>
            <a:p>
              <a:endParaRPr lang="en-US"/>
            </a:p>
          </p:txBody>
        </p:sp>
        <p:sp>
          <p:nvSpPr>
            <p:cNvPr id="30204" name="Freeform 2556"/>
            <p:cNvSpPr>
              <a:spLocks/>
            </p:cNvSpPr>
            <p:nvPr/>
          </p:nvSpPr>
          <p:spPr bwMode="auto">
            <a:xfrm>
              <a:off x="1587" y="1632"/>
              <a:ext cx="36" cy="23"/>
            </a:xfrm>
            <a:custGeom>
              <a:avLst/>
              <a:gdLst/>
              <a:ahLst/>
              <a:cxnLst>
                <a:cxn ang="0">
                  <a:pos x="30" y="139"/>
                </a:cxn>
                <a:cxn ang="0">
                  <a:pos x="175" y="112"/>
                </a:cxn>
                <a:cxn ang="0">
                  <a:pos x="213" y="101"/>
                </a:cxn>
                <a:cxn ang="0">
                  <a:pos x="210" y="0"/>
                </a:cxn>
                <a:cxn ang="0">
                  <a:pos x="0" y="85"/>
                </a:cxn>
                <a:cxn ang="0">
                  <a:pos x="30" y="139"/>
                </a:cxn>
                <a:cxn ang="0">
                  <a:pos x="30" y="139"/>
                </a:cxn>
              </a:cxnLst>
              <a:rect l="0" t="0" r="r" b="b"/>
              <a:pathLst>
                <a:path w="213" h="139">
                  <a:moveTo>
                    <a:pt x="30" y="139"/>
                  </a:moveTo>
                  <a:lnTo>
                    <a:pt x="175" y="112"/>
                  </a:lnTo>
                  <a:lnTo>
                    <a:pt x="213" y="101"/>
                  </a:lnTo>
                  <a:lnTo>
                    <a:pt x="210" y="0"/>
                  </a:lnTo>
                  <a:lnTo>
                    <a:pt x="0" y="85"/>
                  </a:lnTo>
                  <a:lnTo>
                    <a:pt x="30" y="139"/>
                  </a:lnTo>
                  <a:lnTo>
                    <a:pt x="30" y="139"/>
                  </a:lnTo>
                  <a:close/>
                </a:path>
              </a:pathLst>
            </a:custGeom>
            <a:solidFill>
              <a:srgbClr val="FF5400"/>
            </a:solidFill>
            <a:ln w="9525">
              <a:noFill/>
              <a:round/>
              <a:headEnd/>
              <a:tailEnd/>
            </a:ln>
          </p:spPr>
          <p:txBody>
            <a:bodyPr/>
            <a:lstStyle/>
            <a:p>
              <a:endParaRPr lang="en-US"/>
            </a:p>
          </p:txBody>
        </p:sp>
        <p:sp>
          <p:nvSpPr>
            <p:cNvPr id="30205" name="Freeform 2557"/>
            <p:cNvSpPr>
              <a:spLocks/>
            </p:cNvSpPr>
            <p:nvPr/>
          </p:nvSpPr>
          <p:spPr bwMode="auto">
            <a:xfrm>
              <a:off x="1622" y="1368"/>
              <a:ext cx="200" cy="286"/>
            </a:xfrm>
            <a:custGeom>
              <a:avLst/>
              <a:gdLst/>
              <a:ahLst/>
              <a:cxnLst>
                <a:cxn ang="0">
                  <a:pos x="0" y="0"/>
                </a:cxn>
                <a:cxn ang="0">
                  <a:pos x="52" y="633"/>
                </a:cxn>
                <a:cxn ang="0">
                  <a:pos x="2" y="1627"/>
                </a:cxn>
                <a:cxn ang="0">
                  <a:pos x="1116" y="1711"/>
                </a:cxn>
                <a:cxn ang="0">
                  <a:pos x="1204" y="900"/>
                </a:cxn>
                <a:cxn ang="0">
                  <a:pos x="1184" y="398"/>
                </a:cxn>
                <a:cxn ang="0">
                  <a:pos x="0" y="0"/>
                </a:cxn>
                <a:cxn ang="0">
                  <a:pos x="0" y="0"/>
                </a:cxn>
              </a:cxnLst>
              <a:rect l="0" t="0" r="r" b="b"/>
              <a:pathLst>
                <a:path w="1204" h="1711">
                  <a:moveTo>
                    <a:pt x="0" y="0"/>
                  </a:moveTo>
                  <a:lnTo>
                    <a:pt x="52" y="633"/>
                  </a:lnTo>
                  <a:lnTo>
                    <a:pt x="2" y="1627"/>
                  </a:lnTo>
                  <a:lnTo>
                    <a:pt x="1116" y="1711"/>
                  </a:lnTo>
                  <a:lnTo>
                    <a:pt x="1204" y="900"/>
                  </a:lnTo>
                  <a:lnTo>
                    <a:pt x="1184" y="398"/>
                  </a:lnTo>
                  <a:lnTo>
                    <a:pt x="0" y="0"/>
                  </a:lnTo>
                  <a:lnTo>
                    <a:pt x="0" y="0"/>
                  </a:lnTo>
                  <a:close/>
                </a:path>
              </a:pathLst>
            </a:custGeom>
            <a:solidFill>
              <a:srgbClr val="FF5100"/>
            </a:solidFill>
            <a:ln w="9525">
              <a:noFill/>
              <a:round/>
              <a:headEnd/>
              <a:tailEnd/>
            </a:ln>
          </p:spPr>
          <p:txBody>
            <a:bodyPr/>
            <a:lstStyle/>
            <a:p>
              <a:endParaRPr lang="en-US"/>
            </a:p>
          </p:txBody>
        </p:sp>
        <p:sp>
          <p:nvSpPr>
            <p:cNvPr id="30206" name="Freeform 2558"/>
            <p:cNvSpPr>
              <a:spLocks/>
            </p:cNvSpPr>
            <p:nvPr/>
          </p:nvSpPr>
          <p:spPr bwMode="auto">
            <a:xfrm>
              <a:off x="1628" y="1385"/>
              <a:ext cx="100" cy="99"/>
            </a:xfrm>
            <a:custGeom>
              <a:avLst/>
              <a:gdLst/>
              <a:ahLst/>
              <a:cxnLst>
                <a:cxn ang="0">
                  <a:pos x="594" y="260"/>
                </a:cxn>
                <a:cxn ang="0">
                  <a:pos x="590" y="175"/>
                </a:cxn>
                <a:cxn ang="0">
                  <a:pos x="507" y="143"/>
                </a:cxn>
                <a:cxn ang="0">
                  <a:pos x="62" y="0"/>
                </a:cxn>
                <a:cxn ang="0">
                  <a:pos x="10" y="8"/>
                </a:cxn>
                <a:cxn ang="0">
                  <a:pos x="2" y="73"/>
                </a:cxn>
                <a:cxn ang="0">
                  <a:pos x="0" y="406"/>
                </a:cxn>
                <a:cxn ang="0">
                  <a:pos x="32" y="461"/>
                </a:cxn>
                <a:cxn ang="0">
                  <a:pos x="87" y="491"/>
                </a:cxn>
                <a:cxn ang="0">
                  <a:pos x="522" y="593"/>
                </a:cxn>
                <a:cxn ang="0">
                  <a:pos x="596" y="579"/>
                </a:cxn>
                <a:cxn ang="0">
                  <a:pos x="600" y="513"/>
                </a:cxn>
                <a:cxn ang="0">
                  <a:pos x="594" y="260"/>
                </a:cxn>
                <a:cxn ang="0">
                  <a:pos x="594" y="260"/>
                </a:cxn>
              </a:cxnLst>
              <a:rect l="0" t="0" r="r" b="b"/>
              <a:pathLst>
                <a:path w="600" h="593">
                  <a:moveTo>
                    <a:pt x="594" y="260"/>
                  </a:moveTo>
                  <a:lnTo>
                    <a:pt x="590" y="175"/>
                  </a:lnTo>
                  <a:lnTo>
                    <a:pt x="507" y="143"/>
                  </a:lnTo>
                  <a:lnTo>
                    <a:pt x="62" y="0"/>
                  </a:lnTo>
                  <a:lnTo>
                    <a:pt x="10" y="8"/>
                  </a:lnTo>
                  <a:lnTo>
                    <a:pt x="2" y="73"/>
                  </a:lnTo>
                  <a:lnTo>
                    <a:pt x="0" y="406"/>
                  </a:lnTo>
                  <a:lnTo>
                    <a:pt x="32" y="461"/>
                  </a:lnTo>
                  <a:lnTo>
                    <a:pt x="87" y="491"/>
                  </a:lnTo>
                  <a:lnTo>
                    <a:pt x="522" y="593"/>
                  </a:lnTo>
                  <a:lnTo>
                    <a:pt x="596" y="579"/>
                  </a:lnTo>
                  <a:lnTo>
                    <a:pt x="600" y="513"/>
                  </a:lnTo>
                  <a:lnTo>
                    <a:pt x="594" y="260"/>
                  </a:lnTo>
                  <a:lnTo>
                    <a:pt x="594" y="260"/>
                  </a:lnTo>
                  <a:close/>
                </a:path>
              </a:pathLst>
            </a:custGeom>
            <a:solidFill>
              <a:srgbClr val="000000"/>
            </a:solidFill>
            <a:ln w="9525">
              <a:noFill/>
              <a:round/>
              <a:headEnd/>
              <a:tailEnd/>
            </a:ln>
          </p:spPr>
          <p:txBody>
            <a:bodyPr/>
            <a:lstStyle/>
            <a:p>
              <a:endParaRPr lang="en-US"/>
            </a:p>
          </p:txBody>
        </p:sp>
        <p:sp>
          <p:nvSpPr>
            <p:cNvPr id="30207" name="Freeform 2559"/>
            <p:cNvSpPr>
              <a:spLocks/>
            </p:cNvSpPr>
            <p:nvPr/>
          </p:nvSpPr>
          <p:spPr bwMode="auto">
            <a:xfrm>
              <a:off x="1735" y="1418"/>
              <a:ext cx="84" cy="85"/>
            </a:xfrm>
            <a:custGeom>
              <a:avLst/>
              <a:gdLst/>
              <a:ahLst/>
              <a:cxnLst>
                <a:cxn ang="0">
                  <a:pos x="498" y="270"/>
                </a:cxn>
                <a:cxn ang="0">
                  <a:pos x="496" y="147"/>
                </a:cxn>
                <a:cxn ang="0">
                  <a:pos x="413" y="115"/>
                </a:cxn>
                <a:cxn ang="0">
                  <a:pos x="61" y="0"/>
                </a:cxn>
                <a:cxn ang="0">
                  <a:pos x="8" y="8"/>
                </a:cxn>
                <a:cxn ang="0">
                  <a:pos x="0" y="73"/>
                </a:cxn>
                <a:cxn ang="0">
                  <a:pos x="0" y="356"/>
                </a:cxn>
                <a:cxn ang="0">
                  <a:pos x="38" y="411"/>
                </a:cxn>
                <a:cxn ang="0">
                  <a:pos x="85" y="441"/>
                </a:cxn>
                <a:cxn ang="0">
                  <a:pos x="428" y="499"/>
                </a:cxn>
                <a:cxn ang="0">
                  <a:pos x="508" y="511"/>
                </a:cxn>
                <a:cxn ang="0">
                  <a:pos x="500" y="389"/>
                </a:cxn>
                <a:cxn ang="0">
                  <a:pos x="498" y="270"/>
                </a:cxn>
                <a:cxn ang="0">
                  <a:pos x="498" y="270"/>
                </a:cxn>
              </a:cxnLst>
              <a:rect l="0" t="0" r="r" b="b"/>
              <a:pathLst>
                <a:path w="508" h="511">
                  <a:moveTo>
                    <a:pt x="498" y="270"/>
                  </a:moveTo>
                  <a:lnTo>
                    <a:pt x="496" y="147"/>
                  </a:lnTo>
                  <a:lnTo>
                    <a:pt x="413" y="115"/>
                  </a:lnTo>
                  <a:lnTo>
                    <a:pt x="61" y="0"/>
                  </a:lnTo>
                  <a:lnTo>
                    <a:pt x="8" y="8"/>
                  </a:lnTo>
                  <a:lnTo>
                    <a:pt x="0" y="73"/>
                  </a:lnTo>
                  <a:lnTo>
                    <a:pt x="0" y="356"/>
                  </a:lnTo>
                  <a:lnTo>
                    <a:pt x="38" y="411"/>
                  </a:lnTo>
                  <a:lnTo>
                    <a:pt x="85" y="441"/>
                  </a:lnTo>
                  <a:lnTo>
                    <a:pt x="428" y="499"/>
                  </a:lnTo>
                  <a:lnTo>
                    <a:pt x="508" y="511"/>
                  </a:lnTo>
                  <a:lnTo>
                    <a:pt x="500" y="389"/>
                  </a:lnTo>
                  <a:lnTo>
                    <a:pt x="498" y="270"/>
                  </a:lnTo>
                  <a:lnTo>
                    <a:pt x="498" y="270"/>
                  </a:lnTo>
                  <a:close/>
                </a:path>
              </a:pathLst>
            </a:custGeom>
            <a:solidFill>
              <a:srgbClr val="000000"/>
            </a:solidFill>
            <a:ln w="9525">
              <a:noFill/>
              <a:round/>
              <a:headEnd/>
              <a:tailEnd/>
            </a:ln>
          </p:spPr>
          <p:txBody>
            <a:bodyPr/>
            <a:lstStyle/>
            <a:p>
              <a:endParaRPr lang="en-US"/>
            </a:p>
          </p:txBody>
        </p:sp>
        <p:sp>
          <p:nvSpPr>
            <p:cNvPr id="30208" name="Freeform 2560"/>
            <p:cNvSpPr>
              <a:spLocks/>
            </p:cNvSpPr>
            <p:nvPr/>
          </p:nvSpPr>
          <p:spPr bwMode="auto">
            <a:xfrm>
              <a:off x="1672" y="1527"/>
              <a:ext cx="104" cy="124"/>
            </a:xfrm>
            <a:custGeom>
              <a:avLst/>
              <a:gdLst/>
              <a:ahLst/>
              <a:cxnLst>
                <a:cxn ang="0">
                  <a:pos x="574" y="742"/>
                </a:cxn>
                <a:cxn ang="0">
                  <a:pos x="622" y="200"/>
                </a:cxn>
                <a:cxn ang="0">
                  <a:pos x="587" y="96"/>
                </a:cxn>
                <a:cxn ang="0">
                  <a:pos x="499" y="70"/>
                </a:cxn>
                <a:cxn ang="0">
                  <a:pos x="143" y="0"/>
                </a:cxn>
                <a:cxn ang="0">
                  <a:pos x="44" y="0"/>
                </a:cxn>
                <a:cxn ang="0">
                  <a:pos x="8" y="76"/>
                </a:cxn>
                <a:cxn ang="0">
                  <a:pos x="0" y="692"/>
                </a:cxn>
                <a:cxn ang="0">
                  <a:pos x="574" y="742"/>
                </a:cxn>
                <a:cxn ang="0">
                  <a:pos x="574" y="742"/>
                </a:cxn>
              </a:cxnLst>
              <a:rect l="0" t="0" r="r" b="b"/>
              <a:pathLst>
                <a:path w="622" h="742">
                  <a:moveTo>
                    <a:pt x="574" y="742"/>
                  </a:moveTo>
                  <a:lnTo>
                    <a:pt x="622" y="200"/>
                  </a:lnTo>
                  <a:lnTo>
                    <a:pt x="587" y="96"/>
                  </a:lnTo>
                  <a:lnTo>
                    <a:pt x="499" y="70"/>
                  </a:lnTo>
                  <a:lnTo>
                    <a:pt x="143" y="0"/>
                  </a:lnTo>
                  <a:lnTo>
                    <a:pt x="44" y="0"/>
                  </a:lnTo>
                  <a:lnTo>
                    <a:pt x="8" y="76"/>
                  </a:lnTo>
                  <a:lnTo>
                    <a:pt x="0" y="692"/>
                  </a:lnTo>
                  <a:lnTo>
                    <a:pt x="574" y="742"/>
                  </a:lnTo>
                  <a:lnTo>
                    <a:pt x="574" y="742"/>
                  </a:lnTo>
                  <a:close/>
                </a:path>
              </a:pathLst>
            </a:custGeom>
            <a:solidFill>
              <a:srgbClr val="DDDDDD"/>
            </a:solidFill>
            <a:ln w="9525">
              <a:noFill/>
              <a:round/>
              <a:headEnd/>
              <a:tailEnd/>
            </a:ln>
          </p:spPr>
          <p:txBody>
            <a:bodyPr/>
            <a:lstStyle/>
            <a:p>
              <a:endParaRPr lang="en-US"/>
            </a:p>
          </p:txBody>
        </p:sp>
        <p:sp>
          <p:nvSpPr>
            <p:cNvPr id="30209" name="Freeform 2561"/>
            <p:cNvSpPr>
              <a:spLocks/>
            </p:cNvSpPr>
            <p:nvPr/>
          </p:nvSpPr>
          <p:spPr bwMode="auto">
            <a:xfrm>
              <a:off x="1561" y="1386"/>
              <a:ext cx="52" cy="98"/>
            </a:xfrm>
            <a:custGeom>
              <a:avLst/>
              <a:gdLst/>
              <a:ahLst/>
              <a:cxnLst>
                <a:cxn ang="0">
                  <a:pos x="44" y="130"/>
                </a:cxn>
                <a:cxn ang="0">
                  <a:pos x="0" y="184"/>
                </a:cxn>
                <a:cxn ang="0">
                  <a:pos x="64" y="48"/>
                </a:cxn>
                <a:cxn ang="0">
                  <a:pos x="0" y="538"/>
                </a:cxn>
                <a:cxn ang="0">
                  <a:pos x="10" y="588"/>
                </a:cxn>
                <a:cxn ang="0">
                  <a:pos x="79" y="558"/>
                </a:cxn>
                <a:cxn ang="0">
                  <a:pos x="314" y="449"/>
                </a:cxn>
                <a:cxn ang="0">
                  <a:pos x="314" y="0"/>
                </a:cxn>
                <a:cxn ang="0">
                  <a:pos x="44" y="130"/>
                </a:cxn>
                <a:cxn ang="0">
                  <a:pos x="44" y="130"/>
                </a:cxn>
              </a:cxnLst>
              <a:rect l="0" t="0" r="r" b="b"/>
              <a:pathLst>
                <a:path w="314" h="588">
                  <a:moveTo>
                    <a:pt x="44" y="130"/>
                  </a:moveTo>
                  <a:lnTo>
                    <a:pt x="0" y="184"/>
                  </a:lnTo>
                  <a:lnTo>
                    <a:pt x="64" y="48"/>
                  </a:lnTo>
                  <a:lnTo>
                    <a:pt x="0" y="538"/>
                  </a:lnTo>
                  <a:lnTo>
                    <a:pt x="10" y="588"/>
                  </a:lnTo>
                  <a:lnTo>
                    <a:pt x="79" y="558"/>
                  </a:lnTo>
                  <a:lnTo>
                    <a:pt x="314" y="449"/>
                  </a:lnTo>
                  <a:lnTo>
                    <a:pt x="314" y="0"/>
                  </a:lnTo>
                  <a:lnTo>
                    <a:pt x="44" y="130"/>
                  </a:lnTo>
                  <a:lnTo>
                    <a:pt x="44" y="130"/>
                  </a:lnTo>
                  <a:close/>
                </a:path>
              </a:pathLst>
            </a:custGeom>
            <a:solidFill>
              <a:srgbClr val="000000"/>
            </a:solidFill>
            <a:ln w="9525">
              <a:noFill/>
              <a:round/>
              <a:headEnd/>
              <a:tailEnd/>
            </a:ln>
          </p:spPr>
          <p:txBody>
            <a:bodyPr/>
            <a:lstStyle/>
            <a:p>
              <a:endParaRPr lang="en-US"/>
            </a:p>
          </p:txBody>
        </p:sp>
        <p:sp>
          <p:nvSpPr>
            <p:cNvPr id="30210" name="Freeform 2562"/>
            <p:cNvSpPr>
              <a:spLocks/>
            </p:cNvSpPr>
            <p:nvPr/>
          </p:nvSpPr>
          <p:spPr bwMode="auto">
            <a:xfrm>
              <a:off x="1616" y="1381"/>
              <a:ext cx="3" cy="82"/>
            </a:xfrm>
            <a:custGeom>
              <a:avLst/>
              <a:gdLst/>
              <a:ahLst/>
              <a:cxnLst>
                <a:cxn ang="0">
                  <a:pos x="0" y="497"/>
                </a:cxn>
                <a:cxn ang="0">
                  <a:pos x="0" y="497"/>
                </a:cxn>
                <a:cxn ang="0">
                  <a:pos x="3" y="0"/>
                </a:cxn>
                <a:cxn ang="0">
                  <a:pos x="21" y="0"/>
                </a:cxn>
                <a:cxn ang="0">
                  <a:pos x="18" y="497"/>
                </a:cxn>
                <a:cxn ang="0">
                  <a:pos x="18" y="497"/>
                </a:cxn>
                <a:cxn ang="0">
                  <a:pos x="0" y="497"/>
                </a:cxn>
              </a:cxnLst>
              <a:rect l="0" t="0" r="r" b="b"/>
              <a:pathLst>
                <a:path w="21" h="497">
                  <a:moveTo>
                    <a:pt x="0" y="497"/>
                  </a:moveTo>
                  <a:lnTo>
                    <a:pt x="0" y="497"/>
                  </a:lnTo>
                  <a:lnTo>
                    <a:pt x="3" y="0"/>
                  </a:lnTo>
                  <a:lnTo>
                    <a:pt x="21" y="0"/>
                  </a:lnTo>
                  <a:lnTo>
                    <a:pt x="18" y="497"/>
                  </a:lnTo>
                  <a:lnTo>
                    <a:pt x="18" y="497"/>
                  </a:lnTo>
                  <a:lnTo>
                    <a:pt x="0" y="497"/>
                  </a:lnTo>
                  <a:close/>
                </a:path>
              </a:pathLst>
            </a:custGeom>
            <a:solidFill>
              <a:srgbClr val="000000"/>
            </a:solidFill>
            <a:ln w="9525">
              <a:noFill/>
              <a:round/>
              <a:headEnd/>
              <a:tailEnd/>
            </a:ln>
          </p:spPr>
          <p:txBody>
            <a:bodyPr/>
            <a:lstStyle/>
            <a:p>
              <a:endParaRPr lang="en-US"/>
            </a:p>
          </p:txBody>
        </p:sp>
        <p:sp>
          <p:nvSpPr>
            <p:cNvPr id="30211" name="Freeform 2563"/>
            <p:cNvSpPr>
              <a:spLocks/>
            </p:cNvSpPr>
            <p:nvPr/>
          </p:nvSpPr>
          <p:spPr bwMode="auto">
            <a:xfrm>
              <a:off x="1614" y="1463"/>
              <a:ext cx="5" cy="94"/>
            </a:xfrm>
            <a:custGeom>
              <a:avLst/>
              <a:gdLst/>
              <a:ahLst/>
              <a:cxnLst>
                <a:cxn ang="0">
                  <a:pos x="6" y="547"/>
                </a:cxn>
                <a:cxn ang="0">
                  <a:pos x="0" y="555"/>
                </a:cxn>
                <a:cxn ang="0">
                  <a:pos x="10" y="0"/>
                </a:cxn>
                <a:cxn ang="0">
                  <a:pos x="28" y="0"/>
                </a:cxn>
                <a:cxn ang="0">
                  <a:pos x="18" y="555"/>
                </a:cxn>
                <a:cxn ang="0">
                  <a:pos x="11" y="563"/>
                </a:cxn>
                <a:cxn ang="0">
                  <a:pos x="18" y="555"/>
                </a:cxn>
                <a:cxn ang="0">
                  <a:pos x="18" y="562"/>
                </a:cxn>
                <a:cxn ang="0">
                  <a:pos x="11" y="563"/>
                </a:cxn>
                <a:cxn ang="0">
                  <a:pos x="6" y="547"/>
                </a:cxn>
              </a:cxnLst>
              <a:rect l="0" t="0" r="r" b="b"/>
              <a:pathLst>
                <a:path w="28" h="563">
                  <a:moveTo>
                    <a:pt x="6" y="547"/>
                  </a:moveTo>
                  <a:lnTo>
                    <a:pt x="0" y="555"/>
                  </a:lnTo>
                  <a:lnTo>
                    <a:pt x="10" y="0"/>
                  </a:lnTo>
                  <a:lnTo>
                    <a:pt x="28" y="0"/>
                  </a:lnTo>
                  <a:lnTo>
                    <a:pt x="18" y="555"/>
                  </a:lnTo>
                  <a:lnTo>
                    <a:pt x="11" y="563"/>
                  </a:lnTo>
                  <a:lnTo>
                    <a:pt x="18" y="555"/>
                  </a:lnTo>
                  <a:lnTo>
                    <a:pt x="18" y="562"/>
                  </a:lnTo>
                  <a:lnTo>
                    <a:pt x="11" y="563"/>
                  </a:lnTo>
                  <a:lnTo>
                    <a:pt x="6" y="547"/>
                  </a:lnTo>
                  <a:close/>
                </a:path>
              </a:pathLst>
            </a:custGeom>
            <a:solidFill>
              <a:srgbClr val="000000"/>
            </a:solidFill>
            <a:ln w="9525">
              <a:noFill/>
              <a:round/>
              <a:headEnd/>
              <a:tailEnd/>
            </a:ln>
          </p:spPr>
          <p:txBody>
            <a:bodyPr/>
            <a:lstStyle/>
            <a:p>
              <a:endParaRPr lang="en-US"/>
            </a:p>
          </p:txBody>
        </p:sp>
        <p:sp>
          <p:nvSpPr>
            <p:cNvPr id="30212" name="Freeform 2564"/>
            <p:cNvSpPr>
              <a:spLocks/>
            </p:cNvSpPr>
            <p:nvPr/>
          </p:nvSpPr>
          <p:spPr bwMode="auto">
            <a:xfrm>
              <a:off x="1552" y="1555"/>
              <a:ext cx="64" cy="16"/>
            </a:xfrm>
            <a:custGeom>
              <a:avLst/>
              <a:gdLst/>
              <a:ahLst/>
              <a:cxnLst>
                <a:cxn ang="0">
                  <a:pos x="18" y="87"/>
                </a:cxn>
                <a:cxn ang="0">
                  <a:pos x="7" y="79"/>
                </a:cxn>
                <a:cxn ang="0">
                  <a:pos x="381" y="0"/>
                </a:cxn>
                <a:cxn ang="0">
                  <a:pos x="386" y="16"/>
                </a:cxn>
                <a:cxn ang="0">
                  <a:pos x="11" y="95"/>
                </a:cxn>
                <a:cxn ang="0">
                  <a:pos x="0" y="87"/>
                </a:cxn>
                <a:cxn ang="0">
                  <a:pos x="11" y="95"/>
                </a:cxn>
                <a:cxn ang="0">
                  <a:pos x="0" y="97"/>
                </a:cxn>
                <a:cxn ang="0">
                  <a:pos x="0" y="87"/>
                </a:cxn>
                <a:cxn ang="0">
                  <a:pos x="18" y="87"/>
                </a:cxn>
              </a:cxnLst>
              <a:rect l="0" t="0" r="r" b="b"/>
              <a:pathLst>
                <a:path w="386" h="97">
                  <a:moveTo>
                    <a:pt x="18" y="87"/>
                  </a:moveTo>
                  <a:lnTo>
                    <a:pt x="7" y="79"/>
                  </a:lnTo>
                  <a:lnTo>
                    <a:pt x="381" y="0"/>
                  </a:lnTo>
                  <a:lnTo>
                    <a:pt x="386" y="16"/>
                  </a:lnTo>
                  <a:lnTo>
                    <a:pt x="11" y="95"/>
                  </a:lnTo>
                  <a:lnTo>
                    <a:pt x="0" y="87"/>
                  </a:lnTo>
                  <a:lnTo>
                    <a:pt x="11" y="95"/>
                  </a:lnTo>
                  <a:lnTo>
                    <a:pt x="0" y="97"/>
                  </a:lnTo>
                  <a:lnTo>
                    <a:pt x="0" y="87"/>
                  </a:lnTo>
                  <a:lnTo>
                    <a:pt x="18" y="87"/>
                  </a:lnTo>
                  <a:close/>
                </a:path>
              </a:pathLst>
            </a:custGeom>
            <a:solidFill>
              <a:srgbClr val="000000"/>
            </a:solidFill>
            <a:ln w="9525">
              <a:noFill/>
              <a:round/>
              <a:headEnd/>
              <a:tailEnd/>
            </a:ln>
          </p:spPr>
          <p:txBody>
            <a:bodyPr/>
            <a:lstStyle/>
            <a:p>
              <a:endParaRPr lang="en-US"/>
            </a:p>
          </p:txBody>
        </p:sp>
        <p:sp>
          <p:nvSpPr>
            <p:cNvPr id="30213" name="Freeform 2565"/>
            <p:cNvSpPr>
              <a:spLocks/>
            </p:cNvSpPr>
            <p:nvPr/>
          </p:nvSpPr>
          <p:spPr bwMode="auto">
            <a:xfrm>
              <a:off x="1552" y="1412"/>
              <a:ext cx="2" cy="157"/>
            </a:xfrm>
            <a:custGeom>
              <a:avLst/>
              <a:gdLst/>
              <a:ahLst/>
              <a:cxnLst>
                <a:cxn ang="0">
                  <a:pos x="9" y="0"/>
                </a:cxn>
                <a:cxn ang="0">
                  <a:pos x="18" y="0"/>
                </a:cxn>
                <a:cxn ang="0">
                  <a:pos x="18" y="941"/>
                </a:cxn>
                <a:cxn ang="0">
                  <a:pos x="0" y="941"/>
                </a:cxn>
                <a:cxn ang="0">
                  <a:pos x="0" y="0"/>
                </a:cxn>
                <a:cxn ang="0">
                  <a:pos x="9" y="0"/>
                </a:cxn>
              </a:cxnLst>
              <a:rect l="0" t="0" r="r" b="b"/>
              <a:pathLst>
                <a:path w="18" h="941">
                  <a:moveTo>
                    <a:pt x="9" y="0"/>
                  </a:moveTo>
                  <a:lnTo>
                    <a:pt x="18" y="0"/>
                  </a:lnTo>
                  <a:lnTo>
                    <a:pt x="18" y="941"/>
                  </a:lnTo>
                  <a:lnTo>
                    <a:pt x="0" y="941"/>
                  </a:lnTo>
                  <a:lnTo>
                    <a:pt x="0" y="0"/>
                  </a:lnTo>
                  <a:lnTo>
                    <a:pt x="9" y="0"/>
                  </a:lnTo>
                  <a:close/>
                </a:path>
              </a:pathLst>
            </a:custGeom>
            <a:solidFill>
              <a:srgbClr val="000000"/>
            </a:solidFill>
            <a:ln w="9525">
              <a:noFill/>
              <a:round/>
              <a:headEnd/>
              <a:tailEnd/>
            </a:ln>
          </p:spPr>
          <p:txBody>
            <a:bodyPr/>
            <a:lstStyle/>
            <a:p>
              <a:endParaRPr lang="en-US"/>
            </a:p>
          </p:txBody>
        </p:sp>
        <p:sp>
          <p:nvSpPr>
            <p:cNvPr id="30214" name="Freeform 2566"/>
            <p:cNvSpPr>
              <a:spLocks/>
            </p:cNvSpPr>
            <p:nvPr/>
          </p:nvSpPr>
          <p:spPr bwMode="auto">
            <a:xfrm>
              <a:off x="1552" y="1379"/>
              <a:ext cx="66" cy="35"/>
            </a:xfrm>
            <a:custGeom>
              <a:avLst/>
              <a:gdLst/>
              <a:ahLst/>
              <a:cxnLst>
                <a:cxn ang="0">
                  <a:pos x="4" y="197"/>
                </a:cxn>
                <a:cxn ang="0">
                  <a:pos x="0" y="189"/>
                </a:cxn>
                <a:cxn ang="0">
                  <a:pos x="388" y="0"/>
                </a:cxn>
                <a:cxn ang="0">
                  <a:pos x="397" y="15"/>
                </a:cxn>
                <a:cxn ang="0">
                  <a:pos x="8" y="204"/>
                </a:cxn>
                <a:cxn ang="0">
                  <a:pos x="4" y="197"/>
                </a:cxn>
              </a:cxnLst>
              <a:rect l="0" t="0" r="r" b="b"/>
              <a:pathLst>
                <a:path w="397" h="204">
                  <a:moveTo>
                    <a:pt x="4" y="197"/>
                  </a:moveTo>
                  <a:lnTo>
                    <a:pt x="0" y="189"/>
                  </a:lnTo>
                  <a:lnTo>
                    <a:pt x="388" y="0"/>
                  </a:lnTo>
                  <a:lnTo>
                    <a:pt x="397" y="15"/>
                  </a:lnTo>
                  <a:lnTo>
                    <a:pt x="8" y="204"/>
                  </a:lnTo>
                  <a:lnTo>
                    <a:pt x="4" y="197"/>
                  </a:lnTo>
                  <a:close/>
                </a:path>
              </a:pathLst>
            </a:custGeom>
            <a:solidFill>
              <a:srgbClr val="000000"/>
            </a:solidFill>
            <a:ln w="9525">
              <a:noFill/>
              <a:round/>
              <a:headEnd/>
              <a:tailEnd/>
            </a:ln>
          </p:spPr>
          <p:txBody>
            <a:bodyPr/>
            <a:lstStyle/>
            <a:p>
              <a:endParaRPr lang="en-US"/>
            </a:p>
          </p:txBody>
        </p:sp>
        <p:sp>
          <p:nvSpPr>
            <p:cNvPr id="30215" name="Freeform 2567"/>
            <p:cNvSpPr>
              <a:spLocks/>
            </p:cNvSpPr>
            <p:nvPr/>
          </p:nvSpPr>
          <p:spPr bwMode="auto">
            <a:xfrm>
              <a:off x="1270" y="1659"/>
              <a:ext cx="45" cy="72"/>
            </a:xfrm>
            <a:custGeom>
              <a:avLst/>
              <a:gdLst/>
              <a:ahLst/>
              <a:cxnLst>
                <a:cxn ang="0">
                  <a:pos x="120" y="432"/>
                </a:cxn>
                <a:cxn ang="0">
                  <a:pos x="100" y="427"/>
                </a:cxn>
                <a:cxn ang="0">
                  <a:pos x="81" y="417"/>
                </a:cxn>
                <a:cxn ang="0">
                  <a:pos x="64" y="402"/>
                </a:cxn>
                <a:cxn ang="0">
                  <a:pos x="48" y="385"/>
                </a:cxn>
                <a:cxn ang="0">
                  <a:pos x="34" y="363"/>
                </a:cxn>
                <a:cxn ang="0">
                  <a:pos x="22" y="339"/>
                </a:cxn>
                <a:cxn ang="0">
                  <a:pos x="12" y="311"/>
                </a:cxn>
                <a:cxn ang="0">
                  <a:pos x="5" y="282"/>
                </a:cxn>
                <a:cxn ang="0">
                  <a:pos x="1" y="250"/>
                </a:cxn>
                <a:cxn ang="0">
                  <a:pos x="0" y="217"/>
                </a:cxn>
                <a:cxn ang="0">
                  <a:pos x="0" y="195"/>
                </a:cxn>
                <a:cxn ang="0">
                  <a:pos x="3" y="163"/>
                </a:cxn>
                <a:cxn ang="0">
                  <a:pos x="10" y="133"/>
                </a:cxn>
                <a:cxn ang="0">
                  <a:pos x="19" y="105"/>
                </a:cxn>
                <a:cxn ang="0">
                  <a:pos x="30" y="80"/>
                </a:cxn>
                <a:cxn ang="0">
                  <a:pos x="43" y="56"/>
                </a:cxn>
                <a:cxn ang="0">
                  <a:pos x="59" y="37"/>
                </a:cxn>
                <a:cxn ang="0">
                  <a:pos x="75" y="22"/>
                </a:cxn>
                <a:cxn ang="0">
                  <a:pos x="93" y="10"/>
                </a:cxn>
                <a:cxn ang="0">
                  <a:pos x="113" y="3"/>
                </a:cxn>
                <a:cxn ang="0">
                  <a:pos x="135" y="0"/>
                </a:cxn>
                <a:cxn ang="0">
                  <a:pos x="148" y="2"/>
                </a:cxn>
                <a:cxn ang="0">
                  <a:pos x="168" y="7"/>
                </a:cxn>
                <a:cxn ang="0">
                  <a:pos x="187" y="17"/>
                </a:cxn>
                <a:cxn ang="0">
                  <a:pos x="204" y="32"/>
                </a:cxn>
                <a:cxn ang="0">
                  <a:pos x="220" y="50"/>
                </a:cxn>
                <a:cxn ang="0">
                  <a:pos x="234" y="72"/>
                </a:cxn>
                <a:cxn ang="0">
                  <a:pos x="246" y="96"/>
                </a:cxn>
                <a:cxn ang="0">
                  <a:pos x="256" y="123"/>
                </a:cxn>
                <a:cxn ang="0">
                  <a:pos x="263" y="153"/>
                </a:cxn>
                <a:cxn ang="0">
                  <a:pos x="267" y="184"/>
                </a:cxn>
                <a:cxn ang="0">
                  <a:pos x="270" y="217"/>
                </a:cxn>
                <a:cxn ang="0">
                  <a:pos x="268" y="239"/>
                </a:cxn>
                <a:cxn ang="0">
                  <a:pos x="265" y="271"/>
                </a:cxn>
                <a:cxn ang="0">
                  <a:pos x="258" y="302"/>
                </a:cxn>
                <a:cxn ang="0">
                  <a:pos x="249" y="330"/>
                </a:cxn>
                <a:cxn ang="0">
                  <a:pos x="238" y="356"/>
                </a:cxn>
                <a:cxn ang="0">
                  <a:pos x="225" y="378"/>
                </a:cxn>
                <a:cxn ang="0">
                  <a:pos x="209" y="397"/>
                </a:cxn>
                <a:cxn ang="0">
                  <a:pos x="193" y="412"/>
                </a:cxn>
                <a:cxn ang="0">
                  <a:pos x="175" y="425"/>
                </a:cxn>
                <a:cxn ang="0">
                  <a:pos x="155" y="431"/>
                </a:cxn>
                <a:cxn ang="0">
                  <a:pos x="135" y="434"/>
                </a:cxn>
              </a:cxnLst>
              <a:rect l="0" t="0" r="r" b="b"/>
              <a:pathLst>
                <a:path w="270" h="434">
                  <a:moveTo>
                    <a:pt x="135" y="434"/>
                  </a:moveTo>
                  <a:lnTo>
                    <a:pt x="127" y="434"/>
                  </a:lnTo>
                  <a:lnTo>
                    <a:pt x="120" y="432"/>
                  </a:lnTo>
                  <a:lnTo>
                    <a:pt x="113" y="431"/>
                  </a:lnTo>
                  <a:lnTo>
                    <a:pt x="107" y="430"/>
                  </a:lnTo>
                  <a:lnTo>
                    <a:pt x="100" y="427"/>
                  </a:lnTo>
                  <a:lnTo>
                    <a:pt x="93" y="425"/>
                  </a:lnTo>
                  <a:lnTo>
                    <a:pt x="88" y="421"/>
                  </a:lnTo>
                  <a:lnTo>
                    <a:pt x="81" y="417"/>
                  </a:lnTo>
                  <a:lnTo>
                    <a:pt x="75" y="412"/>
                  </a:lnTo>
                  <a:lnTo>
                    <a:pt x="70" y="408"/>
                  </a:lnTo>
                  <a:lnTo>
                    <a:pt x="64" y="402"/>
                  </a:lnTo>
                  <a:lnTo>
                    <a:pt x="59" y="397"/>
                  </a:lnTo>
                  <a:lnTo>
                    <a:pt x="53" y="391"/>
                  </a:lnTo>
                  <a:lnTo>
                    <a:pt x="48" y="385"/>
                  </a:lnTo>
                  <a:lnTo>
                    <a:pt x="43" y="378"/>
                  </a:lnTo>
                  <a:lnTo>
                    <a:pt x="39" y="370"/>
                  </a:lnTo>
                  <a:lnTo>
                    <a:pt x="34" y="363"/>
                  </a:lnTo>
                  <a:lnTo>
                    <a:pt x="30" y="356"/>
                  </a:lnTo>
                  <a:lnTo>
                    <a:pt x="25" y="347"/>
                  </a:lnTo>
                  <a:lnTo>
                    <a:pt x="22" y="339"/>
                  </a:lnTo>
                  <a:lnTo>
                    <a:pt x="19" y="330"/>
                  </a:lnTo>
                  <a:lnTo>
                    <a:pt x="15" y="321"/>
                  </a:lnTo>
                  <a:lnTo>
                    <a:pt x="12" y="311"/>
                  </a:lnTo>
                  <a:lnTo>
                    <a:pt x="10" y="302"/>
                  </a:lnTo>
                  <a:lnTo>
                    <a:pt x="7" y="292"/>
                  </a:lnTo>
                  <a:lnTo>
                    <a:pt x="5" y="282"/>
                  </a:lnTo>
                  <a:lnTo>
                    <a:pt x="3" y="271"/>
                  </a:lnTo>
                  <a:lnTo>
                    <a:pt x="2" y="261"/>
                  </a:lnTo>
                  <a:lnTo>
                    <a:pt x="1" y="250"/>
                  </a:lnTo>
                  <a:lnTo>
                    <a:pt x="0" y="239"/>
                  </a:lnTo>
                  <a:lnTo>
                    <a:pt x="0" y="229"/>
                  </a:lnTo>
                  <a:lnTo>
                    <a:pt x="0" y="217"/>
                  </a:lnTo>
                  <a:lnTo>
                    <a:pt x="0" y="217"/>
                  </a:lnTo>
                  <a:lnTo>
                    <a:pt x="0" y="207"/>
                  </a:lnTo>
                  <a:lnTo>
                    <a:pt x="0" y="195"/>
                  </a:lnTo>
                  <a:lnTo>
                    <a:pt x="1" y="184"/>
                  </a:lnTo>
                  <a:lnTo>
                    <a:pt x="2" y="173"/>
                  </a:lnTo>
                  <a:lnTo>
                    <a:pt x="3" y="163"/>
                  </a:lnTo>
                  <a:lnTo>
                    <a:pt x="5" y="153"/>
                  </a:lnTo>
                  <a:lnTo>
                    <a:pt x="7" y="143"/>
                  </a:lnTo>
                  <a:lnTo>
                    <a:pt x="10" y="133"/>
                  </a:lnTo>
                  <a:lnTo>
                    <a:pt x="12" y="123"/>
                  </a:lnTo>
                  <a:lnTo>
                    <a:pt x="15" y="114"/>
                  </a:lnTo>
                  <a:lnTo>
                    <a:pt x="19" y="105"/>
                  </a:lnTo>
                  <a:lnTo>
                    <a:pt x="22" y="96"/>
                  </a:lnTo>
                  <a:lnTo>
                    <a:pt x="25" y="87"/>
                  </a:lnTo>
                  <a:lnTo>
                    <a:pt x="30" y="80"/>
                  </a:lnTo>
                  <a:lnTo>
                    <a:pt x="34" y="72"/>
                  </a:lnTo>
                  <a:lnTo>
                    <a:pt x="39" y="64"/>
                  </a:lnTo>
                  <a:lnTo>
                    <a:pt x="43" y="56"/>
                  </a:lnTo>
                  <a:lnTo>
                    <a:pt x="48" y="50"/>
                  </a:lnTo>
                  <a:lnTo>
                    <a:pt x="53" y="43"/>
                  </a:lnTo>
                  <a:lnTo>
                    <a:pt x="59" y="37"/>
                  </a:lnTo>
                  <a:lnTo>
                    <a:pt x="64" y="32"/>
                  </a:lnTo>
                  <a:lnTo>
                    <a:pt x="70" y="26"/>
                  </a:lnTo>
                  <a:lnTo>
                    <a:pt x="75" y="22"/>
                  </a:lnTo>
                  <a:lnTo>
                    <a:pt x="81" y="17"/>
                  </a:lnTo>
                  <a:lnTo>
                    <a:pt x="88" y="13"/>
                  </a:lnTo>
                  <a:lnTo>
                    <a:pt x="93" y="10"/>
                  </a:lnTo>
                  <a:lnTo>
                    <a:pt x="100" y="7"/>
                  </a:lnTo>
                  <a:lnTo>
                    <a:pt x="107" y="4"/>
                  </a:lnTo>
                  <a:lnTo>
                    <a:pt x="113" y="3"/>
                  </a:lnTo>
                  <a:lnTo>
                    <a:pt x="120" y="2"/>
                  </a:lnTo>
                  <a:lnTo>
                    <a:pt x="127" y="1"/>
                  </a:lnTo>
                  <a:lnTo>
                    <a:pt x="135" y="0"/>
                  </a:lnTo>
                  <a:lnTo>
                    <a:pt x="135" y="0"/>
                  </a:lnTo>
                  <a:lnTo>
                    <a:pt x="141" y="1"/>
                  </a:lnTo>
                  <a:lnTo>
                    <a:pt x="148" y="2"/>
                  </a:lnTo>
                  <a:lnTo>
                    <a:pt x="155" y="3"/>
                  </a:lnTo>
                  <a:lnTo>
                    <a:pt x="161" y="4"/>
                  </a:lnTo>
                  <a:lnTo>
                    <a:pt x="168" y="7"/>
                  </a:lnTo>
                  <a:lnTo>
                    <a:pt x="175" y="10"/>
                  </a:lnTo>
                  <a:lnTo>
                    <a:pt x="180" y="13"/>
                  </a:lnTo>
                  <a:lnTo>
                    <a:pt x="187" y="17"/>
                  </a:lnTo>
                  <a:lnTo>
                    <a:pt x="193" y="22"/>
                  </a:lnTo>
                  <a:lnTo>
                    <a:pt x="198" y="26"/>
                  </a:lnTo>
                  <a:lnTo>
                    <a:pt x="204" y="32"/>
                  </a:lnTo>
                  <a:lnTo>
                    <a:pt x="209" y="37"/>
                  </a:lnTo>
                  <a:lnTo>
                    <a:pt x="215" y="43"/>
                  </a:lnTo>
                  <a:lnTo>
                    <a:pt x="220" y="50"/>
                  </a:lnTo>
                  <a:lnTo>
                    <a:pt x="225" y="56"/>
                  </a:lnTo>
                  <a:lnTo>
                    <a:pt x="229" y="64"/>
                  </a:lnTo>
                  <a:lnTo>
                    <a:pt x="234" y="72"/>
                  </a:lnTo>
                  <a:lnTo>
                    <a:pt x="238" y="80"/>
                  </a:lnTo>
                  <a:lnTo>
                    <a:pt x="243" y="87"/>
                  </a:lnTo>
                  <a:lnTo>
                    <a:pt x="246" y="96"/>
                  </a:lnTo>
                  <a:lnTo>
                    <a:pt x="249" y="105"/>
                  </a:lnTo>
                  <a:lnTo>
                    <a:pt x="253" y="114"/>
                  </a:lnTo>
                  <a:lnTo>
                    <a:pt x="256" y="123"/>
                  </a:lnTo>
                  <a:lnTo>
                    <a:pt x="258" y="133"/>
                  </a:lnTo>
                  <a:lnTo>
                    <a:pt x="261" y="143"/>
                  </a:lnTo>
                  <a:lnTo>
                    <a:pt x="263" y="153"/>
                  </a:lnTo>
                  <a:lnTo>
                    <a:pt x="265" y="163"/>
                  </a:lnTo>
                  <a:lnTo>
                    <a:pt x="266" y="173"/>
                  </a:lnTo>
                  <a:lnTo>
                    <a:pt x="267" y="184"/>
                  </a:lnTo>
                  <a:lnTo>
                    <a:pt x="268" y="195"/>
                  </a:lnTo>
                  <a:lnTo>
                    <a:pt x="268" y="207"/>
                  </a:lnTo>
                  <a:lnTo>
                    <a:pt x="270" y="217"/>
                  </a:lnTo>
                  <a:lnTo>
                    <a:pt x="270" y="217"/>
                  </a:lnTo>
                  <a:lnTo>
                    <a:pt x="268" y="229"/>
                  </a:lnTo>
                  <a:lnTo>
                    <a:pt x="268" y="239"/>
                  </a:lnTo>
                  <a:lnTo>
                    <a:pt x="267" y="250"/>
                  </a:lnTo>
                  <a:lnTo>
                    <a:pt x="266" y="261"/>
                  </a:lnTo>
                  <a:lnTo>
                    <a:pt x="265" y="271"/>
                  </a:lnTo>
                  <a:lnTo>
                    <a:pt x="263" y="282"/>
                  </a:lnTo>
                  <a:lnTo>
                    <a:pt x="261" y="292"/>
                  </a:lnTo>
                  <a:lnTo>
                    <a:pt x="258" y="302"/>
                  </a:lnTo>
                  <a:lnTo>
                    <a:pt x="256" y="311"/>
                  </a:lnTo>
                  <a:lnTo>
                    <a:pt x="253" y="321"/>
                  </a:lnTo>
                  <a:lnTo>
                    <a:pt x="249" y="330"/>
                  </a:lnTo>
                  <a:lnTo>
                    <a:pt x="246" y="339"/>
                  </a:lnTo>
                  <a:lnTo>
                    <a:pt x="243" y="347"/>
                  </a:lnTo>
                  <a:lnTo>
                    <a:pt x="238" y="356"/>
                  </a:lnTo>
                  <a:lnTo>
                    <a:pt x="234" y="363"/>
                  </a:lnTo>
                  <a:lnTo>
                    <a:pt x="229" y="370"/>
                  </a:lnTo>
                  <a:lnTo>
                    <a:pt x="225" y="378"/>
                  </a:lnTo>
                  <a:lnTo>
                    <a:pt x="220" y="385"/>
                  </a:lnTo>
                  <a:lnTo>
                    <a:pt x="215" y="391"/>
                  </a:lnTo>
                  <a:lnTo>
                    <a:pt x="209" y="397"/>
                  </a:lnTo>
                  <a:lnTo>
                    <a:pt x="204" y="402"/>
                  </a:lnTo>
                  <a:lnTo>
                    <a:pt x="198" y="408"/>
                  </a:lnTo>
                  <a:lnTo>
                    <a:pt x="193" y="412"/>
                  </a:lnTo>
                  <a:lnTo>
                    <a:pt x="187" y="417"/>
                  </a:lnTo>
                  <a:lnTo>
                    <a:pt x="180" y="421"/>
                  </a:lnTo>
                  <a:lnTo>
                    <a:pt x="175" y="425"/>
                  </a:lnTo>
                  <a:lnTo>
                    <a:pt x="168" y="427"/>
                  </a:lnTo>
                  <a:lnTo>
                    <a:pt x="161" y="430"/>
                  </a:lnTo>
                  <a:lnTo>
                    <a:pt x="155" y="431"/>
                  </a:lnTo>
                  <a:lnTo>
                    <a:pt x="148" y="432"/>
                  </a:lnTo>
                  <a:lnTo>
                    <a:pt x="141" y="434"/>
                  </a:lnTo>
                  <a:lnTo>
                    <a:pt x="135" y="434"/>
                  </a:lnTo>
                  <a:lnTo>
                    <a:pt x="135" y="434"/>
                  </a:lnTo>
                  <a:close/>
                </a:path>
              </a:pathLst>
            </a:custGeom>
            <a:solidFill>
              <a:srgbClr val="000000"/>
            </a:solidFill>
            <a:ln w="9525">
              <a:noFill/>
              <a:round/>
              <a:headEnd/>
              <a:tailEnd/>
            </a:ln>
          </p:spPr>
          <p:txBody>
            <a:bodyPr/>
            <a:lstStyle/>
            <a:p>
              <a:endParaRPr lang="en-US"/>
            </a:p>
          </p:txBody>
        </p:sp>
        <p:sp>
          <p:nvSpPr>
            <p:cNvPr id="30216" name="Freeform 2568"/>
            <p:cNvSpPr>
              <a:spLocks/>
            </p:cNvSpPr>
            <p:nvPr/>
          </p:nvSpPr>
          <p:spPr bwMode="auto">
            <a:xfrm>
              <a:off x="1285" y="1661"/>
              <a:ext cx="69" cy="110"/>
            </a:xfrm>
            <a:custGeom>
              <a:avLst/>
              <a:gdLst/>
              <a:ahLst/>
              <a:cxnLst>
                <a:cxn ang="0">
                  <a:pos x="186" y="657"/>
                </a:cxn>
                <a:cxn ang="0">
                  <a:pos x="156" y="649"/>
                </a:cxn>
                <a:cxn ang="0">
                  <a:pos x="127" y="633"/>
                </a:cxn>
                <a:cxn ang="0">
                  <a:pos x="100" y="611"/>
                </a:cxn>
                <a:cxn ang="0">
                  <a:pos x="76" y="583"/>
                </a:cxn>
                <a:cxn ang="0">
                  <a:pos x="54" y="551"/>
                </a:cxn>
                <a:cxn ang="0">
                  <a:pos x="36" y="513"/>
                </a:cxn>
                <a:cxn ang="0">
                  <a:pos x="20" y="472"/>
                </a:cxn>
                <a:cxn ang="0">
                  <a:pos x="9" y="427"/>
                </a:cxn>
                <a:cxn ang="0">
                  <a:pos x="2" y="379"/>
                </a:cxn>
                <a:cxn ang="0">
                  <a:pos x="0" y="329"/>
                </a:cxn>
                <a:cxn ang="0">
                  <a:pos x="0" y="297"/>
                </a:cxn>
                <a:cxn ang="0">
                  <a:pos x="6" y="248"/>
                </a:cxn>
                <a:cxn ang="0">
                  <a:pos x="16" y="202"/>
                </a:cxn>
                <a:cxn ang="0">
                  <a:pos x="30" y="160"/>
                </a:cxn>
                <a:cxn ang="0">
                  <a:pos x="48" y="121"/>
                </a:cxn>
                <a:cxn ang="0">
                  <a:pos x="68" y="87"/>
                </a:cxn>
                <a:cxn ang="0">
                  <a:pos x="91" y="58"/>
                </a:cxn>
                <a:cxn ang="0">
                  <a:pos x="118" y="33"/>
                </a:cxn>
                <a:cxn ang="0">
                  <a:pos x="146" y="15"/>
                </a:cxn>
                <a:cxn ang="0">
                  <a:pos x="176" y="4"/>
                </a:cxn>
                <a:cxn ang="0">
                  <a:pos x="207" y="0"/>
                </a:cxn>
                <a:cxn ang="0">
                  <a:pos x="227" y="2"/>
                </a:cxn>
                <a:cxn ang="0">
                  <a:pos x="258" y="11"/>
                </a:cxn>
                <a:cxn ang="0">
                  <a:pos x="287" y="27"/>
                </a:cxn>
                <a:cxn ang="0">
                  <a:pos x="313" y="49"/>
                </a:cxn>
                <a:cxn ang="0">
                  <a:pos x="338" y="77"/>
                </a:cxn>
                <a:cxn ang="0">
                  <a:pos x="360" y="109"/>
                </a:cxn>
                <a:cxn ang="0">
                  <a:pos x="378" y="147"/>
                </a:cxn>
                <a:cxn ang="0">
                  <a:pos x="394" y="188"/>
                </a:cxn>
                <a:cxn ang="0">
                  <a:pos x="405" y="232"/>
                </a:cxn>
                <a:cxn ang="0">
                  <a:pos x="411" y="280"/>
                </a:cxn>
                <a:cxn ang="0">
                  <a:pos x="415" y="329"/>
                </a:cxn>
                <a:cxn ang="0">
                  <a:pos x="414" y="363"/>
                </a:cxn>
                <a:cxn ang="0">
                  <a:pos x="408" y="412"/>
                </a:cxn>
                <a:cxn ang="0">
                  <a:pos x="398" y="457"/>
                </a:cxn>
                <a:cxn ang="0">
                  <a:pos x="384" y="499"/>
                </a:cxn>
                <a:cxn ang="0">
                  <a:pos x="366" y="538"/>
                </a:cxn>
                <a:cxn ang="0">
                  <a:pos x="346" y="573"/>
                </a:cxn>
                <a:cxn ang="0">
                  <a:pos x="322" y="602"/>
                </a:cxn>
                <a:cxn ang="0">
                  <a:pos x="296" y="626"/>
                </a:cxn>
                <a:cxn ang="0">
                  <a:pos x="268" y="644"/>
                </a:cxn>
                <a:cxn ang="0">
                  <a:pos x="238" y="655"/>
                </a:cxn>
                <a:cxn ang="0">
                  <a:pos x="207" y="659"/>
                </a:cxn>
              </a:cxnLst>
              <a:rect l="0" t="0" r="r" b="b"/>
              <a:pathLst>
                <a:path w="415" h="659">
                  <a:moveTo>
                    <a:pt x="207" y="659"/>
                  </a:moveTo>
                  <a:lnTo>
                    <a:pt x="196" y="659"/>
                  </a:lnTo>
                  <a:lnTo>
                    <a:pt x="186" y="657"/>
                  </a:lnTo>
                  <a:lnTo>
                    <a:pt x="176" y="655"/>
                  </a:lnTo>
                  <a:lnTo>
                    <a:pt x="166" y="652"/>
                  </a:lnTo>
                  <a:lnTo>
                    <a:pt x="156" y="649"/>
                  </a:lnTo>
                  <a:lnTo>
                    <a:pt x="146" y="644"/>
                  </a:lnTo>
                  <a:lnTo>
                    <a:pt x="136" y="639"/>
                  </a:lnTo>
                  <a:lnTo>
                    <a:pt x="127" y="633"/>
                  </a:lnTo>
                  <a:lnTo>
                    <a:pt x="118" y="626"/>
                  </a:lnTo>
                  <a:lnTo>
                    <a:pt x="109" y="619"/>
                  </a:lnTo>
                  <a:lnTo>
                    <a:pt x="100" y="611"/>
                  </a:lnTo>
                  <a:lnTo>
                    <a:pt x="91" y="602"/>
                  </a:lnTo>
                  <a:lnTo>
                    <a:pt x="84" y="593"/>
                  </a:lnTo>
                  <a:lnTo>
                    <a:pt x="76" y="583"/>
                  </a:lnTo>
                  <a:lnTo>
                    <a:pt x="68" y="573"/>
                  </a:lnTo>
                  <a:lnTo>
                    <a:pt x="61" y="562"/>
                  </a:lnTo>
                  <a:lnTo>
                    <a:pt x="54" y="551"/>
                  </a:lnTo>
                  <a:lnTo>
                    <a:pt x="48" y="538"/>
                  </a:lnTo>
                  <a:lnTo>
                    <a:pt x="41" y="526"/>
                  </a:lnTo>
                  <a:lnTo>
                    <a:pt x="36" y="513"/>
                  </a:lnTo>
                  <a:lnTo>
                    <a:pt x="30" y="499"/>
                  </a:lnTo>
                  <a:lnTo>
                    <a:pt x="25" y="485"/>
                  </a:lnTo>
                  <a:lnTo>
                    <a:pt x="20" y="472"/>
                  </a:lnTo>
                  <a:lnTo>
                    <a:pt x="16" y="457"/>
                  </a:lnTo>
                  <a:lnTo>
                    <a:pt x="12" y="442"/>
                  </a:lnTo>
                  <a:lnTo>
                    <a:pt x="9" y="427"/>
                  </a:lnTo>
                  <a:lnTo>
                    <a:pt x="6" y="412"/>
                  </a:lnTo>
                  <a:lnTo>
                    <a:pt x="3" y="395"/>
                  </a:lnTo>
                  <a:lnTo>
                    <a:pt x="2" y="379"/>
                  </a:lnTo>
                  <a:lnTo>
                    <a:pt x="0" y="363"/>
                  </a:lnTo>
                  <a:lnTo>
                    <a:pt x="0" y="347"/>
                  </a:lnTo>
                  <a:lnTo>
                    <a:pt x="0" y="329"/>
                  </a:lnTo>
                  <a:lnTo>
                    <a:pt x="0" y="329"/>
                  </a:lnTo>
                  <a:lnTo>
                    <a:pt x="0" y="313"/>
                  </a:lnTo>
                  <a:lnTo>
                    <a:pt x="0" y="297"/>
                  </a:lnTo>
                  <a:lnTo>
                    <a:pt x="2" y="280"/>
                  </a:lnTo>
                  <a:lnTo>
                    <a:pt x="3" y="265"/>
                  </a:lnTo>
                  <a:lnTo>
                    <a:pt x="6" y="248"/>
                  </a:lnTo>
                  <a:lnTo>
                    <a:pt x="9" y="232"/>
                  </a:lnTo>
                  <a:lnTo>
                    <a:pt x="12" y="218"/>
                  </a:lnTo>
                  <a:lnTo>
                    <a:pt x="16" y="202"/>
                  </a:lnTo>
                  <a:lnTo>
                    <a:pt x="20" y="188"/>
                  </a:lnTo>
                  <a:lnTo>
                    <a:pt x="25" y="175"/>
                  </a:lnTo>
                  <a:lnTo>
                    <a:pt x="30" y="160"/>
                  </a:lnTo>
                  <a:lnTo>
                    <a:pt x="36" y="147"/>
                  </a:lnTo>
                  <a:lnTo>
                    <a:pt x="41" y="133"/>
                  </a:lnTo>
                  <a:lnTo>
                    <a:pt x="48" y="121"/>
                  </a:lnTo>
                  <a:lnTo>
                    <a:pt x="54" y="109"/>
                  </a:lnTo>
                  <a:lnTo>
                    <a:pt x="61" y="98"/>
                  </a:lnTo>
                  <a:lnTo>
                    <a:pt x="68" y="87"/>
                  </a:lnTo>
                  <a:lnTo>
                    <a:pt x="76" y="77"/>
                  </a:lnTo>
                  <a:lnTo>
                    <a:pt x="84" y="67"/>
                  </a:lnTo>
                  <a:lnTo>
                    <a:pt x="91" y="58"/>
                  </a:lnTo>
                  <a:lnTo>
                    <a:pt x="100" y="49"/>
                  </a:lnTo>
                  <a:lnTo>
                    <a:pt x="109" y="41"/>
                  </a:lnTo>
                  <a:lnTo>
                    <a:pt x="118" y="33"/>
                  </a:lnTo>
                  <a:lnTo>
                    <a:pt x="127" y="27"/>
                  </a:lnTo>
                  <a:lnTo>
                    <a:pt x="136" y="21"/>
                  </a:lnTo>
                  <a:lnTo>
                    <a:pt x="146" y="15"/>
                  </a:lnTo>
                  <a:lnTo>
                    <a:pt x="156" y="11"/>
                  </a:lnTo>
                  <a:lnTo>
                    <a:pt x="166" y="8"/>
                  </a:lnTo>
                  <a:lnTo>
                    <a:pt x="176" y="4"/>
                  </a:lnTo>
                  <a:lnTo>
                    <a:pt x="186" y="2"/>
                  </a:lnTo>
                  <a:lnTo>
                    <a:pt x="196" y="1"/>
                  </a:lnTo>
                  <a:lnTo>
                    <a:pt x="207" y="0"/>
                  </a:lnTo>
                  <a:lnTo>
                    <a:pt x="207" y="0"/>
                  </a:lnTo>
                  <a:lnTo>
                    <a:pt x="217" y="1"/>
                  </a:lnTo>
                  <a:lnTo>
                    <a:pt x="227" y="2"/>
                  </a:lnTo>
                  <a:lnTo>
                    <a:pt x="238" y="4"/>
                  </a:lnTo>
                  <a:lnTo>
                    <a:pt x="248" y="8"/>
                  </a:lnTo>
                  <a:lnTo>
                    <a:pt x="258" y="11"/>
                  </a:lnTo>
                  <a:lnTo>
                    <a:pt x="268" y="15"/>
                  </a:lnTo>
                  <a:lnTo>
                    <a:pt x="278" y="21"/>
                  </a:lnTo>
                  <a:lnTo>
                    <a:pt x="287" y="27"/>
                  </a:lnTo>
                  <a:lnTo>
                    <a:pt x="296" y="33"/>
                  </a:lnTo>
                  <a:lnTo>
                    <a:pt x="304" y="41"/>
                  </a:lnTo>
                  <a:lnTo>
                    <a:pt x="313" y="49"/>
                  </a:lnTo>
                  <a:lnTo>
                    <a:pt x="322" y="58"/>
                  </a:lnTo>
                  <a:lnTo>
                    <a:pt x="330" y="67"/>
                  </a:lnTo>
                  <a:lnTo>
                    <a:pt x="338" y="77"/>
                  </a:lnTo>
                  <a:lnTo>
                    <a:pt x="346" y="87"/>
                  </a:lnTo>
                  <a:lnTo>
                    <a:pt x="352" y="98"/>
                  </a:lnTo>
                  <a:lnTo>
                    <a:pt x="360" y="109"/>
                  </a:lnTo>
                  <a:lnTo>
                    <a:pt x="366" y="121"/>
                  </a:lnTo>
                  <a:lnTo>
                    <a:pt x="372" y="133"/>
                  </a:lnTo>
                  <a:lnTo>
                    <a:pt x="378" y="147"/>
                  </a:lnTo>
                  <a:lnTo>
                    <a:pt x="384" y="160"/>
                  </a:lnTo>
                  <a:lnTo>
                    <a:pt x="389" y="175"/>
                  </a:lnTo>
                  <a:lnTo>
                    <a:pt x="394" y="188"/>
                  </a:lnTo>
                  <a:lnTo>
                    <a:pt x="398" y="202"/>
                  </a:lnTo>
                  <a:lnTo>
                    <a:pt x="401" y="218"/>
                  </a:lnTo>
                  <a:lnTo>
                    <a:pt x="405" y="232"/>
                  </a:lnTo>
                  <a:lnTo>
                    <a:pt x="408" y="248"/>
                  </a:lnTo>
                  <a:lnTo>
                    <a:pt x="410" y="265"/>
                  </a:lnTo>
                  <a:lnTo>
                    <a:pt x="411" y="280"/>
                  </a:lnTo>
                  <a:lnTo>
                    <a:pt x="414" y="297"/>
                  </a:lnTo>
                  <a:lnTo>
                    <a:pt x="414" y="313"/>
                  </a:lnTo>
                  <a:lnTo>
                    <a:pt x="415" y="329"/>
                  </a:lnTo>
                  <a:lnTo>
                    <a:pt x="415" y="329"/>
                  </a:lnTo>
                  <a:lnTo>
                    <a:pt x="414" y="347"/>
                  </a:lnTo>
                  <a:lnTo>
                    <a:pt x="414" y="363"/>
                  </a:lnTo>
                  <a:lnTo>
                    <a:pt x="411" y="379"/>
                  </a:lnTo>
                  <a:lnTo>
                    <a:pt x="410" y="395"/>
                  </a:lnTo>
                  <a:lnTo>
                    <a:pt x="408" y="412"/>
                  </a:lnTo>
                  <a:lnTo>
                    <a:pt x="405" y="427"/>
                  </a:lnTo>
                  <a:lnTo>
                    <a:pt x="401" y="442"/>
                  </a:lnTo>
                  <a:lnTo>
                    <a:pt x="398" y="457"/>
                  </a:lnTo>
                  <a:lnTo>
                    <a:pt x="394" y="472"/>
                  </a:lnTo>
                  <a:lnTo>
                    <a:pt x="389" y="485"/>
                  </a:lnTo>
                  <a:lnTo>
                    <a:pt x="384" y="499"/>
                  </a:lnTo>
                  <a:lnTo>
                    <a:pt x="378" y="513"/>
                  </a:lnTo>
                  <a:lnTo>
                    <a:pt x="372" y="526"/>
                  </a:lnTo>
                  <a:lnTo>
                    <a:pt x="366" y="538"/>
                  </a:lnTo>
                  <a:lnTo>
                    <a:pt x="360" y="551"/>
                  </a:lnTo>
                  <a:lnTo>
                    <a:pt x="352" y="562"/>
                  </a:lnTo>
                  <a:lnTo>
                    <a:pt x="346" y="573"/>
                  </a:lnTo>
                  <a:lnTo>
                    <a:pt x="338" y="583"/>
                  </a:lnTo>
                  <a:lnTo>
                    <a:pt x="330" y="593"/>
                  </a:lnTo>
                  <a:lnTo>
                    <a:pt x="322" y="602"/>
                  </a:lnTo>
                  <a:lnTo>
                    <a:pt x="313" y="611"/>
                  </a:lnTo>
                  <a:lnTo>
                    <a:pt x="304" y="619"/>
                  </a:lnTo>
                  <a:lnTo>
                    <a:pt x="296" y="626"/>
                  </a:lnTo>
                  <a:lnTo>
                    <a:pt x="287" y="633"/>
                  </a:lnTo>
                  <a:lnTo>
                    <a:pt x="278" y="639"/>
                  </a:lnTo>
                  <a:lnTo>
                    <a:pt x="268" y="644"/>
                  </a:lnTo>
                  <a:lnTo>
                    <a:pt x="258" y="649"/>
                  </a:lnTo>
                  <a:lnTo>
                    <a:pt x="248" y="652"/>
                  </a:lnTo>
                  <a:lnTo>
                    <a:pt x="238" y="655"/>
                  </a:lnTo>
                  <a:lnTo>
                    <a:pt x="227" y="657"/>
                  </a:lnTo>
                  <a:lnTo>
                    <a:pt x="217" y="659"/>
                  </a:lnTo>
                  <a:lnTo>
                    <a:pt x="207" y="659"/>
                  </a:lnTo>
                  <a:lnTo>
                    <a:pt x="207" y="659"/>
                  </a:lnTo>
                  <a:close/>
                </a:path>
              </a:pathLst>
            </a:custGeom>
            <a:solidFill>
              <a:srgbClr val="000000"/>
            </a:solidFill>
            <a:ln w="9525">
              <a:noFill/>
              <a:round/>
              <a:headEnd/>
              <a:tailEnd/>
            </a:ln>
          </p:spPr>
          <p:txBody>
            <a:bodyPr/>
            <a:lstStyle/>
            <a:p>
              <a:endParaRPr lang="en-US"/>
            </a:p>
          </p:txBody>
        </p:sp>
        <p:sp>
          <p:nvSpPr>
            <p:cNvPr id="30217" name="Freeform 2569"/>
            <p:cNvSpPr>
              <a:spLocks/>
            </p:cNvSpPr>
            <p:nvPr/>
          </p:nvSpPr>
          <p:spPr bwMode="auto">
            <a:xfrm>
              <a:off x="1299" y="1659"/>
              <a:ext cx="21" cy="15"/>
            </a:xfrm>
            <a:custGeom>
              <a:avLst/>
              <a:gdLst/>
              <a:ahLst/>
              <a:cxnLst>
                <a:cxn ang="0">
                  <a:pos x="120" y="12"/>
                </a:cxn>
                <a:cxn ang="0">
                  <a:pos x="0" y="0"/>
                </a:cxn>
                <a:cxn ang="0">
                  <a:pos x="113" y="87"/>
                </a:cxn>
                <a:cxn ang="0">
                  <a:pos x="120" y="12"/>
                </a:cxn>
                <a:cxn ang="0">
                  <a:pos x="120" y="12"/>
                </a:cxn>
              </a:cxnLst>
              <a:rect l="0" t="0" r="r" b="b"/>
              <a:pathLst>
                <a:path w="120" h="87">
                  <a:moveTo>
                    <a:pt x="120" y="12"/>
                  </a:moveTo>
                  <a:lnTo>
                    <a:pt x="0" y="0"/>
                  </a:lnTo>
                  <a:lnTo>
                    <a:pt x="113" y="87"/>
                  </a:lnTo>
                  <a:lnTo>
                    <a:pt x="120" y="12"/>
                  </a:lnTo>
                  <a:lnTo>
                    <a:pt x="120" y="12"/>
                  </a:lnTo>
                  <a:close/>
                </a:path>
              </a:pathLst>
            </a:custGeom>
            <a:solidFill>
              <a:srgbClr val="000000"/>
            </a:solidFill>
            <a:ln w="9525">
              <a:noFill/>
              <a:round/>
              <a:headEnd/>
              <a:tailEnd/>
            </a:ln>
          </p:spPr>
          <p:txBody>
            <a:bodyPr/>
            <a:lstStyle/>
            <a:p>
              <a:endParaRPr lang="en-US"/>
            </a:p>
          </p:txBody>
        </p:sp>
        <p:sp>
          <p:nvSpPr>
            <p:cNvPr id="30218" name="Freeform 2570"/>
            <p:cNvSpPr>
              <a:spLocks/>
            </p:cNvSpPr>
            <p:nvPr/>
          </p:nvSpPr>
          <p:spPr bwMode="auto">
            <a:xfrm>
              <a:off x="1361" y="1649"/>
              <a:ext cx="45" cy="73"/>
            </a:xfrm>
            <a:custGeom>
              <a:avLst/>
              <a:gdLst/>
              <a:ahLst/>
              <a:cxnLst>
                <a:cxn ang="0">
                  <a:pos x="120" y="432"/>
                </a:cxn>
                <a:cxn ang="0">
                  <a:pos x="101" y="426"/>
                </a:cxn>
                <a:cxn ang="0">
                  <a:pos x="82" y="416"/>
                </a:cxn>
                <a:cxn ang="0">
                  <a:pos x="66" y="402"/>
                </a:cxn>
                <a:cxn ang="0">
                  <a:pos x="49" y="384"/>
                </a:cxn>
                <a:cxn ang="0">
                  <a:pos x="36" y="363"/>
                </a:cxn>
                <a:cxn ang="0">
                  <a:pos x="23" y="338"/>
                </a:cxn>
                <a:cxn ang="0">
                  <a:pos x="13" y="311"/>
                </a:cxn>
                <a:cxn ang="0">
                  <a:pos x="5" y="281"/>
                </a:cxn>
                <a:cxn ang="0">
                  <a:pos x="1" y="250"/>
                </a:cxn>
                <a:cxn ang="0">
                  <a:pos x="0" y="217"/>
                </a:cxn>
                <a:cxn ang="0">
                  <a:pos x="0" y="196"/>
                </a:cxn>
                <a:cxn ang="0">
                  <a:pos x="3" y="163"/>
                </a:cxn>
                <a:cxn ang="0">
                  <a:pos x="10" y="132"/>
                </a:cxn>
                <a:cxn ang="0">
                  <a:pos x="19" y="104"/>
                </a:cxn>
                <a:cxn ang="0">
                  <a:pos x="31" y="79"/>
                </a:cxn>
                <a:cxn ang="0">
                  <a:pos x="44" y="57"/>
                </a:cxn>
                <a:cxn ang="0">
                  <a:pos x="60" y="38"/>
                </a:cxn>
                <a:cxn ang="0">
                  <a:pos x="77" y="22"/>
                </a:cxn>
                <a:cxn ang="0">
                  <a:pos x="95" y="10"/>
                </a:cxn>
                <a:cxn ang="0">
                  <a:pos x="114" y="3"/>
                </a:cxn>
                <a:cxn ang="0">
                  <a:pos x="135" y="0"/>
                </a:cxn>
                <a:cxn ang="0">
                  <a:pos x="148" y="2"/>
                </a:cxn>
                <a:cxn ang="0">
                  <a:pos x="167" y="8"/>
                </a:cxn>
                <a:cxn ang="0">
                  <a:pos x="186" y="18"/>
                </a:cxn>
                <a:cxn ang="0">
                  <a:pos x="203" y="32"/>
                </a:cxn>
                <a:cxn ang="0">
                  <a:pos x="220" y="50"/>
                </a:cxn>
                <a:cxn ang="0">
                  <a:pos x="233" y="71"/>
                </a:cxn>
                <a:cxn ang="0">
                  <a:pos x="245" y="96"/>
                </a:cxn>
                <a:cxn ang="0">
                  <a:pos x="255" y="123"/>
                </a:cxn>
                <a:cxn ang="0">
                  <a:pos x="263" y="152"/>
                </a:cxn>
                <a:cxn ang="0">
                  <a:pos x="267" y="185"/>
                </a:cxn>
                <a:cxn ang="0">
                  <a:pos x="270" y="217"/>
                </a:cxn>
                <a:cxn ang="0">
                  <a:pos x="269" y="239"/>
                </a:cxn>
                <a:cxn ang="0">
                  <a:pos x="265" y="271"/>
                </a:cxn>
                <a:cxn ang="0">
                  <a:pos x="259" y="301"/>
                </a:cxn>
                <a:cxn ang="0">
                  <a:pos x="250" y="329"/>
                </a:cxn>
                <a:cxn ang="0">
                  <a:pos x="237" y="355"/>
                </a:cxn>
                <a:cxn ang="0">
                  <a:pos x="224" y="377"/>
                </a:cxn>
                <a:cxn ang="0">
                  <a:pos x="208" y="396"/>
                </a:cxn>
                <a:cxn ang="0">
                  <a:pos x="192" y="412"/>
                </a:cxn>
                <a:cxn ang="0">
                  <a:pos x="174" y="424"/>
                </a:cxn>
                <a:cxn ang="0">
                  <a:pos x="155" y="430"/>
                </a:cxn>
                <a:cxn ang="0">
                  <a:pos x="135" y="433"/>
                </a:cxn>
              </a:cxnLst>
              <a:rect l="0" t="0" r="r" b="b"/>
              <a:pathLst>
                <a:path w="270" h="433">
                  <a:moveTo>
                    <a:pt x="135" y="433"/>
                  </a:moveTo>
                  <a:lnTo>
                    <a:pt x="127" y="433"/>
                  </a:lnTo>
                  <a:lnTo>
                    <a:pt x="120" y="432"/>
                  </a:lnTo>
                  <a:lnTo>
                    <a:pt x="114" y="430"/>
                  </a:lnTo>
                  <a:lnTo>
                    <a:pt x="108" y="429"/>
                  </a:lnTo>
                  <a:lnTo>
                    <a:pt x="101" y="426"/>
                  </a:lnTo>
                  <a:lnTo>
                    <a:pt x="95" y="424"/>
                  </a:lnTo>
                  <a:lnTo>
                    <a:pt x="89" y="420"/>
                  </a:lnTo>
                  <a:lnTo>
                    <a:pt x="82" y="416"/>
                  </a:lnTo>
                  <a:lnTo>
                    <a:pt x="77" y="412"/>
                  </a:lnTo>
                  <a:lnTo>
                    <a:pt x="71" y="407"/>
                  </a:lnTo>
                  <a:lnTo>
                    <a:pt x="66" y="402"/>
                  </a:lnTo>
                  <a:lnTo>
                    <a:pt x="60" y="396"/>
                  </a:lnTo>
                  <a:lnTo>
                    <a:pt x="54" y="390"/>
                  </a:lnTo>
                  <a:lnTo>
                    <a:pt x="49" y="384"/>
                  </a:lnTo>
                  <a:lnTo>
                    <a:pt x="44" y="377"/>
                  </a:lnTo>
                  <a:lnTo>
                    <a:pt x="40" y="370"/>
                  </a:lnTo>
                  <a:lnTo>
                    <a:pt x="36" y="363"/>
                  </a:lnTo>
                  <a:lnTo>
                    <a:pt x="31" y="355"/>
                  </a:lnTo>
                  <a:lnTo>
                    <a:pt x="27" y="347"/>
                  </a:lnTo>
                  <a:lnTo>
                    <a:pt x="23" y="338"/>
                  </a:lnTo>
                  <a:lnTo>
                    <a:pt x="19" y="329"/>
                  </a:lnTo>
                  <a:lnTo>
                    <a:pt x="15" y="320"/>
                  </a:lnTo>
                  <a:lnTo>
                    <a:pt x="13" y="311"/>
                  </a:lnTo>
                  <a:lnTo>
                    <a:pt x="10" y="301"/>
                  </a:lnTo>
                  <a:lnTo>
                    <a:pt x="8" y="291"/>
                  </a:lnTo>
                  <a:lnTo>
                    <a:pt x="5" y="281"/>
                  </a:lnTo>
                  <a:lnTo>
                    <a:pt x="3" y="271"/>
                  </a:lnTo>
                  <a:lnTo>
                    <a:pt x="2" y="261"/>
                  </a:lnTo>
                  <a:lnTo>
                    <a:pt x="1" y="250"/>
                  </a:lnTo>
                  <a:lnTo>
                    <a:pt x="0" y="239"/>
                  </a:lnTo>
                  <a:lnTo>
                    <a:pt x="0" y="228"/>
                  </a:lnTo>
                  <a:lnTo>
                    <a:pt x="0" y="217"/>
                  </a:lnTo>
                  <a:lnTo>
                    <a:pt x="0" y="217"/>
                  </a:lnTo>
                  <a:lnTo>
                    <a:pt x="0" y="206"/>
                  </a:lnTo>
                  <a:lnTo>
                    <a:pt x="0" y="196"/>
                  </a:lnTo>
                  <a:lnTo>
                    <a:pt x="1" y="185"/>
                  </a:lnTo>
                  <a:lnTo>
                    <a:pt x="2" y="173"/>
                  </a:lnTo>
                  <a:lnTo>
                    <a:pt x="3" y="163"/>
                  </a:lnTo>
                  <a:lnTo>
                    <a:pt x="5" y="152"/>
                  </a:lnTo>
                  <a:lnTo>
                    <a:pt x="8" y="142"/>
                  </a:lnTo>
                  <a:lnTo>
                    <a:pt x="10" y="132"/>
                  </a:lnTo>
                  <a:lnTo>
                    <a:pt x="13" y="123"/>
                  </a:lnTo>
                  <a:lnTo>
                    <a:pt x="15" y="113"/>
                  </a:lnTo>
                  <a:lnTo>
                    <a:pt x="19" y="104"/>
                  </a:lnTo>
                  <a:lnTo>
                    <a:pt x="23" y="96"/>
                  </a:lnTo>
                  <a:lnTo>
                    <a:pt x="27" y="88"/>
                  </a:lnTo>
                  <a:lnTo>
                    <a:pt x="31" y="79"/>
                  </a:lnTo>
                  <a:lnTo>
                    <a:pt x="36" y="71"/>
                  </a:lnTo>
                  <a:lnTo>
                    <a:pt x="40" y="63"/>
                  </a:lnTo>
                  <a:lnTo>
                    <a:pt x="44" y="57"/>
                  </a:lnTo>
                  <a:lnTo>
                    <a:pt x="49" y="50"/>
                  </a:lnTo>
                  <a:lnTo>
                    <a:pt x="54" y="43"/>
                  </a:lnTo>
                  <a:lnTo>
                    <a:pt x="60" y="38"/>
                  </a:lnTo>
                  <a:lnTo>
                    <a:pt x="66" y="32"/>
                  </a:lnTo>
                  <a:lnTo>
                    <a:pt x="71" y="27"/>
                  </a:lnTo>
                  <a:lnTo>
                    <a:pt x="77" y="22"/>
                  </a:lnTo>
                  <a:lnTo>
                    <a:pt x="82" y="18"/>
                  </a:lnTo>
                  <a:lnTo>
                    <a:pt x="89" y="13"/>
                  </a:lnTo>
                  <a:lnTo>
                    <a:pt x="95" y="10"/>
                  </a:lnTo>
                  <a:lnTo>
                    <a:pt x="101" y="8"/>
                  </a:lnTo>
                  <a:lnTo>
                    <a:pt x="108" y="4"/>
                  </a:lnTo>
                  <a:lnTo>
                    <a:pt x="114" y="3"/>
                  </a:lnTo>
                  <a:lnTo>
                    <a:pt x="120" y="2"/>
                  </a:lnTo>
                  <a:lnTo>
                    <a:pt x="127" y="1"/>
                  </a:lnTo>
                  <a:lnTo>
                    <a:pt x="135" y="0"/>
                  </a:lnTo>
                  <a:lnTo>
                    <a:pt x="135" y="0"/>
                  </a:lnTo>
                  <a:lnTo>
                    <a:pt x="141" y="1"/>
                  </a:lnTo>
                  <a:lnTo>
                    <a:pt x="148" y="2"/>
                  </a:lnTo>
                  <a:lnTo>
                    <a:pt x="155" y="3"/>
                  </a:lnTo>
                  <a:lnTo>
                    <a:pt x="160" y="4"/>
                  </a:lnTo>
                  <a:lnTo>
                    <a:pt x="167" y="8"/>
                  </a:lnTo>
                  <a:lnTo>
                    <a:pt x="174" y="10"/>
                  </a:lnTo>
                  <a:lnTo>
                    <a:pt x="179" y="13"/>
                  </a:lnTo>
                  <a:lnTo>
                    <a:pt x="186" y="18"/>
                  </a:lnTo>
                  <a:lnTo>
                    <a:pt x="192" y="22"/>
                  </a:lnTo>
                  <a:lnTo>
                    <a:pt x="197" y="27"/>
                  </a:lnTo>
                  <a:lnTo>
                    <a:pt x="203" y="32"/>
                  </a:lnTo>
                  <a:lnTo>
                    <a:pt x="208" y="38"/>
                  </a:lnTo>
                  <a:lnTo>
                    <a:pt x="214" y="43"/>
                  </a:lnTo>
                  <a:lnTo>
                    <a:pt x="220" y="50"/>
                  </a:lnTo>
                  <a:lnTo>
                    <a:pt x="224" y="57"/>
                  </a:lnTo>
                  <a:lnTo>
                    <a:pt x="228" y="63"/>
                  </a:lnTo>
                  <a:lnTo>
                    <a:pt x="233" y="71"/>
                  </a:lnTo>
                  <a:lnTo>
                    <a:pt x="237" y="79"/>
                  </a:lnTo>
                  <a:lnTo>
                    <a:pt x="242" y="88"/>
                  </a:lnTo>
                  <a:lnTo>
                    <a:pt x="245" y="96"/>
                  </a:lnTo>
                  <a:lnTo>
                    <a:pt x="250" y="104"/>
                  </a:lnTo>
                  <a:lnTo>
                    <a:pt x="253" y="113"/>
                  </a:lnTo>
                  <a:lnTo>
                    <a:pt x="255" y="123"/>
                  </a:lnTo>
                  <a:lnTo>
                    <a:pt x="259" y="132"/>
                  </a:lnTo>
                  <a:lnTo>
                    <a:pt x="261" y="142"/>
                  </a:lnTo>
                  <a:lnTo>
                    <a:pt x="263" y="152"/>
                  </a:lnTo>
                  <a:lnTo>
                    <a:pt x="265" y="163"/>
                  </a:lnTo>
                  <a:lnTo>
                    <a:pt x="266" y="173"/>
                  </a:lnTo>
                  <a:lnTo>
                    <a:pt x="267" y="185"/>
                  </a:lnTo>
                  <a:lnTo>
                    <a:pt x="269" y="196"/>
                  </a:lnTo>
                  <a:lnTo>
                    <a:pt x="269" y="206"/>
                  </a:lnTo>
                  <a:lnTo>
                    <a:pt x="270" y="217"/>
                  </a:lnTo>
                  <a:lnTo>
                    <a:pt x="270" y="217"/>
                  </a:lnTo>
                  <a:lnTo>
                    <a:pt x="269" y="228"/>
                  </a:lnTo>
                  <a:lnTo>
                    <a:pt x="269" y="239"/>
                  </a:lnTo>
                  <a:lnTo>
                    <a:pt x="267" y="250"/>
                  </a:lnTo>
                  <a:lnTo>
                    <a:pt x="266" y="261"/>
                  </a:lnTo>
                  <a:lnTo>
                    <a:pt x="265" y="271"/>
                  </a:lnTo>
                  <a:lnTo>
                    <a:pt x="263" y="281"/>
                  </a:lnTo>
                  <a:lnTo>
                    <a:pt x="261" y="291"/>
                  </a:lnTo>
                  <a:lnTo>
                    <a:pt x="259" y="301"/>
                  </a:lnTo>
                  <a:lnTo>
                    <a:pt x="255" y="311"/>
                  </a:lnTo>
                  <a:lnTo>
                    <a:pt x="253" y="320"/>
                  </a:lnTo>
                  <a:lnTo>
                    <a:pt x="250" y="329"/>
                  </a:lnTo>
                  <a:lnTo>
                    <a:pt x="245" y="338"/>
                  </a:lnTo>
                  <a:lnTo>
                    <a:pt x="242" y="347"/>
                  </a:lnTo>
                  <a:lnTo>
                    <a:pt x="237" y="355"/>
                  </a:lnTo>
                  <a:lnTo>
                    <a:pt x="233" y="363"/>
                  </a:lnTo>
                  <a:lnTo>
                    <a:pt x="228" y="370"/>
                  </a:lnTo>
                  <a:lnTo>
                    <a:pt x="224" y="377"/>
                  </a:lnTo>
                  <a:lnTo>
                    <a:pt x="220" y="384"/>
                  </a:lnTo>
                  <a:lnTo>
                    <a:pt x="214" y="390"/>
                  </a:lnTo>
                  <a:lnTo>
                    <a:pt x="208" y="396"/>
                  </a:lnTo>
                  <a:lnTo>
                    <a:pt x="203" y="402"/>
                  </a:lnTo>
                  <a:lnTo>
                    <a:pt x="197" y="407"/>
                  </a:lnTo>
                  <a:lnTo>
                    <a:pt x="192" y="412"/>
                  </a:lnTo>
                  <a:lnTo>
                    <a:pt x="186" y="416"/>
                  </a:lnTo>
                  <a:lnTo>
                    <a:pt x="179" y="420"/>
                  </a:lnTo>
                  <a:lnTo>
                    <a:pt x="174" y="424"/>
                  </a:lnTo>
                  <a:lnTo>
                    <a:pt x="167" y="426"/>
                  </a:lnTo>
                  <a:lnTo>
                    <a:pt x="160" y="429"/>
                  </a:lnTo>
                  <a:lnTo>
                    <a:pt x="155" y="430"/>
                  </a:lnTo>
                  <a:lnTo>
                    <a:pt x="148" y="432"/>
                  </a:lnTo>
                  <a:lnTo>
                    <a:pt x="141" y="433"/>
                  </a:lnTo>
                  <a:lnTo>
                    <a:pt x="135" y="433"/>
                  </a:lnTo>
                  <a:lnTo>
                    <a:pt x="135" y="433"/>
                  </a:lnTo>
                  <a:close/>
                </a:path>
              </a:pathLst>
            </a:custGeom>
            <a:solidFill>
              <a:srgbClr val="000000"/>
            </a:solidFill>
            <a:ln w="9525">
              <a:noFill/>
              <a:round/>
              <a:headEnd/>
              <a:tailEnd/>
            </a:ln>
          </p:spPr>
          <p:txBody>
            <a:bodyPr/>
            <a:lstStyle/>
            <a:p>
              <a:endParaRPr lang="en-US"/>
            </a:p>
          </p:txBody>
        </p:sp>
        <p:sp>
          <p:nvSpPr>
            <p:cNvPr id="30219" name="Freeform 2571"/>
            <p:cNvSpPr>
              <a:spLocks/>
            </p:cNvSpPr>
            <p:nvPr/>
          </p:nvSpPr>
          <p:spPr bwMode="auto">
            <a:xfrm>
              <a:off x="1263" y="1659"/>
              <a:ext cx="69" cy="112"/>
            </a:xfrm>
            <a:custGeom>
              <a:avLst/>
              <a:gdLst/>
              <a:ahLst/>
              <a:cxnLst>
                <a:cxn ang="0">
                  <a:pos x="187" y="672"/>
                </a:cxn>
                <a:cxn ang="0">
                  <a:pos x="157" y="663"/>
                </a:cxn>
                <a:cxn ang="0">
                  <a:pos x="128" y="647"/>
                </a:cxn>
                <a:cxn ang="0">
                  <a:pos x="100" y="624"/>
                </a:cxn>
                <a:cxn ang="0">
                  <a:pos x="76" y="596"/>
                </a:cxn>
                <a:cxn ang="0">
                  <a:pos x="55" y="563"/>
                </a:cxn>
                <a:cxn ang="0">
                  <a:pos x="36" y="525"/>
                </a:cxn>
                <a:cxn ang="0">
                  <a:pos x="20" y="483"/>
                </a:cxn>
                <a:cxn ang="0">
                  <a:pos x="9" y="437"/>
                </a:cxn>
                <a:cxn ang="0">
                  <a:pos x="2" y="388"/>
                </a:cxn>
                <a:cxn ang="0">
                  <a:pos x="0" y="337"/>
                </a:cxn>
                <a:cxn ang="0">
                  <a:pos x="0" y="303"/>
                </a:cxn>
                <a:cxn ang="0">
                  <a:pos x="6" y="253"/>
                </a:cxn>
                <a:cxn ang="0">
                  <a:pos x="16" y="207"/>
                </a:cxn>
                <a:cxn ang="0">
                  <a:pos x="30" y="163"/>
                </a:cxn>
                <a:cxn ang="0">
                  <a:pos x="48" y="123"/>
                </a:cxn>
                <a:cxn ang="0">
                  <a:pos x="68" y="89"/>
                </a:cxn>
                <a:cxn ang="0">
                  <a:pos x="93" y="59"/>
                </a:cxn>
                <a:cxn ang="0">
                  <a:pos x="118" y="34"/>
                </a:cxn>
                <a:cxn ang="0">
                  <a:pos x="147" y="15"/>
                </a:cxn>
                <a:cxn ang="0">
                  <a:pos x="177" y="4"/>
                </a:cxn>
                <a:cxn ang="0">
                  <a:pos x="210" y="0"/>
                </a:cxn>
                <a:cxn ang="0">
                  <a:pos x="231" y="2"/>
                </a:cxn>
                <a:cxn ang="0">
                  <a:pos x="261" y="11"/>
                </a:cxn>
                <a:cxn ang="0">
                  <a:pos x="290" y="26"/>
                </a:cxn>
                <a:cxn ang="0">
                  <a:pos x="318" y="50"/>
                </a:cxn>
                <a:cxn ang="0">
                  <a:pos x="342" y="77"/>
                </a:cxn>
                <a:cxn ang="0">
                  <a:pos x="364" y="111"/>
                </a:cxn>
                <a:cxn ang="0">
                  <a:pos x="383" y="150"/>
                </a:cxn>
                <a:cxn ang="0">
                  <a:pos x="398" y="192"/>
                </a:cxn>
                <a:cxn ang="0">
                  <a:pos x="409" y="238"/>
                </a:cxn>
                <a:cxn ang="0">
                  <a:pos x="416" y="287"/>
                </a:cxn>
                <a:cxn ang="0">
                  <a:pos x="419" y="337"/>
                </a:cxn>
                <a:cxn ang="0">
                  <a:pos x="418" y="371"/>
                </a:cxn>
                <a:cxn ang="0">
                  <a:pos x="413" y="420"/>
                </a:cxn>
                <a:cxn ang="0">
                  <a:pos x="403" y="467"/>
                </a:cxn>
                <a:cxn ang="0">
                  <a:pos x="388" y="510"/>
                </a:cxn>
                <a:cxn ang="0">
                  <a:pos x="370" y="550"/>
                </a:cxn>
                <a:cxn ang="0">
                  <a:pos x="350" y="585"/>
                </a:cxn>
                <a:cxn ang="0">
                  <a:pos x="326" y="615"/>
                </a:cxn>
                <a:cxn ang="0">
                  <a:pos x="300" y="639"/>
                </a:cxn>
                <a:cxn ang="0">
                  <a:pos x="271" y="658"/>
                </a:cxn>
                <a:cxn ang="0">
                  <a:pos x="241" y="669"/>
                </a:cxn>
                <a:cxn ang="0">
                  <a:pos x="210" y="673"/>
                </a:cxn>
              </a:cxnLst>
              <a:rect l="0" t="0" r="r" b="b"/>
              <a:pathLst>
                <a:path w="419" h="673">
                  <a:moveTo>
                    <a:pt x="210" y="673"/>
                  </a:moveTo>
                  <a:lnTo>
                    <a:pt x="199" y="673"/>
                  </a:lnTo>
                  <a:lnTo>
                    <a:pt x="187" y="672"/>
                  </a:lnTo>
                  <a:lnTo>
                    <a:pt x="177" y="669"/>
                  </a:lnTo>
                  <a:lnTo>
                    <a:pt x="167" y="666"/>
                  </a:lnTo>
                  <a:lnTo>
                    <a:pt x="157" y="663"/>
                  </a:lnTo>
                  <a:lnTo>
                    <a:pt x="147" y="658"/>
                  </a:lnTo>
                  <a:lnTo>
                    <a:pt x="137" y="653"/>
                  </a:lnTo>
                  <a:lnTo>
                    <a:pt x="128" y="647"/>
                  </a:lnTo>
                  <a:lnTo>
                    <a:pt x="118" y="639"/>
                  </a:lnTo>
                  <a:lnTo>
                    <a:pt x="109" y="633"/>
                  </a:lnTo>
                  <a:lnTo>
                    <a:pt x="100" y="624"/>
                  </a:lnTo>
                  <a:lnTo>
                    <a:pt x="93" y="615"/>
                  </a:lnTo>
                  <a:lnTo>
                    <a:pt x="84" y="606"/>
                  </a:lnTo>
                  <a:lnTo>
                    <a:pt x="76" y="596"/>
                  </a:lnTo>
                  <a:lnTo>
                    <a:pt x="68" y="585"/>
                  </a:lnTo>
                  <a:lnTo>
                    <a:pt x="61" y="574"/>
                  </a:lnTo>
                  <a:lnTo>
                    <a:pt x="55" y="563"/>
                  </a:lnTo>
                  <a:lnTo>
                    <a:pt x="48" y="550"/>
                  </a:lnTo>
                  <a:lnTo>
                    <a:pt x="41" y="537"/>
                  </a:lnTo>
                  <a:lnTo>
                    <a:pt x="36" y="525"/>
                  </a:lnTo>
                  <a:lnTo>
                    <a:pt x="30" y="510"/>
                  </a:lnTo>
                  <a:lnTo>
                    <a:pt x="25" y="497"/>
                  </a:lnTo>
                  <a:lnTo>
                    <a:pt x="20" y="483"/>
                  </a:lnTo>
                  <a:lnTo>
                    <a:pt x="16" y="467"/>
                  </a:lnTo>
                  <a:lnTo>
                    <a:pt x="12" y="452"/>
                  </a:lnTo>
                  <a:lnTo>
                    <a:pt x="9" y="437"/>
                  </a:lnTo>
                  <a:lnTo>
                    <a:pt x="6" y="420"/>
                  </a:lnTo>
                  <a:lnTo>
                    <a:pt x="3" y="405"/>
                  </a:lnTo>
                  <a:lnTo>
                    <a:pt x="2" y="388"/>
                  </a:lnTo>
                  <a:lnTo>
                    <a:pt x="0" y="371"/>
                  </a:lnTo>
                  <a:lnTo>
                    <a:pt x="0" y="355"/>
                  </a:lnTo>
                  <a:lnTo>
                    <a:pt x="0" y="337"/>
                  </a:lnTo>
                  <a:lnTo>
                    <a:pt x="0" y="337"/>
                  </a:lnTo>
                  <a:lnTo>
                    <a:pt x="0" y="320"/>
                  </a:lnTo>
                  <a:lnTo>
                    <a:pt x="0" y="303"/>
                  </a:lnTo>
                  <a:lnTo>
                    <a:pt x="2" y="287"/>
                  </a:lnTo>
                  <a:lnTo>
                    <a:pt x="3" y="270"/>
                  </a:lnTo>
                  <a:lnTo>
                    <a:pt x="6" y="253"/>
                  </a:lnTo>
                  <a:lnTo>
                    <a:pt x="9" y="238"/>
                  </a:lnTo>
                  <a:lnTo>
                    <a:pt x="12" y="222"/>
                  </a:lnTo>
                  <a:lnTo>
                    <a:pt x="16" y="207"/>
                  </a:lnTo>
                  <a:lnTo>
                    <a:pt x="20" y="192"/>
                  </a:lnTo>
                  <a:lnTo>
                    <a:pt x="25" y="178"/>
                  </a:lnTo>
                  <a:lnTo>
                    <a:pt x="30" y="163"/>
                  </a:lnTo>
                  <a:lnTo>
                    <a:pt x="36" y="150"/>
                  </a:lnTo>
                  <a:lnTo>
                    <a:pt x="41" y="136"/>
                  </a:lnTo>
                  <a:lnTo>
                    <a:pt x="48" y="123"/>
                  </a:lnTo>
                  <a:lnTo>
                    <a:pt x="55" y="111"/>
                  </a:lnTo>
                  <a:lnTo>
                    <a:pt x="61" y="100"/>
                  </a:lnTo>
                  <a:lnTo>
                    <a:pt x="68" y="89"/>
                  </a:lnTo>
                  <a:lnTo>
                    <a:pt x="76" y="77"/>
                  </a:lnTo>
                  <a:lnTo>
                    <a:pt x="84" y="67"/>
                  </a:lnTo>
                  <a:lnTo>
                    <a:pt x="93" y="59"/>
                  </a:lnTo>
                  <a:lnTo>
                    <a:pt x="100" y="50"/>
                  </a:lnTo>
                  <a:lnTo>
                    <a:pt x="109" y="41"/>
                  </a:lnTo>
                  <a:lnTo>
                    <a:pt x="118" y="34"/>
                  </a:lnTo>
                  <a:lnTo>
                    <a:pt x="128" y="26"/>
                  </a:lnTo>
                  <a:lnTo>
                    <a:pt x="137" y="21"/>
                  </a:lnTo>
                  <a:lnTo>
                    <a:pt x="147" y="15"/>
                  </a:lnTo>
                  <a:lnTo>
                    <a:pt x="157" y="11"/>
                  </a:lnTo>
                  <a:lnTo>
                    <a:pt x="167" y="7"/>
                  </a:lnTo>
                  <a:lnTo>
                    <a:pt x="177" y="4"/>
                  </a:lnTo>
                  <a:lnTo>
                    <a:pt x="187" y="2"/>
                  </a:lnTo>
                  <a:lnTo>
                    <a:pt x="199" y="1"/>
                  </a:lnTo>
                  <a:lnTo>
                    <a:pt x="210" y="0"/>
                  </a:lnTo>
                  <a:lnTo>
                    <a:pt x="210" y="0"/>
                  </a:lnTo>
                  <a:lnTo>
                    <a:pt x="220" y="1"/>
                  </a:lnTo>
                  <a:lnTo>
                    <a:pt x="231" y="2"/>
                  </a:lnTo>
                  <a:lnTo>
                    <a:pt x="241" y="4"/>
                  </a:lnTo>
                  <a:lnTo>
                    <a:pt x="251" y="7"/>
                  </a:lnTo>
                  <a:lnTo>
                    <a:pt x="261" y="11"/>
                  </a:lnTo>
                  <a:lnTo>
                    <a:pt x="271" y="15"/>
                  </a:lnTo>
                  <a:lnTo>
                    <a:pt x="281" y="21"/>
                  </a:lnTo>
                  <a:lnTo>
                    <a:pt x="290" y="26"/>
                  </a:lnTo>
                  <a:lnTo>
                    <a:pt x="300" y="34"/>
                  </a:lnTo>
                  <a:lnTo>
                    <a:pt x="309" y="41"/>
                  </a:lnTo>
                  <a:lnTo>
                    <a:pt x="318" y="50"/>
                  </a:lnTo>
                  <a:lnTo>
                    <a:pt x="326" y="59"/>
                  </a:lnTo>
                  <a:lnTo>
                    <a:pt x="335" y="67"/>
                  </a:lnTo>
                  <a:lnTo>
                    <a:pt x="342" y="77"/>
                  </a:lnTo>
                  <a:lnTo>
                    <a:pt x="350" y="89"/>
                  </a:lnTo>
                  <a:lnTo>
                    <a:pt x="357" y="100"/>
                  </a:lnTo>
                  <a:lnTo>
                    <a:pt x="364" y="111"/>
                  </a:lnTo>
                  <a:lnTo>
                    <a:pt x="370" y="123"/>
                  </a:lnTo>
                  <a:lnTo>
                    <a:pt x="377" y="136"/>
                  </a:lnTo>
                  <a:lnTo>
                    <a:pt x="383" y="150"/>
                  </a:lnTo>
                  <a:lnTo>
                    <a:pt x="388" y="163"/>
                  </a:lnTo>
                  <a:lnTo>
                    <a:pt x="394" y="178"/>
                  </a:lnTo>
                  <a:lnTo>
                    <a:pt x="398" y="192"/>
                  </a:lnTo>
                  <a:lnTo>
                    <a:pt x="403" y="207"/>
                  </a:lnTo>
                  <a:lnTo>
                    <a:pt x="406" y="222"/>
                  </a:lnTo>
                  <a:lnTo>
                    <a:pt x="409" y="238"/>
                  </a:lnTo>
                  <a:lnTo>
                    <a:pt x="413" y="253"/>
                  </a:lnTo>
                  <a:lnTo>
                    <a:pt x="415" y="270"/>
                  </a:lnTo>
                  <a:lnTo>
                    <a:pt x="416" y="287"/>
                  </a:lnTo>
                  <a:lnTo>
                    <a:pt x="418" y="303"/>
                  </a:lnTo>
                  <a:lnTo>
                    <a:pt x="418" y="320"/>
                  </a:lnTo>
                  <a:lnTo>
                    <a:pt x="419" y="337"/>
                  </a:lnTo>
                  <a:lnTo>
                    <a:pt x="419" y="337"/>
                  </a:lnTo>
                  <a:lnTo>
                    <a:pt x="418" y="355"/>
                  </a:lnTo>
                  <a:lnTo>
                    <a:pt x="418" y="371"/>
                  </a:lnTo>
                  <a:lnTo>
                    <a:pt x="416" y="388"/>
                  </a:lnTo>
                  <a:lnTo>
                    <a:pt x="415" y="405"/>
                  </a:lnTo>
                  <a:lnTo>
                    <a:pt x="413" y="420"/>
                  </a:lnTo>
                  <a:lnTo>
                    <a:pt x="409" y="437"/>
                  </a:lnTo>
                  <a:lnTo>
                    <a:pt x="406" y="452"/>
                  </a:lnTo>
                  <a:lnTo>
                    <a:pt x="403" y="467"/>
                  </a:lnTo>
                  <a:lnTo>
                    <a:pt x="398" y="483"/>
                  </a:lnTo>
                  <a:lnTo>
                    <a:pt x="394" y="497"/>
                  </a:lnTo>
                  <a:lnTo>
                    <a:pt x="388" y="510"/>
                  </a:lnTo>
                  <a:lnTo>
                    <a:pt x="383" y="525"/>
                  </a:lnTo>
                  <a:lnTo>
                    <a:pt x="377" y="537"/>
                  </a:lnTo>
                  <a:lnTo>
                    <a:pt x="370" y="550"/>
                  </a:lnTo>
                  <a:lnTo>
                    <a:pt x="364" y="563"/>
                  </a:lnTo>
                  <a:lnTo>
                    <a:pt x="357" y="574"/>
                  </a:lnTo>
                  <a:lnTo>
                    <a:pt x="350" y="585"/>
                  </a:lnTo>
                  <a:lnTo>
                    <a:pt x="342" y="596"/>
                  </a:lnTo>
                  <a:lnTo>
                    <a:pt x="335" y="606"/>
                  </a:lnTo>
                  <a:lnTo>
                    <a:pt x="326" y="615"/>
                  </a:lnTo>
                  <a:lnTo>
                    <a:pt x="318" y="624"/>
                  </a:lnTo>
                  <a:lnTo>
                    <a:pt x="309" y="633"/>
                  </a:lnTo>
                  <a:lnTo>
                    <a:pt x="300" y="639"/>
                  </a:lnTo>
                  <a:lnTo>
                    <a:pt x="290" y="647"/>
                  </a:lnTo>
                  <a:lnTo>
                    <a:pt x="281" y="653"/>
                  </a:lnTo>
                  <a:lnTo>
                    <a:pt x="271" y="658"/>
                  </a:lnTo>
                  <a:lnTo>
                    <a:pt x="261" y="663"/>
                  </a:lnTo>
                  <a:lnTo>
                    <a:pt x="251" y="666"/>
                  </a:lnTo>
                  <a:lnTo>
                    <a:pt x="241" y="669"/>
                  </a:lnTo>
                  <a:lnTo>
                    <a:pt x="231" y="672"/>
                  </a:lnTo>
                  <a:lnTo>
                    <a:pt x="220" y="673"/>
                  </a:lnTo>
                  <a:lnTo>
                    <a:pt x="210" y="673"/>
                  </a:lnTo>
                  <a:lnTo>
                    <a:pt x="210" y="673"/>
                  </a:lnTo>
                  <a:close/>
                </a:path>
              </a:pathLst>
            </a:custGeom>
            <a:solidFill>
              <a:srgbClr val="383838"/>
            </a:solidFill>
            <a:ln w="9525">
              <a:noFill/>
              <a:round/>
              <a:headEnd/>
              <a:tailEnd/>
            </a:ln>
          </p:spPr>
          <p:txBody>
            <a:bodyPr/>
            <a:lstStyle/>
            <a:p>
              <a:endParaRPr lang="en-US"/>
            </a:p>
          </p:txBody>
        </p:sp>
        <p:sp>
          <p:nvSpPr>
            <p:cNvPr id="30220" name="Freeform 2572"/>
            <p:cNvSpPr>
              <a:spLocks/>
            </p:cNvSpPr>
            <p:nvPr/>
          </p:nvSpPr>
          <p:spPr bwMode="auto">
            <a:xfrm>
              <a:off x="1582" y="1366"/>
              <a:ext cx="34" cy="19"/>
            </a:xfrm>
            <a:custGeom>
              <a:avLst/>
              <a:gdLst/>
              <a:ahLst/>
              <a:cxnLst>
                <a:cxn ang="0">
                  <a:pos x="4" y="7"/>
                </a:cxn>
                <a:cxn ang="0">
                  <a:pos x="9" y="0"/>
                </a:cxn>
                <a:cxn ang="0">
                  <a:pos x="205" y="94"/>
                </a:cxn>
                <a:cxn ang="0">
                  <a:pos x="196" y="110"/>
                </a:cxn>
                <a:cxn ang="0">
                  <a:pos x="0" y="15"/>
                </a:cxn>
                <a:cxn ang="0">
                  <a:pos x="4" y="7"/>
                </a:cxn>
              </a:cxnLst>
              <a:rect l="0" t="0" r="r" b="b"/>
              <a:pathLst>
                <a:path w="205" h="110">
                  <a:moveTo>
                    <a:pt x="4" y="7"/>
                  </a:moveTo>
                  <a:lnTo>
                    <a:pt x="9" y="0"/>
                  </a:lnTo>
                  <a:lnTo>
                    <a:pt x="205" y="94"/>
                  </a:lnTo>
                  <a:lnTo>
                    <a:pt x="196" y="110"/>
                  </a:lnTo>
                  <a:lnTo>
                    <a:pt x="0" y="15"/>
                  </a:lnTo>
                  <a:lnTo>
                    <a:pt x="4" y="7"/>
                  </a:lnTo>
                  <a:close/>
                </a:path>
              </a:pathLst>
            </a:custGeom>
            <a:solidFill>
              <a:srgbClr val="BFBFBF"/>
            </a:solidFill>
            <a:ln w="9525">
              <a:noFill/>
              <a:round/>
              <a:headEnd/>
              <a:tailEnd/>
            </a:ln>
          </p:spPr>
          <p:txBody>
            <a:bodyPr/>
            <a:lstStyle/>
            <a:p>
              <a:endParaRPr lang="en-US"/>
            </a:p>
          </p:txBody>
        </p:sp>
        <p:sp>
          <p:nvSpPr>
            <p:cNvPr id="30221" name="Freeform 2573"/>
            <p:cNvSpPr>
              <a:spLocks/>
            </p:cNvSpPr>
            <p:nvPr/>
          </p:nvSpPr>
          <p:spPr bwMode="auto">
            <a:xfrm>
              <a:off x="1582" y="1450"/>
              <a:ext cx="34" cy="14"/>
            </a:xfrm>
            <a:custGeom>
              <a:avLst/>
              <a:gdLst/>
              <a:ahLst/>
              <a:cxnLst>
                <a:cxn ang="0">
                  <a:pos x="3" y="8"/>
                </a:cxn>
                <a:cxn ang="0">
                  <a:pos x="6" y="0"/>
                </a:cxn>
                <a:cxn ang="0">
                  <a:pos x="206" y="68"/>
                </a:cxn>
                <a:cxn ang="0">
                  <a:pos x="199" y="83"/>
                </a:cxn>
                <a:cxn ang="0">
                  <a:pos x="0" y="15"/>
                </a:cxn>
                <a:cxn ang="0">
                  <a:pos x="3" y="8"/>
                </a:cxn>
              </a:cxnLst>
              <a:rect l="0" t="0" r="r" b="b"/>
              <a:pathLst>
                <a:path w="206" h="83">
                  <a:moveTo>
                    <a:pt x="3" y="8"/>
                  </a:moveTo>
                  <a:lnTo>
                    <a:pt x="6" y="0"/>
                  </a:lnTo>
                  <a:lnTo>
                    <a:pt x="206" y="68"/>
                  </a:lnTo>
                  <a:lnTo>
                    <a:pt x="199" y="83"/>
                  </a:lnTo>
                  <a:lnTo>
                    <a:pt x="0" y="15"/>
                  </a:lnTo>
                  <a:lnTo>
                    <a:pt x="3" y="8"/>
                  </a:lnTo>
                  <a:close/>
                </a:path>
              </a:pathLst>
            </a:custGeom>
            <a:solidFill>
              <a:srgbClr val="BFBFBF"/>
            </a:solidFill>
            <a:ln w="9525">
              <a:noFill/>
              <a:round/>
              <a:headEnd/>
              <a:tailEnd/>
            </a:ln>
          </p:spPr>
          <p:txBody>
            <a:bodyPr/>
            <a:lstStyle/>
            <a:p>
              <a:endParaRPr lang="en-US"/>
            </a:p>
          </p:txBody>
        </p:sp>
        <p:sp>
          <p:nvSpPr>
            <p:cNvPr id="30222" name="Freeform 2574"/>
            <p:cNvSpPr>
              <a:spLocks/>
            </p:cNvSpPr>
            <p:nvPr/>
          </p:nvSpPr>
          <p:spPr bwMode="auto">
            <a:xfrm>
              <a:off x="1616" y="1641"/>
              <a:ext cx="186" cy="53"/>
            </a:xfrm>
            <a:custGeom>
              <a:avLst/>
              <a:gdLst/>
              <a:ahLst/>
              <a:cxnLst>
                <a:cxn ang="0">
                  <a:pos x="1116" y="87"/>
                </a:cxn>
                <a:cxn ang="0">
                  <a:pos x="0" y="0"/>
                </a:cxn>
                <a:cxn ang="0">
                  <a:pos x="4" y="144"/>
                </a:cxn>
                <a:cxn ang="0">
                  <a:pos x="52" y="274"/>
                </a:cxn>
                <a:cxn ang="0">
                  <a:pos x="1059" y="316"/>
                </a:cxn>
                <a:cxn ang="0">
                  <a:pos x="1092" y="239"/>
                </a:cxn>
                <a:cxn ang="0">
                  <a:pos x="1116" y="87"/>
                </a:cxn>
                <a:cxn ang="0">
                  <a:pos x="1116" y="87"/>
                </a:cxn>
              </a:cxnLst>
              <a:rect l="0" t="0" r="r" b="b"/>
              <a:pathLst>
                <a:path w="1116" h="316">
                  <a:moveTo>
                    <a:pt x="1116" y="87"/>
                  </a:moveTo>
                  <a:lnTo>
                    <a:pt x="0" y="0"/>
                  </a:lnTo>
                  <a:lnTo>
                    <a:pt x="4" y="144"/>
                  </a:lnTo>
                  <a:lnTo>
                    <a:pt x="52" y="274"/>
                  </a:lnTo>
                  <a:lnTo>
                    <a:pt x="1059" y="316"/>
                  </a:lnTo>
                  <a:lnTo>
                    <a:pt x="1092" y="239"/>
                  </a:lnTo>
                  <a:lnTo>
                    <a:pt x="1116" y="87"/>
                  </a:lnTo>
                  <a:lnTo>
                    <a:pt x="1116" y="87"/>
                  </a:lnTo>
                  <a:close/>
                </a:path>
              </a:pathLst>
            </a:custGeom>
            <a:solidFill>
              <a:srgbClr val="000000"/>
            </a:solidFill>
            <a:ln w="9525">
              <a:noFill/>
              <a:round/>
              <a:headEnd/>
              <a:tailEnd/>
            </a:ln>
          </p:spPr>
          <p:txBody>
            <a:bodyPr/>
            <a:lstStyle/>
            <a:p>
              <a:endParaRPr lang="en-US"/>
            </a:p>
          </p:txBody>
        </p:sp>
        <p:sp>
          <p:nvSpPr>
            <p:cNvPr id="30223" name="Freeform 2575"/>
            <p:cNvSpPr>
              <a:spLocks/>
            </p:cNvSpPr>
            <p:nvPr/>
          </p:nvSpPr>
          <p:spPr bwMode="auto">
            <a:xfrm>
              <a:off x="1622" y="1639"/>
              <a:ext cx="186" cy="52"/>
            </a:xfrm>
            <a:custGeom>
              <a:avLst/>
              <a:gdLst/>
              <a:ahLst/>
              <a:cxnLst>
                <a:cxn ang="0">
                  <a:pos x="1114" y="84"/>
                </a:cxn>
                <a:cxn ang="0">
                  <a:pos x="0" y="0"/>
                </a:cxn>
                <a:cxn ang="0">
                  <a:pos x="3" y="142"/>
                </a:cxn>
                <a:cxn ang="0">
                  <a:pos x="50" y="269"/>
                </a:cxn>
                <a:cxn ang="0">
                  <a:pos x="1057" y="311"/>
                </a:cxn>
                <a:cxn ang="0">
                  <a:pos x="1092" y="233"/>
                </a:cxn>
                <a:cxn ang="0">
                  <a:pos x="1114" y="84"/>
                </a:cxn>
                <a:cxn ang="0">
                  <a:pos x="1114" y="84"/>
                </a:cxn>
              </a:cxnLst>
              <a:rect l="0" t="0" r="r" b="b"/>
              <a:pathLst>
                <a:path w="1114" h="311">
                  <a:moveTo>
                    <a:pt x="1114" y="84"/>
                  </a:moveTo>
                  <a:lnTo>
                    <a:pt x="0" y="0"/>
                  </a:lnTo>
                  <a:lnTo>
                    <a:pt x="3" y="142"/>
                  </a:lnTo>
                  <a:lnTo>
                    <a:pt x="50" y="269"/>
                  </a:lnTo>
                  <a:lnTo>
                    <a:pt x="1057" y="311"/>
                  </a:lnTo>
                  <a:lnTo>
                    <a:pt x="1092" y="233"/>
                  </a:lnTo>
                  <a:lnTo>
                    <a:pt x="1114" y="84"/>
                  </a:lnTo>
                  <a:lnTo>
                    <a:pt x="1114" y="84"/>
                  </a:lnTo>
                  <a:close/>
                </a:path>
              </a:pathLst>
            </a:custGeom>
            <a:solidFill>
              <a:srgbClr val="BCBCBC"/>
            </a:solidFill>
            <a:ln w="9525">
              <a:noFill/>
              <a:round/>
              <a:headEnd/>
              <a:tailEnd/>
            </a:ln>
          </p:spPr>
          <p:txBody>
            <a:bodyPr/>
            <a:lstStyle/>
            <a:p>
              <a:endParaRPr lang="en-US"/>
            </a:p>
          </p:txBody>
        </p:sp>
        <p:sp>
          <p:nvSpPr>
            <p:cNvPr id="30224" name="Freeform 2576"/>
            <p:cNvSpPr>
              <a:spLocks/>
            </p:cNvSpPr>
            <p:nvPr/>
          </p:nvSpPr>
          <p:spPr bwMode="auto">
            <a:xfrm>
              <a:off x="1622" y="1639"/>
              <a:ext cx="186" cy="52"/>
            </a:xfrm>
            <a:custGeom>
              <a:avLst/>
              <a:gdLst/>
              <a:ahLst/>
              <a:cxnLst>
                <a:cxn ang="0">
                  <a:pos x="1114" y="84"/>
                </a:cxn>
                <a:cxn ang="0">
                  <a:pos x="0" y="0"/>
                </a:cxn>
                <a:cxn ang="0">
                  <a:pos x="3" y="142"/>
                </a:cxn>
                <a:cxn ang="0">
                  <a:pos x="50" y="269"/>
                </a:cxn>
                <a:cxn ang="0">
                  <a:pos x="1057" y="311"/>
                </a:cxn>
                <a:cxn ang="0">
                  <a:pos x="1092" y="233"/>
                </a:cxn>
                <a:cxn ang="0">
                  <a:pos x="1114" y="84"/>
                </a:cxn>
              </a:cxnLst>
              <a:rect l="0" t="0" r="r" b="b"/>
              <a:pathLst>
                <a:path w="1114" h="311">
                  <a:moveTo>
                    <a:pt x="1114" y="84"/>
                  </a:moveTo>
                  <a:lnTo>
                    <a:pt x="0" y="0"/>
                  </a:lnTo>
                  <a:lnTo>
                    <a:pt x="3" y="142"/>
                  </a:lnTo>
                  <a:lnTo>
                    <a:pt x="50" y="269"/>
                  </a:lnTo>
                  <a:lnTo>
                    <a:pt x="1057" y="311"/>
                  </a:lnTo>
                  <a:lnTo>
                    <a:pt x="1092" y="233"/>
                  </a:lnTo>
                  <a:lnTo>
                    <a:pt x="1114" y="84"/>
                  </a:lnTo>
                </a:path>
              </a:pathLst>
            </a:custGeom>
            <a:noFill/>
            <a:ln w="0">
              <a:solidFill>
                <a:srgbClr val="000000"/>
              </a:solidFill>
              <a:prstDash val="solid"/>
              <a:round/>
              <a:headEnd/>
              <a:tailEnd/>
            </a:ln>
          </p:spPr>
          <p:txBody>
            <a:bodyPr/>
            <a:lstStyle/>
            <a:p>
              <a:endParaRPr lang="en-US"/>
            </a:p>
          </p:txBody>
        </p:sp>
        <p:sp>
          <p:nvSpPr>
            <p:cNvPr id="30225" name="Freeform 2577"/>
            <p:cNvSpPr>
              <a:spLocks/>
            </p:cNvSpPr>
            <p:nvPr/>
          </p:nvSpPr>
          <p:spPr bwMode="auto">
            <a:xfrm>
              <a:off x="1622" y="1368"/>
              <a:ext cx="11" cy="16"/>
            </a:xfrm>
            <a:custGeom>
              <a:avLst/>
              <a:gdLst/>
              <a:ahLst/>
              <a:cxnLst>
                <a:cxn ang="0">
                  <a:pos x="64" y="67"/>
                </a:cxn>
                <a:cxn ang="0">
                  <a:pos x="5" y="92"/>
                </a:cxn>
                <a:cxn ang="0">
                  <a:pos x="0" y="0"/>
                </a:cxn>
                <a:cxn ang="0">
                  <a:pos x="64" y="67"/>
                </a:cxn>
                <a:cxn ang="0">
                  <a:pos x="64" y="67"/>
                </a:cxn>
              </a:cxnLst>
              <a:rect l="0" t="0" r="r" b="b"/>
              <a:pathLst>
                <a:path w="64" h="92">
                  <a:moveTo>
                    <a:pt x="64" y="67"/>
                  </a:moveTo>
                  <a:lnTo>
                    <a:pt x="5" y="92"/>
                  </a:lnTo>
                  <a:lnTo>
                    <a:pt x="0" y="0"/>
                  </a:lnTo>
                  <a:lnTo>
                    <a:pt x="64" y="67"/>
                  </a:lnTo>
                  <a:lnTo>
                    <a:pt x="64" y="67"/>
                  </a:lnTo>
                  <a:close/>
                </a:path>
              </a:pathLst>
            </a:custGeom>
            <a:solidFill>
              <a:srgbClr val="000000"/>
            </a:solidFill>
            <a:ln w="9525">
              <a:noFill/>
              <a:round/>
              <a:headEnd/>
              <a:tailEnd/>
            </a:ln>
          </p:spPr>
          <p:txBody>
            <a:bodyPr/>
            <a:lstStyle/>
            <a:p>
              <a:endParaRPr lang="en-US"/>
            </a:p>
          </p:txBody>
        </p:sp>
        <p:sp>
          <p:nvSpPr>
            <p:cNvPr id="30226" name="Freeform 2578"/>
            <p:cNvSpPr>
              <a:spLocks/>
            </p:cNvSpPr>
            <p:nvPr/>
          </p:nvSpPr>
          <p:spPr bwMode="auto">
            <a:xfrm>
              <a:off x="1819" y="1437"/>
              <a:ext cx="12" cy="6"/>
            </a:xfrm>
            <a:custGeom>
              <a:avLst/>
              <a:gdLst/>
              <a:ahLst/>
              <a:cxnLst>
                <a:cxn ang="0">
                  <a:pos x="70" y="36"/>
                </a:cxn>
                <a:cxn ang="0">
                  <a:pos x="0" y="30"/>
                </a:cxn>
                <a:cxn ang="0">
                  <a:pos x="0" y="0"/>
                </a:cxn>
                <a:cxn ang="0">
                  <a:pos x="70" y="36"/>
                </a:cxn>
                <a:cxn ang="0">
                  <a:pos x="70" y="36"/>
                </a:cxn>
              </a:cxnLst>
              <a:rect l="0" t="0" r="r" b="b"/>
              <a:pathLst>
                <a:path w="70" h="36">
                  <a:moveTo>
                    <a:pt x="70" y="36"/>
                  </a:moveTo>
                  <a:lnTo>
                    <a:pt x="0" y="30"/>
                  </a:lnTo>
                  <a:lnTo>
                    <a:pt x="0" y="0"/>
                  </a:lnTo>
                  <a:lnTo>
                    <a:pt x="70" y="36"/>
                  </a:lnTo>
                  <a:lnTo>
                    <a:pt x="70" y="36"/>
                  </a:lnTo>
                  <a:close/>
                </a:path>
              </a:pathLst>
            </a:custGeom>
            <a:solidFill>
              <a:srgbClr val="000000"/>
            </a:solidFill>
            <a:ln w="9525">
              <a:noFill/>
              <a:round/>
              <a:headEnd/>
              <a:tailEnd/>
            </a:ln>
          </p:spPr>
          <p:txBody>
            <a:bodyPr/>
            <a:lstStyle/>
            <a:p>
              <a:endParaRPr lang="en-US"/>
            </a:p>
          </p:txBody>
        </p:sp>
        <p:sp>
          <p:nvSpPr>
            <p:cNvPr id="30227" name="Freeform 2579"/>
            <p:cNvSpPr>
              <a:spLocks/>
            </p:cNvSpPr>
            <p:nvPr/>
          </p:nvSpPr>
          <p:spPr bwMode="auto">
            <a:xfrm>
              <a:off x="1622" y="1368"/>
              <a:ext cx="210" cy="75"/>
            </a:xfrm>
            <a:custGeom>
              <a:avLst/>
              <a:gdLst/>
              <a:ahLst/>
              <a:cxnLst>
                <a:cxn ang="0">
                  <a:pos x="0" y="0"/>
                </a:cxn>
                <a:cxn ang="0">
                  <a:pos x="1188" y="392"/>
                </a:cxn>
                <a:cxn ang="0">
                  <a:pos x="1259" y="448"/>
                </a:cxn>
                <a:cxn ang="0">
                  <a:pos x="64" y="67"/>
                </a:cxn>
                <a:cxn ang="0">
                  <a:pos x="0" y="0"/>
                </a:cxn>
                <a:cxn ang="0">
                  <a:pos x="0" y="0"/>
                </a:cxn>
              </a:cxnLst>
              <a:rect l="0" t="0" r="r" b="b"/>
              <a:pathLst>
                <a:path w="1259" h="448">
                  <a:moveTo>
                    <a:pt x="0" y="0"/>
                  </a:moveTo>
                  <a:lnTo>
                    <a:pt x="1188" y="392"/>
                  </a:lnTo>
                  <a:lnTo>
                    <a:pt x="1259" y="448"/>
                  </a:lnTo>
                  <a:lnTo>
                    <a:pt x="64" y="67"/>
                  </a:lnTo>
                  <a:lnTo>
                    <a:pt x="0" y="0"/>
                  </a:lnTo>
                  <a:lnTo>
                    <a:pt x="0" y="0"/>
                  </a:lnTo>
                  <a:close/>
                </a:path>
              </a:pathLst>
            </a:custGeom>
            <a:solidFill>
              <a:srgbClr val="000000"/>
            </a:solidFill>
            <a:ln w="9525">
              <a:noFill/>
              <a:round/>
              <a:headEnd/>
              <a:tailEnd/>
            </a:ln>
          </p:spPr>
          <p:txBody>
            <a:bodyPr/>
            <a:lstStyle/>
            <a:p>
              <a:endParaRPr lang="en-US"/>
            </a:p>
          </p:txBody>
        </p:sp>
        <p:sp>
          <p:nvSpPr>
            <p:cNvPr id="30228" name="Freeform 2580"/>
            <p:cNvSpPr>
              <a:spLocks/>
            </p:cNvSpPr>
            <p:nvPr/>
          </p:nvSpPr>
          <p:spPr bwMode="auto">
            <a:xfrm>
              <a:off x="1581" y="1366"/>
              <a:ext cx="21" cy="26"/>
            </a:xfrm>
            <a:custGeom>
              <a:avLst/>
              <a:gdLst/>
              <a:ahLst/>
              <a:cxnLst>
                <a:cxn ang="0">
                  <a:pos x="125" y="153"/>
                </a:cxn>
                <a:cxn ang="0">
                  <a:pos x="113" y="150"/>
                </a:cxn>
                <a:cxn ang="0">
                  <a:pos x="0" y="9"/>
                </a:cxn>
                <a:cxn ang="0">
                  <a:pos x="16" y="0"/>
                </a:cxn>
                <a:cxn ang="0">
                  <a:pos x="128" y="141"/>
                </a:cxn>
                <a:cxn ang="0">
                  <a:pos x="116" y="137"/>
                </a:cxn>
                <a:cxn ang="0">
                  <a:pos x="125" y="153"/>
                </a:cxn>
                <a:cxn ang="0">
                  <a:pos x="117" y="155"/>
                </a:cxn>
                <a:cxn ang="0">
                  <a:pos x="113" y="150"/>
                </a:cxn>
                <a:cxn ang="0">
                  <a:pos x="125" y="153"/>
                </a:cxn>
              </a:cxnLst>
              <a:rect l="0" t="0" r="r" b="b"/>
              <a:pathLst>
                <a:path w="128" h="155">
                  <a:moveTo>
                    <a:pt x="125" y="153"/>
                  </a:moveTo>
                  <a:lnTo>
                    <a:pt x="113" y="150"/>
                  </a:lnTo>
                  <a:lnTo>
                    <a:pt x="0" y="9"/>
                  </a:lnTo>
                  <a:lnTo>
                    <a:pt x="16" y="0"/>
                  </a:lnTo>
                  <a:lnTo>
                    <a:pt x="128" y="141"/>
                  </a:lnTo>
                  <a:lnTo>
                    <a:pt x="116" y="137"/>
                  </a:lnTo>
                  <a:lnTo>
                    <a:pt x="125" y="153"/>
                  </a:lnTo>
                  <a:lnTo>
                    <a:pt x="117" y="155"/>
                  </a:lnTo>
                  <a:lnTo>
                    <a:pt x="113" y="150"/>
                  </a:lnTo>
                  <a:lnTo>
                    <a:pt x="125" y="153"/>
                  </a:lnTo>
                  <a:close/>
                </a:path>
              </a:pathLst>
            </a:custGeom>
            <a:solidFill>
              <a:srgbClr val="BFBFBF"/>
            </a:solidFill>
            <a:ln w="9525">
              <a:noFill/>
              <a:round/>
              <a:headEnd/>
              <a:tailEnd/>
            </a:ln>
          </p:spPr>
          <p:txBody>
            <a:bodyPr/>
            <a:lstStyle/>
            <a:p>
              <a:endParaRPr lang="en-US"/>
            </a:p>
          </p:txBody>
        </p:sp>
        <p:sp>
          <p:nvSpPr>
            <p:cNvPr id="30229" name="Freeform 2581"/>
            <p:cNvSpPr>
              <a:spLocks/>
            </p:cNvSpPr>
            <p:nvPr/>
          </p:nvSpPr>
          <p:spPr bwMode="auto">
            <a:xfrm>
              <a:off x="1600" y="1382"/>
              <a:ext cx="16" cy="9"/>
            </a:xfrm>
            <a:custGeom>
              <a:avLst/>
              <a:gdLst/>
              <a:ahLst/>
              <a:cxnLst>
                <a:cxn ang="0">
                  <a:pos x="92" y="8"/>
                </a:cxn>
                <a:cxn ang="0">
                  <a:pos x="96" y="16"/>
                </a:cxn>
                <a:cxn ang="0">
                  <a:pos x="9" y="56"/>
                </a:cxn>
                <a:cxn ang="0">
                  <a:pos x="0" y="40"/>
                </a:cxn>
                <a:cxn ang="0">
                  <a:pos x="87" y="0"/>
                </a:cxn>
                <a:cxn ang="0">
                  <a:pos x="92" y="8"/>
                </a:cxn>
              </a:cxnLst>
              <a:rect l="0" t="0" r="r" b="b"/>
              <a:pathLst>
                <a:path w="96" h="56">
                  <a:moveTo>
                    <a:pt x="92" y="8"/>
                  </a:moveTo>
                  <a:lnTo>
                    <a:pt x="96" y="16"/>
                  </a:lnTo>
                  <a:lnTo>
                    <a:pt x="9" y="56"/>
                  </a:lnTo>
                  <a:lnTo>
                    <a:pt x="0" y="40"/>
                  </a:lnTo>
                  <a:lnTo>
                    <a:pt x="87" y="0"/>
                  </a:lnTo>
                  <a:lnTo>
                    <a:pt x="92" y="8"/>
                  </a:lnTo>
                  <a:close/>
                </a:path>
              </a:pathLst>
            </a:custGeom>
            <a:solidFill>
              <a:srgbClr val="BFBFBF"/>
            </a:solidFill>
            <a:ln w="9525">
              <a:noFill/>
              <a:round/>
              <a:headEnd/>
              <a:tailEnd/>
            </a:ln>
          </p:spPr>
          <p:txBody>
            <a:bodyPr/>
            <a:lstStyle/>
            <a:p>
              <a:endParaRPr lang="en-US"/>
            </a:p>
          </p:txBody>
        </p:sp>
        <p:sp>
          <p:nvSpPr>
            <p:cNvPr id="30230" name="Freeform 2582"/>
            <p:cNvSpPr>
              <a:spLocks/>
            </p:cNvSpPr>
            <p:nvPr/>
          </p:nvSpPr>
          <p:spPr bwMode="auto">
            <a:xfrm>
              <a:off x="1581" y="1451"/>
              <a:ext cx="21" cy="21"/>
            </a:xfrm>
            <a:custGeom>
              <a:avLst/>
              <a:gdLst/>
              <a:ahLst/>
              <a:cxnLst>
                <a:cxn ang="0">
                  <a:pos x="124" y="124"/>
                </a:cxn>
                <a:cxn ang="0">
                  <a:pos x="113" y="121"/>
                </a:cxn>
                <a:cxn ang="0">
                  <a:pos x="0" y="11"/>
                </a:cxn>
                <a:cxn ang="0">
                  <a:pos x="14" y="0"/>
                </a:cxn>
                <a:cxn ang="0">
                  <a:pos x="126" y="110"/>
                </a:cxn>
                <a:cxn ang="0">
                  <a:pos x="115" y="108"/>
                </a:cxn>
                <a:cxn ang="0">
                  <a:pos x="124" y="124"/>
                </a:cxn>
                <a:cxn ang="0">
                  <a:pos x="117" y="126"/>
                </a:cxn>
                <a:cxn ang="0">
                  <a:pos x="113" y="121"/>
                </a:cxn>
                <a:cxn ang="0">
                  <a:pos x="124" y="124"/>
                </a:cxn>
              </a:cxnLst>
              <a:rect l="0" t="0" r="r" b="b"/>
              <a:pathLst>
                <a:path w="126" h="126">
                  <a:moveTo>
                    <a:pt x="124" y="124"/>
                  </a:moveTo>
                  <a:lnTo>
                    <a:pt x="113" y="121"/>
                  </a:lnTo>
                  <a:lnTo>
                    <a:pt x="0" y="11"/>
                  </a:lnTo>
                  <a:lnTo>
                    <a:pt x="14" y="0"/>
                  </a:lnTo>
                  <a:lnTo>
                    <a:pt x="126" y="110"/>
                  </a:lnTo>
                  <a:lnTo>
                    <a:pt x="115" y="108"/>
                  </a:lnTo>
                  <a:lnTo>
                    <a:pt x="124" y="124"/>
                  </a:lnTo>
                  <a:lnTo>
                    <a:pt x="117" y="126"/>
                  </a:lnTo>
                  <a:lnTo>
                    <a:pt x="113" y="121"/>
                  </a:lnTo>
                  <a:lnTo>
                    <a:pt x="124" y="124"/>
                  </a:lnTo>
                  <a:close/>
                </a:path>
              </a:pathLst>
            </a:custGeom>
            <a:solidFill>
              <a:srgbClr val="BFBFBF"/>
            </a:solidFill>
            <a:ln w="9525">
              <a:noFill/>
              <a:round/>
              <a:headEnd/>
              <a:tailEnd/>
            </a:ln>
          </p:spPr>
          <p:txBody>
            <a:bodyPr/>
            <a:lstStyle/>
            <a:p>
              <a:endParaRPr lang="en-US"/>
            </a:p>
          </p:txBody>
        </p:sp>
        <p:sp>
          <p:nvSpPr>
            <p:cNvPr id="30231" name="Freeform 2583"/>
            <p:cNvSpPr>
              <a:spLocks/>
            </p:cNvSpPr>
            <p:nvPr/>
          </p:nvSpPr>
          <p:spPr bwMode="auto">
            <a:xfrm>
              <a:off x="1600" y="1462"/>
              <a:ext cx="16" cy="9"/>
            </a:xfrm>
            <a:custGeom>
              <a:avLst/>
              <a:gdLst/>
              <a:ahLst/>
              <a:cxnLst>
                <a:cxn ang="0">
                  <a:pos x="92" y="8"/>
                </a:cxn>
                <a:cxn ang="0">
                  <a:pos x="96" y="15"/>
                </a:cxn>
                <a:cxn ang="0">
                  <a:pos x="9" y="58"/>
                </a:cxn>
                <a:cxn ang="0">
                  <a:pos x="0" y="42"/>
                </a:cxn>
                <a:cxn ang="0">
                  <a:pos x="87" y="0"/>
                </a:cxn>
                <a:cxn ang="0">
                  <a:pos x="92" y="8"/>
                </a:cxn>
              </a:cxnLst>
              <a:rect l="0" t="0" r="r" b="b"/>
              <a:pathLst>
                <a:path w="96" h="58">
                  <a:moveTo>
                    <a:pt x="92" y="8"/>
                  </a:moveTo>
                  <a:lnTo>
                    <a:pt x="96" y="15"/>
                  </a:lnTo>
                  <a:lnTo>
                    <a:pt x="9" y="58"/>
                  </a:lnTo>
                  <a:lnTo>
                    <a:pt x="0" y="42"/>
                  </a:lnTo>
                  <a:lnTo>
                    <a:pt x="87" y="0"/>
                  </a:lnTo>
                  <a:lnTo>
                    <a:pt x="92" y="8"/>
                  </a:lnTo>
                  <a:close/>
                </a:path>
              </a:pathLst>
            </a:custGeom>
            <a:solidFill>
              <a:srgbClr val="BFBFBF"/>
            </a:solidFill>
            <a:ln w="9525">
              <a:noFill/>
              <a:round/>
              <a:headEnd/>
              <a:tailEnd/>
            </a:ln>
          </p:spPr>
          <p:txBody>
            <a:bodyPr/>
            <a:lstStyle/>
            <a:p>
              <a:endParaRPr lang="en-US"/>
            </a:p>
          </p:txBody>
        </p:sp>
        <p:sp>
          <p:nvSpPr>
            <p:cNvPr id="30232" name="Freeform 2584"/>
            <p:cNvSpPr>
              <a:spLocks/>
            </p:cNvSpPr>
            <p:nvPr/>
          </p:nvSpPr>
          <p:spPr bwMode="auto">
            <a:xfrm>
              <a:off x="1592" y="1463"/>
              <a:ext cx="9" cy="12"/>
            </a:xfrm>
            <a:custGeom>
              <a:avLst/>
              <a:gdLst/>
              <a:ahLst/>
              <a:cxnLst>
                <a:cxn ang="0">
                  <a:pos x="21" y="75"/>
                </a:cxn>
                <a:cxn ang="0">
                  <a:pos x="18" y="74"/>
                </a:cxn>
                <a:cxn ang="0">
                  <a:pos x="15" y="73"/>
                </a:cxn>
                <a:cxn ang="0">
                  <a:pos x="13" y="69"/>
                </a:cxn>
                <a:cxn ang="0">
                  <a:pos x="9" y="66"/>
                </a:cxn>
                <a:cxn ang="0">
                  <a:pos x="7" y="63"/>
                </a:cxn>
                <a:cxn ang="0">
                  <a:pos x="5" y="58"/>
                </a:cxn>
                <a:cxn ang="0">
                  <a:pos x="3" y="54"/>
                </a:cxn>
                <a:cxn ang="0">
                  <a:pos x="1" y="48"/>
                </a:cxn>
                <a:cxn ang="0">
                  <a:pos x="0" y="43"/>
                </a:cxn>
                <a:cxn ang="0">
                  <a:pos x="0" y="37"/>
                </a:cxn>
                <a:cxn ang="0">
                  <a:pos x="0" y="34"/>
                </a:cxn>
                <a:cxn ang="0">
                  <a:pos x="0" y="28"/>
                </a:cxn>
                <a:cxn ang="0">
                  <a:pos x="1" y="24"/>
                </a:cxn>
                <a:cxn ang="0">
                  <a:pos x="4" y="18"/>
                </a:cxn>
                <a:cxn ang="0">
                  <a:pos x="6" y="15"/>
                </a:cxn>
                <a:cxn ang="0">
                  <a:pos x="8" y="10"/>
                </a:cxn>
                <a:cxn ang="0">
                  <a:pos x="11" y="7"/>
                </a:cxn>
                <a:cxn ang="0">
                  <a:pos x="14" y="5"/>
                </a:cxn>
                <a:cxn ang="0">
                  <a:pos x="17" y="3"/>
                </a:cxn>
                <a:cxn ang="0">
                  <a:pos x="20" y="1"/>
                </a:cxn>
                <a:cxn ang="0">
                  <a:pos x="25" y="0"/>
                </a:cxn>
                <a:cxn ang="0">
                  <a:pos x="27" y="1"/>
                </a:cxn>
                <a:cxn ang="0">
                  <a:pos x="30" y="3"/>
                </a:cxn>
                <a:cxn ang="0">
                  <a:pos x="34" y="4"/>
                </a:cxn>
                <a:cxn ang="0">
                  <a:pos x="37" y="6"/>
                </a:cxn>
                <a:cxn ang="0">
                  <a:pos x="40" y="9"/>
                </a:cxn>
                <a:cxn ang="0">
                  <a:pos x="43" y="13"/>
                </a:cxn>
                <a:cxn ang="0">
                  <a:pos x="45" y="17"/>
                </a:cxn>
                <a:cxn ang="0">
                  <a:pos x="47" y="21"/>
                </a:cxn>
                <a:cxn ang="0">
                  <a:pos x="48" y="27"/>
                </a:cxn>
                <a:cxn ang="0">
                  <a:pos x="49" y="33"/>
                </a:cxn>
                <a:cxn ang="0">
                  <a:pos x="50" y="37"/>
                </a:cxn>
                <a:cxn ang="0">
                  <a:pos x="49" y="41"/>
                </a:cxn>
                <a:cxn ang="0">
                  <a:pos x="49" y="47"/>
                </a:cxn>
                <a:cxn ang="0">
                  <a:pos x="48" y="51"/>
                </a:cxn>
                <a:cxn ang="0">
                  <a:pos x="46" y="57"/>
                </a:cxn>
                <a:cxn ang="0">
                  <a:pos x="44" y="61"/>
                </a:cxn>
                <a:cxn ang="0">
                  <a:pos x="42" y="65"/>
                </a:cxn>
                <a:cxn ang="0">
                  <a:pos x="38" y="68"/>
                </a:cxn>
                <a:cxn ang="0">
                  <a:pos x="35" y="72"/>
                </a:cxn>
                <a:cxn ang="0">
                  <a:pos x="32" y="74"/>
                </a:cxn>
                <a:cxn ang="0">
                  <a:pos x="28" y="75"/>
                </a:cxn>
                <a:cxn ang="0">
                  <a:pos x="25" y="75"/>
                </a:cxn>
              </a:cxnLst>
              <a:rect l="0" t="0" r="r" b="b"/>
              <a:pathLst>
                <a:path w="50" h="75">
                  <a:moveTo>
                    <a:pt x="25" y="75"/>
                  </a:moveTo>
                  <a:lnTo>
                    <a:pt x="23" y="75"/>
                  </a:lnTo>
                  <a:lnTo>
                    <a:pt x="21" y="75"/>
                  </a:lnTo>
                  <a:lnTo>
                    <a:pt x="20" y="75"/>
                  </a:lnTo>
                  <a:lnTo>
                    <a:pt x="19" y="75"/>
                  </a:lnTo>
                  <a:lnTo>
                    <a:pt x="18" y="74"/>
                  </a:lnTo>
                  <a:lnTo>
                    <a:pt x="17" y="74"/>
                  </a:lnTo>
                  <a:lnTo>
                    <a:pt x="16" y="73"/>
                  </a:lnTo>
                  <a:lnTo>
                    <a:pt x="15" y="73"/>
                  </a:lnTo>
                  <a:lnTo>
                    <a:pt x="14" y="72"/>
                  </a:lnTo>
                  <a:lnTo>
                    <a:pt x="14" y="70"/>
                  </a:lnTo>
                  <a:lnTo>
                    <a:pt x="13" y="69"/>
                  </a:lnTo>
                  <a:lnTo>
                    <a:pt x="11" y="68"/>
                  </a:lnTo>
                  <a:lnTo>
                    <a:pt x="10" y="68"/>
                  </a:lnTo>
                  <a:lnTo>
                    <a:pt x="9" y="66"/>
                  </a:lnTo>
                  <a:lnTo>
                    <a:pt x="8" y="65"/>
                  </a:lnTo>
                  <a:lnTo>
                    <a:pt x="7" y="64"/>
                  </a:lnTo>
                  <a:lnTo>
                    <a:pt x="7" y="63"/>
                  </a:lnTo>
                  <a:lnTo>
                    <a:pt x="6" y="61"/>
                  </a:lnTo>
                  <a:lnTo>
                    <a:pt x="5" y="60"/>
                  </a:lnTo>
                  <a:lnTo>
                    <a:pt x="5" y="58"/>
                  </a:lnTo>
                  <a:lnTo>
                    <a:pt x="4" y="57"/>
                  </a:lnTo>
                  <a:lnTo>
                    <a:pt x="3" y="55"/>
                  </a:lnTo>
                  <a:lnTo>
                    <a:pt x="3" y="54"/>
                  </a:lnTo>
                  <a:lnTo>
                    <a:pt x="1" y="51"/>
                  </a:lnTo>
                  <a:lnTo>
                    <a:pt x="1" y="50"/>
                  </a:lnTo>
                  <a:lnTo>
                    <a:pt x="1" y="48"/>
                  </a:lnTo>
                  <a:lnTo>
                    <a:pt x="0" y="47"/>
                  </a:lnTo>
                  <a:lnTo>
                    <a:pt x="0" y="45"/>
                  </a:lnTo>
                  <a:lnTo>
                    <a:pt x="0" y="43"/>
                  </a:lnTo>
                  <a:lnTo>
                    <a:pt x="0" y="41"/>
                  </a:lnTo>
                  <a:lnTo>
                    <a:pt x="0" y="39"/>
                  </a:lnTo>
                  <a:lnTo>
                    <a:pt x="0" y="37"/>
                  </a:lnTo>
                  <a:lnTo>
                    <a:pt x="0" y="37"/>
                  </a:lnTo>
                  <a:lnTo>
                    <a:pt x="0" y="36"/>
                  </a:lnTo>
                  <a:lnTo>
                    <a:pt x="0" y="34"/>
                  </a:lnTo>
                  <a:lnTo>
                    <a:pt x="0" y="33"/>
                  </a:lnTo>
                  <a:lnTo>
                    <a:pt x="0" y="30"/>
                  </a:lnTo>
                  <a:lnTo>
                    <a:pt x="0" y="28"/>
                  </a:lnTo>
                  <a:lnTo>
                    <a:pt x="1" y="27"/>
                  </a:lnTo>
                  <a:lnTo>
                    <a:pt x="1" y="25"/>
                  </a:lnTo>
                  <a:lnTo>
                    <a:pt x="1" y="24"/>
                  </a:lnTo>
                  <a:lnTo>
                    <a:pt x="3" y="21"/>
                  </a:lnTo>
                  <a:lnTo>
                    <a:pt x="3" y="20"/>
                  </a:lnTo>
                  <a:lnTo>
                    <a:pt x="4" y="18"/>
                  </a:lnTo>
                  <a:lnTo>
                    <a:pt x="5" y="17"/>
                  </a:lnTo>
                  <a:lnTo>
                    <a:pt x="5" y="16"/>
                  </a:lnTo>
                  <a:lnTo>
                    <a:pt x="6" y="15"/>
                  </a:lnTo>
                  <a:lnTo>
                    <a:pt x="7" y="13"/>
                  </a:lnTo>
                  <a:lnTo>
                    <a:pt x="7" y="11"/>
                  </a:lnTo>
                  <a:lnTo>
                    <a:pt x="8" y="10"/>
                  </a:lnTo>
                  <a:lnTo>
                    <a:pt x="9" y="9"/>
                  </a:lnTo>
                  <a:lnTo>
                    <a:pt x="10" y="8"/>
                  </a:lnTo>
                  <a:lnTo>
                    <a:pt x="11" y="7"/>
                  </a:lnTo>
                  <a:lnTo>
                    <a:pt x="13" y="6"/>
                  </a:lnTo>
                  <a:lnTo>
                    <a:pt x="14" y="6"/>
                  </a:lnTo>
                  <a:lnTo>
                    <a:pt x="14" y="5"/>
                  </a:lnTo>
                  <a:lnTo>
                    <a:pt x="15" y="4"/>
                  </a:lnTo>
                  <a:lnTo>
                    <a:pt x="16" y="4"/>
                  </a:lnTo>
                  <a:lnTo>
                    <a:pt x="17" y="3"/>
                  </a:lnTo>
                  <a:lnTo>
                    <a:pt x="18" y="3"/>
                  </a:lnTo>
                  <a:lnTo>
                    <a:pt x="19" y="1"/>
                  </a:lnTo>
                  <a:lnTo>
                    <a:pt x="20" y="1"/>
                  </a:lnTo>
                  <a:lnTo>
                    <a:pt x="21" y="1"/>
                  </a:lnTo>
                  <a:lnTo>
                    <a:pt x="23" y="1"/>
                  </a:lnTo>
                  <a:lnTo>
                    <a:pt x="25" y="0"/>
                  </a:lnTo>
                  <a:lnTo>
                    <a:pt x="25" y="0"/>
                  </a:lnTo>
                  <a:lnTo>
                    <a:pt x="26" y="1"/>
                  </a:lnTo>
                  <a:lnTo>
                    <a:pt x="27" y="1"/>
                  </a:lnTo>
                  <a:lnTo>
                    <a:pt x="28" y="1"/>
                  </a:lnTo>
                  <a:lnTo>
                    <a:pt x="29" y="1"/>
                  </a:lnTo>
                  <a:lnTo>
                    <a:pt x="30" y="3"/>
                  </a:lnTo>
                  <a:lnTo>
                    <a:pt x="32" y="3"/>
                  </a:lnTo>
                  <a:lnTo>
                    <a:pt x="33" y="4"/>
                  </a:lnTo>
                  <a:lnTo>
                    <a:pt x="34" y="4"/>
                  </a:lnTo>
                  <a:lnTo>
                    <a:pt x="35" y="5"/>
                  </a:lnTo>
                  <a:lnTo>
                    <a:pt x="36" y="6"/>
                  </a:lnTo>
                  <a:lnTo>
                    <a:pt x="37" y="6"/>
                  </a:lnTo>
                  <a:lnTo>
                    <a:pt x="38" y="7"/>
                  </a:lnTo>
                  <a:lnTo>
                    <a:pt x="39" y="8"/>
                  </a:lnTo>
                  <a:lnTo>
                    <a:pt x="40" y="9"/>
                  </a:lnTo>
                  <a:lnTo>
                    <a:pt x="42" y="10"/>
                  </a:lnTo>
                  <a:lnTo>
                    <a:pt x="43" y="11"/>
                  </a:lnTo>
                  <a:lnTo>
                    <a:pt x="43" y="13"/>
                  </a:lnTo>
                  <a:lnTo>
                    <a:pt x="44" y="15"/>
                  </a:lnTo>
                  <a:lnTo>
                    <a:pt x="45" y="16"/>
                  </a:lnTo>
                  <a:lnTo>
                    <a:pt x="45" y="17"/>
                  </a:lnTo>
                  <a:lnTo>
                    <a:pt x="46" y="18"/>
                  </a:lnTo>
                  <a:lnTo>
                    <a:pt x="47" y="20"/>
                  </a:lnTo>
                  <a:lnTo>
                    <a:pt x="47" y="21"/>
                  </a:lnTo>
                  <a:lnTo>
                    <a:pt x="48" y="24"/>
                  </a:lnTo>
                  <a:lnTo>
                    <a:pt x="48" y="25"/>
                  </a:lnTo>
                  <a:lnTo>
                    <a:pt x="48" y="27"/>
                  </a:lnTo>
                  <a:lnTo>
                    <a:pt x="49" y="28"/>
                  </a:lnTo>
                  <a:lnTo>
                    <a:pt x="49" y="30"/>
                  </a:lnTo>
                  <a:lnTo>
                    <a:pt x="49" y="33"/>
                  </a:lnTo>
                  <a:lnTo>
                    <a:pt x="49" y="34"/>
                  </a:lnTo>
                  <a:lnTo>
                    <a:pt x="49" y="36"/>
                  </a:lnTo>
                  <a:lnTo>
                    <a:pt x="50" y="37"/>
                  </a:lnTo>
                  <a:lnTo>
                    <a:pt x="50" y="37"/>
                  </a:lnTo>
                  <a:lnTo>
                    <a:pt x="49" y="39"/>
                  </a:lnTo>
                  <a:lnTo>
                    <a:pt x="49" y="41"/>
                  </a:lnTo>
                  <a:lnTo>
                    <a:pt x="49" y="43"/>
                  </a:lnTo>
                  <a:lnTo>
                    <a:pt x="49" y="45"/>
                  </a:lnTo>
                  <a:lnTo>
                    <a:pt x="49" y="47"/>
                  </a:lnTo>
                  <a:lnTo>
                    <a:pt x="48" y="48"/>
                  </a:lnTo>
                  <a:lnTo>
                    <a:pt x="48" y="50"/>
                  </a:lnTo>
                  <a:lnTo>
                    <a:pt x="48" y="51"/>
                  </a:lnTo>
                  <a:lnTo>
                    <a:pt x="47" y="54"/>
                  </a:lnTo>
                  <a:lnTo>
                    <a:pt x="47" y="55"/>
                  </a:lnTo>
                  <a:lnTo>
                    <a:pt x="46" y="57"/>
                  </a:lnTo>
                  <a:lnTo>
                    <a:pt x="45" y="58"/>
                  </a:lnTo>
                  <a:lnTo>
                    <a:pt x="45" y="60"/>
                  </a:lnTo>
                  <a:lnTo>
                    <a:pt x="44" y="61"/>
                  </a:lnTo>
                  <a:lnTo>
                    <a:pt x="43" y="63"/>
                  </a:lnTo>
                  <a:lnTo>
                    <a:pt x="43" y="64"/>
                  </a:lnTo>
                  <a:lnTo>
                    <a:pt x="42" y="65"/>
                  </a:lnTo>
                  <a:lnTo>
                    <a:pt x="40" y="66"/>
                  </a:lnTo>
                  <a:lnTo>
                    <a:pt x="39" y="68"/>
                  </a:lnTo>
                  <a:lnTo>
                    <a:pt x="38" y="68"/>
                  </a:lnTo>
                  <a:lnTo>
                    <a:pt x="37" y="69"/>
                  </a:lnTo>
                  <a:lnTo>
                    <a:pt x="36" y="70"/>
                  </a:lnTo>
                  <a:lnTo>
                    <a:pt x="35" y="72"/>
                  </a:lnTo>
                  <a:lnTo>
                    <a:pt x="34" y="73"/>
                  </a:lnTo>
                  <a:lnTo>
                    <a:pt x="33" y="73"/>
                  </a:lnTo>
                  <a:lnTo>
                    <a:pt x="32" y="74"/>
                  </a:lnTo>
                  <a:lnTo>
                    <a:pt x="30" y="74"/>
                  </a:lnTo>
                  <a:lnTo>
                    <a:pt x="29" y="75"/>
                  </a:lnTo>
                  <a:lnTo>
                    <a:pt x="28" y="75"/>
                  </a:lnTo>
                  <a:lnTo>
                    <a:pt x="27" y="75"/>
                  </a:lnTo>
                  <a:lnTo>
                    <a:pt x="26" y="75"/>
                  </a:lnTo>
                  <a:lnTo>
                    <a:pt x="25" y="75"/>
                  </a:lnTo>
                  <a:lnTo>
                    <a:pt x="25" y="75"/>
                  </a:lnTo>
                  <a:close/>
                </a:path>
              </a:pathLst>
            </a:custGeom>
            <a:solidFill>
              <a:srgbClr val="898989"/>
            </a:solidFill>
            <a:ln w="9525">
              <a:noFill/>
              <a:round/>
              <a:headEnd/>
              <a:tailEnd/>
            </a:ln>
          </p:spPr>
          <p:txBody>
            <a:bodyPr/>
            <a:lstStyle/>
            <a:p>
              <a:endParaRPr lang="en-US"/>
            </a:p>
          </p:txBody>
        </p:sp>
        <p:sp>
          <p:nvSpPr>
            <p:cNvPr id="30233" name="Freeform 2585"/>
            <p:cNvSpPr>
              <a:spLocks/>
            </p:cNvSpPr>
            <p:nvPr/>
          </p:nvSpPr>
          <p:spPr bwMode="auto">
            <a:xfrm>
              <a:off x="1596" y="1457"/>
              <a:ext cx="4" cy="7"/>
            </a:xfrm>
            <a:custGeom>
              <a:avLst/>
              <a:gdLst/>
              <a:ahLst/>
              <a:cxnLst>
                <a:cxn ang="0">
                  <a:pos x="12" y="0"/>
                </a:cxn>
                <a:cxn ang="0">
                  <a:pos x="21" y="0"/>
                </a:cxn>
                <a:cxn ang="0">
                  <a:pos x="18" y="40"/>
                </a:cxn>
                <a:cxn ang="0">
                  <a:pos x="0" y="40"/>
                </a:cxn>
                <a:cxn ang="0">
                  <a:pos x="3" y="0"/>
                </a:cxn>
                <a:cxn ang="0">
                  <a:pos x="12" y="0"/>
                </a:cxn>
              </a:cxnLst>
              <a:rect l="0" t="0" r="r" b="b"/>
              <a:pathLst>
                <a:path w="21" h="40">
                  <a:moveTo>
                    <a:pt x="12" y="0"/>
                  </a:moveTo>
                  <a:lnTo>
                    <a:pt x="21" y="0"/>
                  </a:lnTo>
                  <a:lnTo>
                    <a:pt x="18" y="40"/>
                  </a:lnTo>
                  <a:lnTo>
                    <a:pt x="0" y="40"/>
                  </a:lnTo>
                  <a:lnTo>
                    <a:pt x="3" y="0"/>
                  </a:lnTo>
                  <a:lnTo>
                    <a:pt x="12" y="0"/>
                  </a:lnTo>
                  <a:close/>
                </a:path>
              </a:pathLst>
            </a:custGeom>
            <a:solidFill>
              <a:srgbClr val="BFBFBF"/>
            </a:solidFill>
            <a:ln w="9525">
              <a:noFill/>
              <a:round/>
              <a:headEnd/>
              <a:tailEnd/>
            </a:ln>
          </p:spPr>
          <p:txBody>
            <a:bodyPr/>
            <a:lstStyle/>
            <a:p>
              <a:endParaRPr lang="en-US"/>
            </a:p>
          </p:txBody>
        </p:sp>
        <p:sp>
          <p:nvSpPr>
            <p:cNvPr id="30234" name="Freeform 2586"/>
            <p:cNvSpPr>
              <a:spLocks/>
            </p:cNvSpPr>
            <p:nvPr/>
          </p:nvSpPr>
          <p:spPr bwMode="auto">
            <a:xfrm>
              <a:off x="1594" y="1462"/>
              <a:ext cx="9" cy="12"/>
            </a:xfrm>
            <a:custGeom>
              <a:avLst/>
              <a:gdLst/>
              <a:ahLst/>
              <a:cxnLst>
                <a:cxn ang="0">
                  <a:pos x="22" y="74"/>
                </a:cxn>
                <a:cxn ang="0">
                  <a:pos x="19" y="73"/>
                </a:cxn>
                <a:cxn ang="0">
                  <a:pos x="15" y="72"/>
                </a:cxn>
                <a:cxn ang="0">
                  <a:pos x="12" y="70"/>
                </a:cxn>
                <a:cxn ang="0">
                  <a:pos x="8" y="66"/>
                </a:cxn>
                <a:cxn ang="0">
                  <a:pos x="6" y="63"/>
                </a:cxn>
                <a:cxn ang="0">
                  <a:pos x="4" y="59"/>
                </a:cxn>
                <a:cxn ang="0">
                  <a:pos x="2" y="54"/>
                </a:cxn>
                <a:cxn ang="0">
                  <a:pos x="1" y="49"/>
                </a:cxn>
                <a:cxn ang="0">
                  <a:pos x="0" y="43"/>
                </a:cxn>
                <a:cxn ang="0">
                  <a:pos x="0" y="38"/>
                </a:cxn>
                <a:cxn ang="0">
                  <a:pos x="0" y="34"/>
                </a:cxn>
                <a:cxn ang="0">
                  <a:pos x="0" y="29"/>
                </a:cxn>
                <a:cxn ang="0">
                  <a:pos x="1" y="24"/>
                </a:cxn>
                <a:cxn ang="0">
                  <a:pos x="3" y="19"/>
                </a:cxn>
                <a:cxn ang="0">
                  <a:pos x="5" y="14"/>
                </a:cxn>
                <a:cxn ang="0">
                  <a:pos x="7" y="11"/>
                </a:cxn>
                <a:cxn ang="0">
                  <a:pos x="11" y="8"/>
                </a:cxn>
                <a:cxn ang="0">
                  <a:pos x="14" y="4"/>
                </a:cxn>
                <a:cxn ang="0">
                  <a:pos x="17" y="2"/>
                </a:cxn>
                <a:cxn ang="0">
                  <a:pos x="21" y="1"/>
                </a:cxn>
                <a:cxn ang="0">
                  <a:pos x="25" y="0"/>
                </a:cxn>
                <a:cxn ang="0">
                  <a:pos x="27" y="1"/>
                </a:cxn>
                <a:cxn ang="0">
                  <a:pos x="31" y="2"/>
                </a:cxn>
                <a:cxn ang="0">
                  <a:pos x="34" y="3"/>
                </a:cxn>
                <a:cxn ang="0">
                  <a:pos x="36" y="6"/>
                </a:cxn>
                <a:cxn ang="0">
                  <a:pos x="40" y="10"/>
                </a:cxn>
                <a:cxn ang="0">
                  <a:pos x="42" y="13"/>
                </a:cxn>
                <a:cxn ang="0">
                  <a:pos x="44" y="18"/>
                </a:cxn>
                <a:cxn ang="0">
                  <a:pos x="46" y="22"/>
                </a:cxn>
                <a:cxn ang="0">
                  <a:pos x="47" y="28"/>
                </a:cxn>
                <a:cxn ang="0">
                  <a:pos x="49" y="33"/>
                </a:cxn>
                <a:cxn ang="0">
                  <a:pos x="50" y="38"/>
                </a:cxn>
                <a:cxn ang="0">
                  <a:pos x="49" y="42"/>
                </a:cxn>
                <a:cxn ang="0">
                  <a:pos x="49" y="48"/>
                </a:cxn>
                <a:cxn ang="0">
                  <a:pos x="47" y="52"/>
                </a:cxn>
                <a:cxn ang="0">
                  <a:pos x="45" y="58"/>
                </a:cxn>
                <a:cxn ang="0">
                  <a:pos x="43" y="61"/>
                </a:cxn>
                <a:cxn ang="0">
                  <a:pos x="41" y="65"/>
                </a:cxn>
                <a:cxn ang="0">
                  <a:pos x="37" y="69"/>
                </a:cxn>
                <a:cxn ang="0">
                  <a:pos x="35" y="71"/>
                </a:cxn>
                <a:cxn ang="0">
                  <a:pos x="32" y="73"/>
                </a:cxn>
                <a:cxn ang="0">
                  <a:pos x="29" y="74"/>
                </a:cxn>
                <a:cxn ang="0">
                  <a:pos x="25" y="74"/>
                </a:cxn>
              </a:cxnLst>
              <a:rect l="0" t="0" r="r" b="b"/>
              <a:pathLst>
                <a:path w="50" h="74">
                  <a:moveTo>
                    <a:pt x="25" y="74"/>
                  </a:moveTo>
                  <a:lnTo>
                    <a:pt x="23" y="74"/>
                  </a:lnTo>
                  <a:lnTo>
                    <a:pt x="22" y="74"/>
                  </a:lnTo>
                  <a:lnTo>
                    <a:pt x="21" y="74"/>
                  </a:lnTo>
                  <a:lnTo>
                    <a:pt x="20" y="74"/>
                  </a:lnTo>
                  <a:lnTo>
                    <a:pt x="19" y="73"/>
                  </a:lnTo>
                  <a:lnTo>
                    <a:pt x="17" y="73"/>
                  </a:lnTo>
                  <a:lnTo>
                    <a:pt x="16" y="72"/>
                  </a:lnTo>
                  <a:lnTo>
                    <a:pt x="15" y="72"/>
                  </a:lnTo>
                  <a:lnTo>
                    <a:pt x="14" y="71"/>
                  </a:lnTo>
                  <a:lnTo>
                    <a:pt x="13" y="70"/>
                  </a:lnTo>
                  <a:lnTo>
                    <a:pt x="12" y="70"/>
                  </a:lnTo>
                  <a:lnTo>
                    <a:pt x="11" y="69"/>
                  </a:lnTo>
                  <a:lnTo>
                    <a:pt x="10" y="68"/>
                  </a:lnTo>
                  <a:lnTo>
                    <a:pt x="8" y="66"/>
                  </a:lnTo>
                  <a:lnTo>
                    <a:pt x="7" y="65"/>
                  </a:lnTo>
                  <a:lnTo>
                    <a:pt x="7" y="64"/>
                  </a:lnTo>
                  <a:lnTo>
                    <a:pt x="6" y="63"/>
                  </a:lnTo>
                  <a:lnTo>
                    <a:pt x="5" y="61"/>
                  </a:lnTo>
                  <a:lnTo>
                    <a:pt x="4" y="60"/>
                  </a:lnTo>
                  <a:lnTo>
                    <a:pt x="4" y="59"/>
                  </a:lnTo>
                  <a:lnTo>
                    <a:pt x="3" y="58"/>
                  </a:lnTo>
                  <a:lnTo>
                    <a:pt x="2" y="55"/>
                  </a:lnTo>
                  <a:lnTo>
                    <a:pt x="2" y="54"/>
                  </a:lnTo>
                  <a:lnTo>
                    <a:pt x="1" y="52"/>
                  </a:lnTo>
                  <a:lnTo>
                    <a:pt x="1" y="51"/>
                  </a:lnTo>
                  <a:lnTo>
                    <a:pt x="1" y="49"/>
                  </a:lnTo>
                  <a:lnTo>
                    <a:pt x="0" y="48"/>
                  </a:lnTo>
                  <a:lnTo>
                    <a:pt x="0" y="45"/>
                  </a:lnTo>
                  <a:lnTo>
                    <a:pt x="0" y="43"/>
                  </a:lnTo>
                  <a:lnTo>
                    <a:pt x="0" y="42"/>
                  </a:lnTo>
                  <a:lnTo>
                    <a:pt x="0" y="40"/>
                  </a:lnTo>
                  <a:lnTo>
                    <a:pt x="0" y="38"/>
                  </a:lnTo>
                  <a:lnTo>
                    <a:pt x="0" y="38"/>
                  </a:lnTo>
                  <a:lnTo>
                    <a:pt x="0" y="36"/>
                  </a:lnTo>
                  <a:lnTo>
                    <a:pt x="0" y="34"/>
                  </a:lnTo>
                  <a:lnTo>
                    <a:pt x="0" y="33"/>
                  </a:lnTo>
                  <a:lnTo>
                    <a:pt x="0" y="31"/>
                  </a:lnTo>
                  <a:lnTo>
                    <a:pt x="0" y="29"/>
                  </a:lnTo>
                  <a:lnTo>
                    <a:pt x="1" y="28"/>
                  </a:lnTo>
                  <a:lnTo>
                    <a:pt x="1" y="25"/>
                  </a:lnTo>
                  <a:lnTo>
                    <a:pt x="1" y="24"/>
                  </a:lnTo>
                  <a:lnTo>
                    <a:pt x="2" y="22"/>
                  </a:lnTo>
                  <a:lnTo>
                    <a:pt x="2" y="21"/>
                  </a:lnTo>
                  <a:lnTo>
                    <a:pt x="3" y="19"/>
                  </a:lnTo>
                  <a:lnTo>
                    <a:pt x="4" y="18"/>
                  </a:lnTo>
                  <a:lnTo>
                    <a:pt x="4" y="15"/>
                  </a:lnTo>
                  <a:lnTo>
                    <a:pt x="5" y="14"/>
                  </a:lnTo>
                  <a:lnTo>
                    <a:pt x="6" y="13"/>
                  </a:lnTo>
                  <a:lnTo>
                    <a:pt x="7" y="12"/>
                  </a:lnTo>
                  <a:lnTo>
                    <a:pt x="7" y="11"/>
                  </a:lnTo>
                  <a:lnTo>
                    <a:pt x="8" y="10"/>
                  </a:lnTo>
                  <a:lnTo>
                    <a:pt x="10" y="8"/>
                  </a:lnTo>
                  <a:lnTo>
                    <a:pt x="11" y="8"/>
                  </a:lnTo>
                  <a:lnTo>
                    <a:pt x="12" y="6"/>
                  </a:lnTo>
                  <a:lnTo>
                    <a:pt x="13" y="5"/>
                  </a:lnTo>
                  <a:lnTo>
                    <a:pt x="14" y="4"/>
                  </a:lnTo>
                  <a:lnTo>
                    <a:pt x="15" y="3"/>
                  </a:lnTo>
                  <a:lnTo>
                    <a:pt x="16" y="3"/>
                  </a:lnTo>
                  <a:lnTo>
                    <a:pt x="17" y="2"/>
                  </a:lnTo>
                  <a:lnTo>
                    <a:pt x="19" y="2"/>
                  </a:lnTo>
                  <a:lnTo>
                    <a:pt x="20" y="1"/>
                  </a:lnTo>
                  <a:lnTo>
                    <a:pt x="21" y="1"/>
                  </a:lnTo>
                  <a:lnTo>
                    <a:pt x="22" y="1"/>
                  </a:lnTo>
                  <a:lnTo>
                    <a:pt x="23" y="1"/>
                  </a:lnTo>
                  <a:lnTo>
                    <a:pt x="25" y="0"/>
                  </a:lnTo>
                  <a:lnTo>
                    <a:pt x="25" y="0"/>
                  </a:lnTo>
                  <a:lnTo>
                    <a:pt x="26" y="1"/>
                  </a:lnTo>
                  <a:lnTo>
                    <a:pt x="27" y="1"/>
                  </a:lnTo>
                  <a:lnTo>
                    <a:pt x="29" y="1"/>
                  </a:lnTo>
                  <a:lnTo>
                    <a:pt x="30" y="1"/>
                  </a:lnTo>
                  <a:lnTo>
                    <a:pt x="31" y="2"/>
                  </a:lnTo>
                  <a:lnTo>
                    <a:pt x="32" y="2"/>
                  </a:lnTo>
                  <a:lnTo>
                    <a:pt x="33" y="3"/>
                  </a:lnTo>
                  <a:lnTo>
                    <a:pt x="34" y="3"/>
                  </a:lnTo>
                  <a:lnTo>
                    <a:pt x="35" y="4"/>
                  </a:lnTo>
                  <a:lnTo>
                    <a:pt x="35" y="5"/>
                  </a:lnTo>
                  <a:lnTo>
                    <a:pt x="36" y="6"/>
                  </a:lnTo>
                  <a:lnTo>
                    <a:pt x="37" y="8"/>
                  </a:lnTo>
                  <a:lnTo>
                    <a:pt x="39" y="8"/>
                  </a:lnTo>
                  <a:lnTo>
                    <a:pt x="40" y="10"/>
                  </a:lnTo>
                  <a:lnTo>
                    <a:pt x="41" y="11"/>
                  </a:lnTo>
                  <a:lnTo>
                    <a:pt x="42" y="12"/>
                  </a:lnTo>
                  <a:lnTo>
                    <a:pt x="42" y="13"/>
                  </a:lnTo>
                  <a:lnTo>
                    <a:pt x="43" y="14"/>
                  </a:lnTo>
                  <a:lnTo>
                    <a:pt x="44" y="15"/>
                  </a:lnTo>
                  <a:lnTo>
                    <a:pt x="44" y="18"/>
                  </a:lnTo>
                  <a:lnTo>
                    <a:pt x="45" y="19"/>
                  </a:lnTo>
                  <a:lnTo>
                    <a:pt x="46" y="21"/>
                  </a:lnTo>
                  <a:lnTo>
                    <a:pt x="46" y="22"/>
                  </a:lnTo>
                  <a:lnTo>
                    <a:pt x="47" y="24"/>
                  </a:lnTo>
                  <a:lnTo>
                    <a:pt x="47" y="25"/>
                  </a:lnTo>
                  <a:lnTo>
                    <a:pt x="47" y="28"/>
                  </a:lnTo>
                  <a:lnTo>
                    <a:pt x="49" y="29"/>
                  </a:lnTo>
                  <a:lnTo>
                    <a:pt x="49" y="31"/>
                  </a:lnTo>
                  <a:lnTo>
                    <a:pt x="49" y="33"/>
                  </a:lnTo>
                  <a:lnTo>
                    <a:pt x="49" y="34"/>
                  </a:lnTo>
                  <a:lnTo>
                    <a:pt x="49" y="36"/>
                  </a:lnTo>
                  <a:lnTo>
                    <a:pt x="50" y="38"/>
                  </a:lnTo>
                  <a:lnTo>
                    <a:pt x="50" y="38"/>
                  </a:lnTo>
                  <a:lnTo>
                    <a:pt x="49" y="40"/>
                  </a:lnTo>
                  <a:lnTo>
                    <a:pt x="49" y="42"/>
                  </a:lnTo>
                  <a:lnTo>
                    <a:pt x="49" y="43"/>
                  </a:lnTo>
                  <a:lnTo>
                    <a:pt x="49" y="45"/>
                  </a:lnTo>
                  <a:lnTo>
                    <a:pt x="49" y="48"/>
                  </a:lnTo>
                  <a:lnTo>
                    <a:pt x="47" y="49"/>
                  </a:lnTo>
                  <a:lnTo>
                    <a:pt x="47" y="51"/>
                  </a:lnTo>
                  <a:lnTo>
                    <a:pt x="47" y="52"/>
                  </a:lnTo>
                  <a:lnTo>
                    <a:pt x="46" y="54"/>
                  </a:lnTo>
                  <a:lnTo>
                    <a:pt x="46" y="55"/>
                  </a:lnTo>
                  <a:lnTo>
                    <a:pt x="45" y="58"/>
                  </a:lnTo>
                  <a:lnTo>
                    <a:pt x="44" y="59"/>
                  </a:lnTo>
                  <a:lnTo>
                    <a:pt x="44" y="60"/>
                  </a:lnTo>
                  <a:lnTo>
                    <a:pt x="43" y="61"/>
                  </a:lnTo>
                  <a:lnTo>
                    <a:pt x="42" y="63"/>
                  </a:lnTo>
                  <a:lnTo>
                    <a:pt x="42" y="64"/>
                  </a:lnTo>
                  <a:lnTo>
                    <a:pt x="41" y="65"/>
                  </a:lnTo>
                  <a:lnTo>
                    <a:pt x="40" y="66"/>
                  </a:lnTo>
                  <a:lnTo>
                    <a:pt x="39" y="68"/>
                  </a:lnTo>
                  <a:lnTo>
                    <a:pt x="37" y="69"/>
                  </a:lnTo>
                  <a:lnTo>
                    <a:pt x="36" y="70"/>
                  </a:lnTo>
                  <a:lnTo>
                    <a:pt x="35" y="70"/>
                  </a:lnTo>
                  <a:lnTo>
                    <a:pt x="35" y="71"/>
                  </a:lnTo>
                  <a:lnTo>
                    <a:pt x="34" y="72"/>
                  </a:lnTo>
                  <a:lnTo>
                    <a:pt x="33" y="72"/>
                  </a:lnTo>
                  <a:lnTo>
                    <a:pt x="32" y="73"/>
                  </a:lnTo>
                  <a:lnTo>
                    <a:pt x="31" y="73"/>
                  </a:lnTo>
                  <a:lnTo>
                    <a:pt x="30" y="74"/>
                  </a:lnTo>
                  <a:lnTo>
                    <a:pt x="29" y="74"/>
                  </a:lnTo>
                  <a:lnTo>
                    <a:pt x="27" y="74"/>
                  </a:lnTo>
                  <a:lnTo>
                    <a:pt x="26" y="74"/>
                  </a:lnTo>
                  <a:lnTo>
                    <a:pt x="25" y="74"/>
                  </a:lnTo>
                  <a:lnTo>
                    <a:pt x="25" y="74"/>
                  </a:lnTo>
                  <a:close/>
                </a:path>
              </a:pathLst>
            </a:custGeom>
            <a:solidFill>
              <a:srgbClr val="FF7035"/>
            </a:solidFill>
            <a:ln w="9525">
              <a:noFill/>
              <a:round/>
              <a:headEnd/>
              <a:tailEnd/>
            </a:ln>
          </p:spPr>
          <p:txBody>
            <a:bodyPr/>
            <a:lstStyle/>
            <a:p>
              <a:endParaRPr lang="en-US"/>
            </a:p>
          </p:txBody>
        </p:sp>
        <p:sp>
          <p:nvSpPr>
            <p:cNvPr id="30235" name="Freeform 2587"/>
            <p:cNvSpPr>
              <a:spLocks/>
            </p:cNvSpPr>
            <p:nvPr/>
          </p:nvSpPr>
          <p:spPr bwMode="auto">
            <a:xfrm>
              <a:off x="1735" y="1438"/>
              <a:ext cx="72" cy="64"/>
            </a:xfrm>
            <a:custGeom>
              <a:avLst/>
              <a:gdLst/>
              <a:ahLst/>
              <a:cxnLst>
                <a:cxn ang="0">
                  <a:pos x="438" y="386"/>
                </a:cxn>
                <a:cxn ang="0">
                  <a:pos x="438" y="78"/>
                </a:cxn>
                <a:cxn ang="0">
                  <a:pos x="425" y="48"/>
                </a:cxn>
                <a:cxn ang="0">
                  <a:pos x="405" y="20"/>
                </a:cxn>
                <a:cxn ang="0">
                  <a:pos x="377" y="2"/>
                </a:cxn>
                <a:cxn ang="0">
                  <a:pos x="335" y="0"/>
                </a:cxn>
                <a:cxn ang="0">
                  <a:pos x="266" y="8"/>
                </a:cxn>
                <a:cxn ang="0">
                  <a:pos x="223" y="26"/>
                </a:cxn>
                <a:cxn ang="0">
                  <a:pos x="178" y="40"/>
                </a:cxn>
                <a:cxn ang="0">
                  <a:pos x="135" y="58"/>
                </a:cxn>
                <a:cxn ang="0">
                  <a:pos x="91" y="72"/>
                </a:cxn>
                <a:cxn ang="0">
                  <a:pos x="48" y="90"/>
                </a:cxn>
                <a:cxn ang="0">
                  <a:pos x="0" y="105"/>
                </a:cxn>
                <a:cxn ang="0">
                  <a:pos x="0" y="242"/>
                </a:cxn>
                <a:cxn ang="0">
                  <a:pos x="23" y="282"/>
                </a:cxn>
                <a:cxn ang="0">
                  <a:pos x="65" y="317"/>
                </a:cxn>
                <a:cxn ang="0">
                  <a:pos x="111" y="332"/>
                </a:cxn>
                <a:cxn ang="0">
                  <a:pos x="438" y="386"/>
                </a:cxn>
                <a:cxn ang="0">
                  <a:pos x="438" y="386"/>
                </a:cxn>
              </a:cxnLst>
              <a:rect l="0" t="0" r="r" b="b"/>
              <a:pathLst>
                <a:path w="438" h="386">
                  <a:moveTo>
                    <a:pt x="438" y="386"/>
                  </a:moveTo>
                  <a:lnTo>
                    <a:pt x="438" y="78"/>
                  </a:lnTo>
                  <a:lnTo>
                    <a:pt x="425" y="48"/>
                  </a:lnTo>
                  <a:lnTo>
                    <a:pt x="405" y="20"/>
                  </a:lnTo>
                  <a:lnTo>
                    <a:pt x="377" y="2"/>
                  </a:lnTo>
                  <a:lnTo>
                    <a:pt x="335" y="0"/>
                  </a:lnTo>
                  <a:lnTo>
                    <a:pt x="266" y="8"/>
                  </a:lnTo>
                  <a:lnTo>
                    <a:pt x="223" y="26"/>
                  </a:lnTo>
                  <a:lnTo>
                    <a:pt x="178" y="40"/>
                  </a:lnTo>
                  <a:lnTo>
                    <a:pt x="135" y="58"/>
                  </a:lnTo>
                  <a:lnTo>
                    <a:pt x="91" y="72"/>
                  </a:lnTo>
                  <a:lnTo>
                    <a:pt x="48" y="90"/>
                  </a:lnTo>
                  <a:lnTo>
                    <a:pt x="0" y="105"/>
                  </a:lnTo>
                  <a:lnTo>
                    <a:pt x="0" y="242"/>
                  </a:lnTo>
                  <a:lnTo>
                    <a:pt x="23" y="282"/>
                  </a:lnTo>
                  <a:lnTo>
                    <a:pt x="65" y="317"/>
                  </a:lnTo>
                  <a:lnTo>
                    <a:pt x="111" y="332"/>
                  </a:lnTo>
                  <a:lnTo>
                    <a:pt x="438" y="386"/>
                  </a:lnTo>
                  <a:lnTo>
                    <a:pt x="438" y="386"/>
                  </a:lnTo>
                  <a:close/>
                </a:path>
              </a:pathLst>
            </a:custGeom>
            <a:solidFill>
              <a:srgbClr val="303030"/>
            </a:solidFill>
            <a:ln w="9525">
              <a:noFill/>
              <a:round/>
              <a:headEnd/>
              <a:tailEnd/>
            </a:ln>
          </p:spPr>
          <p:txBody>
            <a:bodyPr/>
            <a:lstStyle/>
            <a:p>
              <a:endParaRPr lang="en-US"/>
            </a:p>
          </p:txBody>
        </p:sp>
        <p:sp>
          <p:nvSpPr>
            <p:cNvPr id="30236" name="Freeform 2588"/>
            <p:cNvSpPr>
              <a:spLocks/>
            </p:cNvSpPr>
            <p:nvPr/>
          </p:nvSpPr>
          <p:spPr bwMode="auto">
            <a:xfrm>
              <a:off x="1652" y="1421"/>
              <a:ext cx="31" cy="35"/>
            </a:xfrm>
            <a:custGeom>
              <a:avLst/>
              <a:gdLst/>
              <a:ahLst/>
              <a:cxnLst>
                <a:cxn ang="0">
                  <a:pos x="180" y="207"/>
                </a:cxn>
                <a:cxn ang="0">
                  <a:pos x="173" y="212"/>
                </a:cxn>
                <a:cxn ang="0">
                  <a:pos x="0" y="11"/>
                </a:cxn>
                <a:cxn ang="0">
                  <a:pos x="14" y="0"/>
                </a:cxn>
                <a:cxn ang="0">
                  <a:pos x="187" y="201"/>
                </a:cxn>
                <a:cxn ang="0">
                  <a:pos x="180" y="207"/>
                </a:cxn>
              </a:cxnLst>
              <a:rect l="0" t="0" r="r" b="b"/>
              <a:pathLst>
                <a:path w="187" h="212">
                  <a:moveTo>
                    <a:pt x="180" y="207"/>
                  </a:moveTo>
                  <a:lnTo>
                    <a:pt x="173" y="212"/>
                  </a:lnTo>
                  <a:lnTo>
                    <a:pt x="0" y="11"/>
                  </a:lnTo>
                  <a:lnTo>
                    <a:pt x="14" y="0"/>
                  </a:lnTo>
                  <a:lnTo>
                    <a:pt x="187" y="201"/>
                  </a:lnTo>
                  <a:lnTo>
                    <a:pt x="180" y="207"/>
                  </a:lnTo>
                  <a:close/>
                </a:path>
              </a:pathLst>
            </a:custGeom>
            <a:solidFill>
              <a:srgbClr val="FFFFFF"/>
            </a:solidFill>
            <a:ln w="9525">
              <a:noFill/>
              <a:round/>
              <a:headEnd/>
              <a:tailEnd/>
            </a:ln>
          </p:spPr>
          <p:txBody>
            <a:bodyPr/>
            <a:lstStyle/>
            <a:p>
              <a:endParaRPr lang="en-US"/>
            </a:p>
          </p:txBody>
        </p:sp>
        <p:sp>
          <p:nvSpPr>
            <p:cNvPr id="30237" name="Freeform 2589"/>
            <p:cNvSpPr>
              <a:spLocks/>
            </p:cNvSpPr>
            <p:nvPr/>
          </p:nvSpPr>
          <p:spPr bwMode="auto">
            <a:xfrm>
              <a:off x="1642" y="1419"/>
              <a:ext cx="31" cy="35"/>
            </a:xfrm>
            <a:custGeom>
              <a:avLst/>
              <a:gdLst/>
              <a:ahLst/>
              <a:cxnLst>
                <a:cxn ang="0">
                  <a:pos x="177" y="204"/>
                </a:cxn>
                <a:cxn ang="0">
                  <a:pos x="170" y="210"/>
                </a:cxn>
                <a:cxn ang="0">
                  <a:pos x="0" y="11"/>
                </a:cxn>
                <a:cxn ang="0">
                  <a:pos x="14" y="0"/>
                </a:cxn>
                <a:cxn ang="0">
                  <a:pos x="183" y="199"/>
                </a:cxn>
                <a:cxn ang="0">
                  <a:pos x="177" y="204"/>
                </a:cxn>
              </a:cxnLst>
              <a:rect l="0" t="0" r="r" b="b"/>
              <a:pathLst>
                <a:path w="183" h="210">
                  <a:moveTo>
                    <a:pt x="177" y="204"/>
                  </a:moveTo>
                  <a:lnTo>
                    <a:pt x="170" y="210"/>
                  </a:lnTo>
                  <a:lnTo>
                    <a:pt x="0" y="11"/>
                  </a:lnTo>
                  <a:lnTo>
                    <a:pt x="14" y="0"/>
                  </a:lnTo>
                  <a:lnTo>
                    <a:pt x="183" y="199"/>
                  </a:lnTo>
                  <a:lnTo>
                    <a:pt x="177" y="204"/>
                  </a:lnTo>
                  <a:close/>
                </a:path>
              </a:pathLst>
            </a:custGeom>
            <a:solidFill>
              <a:srgbClr val="FFFFFF"/>
            </a:solidFill>
            <a:ln w="9525">
              <a:noFill/>
              <a:round/>
              <a:headEnd/>
              <a:tailEnd/>
            </a:ln>
          </p:spPr>
          <p:txBody>
            <a:bodyPr/>
            <a:lstStyle/>
            <a:p>
              <a:endParaRPr lang="en-US"/>
            </a:p>
          </p:txBody>
        </p:sp>
        <p:sp>
          <p:nvSpPr>
            <p:cNvPr id="30238" name="Freeform 2590"/>
            <p:cNvSpPr>
              <a:spLocks/>
            </p:cNvSpPr>
            <p:nvPr/>
          </p:nvSpPr>
          <p:spPr bwMode="auto">
            <a:xfrm>
              <a:off x="1646" y="1432"/>
              <a:ext cx="31" cy="35"/>
            </a:xfrm>
            <a:custGeom>
              <a:avLst/>
              <a:gdLst/>
              <a:ahLst/>
              <a:cxnLst>
                <a:cxn ang="0">
                  <a:pos x="176" y="205"/>
                </a:cxn>
                <a:cxn ang="0">
                  <a:pos x="169" y="211"/>
                </a:cxn>
                <a:cxn ang="0">
                  <a:pos x="0" y="12"/>
                </a:cxn>
                <a:cxn ang="0">
                  <a:pos x="13" y="0"/>
                </a:cxn>
                <a:cxn ang="0">
                  <a:pos x="183" y="200"/>
                </a:cxn>
                <a:cxn ang="0">
                  <a:pos x="176" y="205"/>
                </a:cxn>
              </a:cxnLst>
              <a:rect l="0" t="0" r="r" b="b"/>
              <a:pathLst>
                <a:path w="183" h="211">
                  <a:moveTo>
                    <a:pt x="176" y="205"/>
                  </a:moveTo>
                  <a:lnTo>
                    <a:pt x="169" y="211"/>
                  </a:lnTo>
                  <a:lnTo>
                    <a:pt x="0" y="12"/>
                  </a:lnTo>
                  <a:lnTo>
                    <a:pt x="13" y="0"/>
                  </a:lnTo>
                  <a:lnTo>
                    <a:pt x="183" y="200"/>
                  </a:lnTo>
                  <a:lnTo>
                    <a:pt x="176" y="205"/>
                  </a:lnTo>
                  <a:close/>
                </a:path>
              </a:pathLst>
            </a:custGeom>
            <a:solidFill>
              <a:srgbClr val="FFFFFF"/>
            </a:solidFill>
            <a:ln w="9525">
              <a:noFill/>
              <a:round/>
              <a:headEnd/>
              <a:tailEnd/>
            </a:ln>
          </p:spPr>
          <p:txBody>
            <a:bodyPr/>
            <a:lstStyle/>
            <a:p>
              <a:endParaRPr lang="en-US"/>
            </a:p>
          </p:txBody>
        </p:sp>
        <p:sp>
          <p:nvSpPr>
            <p:cNvPr id="30239" name="Freeform 2591"/>
            <p:cNvSpPr>
              <a:spLocks/>
            </p:cNvSpPr>
            <p:nvPr/>
          </p:nvSpPr>
          <p:spPr bwMode="auto">
            <a:xfrm>
              <a:off x="1665" y="1656"/>
              <a:ext cx="13" cy="17"/>
            </a:xfrm>
            <a:custGeom>
              <a:avLst/>
              <a:gdLst/>
              <a:ahLst/>
              <a:cxnLst>
                <a:cxn ang="0">
                  <a:pos x="34" y="100"/>
                </a:cxn>
                <a:cxn ang="0">
                  <a:pos x="28" y="99"/>
                </a:cxn>
                <a:cxn ang="0">
                  <a:pos x="24" y="97"/>
                </a:cxn>
                <a:cxn ang="0">
                  <a:pos x="18" y="93"/>
                </a:cxn>
                <a:cxn ang="0">
                  <a:pos x="14" y="89"/>
                </a:cxn>
                <a:cxn ang="0">
                  <a:pos x="10" y="84"/>
                </a:cxn>
                <a:cxn ang="0">
                  <a:pos x="7" y="79"/>
                </a:cxn>
                <a:cxn ang="0">
                  <a:pos x="4" y="72"/>
                </a:cxn>
                <a:cxn ang="0">
                  <a:pos x="2" y="65"/>
                </a:cxn>
                <a:cxn ang="0">
                  <a:pos x="0" y="58"/>
                </a:cxn>
                <a:cxn ang="0">
                  <a:pos x="0" y="50"/>
                </a:cxn>
                <a:cxn ang="0">
                  <a:pos x="0" y="45"/>
                </a:cxn>
                <a:cxn ang="0">
                  <a:pos x="2" y="39"/>
                </a:cxn>
                <a:cxn ang="0">
                  <a:pos x="3" y="31"/>
                </a:cxn>
                <a:cxn ang="0">
                  <a:pos x="6" y="25"/>
                </a:cxn>
                <a:cxn ang="0">
                  <a:pos x="9" y="19"/>
                </a:cxn>
                <a:cxn ang="0">
                  <a:pos x="13" y="13"/>
                </a:cxn>
                <a:cxn ang="0">
                  <a:pos x="17" y="9"/>
                </a:cxn>
                <a:cxn ang="0">
                  <a:pos x="22" y="5"/>
                </a:cxn>
                <a:cxn ang="0">
                  <a:pos x="27" y="3"/>
                </a:cxn>
                <a:cxn ang="0">
                  <a:pos x="33" y="1"/>
                </a:cxn>
                <a:cxn ang="0">
                  <a:pos x="38" y="0"/>
                </a:cxn>
                <a:cxn ang="0">
                  <a:pos x="42" y="1"/>
                </a:cxn>
                <a:cxn ang="0">
                  <a:pos x="47" y="2"/>
                </a:cxn>
                <a:cxn ang="0">
                  <a:pos x="52" y="4"/>
                </a:cxn>
                <a:cxn ang="0">
                  <a:pos x="57" y="8"/>
                </a:cxn>
                <a:cxn ang="0">
                  <a:pos x="61" y="12"/>
                </a:cxn>
                <a:cxn ang="0">
                  <a:pos x="65" y="18"/>
                </a:cxn>
                <a:cxn ang="0">
                  <a:pos x="68" y="23"/>
                </a:cxn>
                <a:cxn ang="0">
                  <a:pos x="71" y="29"/>
                </a:cxn>
                <a:cxn ang="0">
                  <a:pos x="73" y="35"/>
                </a:cxn>
                <a:cxn ang="0">
                  <a:pos x="74" y="43"/>
                </a:cxn>
                <a:cxn ang="0">
                  <a:pos x="75" y="50"/>
                </a:cxn>
                <a:cxn ang="0">
                  <a:pos x="74" y="55"/>
                </a:cxn>
                <a:cxn ang="0">
                  <a:pos x="73" y="63"/>
                </a:cxn>
                <a:cxn ang="0">
                  <a:pos x="72" y="70"/>
                </a:cxn>
                <a:cxn ang="0">
                  <a:pos x="70" y="77"/>
                </a:cxn>
                <a:cxn ang="0">
                  <a:pos x="66" y="82"/>
                </a:cxn>
                <a:cxn ang="0">
                  <a:pos x="63" y="88"/>
                </a:cxn>
                <a:cxn ang="0">
                  <a:pos x="58" y="92"/>
                </a:cxn>
                <a:cxn ang="0">
                  <a:pos x="54" y="95"/>
                </a:cxn>
                <a:cxn ang="0">
                  <a:pos x="48" y="98"/>
                </a:cxn>
                <a:cxn ang="0">
                  <a:pos x="43" y="100"/>
                </a:cxn>
                <a:cxn ang="0">
                  <a:pos x="38" y="100"/>
                </a:cxn>
              </a:cxnLst>
              <a:rect l="0" t="0" r="r" b="b"/>
              <a:pathLst>
                <a:path w="75" h="100">
                  <a:moveTo>
                    <a:pt x="38" y="100"/>
                  </a:moveTo>
                  <a:lnTo>
                    <a:pt x="36" y="100"/>
                  </a:lnTo>
                  <a:lnTo>
                    <a:pt x="34" y="100"/>
                  </a:lnTo>
                  <a:lnTo>
                    <a:pt x="33" y="100"/>
                  </a:lnTo>
                  <a:lnTo>
                    <a:pt x="31" y="100"/>
                  </a:lnTo>
                  <a:lnTo>
                    <a:pt x="28" y="99"/>
                  </a:lnTo>
                  <a:lnTo>
                    <a:pt x="27" y="98"/>
                  </a:lnTo>
                  <a:lnTo>
                    <a:pt x="25" y="98"/>
                  </a:lnTo>
                  <a:lnTo>
                    <a:pt x="24" y="97"/>
                  </a:lnTo>
                  <a:lnTo>
                    <a:pt x="22" y="95"/>
                  </a:lnTo>
                  <a:lnTo>
                    <a:pt x="20" y="94"/>
                  </a:lnTo>
                  <a:lnTo>
                    <a:pt x="18" y="93"/>
                  </a:lnTo>
                  <a:lnTo>
                    <a:pt x="17" y="92"/>
                  </a:lnTo>
                  <a:lnTo>
                    <a:pt x="15" y="91"/>
                  </a:lnTo>
                  <a:lnTo>
                    <a:pt x="14" y="89"/>
                  </a:lnTo>
                  <a:lnTo>
                    <a:pt x="13" y="88"/>
                  </a:lnTo>
                  <a:lnTo>
                    <a:pt x="12" y="85"/>
                  </a:lnTo>
                  <a:lnTo>
                    <a:pt x="10" y="84"/>
                  </a:lnTo>
                  <a:lnTo>
                    <a:pt x="9" y="82"/>
                  </a:lnTo>
                  <a:lnTo>
                    <a:pt x="7" y="80"/>
                  </a:lnTo>
                  <a:lnTo>
                    <a:pt x="7" y="79"/>
                  </a:lnTo>
                  <a:lnTo>
                    <a:pt x="6" y="77"/>
                  </a:lnTo>
                  <a:lnTo>
                    <a:pt x="5" y="74"/>
                  </a:lnTo>
                  <a:lnTo>
                    <a:pt x="4" y="72"/>
                  </a:lnTo>
                  <a:lnTo>
                    <a:pt x="3" y="70"/>
                  </a:lnTo>
                  <a:lnTo>
                    <a:pt x="3" y="68"/>
                  </a:lnTo>
                  <a:lnTo>
                    <a:pt x="2" y="65"/>
                  </a:lnTo>
                  <a:lnTo>
                    <a:pt x="2" y="63"/>
                  </a:lnTo>
                  <a:lnTo>
                    <a:pt x="0" y="61"/>
                  </a:lnTo>
                  <a:lnTo>
                    <a:pt x="0" y="58"/>
                  </a:lnTo>
                  <a:lnTo>
                    <a:pt x="0" y="55"/>
                  </a:lnTo>
                  <a:lnTo>
                    <a:pt x="0" y="53"/>
                  </a:lnTo>
                  <a:lnTo>
                    <a:pt x="0" y="50"/>
                  </a:lnTo>
                  <a:lnTo>
                    <a:pt x="0" y="50"/>
                  </a:lnTo>
                  <a:lnTo>
                    <a:pt x="0" y="48"/>
                  </a:lnTo>
                  <a:lnTo>
                    <a:pt x="0" y="45"/>
                  </a:lnTo>
                  <a:lnTo>
                    <a:pt x="0" y="43"/>
                  </a:lnTo>
                  <a:lnTo>
                    <a:pt x="0" y="41"/>
                  </a:lnTo>
                  <a:lnTo>
                    <a:pt x="2" y="39"/>
                  </a:lnTo>
                  <a:lnTo>
                    <a:pt x="2" y="35"/>
                  </a:lnTo>
                  <a:lnTo>
                    <a:pt x="3" y="33"/>
                  </a:lnTo>
                  <a:lnTo>
                    <a:pt x="3" y="31"/>
                  </a:lnTo>
                  <a:lnTo>
                    <a:pt x="4" y="29"/>
                  </a:lnTo>
                  <a:lnTo>
                    <a:pt x="5" y="26"/>
                  </a:lnTo>
                  <a:lnTo>
                    <a:pt x="6" y="25"/>
                  </a:lnTo>
                  <a:lnTo>
                    <a:pt x="7" y="23"/>
                  </a:lnTo>
                  <a:lnTo>
                    <a:pt x="7" y="21"/>
                  </a:lnTo>
                  <a:lnTo>
                    <a:pt x="9" y="19"/>
                  </a:lnTo>
                  <a:lnTo>
                    <a:pt x="10" y="18"/>
                  </a:lnTo>
                  <a:lnTo>
                    <a:pt x="12" y="15"/>
                  </a:lnTo>
                  <a:lnTo>
                    <a:pt x="13" y="13"/>
                  </a:lnTo>
                  <a:lnTo>
                    <a:pt x="14" y="12"/>
                  </a:lnTo>
                  <a:lnTo>
                    <a:pt x="15" y="11"/>
                  </a:lnTo>
                  <a:lnTo>
                    <a:pt x="17" y="9"/>
                  </a:lnTo>
                  <a:lnTo>
                    <a:pt x="18" y="8"/>
                  </a:lnTo>
                  <a:lnTo>
                    <a:pt x="20" y="6"/>
                  </a:lnTo>
                  <a:lnTo>
                    <a:pt x="22" y="5"/>
                  </a:lnTo>
                  <a:lnTo>
                    <a:pt x="24" y="4"/>
                  </a:lnTo>
                  <a:lnTo>
                    <a:pt x="25" y="3"/>
                  </a:lnTo>
                  <a:lnTo>
                    <a:pt x="27" y="3"/>
                  </a:lnTo>
                  <a:lnTo>
                    <a:pt x="28" y="2"/>
                  </a:lnTo>
                  <a:lnTo>
                    <a:pt x="31" y="1"/>
                  </a:lnTo>
                  <a:lnTo>
                    <a:pt x="33" y="1"/>
                  </a:lnTo>
                  <a:lnTo>
                    <a:pt x="34" y="1"/>
                  </a:lnTo>
                  <a:lnTo>
                    <a:pt x="36" y="1"/>
                  </a:lnTo>
                  <a:lnTo>
                    <a:pt x="38" y="0"/>
                  </a:lnTo>
                  <a:lnTo>
                    <a:pt x="38" y="0"/>
                  </a:lnTo>
                  <a:lnTo>
                    <a:pt x="39" y="1"/>
                  </a:lnTo>
                  <a:lnTo>
                    <a:pt x="42" y="1"/>
                  </a:lnTo>
                  <a:lnTo>
                    <a:pt x="43" y="1"/>
                  </a:lnTo>
                  <a:lnTo>
                    <a:pt x="45" y="1"/>
                  </a:lnTo>
                  <a:lnTo>
                    <a:pt x="47" y="2"/>
                  </a:lnTo>
                  <a:lnTo>
                    <a:pt x="48" y="3"/>
                  </a:lnTo>
                  <a:lnTo>
                    <a:pt x="51" y="3"/>
                  </a:lnTo>
                  <a:lnTo>
                    <a:pt x="52" y="4"/>
                  </a:lnTo>
                  <a:lnTo>
                    <a:pt x="54" y="5"/>
                  </a:lnTo>
                  <a:lnTo>
                    <a:pt x="55" y="6"/>
                  </a:lnTo>
                  <a:lnTo>
                    <a:pt x="57" y="8"/>
                  </a:lnTo>
                  <a:lnTo>
                    <a:pt x="58" y="9"/>
                  </a:lnTo>
                  <a:lnTo>
                    <a:pt x="60" y="11"/>
                  </a:lnTo>
                  <a:lnTo>
                    <a:pt x="61" y="12"/>
                  </a:lnTo>
                  <a:lnTo>
                    <a:pt x="63" y="13"/>
                  </a:lnTo>
                  <a:lnTo>
                    <a:pt x="64" y="15"/>
                  </a:lnTo>
                  <a:lnTo>
                    <a:pt x="65" y="18"/>
                  </a:lnTo>
                  <a:lnTo>
                    <a:pt x="66" y="19"/>
                  </a:lnTo>
                  <a:lnTo>
                    <a:pt x="67" y="21"/>
                  </a:lnTo>
                  <a:lnTo>
                    <a:pt x="68" y="23"/>
                  </a:lnTo>
                  <a:lnTo>
                    <a:pt x="70" y="25"/>
                  </a:lnTo>
                  <a:lnTo>
                    <a:pt x="70" y="26"/>
                  </a:lnTo>
                  <a:lnTo>
                    <a:pt x="71" y="29"/>
                  </a:lnTo>
                  <a:lnTo>
                    <a:pt x="72" y="31"/>
                  </a:lnTo>
                  <a:lnTo>
                    <a:pt x="72" y="33"/>
                  </a:lnTo>
                  <a:lnTo>
                    <a:pt x="73" y="35"/>
                  </a:lnTo>
                  <a:lnTo>
                    <a:pt x="73" y="39"/>
                  </a:lnTo>
                  <a:lnTo>
                    <a:pt x="74" y="41"/>
                  </a:lnTo>
                  <a:lnTo>
                    <a:pt x="74" y="43"/>
                  </a:lnTo>
                  <a:lnTo>
                    <a:pt x="74" y="45"/>
                  </a:lnTo>
                  <a:lnTo>
                    <a:pt x="74" y="48"/>
                  </a:lnTo>
                  <a:lnTo>
                    <a:pt x="75" y="50"/>
                  </a:lnTo>
                  <a:lnTo>
                    <a:pt x="75" y="50"/>
                  </a:lnTo>
                  <a:lnTo>
                    <a:pt x="74" y="53"/>
                  </a:lnTo>
                  <a:lnTo>
                    <a:pt x="74" y="55"/>
                  </a:lnTo>
                  <a:lnTo>
                    <a:pt x="74" y="58"/>
                  </a:lnTo>
                  <a:lnTo>
                    <a:pt x="74" y="61"/>
                  </a:lnTo>
                  <a:lnTo>
                    <a:pt x="73" y="63"/>
                  </a:lnTo>
                  <a:lnTo>
                    <a:pt x="73" y="65"/>
                  </a:lnTo>
                  <a:lnTo>
                    <a:pt x="72" y="68"/>
                  </a:lnTo>
                  <a:lnTo>
                    <a:pt x="72" y="70"/>
                  </a:lnTo>
                  <a:lnTo>
                    <a:pt x="71" y="72"/>
                  </a:lnTo>
                  <a:lnTo>
                    <a:pt x="70" y="74"/>
                  </a:lnTo>
                  <a:lnTo>
                    <a:pt x="70" y="77"/>
                  </a:lnTo>
                  <a:lnTo>
                    <a:pt x="68" y="79"/>
                  </a:lnTo>
                  <a:lnTo>
                    <a:pt x="67" y="80"/>
                  </a:lnTo>
                  <a:lnTo>
                    <a:pt x="66" y="82"/>
                  </a:lnTo>
                  <a:lnTo>
                    <a:pt x="65" y="84"/>
                  </a:lnTo>
                  <a:lnTo>
                    <a:pt x="64" y="85"/>
                  </a:lnTo>
                  <a:lnTo>
                    <a:pt x="63" y="88"/>
                  </a:lnTo>
                  <a:lnTo>
                    <a:pt x="61" y="89"/>
                  </a:lnTo>
                  <a:lnTo>
                    <a:pt x="60" y="91"/>
                  </a:lnTo>
                  <a:lnTo>
                    <a:pt x="58" y="92"/>
                  </a:lnTo>
                  <a:lnTo>
                    <a:pt x="57" y="93"/>
                  </a:lnTo>
                  <a:lnTo>
                    <a:pt x="55" y="94"/>
                  </a:lnTo>
                  <a:lnTo>
                    <a:pt x="54" y="95"/>
                  </a:lnTo>
                  <a:lnTo>
                    <a:pt x="52" y="97"/>
                  </a:lnTo>
                  <a:lnTo>
                    <a:pt x="51" y="98"/>
                  </a:lnTo>
                  <a:lnTo>
                    <a:pt x="48" y="98"/>
                  </a:lnTo>
                  <a:lnTo>
                    <a:pt x="47" y="99"/>
                  </a:lnTo>
                  <a:lnTo>
                    <a:pt x="45" y="100"/>
                  </a:lnTo>
                  <a:lnTo>
                    <a:pt x="43" y="100"/>
                  </a:lnTo>
                  <a:lnTo>
                    <a:pt x="42" y="100"/>
                  </a:lnTo>
                  <a:lnTo>
                    <a:pt x="39" y="100"/>
                  </a:lnTo>
                  <a:lnTo>
                    <a:pt x="38" y="100"/>
                  </a:lnTo>
                  <a:lnTo>
                    <a:pt x="38" y="100"/>
                  </a:lnTo>
                  <a:close/>
                </a:path>
              </a:pathLst>
            </a:custGeom>
            <a:solidFill>
              <a:srgbClr val="6B6B6B"/>
            </a:solidFill>
            <a:ln w="9525">
              <a:noFill/>
              <a:round/>
              <a:headEnd/>
              <a:tailEnd/>
            </a:ln>
          </p:spPr>
          <p:txBody>
            <a:bodyPr/>
            <a:lstStyle/>
            <a:p>
              <a:endParaRPr lang="en-US"/>
            </a:p>
          </p:txBody>
        </p:sp>
        <p:sp>
          <p:nvSpPr>
            <p:cNvPr id="30240" name="Freeform 2592"/>
            <p:cNvSpPr>
              <a:spLocks/>
            </p:cNvSpPr>
            <p:nvPr/>
          </p:nvSpPr>
          <p:spPr bwMode="auto">
            <a:xfrm>
              <a:off x="1752" y="1662"/>
              <a:ext cx="13" cy="16"/>
            </a:xfrm>
            <a:custGeom>
              <a:avLst/>
              <a:gdLst/>
              <a:ahLst/>
              <a:cxnLst>
                <a:cxn ang="0">
                  <a:pos x="36" y="99"/>
                </a:cxn>
                <a:cxn ang="0">
                  <a:pos x="30" y="98"/>
                </a:cxn>
                <a:cxn ang="0">
                  <a:pos x="25" y="96"/>
                </a:cxn>
                <a:cxn ang="0">
                  <a:pos x="20" y="93"/>
                </a:cxn>
                <a:cxn ang="0">
                  <a:pos x="15" y="88"/>
                </a:cxn>
                <a:cxn ang="0">
                  <a:pos x="11" y="84"/>
                </a:cxn>
                <a:cxn ang="0">
                  <a:pos x="7" y="78"/>
                </a:cxn>
                <a:cxn ang="0">
                  <a:pos x="3" y="72"/>
                </a:cxn>
                <a:cxn ang="0">
                  <a:pos x="1" y="65"/>
                </a:cxn>
                <a:cxn ang="0">
                  <a:pos x="0" y="58"/>
                </a:cxn>
                <a:cxn ang="0">
                  <a:pos x="0" y="50"/>
                </a:cxn>
                <a:cxn ang="0">
                  <a:pos x="0" y="46"/>
                </a:cxn>
                <a:cxn ang="0">
                  <a:pos x="1" y="38"/>
                </a:cxn>
                <a:cxn ang="0">
                  <a:pos x="3" y="32"/>
                </a:cxn>
                <a:cxn ang="0">
                  <a:pos x="6" y="25"/>
                </a:cxn>
                <a:cxn ang="0">
                  <a:pos x="9" y="19"/>
                </a:cxn>
                <a:cxn ang="0">
                  <a:pos x="13" y="14"/>
                </a:cxn>
                <a:cxn ang="0">
                  <a:pos x="18" y="9"/>
                </a:cxn>
                <a:cxn ang="0">
                  <a:pos x="23" y="6"/>
                </a:cxn>
                <a:cxn ang="0">
                  <a:pos x="28" y="4"/>
                </a:cxn>
                <a:cxn ang="0">
                  <a:pos x="34" y="2"/>
                </a:cxn>
                <a:cxn ang="0">
                  <a:pos x="40" y="0"/>
                </a:cxn>
                <a:cxn ang="0">
                  <a:pos x="44" y="2"/>
                </a:cxn>
                <a:cxn ang="0">
                  <a:pos x="49" y="3"/>
                </a:cxn>
                <a:cxn ang="0">
                  <a:pos x="55" y="5"/>
                </a:cxn>
                <a:cxn ang="0">
                  <a:pos x="59" y="8"/>
                </a:cxn>
                <a:cxn ang="0">
                  <a:pos x="65" y="13"/>
                </a:cxn>
                <a:cxn ang="0">
                  <a:pos x="68" y="17"/>
                </a:cxn>
                <a:cxn ang="0">
                  <a:pos x="73" y="23"/>
                </a:cxn>
                <a:cxn ang="0">
                  <a:pos x="76" y="29"/>
                </a:cxn>
                <a:cxn ang="0">
                  <a:pos x="78" y="36"/>
                </a:cxn>
                <a:cxn ang="0">
                  <a:pos x="79" y="44"/>
                </a:cxn>
                <a:cxn ang="0">
                  <a:pos x="80" y="50"/>
                </a:cxn>
                <a:cxn ang="0">
                  <a:pos x="79" y="56"/>
                </a:cxn>
                <a:cxn ang="0">
                  <a:pos x="78" y="63"/>
                </a:cxn>
                <a:cxn ang="0">
                  <a:pos x="76" y="69"/>
                </a:cxn>
                <a:cxn ang="0">
                  <a:pos x="74" y="76"/>
                </a:cxn>
                <a:cxn ang="0">
                  <a:pos x="70" y="82"/>
                </a:cxn>
                <a:cxn ang="0">
                  <a:pos x="66" y="87"/>
                </a:cxn>
                <a:cxn ang="0">
                  <a:pos x="61" y="92"/>
                </a:cxn>
                <a:cxn ang="0">
                  <a:pos x="56" y="95"/>
                </a:cxn>
                <a:cxn ang="0">
                  <a:pos x="51" y="97"/>
                </a:cxn>
                <a:cxn ang="0">
                  <a:pos x="46" y="99"/>
                </a:cxn>
                <a:cxn ang="0">
                  <a:pos x="40" y="99"/>
                </a:cxn>
              </a:cxnLst>
              <a:rect l="0" t="0" r="r" b="b"/>
              <a:pathLst>
                <a:path w="80" h="99">
                  <a:moveTo>
                    <a:pt x="40" y="99"/>
                  </a:moveTo>
                  <a:lnTo>
                    <a:pt x="38" y="99"/>
                  </a:lnTo>
                  <a:lnTo>
                    <a:pt x="36" y="99"/>
                  </a:lnTo>
                  <a:lnTo>
                    <a:pt x="34" y="99"/>
                  </a:lnTo>
                  <a:lnTo>
                    <a:pt x="32" y="99"/>
                  </a:lnTo>
                  <a:lnTo>
                    <a:pt x="30" y="98"/>
                  </a:lnTo>
                  <a:lnTo>
                    <a:pt x="28" y="97"/>
                  </a:lnTo>
                  <a:lnTo>
                    <a:pt x="27" y="97"/>
                  </a:lnTo>
                  <a:lnTo>
                    <a:pt x="25" y="96"/>
                  </a:lnTo>
                  <a:lnTo>
                    <a:pt x="23" y="95"/>
                  </a:lnTo>
                  <a:lnTo>
                    <a:pt x="21" y="94"/>
                  </a:lnTo>
                  <a:lnTo>
                    <a:pt x="20" y="93"/>
                  </a:lnTo>
                  <a:lnTo>
                    <a:pt x="18" y="92"/>
                  </a:lnTo>
                  <a:lnTo>
                    <a:pt x="17" y="91"/>
                  </a:lnTo>
                  <a:lnTo>
                    <a:pt x="15" y="88"/>
                  </a:lnTo>
                  <a:lnTo>
                    <a:pt x="13" y="87"/>
                  </a:lnTo>
                  <a:lnTo>
                    <a:pt x="12" y="85"/>
                  </a:lnTo>
                  <a:lnTo>
                    <a:pt x="11" y="84"/>
                  </a:lnTo>
                  <a:lnTo>
                    <a:pt x="9" y="82"/>
                  </a:lnTo>
                  <a:lnTo>
                    <a:pt x="8" y="81"/>
                  </a:lnTo>
                  <a:lnTo>
                    <a:pt x="7" y="78"/>
                  </a:lnTo>
                  <a:lnTo>
                    <a:pt x="6" y="76"/>
                  </a:lnTo>
                  <a:lnTo>
                    <a:pt x="5" y="74"/>
                  </a:lnTo>
                  <a:lnTo>
                    <a:pt x="3" y="72"/>
                  </a:lnTo>
                  <a:lnTo>
                    <a:pt x="3" y="69"/>
                  </a:lnTo>
                  <a:lnTo>
                    <a:pt x="2" y="68"/>
                  </a:lnTo>
                  <a:lnTo>
                    <a:pt x="1" y="65"/>
                  </a:lnTo>
                  <a:lnTo>
                    <a:pt x="1" y="63"/>
                  </a:lnTo>
                  <a:lnTo>
                    <a:pt x="0" y="60"/>
                  </a:lnTo>
                  <a:lnTo>
                    <a:pt x="0" y="58"/>
                  </a:lnTo>
                  <a:lnTo>
                    <a:pt x="0" y="56"/>
                  </a:lnTo>
                  <a:lnTo>
                    <a:pt x="0" y="54"/>
                  </a:lnTo>
                  <a:lnTo>
                    <a:pt x="0" y="50"/>
                  </a:lnTo>
                  <a:lnTo>
                    <a:pt x="0" y="50"/>
                  </a:lnTo>
                  <a:lnTo>
                    <a:pt x="0" y="48"/>
                  </a:lnTo>
                  <a:lnTo>
                    <a:pt x="0" y="46"/>
                  </a:lnTo>
                  <a:lnTo>
                    <a:pt x="0" y="44"/>
                  </a:lnTo>
                  <a:lnTo>
                    <a:pt x="0" y="40"/>
                  </a:lnTo>
                  <a:lnTo>
                    <a:pt x="1" y="38"/>
                  </a:lnTo>
                  <a:lnTo>
                    <a:pt x="1" y="36"/>
                  </a:lnTo>
                  <a:lnTo>
                    <a:pt x="2" y="34"/>
                  </a:lnTo>
                  <a:lnTo>
                    <a:pt x="3" y="32"/>
                  </a:lnTo>
                  <a:lnTo>
                    <a:pt x="3" y="29"/>
                  </a:lnTo>
                  <a:lnTo>
                    <a:pt x="5" y="27"/>
                  </a:lnTo>
                  <a:lnTo>
                    <a:pt x="6" y="25"/>
                  </a:lnTo>
                  <a:lnTo>
                    <a:pt x="7" y="23"/>
                  </a:lnTo>
                  <a:lnTo>
                    <a:pt x="8" y="22"/>
                  </a:lnTo>
                  <a:lnTo>
                    <a:pt x="9" y="19"/>
                  </a:lnTo>
                  <a:lnTo>
                    <a:pt x="11" y="17"/>
                  </a:lnTo>
                  <a:lnTo>
                    <a:pt x="12" y="16"/>
                  </a:lnTo>
                  <a:lnTo>
                    <a:pt x="13" y="14"/>
                  </a:lnTo>
                  <a:lnTo>
                    <a:pt x="15" y="13"/>
                  </a:lnTo>
                  <a:lnTo>
                    <a:pt x="17" y="10"/>
                  </a:lnTo>
                  <a:lnTo>
                    <a:pt x="18" y="9"/>
                  </a:lnTo>
                  <a:lnTo>
                    <a:pt x="20" y="8"/>
                  </a:lnTo>
                  <a:lnTo>
                    <a:pt x="21" y="7"/>
                  </a:lnTo>
                  <a:lnTo>
                    <a:pt x="23" y="6"/>
                  </a:lnTo>
                  <a:lnTo>
                    <a:pt x="25" y="5"/>
                  </a:lnTo>
                  <a:lnTo>
                    <a:pt x="27" y="4"/>
                  </a:lnTo>
                  <a:lnTo>
                    <a:pt x="28" y="4"/>
                  </a:lnTo>
                  <a:lnTo>
                    <a:pt x="30" y="3"/>
                  </a:lnTo>
                  <a:lnTo>
                    <a:pt x="32" y="2"/>
                  </a:lnTo>
                  <a:lnTo>
                    <a:pt x="34" y="2"/>
                  </a:lnTo>
                  <a:lnTo>
                    <a:pt x="36" y="2"/>
                  </a:lnTo>
                  <a:lnTo>
                    <a:pt x="38" y="2"/>
                  </a:lnTo>
                  <a:lnTo>
                    <a:pt x="40" y="0"/>
                  </a:lnTo>
                  <a:lnTo>
                    <a:pt x="40" y="0"/>
                  </a:lnTo>
                  <a:lnTo>
                    <a:pt x="41" y="2"/>
                  </a:lnTo>
                  <a:lnTo>
                    <a:pt x="44" y="2"/>
                  </a:lnTo>
                  <a:lnTo>
                    <a:pt x="46" y="2"/>
                  </a:lnTo>
                  <a:lnTo>
                    <a:pt x="47" y="2"/>
                  </a:lnTo>
                  <a:lnTo>
                    <a:pt x="49" y="3"/>
                  </a:lnTo>
                  <a:lnTo>
                    <a:pt x="51" y="4"/>
                  </a:lnTo>
                  <a:lnTo>
                    <a:pt x="52" y="4"/>
                  </a:lnTo>
                  <a:lnTo>
                    <a:pt x="55" y="5"/>
                  </a:lnTo>
                  <a:lnTo>
                    <a:pt x="56" y="6"/>
                  </a:lnTo>
                  <a:lnTo>
                    <a:pt x="58" y="7"/>
                  </a:lnTo>
                  <a:lnTo>
                    <a:pt x="59" y="8"/>
                  </a:lnTo>
                  <a:lnTo>
                    <a:pt x="61" y="9"/>
                  </a:lnTo>
                  <a:lnTo>
                    <a:pt x="62" y="10"/>
                  </a:lnTo>
                  <a:lnTo>
                    <a:pt x="65" y="13"/>
                  </a:lnTo>
                  <a:lnTo>
                    <a:pt x="66" y="14"/>
                  </a:lnTo>
                  <a:lnTo>
                    <a:pt x="67" y="16"/>
                  </a:lnTo>
                  <a:lnTo>
                    <a:pt x="68" y="17"/>
                  </a:lnTo>
                  <a:lnTo>
                    <a:pt x="70" y="19"/>
                  </a:lnTo>
                  <a:lnTo>
                    <a:pt x="71" y="22"/>
                  </a:lnTo>
                  <a:lnTo>
                    <a:pt x="73" y="23"/>
                  </a:lnTo>
                  <a:lnTo>
                    <a:pt x="74" y="25"/>
                  </a:lnTo>
                  <a:lnTo>
                    <a:pt x="75" y="27"/>
                  </a:lnTo>
                  <a:lnTo>
                    <a:pt x="76" y="29"/>
                  </a:lnTo>
                  <a:lnTo>
                    <a:pt x="76" y="32"/>
                  </a:lnTo>
                  <a:lnTo>
                    <a:pt x="77" y="34"/>
                  </a:lnTo>
                  <a:lnTo>
                    <a:pt x="78" y="36"/>
                  </a:lnTo>
                  <a:lnTo>
                    <a:pt x="78" y="38"/>
                  </a:lnTo>
                  <a:lnTo>
                    <a:pt x="79" y="40"/>
                  </a:lnTo>
                  <a:lnTo>
                    <a:pt x="79" y="44"/>
                  </a:lnTo>
                  <a:lnTo>
                    <a:pt x="79" y="46"/>
                  </a:lnTo>
                  <a:lnTo>
                    <a:pt x="79" y="48"/>
                  </a:lnTo>
                  <a:lnTo>
                    <a:pt x="80" y="50"/>
                  </a:lnTo>
                  <a:lnTo>
                    <a:pt x="80" y="50"/>
                  </a:lnTo>
                  <a:lnTo>
                    <a:pt x="79" y="54"/>
                  </a:lnTo>
                  <a:lnTo>
                    <a:pt x="79" y="56"/>
                  </a:lnTo>
                  <a:lnTo>
                    <a:pt x="79" y="58"/>
                  </a:lnTo>
                  <a:lnTo>
                    <a:pt x="79" y="60"/>
                  </a:lnTo>
                  <a:lnTo>
                    <a:pt x="78" y="63"/>
                  </a:lnTo>
                  <a:lnTo>
                    <a:pt x="78" y="65"/>
                  </a:lnTo>
                  <a:lnTo>
                    <a:pt x="77" y="68"/>
                  </a:lnTo>
                  <a:lnTo>
                    <a:pt x="76" y="69"/>
                  </a:lnTo>
                  <a:lnTo>
                    <a:pt x="76" y="72"/>
                  </a:lnTo>
                  <a:lnTo>
                    <a:pt x="75" y="74"/>
                  </a:lnTo>
                  <a:lnTo>
                    <a:pt x="74" y="76"/>
                  </a:lnTo>
                  <a:lnTo>
                    <a:pt x="73" y="78"/>
                  </a:lnTo>
                  <a:lnTo>
                    <a:pt x="71" y="81"/>
                  </a:lnTo>
                  <a:lnTo>
                    <a:pt x="70" y="82"/>
                  </a:lnTo>
                  <a:lnTo>
                    <a:pt x="68" y="84"/>
                  </a:lnTo>
                  <a:lnTo>
                    <a:pt x="67" y="85"/>
                  </a:lnTo>
                  <a:lnTo>
                    <a:pt x="66" y="87"/>
                  </a:lnTo>
                  <a:lnTo>
                    <a:pt x="65" y="88"/>
                  </a:lnTo>
                  <a:lnTo>
                    <a:pt x="62" y="91"/>
                  </a:lnTo>
                  <a:lnTo>
                    <a:pt x="61" y="92"/>
                  </a:lnTo>
                  <a:lnTo>
                    <a:pt x="59" y="93"/>
                  </a:lnTo>
                  <a:lnTo>
                    <a:pt x="58" y="94"/>
                  </a:lnTo>
                  <a:lnTo>
                    <a:pt x="56" y="95"/>
                  </a:lnTo>
                  <a:lnTo>
                    <a:pt x="55" y="96"/>
                  </a:lnTo>
                  <a:lnTo>
                    <a:pt x="52" y="97"/>
                  </a:lnTo>
                  <a:lnTo>
                    <a:pt x="51" y="97"/>
                  </a:lnTo>
                  <a:lnTo>
                    <a:pt x="49" y="98"/>
                  </a:lnTo>
                  <a:lnTo>
                    <a:pt x="47" y="99"/>
                  </a:lnTo>
                  <a:lnTo>
                    <a:pt x="46" y="99"/>
                  </a:lnTo>
                  <a:lnTo>
                    <a:pt x="44" y="99"/>
                  </a:lnTo>
                  <a:lnTo>
                    <a:pt x="41" y="99"/>
                  </a:lnTo>
                  <a:lnTo>
                    <a:pt x="40" y="99"/>
                  </a:lnTo>
                  <a:lnTo>
                    <a:pt x="40" y="99"/>
                  </a:lnTo>
                  <a:close/>
                </a:path>
              </a:pathLst>
            </a:custGeom>
            <a:solidFill>
              <a:srgbClr val="6B6B6B"/>
            </a:solidFill>
            <a:ln w="9525">
              <a:noFill/>
              <a:round/>
              <a:headEnd/>
              <a:tailEnd/>
            </a:ln>
          </p:spPr>
          <p:txBody>
            <a:bodyPr/>
            <a:lstStyle/>
            <a:p>
              <a:endParaRPr lang="en-US"/>
            </a:p>
          </p:txBody>
        </p:sp>
        <p:sp>
          <p:nvSpPr>
            <p:cNvPr id="30241" name="Freeform 2593"/>
            <p:cNvSpPr>
              <a:spLocks/>
            </p:cNvSpPr>
            <p:nvPr/>
          </p:nvSpPr>
          <p:spPr bwMode="auto">
            <a:xfrm>
              <a:off x="1753" y="1663"/>
              <a:ext cx="9" cy="14"/>
            </a:xfrm>
            <a:custGeom>
              <a:avLst/>
              <a:gdLst/>
              <a:ahLst/>
              <a:cxnLst>
                <a:cxn ang="0">
                  <a:pos x="23" y="84"/>
                </a:cxn>
                <a:cxn ang="0">
                  <a:pos x="20" y="83"/>
                </a:cxn>
                <a:cxn ang="0">
                  <a:pos x="15" y="82"/>
                </a:cxn>
                <a:cxn ang="0">
                  <a:pos x="12" y="79"/>
                </a:cxn>
                <a:cxn ang="0">
                  <a:pos x="9" y="76"/>
                </a:cxn>
                <a:cxn ang="0">
                  <a:pos x="6" y="71"/>
                </a:cxn>
                <a:cxn ang="0">
                  <a:pos x="4" y="67"/>
                </a:cxn>
                <a:cxn ang="0">
                  <a:pos x="2" y="61"/>
                </a:cxn>
                <a:cxn ang="0">
                  <a:pos x="1" y="55"/>
                </a:cxn>
                <a:cxn ang="0">
                  <a:pos x="0" y="49"/>
                </a:cxn>
                <a:cxn ang="0">
                  <a:pos x="0" y="42"/>
                </a:cxn>
                <a:cxn ang="0">
                  <a:pos x="0" y="39"/>
                </a:cxn>
                <a:cxn ang="0">
                  <a:pos x="0" y="32"/>
                </a:cxn>
                <a:cxn ang="0">
                  <a:pos x="1" y="27"/>
                </a:cxn>
                <a:cxn ang="0">
                  <a:pos x="3" y="21"/>
                </a:cxn>
                <a:cxn ang="0">
                  <a:pos x="5" y="17"/>
                </a:cxn>
                <a:cxn ang="0">
                  <a:pos x="7" y="12"/>
                </a:cxn>
                <a:cxn ang="0">
                  <a:pos x="11" y="8"/>
                </a:cxn>
                <a:cxn ang="0">
                  <a:pos x="14" y="4"/>
                </a:cxn>
                <a:cxn ang="0">
                  <a:pos x="17" y="2"/>
                </a:cxn>
                <a:cxn ang="0">
                  <a:pos x="22" y="1"/>
                </a:cxn>
                <a:cxn ang="0">
                  <a:pos x="26" y="0"/>
                </a:cxn>
                <a:cxn ang="0">
                  <a:pos x="29" y="1"/>
                </a:cxn>
                <a:cxn ang="0">
                  <a:pos x="33" y="2"/>
                </a:cxn>
                <a:cxn ang="0">
                  <a:pos x="36" y="4"/>
                </a:cxn>
                <a:cxn ang="0">
                  <a:pos x="41" y="7"/>
                </a:cxn>
                <a:cxn ang="0">
                  <a:pos x="43" y="10"/>
                </a:cxn>
                <a:cxn ang="0">
                  <a:pos x="46" y="14"/>
                </a:cxn>
                <a:cxn ang="0">
                  <a:pos x="49" y="20"/>
                </a:cxn>
                <a:cxn ang="0">
                  <a:pos x="51" y="24"/>
                </a:cxn>
                <a:cxn ang="0">
                  <a:pos x="52" y="31"/>
                </a:cxn>
                <a:cxn ang="0">
                  <a:pos x="53" y="37"/>
                </a:cxn>
                <a:cxn ang="0">
                  <a:pos x="54" y="42"/>
                </a:cxn>
                <a:cxn ang="0">
                  <a:pos x="53" y="47"/>
                </a:cxn>
                <a:cxn ang="0">
                  <a:pos x="53" y="53"/>
                </a:cxn>
                <a:cxn ang="0">
                  <a:pos x="52" y="59"/>
                </a:cxn>
                <a:cxn ang="0">
                  <a:pos x="50" y="64"/>
                </a:cxn>
                <a:cxn ang="0">
                  <a:pos x="48" y="70"/>
                </a:cxn>
                <a:cxn ang="0">
                  <a:pos x="44" y="74"/>
                </a:cxn>
                <a:cxn ang="0">
                  <a:pos x="42" y="78"/>
                </a:cxn>
                <a:cxn ang="0">
                  <a:pos x="38" y="81"/>
                </a:cxn>
                <a:cxn ang="0">
                  <a:pos x="34" y="83"/>
                </a:cxn>
                <a:cxn ang="0">
                  <a:pos x="30" y="84"/>
                </a:cxn>
                <a:cxn ang="0">
                  <a:pos x="26" y="84"/>
                </a:cxn>
              </a:cxnLst>
              <a:rect l="0" t="0" r="r" b="b"/>
              <a:pathLst>
                <a:path w="54" h="84">
                  <a:moveTo>
                    <a:pt x="26" y="84"/>
                  </a:moveTo>
                  <a:lnTo>
                    <a:pt x="24" y="84"/>
                  </a:lnTo>
                  <a:lnTo>
                    <a:pt x="23" y="84"/>
                  </a:lnTo>
                  <a:lnTo>
                    <a:pt x="22" y="84"/>
                  </a:lnTo>
                  <a:lnTo>
                    <a:pt x="21" y="84"/>
                  </a:lnTo>
                  <a:lnTo>
                    <a:pt x="20" y="83"/>
                  </a:lnTo>
                  <a:lnTo>
                    <a:pt x="17" y="83"/>
                  </a:lnTo>
                  <a:lnTo>
                    <a:pt x="16" y="82"/>
                  </a:lnTo>
                  <a:lnTo>
                    <a:pt x="15" y="82"/>
                  </a:lnTo>
                  <a:lnTo>
                    <a:pt x="14" y="81"/>
                  </a:lnTo>
                  <a:lnTo>
                    <a:pt x="13" y="80"/>
                  </a:lnTo>
                  <a:lnTo>
                    <a:pt x="12" y="79"/>
                  </a:lnTo>
                  <a:lnTo>
                    <a:pt x="11" y="78"/>
                  </a:lnTo>
                  <a:lnTo>
                    <a:pt x="10" y="77"/>
                  </a:lnTo>
                  <a:lnTo>
                    <a:pt x="9" y="76"/>
                  </a:lnTo>
                  <a:lnTo>
                    <a:pt x="7" y="74"/>
                  </a:lnTo>
                  <a:lnTo>
                    <a:pt x="7" y="72"/>
                  </a:lnTo>
                  <a:lnTo>
                    <a:pt x="6" y="71"/>
                  </a:lnTo>
                  <a:lnTo>
                    <a:pt x="5" y="70"/>
                  </a:lnTo>
                  <a:lnTo>
                    <a:pt x="4" y="68"/>
                  </a:lnTo>
                  <a:lnTo>
                    <a:pt x="4" y="67"/>
                  </a:lnTo>
                  <a:lnTo>
                    <a:pt x="3" y="64"/>
                  </a:lnTo>
                  <a:lnTo>
                    <a:pt x="2" y="63"/>
                  </a:lnTo>
                  <a:lnTo>
                    <a:pt x="2" y="61"/>
                  </a:lnTo>
                  <a:lnTo>
                    <a:pt x="1" y="59"/>
                  </a:lnTo>
                  <a:lnTo>
                    <a:pt x="1" y="58"/>
                  </a:lnTo>
                  <a:lnTo>
                    <a:pt x="1" y="55"/>
                  </a:lnTo>
                  <a:lnTo>
                    <a:pt x="0" y="53"/>
                  </a:lnTo>
                  <a:lnTo>
                    <a:pt x="0" y="51"/>
                  </a:lnTo>
                  <a:lnTo>
                    <a:pt x="0" y="49"/>
                  </a:lnTo>
                  <a:lnTo>
                    <a:pt x="0" y="47"/>
                  </a:lnTo>
                  <a:lnTo>
                    <a:pt x="0" y="44"/>
                  </a:lnTo>
                  <a:lnTo>
                    <a:pt x="0" y="42"/>
                  </a:lnTo>
                  <a:lnTo>
                    <a:pt x="0" y="42"/>
                  </a:lnTo>
                  <a:lnTo>
                    <a:pt x="0" y="41"/>
                  </a:lnTo>
                  <a:lnTo>
                    <a:pt x="0" y="39"/>
                  </a:lnTo>
                  <a:lnTo>
                    <a:pt x="0" y="37"/>
                  </a:lnTo>
                  <a:lnTo>
                    <a:pt x="0" y="34"/>
                  </a:lnTo>
                  <a:lnTo>
                    <a:pt x="0" y="32"/>
                  </a:lnTo>
                  <a:lnTo>
                    <a:pt x="1" y="31"/>
                  </a:lnTo>
                  <a:lnTo>
                    <a:pt x="1" y="29"/>
                  </a:lnTo>
                  <a:lnTo>
                    <a:pt x="1" y="27"/>
                  </a:lnTo>
                  <a:lnTo>
                    <a:pt x="2" y="24"/>
                  </a:lnTo>
                  <a:lnTo>
                    <a:pt x="2" y="23"/>
                  </a:lnTo>
                  <a:lnTo>
                    <a:pt x="3" y="21"/>
                  </a:lnTo>
                  <a:lnTo>
                    <a:pt x="4" y="20"/>
                  </a:lnTo>
                  <a:lnTo>
                    <a:pt x="4" y="18"/>
                  </a:lnTo>
                  <a:lnTo>
                    <a:pt x="5" y="17"/>
                  </a:lnTo>
                  <a:lnTo>
                    <a:pt x="6" y="14"/>
                  </a:lnTo>
                  <a:lnTo>
                    <a:pt x="7" y="13"/>
                  </a:lnTo>
                  <a:lnTo>
                    <a:pt x="7" y="12"/>
                  </a:lnTo>
                  <a:lnTo>
                    <a:pt x="9" y="10"/>
                  </a:lnTo>
                  <a:lnTo>
                    <a:pt x="10" y="9"/>
                  </a:lnTo>
                  <a:lnTo>
                    <a:pt x="11" y="8"/>
                  </a:lnTo>
                  <a:lnTo>
                    <a:pt x="12" y="7"/>
                  </a:lnTo>
                  <a:lnTo>
                    <a:pt x="13" y="5"/>
                  </a:lnTo>
                  <a:lnTo>
                    <a:pt x="14" y="4"/>
                  </a:lnTo>
                  <a:lnTo>
                    <a:pt x="15" y="4"/>
                  </a:lnTo>
                  <a:lnTo>
                    <a:pt x="16" y="3"/>
                  </a:lnTo>
                  <a:lnTo>
                    <a:pt x="17" y="2"/>
                  </a:lnTo>
                  <a:lnTo>
                    <a:pt x="20" y="2"/>
                  </a:lnTo>
                  <a:lnTo>
                    <a:pt x="21" y="1"/>
                  </a:lnTo>
                  <a:lnTo>
                    <a:pt x="22" y="1"/>
                  </a:lnTo>
                  <a:lnTo>
                    <a:pt x="23" y="1"/>
                  </a:lnTo>
                  <a:lnTo>
                    <a:pt x="24" y="1"/>
                  </a:lnTo>
                  <a:lnTo>
                    <a:pt x="26" y="0"/>
                  </a:lnTo>
                  <a:lnTo>
                    <a:pt x="26" y="0"/>
                  </a:lnTo>
                  <a:lnTo>
                    <a:pt x="28" y="1"/>
                  </a:lnTo>
                  <a:lnTo>
                    <a:pt x="29" y="1"/>
                  </a:lnTo>
                  <a:lnTo>
                    <a:pt x="30" y="1"/>
                  </a:lnTo>
                  <a:lnTo>
                    <a:pt x="32" y="1"/>
                  </a:lnTo>
                  <a:lnTo>
                    <a:pt x="33" y="2"/>
                  </a:lnTo>
                  <a:lnTo>
                    <a:pt x="34" y="2"/>
                  </a:lnTo>
                  <a:lnTo>
                    <a:pt x="35" y="3"/>
                  </a:lnTo>
                  <a:lnTo>
                    <a:pt x="36" y="4"/>
                  </a:lnTo>
                  <a:lnTo>
                    <a:pt x="38" y="4"/>
                  </a:lnTo>
                  <a:lnTo>
                    <a:pt x="40" y="5"/>
                  </a:lnTo>
                  <a:lnTo>
                    <a:pt x="41" y="7"/>
                  </a:lnTo>
                  <a:lnTo>
                    <a:pt x="42" y="8"/>
                  </a:lnTo>
                  <a:lnTo>
                    <a:pt x="43" y="9"/>
                  </a:lnTo>
                  <a:lnTo>
                    <a:pt x="43" y="10"/>
                  </a:lnTo>
                  <a:lnTo>
                    <a:pt x="44" y="12"/>
                  </a:lnTo>
                  <a:lnTo>
                    <a:pt x="45" y="13"/>
                  </a:lnTo>
                  <a:lnTo>
                    <a:pt x="46" y="14"/>
                  </a:lnTo>
                  <a:lnTo>
                    <a:pt x="48" y="17"/>
                  </a:lnTo>
                  <a:lnTo>
                    <a:pt x="49" y="18"/>
                  </a:lnTo>
                  <a:lnTo>
                    <a:pt x="49" y="20"/>
                  </a:lnTo>
                  <a:lnTo>
                    <a:pt x="50" y="21"/>
                  </a:lnTo>
                  <a:lnTo>
                    <a:pt x="51" y="23"/>
                  </a:lnTo>
                  <a:lnTo>
                    <a:pt x="51" y="24"/>
                  </a:lnTo>
                  <a:lnTo>
                    <a:pt x="52" y="27"/>
                  </a:lnTo>
                  <a:lnTo>
                    <a:pt x="52" y="29"/>
                  </a:lnTo>
                  <a:lnTo>
                    <a:pt x="52" y="31"/>
                  </a:lnTo>
                  <a:lnTo>
                    <a:pt x="53" y="32"/>
                  </a:lnTo>
                  <a:lnTo>
                    <a:pt x="53" y="34"/>
                  </a:lnTo>
                  <a:lnTo>
                    <a:pt x="53" y="37"/>
                  </a:lnTo>
                  <a:lnTo>
                    <a:pt x="53" y="39"/>
                  </a:lnTo>
                  <a:lnTo>
                    <a:pt x="53" y="41"/>
                  </a:lnTo>
                  <a:lnTo>
                    <a:pt x="54" y="42"/>
                  </a:lnTo>
                  <a:lnTo>
                    <a:pt x="54" y="42"/>
                  </a:lnTo>
                  <a:lnTo>
                    <a:pt x="53" y="44"/>
                  </a:lnTo>
                  <a:lnTo>
                    <a:pt x="53" y="47"/>
                  </a:lnTo>
                  <a:lnTo>
                    <a:pt x="53" y="49"/>
                  </a:lnTo>
                  <a:lnTo>
                    <a:pt x="53" y="51"/>
                  </a:lnTo>
                  <a:lnTo>
                    <a:pt x="53" y="53"/>
                  </a:lnTo>
                  <a:lnTo>
                    <a:pt x="52" y="55"/>
                  </a:lnTo>
                  <a:lnTo>
                    <a:pt x="52" y="58"/>
                  </a:lnTo>
                  <a:lnTo>
                    <a:pt x="52" y="59"/>
                  </a:lnTo>
                  <a:lnTo>
                    <a:pt x="51" y="61"/>
                  </a:lnTo>
                  <a:lnTo>
                    <a:pt x="51" y="63"/>
                  </a:lnTo>
                  <a:lnTo>
                    <a:pt x="50" y="64"/>
                  </a:lnTo>
                  <a:lnTo>
                    <a:pt x="49" y="67"/>
                  </a:lnTo>
                  <a:lnTo>
                    <a:pt x="49" y="68"/>
                  </a:lnTo>
                  <a:lnTo>
                    <a:pt x="48" y="70"/>
                  </a:lnTo>
                  <a:lnTo>
                    <a:pt x="46" y="71"/>
                  </a:lnTo>
                  <a:lnTo>
                    <a:pt x="45" y="72"/>
                  </a:lnTo>
                  <a:lnTo>
                    <a:pt x="44" y="74"/>
                  </a:lnTo>
                  <a:lnTo>
                    <a:pt x="43" y="76"/>
                  </a:lnTo>
                  <a:lnTo>
                    <a:pt x="43" y="77"/>
                  </a:lnTo>
                  <a:lnTo>
                    <a:pt x="42" y="78"/>
                  </a:lnTo>
                  <a:lnTo>
                    <a:pt x="41" y="79"/>
                  </a:lnTo>
                  <a:lnTo>
                    <a:pt x="40" y="80"/>
                  </a:lnTo>
                  <a:lnTo>
                    <a:pt x="38" y="81"/>
                  </a:lnTo>
                  <a:lnTo>
                    <a:pt x="36" y="82"/>
                  </a:lnTo>
                  <a:lnTo>
                    <a:pt x="35" y="82"/>
                  </a:lnTo>
                  <a:lnTo>
                    <a:pt x="34" y="83"/>
                  </a:lnTo>
                  <a:lnTo>
                    <a:pt x="33" y="83"/>
                  </a:lnTo>
                  <a:lnTo>
                    <a:pt x="32" y="84"/>
                  </a:lnTo>
                  <a:lnTo>
                    <a:pt x="30" y="84"/>
                  </a:lnTo>
                  <a:lnTo>
                    <a:pt x="29" y="84"/>
                  </a:lnTo>
                  <a:lnTo>
                    <a:pt x="28" y="84"/>
                  </a:lnTo>
                  <a:lnTo>
                    <a:pt x="26" y="84"/>
                  </a:lnTo>
                  <a:lnTo>
                    <a:pt x="26" y="84"/>
                  </a:lnTo>
                  <a:close/>
                </a:path>
              </a:pathLst>
            </a:custGeom>
            <a:solidFill>
              <a:srgbClr val="E0FFB2"/>
            </a:solidFill>
            <a:ln w="9525">
              <a:noFill/>
              <a:round/>
              <a:headEnd/>
              <a:tailEnd/>
            </a:ln>
          </p:spPr>
          <p:txBody>
            <a:bodyPr/>
            <a:lstStyle/>
            <a:p>
              <a:endParaRPr lang="en-US"/>
            </a:p>
          </p:txBody>
        </p:sp>
        <p:sp>
          <p:nvSpPr>
            <p:cNvPr id="30242" name="Freeform 2594"/>
            <p:cNvSpPr>
              <a:spLocks/>
            </p:cNvSpPr>
            <p:nvPr/>
          </p:nvSpPr>
          <p:spPr bwMode="auto">
            <a:xfrm>
              <a:off x="1665" y="1658"/>
              <a:ext cx="10" cy="14"/>
            </a:xfrm>
            <a:custGeom>
              <a:avLst/>
              <a:gdLst/>
              <a:ahLst/>
              <a:cxnLst>
                <a:cxn ang="0">
                  <a:pos x="24" y="85"/>
                </a:cxn>
                <a:cxn ang="0">
                  <a:pos x="21" y="84"/>
                </a:cxn>
                <a:cxn ang="0">
                  <a:pos x="16" y="82"/>
                </a:cxn>
                <a:cxn ang="0">
                  <a:pos x="13" y="80"/>
                </a:cxn>
                <a:cxn ang="0">
                  <a:pos x="10" y="77"/>
                </a:cxn>
                <a:cxn ang="0">
                  <a:pos x="6" y="72"/>
                </a:cxn>
                <a:cxn ang="0">
                  <a:pos x="4" y="67"/>
                </a:cxn>
                <a:cxn ang="0">
                  <a:pos x="2" y="62"/>
                </a:cxn>
                <a:cxn ang="0">
                  <a:pos x="1" y="55"/>
                </a:cxn>
                <a:cxn ang="0">
                  <a:pos x="0" y="50"/>
                </a:cxn>
                <a:cxn ang="0">
                  <a:pos x="0" y="43"/>
                </a:cxn>
                <a:cxn ang="0">
                  <a:pos x="0" y="40"/>
                </a:cxn>
                <a:cxn ang="0">
                  <a:pos x="0" y="33"/>
                </a:cxn>
                <a:cxn ang="0">
                  <a:pos x="2" y="28"/>
                </a:cxn>
                <a:cxn ang="0">
                  <a:pos x="3" y="22"/>
                </a:cxn>
                <a:cxn ang="0">
                  <a:pos x="5" y="16"/>
                </a:cxn>
                <a:cxn ang="0">
                  <a:pos x="9" y="12"/>
                </a:cxn>
                <a:cxn ang="0">
                  <a:pos x="12" y="8"/>
                </a:cxn>
                <a:cxn ang="0">
                  <a:pos x="15" y="4"/>
                </a:cxn>
                <a:cxn ang="0">
                  <a:pos x="19" y="2"/>
                </a:cxn>
                <a:cxn ang="0">
                  <a:pos x="23" y="1"/>
                </a:cxn>
                <a:cxn ang="0">
                  <a:pos x="28" y="0"/>
                </a:cxn>
                <a:cxn ang="0">
                  <a:pos x="30" y="1"/>
                </a:cxn>
                <a:cxn ang="0">
                  <a:pos x="33" y="2"/>
                </a:cxn>
                <a:cxn ang="0">
                  <a:pos x="38" y="4"/>
                </a:cxn>
                <a:cxn ang="0">
                  <a:pos x="41" y="6"/>
                </a:cxn>
                <a:cxn ang="0">
                  <a:pos x="44" y="11"/>
                </a:cxn>
                <a:cxn ang="0">
                  <a:pos x="48" y="14"/>
                </a:cxn>
                <a:cxn ang="0">
                  <a:pos x="50" y="20"/>
                </a:cxn>
                <a:cxn ang="0">
                  <a:pos x="52" y="25"/>
                </a:cxn>
                <a:cxn ang="0">
                  <a:pos x="53" y="31"/>
                </a:cxn>
                <a:cxn ang="0">
                  <a:pos x="54" y="38"/>
                </a:cxn>
                <a:cxn ang="0">
                  <a:pos x="55" y="43"/>
                </a:cxn>
                <a:cxn ang="0">
                  <a:pos x="54" y="48"/>
                </a:cxn>
                <a:cxn ang="0">
                  <a:pos x="54" y="54"/>
                </a:cxn>
                <a:cxn ang="0">
                  <a:pos x="52" y="60"/>
                </a:cxn>
                <a:cxn ang="0">
                  <a:pos x="51" y="65"/>
                </a:cxn>
                <a:cxn ang="0">
                  <a:pos x="49" y="70"/>
                </a:cxn>
                <a:cxn ang="0">
                  <a:pos x="45" y="74"/>
                </a:cxn>
                <a:cxn ang="0">
                  <a:pos x="42" y="79"/>
                </a:cxn>
                <a:cxn ang="0">
                  <a:pos x="39" y="82"/>
                </a:cxn>
                <a:cxn ang="0">
                  <a:pos x="35" y="84"/>
                </a:cxn>
                <a:cxn ang="0">
                  <a:pos x="31" y="85"/>
                </a:cxn>
                <a:cxn ang="0">
                  <a:pos x="28" y="85"/>
                </a:cxn>
              </a:cxnLst>
              <a:rect l="0" t="0" r="r" b="b"/>
              <a:pathLst>
                <a:path w="55" h="85">
                  <a:moveTo>
                    <a:pt x="28" y="85"/>
                  </a:moveTo>
                  <a:lnTo>
                    <a:pt x="25" y="85"/>
                  </a:lnTo>
                  <a:lnTo>
                    <a:pt x="24" y="85"/>
                  </a:lnTo>
                  <a:lnTo>
                    <a:pt x="23" y="85"/>
                  </a:lnTo>
                  <a:lnTo>
                    <a:pt x="22" y="85"/>
                  </a:lnTo>
                  <a:lnTo>
                    <a:pt x="21" y="84"/>
                  </a:lnTo>
                  <a:lnTo>
                    <a:pt x="19" y="84"/>
                  </a:lnTo>
                  <a:lnTo>
                    <a:pt x="17" y="83"/>
                  </a:lnTo>
                  <a:lnTo>
                    <a:pt x="16" y="82"/>
                  </a:lnTo>
                  <a:lnTo>
                    <a:pt x="15" y="82"/>
                  </a:lnTo>
                  <a:lnTo>
                    <a:pt x="14" y="81"/>
                  </a:lnTo>
                  <a:lnTo>
                    <a:pt x="13" y="80"/>
                  </a:lnTo>
                  <a:lnTo>
                    <a:pt x="12" y="79"/>
                  </a:lnTo>
                  <a:lnTo>
                    <a:pt x="11" y="78"/>
                  </a:lnTo>
                  <a:lnTo>
                    <a:pt x="10" y="77"/>
                  </a:lnTo>
                  <a:lnTo>
                    <a:pt x="9" y="74"/>
                  </a:lnTo>
                  <a:lnTo>
                    <a:pt x="7" y="73"/>
                  </a:lnTo>
                  <a:lnTo>
                    <a:pt x="6" y="72"/>
                  </a:lnTo>
                  <a:lnTo>
                    <a:pt x="5" y="70"/>
                  </a:lnTo>
                  <a:lnTo>
                    <a:pt x="5" y="69"/>
                  </a:lnTo>
                  <a:lnTo>
                    <a:pt x="4" y="67"/>
                  </a:lnTo>
                  <a:lnTo>
                    <a:pt x="3" y="65"/>
                  </a:lnTo>
                  <a:lnTo>
                    <a:pt x="3" y="63"/>
                  </a:lnTo>
                  <a:lnTo>
                    <a:pt x="2" y="62"/>
                  </a:lnTo>
                  <a:lnTo>
                    <a:pt x="2" y="60"/>
                  </a:lnTo>
                  <a:lnTo>
                    <a:pt x="1" y="58"/>
                  </a:lnTo>
                  <a:lnTo>
                    <a:pt x="1" y="55"/>
                  </a:lnTo>
                  <a:lnTo>
                    <a:pt x="0" y="54"/>
                  </a:lnTo>
                  <a:lnTo>
                    <a:pt x="0" y="52"/>
                  </a:lnTo>
                  <a:lnTo>
                    <a:pt x="0" y="50"/>
                  </a:lnTo>
                  <a:lnTo>
                    <a:pt x="0" y="48"/>
                  </a:lnTo>
                  <a:lnTo>
                    <a:pt x="0" y="45"/>
                  </a:lnTo>
                  <a:lnTo>
                    <a:pt x="0" y="43"/>
                  </a:lnTo>
                  <a:lnTo>
                    <a:pt x="0" y="43"/>
                  </a:lnTo>
                  <a:lnTo>
                    <a:pt x="0" y="42"/>
                  </a:lnTo>
                  <a:lnTo>
                    <a:pt x="0" y="40"/>
                  </a:lnTo>
                  <a:lnTo>
                    <a:pt x="0" y="38"/>
                  </a:lnTo>
                  <a:lnTo>
                    <a:pt x="0" y="35"/>
                  </a:lnTo>
                  <a:lnTo>
                    <a:pt x="0" y="33"/>
                  </a:lnTo>
                  <a:lnTo>
                    <a:pt x="1" y="31"/>
                  </a:lnTo>
                  <a:lnTo>
                    <a:pt x="1" y="29"/>
                  </a:lnTo>
                  <a:lnTo>
                    <a:pt x="2" y="28"/>
                  </a:lnTo>
                  <a:lnTo>
                    <a:pt x="2" y="25"/>
                  </a:lnTo>
                  <a:lnTo>
                    <a:pt x="3" y="23"/>
                  </a:lnTo>
                  <a:lnTo>
                    <a:pt x="3" y="22"/>
                  </a:lnTo>
                  <a:lnTo>
                    <a:pt x="4" y="20"/>
                  </a:lnTo>
                  <a:lnTo>
                    <a:pt x="5" y="18"/>
                  </a:lnTo>
                  <a:lnTo>
                    <a:pt x="5" y="16"/>
                  </a:lnTo>
                  <a:lnTo>
                    <a:pt x="6" y="14"/>
                  </a:lnTo>
                  <a:lnTo>
                    <a:pt x="7" y="13"/>
                  </a:lnTo>
                  <a:lnTo>
                    <a:pt x="9" y="12"/>
                  </a:lnTo>
                  <a:lnTo>
                    <a:pt x="10" y="11"/>
                  </a:lnTo>
                  <a:lnTo>
                    <a:pt x="11" y="9"/>
                  </a:lnTo>
                  <a:lnTo>
                    <a:pt x="12" y="8"/>
                  </a:lnTo>
                  <a:lnTo>
                    <a:pt x="13" y="6"/>
                  </a:lnTo>
                  <a:lnTo>
                    <a:pt x="14" y="5"/>
                  </a:lnTo>
                  <a:lnTo>
                    <a:pt x="15" y="4"/>
                  </a:lnTo>
                  <a:lnTo>
                    <a:pt x="16" y="4"/>
                  </a:lnTo>
                  <a:lnTo>
                    <a:pt x="17" y="3"/>
                  </a:lnTo>
                  <a:lnTo>
                    <a:pt x="19" y="2"/>
                  </a:lnTo>
                  <a:lnTo>
                    <a:pt x="21" y="2"/>
                  </a:lnTo>
                  <a:lnTo>
                    <a:pt x="22" y="1"/>
                  </a:lnTo>
                  <a:lnTo>
                    <a:pt x="23" y="1"/>
                  </a:lnTo>
                  <a:lnTo>
                    <a:pt x="24" y="1"/>
                  </a:lnTo>
                  <a:lnTo>
                    <a:pt x="25" y="1"/>
                  </a:lnTo>
                  <a:lnTo>
                    <a:pt x="28" y="0"/>
                  </a:lnTo>
                  <a:lnTo>
                    <a:pt x="28" y="0"/>
                  </a:lnTo>
                  <a:lnTo>
                    <a:pt x="29" y="1"/>
                  </a:lnTo>
                  <a:lnTo>
                    <a:pt x="30" y="1"/>
                  </a:lnTo>
                  <a:lnTo>
                    <a:pt x="31" y="1"/>
                  </a:lnTo>
                  <a:lnTo>
                    <a:pt x="32" y="1"/>
                  </a:lnTo>
                  <a:lnTo>
                    <a:pt x="33" y="2"/>
                  </a:lnTo>
                  <a:lnTo>
                    <a:pt x="35" y="2"/>
                  </a:lnTo>
                  <a:lnTo>
                    <a:pt x="36" y="3"/>
                  </a:lnTo>
                  <a:lnTo>
                    <a:pt x="38" y="4"/>
                  </a:lnTo>
                  <a:lnTo>
                    <a:pt x="39" y="4"/>
                  </a:lnTo>
                  <a:lnTo>
                    <a:pt x="40" y="5"/>
                  </a:lnTo>
                  <a:lnTo>
                    <a:pt x="41" y="6"/>
                  </a:lnTo>
                  <a:lnTo>
                    <a:pt x="42" y="8"/>
                  </a:lnTo>
                  <a:lnTo>
                    <a:pt x="43" y="9"/>
                  </a:lnTo>
                  <a:lnTo>
                    <a:pt x="44" y="11"/>
                  </a:lnTo>
                  <a:lnTo>
                    <a:pt x="45" y="12"/>
                  </a:lnTo>
                  <a:lnTo>
                    <a:pt x="46" y="13"/>
                  </a:lnTo>
                  <a:lnTo>
                    <a:pt x="48" y="14"/>
                  </a:lnTo>
                  <a:lnTo>
                    <a:pt x="49" y="16"/>
                  </a:lnTo>
                  <a:lnTo>
                    <a:pt x="49" y="18"/>
                  </a:lnTo>
                  <a:lnTo>
                    <a:pt x="50" y="20"/>
                  </a:lnTo>
                  <a:lnTo>
                    <a:pt x="51" y="22"/>
                  </a:lnTo>
                  <a:lnTo>
                    <a:pt x="51" y="23"/>
                  </a:lnTo>
                  <a:lnTo>
                    <a:pt x="52" y="25"/>
                  </a:lnTo>
                  <a:lnTo>
                    <a:pt x="52" y="28"/>
                  </a:lnTo>
                  <a:lnTo>
                    <a:pt x="53" y="29"/>
                  </a:lnTo>
                  <a:lnTo>
                    <a:pt x="53" y="31"/>
                  </a:lnTo>
                  <a:lnTo>
                    <a:pt x="54" y="33"/>
                  </a:lnTo>
                  <a:lnTo>
                    <a:pt x="54" y="35"/>
                  </a:lnTo>
                  <a:lnTo>
                    <a:pt x="54" y="38"/>
                  </a:lnTo>
                  <a:lnTo>
                    <a:pt x="54" y="40"/>
                  </a:lnTo>
                  <a:lnTo>
                    <a:pt x="54" y="42"/>
                  </a:lnTo>
                  <a:lnTo>
                    <a:pt x="55" y="43"/>
                  </a:lnTo>
                  <a:lnTo>
                    <a:pt x="55" y="43"/>
                  </a:lnTo>
                  <a:lnTo>
                    <a:pt x="54" y="45"/>
                  </a:lnTo>
                  <a:lnTo>
                    <a:pt x="54" y="48"/>
                  </a:lnTo>
                  <a:lnTo>
                    <a:pt x="54" y="50"/>
                  </a:lnTo>
                  <a:lnTo>
                    <a:pt x="54" y="52"/>
                  </a:lnTo>
                  <a:lnTo>
                    <a:pt x="54" y="54"/>
                  </a:lnTo>
                  <a:lnTo>
                    <a:pt x="53" y="55"/>
                  </a:lnTo>
                  <a:lnTo>
                    <a:pt x="53" y="58"/>
                  </a:lnTo>
                  <a:lnTo>
                    <a:pt x="52" y="60"/>
                  </a:lnTo>
                  <a:lnTo>
                    <a:pt x="52" y="62"/>
                  </a:lnTo>
                  <a:lnTo>
                    <a:pt x="51" y="63"/>
                  </a:lnTo>
                  <a:lnTo>
                    <a:pt x="51" y="65"/>
                  </a:lnTo>
                  <a:lnTo>
                    <a:pt x="50" y="67"/>
                  </a:lnTo>
                  <a:lnTo>
                    <a:pt x="49" y="69"/>
                  </a:lnTo>
                  <a:lnTo>
                    <a:pt x="49" y="70"/>
                  </a:lnTo>
                  <a:lnTo>
                    <a:pt x="48" y="72"/>
                  </a:lnTo>
                  <a:lnTo>
                    <a:pt x="46" y="73"/>
                  </a:lnTo>
                  <a:lnTo>
                    <a:pt x="45" y="74"/>
                  </a:lnTo>
                  <a:lnTo>
                    <a:pt x="44" y="77"/>
                  </a:lnTo>
                  <a:lnTo>
                    <a:pt x="43" y="78"/>
                  </a:lnTo>
                  <a:lnTo>
                    <a:pt x="42" y="79"/>
                  </a:lnTo>
                  <a:lnTo>
                    <a:pt x="41" y="80"/>
                  </a:lnTo>
                  <a:lnTo>
                    <a:pt x="40" y="81"/>
                  </a:lnTo>
                  <a:lnTo>
                    <a:pt x="39" y="82"/>
                  </a:lnTo>
                  <a:lnTo>
                    <a:pt x="38" y="82"/>
                  </a:lnTo>
                  <a:lnTo>
                    <a:pt x="36" y="83"/>
                  </a:lnTo>
                  <a:lnTo>
                    <a:pt x="35" y="84"/>
                  </a:lnTo>
                  <a:lnTo>
                    <a:pt x="33" y="84"/>
                  </a:lnTo>
                  <a:lnTo>
                    <a:pt x="32" y="85"/>
                  </a:lnTo>
                  <a:lnTo>
                    <a:pt x="31" y="85"/>
                  </a:lnTo>
                  <a:lnTo>
                    <a:pt x="30" y="85"/>
                  </a:lnTo>
                  <a:lnTo>
                    <a:pt x="29" y="85"/>
                  </a:lnTo>
                  <a:lnTo>
                    <a:pt x="28" y="85"/>
                  </a:lnTo>
                  <a:lnTo>
                    <a:pt x="28" y="85"/>
                  </a:lnTo>
                  <a:close/>
                </a:path>
              </a:pathLst>
            </a:custGeom>
            <a:solidFill>
              <a:srgbClr val="E0FFB2"/>
            </a:solidFill>
            <a:ln w="9525">
              <a:noFill/>
              <a:round/>
              <a:headEnd/>
              <a:tailEnd/>
            </a:ln>
          </p:spPr>
          <p:txBody>
            <a:bodyPr/>
            <a:lstStyle/>
            <a:p>
              <a:endParaRPr lang="en-US"/>
            </a:p>
          </p:txBody>
        </p:sp>
        <p:sp>
          <p:nvSpPr>
            <p:cNvPr id="30243" name="Freeform 2595"/>
            <p:cNvSpPr>
              <a:spLocks/>
            </p:cNvSpPr>
            <p:nvPr/>
          </p:nvSpPr>
          <p:spPr bwMode="auto">
            <a:xfrm>
              <a:off x="1691" y="1546"/>
              <a:ext cx="71" cy="103"/>
            </a:xfrm>
            <a:custGeom>
              <a:avLst/>
              <a:gdLst/>
              <a:ahLst/>
              <a:cxnLst>
                <a:cxn ang="0">
                  <a:pos x="385" y="616"/>
                </a:cxn>
                <a:cxn ang="0">
                  <a:pos x="425" y="106"/>
                </a:cxn>
                <a:cxn ang="0">
                  <a:pos x="405" y="71"/>
                </a:cxn>
                <a:cxn ang="0">
                  <a:pos x="355" y="56"/>
                </a:cxn>
                <a:cxn ang="0">
                  <a:pos x="33" y="0"/>
                </a:cxn>
                <a:cxn ang="0">
                  <a:pos x="5" y="12"/>
                </a:cxn>
                <a:cxn ang="0">
                  <a:pos x="0" y="49"/>
                </a:cxn>
                <a:cxn ang="0">
                  <a:pos x="0" y="592"/>
                </a:cxn>
                <a:cxn ang="0">
                  <a:pos x="385" y="616"/>
                </a:cxn>
                <a:cxn ang="0">
                  <a:pos x="385" y="616"/>
                </a:cxn>
              </a:cxnLst>
              <a:rect l="0" t="0" r="r" b="b"/>
              <a:pathLst>
                <a:path w="425" h="616">
                  <a:moveTo>
                    <a:pt x="385" y="616"/>
                  </a:moveTo>
                  <a:lnTo>
                    <a:pt x="425" y="106"/>
                  </a:lnTo>
                  <a:lnTo>
                    <a:pt x="405" y="71"/>
                  </a:lnTo>
                  <a:lnTo>
                    <a:pt x="355" y="56"/>
                  </a:lnTo>
                  <a:lnTo>
                    <a:pt x="33" y="0"/>
                  </a:lnTo>
                  <a:lnTo>
                    <a:pt x="5" y="12"/>
                  </a:lnTo>
                  <a:lnTo>
                    <a:pt x="0" y="49"/>
                  </a:lnTo>
                  <a:lnTo>
                    <a:pt x="0" y="592"/>
                  </a:lnTo>
                  <a:lnTo>
                    <a:pt x="385" y="616"/>
                  </a:lnTo>
                  <a:lnTo>
                    <a:pt x="385" y="616"/>
                  </a:lnTo>
                  <a:close/>
                </a:path>
              </a:pathLst>
            </a:custGeom>
            <a:solidFill>
              <a:srgbClr val="000000"/>
            </a:solidFill>
            <a:ln w="9525">
              <a:noFill/>
              <a:round/>
              <a:headEnd/>
              <a:tailEnd/>
            </a:ln>
          </p:spPr>
          <p:txBody>
            <a:bodyPr/>
            <a:lstStyle/>
            <a:p>
              <a:endParaRPr lang="en-US"/>
            </a:p>
          </p:txBody>
        </p:sp>
        <p:sp>
          <p:nvSpPr>
            <p:cNvPr id="30244" name="Freeform 2596"/>
            <p:cNvSpPr>
              <a:spLocks/>
            </p:cNvSpPr>
            <p:nvPr/>
          </p:nvSpPr>
          <p:spPr bwMode="auto">
            <a:xfrm>
              <a:off x="1691" y="1560"/>
              <a:ext cx="69" cy="15"/>
            </a:xfrm>
            <a:custGeom>
              <a:avLst/>
              <a:gdLst/>
              <a:ahLst/>
              <a:cxnLst>
                <a:cxn ang="0">
                  <a:pos x="3" y="8"/>
                </a:cxn>
                <a:cxn ang="0">
                  <a:pos x="5" y="0"/>
                </a:cxn>
                <a:cxn ang="0">
                  <a:pos x="417" y="80"/>
                </a:cxn>
                <a:cxn ang="0">
                  <a:pos x="413" y="96"/>
                </a:cxn>
                <a:cxn ang="0">
                  <a:pos x="0" y="16"/>
                </a:cxn>
                <a:cxn ang="0">
                  <a:pos x="3" y="8"/>
                </a:cxn>
              </a:cxnLst>
              <a:rect l="0" t="0" r="r" b="b"/>
              <a:pathLst>
                <a:path w="417" h="96">
                  <a:moveTo>
                    <a:pt x="3" y="8"/>
                  </a:moveTo>
                  <a:lnTo>
                    <a:pt x="5" y="0"/>
                  </a:lnTo>
                  <a:lnTo>
                    <a:pt x="417" y="80"/>
                  </a:lnTo>
                  <a:lnTo>
                    <a:pt x="413" y="96"/>
                  </a:lnTo>
                  <a:lnTo>
                    <a:pt x="0" y="16"/>
                  </a:lnTo>
                  <a:lnTo>
                    <a:pt x="3" y="8"/>
                  </a:lnTo>
                  <a:close/>
                </a:path>
              </a:pathLst>
            </a:custGeom>
            <a:solidFill>
              <a:srgbClr val="DDDDDD"/>
            </a:solidFill>
            <a:ln w="9525">
              <a:noFill/>
              <a:round/>
              <a:headEnd/>
              <a:tailEnd/>
            </a:ln>
          </p:spPr>
          <p:txBody>
            <a:bodyPr/>
            <a:lstStyle/>
            <a:p>
              <a:endParaRPr lang="en-US"/>
            </a:p>
          </p:txBody>
        </p:sp>
        <p:sp>
          <p:nvSpPr>
            <p:cNvPr id="30245" name="Freeform 2597"/>
            <p:cNvSpPr>
              <a:spLocks/>
            </p:cNvSpPr>
            <p:nvPr/>
          </p:nvSpPr>
          <p:spPr bwMode="auto">
            <a:xfrm>
              <a:off x="1691" y="1570"/>
              <a:ext cx="69" cy="14"/>
            </a:xfrm>
            <a:custGeom>
              <a:avLst/>
              <a:gdLst/>
              <a:ahLst/>
              <a:cxnLst>
                <a:cxn ang="0">
                  <a:pos x="3" y="8"/>
                </a:cxn>
                <a:cxn ang="0">
                  <a:pos x="5" y="0"/>
                </a:cxn>
                <a:cxn ang="0">
                  <a:pos x="417" y="73"/>
                </a:cxn>
                <a:cxn ang="0">
                  <a:pos x="413" y="88"/>
                </a:cxn>
                <a:cxn ang="0">
                  <a:pos x="0" y="16"/>
                </a:cxn>
                <a:cxn ang="0">
                  <a:pos x="3" y="8"/>
                </a:cxn>
              </a:cxnLst>
              <a:rect l="0" t="0" r="r" b="b"/>
              <a:pathLst>
                <a:path w="417" h="88">
                  <a:moveTo>
                    <a:pt x="3" y="8"/>
                  </a:moveTo>
                  <a:lnTo>
                    <a:pt x="5" y="0"/>
                  </a:lnTo>
                  <a:lnTo>
                    <a:pt x="417" y="73"/>
                  </a:lnTo>
                  <a:lnTo>
                    <a:pt x="413" y="88"/>
                  </a:lnTo>
                  <a:lnTo>
                    <a:pt x="0" y="16"/>
                  </a:lnTo>
                  <a:lnTo>
                    <a:pt x="3" y="8"/>
                  </a:lnTo>
                  <a:close/>
                </a:path>
              </a:pathLst>
            </a:custGeom>
            <a:solidFill>
              <a:srgbClr val="DDDDDD"/>
            </a:solidFill>
            <a:ln w="9525">
              <a:noFill/>
              <a:round/>
              <a:headEnd/>
              <a:tailEnd/>
            </a:ln>
          </p:spPr>
          <p:txBody>
            <a:bodyPr/>
            <a:lstStyle/>
            <a:p>
              <a:endParaRPr lang="en-US"/>
            </a:p>
          </p:txBody>
        </p:sp>
        <p:sp>
          <p:nvSpPr>
            <p:cNvPr id="30246" name="Freeform 2598"/>
            <p:cNvSpPr>
              <a:spLocks/>
            </p:cNvSpPr>
            <p:nvPr/>
          </p:nvSpPr>
          <p:spPr bwMode="auto">
            <a:xfrm>
              <a:off x="1691" y="1580"/>
              <a:ext cx="69" cy="13"/>
            </a:xfrm>
            <a:custGeom>
              <a:avLst/>
              <a:gdLst/>
              <a:ahLst/>
              <a:cxnLst>
                <a:cxn ang="0">
                  <a:pos x="3" y="8"/>
                </a:cxn>
                <a:cxn ang="0">
                  <a:pos x="5" y="0"/>
                </a:cxn>
                <a:cxn ang="0">
                  <a:pos x="417" y="62"/>
                </a:cxn>
                <a:cxn ang="0">
                  <a:pos x="413" y="78"/>
                </a:cxn>
                <a:cxn ang="0">
                  <a:pos x="0" y="15"/>
                </a:cxn>
                <a:cxn ang="0">
                  <a:pos x="3" y="8"/>
                </a:cxn>
              </a:cxnLst>
              <a:rect l="0" t="0" r="r" b="b"/>
              <a:pathLst>
                <a:path w="417" h="78">
                  <a:moveTo>
                    <a:pt x="3" y="8"/>
                  </a:moveTo>
                  <a:lnTo>
                    <a:pt x="5" y="0"/>
                  </a:lnTo>
                  <a:lnTo>
                    <a:pt x="417" y="62"/>
                  </a:lnTo>
                  <a:lnTo>
                    <a:pt x="413" y="78"/>
                  </a:lnTo>
                  <a:lnTo>
                    <a:pt x="0" y="15"/>
                  </a:lnTo>
                  <a:lnTo>
                    <a:pt x="3" y="8"/>
                  </a:lnTo>
                  <a:close/>
                </a:path>
              </a:pathLst>
            </a:custGeom>
            <a:solidFill>
              <a:srgbClr val="DDDDDD"/>
            </a:solidFill>
            <a:ln w="9525">
              <a:noFill/>
              <a:round/>
              <a:headEnd/>
              <a:tailEnd/>
            </a:ln>
          </p:spPr>
          <p:txBody>
            <a:bodyPr/>
            <a:lstStyle/>
            <a:p>
              <a:endParaRPr lang="en-US"/>
            </a:p>
          </p:txBody>
        </p:sp>
        <p:sp>
          <p:nvSpPr>
            <p:cNvPr id="30247" name="Freeform 2599"/>
            <p:cNvSpPr>
              <a:spLocks/>
            </p:cNvSpPr>
            <p:nvPr/>
          </p:nvSpPr>
          <p:spPr bwMode="auto">
            <a:xfrm>
              <a:off x="1691" y="1590"/>
              <a:ext cx="69" cy="13"/>
            </a:xfrm>
            <a:custGeom>
              <a:avLst/>
              <a:gdLst/>
              <a:ahLst/>
              <a:cxnLst>
                <a:cxn ang="0">
                  <a:pos x="3" y="8"/>
                </a:cxn>
                <a:cxn ang="0">
                  <a:pos x="5" y="0"/>
                </a:cxn>
                <a:cxn ang="0">
                  <a:pos x="417" y="58"/>
                </a:cxn>
                <a:cxn ang="0">
                  <a:pos x="413" y="73"/>
                </a:cxn>
                <a:cxn ang="0">
                  <a:pos x="0" y="15"/>
                </a:cxn>
                <a:cxn ang="0">
                  <a:pos x="3" y="8"/>
                </a:cxn>
              </a:cxnLst>
              <a:rect l="0" t="0" r="r" b="b"/>
              <a:pathLst>
                <a:path w="417" h="73">
                  <a:moveTo>
                    <a:pt x="3" y="8"/>
                  </a:moveTo>
                  <a:lnTo>
                    <a:pt x="5" y="0"/>
                  </a:lnTo>
                  <a:lnTo>
                    <a:pt x="417" y="58"/>
                  </a:lnTo>
                  <a:lnTo>
                    <a:pt x="413" y="73"/>
                  </a:lnTo>
                  <a:lnTo>
                    <a:pt x="0" y="15"/>
                  </a:lnTo>
                  <a:lnTo>
                    <a:pt x="3" y="8"/>
                  </a:lnTo>
                  <a:close/>
                </a:path>
              </a:pathLst>
            </a:custGeom>
            <a:solidFill>
              <a:srgbClr val="DDDDDD"/>
            </a:solidFill>
            <a:ln w="9525">
              <a:noFill/>
              <a:round/>
              <a:headEnd/>
              <a:tailEnd/>
            </a:ln>
          </p:spPr>
          <p:txBody>
            <a:bodyPr/>
            <a:lstStyle/>
            <a:p>
              <a:endParaRPr lang="en-US"/>
            </a:p>
          </p:txBody>
        </p:sp>
        <p:sp>
          <p:nvSpPr>
            <p:cNvPr id="30248" name="Freeform 2600"/>
            <p:cNvSpPr>
              <a:spLocks/>
            </p:cNvSpPr>
            <p:nvPr/>
          </p:nvSpPr>
          <p:spPr bwMode="auto">
            <a:xfrm>
              <a:off x="1691" y="1601"/>
              <a:ext cx="69" cy="11"/>
            </a:xfrm>
            <a:custGeom>
              <a:avLst/>
              <a:gdLst/>
              <a:ahLst/>
              <a:cxnLst>
                <a:cxn ang="0">
                  <a:pos x="1" y="8"/>
                </a:cxn>
                <a:cxn ang="0">
                  <a:pos x="2" y="0"/>
                </a:cxn>
                <a:cxn ang="0">
                  <a:pos x="414" y="48"/>
                </a:cxn>
                <a:cxn ang="0">
                  <a:pos x="412" y="64"/>
                </a:cxn>
                <a:cxn ang="0">
                  <a:pos x="0" y="16"/>
                </a:cxn>
                <a:cxn ang="0">
                  <a:pos x="1" y="8"/>
                </a:cxn>
              </a:cxnLst>
              <a:rect l="0" t="0" r="r" b="b"/>
              <a:pathLst>
                <a:path w="414" h="64">
                  <a:moveTo>
                    <a:pt x="1" y="8"/>
                  </a:moveTo>
                  <a:lnTo>
                    <a:pt x="2" y="0"/>
                  </a:lnTo>
                  <a:lnTo>
                    <a:pt x="414" y="48"/>
                  </a:lnTo>
                  <a:lnTo>
                    <a:pt x="412" y="64"/>
                  </a:lnTo>
                  <a:lnTo>
                    <a:pt x="0" y="16"/>
                  </a:lnTo>
                  <a:lnTo>
                    <a:pt x="1" y="8"/>
                  </a:lnTo>
                  <a:close/>
                </a:path>
              </a:pathLst>
            </a:custGeom>
            <a:solidFill>
              <a:srgbClr val="DDDDDD"/>
            </a:solidFill>
            <a:ln w="9525">
              <a:noFill/>
              <a:round/>
              <a:headEnd/>
              <a:tailEnd/>
            </a:ln>
          </p:spPr>
          <p:txBody>
            <a:bodyPr/>
            <a:lstStyle/>
            <a:p>
              <a:endParaRPr lang="en-US"/>
            </a:p>
          </p:txBody>
        </p:sp>
        <p:sp>
          <p:nvSpPr>
            <p:cNvPr id="30249" name="Freeform 2601"/>
            <p:cNvSpPr>
              <a:spLocks/>
            </p:cNvSpPr>
            <p:nvPr/>
          </p:nvSpPr>
          <p:spPr bwMode="auto">
            <a:xfrm>
              <a:off x="1691" y="1611"/>
              <a:ext cx="69" cy="9"/>
            </a:xfrm>
            <a:custGeom>
              <a:avLst/>
              <a:gdLst/>
              <a:ahLst/>
              <a:cxnLst>
                <a:cxn ang="0">
                  <a:pos x="1" y="8"/>
                </a:cxn>
                <a:cxn ang="0">
                  <a:pos x="2" y="0"/>
                </a:cxn>
                <a:cxn ang="0">
                  <a:pos x="414" y="38"/>
                </a:cxn>
                <a:cxn ang="0">
                  <a:pos x="412" y="53"/>
                </a:cxn>
                <a:cxn ang="0">
                  <a:pos x="0" y="15"/>
                </a:cxn>
                <a:cxn ang="0">
                  <a:pos x="1" y="8"/>
                </a:cxn>
              </a:cxnLst>
              <a:rect l="0" t="0" r="r" b="b"/>
              <a:pathLst>
                <a:path w="414" h="53">
                  <a:moveTo>
                    <a:pt x="1" y="8"/>
                  </a:moveTo>
                  <a:lnTo>
                    <a:pt x="2" y="0"/>
                  </a:lnTo>
                  <a:lnTo>
                    <a:pt x="414" y="38"/>
                  </a:lnTo>
                  <a:lnTo>
                    <a:pt x="412" y="53"/>
                  </a:lnTo>
                  <a:lnTo>
                    <a:pt x="0" y="15"/>
                  </a:lnTo>
                  <a:lnTo>
                    <a:pt x="1" y="8"/>
                  </a:lnTo>
                  <a:close/>
                </a:path>
              </a:pathLst>
            </a:custGeom>
            <a:solidFill>
              <a:srgbClr val="DDDDDD"/>
            </a:solidFill>
            <a:ln w="9525">
              <a:noFill/>
              <a:round/>
              <a:headEnd/>
              <a:tailEnd/>
            </a:ln>
          </p:spPr>
          <p:txBody>
            <a:bodyPr/>
            <a:lstStyle/>
            <a:p>
              <a:endParaRPr lang="en-US"/>
            </a:p>
          </p:txBody>
        </p:sp>
        <p:sp>
          <p:nvSpPr>
            <p:cNvPr id="30250" name="Freeform 2602"/>
            <p:cNvSpPr>
              <a:spLocks/>
            </p:cNvSpPr>
            <p:nvPr/>
          </p:nvSpPr>
          <p:spPr bwMode="auto">
            <a:xfrm>
              <a:off x="1691" y="1622"/>
              <a:ext cx="69" cy="8"/>
            </a:xfrm>
            <a:custGeom>
              <a:avLst/>
              <a:gdLst/>
              <a:ahLst/>
              <a:cxnLst>
                <a:cxn ang="0">
                  <a:pos x="1" y="8"/>
                </a:cxn>
                <a:cxn ang="0">
                  <a:pos x="2" y="0"/>
                </a:cxn>
                <a:cxn ang="0">
                  <a:pos x="414" y="33"/>
                </a:cxn>
                <a:cxn ang="0">
                  <a:pos x="412" y="49"/>
                </a:cxn>
                <a:cxn ang="0">
                  <a:pos x="0" y="16"/>
                </a:cxn>
                <a:cxn ang="0">
                  <a:pos x="1" y="8"/>
                </a:cxn>
              </a:cxnLst>
              <a:rect l="0" t="0" r="r" b="b"/>
              <a:pathLst>
                <a:path w="414" h="49">
                  <a:moveTo>
                    <a:pt x="1" y="8"/>
                  </a:moveTo>
                  <a:lnTo>
                    <a:pt x="2" y="0"/>
                  </a:lnTo>
                  <a:lnTo>
                    <a:pt x="414" y="33"/>
                  </a:lnTo>
                  <a:lnTo>
                    <a:pt x="412" y="49"/>
                  </a:lnTo>
                  <a:lnTo>
                    <a:pt x="0" y="16"/>
                  </a:lnTo>
                  <a:lnTo>
                    <a:pt x="1" y="8"/>
                  </a:lnTo>
                  <a:close/>
                </a:path>
              </a:pathLst>
            </a:custGeom>
            <a:solidFill>
              <a:srgbClr val="DDDDDD"/>
            </a:solidFill>
            <a:ln w="9525">
              <a:noFill/>
              <a:round/>
              <a:headEnd/>
              <a:tailEnd/>
            </a:ln>
          </p:spPr>
          <p:txBody>
            <a:bodyPr/>
            <a:lstStyle/>
            <a:p>
              <a:endParaRPr lang="en-US"/>
            </a:p>
          </p:txBody>
        </p:sp>
        <p:sp>
          <p:nvSpPr>
            <p:cNvPr id="30251" name="Freeform 2603"/>
            <p:cNvSpPr>
              <a:spLocks/>
            </p:cNvSpPr>
            <p:nvPr/>
          </p:nvSpPr>
          <p:spPr bwMode="auto">
            <a:xfrm>
              <a:off x="1691" y="1632"/>
              <a:ext cx="69" cy="7"/>
            </a:xfrm>
            <a:custGeom>
              <a:avLst/>
              <a:gdLst/>
              <a:ahLst/>
              <a:cxnLst>
                <a:cxn ang="0">
                  <a:pos x="1" y="8"/>
                </a:cxn>
                <a:cxn ang="0">
                  <a:pos x="2" y="0"/>
                </a:cxn>
                <a:cxn ang="0">
                  <a:pos x="414" y="27"/>
                </a:cxn>
                <a:cxn ang="0">
                  <a:pos x="412" y="43"/>
                </a:cxn>
                <a:cxn ang="0">
                  <a:pos x="0" y="16"/>
                </a:cxn>
                <a:cxn ang="0">
                  <a:pos x="1" y="8"/>
                </a:cxn>
              </a:cxnLst>
              <a:rect l="0" t="0" r="r" b="b"/>
              <a:pathLst>
                <a:path w="414" h="43">
                  <a:moveTo>
                    <a:pt x="1" y="8"/>
                  </a:moveTo>
                  <a:lnTo>
                    <a:pt x="2" y="0"/>
                  </a:lnTo>
                  <a:lnTo>
                    <a:pt x="414" y="27"/>
                  </a:lnTo>
                  <a:lnTo>
                    <a:pt x="412" y="43"/>
                  </a:lnTo>
                  <a:lnTo>
                    <a:pt x="0" y="16"/>
                  </a:lnTo>
                  <a:lnTo>
                    <a:pt x="1" y="8"/>
                  </a:lnTo>
                  <a:close/>
                </a:path>
              </a:pathLst>
            </a:custGeom>
            <a:solidFill>
              <a:srgbClr val="DDDDDD"/>
            </a:solidFill>
            <a:ln w="9525">
              <a:noFill/>
              <a:round/>
              <a:headEnd/>
              <a:tailEnd/>
            </a:ln>
          </p:spPr>
          <p:txBody>
            <a:bodyPr/>
            <a:lstStyle/>
            <a:p>
              <a:endParaRPr lang="en-US"/>
            </a:p>
          </p:txBody>
        </p:sp>
        <p:sp>
          <p:nvSpPr>
            <p:cNvPr id="30252" name="Freeform 2604"/>
            <p:cNvSpPr>
              <a:spLocks/>
            </p:cNvSpPr>
            <p:nvPr/>
          </p:nvSpPr>
          <p:spPr bwMode="auto">
            <a:xfrm>
              <a:off x="1779" y="1614"/>
              <a:ext cx="20" cy="27"/>
            </a:xfrm>
            <a:custGeom>
              <a:avLst/>
              <a:gdLst/>
              <a:ahLst/>
              <a:cxnLst>
                <a:cxn ang="0">
                  <a:pos x="54" y="160"/>
                </a:cxn>
                <a:cxn ang="0">
                  <a:pos x="45" y="158"/>
                </a:cxn>
                <a:cxn ang="0">
                  <a:pos x="37" y="154"/>
                </a:cxn>
                <a:cxn ang="0">
                  <a:pos x="29" y="149"/>
                </a:cxn>
                <a:cxn ang="0">
                  <a:pos x="21" y="141"/>
                </a:cxn>
                <a:cxn ang="0">
                  <a:pos x="16" y="133"/>
                </a:cxn>
                <a:cxn ang="0">
                  <a:pos x="10" y="124"/>
                </a:cxn>
                <a:cxn ang="0">
                  <a:pos x="6" y="114"/>
                </a:cxn>
                <a:cxn ang="0">
                  <a:pos x="2" y="103"/>
                </a:cxn>
                <a:cxn ang="0">
                  <a:pos x="0" y="92"/>
                </a:cxn>
                <a:cxn ang="0">
                  <a:pos x="0" y="80"/>
                </a:cxn>
                <a:cxn ang="0">
                  <a:pos x="0" y="72"/>
                </a:cxn>
                <a:cxn ang="0">
                  <a:pos x="1" y="61"/>
                </a:cxn>
                <a:cxn ang="0">
                  <a:pos x="5" y="50"/>
                </a:cxn>
                <a:cxn ang="0">
                  <a:pos x="9" y="40"/>
                </a:cxn>
                <a:cxn ang="0">
                  <a:pos x="13" y="30"/>
                </a:cxn>
                <a:cxn ang="0">
                  <a:pos x="20" y="22"/>
                </a:cxn>
                <a:cxn ang="0">
                  <a:pos x="27" y="14"/>
                </a:cxn>
                <a:cxn ang="0">
                  <a:pos x="34" y="8"/>
                </a:cxn>
                <a:cxn ang="0">
                  <a:pos x="42" y="4"/>
                </a:cxn>
                <a:cxn ang="0">
                  <a:pos x="50" y="1"/>
                </a:cxn>
                <a:cxn ang="0">
                  <a:pos x="60" y="0"/>
                </a:cxn>
                <a:cxn ang="0">
                  <a:pos x="66" y="1"/>
                </a:cxn>
                <a:cxn ang="0">
                  <a:pos x="75" y="3"/>
                </a:cxn>
                <a:cxn ang="0">
                  <a:pos x="83" y="6"/>
                </a:cxn>
                <a:cxn ang="0">
                  <a:pos x="90" y="12"/>
                </a:cxn>
                <a:cxn ang="0">
                  <a:pos x="97" y="20"/>
                </a:cxn>
                <a:cxn ang="0">
                  <a:pos x="104" y="27"/>
                </a:cxn>
                <a:cxn ang="0">
                  <a:pos x="108" y="36"/>
                </a:cxn>
                <a:cxn ang="0">
                  <a:pos x="113" y="46"/>
                </a:cxn>
                <a:cxn ang="0">
                  <a:pos x="116" y="57"/>
                </a:cxn>
                <a:cxn ang="0">
                  <a:pos x="118" y="69"/>
                </a:cxn>
                <a:cxn ang="0">
                  <a:pos x="119" y="80"/>
                </a:cxn>
                <a:cxn ang="0">
                  <a:pos x="118" y="89"/>
                </a:cxn>
                <a:cxn ang="0">
                  <a:pos x="117" y="100"/>
                </a:cxn>
                <a:cxn ang="0">
                  <a:pos x="114" y="111"/>
                </a:cxn>
                <a:cxn ang="0">
                  <a:pos x="110" y="121"/>
                </a:cxn>
                <a:cxn ang="0">
                  <a:pos x="105" y="131"/>
                </a:cxn>
                <a:cxn ang="0">
                  <a:pos x="99" y="139"/>
                </a:cxn>
                <a:cxn ang="0">
                  <a:pos x="93" y="146"/>
                </a:cxn>
                <a:cxn ang="0">
                  <a:pos x="85" y="152"/>
                </a:cxn>
                <a:cxn ang="0">
                  <a:pos x="77" y="156"/>
                </a:cxn>
                <a:cxn ang="0">
                  <a:pos x="69" y="160"/>
                </a:cxn>
                <a:cxn ang="0">
                  <a:pos x="60" y="160"/>
                </a:cxn>
              </a:cxnLst>
              <a:rect l="0" t="0" r="r" b="b"/>
              <a:pathLst>
                <a:path w="119" h="160">
                  <a:moveTo>
                    <a:pt x="60" y="160"/>
                  </a:moveTo>
                  <a:lnTo>
                    <a:pt x="57" y="160"/>
                  </a:lnTo>
                  <a:lnTo>
                    <a:pt x="54" y="160"/>
                  </a:lnTo>
                  <a:lnTo>
                    <a:pt x="50" y="160"/>
                  </a:lnTo>
                  <a:lnTo>
                    <a:pt x="48" y="159"/>
                  </a:lnTo>
                  <a:lnTo>
                    <a:pt x="45" y="158"/>
                  </a:lnTo>
                  <a:lnTo>
                    <a:pt x="42" y="156"/>
                  </a:lnTo>
                  <a:lnTo>
                    <a:pt x="39" y="155"/>
                  </a:lnTo>
                  <a:lnTo>
                    <a:pt x="37" y="154"/>
                  </a:lnTo>
                  <a:lnTo>
                    <a:pt x="34" y="152"/>
                  </a:lnTo>
                  <a:lnTo>
                    <a:pt x="31" y="150"/>
                  </a:lnTo>
                  <a:lnTo>
                    <a:pt x="29" y="149"/>
                  </a:lnTo>
                  <a:lnTo>
                    <a:pt x="27" y="146"/>
                  </a:lnTo>
                  <a:lnTo>
                    <a:pt x="25" y="144"/>
                  </a:lnTo>
                  <a:lnTo>
                    <a:pt x="21" y="141"/>
                  </a:lnTo>
                  <a:lnTo>
                    <a:pt x="20" y="139"/>
                  </a:lnTo>
                  <a:lnTo>
                    <a:pt x="18" y="136"/>
                  </a:lnTo>
                  <a:lnTo>
                    <a:pt x="16" y="133"/>
                  </a:lnTo>
                  <a:lnTo>
                    <a:pt x="13" y="131"/>
                  </a:lnTo>
                  <a:lnTo>
                    <a:pt x="11" y="127"/>
                  </a:lnTo>
                  <a:lnTo>
                    <a:pt x="10" y="124"/>
                  </a:lnTo>
                  <a:lnTo>
                    <a:pt x="9" y="121"/>
                  </a:lnTo>
                  <a:lnTo>
                    <a:pt x="7" y="117"/>
                  </a:lnTo>
                  <a:lnTo>
                    <a:pt x="6" y="114"/>
                  </a:lnTo>
                  <a:lnTo>
                    <a:pt x="5" y="111"/>
                  </a:lnTo>
                  <a:lnTo>
                    <a:pt x="3" y="107"/>
                  </a:lnTo>
                  <a:lnTo>
                    <a:pt x="2" y="103"/>
                  </a:lnTo>
                  <a:lnTo>
                    <a:pt x="1" y="100"/>
                  </a:lnTo>
                  <a:lnTo>
                    <a:pt x="1" y="96"/>
                  </a:lnTo>
                  <a:lnTo>
                    <a:pt x="0" y="92"/>
                  </a:lnTo>
                  <a:lnTo>
                    <a:pt x="0" y="89"/>
                  </a:lnTo>
                  <a:lnTo>
                    <a:pt x="0" y="84"/>
                  </a:lnTo>
                  <a:lnTo>
                    <a:pt x="0" y="80"/>
                  </a:lnTo>
                  <a:lnTo>
                    <a:pt x="0" y="80"/>
                  </a:lnTo>
                  <a:lnTo>
                    <a:pt x="0" y="76"/>
                  </a:lnTo>
                  <a:lnTo>
                    <a:pt x="0" y="72"/>
                  </a:lnTo>
                  <a:lnTo>
                    <a:pt x="0" y="69"/>
                  </a:lnTo>
                  <a:lnTo>
                    <a:pt x="1" y="64"/>
                  </a:lnTo>
                  <a:lnTo>
                    <a:pt x="1" y="61"/>
                  </a:lnTo>
                  <a:lnTo>
                    <a:pt x="2" y="57"/>
                  </a:lnTo>
                  <a:lnTo>
                    <a:pt x="3" y="53"/>
                  </a:lnTo>
                  <a:lnTo>
                    <a:pt x="5" y="50"/>
                  </a:lnTo>
                  <a:lnTo>
                    <a:pt x="6" y="46"/>
                  </a:lnTo>
                  <a:lnTo>
                    <a:pt x="7" y="43"/>
                  </a:lnTo>
                  <a:lnTo>
                    <a:pt x="9" y="40"/>
                  </a:lnTo>
                  <a:lnTo>
                    <a:pt x="10" y="36"/>
                  </a:lnTo>
                  <a:lnTo>
                    <a:pt x="11" y="33"/>
                  </a:lnTo>
                  <a:lnTo>
                    <a:pt x="13" y="30"/>
                  </a:lnTo>
                  <a:lnTo>
                    <a:pt x="16" y="27"/>
                  </a:lnTo>
                  <a:lnTo>
                    <a:pt x="18" y="24"/>
                  </a:lnTo>
                  <a:lnTo>
                    <a:pt x="20" y="22"/>
                  </a:lnTo>
                  <a:lnTo>
                    <a:pt x="21" y="20"/>
                  </a:lnTo>
                  <a:lnTo>
                    <a:pt x="25" y="16"/>
                  </a:lnTo>
                  <a:lnTo>
                    <a:pt x="27" y="14"/>
                  </a:lnTo>
                  <a:lnTo>
                    <a:pt x="29" y="12"/>
                  </a:lnTo>
                  <a:lnTo>
                    <a:pt x="31" y="11"/>
                  </a:lnTo>
                  <a:lnTo>
                    <a:pt x="34" y="8"/>
                  </a:lnTo>
                  <a:lnTo>
                    <a:pt x="37" y="6"/>
                  </a:lnTo>
                  <a:lnTo>
                    <a:pt x="39" y="5"/>
                  </a:lnTo>
                  <a:lnTo>
                    <a:pt x="42" y="4"/>
                  </a:lnTo>
                  <a:lnTo>
                    <a:pt x="45" y="3"/>
                  </a:lnTo>
                  <a:lnTo>
                    <a:pt x="48" y="2"/>
                  </a:lnTo>
                  <a:lnTo>
                    <a:pt x="50" y="1"/>
                  </a:lnTo>
                  <a:lnTo>
                    <a:pt x="54" y="1"/>
                  </a:lnTo>
                  <a:lnTo>
                    <a:pt x="57" y="1"/>
                  </a:lnTo>
                  <a:lnTo>
                    <a:pt x="60" y="0"/>
                  </a:lnTo>
                  <a:lnTo>
                    <a:pt x="60" y="0"/>
                  </a:lnTo>
                  <a:lnTo>
                    <a:pt x="63" y="1"/>
                  </a:lnTo>
                  <a:lnTo>
                    <a:pt x="66" y="1"/>
                  </a:lnTo>
                  <a:lnTo>
                    <a:pt x="69" y="1"/>
                  </a:lnTo>
                  <a:lnTo>
                    <a:pt x="71" y="2"/>
                  </a:lnTo>
                  <a:lnTo>
                    <a:pt x="75" y="3"/>
                  </a:lnTo>
                  <a:lnTo>
                    <a:pt x="77" y="4"/>
                  </a:lnTo>
                  <a:lnTo>
                    <a:pt x="80" y="5"/>
                  </a:lnTo>
                  <a:lnTo>
                    <a:pt x="83" y="6"/>
                  </a:lnTo>
                  <a:lnTo>
                    <a:pt x="85" y="8"/>
                  </a:lnTo>
                  <a:lnTo>
                    <a:pt x="88" y="11"/>
                  </a:lnTo>
                  <a:lnTo>
                    <a:pt x="90" y="12"/>
                  </a:lnTo>
                  <a:lnTo>
                    <a:pt x="93" y="14"/>
                  </a:lnTo>
                  <a:lnTo>
                    <a:pt x="95" y="16"/>
                  </a:lnTo>
                  <a:lnTo>
                    <a:pt x="97" y="20"/>
                  </a:lnTo>
                  <a:lnTo>
                    <a:pt x="99" y="22"/>
                  </a:lnTo>
                  <a:lnTo>
                    <a:pt x="102" y="24"/>
                  </a:lnTo>
                  <a:lnTo>
                    <a:pt x="104" y="27"/>
                  </a:lnTo>
                  <a:lnTo>
                    <a:pt x="105" y="30"/>
                  </a:lnTo>
                  <a:lnTo>
                    <a:pt x="107" y="33"/>
                  </a:lnTo>
                  <a:lnTo>
                    <a:pt x="108" y="36"/>
                  </a:lnTo>
                  <a:lnTo>
                    <a:pt x="110" y="40"/>
                  </a:lnTo>
                  <a:lnTo>
                    <a:pt x="112" y="43"/>
                  </a:lnTo>
                  <a:lnTo>
                    <a:pt x="113" y="46"/>
                  </a:lnTo>
                  <a:lnTo>
                    <a:pt x="114" y="50"/>
                  </a:lnTo>
                  <a:lnTo>
                    <a:pt x="115" y="53"/>
                  </a:lnTo>
                  <a:lnTo>
                    <a:pt x="116" y="57"/>
                  </a:lnTo>
                  <a:lnTo>
                    <a:pt x="117" y="61"/>
                  </a:lnTo>
                  <a:lnTo>
                    <a:pt x="117" y="64"/>
                  </a:lnTo>
                  <a:lnTo>
                    <a:pt x="118" y="69"/>
                  </a:lnTo>
                  <a:lnTo>
                    <a:pt x="118" y="72"/>
                  </a:lnTo>
                  <a:lnTo>
                    <a:pt x="118" y="76"/>
                  </a:lnTo>
                  <a:lnTo>
                    <a:pt x="119" y="80"/>
                  </a:lnTo>
                  <a:lnTo>
                    <a:pt x="119" y="80"/>
                  </a:lnTo>
                  <a:lnTo>
                    <a:pt x="118" y="84"/>
                  </a:lnTo>
                  <a:lnTo>
                    <a:pt x="118" y="89"/>
                  </a:lnTo>
                  <a:lnTo>
                    <a:pt x="118" y="92"/>
                  </a:lnTo>
                  <a:lnTo>
                    <a:pt x="117" y="96"/>
                  </a:lnTo>
                  <a:lnTo>
                    <a:pt x="117" y="100"/>
                  </a:lnTo>
                  <a:lnTo>
                    <a:pt x="116" y="103"/>
                  </a:lnTo>
                  <a:lnTo>
                    <a:pt x="115" y="107"/>
                  </a:lnTo>
                  <a:lnTo>
                    <a:pt x="114" y="111"/>
                  </a:lnTo>
                  <a:lnTo>
                    <a:pt x="113" y="114"/>
                  </a:lnTo>
                  <a:lnTo>
                    <a:pt x="112" y="117"/>
                  </a:lnTo>
                  <a:lnTo>
                    <a:pt x="110" y="121"/>
                  </a:lnTo>
                  <a:lnTo>
                    <a:pt x="108" y="124"/>
                  </a:lnTo>
                  <a:lnTo>
                    <a:pt x="107" y="127"/>
                  </a:lnTo>
                  <a:lnTo>
                    <a:pt x="105" y="131"/>
                  </a:lnTo>
                  <a:lnTo>
                    <a:pt x="104" y="133"/>
                  </a:lnTo>
                  <a:lnTo>
                    <a:pt x="102" y="136"/>
                  </a:lnTo>
                  <a:lnTo>
                    <a:pt x="99" y="139"/>
                  </a:lnTo>
                  <a:lnTo>
                    <a:pt x="97" y="141"/>
                  </a:lnTo>
                  <a:lnTo>
                    <a:pt x="95" y="144"/>
                  </a:lnTo>
                  <a:lnTo>
                    <a:pt x="93" y="146"/>
                  </a:lnTo>
                  <a:lnTo>
                    <a:pt x="90" y="149"/>
                  </a:lnTo>
                  <a:lnTo>
                    <a:pt x="88" y="150"/>
                  </a:lnTo>
                  <a:lnTo>
                    <a:pt x="85" y="152"/>
                  </a:lnTo>
                  <a:lnTo>
                    <a:pt x="83" y="154"/>
                  </a:lnTo>
                  <a:lnTo>
                    <a:pt x="80" y="155"/>
                  </a:lnTo>
                  <a:lnTo>
                    <a:pt x="77" y="156"/>
                  </a:lnTo>
                  <a:lnTo>
                    <a:pt x="75" y="158"/>
                  </a:lnTo>
                  <a:lnTo>
                    <a:pt x="71" y="159"/>
                  </a:lnTo>
                  <a:lnTo>
                    <a:pt x="69" y="160"/>
                  </a:lnTo>
                  <a:lnTo>
                    <a:pt x="66" y="160"/>
                  </a:lnTo>
                  <a:lnTo>
                    <a:pt x="63" y="160"/>
                  </a:lnTo>
                  <a:lnTo>
                    <a:pt x="60" y="160"/>
                  </a:lnTo>
                  <a:lnTo>
                    <a:pt x="60" y="160"/>
                  </a:lnTo>
                  <a:close/>
                </a:path>
              </a:pathLst>
            </a:custGeom>
            <a:solidFill>
              <a:srgbClr val="6B6B6B"/>
            </a:solidFill>
            <a:ln w="9525">
              <a:noFill/>
              <a:round/>
              <a:headEnd/>
              <a:tailEnd/>
            </a:ln>
          </p:spPr>
          <p:txBody>
            <a:bodyPr/>
            <a:lstStyle/>
            <a:p>
              <a:endParaRPr lang="en-US"/>
            </a:p>
          </p:txBody>
        </p:sp>
        <p:sp>
          <p:nvSpPr>
            <p:cNvPr id="30253" name="Freeform 2605"/>
            <p:cNvSpPr>
              <a:spLocks/>
            </p:cNvSpPr>
            <p:nvPr/>
          </p:nvSpPr>
          <p:spPr bwMode="auto">
            <a:xfrm>
              <a:off x="1781" y="1616"/>
              <a:ext cx="19" cy="25"/>
            </a:xfrm>
            <a:custGeom>
              <a:avLst/>
              <a:gdLst/>
              <a:ahLst/>
              <a:cxnLst>
                <a:cxn ang="0">
                  <a:pos x="52" y="150"/>
                </a:cxn>
                <a:cxn ang="0">
                  <a:pos x="44" y="148"/>
                </a:cxn>
                <a:cxn ang="0">
                  <a:pos x="36" y="144"/>
                </a:cxn>
                <a:cxn ang="0">
                  <a:pos x="28" y="139"/>
                </a:cxn>
                <a:cxn ang="0">
                  <a:pos x="22" y="133"/>
                </a:cxn>
                <a:cxn ang="0">
                  <a:pos x="16" y="125"/>
                </a:cxn>
                <a:cxn ang="0">
                  <a:pos x="10" y="116"/>
                </a:cxn>
                <a:cxn ang="0">
                  <a:pos x="6" y="107"/>
                </a:cxn>
                <a:cxn ang="0">
                  <a:pos x="3" y="97"/>
                </a:cxn>
                <a:cxn ang="0">
                  <a:pos x="0" y="86"/>
                </a:cxn>
                <a:cxn ang="0">
                  <a:pos x="0" y="75"/>
                </a:cxn>
                <a:cxn ang="0">
                  <a:pos x="0" y="69"/>
                </a:cxn>
                <a:cxn ang="0">
                  <a:pos x="1" y="57"/>
                </a:cxn>
                <a:cxn ang="0">
                  <a:pos x="5" y="47"/>
                </a:cxn>
                <a:cxn ang="0">
                  <a:pos x="8" y="37"/>
                </a:cxn>
                <a:cxn ang="0">
                  <a:pos x="14" y="28"/>
                </a:cxn>
                <a:cxn ang="0">
                  <a:pos x="19" y="21"/>
                </a:cxn>
                <a:cxn ang="0">
                  <a:pos x="26" y="14"/>
                </a:cxn>
                <a:cxn ang="0">
                  <a:pos x="34" y="7"/>
                </a:cxn>
                <a:cxn ang="0">
                  <a:pos x="42" y="4"/>
                </a:cxn>
                <a:cxn ang="0">
                  <a:pos x="49" y="1"/>
                </a:cxn>
                <a:cxn ang="0">
                  <a:pos x="58" y="0"/>
                </a:cxn>
                <a:cxn ang="0">
                  <a:pos x="64" y="1"/>
                </a:cxn>
                <a:cxn ang="0">
                  <a:pos x="72" y="3"/>
                </a:cxn>
                <a:cxn ang="0">
                  <a:pos x="80" y="6"/>
                </a:cxn>
                <a:cxn ang="0">
                  <a:pos x="86" y="12"/>
                </a:cxn>
                <a:cxn ang="0">
                  <a:pos x="93" y="18"/>
                </a:cxn>
                <a:cxn ang="0">
                  <a:pos x="100" y="25"/>
                </a:cxn>
                <a:cxn ang="0">
                  <a:pos x="104" y="34"/>
                </a:cxn>
                <a:cxn ang="0">
                  <a:pos x="109" y="44"/>
                </a:cxn>
                <a:cxn ang="0">
                  <a:pos x="112" y="54"/>
                </a:cxn>
                <a:cxn ang="0">
                  <a:pos x="114" y="65"/>
                </a:cxn>
                <a:cxn ang="0">
                  <a:pos x="115" y="75"/>
                </a:cxn>
                <a:cxn ang="0">
                  <a:pos x="114" y="83"/>
                </a:cxn>
                <a:cxn ang="0">
                  <a:pos x="113" y="94"/>
                </a:cxn>
                <a:cxn ang="0">
                  <a:pos x="110" y="104"/>
                </a:cxn>
                <a:cxn ang="0">
                  <a:pos x="106" y="113"/>
                </a:cxn>
                <a:cxn ang="0">
                  <a:pos x="101" y="122"/>
                </a:cxn>
                <a:cxn ang="0">
                  <a:pos x="95" y="130"/>
                </a:cxn>
                <a:cxn ang="0">
                  <a:pos x="90" y="138"/>
                </a:cxn>
                <a:cxn ang="0">
                  <a:pos x="82" y="143"/>
                </a:cxn>
                <a:cxn ang="0">
                  <a:pos x="74" y="146"/>
                </a:cxn>
                <a:cxn ang="0">
                  <a:pos x="66" y="150"/>
                </a:cxn>
                <a:cxn ang="0">
                  <a:pos x="58" y="150"/>
                </a:cxn>
              </a:cxnLst>
              <a:rect l="0" t="0" r="r" b="b"/>
              <a:pathLst>
                <a:path w="115" h="150">
                  <a:moveTo>
                    <a:pt x="58" y="150"/>
                  </a:moveTo>
                  <a:lnTo>
                    <a:pt x="55" y="150"/>
                  </a:lnTo>
                  <a:lnTo>
                    <a:pt x="52" y="150"/>
                  </a:lnTo>
                  <a:lnTo>
                    <a:pt x="49" y="150"/>
                  </a:lnTo>
                  <a:lnTo>
                    <a:pt x="47" y="149"/>
                  </a:lnTo>
                  <a:lnTo>
                    <a:pt x="44" y="148"/>
                  </a:lnTo>
                  <a:lnTo>
                    <a:pt x="42" y="146"/>
                  </a:lnTo>
                  <a:lnTo>
                    <a:pt x="38" y="145"/>
                  </a:lnTo>
                  <a:lnTo>
                    <a:pt x="36" y="144"/>
                  </a:lnTo>
                  <a:lnTo>
                    <a:pt x="34" y="143"/>
                  </a:lnTo>
                  <a:lnTo>
                    <a:pt x="30" y="141"/>
                  </a:lnTo>
                  <a:lnTo>
                    <a:pt x="28" y="139"/>
                  </a:lnTo>
                  <a:lnTo>
                    <a:pt x="26" y="138"/>
                  </a:lnTo>
                  <a:lnTo>
                    <a:pt x="24" y="135"/>
                  </a:lnTo>
                  <a:lnTo>
                    <a:pt x="22" y="133"/>
                  </a:lnTo>
                  <a:lnTo>
                    <a:pt x="19" y="130"/>
                  </a:lnTo>
                  <a:lnTo>
                    <a:pt x="17" y="128"/>
                  </a:lnTo>
                  <a:lnTo>
                    <a:pt x="16" y="125"/>
                  </a:lnTo>
                  <a:lnTo>
                    <a:pt x="14" y="122"/>
                  </a:lnTo>
                  <a:lnTo>
                    <a:pt x="12" y="120"/>
                  </a:lnTo>
                  <a:lnTo>
                    <a:pt x="10" y="116"/>
                  </a:lnTo>
                  <a:lnTo>
                    <a:pt x="8" y="113"/>
                  </a:lnTo>
                  <a:lnTo>
                    <a:pt x="7" y="111"/>
                  </a:lnTo>
                  <a:lnTo>
                    <a:pt x="6" y="107"/>
                  </a:lnTo>
                  <a:lnTo>
                    <a:pt x="5" y="104"/>
                  </a:lnTo>
                  <a:lnTo>
                    <a:pt x="4" y="101"/>
                  </a:lnTo>
                  <a:lnTo>
                    <a:pt x="3" y="97"/>
                  </a:lnTo>
                  <a:lnTo>
                    <a:pt x="1" y="94"/>
                  </a:lnTo>
                  <a:lnTo>
                    <a:pt x="1" y="90"/>
                  </a:lnTo>
                  <a:lnTo>
                    <a:pt x="0" y="86"/>
                  </a:lnTo>
                  <a:lnTo>
                    <a:pt x="0" y="83"/>
                  </a:lnTo>
                  <a:lnTo>
                    <a:pt x="0" y="80"/>
                  </a:lnTo>
                  <a:lnTo>
                    <a:pt x="0" y="75"/>
                  </a:lnTo>
                  <a:lnTo>
                    <a:pt x="0" y="75"/>
                  </a:lnTo>
                  <a:lnTo>
                    <a:pt x="0" y="72"/>
                  </a:lnTo>
                  <a:lnTo>
                    <a:pt x="0" y="69"/>
                  </a:lnTo>
                  <a:lnTo>
                    <a:pt x="0" y="65"/>
                  </a:lnTo>
                  <a:lnTo>
                    <a:pt x="1" y="61"/>
                  </a:lnTo>
                  <a:lnTo>
                    <a:pt x="1" y="57"/>
                  </a:lnTo>
                  <a:lnTo>
                    <a:pt x="3" y="54"/>
                  </a:lnTo>
                  <a:lnTo>
                    <a:pt x="4" y="51"/>
                  </a:lnTo>
                  <a:lnTo>
                    <a:pt x="5" y="47"/>
                  </a:lnTo>
                  <a:lnTo>
                    <a:pt x="6" y="44"/>
                  </a:lnTo>
                  <a:lnTo>
                    <a:pt x="7" y="41"/>
                  </a:lnTo>
                  <a:lnTo>
                    <a:pt x="8" y="37"/>
                  </a:lnTo>
                  <a:lnTo>
                    <a:pt x="10" y="34"/>
                  </a:lnTo>
                  <a:lnTo>
                    <a:pt x="12" y="31"/>
                  </a:lnTo>
                  <a:lnTo>
                    <a:pt x="14" y="28"/>
                  </a:lnTo>
                  <a:lnTo>
                    <a:pt x="16" y="25"/>
                  </a:lnTo>
                  <a:lnTo>
                    <a:pt x="17" y="23"/>
                  </a:lnTo>
                  <a:lnTo>
                    <a:pt x="19" y="21"/>
                  </a:lnTo>
                  <a:lnTo>
                    <a:pt x="22" y="18"/>
                  </a:lnTo>
                  <a:lnTo>
                    <a:pt x="24" y="15"/>
                  </a:lnTo>
                  <a:lnTo>
                    <a:pt x="26" y="14"/>
                  </a:lnTo>
                  <a:lnTo>
                    <a:pt x="28" y="12"/>
                  </a:lnTo>
                  <a:lnTo>
                    <a:pt x="30" y="10"/>
                  </a:lnTo>
                  <a:lnTo>
                    <a:pt x="34" y="7"/>
                  </a:lnTo>
                  <a:lnTo>
                    <a:pt x="36" y="6"/>
                  </a:lnTo>
                  <a:lnTo>
                    <a:pt x="38" y="5"/>
                  </a:lnTo>
                  <a:lnTo>
                    <a:pt x="42" y="4"/>
                  </a:lnTo>
                  <a:lnTo>
                    <a:pt x="44" y="3"/>
                  </a:lnTo>
                  <a:lnTo>
                    <a:pt x="47" y="2"/>
                  </a:lnTo>
                  <a:lnTo>
                    <a:pt x="49" y="1"/>
                  </a:lnTo>
                  <a:lnTo>
                    <a:pt x="52" y="1"/>
                  </a:lnTo>
                  <a:lnTo>
                    <a:pt x="55" y="1"/>
                  </a:lnTo>
                  <a:lnTo>
                    <a:pt x="58" y="0"/>
                  </a:lnTo>
                  <a:lnTo>
                    <a:pt x="58" y="0"/>
                  </a:lnTo>
                  <a:lnTo>
                    <a:pt x="61" y="1"/>
                  </a:lnTo>
                  <a:lnTo>
                    <a:pt x="64" y="1"/>
                  </a:lnTo>
                  <a:lnTo>
                    <a:pt x="66" y="1"/>
                  </a:lnTo>
                  <a:lnTo>
                    <a:pt x="68" y="2"/>
                  </a:lnTo>
                  <a:lnTo>
                    <a:pt x="72" y="3"/>
                  </a:lnTo>
                  <a:lnTo>
                    <a:pt x="74" y="4"/>
                  </a:lnTo>
                  <a:lnTo>
                    <a:pt x="77" y="5"/>
                  </a:lnTo>
                  <a:lnTo>
                    <a:pt x="80" y="6"/>
                  </a:lnTo>
                  <a:lnTo>
                    <a:pt x="82" y="7"/>
                  </a:lnTo>
                  <a:lnTo>
                    <a:pt x="84" y="10"/>
                  </a:lnTo>
                  <a:lnTo>
                    <a:pt x="86" y="12"/>
                  </a:lnTo>
                  <a:lnTo>
                    <a:pt x="90" y="14"/>
                  </a:lnTo>
                  <a:lnTo>
                    <a:pt x="92" y="15"/>
                  </a:lnTo>
                  <a:lnTo>
                    <a:pt x="93" y="18"/>
                  </a:lnTo>
                  <a:lnTo>
                    <a:pt x="95" y="21"/>
                  </a:lnTo>
                  <a:lnTo>
                    <a:pt x="97" y="23"/>
                  </a:lnTo>
                  <a:lnTo>
                    <a:pt x="100" y="25"/>
                  </a:lnTo>
                  <a:lnTo>
                    <a:pt x="101" y="28"/>
                  </a:lnTo>
                  <a:lnTo>
                    <a:pt x="103" y="31"/>
                  </a:lnTo>
                  <a:lnTo>
                    <a:pt x="104" y="34"/>
                  </a:lnTo>
                  <a:lnTo>
                    <a:pt x="106" y="37"/>
                  </a:lnTo>
                  <a:lnTo>
                    <a:pt x="107" y="41"/>
                  </a:lnTo>
                  <a:lnTo>
                    <a:pt x="109" y="44"/>
                  </a:lnTo>
                  <a:lnTo>
                    <a:pt x="110" y="47"/>
                  </a:lnTo>
                  <a:lnTo>
                    <a:pt x="111" y="51"/>
                  </a:lnTo>
                  <a:lnTo>
                    <a:pt x="112" y="54"/>
                  </a:lnTo>
                  <a:lnTo>
                    <a:pt x="113" y="57"/>
                  </a:lnTo>
                  <a:lnTo>
                    <a:pt x="113" y="61"/>
                  </a:lnTo>
                  <a:lnTo>
                    <a:pt x="114" y="65"/>
                  </a:lnTo>
                  <a:lnTo>
                    <a:pt x="114" y="69"/>
                  </a:lnTo>
                  <a:lnTo>
                    <a:pt x="114" y="72"/>
                  </a:lnTo>
                  <a:lnTo>
                    <a:pt x="115" y="75"/>
                  </a:lnTo>
                  <a:lnTo>
                    <a:pt x="115" y="75"/>
                  </a:lnTo>
                  <a:lnTo>
                    <a:pt x="114" y="80"/>
                  </a:lnTo>
                  <a:lnTo>
                    <a:pt x="114" y="83"/>
                  </a:lnTo>
                  <a:lnTo>
                    <a:pt x="114" y="86"/>
                  </a:lnTo>
                  <a:lnTo>
                    <a:pt x="113" y="90"/>
                  </a:lnTo>
                  <a:lnTo>
                    <a:pt x="113" y="94"/>
                  </a:lnTo>
                  <a:lnTo>
                    <a:pt x="112" y="97"/>
                  </a:lnTo>
                  <a:lnTo>
                    <a:pt x="111" y="101"/>
                  </a:lnTo>
                  <a:lnTo>
                    <a:pt x="110" y="104"/>
                  </a:lnTo>
                  <a:lnTo>
                    <a:pt x="109" y="107"/>
                  </a:lnTo>
                  <a:lnTo>
                    <a:pt x="107" y="111"/>
                  </a:lnTo>
                  <a:lnTo>
                    <a:pt x="106" y="113"/>
                  </a:lnTo>
                  <a:lnTo>
                    <a:pt x="104" y="116"/>
                  </a:lnTo>
                  <a:lnTo>
                    <a:pt x="103" y="120"/>
                  </a:lnTo>
                  <a:lnTo>
                    <a:pt x="101" y="122"/>
                  </a:lnTo>
                  <a:lnTo>
                    <a:pt x="100" y="125"/>
                  </a:lnTo>
                  <a:lnTo>
                    <a:pt x="97" y="128"/>
                  </a:lnTo>
                  <a:lnTo>
                    <a:pt x="95" y="130"/>
                  </a:lnTo>
                  <a:lnTo>
                    <a:pt x="93" y="133"/>
                  </a:lnTo>
                  <a:lnTo>
                    <a:pt x="92" y="135"/>
                  </a:lnTo>
                  <a:lnTo>
                    <a:pt x="90" y="138"/>
                  </a:lnTo>
                  <a:lnTo>
                    <a:pt x="86" y="139"/>
                  </a:lnTo>
                  <a:lnTo>
                    <a:pt x="84" y="141"/>
                  </a:lnTo>
                  <a:lnTo>
                    <a:pt x="82" y="143"/>
                  </a:lnTo>
                  <a:lnTo>
                    <a:pt x="80" y="144"/>
                  </a:lnTo>
                  <a:lnTo>
                    <a:pt x="77" y="145"/>
                  </a:lnTo>
                  <a:lnTo>
                    <a:pt x="74" y="146"/>
                  </a:lnTo>
                  <a:lnTo>
                    <a:pt x="72" y="148"/>
                  </a:lnTo>
                  <a:lnTo>
                    <a:pt x="68" y="149"/>
                  </a:lnTo>
                  <a:lnTo>
                    <a:pt x="66" y="150"/>
                  </a:lnTo>
                  <a:lnTo>
                    <a:pt x="64" y="150"/>
                  </a:lnTo>
                  <a:lnTo>
                    <a:pt x="61" y="150"/>
                  </a:lnTo>
                  <a:lnTo>
                    <a:pt x="58" y="150"/>
                  </a:lnTo>
                  <a:lnTo>
                    <a:pt x="58" y="150"/>
                  </a:lnTo>
                  <a:close/>
                </a:path>
              </a:pathLst>
            </a:custGeom>
            <a:solidFill>
              <a:srgbClr val="EDEDED"/>
            </a:solidFill>
            <a:ln w="9525">
              <a:noFill/>
              <a:round/>
              <a:headEnd/>
              <a:tailEnd/>
            </a:ln>
          </p:spPr>
          <p:txBody>
            <a:bodyPr/>
            <a:lstStyle/>
            <a:p>
              <a:endParaRPr lang="en-US"/>
            </a:p>
          </p:txBody>
        </p:sp>
        <p:sp>
          <p:nvSpPr>
            <p:cNvPr id="30254" name="Freeform 2606"/>
            <p:cNvSpPr>
              <a:spLocks/>
            </p:cNvSpPr>
            <p:nvPr/>
          </p:nvSpPr>
          <p:spPr bwMode="auto">
            <a:xfrm>
              <a:off x="1636" y="1597"/>
              <a:ext cx="24" cy="31"/>
            </a:xfrm>
            <a:custGeom>
              <a:avLst/>
              <a:gdLst/>
              <a:ahLst/>
              <a:cxnLst>
                <a:cxn ang="0">
                  <a:pos x="65" y="185"/>
                </a:cxn>
                <a:cxn ang="0">
                  <a:pos x="55" y="182"/>
                </a:cxn>
                <a:cxn ang="0">
                  <a:pos x="45" y="178"/>
                </a:cxn>
                <a:cxn ang="0">
                  <a:pos x="36" y="171"/>
                </a:cxn>
                <a:cxn ang="0">
                  <a:pos x="27" y="164"/>
                </a:cxn>
                <a:cxn ang="0">
                  <a:pos x="19" y="155"/>
                </a:cxn>
                <a:cxn ang="0">
                  <a:pos x="12" y="145"/>
                </a:cxn>
                <a:cxn ang="0">
                  <a:pos x="7" y="132"/>
                </a:cxn>
                <a:cxn ang="0">
                  <a:pos x="3" y="120"/>
                </a:cxn>
                <a:cxn ang="0">
                  <a:pos x="0" y="107"/>
                </a:cxn>
                <a:cxn ang="0">
                  <a:pos x="0" y="92"/>
                </a:cxn>
                <a:cxn ang="0">
                  <a:pos x="0" y="83"/>
                </a:cxn>
                <a:cxn ang="0">
                  <a:pos x="2" y="70"/>
                </a:cxn>
                <a:cxn ang="0">
                  <a:pos x="6" y="58"/>
                </a:cxn>
                <a:cxn ang="0">
                  <a:pos x="10" y="46"/>
                </a:cxn>
                <a:cxn ang="0">
                  <a:pos x="17" y="34"/>
                </a:cxn>
                <a:cxn ang="0">
                  <a:pos x="25" y="24"/>
                </a:cxn>
                <a:cxn ang="0">
                  <a:pos x="32" y="17"/>
                </a:cxn>
                <a:cxn ang="0">
                  <a:pos x="41" y="10"/>
                </a:cxn>
                <a:cxn ang="0">
                  <a:pos x="51" y="4"/>
                </a:cxn>
                <a:cxn ang="0">
                  <a:pos x="61" y="1"/>
                </a:cxn>
                <a:cxn ang="0">
                  <a:pos x="73" y="0"/>
                </a:cxn>
                <a:cxn ang="0">
                  <a:pos x="79" y="1"/>
                </a:cxn>
                <a:cxn ang="0">
                  <a:pos x="89" y="3"/>
                </a:cxn>
                <a:cxn ang="0">
                  <a:pos x="99" y="8"/>
                </a:cxn>
                <a:cxn ang="0">
                  <a:pos x="108" y="14"/>
                </a:cxn>
                <a:cxn ang="0">
                  <a:pos x="117" y="22"/>
                </a:cxn>
                <a:cxn ang="0">
                  <a:pos x="125" y="31"/>
                </a:cxn>
                <a:cxn ang="0">
                  <a:pos x="132" y="41"/>
                </a:cxn>
                <a:cxn ang="0">
                  <a:pos x="137" y="53"/>
                </a:cxn>
                <a:cxn ang="0">
                  <a:pos x="141" y="66"/>
                </a:cxn>
                <a:cxn ang="0">
                  <a:pos x="144" y="79"/>
                </a:cxn>
                <a:cxn ang="0">
                  <a:pos x="145" y="92"/>
                </a:cxn>
                <a:cxn ang="0">
                  <a:pos x="144" y="102"/>
                </a:cxn>
                <a:cxn ang="0">
                  <a:pos x="142" y="116"/>
                </a:cxn>
                <a:cxn ang="0">
                  <a:pos x="138" y="128"/>
                </a:cxn>
                <a:cxn ang="0">
                  <a:pos x="134" y="140"/>
                </a:cxn>
                <a:cxn ang="0">
                  <a:pos x="127" y="151"/>
                </a:cxn>
                <a:cxn ang="0">
                  <a:pos x="119" y="161"/>
                </a:cxn>
                <a:cxn ang="0">
                  <a:pos x="112" y="169"/>
                </a:cxn>
                <a:cxn ang="0">
                  <a:pos x="103" y="176"/>
                </a:cxn>
                <a:cxn ang="0">
                  <a:pos x="93" y="181"/>
                </a:cxn>
                <a:cxn ang="0">
                  <a:pos x="83" y="185"/>
                </a:cxn>
                <a:cxn ang="0">
                  <a:pos x="73" y="185"/>
                </a:cxn>
              </a:cxnLst>
              <a:rect l="0" t="0" r="r" b="b"/>
              <a:pathLst>
                <a:path w="145" h="185">
                  <a:moveTo>
                    <a:pt x="73" y="185"/>
                  </a:moveTo>
                  <a:lnTo>
                    <a:pt x="68" y="185"/>
                  </a:lnTo>
                  <a:lnTo>
                    <a:pt x="65" y="185"/>
                  </a:lnTo>
                  <a:lnTo>
                    <a:pt x="61" y="185"/>
                  </a:lnTo>
                  <a:lnTo>
                    <a:pt x="58" y="184"/>
                  </a:lnTo>
                  <a:lnTo>
                    <a:pt x="55" y="182"/>
                  </a:lnTo>
                  <a:lnTo>
                    <a:pt x="51" y="181"/>
                  </a:lnTo>
                  <a:lnTo>
                    <a:pt x="48" y="179"/>
                  </a:lnTo>
                  <a:lnTo>
                    <a:pt x="45" y="178"/>
                  </a:lnTo>
                  <a:lnTo>
                    <a:pt x="41" y="176"/>
                  </a:lnTo>
                  <a:lnTo>
                    <a:pt x="38" y="174"/>
                  </a:lnTo>
                  <a:lnTo>
                    <a:pt x="36" y="171"/>
                  </a:lnTo>
                  <a:lnTo>
                    <a:pt x="32" y="169"/>
                  </a:lnTo>
                  <a:lnTo>
                    <a:pt x="29" y="167"/>
                  </a:lnTo>
                  <a:lnTo>
                    <a:pt x="27" y="164"/>
                  </a:lnTo>
                  <a:lnTo>
                    <a:pt x="25" y="161"/>
                  </a:lnTo>
                  <a:lnTo>
                    <a:pt x="21" y="158"/>
                  </a:lnTo>
                  <a:lnTo>
                    <a:pt x="19" y="155"/>
                  </a:lnTo>
                  <a:lnTo>
                    <a:pt x="17" y="151"/>
                  </a:lnTo>
                  <a:lnTo>
                    <a:pt x="15" y="148"/>
                  </a:lnTo>
                  <a:lnTo>
                    <a:pt x="12" y="145"/>
                  </a:lnTo>
                  <a:lnTo>
                    <a:pt x="10" y="140"/>
                  </a:lnTo>
                  <a:lnTo>
                    <a:pt x="9" y="137"/>
                  </a:lnTo>
                  <a:lnTo>
                    <a:pt x="7" y="132"/>
                  </a:lnTo>
                  <a:lnTo>
                    <a:pt x="6" y="128"/>
                  </a:lnTo>
                  <a:lnTo>
                    <a:pt x="5" y="125"/>
                  </a:lnTo>
                  <a:lnTo>
                    <a:pt x="3" y="120"/>
                  </a:lnTo>
                  <a:lnTo>
                    <a:pt x="2" y="116"/>
                  </a:lnTo>
                  <a:lnTo>
                    <a:pt x="1" y="111"/>
                  </a:lnTo>
                  <a:lnTo>
                    <a:pt x="0" y="107"/>
                  </a:lnTo>
                  <a:lnTo>
                    <a:pt x="0" y="102"/>
                  </a:lnTo>
                  <a:lnTo>
                    <a:pt x="0" y="98"/>
                  </a:lnTo>
                  <a:lnTo>
                    <a:pt x="0" y="92"/>
                  </a:lnTo>
                  <a:lnTo>
                    <a:pt x="0" y="92"/>
                  </a:lnTo>
                  <a:lnTo>
                    <a:pt x="0" y="88"/>
                  </a:lnTo>
                  <a:lnTo>
                    <a:pt x="0" y="83"/>
                  </a:lnTo>
                  <a:lnTo>
                    <a:pt x="0" y="79"/>
                  </a:lnTo>
                  <a:lnTo>
                    <a:pt x="1" y="74"/>
                  </a:lnTo>
                  <a:lnTo>
                    <a:pt x="2" y="70"/>
                  </a:lnTo>
                  <a:lnTo>
                    <a:pt x="3" y="66"/>
                  </a:lnTo>
                  <a:lnTo>
                    <a:pt x="5" y="61"/>
                  </a:lnTo>
                  <a:lnTo>
                    <a:pt x="6" y="58"/>
                  </a:lnTo>
                  <a:lnTo>
                    <a:pt x="7" y="53"/>
                  </a:lnTo>
                  <a:lnTo>
                    <a:pt x="9" y="49"/>
                  </a:lnTo>
                  <a:lnTo>
                    <a:pt x="10" y="46"/>
                  </a:lnTo>
                  <a:lnTo>
                    <a:pt x="12" y="41"/>
                  </a:lnTo>
                  <a:lnTo>
                    <a:pt x="15" y="38"/>
                  </a:lnTo>
                  <a:lnTo>
                    <a:pt x="17" y="34"/>
                  </a:lnTo>
                  <a:lnTo>
                    <a:pt x="19" y="31"/>
                  </a:lnTo>
                  <a:lnTo>
                    <a:pt x="21" y="28"/>
                  </a:lnTo>
                  <a:lnTo>
                    <a:pt x="25" y="24"/>
                  </a:lnTo>
                  <a:lnTo>
                    <a:pt x="27" y="22"/>
                  </a:lnTo>
                  <a:lnTo>
                    <a:pt x="29" y="19"/>
                  </a:lnTo>
                  <a:lnTo>
                    <a:pt x="32" y="17"/>
                  </a:lnTo>
                  <a:lnTo>
                    <a:pt x="36" y="14"/>
                  </a:lnTo>
                  <a:lnTo>
                    <a:pt x="38" y="12"/>
                  </a:lnTo>
                  <a:lnTo>
                    <a:pt x="41" y="10"/>
                  </a:lnTo>
                  <a:lnTo>
                    <a:pt x="45" y="8"/>
                  </a:lnTo>
                  <a:lnTo>
                    <a:pt x="48" y="7"/>
                  </a:lnTo>
                  <a:lnTo>
                    <a:pt x="51" y="4"/>
                  </a:lnTo>
                  <a:lnTo>
                    <a:pt x="55" y="3"/>
                  </a:lnTo>
                  <a:lnTo>
                    <a:pt x="58" y="2"/>
                  </a:lnTo>
                  <a:lnTo>
                    <a:pt x="61" y="1"/>
                  </a:lnTo>
                  <a:lnTo>
                    <a:pt x="65" y="1"/>
                  </a:lnTo>
                  <a:lnTo>
                    <a:pt x="68" y="1"/>
                  </a:lnTo>
                  <a:lnTo>
                    <a:pt x="73" y="0"/>
                  </a:lnTo>
                  <a:lnTo>
                    <a:pt x="73" y="0"/>
                  </a:lnTo>
                  <a:lnTo>
                    <a:pt x="76" y="1"/>
                  </a:lnTo>
                  <a:lnTo>
                    <a:pt x="79" y="1"/>
                  </a:lnTo>
                  <a:lnTo>
                    <a:pt x="83" y="1"/>
                  </a:lnTo>
                  <a:lnTo>
                    <a:pt x="86" y="2"/>
                  </a:lnTo>
                  <a:lnTo>
                    <a:pt x="89" y="3"/>
                  </a:lnTo>
                  <a:lnTo>
                    <a:pt x="93" y="4"/>
                  </a:lnTo>
                  <a:lnTo>
                    <a:pt x="96" y="7"/>
                  </a:lnTo>
                  <a:lnTo>
                    <a:pt x="99" y="8"/>
                  </a:lnTo>
                  <a:lnTo>
                    <a:pt x="103" y="10"/>
                  </a:lnTo>
                  <a:lnTo>
                    <a:pt x="106" y="12"/>
                  </a:lnTo>
                  <a:lnTo>
                    <a:pt x="108" y="14"/>
                  </a:lnTo>
                  <a:lnTo>
                    <a:pt x="112" y="17"/>
                  </a:lnTo>
                  <a:lnTo>
                    <a:pt x="115" y="19"/>
                  </a:lnTo>
                  <a:lnTo>
                    <a:pt x="117" y="22"/>
                  </a:lnTo>
                  <a:lnTo>
                    <a:pt x="119" y="24"/>
                  </a:lnTo>
                  <a:lnTo>
                    <a:pt x="123" y="28"/>
                  </a:lnTo>
                  <a:lnTo>
                    <a:pt x="125" y="31"/>
                  </a:lnTo>
                  <a:lnTo>
                    <a:pt x="127" y="34"/>
                  </a:lnTo>
                  <a:lnTo>
                    <a:pt x="129" y="38"/>
                  </a:lnTo>
                  <a:lnTo>
                    <a:pt x="132" y="41"/>
                  </a:lnTo>
                  <a:lnTo>
                    <a:pt x="134" y="46"/>
                  </a:lnTo>
                  <a:lnTo>
                    <a:pt x="135" y="49"/>
                  </a:lnTo>
                  <a:lnTo>
                    <a:pt x="137" y="53"/>
                  </a:lnTo>
                  <a:lnTo>
                    <a:pt x="138" y="58"/>
                  </a:lnTo>
                  <a:lnTo>
                    <a:pt x="139" y="61"/>
                  </a:lnTo>
                  <a:lnTo>
                    <a:pt x="141" y="66"/>
                  </a:lnTo>
                  <a:lnTo>
                    <a:pt x="142" y="70"/>
                  </a:lnTo>
                  <a:lnTo>
                    <a:pt x="143" y="74"/>
                  </a:lnTo>
                  <a:lnTo>
                    <a:pt x="144" y="79"/>
                  </a:lnTo>
                  <a:lnTo>
                    <a:pt x="144" y="83"/>
                  </a:lnTo>
                  <a:lnTo>
                    <a:pt x="144" y="88"/>
                  </a:lnTo>
                  <a:lnTo>
                    <a:pt x="145" y="92"/>
                  </a:lnTo>
                  <a:lnTo>
                    <a:pt x="145" y="92"/>
                  </a:lnTo>
                  <a:lnTo>
                    <a:pt x="144" y="98"/>
                  </a:lnTo>
                  <a:lnTo>
                    <a:pt x="144" y="102"/>
                  </a:lnTo>
                  <a:lnTo>
                    <a:pt x="144" y="107"/>
                  </a:lnTo>
                  <a:lnTo>
                    <a:pt x="143" y="111"/>
                  </a:lnTo>
                  <a:lnTo>
                    <a:pt x="142" y="116"/>
                  </a:lnTo>
                  <a:lnTo>
                    <a:pt x="141" y="120"/>
                  </a:lnTo>
                  <a:lnTo>
                    <a:pt x="139" y="125"/>
                  </a:lnTo>
                  <a:lnTo>
                    <a:pt x="138" y="128"/>
                  </a:lnTo>
                  <a:lnTo>
                    <a:pt x="137" y="132"/>
                  </a:lnTo>
                  <a:lnTo>
                    <a:pt x="135" y="137"/>
                  </a:lnTo>
                  <a:lnTo>
                    <a:pt x="134" y="140"/>
                  </a:lnTo>
                  <a:lnTo>
                    <a:pt x="132" y="145"/>
                  </a:lnTo>
                  <a:lnTo>
                    <a:pt x="129" y="148"/>
                  </a:lnTo>
                  <a:lnTo>
                    <a:pt x="127" y="151"/>
                  </a:lnTo>
                  <a:lnTo>
                    <a:pt x="125" y="155"/>
                  </a:lnTo>
                  <a:lnTo>
                    <a:pt x="123" y="158"/>
                  </a:lnTo>
                  <a:lnTo>
                    <a:pt x="119" y="161"/>
                  </a:lnTo>
                  <a:lnTo>
                    <a:pt x="117" y="164"/>
                  </a:lnTo>
                  <a:lnTo>
                    <a:pt x="115" y="167"/>
                  </a:lnTo>
                  <a:lnTo>
                    <a:pt x="112" y="169"/>
                  </a:lnTo>
                  <a:lnTo>
                    <a:pt x="108" y="171"/>
                  </a:lnTo>
                  <a:lnTo>
                    <a:pt x="106" y="174"/>
                  </a:lnTo>
                  <a:lnTo>
                    <a:pt x="103" y="176"/>
                  </a:lnTo>
                  <a:lnTo>
                    <a:pt x="99" y="178"/>
                  </a:lnTo>
                  <a:lnTo>
                    <a:pt x="96" y="179"/>
                  </a:lnTo>
                  <a:lnTo>
                    <a:pt x="93" y="181"/>
                  </a:lnTo>
                  <a:lnTo>
                    <a:pt x="89" y="182"/>
                  </a:lnTo>
                  <a:lnTo>
                    <a:pt x="86" y="184"/>
                  </a:lnTo>
                  <a:lnTo>
                    <a:pt x="83" y="185"/>
                  </a:lnTo>
                  <a:lnTo>
                    <a:pt x="79" y="185"/>
                  </a:lnTo>
                  <a:lnTo>
                    <a:pt x="76" y="185"/>
                  </a:lnTo>
                  <a:lnTo>
                    <a:pt x="73" y="185"/>
                  </a:lnTo>
                  <a:lnTo>
                    <a:pt x="73" y="185"/>
                  </a:lnTo>
                  <a:close/>
                </a:path>
              </a:pathLst>
            </a:custGeom>
            <a:solidFill>
              <a:srgbClr val="6B6B6B"/>
            </a:solidFill>
            <a:ln w="9525">
              <a:noFill/>
              <a:round/>
              <a:headEnd/>
              <a:tailEnd/>
            </a:ln>
          </p:spPr>
          <p:txBody>
            <a:bodyPr/>
            <a:lstStyle/>
            <a:p>
              <a:endParaRPr lang="en-US"/>
            </a:p>
          </p:txBody>
        </p:sp>
        <p:sp>
          <p:nvSpPr>
            <p:cNvPr id="30255" name="Freeform 2607"/>
            <p:cNvSpPr>
              <a:spLocks/>
            </p:cNvSpPr>
            <p:nvPr/>
          </p:nvSpPr>
          <p:spPr bwMode="auto">
            <a:xfrm>
              <a:off x="1638" y="1598"/>
              <a:ext cx="24" cy="30"/>
            </a:xfrm>
            <a:custGeom>
              <a:avLst/>
              <a:gdLst/>
              <a:ahLst/>
              <a:cxnLst>
                <a:cxn ang="0">
                  <a:pos x="65" y="180"/>
                </a:cxn>
                <a:cxn ang="0">
                  <a:pos x="55" y="177"/>
                </a:cxn>
                <a:cxn ang="0">
                  <a:pos x="45" y="173"/>
                </a:cxn>
                <a:cxn ang="0">
                  <a:pos x="36" y="166"/>
                </a:cxn>
                <a:cxn ang="0">
                  <a:pos x="27" y="159"/>
                </a:cxn>
                <a:cxn ang="0">
                  <a:pos x="19" y="150"/>
                </a:cxn>
                <a:cxn ang="0">
                  <a:pos x="13" y="140"/>
                </a:cxn>
                <a:cxn ang="0">
                  <a:pos x="7" y="128"/>
                </a:cxn>
                <a:cxn ang="0">
                  <a:pos x="4" y="116"/>
                </a:cxn>
                <a:cxn ang="0">
                  <a:pos x="0" y="103"/>
                </a:cxn>
                <a:cxn ang="0">
                  <a:pos x="0" y="90"/>
                </a:cxn>
                <a:cxn ang="0">
                  <a:pos x="0" y="82"/>
                </a:cxn>
                <a:cxn ang="0">
                  <a:pos x="3" y="68"/>
                </a:cxn>
                <a:cxn ang="0">
                  <a:pos x="6" y="56"/>
                </a:cxn>
                <a:cxn ang="0">
                  <a:pos x="12" y="45"/>
                </a:cxn>
                <a:cxn ang="0">
                  <a:pos x="17" y="35"/>
                </a:cxn>
                <a:cxn ang="0">
                  <a:pos x="25" y="25"/>
                </a:cxn>
                <a:cxn ang="0">
                  <a:pos x="33" y="17"/>
                </a:cxn>
                <a:cxn ang="0">
                  <a:pos x="43" y="11"/>
                </a:cxn>
                <a:cxn ang="0">
                  <a:pos x="52" y="5"/>
                </a:cxn>
                <a:cxn ang="0">
                  <a:pos x="62" y="2"/>
                </a:cxn>
                <a:cxn ang="0">
                  <a:pos x="73" y="0"/>
                </a:cxn>
                <a:cxn ang="0">
                  <a:pos x="80" y="2"/>
                </a:cxn>
                <a:cxn ang="0">
                  <a:pos x="90" y="4"/>
                </a:cxn>
                <a:cxn ang="0">
                  <a:pos x="100" y="8"/>
                </a:cxn>
                <a:cxn ang="0">
                  <a:pos x="109" y="15"/>
                </a:cxn>
                <a:cxn ang="0">
                  <a:pos x="117" y="22"/>
                </a:cxn>
                <a:cxn ang="0">
                  <a:pos x="125" y="32"/>
                </a:cxn>
                <a:cxn ang="0">
                  <a:pos x="132" y="42"/>
                </a:cxn>
                <a:cxn ang="0">
                  <a:pos x="138" y="53"/>
                </a:cxn>
                <a:cxn ang="0">
                  <a:pos x="141" y="65"/>
                </a:cxn>
                <a:cxn ang="0">
                  <a:pos x="144" y="77"/>
                </a:cxn>
                <a:cxn ang="0">
                  <a:pos x="145" y="90"/>
                </a:cxn>
                <a:cxn ang="0">
                  <a:pos x="144" y="98"/>
                </a:cxn>
                <a:cxn ang="0">
                  <a:pos x="142" y="112"/>
                </a:cxn>
                <a:cxn ang="0">
                  <a:pos x="139" y="124"/>
                </a:cxn>
                <a:cxn ang="0">
                  <a:pos x="134" y="136"/>
                </a:cxn>
                <a:cxn ang="0">
                  <a:pos x="127" y="146"/>
                </a:cxn>
                <a:cxn ang="0">
                  <a:pos x="120" y="156"/>
                </a:cxn>
                <a:cxn ang="0">
                  <a:pos x="112" y="164"/>
                </a:cxn>
                <a:cxn ang="0">
                  <a:pos x="103" y="171"/>
                </a:cxn>
                <a:cxn ang="0">
                  <a:pos x="93" y="176"/>
                </a:cxn>
                <a:cxn ang="0">
                  <a:pos x="83" y="180"/>
                </a:cxn>
                <a:cxn ang="0">
                  <a:pos x="73" y="180"/>
                </a:cxn>
              </a:cxnLst>
              <a:rect l="0" t="0" r="r" b="b"/>
              <a:pathLst>
                <a:path w="145" h="180">
                  <a:moveTo>
                    <a:pt x="73" y="180"/>
                  </a:moveTo>
                  <a:lnTo>
                    <a:pt x="68" y="180"/>
                  </a:lnTo>
                  <a:lnTo>
                    <a:pt x="65" y="180"/>
                  </a:lnTo>
                  <a:lnTo>
                    <a:pt x="62" y="180"/>
                  </a:lnTo>
                  <a:lnTo>
                    <a:pt x="58" y="179"/>
                  </a:lnTo>
                  <a:lnTo>
                    <a:pt x="55" y="177"/>
                  </a:lnTo>
                  <a:lnTo>
                    <a:pt x="52" y="176"/>
                  </a:lnTo>
                  <a:lnTo>
                    <a:pt x="48" y="174"/>
                  </a:lnTo>
                  <a:lnTo>
                    <a:pt x="45" y="173"/>
                  </a:lnTo>
                  <a:lnTo>
                    <a:pt x="43" y="171"/>
                  </a:lnTo>
                  <a:lnTo>
                    <a:pt x="39" y="169"/>
                  </a:lnTo>
                  <a:lnTo>
                    <a:pt x="36" y="166"/>
                  </a:lnTo>
                  <a:lnTo>
                    <a:pt x="33" y="164"/>
                  </a:lnTo>
                  <a:lnTo>
                    <a:pt x="30" y="162"/>
                  </a:lnTo>
                  <a:lnTo>
                    <a:pt x="27" y="159"/>
                  </a:lnTo>
                  <a:lnTo>
                    <a:pt x="25" y="156"/>
                  </a:lnTo>
                  <a:lnTo>
                    <a:pt x="23" y="153"/>
                  </a:lnTo>
                  <a:lnTo>
                    <a:pt x="19" y="150"/>
                  </a:lnTo>
                  <a:lnTo>
                    <a:pt x="17" y="146"/>
                  </a:lnTo>
                  <a:lnTo>
                    <a:pt x="15" y="143"/>
                  </a:lnTo>
                  <a:lnTo>
                    <a:pt x="13" y="140"/>
                  </a:lnTo>
                  <a:lnTo>
                    <a:pt x="12" y="136"/>
                  </a:lnTo>
                  <a:lnTo>
                    <a:pt x="9" y="132"/>
                  </a:lnTo>
                  <a:lnTo>
                    <a:pt x="7" y="128"/>
                  </a:lnTo>
                  <a:lnTo>
                    <a:pt x="6" y="124"/>
                  </a:lnTo>
                  <a:lnTo>
                    <a:pt x="5" y="121"/>
                  </a:lnTo>
                  <a:lnTo>
                    <a:pt x="4" y="116"/>
                  </a:lnTo>
                  <a:lnTo>
                    <a:pt x="3" y="112"/>
                  </a:lnTo>
                  <a:lnTo>
                    <a:pt x="1" y="107"/>
                  </a:lnTo>
                  <a:lnTo>
                    <a:pt x="0" y="103"/>
                  </a:lnTo>
                  <a:lnTo>
                    <a:pt x="0" y="98"/>
                  </a:lnTo>
                  <a:lnTo>
                    <a:pt x="0" y="95"/>
                  </a:lnTo>
                  <a:lnTo>
                    <a:pt x="0" y="90"/>
                  </a:lnTo>
                  <a:lnTo>
                    <a:pt x="0" y="90"/>
                  </a:lnTo>
                  <a:lnTo>
                    <a:pt x="0" y="86"/>
                  </a:lnTo>
                  <a:lnTo>
                    <a:pt x="0" y="82"/>
                  </a:lnTo>
                  <a:lnTo>
                    <a:pt x="0" y="77"/>
                  </a:lnTo>
                  <a:lnTo>
                    <a:pt x="1" y="73"/>
                  </a:lnTo>
                  <a:lnTo>
                    <a:pt x="3" y="68"/>
                  </a:lnTo>
                  <a:lnTo>
                    <a:pt x="4" y="65"/>
                  </a:lnTo>
                  <a:lnTo>
                    <a:pt x="5" y="61"/>
                  </a:lnTo>
                  <a:lnTo>
                    <a:pt x="6" y="56"/>
                  </a:lnTo>
                  <a:lnTo>
                    <a:pt x="7" y="53"/>
                  </a:lnTo>
                  <a:lnTo>
                    <a:pt x="9" y="48"/>
                  </a:lnTo>
                  <a:lnTo>
                    <a:pt x="12" y="45"/>
                  </a:lnTo>
                  <a:lnTo>
                    <a:pt x="13" y="42"/>
                  </a:lnTo>
                  <a:lnTo>
                    <a:pt x="15" y="38"/>
                  </a:lnTo>
                  <a:lnTo>
                    <a:pt x="17" y="35"/>
                  </a:lnTo>
                  <a:lnTo>
                    <a:pt x="19" y="32"/>
                  </a:lnTo>
                  <a:lnTo>
                    <a:pt x="23" y="28"/>
                  </a:lnTo>
                  <a:lnTo>
                    <a:pt x="25" y="25"/>
                  </a:lnTo>
                  <a:lnTo>
                    <a:pt x="27" y="22"/>
                  </a:lnTo>
                  <a:lnTo>
                    <a:pt x="30" y="19"/>
                  </a:lnTo>
                  <a:lnTo>
                    <a:pt x="33" y="17"/>
                  </a:lnTo>
                  <a:lnTo>
                    <a:pt x="36" y="15"/>
                  </a:lnTo>
                  <a:lnTo>
                    <a:pt x="39" y="13"/>
                  </a:lnTo>
                  <a:lnTo>
                    <a:pt x="43" y="11"/>
                  </a:lnTo>
                  <a:lnTo>
                    <a:pt x="45" y="8"/>
                  </a:lnTo>
                  <a:lnTo>
                    <a:pt x="48" y="7"/>
                  </a:lnTo>
                  <a:lnTo>
                    <a:pt x="52" y="5"/>
                  </a:lnTo>
                  <a:lnTo>
                    <a:pt x="55" y="4"/>
                  </a:lnTo>
                  <a:lnTo>
                    <a:pt x="58" y="3"/>
                  </a:lnTo>
                  <a:lnTo>
                    <a:pt x="62" y="2"/>
                  </a:lnTo>
                  <a:lnTo>
                    <a:pt x="65" y="2"/>
                  </a:lnTo>
                  <a:lnTo>
                    <a:pt x="68" y="2"/>
                  </a:lnTo>
                  <a:lnTo>
                    <a:pt x="73" y="0"/>
                  </a:lnTo>
                  <a:lnTo>
                    <a:pt x="73" y="0"/>
                  </a:lnTo>
                  <a:lnTo>
                    <a:pt x="76" y="2"/>
                  </a:lnTo>
                  <a:lnTo>
                    <a:pt x="80" y="2"/>
                  </a:lnTo>
                  <a:lnTo>
                    <a:pt x="83" y="2"/>
                  </a:lnTo>
                  <a:lnTo>
                    <a:pt x="86" y="3"/>
                  </a:lnTo>
                  <a:lnTo>
                    <a:pt x="90" y="4"/>
                  </a:lnTo>
                  <a:lnTo>
                    <a:pt x="93" y="5"/>
                  </a:lnTo>
                  <a:lnTo>
                    <a:pt x="96" y="7"/>
                  </a:lnTo>
                  <a:lnTo>
                    <a:pt x="100" y="8"/>
                  </a:lnTo>
                  <a:lnTo>
                    <a:pt x="103" y="11"/>
                  </a:lnTo>
                  <a:lnTo>
                    <a:pt x="106" y="13"/>
                  </a:lnTo>
                  <a:lnTo>
                    <a:pt x="109" y="15"/>
                  </a:lnTo>
                  <a:lnTo>
                    <a:pt x="112" y="17"/>
                  </a:lnTo>
                  <a:lnTo>
                    <a:pt x="115" y="19"/>
                  </a:lnTo>
                  <a:lnTo>
                    <a:pt x="117" y="22"/>
                  </a:lnTo>
                  <a:lnTo>
                    <a:pt x="120" y="25"/>
                  </a:lnTo>
                  <a:lnTo>
                    <a:pt x="123" y="28"/>
                  </a:lnTo>
                  <a:lnTo>
                    <a:pt x="125" y="32"/>
                  </a:lnTo>
                  <a:lnTo>
                    <a:pt x="127" y="35"/>
                  </a:lnTo>
                  <a:lnTo>
                    <a:pt x="130" y="38"/>
                  </a:lnTo>
                  <a:lnTo>
                    <a:pt x="132" y="42"/>
                  </a:lnTo>
                  <a:lnTo>
                    <a:pt x="134" y="45"/>
                  </a:lnTo>
                  <a:lnTo>
                    <a:pt x="135" y="48"/>
                  </a:lnTo>
                  <a:lnTo>
                    <a:pt x="138" y="53"/>
                  </a:lnTo>
                  <a:lnTo>
                    <a:pt x="139" y="56"/>
                  </a:lnTo>
                  <a:lnTo>
                    <a:pt x="140" y="61"/>
                  </a:lnTo>
                  <a:lnTo>
                    <a:pt x="141" y="65"/>
                  </a:lnTo>
                  <a:lnTo>
                    <a:pt x="142" y="68"/>
                  </a:lnTo>
                  <a:lnTo>
                    <a:pt x="143" y="73"/>
                  </a:lnTo>
                  <a:lnTo>
                    <a:pt x="144" y="77"/>
                  </a:lnTo>
                  <a:lnTo>
                    <a:pt x="144" y="82"/>
                  </a:lnTo>
                  <a:lnTo>
                    <a:pt x="144" y="86"/>
                  </a:lnTo>
                  <a:lnTo>
                    <a:pt x="145" y="90"/>
                  </a:lnTo>
                  <a:lnTo>
                    <a:pt x="145" y="90"/>
                  </a:lnTo>
                  <a:lnTo>
                    <a:pt x="144" y="95"/>
                  </a:lnTo>
                  <a:lnTo>
                    <a:pt x="144" y="98"/>
                  </a:lnTo>
                  <a:lnTo>
                    <a:pt x="144" y="103"/>
                  </a:lnTo>
                  <a:lnTo>
                    <a:pt x="143" y="107"/>
                  </a:lnTo>
                  <a:lnTo>
                    <a:pt x="142" y="112"/>
                  </a:lnTo>
                  <a:lnTo>
                    <a:pt x="141" y="116"/>
                  </a:lnTo>
                  <a:lnTo>
                    <a:pt x="140" y="121"/>
                  </a:lnTo>
                  <a:lnTo>
                    <a:pt x="139" y="124"/>
                  </a:lnTo>
                  <a:lnTo>
                    <a:pt x="138" y="128"/>
                  </a:lnTo>
                  <a:lnTo>
                    <a:pt x="135" y="132"/>
                  </a:lnTo>
                  <a:lnTo>
                    <a:pt x="134" y="136"/>
                  </a:lnTo>
                  <a:lnTo>
                    <a:pt x="132" y="140"/>
                  </a:lnTo>
                  <a:lnTo>
                    <a:pt x="130" y="143"/>
                  </a:lnTo>
                  <a:lnTo>
                    <a:pt x="127" y="146"/>
                  </a:lnTo>
                  <a:lnTo>
                    <a:pt x="125" y="150"/>
                  </a:lnTo>
                  <a:lnTo>
                    <a:pt x="123" y="153"/>
                  </a:lnTo>
                  <a:lnTo>
                    <a:pt x="120" y="156"/>
                  </a:lnTo>
                  <a:lnTo>
                    <a:pt x="117" y="159"/>
                  </a:lnTo>
                  <a:lnTo>
                    <a:pt x="115" y="162"/>
                  </a:lnTo>
                  <a:lnTo>
                    <a:pt x="112" y="164"/>
                  </a:lnTo>
                  <a:lnTo>
                    <a:pt x="109" y="166"/>
                  </a:lnTo>
                  <a:lnTo>
                    <a:pt x="106" y="169"/>
                  </a:lnTo>
                  <a:lnTo>
                    <a:pt x="103" y="171"/>
                  </a:lnTo>
                  <a:lnTo>
                    <a:pt x="100" y="173"/>
                  </a:lnTo>
                  <a:lnTo>
                    <a:pt x="96" y="174"/>
                  </a:lnTo>
                  <a:lnTo>
                    <a:pt x="93" y="176"/>
                  </a:lnTo>
                  <a:lnTo>
                    <a:pt x="90" y="177"/>
                  </a:lnTo>
                  <a:lnTo>
                    <a:pt x="86" y="179"/>
                  </a:lnTo>
                  <a:lnTo>
                    <a:pt x="83" y="180"/>
                  </a:lnTo>
                  <a:lnTo>
                    <a:pt x="80" y="180"/>
                  </a:lnTo>
                  <a:lnTo>
                    <a:pt x="76" y="180"/>
                  </a:lnTo>
                  <a:lnTo>
                    <a:pt x="73" y="180"/>
                  </a:lnTo>
                  <a:lnTo>
                    <a:pt x="73" y="180"/>
                  </a:lnTo>
                  <a:close/>
                </a:path>
              </a:pathLst>
            </a:custGeom>
            <a:solidFill>
              <a:srgbClr val="EDEDED"/>
            </a:solidFill>
            <a:ln w="9525">
              <a:noFill/>
              <a:round/>
              <a:headEnd/>
              <a:tailEnd/>
            </a:ln>
          </p:spPr>
          <p:txBody>
            <a:bodyPr/>
            <a:lstStyle/>
            <a:p>
              <a:endParaRPr lang="en-US"/>
            </a:p>
          </p:txBody>
        </p:sp>
        <p:sp>
          <p:nvSpPr>
            <p:cNvPr id="30256" name="Freeform 2608"/>
            <p:cNvSpPr>
              <a:spLocks/>
            </p:cNvSpPr>
            <p:nvPr/>
          </p:nvSpPr>
          <p:spPr bwMode="auto">
            <a:xfrm>
              <a:off x="1256" y="1658"/>
              <a:ext cx="72" cy="115"/>
            </a:xfrm>
            <a:custGeom>
              <a:avLst/>
              <a:gdLst/>
              <a:ahLst/>
              <a:cxnLst>
                <a:cxn ang="0">
                  <a:pos x="193" y="687"/>
                </a:cxn>
                <a:cxn ang="0">
                  <a:pos x="162" y="678"/>
                </a:cxn>
                <a:cxn ang="0">
                  <a:pos x="132" y="661"/>
                </a:cxn>
                <a:cxn ang="0">
                  <a:pos x="104" y="639"/>
                </a:cxn>
                <a:cxn ang="0">
                  <a:pos x="78" y="610"/>
                </a:cxn>
                <a:cxn ang="0">
                  <a:pos x="56" y="575"/>
                </a:cxn>
                <a:cxn ang="0">
                  <a:pos x="37" y="536"/>
                </a:cxn>
                <a:cxn ang="0">
                  <a:pos x="21" y="493"/>
                </a:cxn>
                <a:cxn ang="0">
                  <a:pos x="9" y="446"/>
                </a:cxn>
                <a:cxn ang="0">
                  <a:pos x="2" y="396"/>
                </a:cxn>
                <a:cxn ang="0">
                  <a:pos x="0" y="344"/>
                </a:cxn>
                <a:cxn ang="0">
                  <a:pos x="1" y="309"/>
                </a:cxn>
                <a:cxn ang="0">
                  <a:pos x="7" y="258"/>
                </a:cxn>
                <a:cxn ang="0">
                  <a:pos x="17" y="210"/>
                </a:cxn>
                <a:cxn ang="0">
                  <a:pos x="31" y="167"/>
                </a:cxn>
                <a:cxn ang="0">
                  <a:pos x="49" y="126"/>
                </a:cxn>
                <a:cxn ang="0">
                  <a:pos x="70" y="90"/>
                </a:cxn>
                <a:cxn ang="0">
                  <a:pos x="95" y="59"/>
                </a:cxn>
                <a:cxn ang="0">
                  <a:pos x="123" y="35"/>
                </a:cxn>
                <a:cxn ang="0">
                  <a:pos x="152" y="16"/>
                </a:cxn>
                <a:cxn ang="0">
                  <a:pos x="182" y="5"/>
                </a:cxn>
                <a:cxn ang="0">
                  <a:pos x="215" y="0"/>
                </a:cxn>
                <a:cxn ang="0">
                  <a:pos x="237" y="2"/>
                </a:cxn>
                <a:cxn ang="0">
                  <a:pos x="268" y="11"/>
                </a:cxn>
                <a:cxn ang="0">
                  <a:pos x="298" y="28"/>
                </a:cxn>
                <a:cxn ang="0">
                  <a:pos x="326" y="50"/>
                </a:cxn>
                <a:cxn ang="0">
                  <a:pos x="351" y="79"/>
                </a:cxn>
                <a:cxn ang="0">
                  <a:pos x="374" y="114"/>
                </a:cxn>
                <a:cxn ang="0">
                  <a:pos x="393" y="153"/>
                </a:cxn>
                <a:cxn ang="0">
                  <a:pos x="408" y="196"/>
                </a:cxn>
                <a:cxn ang="0">
                  <a:pos x="421" y="243"/>
                </a:cxn>
                <a:cxn ang="0">
                  <a:pos x="427" y="293"/>
                </a:cxn>
                <a:cxn ang="0">
                  <a:pos x="431" y="344"/>
                </a:cxn>
                <a:cxn ang="0">
                  <a:pos x="428" y="380"/>
                </a:cxn>
                <a:cxn ang="0">
                  <a:pos x="423" y="431"/>
                </a:cxn>
                <a:cxn ang="0">
                  <a:pos x="413" y="478"/>
                </a:cxn>
                <a:cxn ang="0">
                  <a:pos x="398" y="522"/>
                </a:cxn>
                <a:cxn ang="0">
                  <a:pos x="380" y="563"/>
                </a:cxn>
                <a:cxn ang="0">
                  <a:pos x="359" y="599"/>
                </a:cxn>
                <a:cxn ang="0">
                  <a:pos x="335" y="630"/>
                </a:cxn>
                <a:cxn ang="0">
                  <a:pos x="307" y="654"/>
                </a:cxn>
                <a:cxn ang="0">
                  <a:pos x="278" y="673"/>
                </a:cxn>
                <a:cxn ang="0">
                  <a:pos x="248" y="684"/>
                </a:cxn>
                <a:cxn ang="0">
                  <a:pos x="215" y="688"/>
                </a:cxn>
              </a:cxnLst>
              <a:rect l="0" t="0" r="r" b="b"/>
              <a:pathLst>
                <a:path w="431" h="688">
                  <a:moveTo>
                    <a:pt x="215" y="688"/>
                  </a:moveTo>
                  <a:lnTo>
                    <a:pt x="204" y="688"/>
                  </a:lnTo>
                  <a:lnTo>
                    <a:pt x="193" y="687"/>
                  </a:lnTo>
                  <a:lnTo>
                    <a:pt x="182" y="684"/>
                  </a:lnTo>
                  <a:lnTo>
                    <a:pt x="172" y="681"/>
                  </a:lnTo>
                  <a:lnTo>
                    <a:pt x="162" y="678"/>
                  </a:lnTo>
                  <a:lnTo>
                    <a:pt x="152" y="673"/>
                  </a:lnTo>
                  <a:lnTo>
                    <a:pt x="142" y="668"/>
                  </a:lnTo>
                  <a:lnTo>
                    <a:pt x="132" y="661"/>
                  </a:lnTo>
                  <a:lnTo>
                    <a:pt x="123" y="654"/>
                  </a:lnTo>
                  <a:lnTo>
                    <a:pt x="113" y="647"/>
                  </a:lnTo>
                  <a:lnTo>
                    <a:pt x="104" y="639"/>
                  </a:lnTo>
                  <a:lnTo>
                    <a:pt x="95" y="630"/>
                  </a:lnTo>
                  <a:lnTo>
                    <a:pt x="87" y="620"/>
                  </a:lnTo>
                  <a:lnTo>
                    <a:pt x="78" y="610"/>
                  </a:lnTo>
                  <a:lnTo>
                    <a:pt x="70" y="599"/>
                  </a:lnTo>
                  <a:lnTo>
                    <a:pt x="64" y="588"/>
                  </a:lnTo>
                  <a:lnTo>
                    <a:pt x="56" y="575"/>
                  </a:lnTo>
                  <a:lnTo>
                    <a:pt x="49" y="563"/>
                  </a:lnTo>
                  <a:lnTo>
                    <a:pt x="43" y="550"/>
                  </a:lnTo>
                  <a:lnTo>
                    <a:pt x="37" y="536"/>
                  </a:lnTo>
                  <a:lnTo>
                    <a:pt x="31" y="522"/>
                  </a:lnTo>
                  <a:lnTo>
                    <a:pt x="26" y="508"/>
                  </a:lnTo>
                  <a:lnTo>
                    <a:pt x="21" y="493"/>
                  </a:lnTo>
                  <a:lnTo>
                    <a:pt x="17" y="478"/>
                  </a:lnTo>
                  <a:lnTo>
                    <a:pt x="12" y="462"/>
                  </a:lnTo>
                  <a:lnTo>
                    <a:pt x="9" y="446"/>
                  </a:lnTo>
                  <a:lnTo>
                    <a:pt x="7" y="431"/>
                  </a:lnTo>
                  <a:lnTo>
                    <a:pt x="3" y="414"/>
                  </a:lnTo>
                  <a:lnTo>
                    <a:pt x="2" y="396"/>
                  </a:lnTo>
                  <a:lnTo>
                    <a:pt x="1" y="380"/>
                  </a:lnTo>
                  <a:lnTo>
                    <a:pt x="0" y="362"/>
                  </a:lnTo>
                  <a:lnTo>
                    <a:pt x="0" y="344"/>
                  </a:lnTo>
                  <a:lnTo>
                    <a:pt x="0" y="344"/>
                  </a:lnTo>
                  <a:lnTo>
                    <a:pt x="0" y="327"/>
                  </a:lnTo>
                  <a:lnTo>
                    <a:pt x="1" y="309"/>
                  </a:lnTo>
                  <a:lnTo>
                    <a:pt x="2" y="293"/>
                  </a:lnTo>
                  <a:lnTo>
                    <a:pt x="3" y="275"/>
                  </a:lnTo>
                  <a:lnTo>
                    <a:pt x="7" y="258"/>
                  </a:lnTo>
                  <a:lnTo>
                    <a:pt x="9" y="243"/>
                  </a:lnTo>
                  <a:lnTo>
                    <a:pt x="12" y="227"/>
                  </a:lnTo>
                  <a:lnTo>
                    <a:pt x="17" y="210"/>
                  </a:lnTo>
                  <a:lnTo>
                    <a:pt x="21" y="196"/>
                  </a:lnTo>
                  <a:lnTo>
                    <a:pt x="26" y="182"/>
                  </a:lnTo>
                  <a:lnTo>
                    <a:pt x="31" y="167"/>
                  </a:lnTo>
                  <a:lnTo>
                    <a:pt x="37" y="153"/>
                  </a:lnTo>
                  <a:lnTo>
                    <a:pt x="43" y="139"/>
                  </a:lnTo>
                  <a:lnTo>
                    <a:pt x="49" y="126"/>
                  </a:lnTo>
                  <a:lnTo>
                    <a:pt x="56" y="114"/>
                  </a:lnTo>
                  <a:lnTo>
                    <a:pt x="64" y="101"/>
                  </a:lnTo>
                  <a:lnTo>
                    <a:pt x="70" y="90"/>
                  </a:lnTo>
                  <a:lnTo>
                    <a:pt x="78" y="79"/>
                  </a:lnTo>
                  <a:lnTo>
                    <a:pt x="87" y="69"/>
                  </a:lnTo>
                  <a:lnTo>
                    <a:pt x="95" y="59"/>
                  </a:lnTo>
                  <a:lnTo>
                    <a:pt x="104" y="50"/>
                  </a:lnTo>
                  <a:lnTo>
                    <a:pt x="113" y="42"/>
                  </a:lnTo>
                  <a:lnTo>
                    <a:pt x="123" y="35"/>
                  </a:lnTo>
                  <a:lnTo>
                    <a:pt x="132" y="28"/>
                  </a:lnTo>
                  <a:lnTo>
                    <a:pt x="142" y="21"/>
                  </a:lnTo>
                  <a:lnTo>
                    <a:pt x="152" y="16"/>
                  </a:lnTo>
                  <a:lnTo>
                    <a:pt x="162" y="11"/>
                  </a:lnTo>
                  <a:lnTo>
                    <a:pt x="172" y="8"/>
                  </a:lnTo>
                  <a:lnTo>
                    <a:pt x="182" y="5"/>
                  </a:lnTo>
                  <a:lnTo>
                    <a:pt x="193" y="2"/>
                  </a:lnTo>
                  <a:lnTo>
                    <a:pt x="204" y="1"/>
                  </a:lnTo>
                  <a:lnTo>
                    <a:pt x="215" y="0"/>
                  </a:lnTo>
                  <a:lnTo>
                    <a:pt x="215" y="0"/>
                  </a:lnTo>
                  <a:lnTo>
                    <a:pt x="225" y="1"/>
                  </a:lnTo>
                  <a:lnTo>
                    <a:pt x="237" y="2"/>
                  </a:lnTo>
                  <a:lnTo>
                    <a:pt x="248" y="5"/>
                  </a:lnTo>
                  <a:lnTo>
                    <a:pt x="258" y="8"/>
                  </a:lnTo>
                  <a:lnTo>
                    <a:pt x="268" y="11"/>
                  </a:lnTo>
                  <a:lnTo>
                    <a:pt x="278" y="16"/>
                  </a:lnTo>
                  <a:lnTo>
                    <a:pt x="288" y="21"/>
                  </a:lnTo>
                  <a:lnTo>
                    <a:pt x="298" y="28"/>
                  </a:lnTo>
                  <a:lnTo>
                    <a:pt x="307" y="35"/>
                  </a:lnTo>
                  <a:lnTo>
                    <a:pt x="317" y="42"/>
                  </a:lnTo>
                  <a:lnTo>
                    <a:pt x="326" y="50"/>
                  </a:lnTo>
                  <a:lnTo>
                    <a:pt x="335" y="59"/>
                  </a:lnTo>
                  <a:lnTo>
                    <a:pt x="342" y="69"/>
                  </a:lnTo>
                  <a:lnTo>
                    <a:pt x="351" y="79"/>
                  </a:lnTo>
                  <a:lnTo>
                    <a:pt x="359" y="90"/>
                  </a:lnTo>
                  <a:lnTo>
                    <a:pt x="366" y="101"/>
                  </a:lnTo>
                  <a:lnTo>
                    <a:pt x="374" y="114"/>
                  </a:lnTo>
                  <a:lnTo>
                    <a:pt x="380" y="126"/>
                  </a:lnTo>
                  <a:lnTo>
                    <a:pt x="387" y="139"/>
                  </a:lnTo>
                  <a:lnTo>
                    <a:pt x="393" y="153"/>
                  </a:lnTo>
                  <a:lnTo>
                    <a:pt x="398" y="167"/>
                  </a:lnTo>
                  <a:lnTo>
                    <a:pt x="404" y="182"/>
                  </a:lnTo>
                  <a:lnTo>
                    <a:pt x="408" y="196"/>
                  </a:lnTo>
                  <a:lnTo>
                    <a:pt x="413" y="210"/>
                  </a:lnTo>
                  <a:lnTo>
                    <a:pt x="417" y="227"/>
                  </a:lnTo>
                  <a:lnTo>
                    <a:pt x="421" y="243"/>
                  </a:lnTo>
                  <a:lnTo>
                    <a:pt x="423" y="258"/>
                  </a:lnTo>
                  <a:lnTo>
                    <a:pt x="426" y="275"/>
                  </a:lnTo>
                  <a:lnTo>
                    <a:pt x="427" y="293"/>
                  </a:lnTo>
                  <a:lnTo>
                    <a:pt x="428" y="309"/>
                  </a:lnTo>
                  <a:lnTo>
                    <a:pt x="429" y="327"/>
                  </a:lnTo>
                  <a:lnTo>
                    <a:pt x="431" y="344"/>
                  </a:lnTo>
                  <a:lnTo>
                    <a:pt x="431" y="344"/>
                  </a:lnTo>
                  <a:lnTo>
                    <a:pt x="429" y="362"/>
                  </a:lnTo>
                  <a:lnTo>
                    <a:pt x="428" y="380"/>
                  </a:lnTo>
                  <a:lnTo>
                    <a:pt x="427" y="396"/>
                  </a:lnTo>
                  <a:lnTo>
                    <a:pt x="426" y="414"/>
                  </a:lnTo>
                  <a:lnTo>
                    <a:pt x="423" y="431"/>
                  </a:lnTo>
                  <a:lnTo>
                    <a:pt x="421" y="446"/>
                  </a:lnTo>
                  <a:lnTo>
                    <a:pt x="417" y="462"/>
                  </a:lnTo>
                  <a:lnTo>
                    <a:pt x="413" y="478"/>
                  </a:lnTo>
                  <a:lnTo>
                    <a:pt x="408" y="493"/>
                  </a:lnTo>
                  <a:lnTo>
                    <a:pt x="404" y="508"/>
                  </a:lnTo>
                  <a:lnTo>
                    <a:pt x="398" y="522"/>
                  </a:lnTo>
                  <a:lnTo>
                    <a:pt x="393" y="536"/>
                  </a:lnTo>
                  <a:lnTo>
                    <a:pt x="387" y="550"/>
                  </a:lnTo>
                  <a:lnTo>
                    <a:pt x="380" y="563"/>
                  </a:lnTo>
                  <a:lnTo>
                    <a:pt x="374" y="575"/>
                  </a:lnTo>
                  <a:lnTo>
                    <a:pt x="366" y="588"/>
                  </a:lnTo>
                  <a:lnTo>
                    <a:pt x="359" y="599"/>
                  </a:lnTo>
                  <a:lnTo>
                    <a:pt x="351" y="610"/>
                  </a:lnTo>
                  <a:lnTo>
                    <a:pt x="342" y="620"/>
                  </a:lnTo>
                  <a:lnTo>
                    <a:pt x="335" y="630"/>
                  </a:lnTo>
                  <a:lnTo>
                    <a:pt x="326" y="639"/>
                  </a:lnTo>
                  <a:lnTo>
                    <a:pt x="317" y="647"/>
                  </a:lnTo>
                  <a:lnTo>
                    <a:pt x="307" y="654"/>
                  </a:lnTo>
                  <a:lnTo>
                    <a:pt x="298" y="661"/>
                  </a:lnTo>
                  <a:lnTo>
                    <a:pt x="288" y="668"/>
                  </a:lnTo>
                  <a:lnTo>
                    <a:pt x="278" y="673"/>
                  </a:lnTo>
                  <a:lnTo>
                    <a:pt x="268" y="678"/>
                  </a:lnTo>
                  <a:lnTo>
                    <a:pt x="258" y="681"/>
                  </a:lnTo>
                  <a:lnTo>
                    <a:pt x="248" y="684"/>
                  </a:lnTo>
                  <a:lnTo>
                    <a:pt x="237" y="687"/>
                  </a:lnTo>
                  <a:lnTo>
                    <a:pt x="225" y="688"/>
                  </a:lnTo>
                  <a:lnTo>
                    <a:pt x="215" y="688"/>
                  </a:lnTo>
                  <a:lnTo>
                    <a:pt x="215" y="688"/>
                  </a:lnTo>
                  <a:close/>
                </a:path>
              </a:pathLst>
            </a:custGeom>
            <a:solidFill>
              <a:srgbClr val="000000"/>
            </a:solidFill>
            <a:ln w="9525">
              <a:noFill/>
              <a:round/>
              <a:headEnd/>
              <a:tailEnd/>
            </a:ln>
          </p:spPr>
          <p:txBody>
            <a:bodyPr/>
            <a:lstStyle/>
            <a:p>
              <a:endParaRPr lang="en-US"/>
            </a:p>
          </p:txBody>
        </p:sp>
        <p:sp>
          <p:nvSpPr>
            <p:cNvPr id="30257" name="Freeform 2609"/>
            <p:cNvSpPr>
              <a:spLocks/>
            </p:cNvSpPr>
            <p:nvPr/>
          </p:nvSpPr>
          <p:spPr bwMode="auto">
            <a:xfrm>
              <a:off x="1274" y="1658"/>
              <a:ext cx="19" cy="12"/>
            </a:xfrm>
            <a:custGeom>
              <a:avLst/>
              <a:gdLst/>
              <a:ahLst/>
              <a:cxnLst>
                <a:cxn ang="0">
                  <a:pos x="115" y="0"/>
                </a:cxn>
                <a:cxn ang="0">
                  <a:pos x="0" y="0"/>
                </a:cxn>
                <a:cxn ang="0">
                  <a:pos x="90" y="69"/>
                </a:cxn>
                <a:cxn ang="0">
                  <a:pos x="115" y="0"/>
                </a:cxn>
                <a:cxn ang="0">
                  <a:pos x="115" y="0"/>
                </a:cxn>
              </a:cxnLst>
              <a:rect l="0" t="0" r="r" b="b"/>
              <a:pathLst>
                <a:path w="115" h="69">
                  <a:moveTo>
                    <a:pt x="115" y="0"/>
                  </a:moveTo>
                  <a:lnTo>
                    <a:pt x="0" y="0"/>
                  </a:lnTo>
                  <a:lnTo>
                    <a:pt x="90" y="69"/>
                  </a:lnTo>
                  <a:lnTo>
                    <a:pt x="115" y="0"/>
                  </a:lnTo>
                  <a:lnTo>
                    <a:pt x="115" y="0"/>
                  </a:lnTo>
                  <a:close/>
                </a:path>
              </a:pathLst>
            </a:custGeom>
            <a:solidFill>
              <a:srgbClr val="000000"/>
            </a:solidFill>
            <a:ln w="9525">
              <a:noFill/>
              <a:round/>
              <a:headEnd/>
              <a:tailEnd/>
            </a:ln>
          </p:spPr>
          <p:txBody>
            <a:bodyPr/>
            <a:lstStyle/>
            <a:p>
              <a:endParaRPr lang="en-US"/>
            </a:p>
          </p:txBody>
        </p:sp>
        <p:sp>
          <p:nvSpPr>
            <p:cNvPr id="30258" name="Freeform 2610"/>
            <p:cNvSpPr>
              <a:spLocks/>
            </p:cNvSpPr>
            <p:nvPr/>
          </p:nvSpPr>
          <p:spPr bwMode="auto">
            <a:xfrm>
              <a:off x="1234" y="1658"/>
              <a:ext cx="73" cy="116"/>
            </a:xfrm>
            <a:custGeom>
              <a:avLst/>
              <a:gdLst/>
              <a:ahLst/>
              <a:cxnLst>
                <a:cxn ang="0">
                  <a:pos x="198" y="691"/>
                </a:cxn>
                <a:cxn ang="0">
                  <a:pos x="165" y="682"/>
                </a:cxn>
                <a:cxn ang="0">
                  <a:pos x="135" y="666"/>
                </a:cxn>
                <a:cxn ang="0">
                  <a:pos x="106" y="642"/>
                </a:cxn>
                <a:cxn ang="0">
                  <a:pos x="81" y="613"/>
                </a:cxn>
                <a:cxn ang="0">
                  <a:pos x="57" y="579"/>
                </a:cxn>
                <a:cxn ang="0">
                  <a:pos x="38" y="540"/>
                </a:cxn>
                <a:cxn ang="0">
                  <a:pos x="22" y="496"/>
                </a:cxn>
                <a:cxn ang="0">
                  <a:pos x="10" y="449"/>
                </a:cxn>
                <a:cxn ang="0">
                  <a:pos x="3" y="399"/>
                </a:cxn>
                <a:cxn ang="0">
                  <a:pos x="0" y="346"/>
                </a:cxn>
                <a:cxn ang="0">
                  <a:pos x="2" y="312"/>
                </a:cxn>
                <a:cxn ang="0">
                  <a:pos x="7" y="261"/>
                </a:cxn>
                <a:cxn ang="0">
                  <a:pos x="17" y="213"/>
                </a:cxn>
                <a:cxn ang="0">
                  <a:pos x="32" y="168"/>
                </a:cxn>
                <a:cxn ang="0">
                  <a:pos x="51" y="127"/>
                </a:cxn>
                <a:cxn ang="0">
                  <a:pos x="73" y="91"/>
                </a:cxn>
                <a:cxn ang="0">
                  <a:pos x="97" y="60"/>
                </a:cxn>
                <a:cxn ang="0">
                  <a:pos x="125" y="35"/>
                </a:cxn>
                <a:cxn ang="0">
                  <a:pos x="155" y="17"/>
                </a:cxn>
                <a:cxn ang="0">
                  <a:pos x="188" y="5"/>
                </a:cxn>
                <a:cxn ang="0">
                  <a:pos x="221" y="0"/>
                </a:cxn>
                <a:cxn ang="0">
                  <a:pos x="242" y="2"/>
                </a:cxn>
                <a:cxn ang="0">
                  <a:pos x="275" y="11"/>
                </a:cxn>
                <a:cxn ang="0">
                  <a:pos x="305" y="28"/>
                </a:cxn>
                <a:cxn ang="0">
                  <a:pos x="334" y="51"/>
                </a:cxn>
                <a:cxn ang="0">
                  <a:pos x="360" y="80"/>
                </a:cxn>
                <a:cxn ang="0">
                  <a:pos x="383" y="115"/>
                </a:cxn>
                <a:cxn ang="0">
                  <a:pos x="402" y="154"/>
                </a:cxn>
                <a:cxn ang="0">
                  <a:pos x="419" y="197"/>
                </a:cxn>
                <a:cxn ang="0">
                  <a:pos x="430" y="245"/>
                </a:cxn>
                <a:cxn ang="0">
                  <a:pos x="438" y="295"/>
                </a:cxn>
                <a:cxn ang="0">
                  <a:pos x="441" y="346"/>
                </a:cxn>
                <a:cxn ang="0">
                  <a:pos x="439" y="382"/>
                </a:cxn>
                <a:cxn ang="0">
                  <a:pos x="433" y="433"/>
                </a:cxn>
                <a:cxn ang="0">
                  <a:pos x="423" y="481"/>
                </a:cxn>
                <a:cxn ang="0">
                  <a:pos x="409" y="525"/>
                </a:cxn>
                <a:cxn ang="0">
                  <a:pos x="390" y="567"/>
                </a:cxn>
                <a:cxn ang="0">
                  <a:pos x="367" y="602"/>
                </a:cxn>
                <a:cxn ang="0">
                  <a:pos x="343" y="633"/>
                </a:cxn>
                <a:cxn ang="0">
                  <a:pos x="315" y="659"/>
                </a:cxn>
                <a:cxn ang="0">
                  <a:pos x="285" y="677"/>
                </a:cxn>
                <a:cxn ang="0">
                  <a:pos x="254" y="689"/>
                </a:cxn>
                <a:cxn ang="0">
                  <a:pos x="221" y="692"/>
                </a:cxn>
              </a:cxnLst>
              <a:rect l="0" t="0" r="r" b="b"/>
              <a:pathLst>
                <a:path w="441" h="692">
                  <a:moveTo>
                    <a:pt x="221" y="692"/>
                  </a:moveTo>
                  <a:lnTo>
                    <a:pt x="209" y="692"/>
                  </a:lnTo>
                  <a:lnTo>
                    <a:pt x="198" y="691"/>
                  </a:lnTo>
                  <a:lnTo>
                    <a:pt x="188" y="689"/>
                  </a:lnTo>
                  <a:lnTo>
                    <a:pt x="177" y="686"/>
                  </a:lnTo>
                  <a:lnTo>
                    <a:pt x="165" y="682"/>
                  </a:lnTo>
                  <a:lnTo>
                    <a:pt x="155" y="677"/>
                  </a:lnTo>
                  <a:lnTo>
                    <a:pt x="145" y="671"/>
                  </a:lnTo>
                  <a:lnTo>
                    <a:pt x="135" y="666"/>
                  </a:lnTo>
                  <a:lnTo>
                    <a:pt x="125" y="659"/>
                  </a:lnTo>
                  <a:lnTo>
                    <a:pt x="116" y="651"/>
                  </a:lnTo>
                  <a:lnTo>
                    <a:pt x="106" y="642"/>
                  </a:lnTo>
                  <a:lnTo>
                    <a:pt x="97" y="633"/>
                  </a:lnTo>
                  <a:lnTo>
                    <a:pt x="90" y="623"/>
                  </a:lnTo>
                  <a:lnTo>
                    <a:pt x="81" y="613"/>
                  </a:lnTo>
                  <a:lnTo>
                    <a:pt x="73" y="602"/>
                  </a:lnTo>
                  <a:lnTo>
                    <a:pt x="65" y="591"/>
                  </a:lnTo>
                  <a:lnTo>
                    <a:pt x="57" y="579"/>
                  </a:lnTo>
                  <a:lnTo>
                    <a:pt x="51" y="567"/>
                  </a:lnTo>
                  <a:lnTo>
                    <a:pt x="44" y="553"/>
                  </a:lnTo>
                  <a:lnTo>
                    <a:pt x="38" y="540"/>
                  </a:lnTo>
                  <a:lnTo>
                    <a:pt x="32" y="525"/>
                  </a:lnTo>
                  <a:lnTo>
                    <a:pt x="27" y="511"/>
                  </a:lnTo>
                  <a:lnTo>
                    <a:pt x="22" y="496"/>
                  </a:lnTo>
                  <a:lnTo>
                    <a:pt x="17" y="481"/>
                  </a:lnTo>
                  <a:lnTo>
                    <a:pt x="14" y="465"/>
                  </a:lnTo>
                  <a:lnTo>
                    <a:pt x="10" y="449"/>
                  </a:lnTo>
                  <a:lnTo>
                    <a:pt x="7" y="433"/>
                  </a:lnTo>
                  <a:lnTo>
                    <a:pt x="5" y="416"/>
                  </a:lnTo>
                  <a:lnTo>
                    <a:pt x="3" y="399"/>
                  </a:lnTo>
                  <a:lnTo>
                    <a:pt x="2" y="382"/>
                  </a:lnTo>
                  <a:lnTo>
                    <a:pt x="0" y="364"/>
                  </a:lnTo>
                  <a:lnTo>
                    <a:pt x="0" y="346"/>
                  </a:lnTo>
                  <a:lnTo>
                    <a:pt x="0" y="346"/>
                  </a:lnTo>
                  <a:lnTo>
                    <a:pt x="0" y="330"/>
                  </a:lnTo>
                  <a:lnTo>
                    <a:pt x="2" y="312"/>
                  </a:lnTo>
                  <a:lnTo>
                    <a:pt x="3" y="295"/>
                  </a:lnTo>
                  <a:lnTo>
                    <a:pt x="5" y="277"/>
                  </a:lnTo>
                  <a:lnTo>
                    <a:pt x="7" y="261"/>
                  </a:lnTo>
                  <a:lnTo>
                    <a:pt x="10" y="245"/>
                  </a:lnTo>
                  <a:lnTo>
                    <a:pt x="14" y="228"/>
                  </a:lnTo>
                  <a:lnTo>
                    <a:pt x="17" y="213"/>
                  </a:lnTo>
                  <a:lnTo>
                    <a:pt x="22" y="197"/>
                  </a:lnTo>
                  <a:lnTo>
                    <a:pt x="27" y="183"/>
                  </a:lnTo>
                  <a:lnTo>
                    <a:pt x="32" y="168"/>
                  </a:lnTo>
                  <a:lnTo>
                    <a:pt x="38" y="154"/>
                  </a:lnTo>
                  <a:lnTo>
                    <a:pt x="44" y="140"/>
                  </a:lnTo>
                  <a:lnTo>
                    <a:pt x="51" y="127"/>
                  </a:lnTo>
                  <a:lnTo>
                    <a:pt x="57" y="115"/>
                  </a:lnTo>
                  <a:lnTo>
                    <a:pt x="65" y="103"/>
                  </a:lnTo>
                  <a:lnTo>
                    <a:pt x="73" y="91"/>
                  </a:lnTo>
                  <a:lnTo>
                    <a:pt x="81" y="80"/>
                  </a:lnTo>
                  <a:lnTo>
                    <a:pt x="90" y="70"/>
                  </a:lnTo>
                  <a:lnTo>
                    <a:pt x="97" y="60"/>
                  </a:lnTo>
                  <a:lnTo>
                    <a:pt x="106" y="51"/>
                  </a:lnTo>
                  <a:lnTo>
                    <a:pt x="116" y="42"/>
                  </a:lnTo>
                  <a:lnTo>
                    <a:pt x="125" y="35"/>
                  </a:lnTo>
                  <a:lnTo>
                    <a:pt x="135" y="28"/>
                  </a:lnTo>
                  <a:lnTo>
                    <a:pt x="145" y="22"/>
                  </a:lnTo>
                  <a:lnTo>
                    <a:pt x="155" y="17"/>
                  </a:lnTo>
                  <a:lnTo>
                    <a:pt x="165" y="11"/>
                  </a:lnTo>
                  <a:lnTo>
                    <a:pt x="177" y="8"/>
                  </a:lnTo>
                  <a:lnTo>
                    <a:pt x="188" y="5"/>
                  </a:lnTo>
                  <a:lnTo>
                    <a:pt x="198" y="2"/>
                  </a:lnTo>
                  <a:lnTo>
                    <a:pt x="209" y="1"/>
                  </a:lnTo>
                  <a:lnTo>
                    <a:pt x="221" y="0"/>
                  </a:lnTo>
                  <a:lnTo>
                    <a:pt x="221" y="0"/>
                  </a:lnTo>
                  <a:lnTo>
                    <a:pt x="231" y="1"/>
                  </a:lnTo>
                  <a:lnTo>
                    <a:pt x="242" y="2"/>
                  </a:lnTo>
                  <a:lnTo>
                    <a:pt x="254" y="5"/>
                  </a:lnTo>
                  <a:lnTo>
                    <a:pt x="265" y="8"/>
                  </a:lnTo>
                  <a:lnTo>
                    <a:pt x="275" y="11"/>
                  </a:lnTo>
                  <a:lnTo>
                    <a:pt x="285" y="17"/>
                  </a:lnTo>
                  <a:lnTo>
                    <a:pt x="296" y="22"/>
                  </a:lnTo>
                  <a:lnTo>
                    <a:pt x="305" y="28"/>
                  </a:lnTo>
                  <a:lnTo>
                    <a:pt x="315" y="35"/>
                  </a:lnTo>
                  <a:lnTo>
                    <a:pt x="325" y="42"/>
                  </a:lnTo>
                  <a:lnTo>
                    <a:pt x="334" y="51"/>
                  </a:lnTo>
                  <a:lnTo>
                    <a:pt x="343" y="60"/>
                  </a:lnTo>
                  <a:lnTo>
                    <a:pt x="352" y="70"/>
                  </a:lnTo>
                  <a:lnTo>
                    <a:pt x="360" y="80"/>
                  </a:lnTo>
                  <a:lnTo>
                    <a:pt x="367" y="91"/>
                  </a:lnTo>
                  <a:lnTo>
                    <a:pt x="375" y="103"/>
                  </a:lnTo>
                  <a:lnTo>
                    <a:pt x="383" y="115"/>
                  </a:lnTo>
                  <a:lnTo>
                    <a:pt x="390" y="127"/>
                  </a:lnTo>
                  <a:lnTo>
                    <a:pt x="396" y="140"/>
                  </a:lnTo>
                  <a:lnTo>
                    <a:pt x="402" y="154"/>
                  </a:lnTo>
                  <a:lnTo>
                    <a:pt x="409" y="168"/>
                  </a:lnTo>
                  <a:lnTo>
                    <a:pt x="413" y="183"/>
                  </a:lnTo>
                  <a:lnTo>
                    <a:pt x="419" y="197"/>
                  </a:lnTo>
                  <a:lnTo>
                    <a:pt x="423" y="213"/>
                  </a:lnTo>
                  <a:lnTo>
                    <a:pt x="426" y="228"/>
                  </a:lnTo>
                  <a:lnTo>
                    <a:pt x="430" y="245"/>
                  </a:lnTo>
                  <a:lnTo>
                    <a:pt x="433" y="261"/>
                  </a:lnTo>
                  <a:lnTo>
                    <a:pt x="435" y="277"/>
                  </a:lnTo>
                  <a:lnTo>
                    <a:pt x="438" y="295"/>
                  </a:lnTo>
                  <a:lnTo>
                    <a:pt x="439" y="312"/>
                  </a:lnTo>
                  <a:lnTo>
                    <a:pt x="440" y="330"/>
                  </a:lnTo>
                  <a:lnTo>
                    <a:pt x="441" y="346"/>
                  </a:lnTo>
                  <a:lnTo>
                    <a:pt x="441" y="346"/>
                  </a:lnTo>
                  <a:lnTo>
                    <a:pt x="440" y="364"/>
                  </a:lnTo>
                  <a:lnTo>
                    <a:pt x="439" y="382"/>
                  </a:lnTo>
                  <a:lnTo>
                    <a:pt x="438" y="399"/>
                  </a:lnTo>
                  <a:lnTo>
                    <a:pt x="435" y="416"/>
                  </a:lnTo>
                  <a:lnTo>
                    <a:pt x="433" y="433"/>
                  </a:lnTo>
                  <a:lnTo>
                    <a:pt x="430" y="449"/>
                  </a:lnTo>
                  <a:lnTo>
                    <a:pt x="426" y="465"/>
                  </a:lnTo>
                  <a:lnTo>
                    <a:pt x="423" y="481"/>
                  </a:lnTo>
                  <a:lnTo>
                    <a:pt x="419" y="496"/>
                  </a:lnTo>
                  <a:lnTo>
                    <a:pt x="413" y="511"/>
                  </a:lnTo>
                  <a:lnTo>
                    <a:pt x="409" y="525"/>
                  </a:lnTo>
                  <a:lnTo>
                    <a:pt x="402" y="540"/>
                  </a:lnTo>
                  <a:lnTo>
                    <a:pt x="396" y="553"/>
                  </a:lnTo>
                  <a:lnTo>
                    <a:pt x="390" y="567"/>
                  </a:lnTo>
                  <a:lnTo>
                    <a:pt x="383" y="579"/>
                  </a:lnTo>
                  <a:lnTo>
                    <a:pt x="375" y="591"/>
                  </a:lnTo>
                  <a:lnTo>
                    <a:pt x="367" y="602"/>
                  </a:lnTo>
                  <a:lnTo>
                    <a:pt x="360" y="613"/>
                  </a:lnTo>
                  <a:lnTo>
                    <a:pt x="352" y="623"/>
                  </a:lnTo>
                  <a:lnTo>
                    <a:pt x="343" y="633"/>
                  </a:lnTo>
                  <a:lnTo>
                    <a:pt x="334" y="642"/>
                  </a:lnTo>
                  <a:lnTo>
                    <a:pt x="325" y="651"/>
                  </a:lnTo>
                  <a:lnTo>
                    <a:pt x="315" y="659"/>
                  </a:lnTo>
                  <a:lnTo>
                    <a:pt x="305" y="666"/>
                  </a:lnTo>
                  <a:lnTo>
                    <a:pt x="296" y="671"/>
                  </a:lnTo>
                  <a:lnTo>
                    <a:pt x="285" y="677"/>
                  </a:lnTo>
                  <a:lnTo>
                    <a:pt x="275" y="682"/>
                  </a:lnTo>
                  <a:lnTo>
                    <a:pt x="265" y="686"/>
                  </a:lnTo>
                  <a:lnTo>
                    <a:pt x="254" y="689"/>
                  </a:lnTo>
                  <a:lnTo>
                    <a:pt x="242" y="691"/>
                  </a:lnTo>
                  <a:lnTo>
                    <a:pt x="231" y="692"/>
                  </a:lnTo>
                  <a:lnTo>
                    <a:pt x="221" y="692"/>
                  </a:lnTo>
                  <a:lnTo>
                    <a:pt x="221" y="692"/>
                  </a:lnTo>
                  <a:close/>
                </a:path>
              </a:pathLst>
            </a:custGeom>
            <a:solidFill>
              <a:srgbClr val="333333"/>
            </a:solidFill>
            <a:ln w="9525">
              <a:noFill/>
              <a:round/>
              <a:headEnd/>
              <a:tailEnd/>
            </a:ln>
          </p:spPr>
          <p:txBody>
            <a:bodyPr/>
            <a:lstStyle/>
            <a:p>
              <a:endParaRPr lang="en-US"/>
            </a:p>
          </p:txBody>
        </p:sp>
        <p:sp>
          <p:nvSpPr>
            <p:cNvPr id="30259" name="Freeform 2611"/>
            <p:cNvSpPr>
              <a:spLocks/>
            </p:cNvSpPr>
            <p:nvPr/>
          </p:nvSpPr>
          <p:spPr bwMode="auto">
            <a:xfrm>
              <a:off x="1250" y="1682"/>
              <a:ext cx="37" cy="64"/>
            </a:xfrm>
            <a:custGeom>
              <a:avLst/>
              <a:gdLst/>
              <a:ahLst/>
              <a:cxnLst>
                <a:cxn ang="0">
                  <a:pos x="98" y="384"/>
                </a:cxn>
                <a:cxn ang="0">
                  <a:pos x="82" y="378"/>
                </a:cxn>
                <a:cxn ang="0">
                  <a:pos x="66" y="369"/>
                </a:cxn>
                <a:cxn ang="0">
                  <a:pos x="53" y="356"/>
                </a:cxn>
                <a:cxn ang="0">
                  <a:pos x="39" y="339"/>
                </a:cxn>
                <a:cxn ang="0">
                  <a:pos x="28" y="320"/>
                </a:cxn>
                <a:cxn ang="0">
                  <a:pos x="18" y="299"/>
                </a:cxn>
                <a:cxn ang="0">
                  <a:pos x="10" y="275"/>
                </a:cxn>
                <a:cxn ang="0">
                  <a:pos x="5" y="248"/>
                </a:cxn>
                <a:cxn ang="0">
                  <a:pos x="1" y="220"/>
                </a:cxn>
                <a:cxn ang="0">
                  <a:pos x="0" y="191"/>
                </a:cxn>
                <a:cxn ang="0">
                  <a:pos x="0" y="172"/>
                </a:cxn>
                <a:cxn ang="0">
                  <a:pos x="4" y="144"/>
                </a:cxn>
                <a:cxn ang="0">
                  <a:pos x="8" y="118"/>
                </a:cxn>
                <a:cxn ang="0">
                  <a:pos x="16" y="93"/>
                </a:cxn>
                <a:cxn ang="0">
                  <a:pos x="25" y="71"/>
                </a:cxn>
                <a:cxn ang="0">
                  <a:pos x="36" y="51"/>
                </a:cxn>
                <a:cxn ang="0">
                  <a:pos x="48" y="33"/>
                </a:cxn>
                <a:cxn ang="0">
                  <a:pos x="62" y="20"/>
                </a:cxn>
                <a:cxn ang="0">
                  <a:pos x="76" y="9"/>
                </a:cxn>
                <a:cxn ang="0">
                  <a:pos x="93" y="3"/>
                </a:cxn>
                <a:cxn ang="0">
                  <a:pos x="110" y="0"/>
                </a:cxn>
                <a:cxn ang="0">
                  <a:pos x="121" y="1"/>
                </a:cxn>
                <a:cxn ang="0">
                  <a:pos x="136" y="6"/>
                </a:cxn>
                <a:cxn ang="0">
                  <a:pos x="152" y="15"/>
                </a:cxn>
                <a:cxn ang="0">
                  <a:pos x="167" y="29"/>
                </a:cxn>
                <a:cxn ang="0">
                  <a:pos x="179" y="44"/>
                </a:cxn>
                <a:cxn ang="0">
                  <a:pos x="191" y="63"/>
                </a:cxn>
                <a:cxn ang="0">
                  <a:pos x="200" y="85"/>
                </a:cxn>
                <a:cxn ang="0">
                  <a:pos x="209" y="109"/>
                </a:cxn>
                <a:cxn ang="0">
                  <a:pos x="214" y="136"/>
                </a:cxn>
                <a:cxn ang="0">
                  <a:pos x="218" y="163"/>
                </a:cxn>
                <a:cxn ang="0">
                  <a:pos x="220" y="191"/>
                </a:cxn>
                <a:cxn ang="0">
                  <a:pos x="219" y="211"/>
                </a:cxn>
                <a:cxn ang="0">
                  <a:pos x="216" y="239"/>
                </a:cxn>
                <a:cxn ang="0">
                  <a:pos x="211" y="266"/>
                </a:cxn>
                <a:cxn ang="0">
                  <a:pos x="203" y="291"/>
                </a:cxn>
                <a:cxn ang="0">
                  <a:pos x="194" y="314"/>
                </a:cxn>
                <a:cxn ang="0">
                  <a:pos x="183" y="334"/>
                </a:cxn>
                <a:cxn ang="0">
                  <a:pos x="171" y="351"/>
                </a:cxn>
                <a:cxn ang="0">
                  <a:pos x="156" y="365"/>
                </a:cxn>
                <a:cxn ang="0">
                  <a:pos x="142" y="376"/>
                </a:cxn>
                <a:cxn ang="0">
                  <a:pos x="125" y="381"/>
                </a:cxn>
                <a:cxn ang="0">
                  <a:pos x="110" y="384"/>
                </a:cxn>
              </a:cxnLst>
              <a:rect l="0" t="0" r="r" b="b"/>
              <a:pathLst>
                <a:path w="220" h="384">
                  <a:moveTo>
                    <a:pt x="110" y="384"/>
                  </a:moveTo>
                  <a:lnTo>
                    <a:pt x="103" y="384"/>
                  </a:lnTo>
                  <a:lnTo>
                    <a:pt x="98" y="384"/>
                  </a:lnTo>
                  <a:lnTo>
                    <a:pt x="93" y="381"/>
                  </a:lnTo>
                  <a:lnTo>
                    <a:pt x="87" y="380"/>
                  </a:lnTo>
                  <a:lnTo>
                    <a:pt x="82" y="378"/>
                  </a:lnTo>
                  <a:lnTo>
                    <a:pt x="76" y="376"/>
                  </a:lnTo>
                  <a:lnTo>
                    <a:pt x="72" y="373"/>
                  </a:lnTo>
                  <a:lnTo>
                    <a:pt x="66" y="369"/>
                  </a:lnTo>
                  <a:lnTo>
                    <a:pt x="62" y="365"/>
                  </a:lnTo>
                  <a:lnTo>
                    <a:pt x="57" y="360"/>
                  </a:lnTo>
                  <a:lnTo>
                    <a:pt x="53" y="356"/>
                  </a:lnTo>
                  <a:lnTo>
                    <a:pt x="48" y="351"/>
                  </a:lnTo>
                  <a:lnTo>
                    <a:pt x="44" y="346"/>
                  </a:lnTo>
                  <a:lnTo>
                    <a:pt x="39" y="339"/>
                  </a:lnTo>
                  <a:lnTo>
                    <a:pt x="36" y="334"/>
                  </a:lnTo>
                  <a:lnTo>
                    <a:pt x="32" y="327"/>
                  </a:lnTo>
                  <a:lnTo>
                    <a:pt x="28" y="320"/>
                  </a:lnTo>
                  <a:lnTo>
                    <a:pt x="25" y="314"/>
                  </a:lnTo>
                  <a:lnTo>
                    <a:pt x="22" y="306"/>
                  </a:lnTo>
                  <a:lnTo>
                    <a:pt x="18" y="299"/>
                  </a:lnTo>
                  <a:lnTo>
                    <a:pt x="16" y="291"/>
                  </a:lnTo>
                  <a:lnTo>
                    <a:pt x="13" y="282"/>
                  </a:lnTo>
                  <a:lnTo>
                    <a:pt x="10" y="275"/>
                  </a:lnTo>
                  <a:lnTo>
                    <a:pt x="8" y="266"/>
                  </a:lnTo>
                  <a:lnTo>
                    <a:pt x="6" y="257"/>
                  </a:lnTo>
                  <a:lnTo>
                    <a:pt x="5" y="248"/>
                  </a:lnTo>
                  <a:lnTo>
                    <a:pt x="4" y="239"/>
                  </a:lnTo>
                  <a:lnTo>
                    <a:pt x="1" y="230"/>
                  </a:lnTo>
                  <a:lnTo>
                    <a:pt x="1" y="220"/>
                  </a:lnTo>
                  <a:lnTo>
                    <a:pt x="0" y="211"/>
                  </a:lnTo>
                  <a:lnTo>
                    <a:pt x="0" y="201"/>
                  </a:lnTo>
                  <a:lnTo>
                    <a:pt x="0" y="191"/>
                  </a:lnTo>
                  <a:lnTo>
                    <a:pt x="0" y="191"/>
                  </a:lnTo>
                  <a:lnTo>
                    <a:pt x="0" y="182"/>
                  </a:lnTo>
                  <a:lnTo>
                    <a:pt x="0" y="172"/>
                  </a:lnTo>
                  <a:lnTo>
                    <a:pt x="1" y="163"/>
                  </a:lnTo>
                  <a:lnTo>
                    <a:pt x="1" y="153"/>
                  </a:lnTo>
                  <a:lnTo>
                    <a:pt x="4" y="144"/>
                  </a:lnTo>
                  <a:lnTo>
                    <a:pt x="5" y="136"/>
                  </a:lnTo>
                  <a:lnTo>
                    <a:pt x="6" y="127"/>
                  </a:lnTo>
                  <a:lnTo>
                    <a:pt x="8" y="118"/>
                  </a:lnTo>
                  <a:lnTo>
                    <a:pt x="10" y="109"/>
                  </a:lnTo>
                  <a:lnTo>
                    <a:pt x="13" y="101"/>
                  </a:lnTo>
                  <a:lnTo>
                    <a:pt x="16" y="93"/>
                  </a:lnTo>
                  <a:lnTo>
                    <a:pt x="18" y="85"/>
                  </a:lnTo>
                  <a:lnTo>
                    <a:pt x="22" y="78"/>
                  </a:lnTo>
                  <a:lnTo>
                    <a:pt x="25" y="71"/>
                  </a:lnTo>
                  <a:lnTo>
                    <a:pt x="28" y="63"/>
                  </a:lnTo>
                  <a:lnTo>
                    <a:pt x="32" y="57"/>
                  </a:lnTo>
                  <a:lnTo>
                    <a:pt x="36" y="51"/>
                  </a:lnTo>
                  <a:lnTo>
                    <a:pt x="39" y="44"/>
                  </a:lnTo>
                  <a:lnTo>
                    <a:pt x="44" y="39"/>
                  </a:lnTo>
                  <a:lnTo>
                    <a:pt x="48" y="33"/>
                  </a:lnTo>
                  <a:lnTo>
                    <a:pt x="53" y="29"/>
                  </a:lnTo>
                  <a:lnTo>
                    <a:pt x="57" y="23"/>
                  </a:lnTo>
                  <a:lnTo>
                    <a:pt x="62" y="20"/>
                  </a:lnTo>
                  <a:lnTo>
                    <a:pt x="66" y="15"/>
                  </a:lnTo>
                  <a:lnTo>
                    <a:pt x="72" y="12"/>
                  </a:lnTo>
                  <a:lnTo>
                    <a:pt x="76" y="9"/>
                  </a:lnTo>
                  <a:lnTo>
                    <a:pt x="82" y="6"/>
                  </a:lnTo>
                  <a:lnTo>
                    <a:pt x="87" y="4"/>
                  </a:lnTo>
                  <a:lnTo>
                    <a:pt x="93" y="3"/>
                  </a:lnTo>
                  <a:lnTo>
                    <a:pt x="98" y="1"/>
                  </a:lnTo>
                  <a:lnTo>
                    <a:pt x="103" y="1"/>
                  </a:lnTo>
                  <a:lnTo>
                    <a:pt x="110" y="0"/>
                  </a:lnTo>
                  <a:lnTo>
                    <a:pt x="110" y="0"/>
                  </a:lnTo>
                  <a:lnTo>
                    <a:pt x="115" y="1"/>
                  </a:lnTo>
                  <a:lnTo>
                    <a:pt x="121" y="1"/>
                  </a:lnTo>
                  <a:lnTo>
                    <a:pt x="125" y="3"/>
                  </a:lnTo>
                  <a:lnTo>
                    <a:pt x="131" y="4"/>
                  </a:lnTo>
                  <a:lnTo>
                    <a:pt x="136" y="6"/>
                  </a:lnTo>
                  <a:lnTo>
                    <a:pt x="142" y="9"/>
                  </a:lnTo>
                  <a:lnTo>
                    <a:pt x="146" y="12"/>
                  </a:lnTo>
                  <a:lnTo>
                    <a:pt x="152" y="15"/>
                  </a:lnTo>
                  <a:lnTo>
                    <a:pt x="156" y="20"/>
                  </a:lnTo>
                  <a:lnTo>
                    <a:pt x="161" y="23"/>
                  </a:lnTo>
                  <a:lnTo>
                    <a:pt x="167" y="29"/>
                  </a:lnTo>
                  <a:lnTo>
                    <a:pt x="171" y="33"/>
                  </a:lnTo>
                  <a:lnTo>
                    <a:pt x="174" y="39"/>
                  </a:lnTo>
                  <a:lnTo>
                    <a:pt x="179" y="44"/>
                  </a:lnTo>
                  <a:lnTo>
                    <a:pt x="183" y="51"/>
                  </a:lnTo>
                  <a:lnTo>
                    <a:pt x="187" y="57"/>
                  </a:lnTo>
                  <a:lnTo>
                    <a:pt x="191" y="63"/>
                  </a:lnTo>
                  <a:lnTo>
                    <a:pt x="194" y="71"/>
                  </a:lnTo>
                  <a:lnTo>
                    <a:pt x="198" y="78"/>
                  </a:lnTo>
                  <a:lnTo>
                    <a:pt x="200" y="85"/>
                  </a:lnTo>
                  <a:lnTo>
                    <a:pt x="203" y="93"/>
                  </a:lnTo>
                  <a:lnTo>
                    <a:pt x="206" y="101"/>
                  </a:lnTo>
                  <a:lnTo>
                    <a:pt x="209" y="109"/>
                  </a:lnTo>
                  <a:lnTo>
                    <a:pt x="211" y="118"/>
                  </a:lnTo>
                  <a:lnTo>
                    <a:pt x="212" y="127"/>
                  </a:lnTo>
                  <a:lnTo>
                    <a:pt x="214" y="136"/>
                  </a:lnTo>
                  <a:lnTo>
                    <a:pt x="216" y="144"/>
                  </a:lnTo>
                  <a:lnTo>
                    <a:pt x="217" y="153"/>
                  </a:lnTo>
                  <a:lnTo>
                    <a:pt x="218" y="163"/>
                  </a:lnTo>
                  <a:lnTo>
                    <a:pt x="219" y="172"/>
                  </a:lnTo>
                  <a:lnTo>
                    <a:pt x="219" y="182"/>
                  </a:lnTo>
                  <a:lnTo>
                    <a:pt x="220" y="191"/>
                  </a:lnTo>
                  <a:lnTo>
                    <a:pt x="220" y="191"/>
                  </a:lnTo>
                  <a:lnTo>
                    <a:pt x="219" y="201"/>
                  </a:lnTo>
                  <a:lnTo>
                    <a:pt x="219" y="211"/>
                  </a:lnTo>
                  <a:lnTo>
                    <a:pt x="218" y="220"/>
                  </a:lnTo>
                  <a:lnTo>
                    <a:pt x="217" y="230"/>
                  </a:lnTo>
                  <a:lnTo>
                    <a:pt x="216" y="239"/>
                  </a:lnTo>
                  <a:lnTo>
                    <a:pt x="214" y="248"/>
                  </a:lnTo>
                  <a:lnTo>
                    <a:pt x="212" y="257"/>
                  </a:lnTo>
                  <a:lnTo>
                    <a:pt x="211" y="266"/>
                  </a:lnTo>
                  <a:lnTo>
                    <a:pt x="209" y="275"/>
                  </a:lnTo>
                  <a:lnTo>
                    <a:pt x="206" y="282"/>
                  </a:lnTo>
                  <a:lnTo>
                    <a:pt x="203" y="291"/>
                  </a:lnTo>
                  <a:lnTo>
                    <a:pt x="200" y="299"/>
                  </a:lnTo>
                  <a:lnTo>
                    <a:pt x="198" y="306"/>
                  </a:lnTo>
                  <a:lnTo>
                    <a:pt x="194" y="314"/>
                  </a:lnTo>
                  <a:lnTo>
                    <a:pt x="191" y="320"/>
                  </a:lnTo>
                  <a:lnTo>
                    <a:pt x="187" y="327"/>
                  </a:lnTo>
                  <a:lnTo>
                    <a:pt x="183" y="334"/>
                  </a:lnTo>
                  <a:lnTo>
                    <a:pt x="179" y="339"/>
                  </a:lnTo>
                  <a:lnTo>
                    <a:pt x="174" y="346"/>
                  </a:lnTo>
                  <a:lnTo>
                    <a:pt x="171" y="351"/>
                  </a:lnTo>
                  <a:lnTo>
                    <a:pt x="167" y="356"/>
                  </a:lnTo>
                  <a:lnTo>
                    <a:pt x="161" y="360"/>
                  </a:lnTo>
                  <a:lnTo>
                    <a:pt x="156" y="365"/>
                  </a:lnTo>
                  <a:lnTo>
                    <a:pt x="152" y="369"/>
                  </a:lnTo>
                  <a:lnTo>
                    <a:pt x="146" y="373"/>
                  </a:lnTo>
                  <a:lnTo>
                    <a:pt x="142" y="376"/>
                  </a:lnTo>
                  <a:lnTo>
                    <a:pt x="136" y="378"/>
                  </a:lnTo>
                  <a:lnTo>
                    <a:pt x="131" y="380"/>
                  </a:lnTo>
                  <a:lnTo>
                    <a:pt x="125" y="381"/>
                  </a:lnTo>
                  <a:lnTo>
                    <a:pt x="121" y="384"/>
                  </a:lnTo>
                  <a:lnTo>
                    <a:pt x="115" y="384"/>
                  </a:lnTo>
                  <a:lnTo>
                    <a:pt x="110" y="384"/>
                  </a:lnTo>
                  <a:lnTo>
                    <a:pt x="110" y="384"/>
                  </a:lnTo>
                  <a:close/>
                </a:path>
              </a:pathLst>
            </a:custGeom>
            <a:solidFill>
              <a:srgbClr val="EDEDED"/>
            </a:solidFill>
            <a:ln w="9525">
              <a:noFill/>
              <a:round/>
              <a:headEnd/>
              <a:tailEnd/>
            </a:ln>
          </p:spPr>
          <p:txBody>
            <a:bodyPr/>
            <a:lstStyle/>
            <a:p>
              <a:endParaRPr lang="en-US"/>
            </a:p>
          </p:txBody>
        </p:sp>
        <p:sp>
          <p:nvSpPr>
            <p:cNvPr id="30260" name="Freeform 2612"/>
            <p:cNvSpPr>
              <a:spLocks/>
            </p:cNvSpPr>
            <p:nvPr/>
          </p:nvSpPr>
          <p:spPr bwMode="auto">
            <a:xfrm>
              <a:off x="1153" y="1735"/>
              <a:ext cx="20" cy="27"/>
            </a:xfrm>
            <a:custGeom>
              <a:avLst/>
              <a:gdLst/>
              <a:ahLst/>
              <a:cxnLst>
                <a:cxn ang="0">
                  <a:pos x="53" y="165"/>
                </a:cxn>
                <a:cxn ang="0">
                  <a:pos x="44" y="162"/>
                </a:cxn>
                <a:cxn ang="0">
                  <a:pos x="36" y="159"/>
                </a:cxn>
                <a:cxn ang="0">
                  <a:pos x="28" y="153"/>
                </a:cxn>
                <a:cxn ang="0">
                  <a:pos x="21" y="146"/>
                </a:cxn>
                <a:cxn ang="0">
                  <a:pos x="15" y="138"/>
                </a:cxn>
                <a:cxn ang="0">
                  <a:pos x="10" y="128"/>
                </a:cxn>
                <a:cxn ang="0">
                  <a:pos x="6" y="118"/>
                </a:cxn>
                <a:cxn ang="0">
                  <a:pos x="2" y="107"/>
                </a:cxn>
                <a:cxn ang="0">
                  <a:pos x="0" y="96"/>
                </a:cxn>
                <a:cxn ang="0">
                  <a:pos x="0" y="82"/>
                </a:cxn>
                <a:cxn ang="0">
                  <a:pos x="0" y="74"/>
                </a:cxn>
                <a:cxn ang="0">
                  <a:pos x="1" y="62"/>
                </a:cxn>
                <a:cxn ang="0">
                  <a:pos x="5" y="51"/>
                </a:cxn>
                <a:cxn ang="0">
                  <a:pos x="8" y="41"/>
                </a:cxn>
                <a:cxn ang="0">
                  <a:pos x="14" y="31"/>
                </a:cxn>
                <a:cxn ang="0">
                  <a:pos x="19" y="22"/>
                </a:cxn>
                <a:cxn ang="0">
                  <a:pos x="26" y="14"/>
                </a:cxn>
                <a:cxn ang="0">
                  <a:pos x="34" y="9"/>
                </a:cxn>
                <a:cxn ang="0">
                  <a:pos x="41" y="4"/>
                </a:cxn>
                <a:cxn ang="0">
                  <a:pos x="49" y="1"/>
                </a:cxn>
                <a:cxn ang="0">
                  <a:pos x="59" y="0"/>
                </a:cxn>
                <a:cxn ang="0">
                  <a:pos x="65" y="1"/>
                </a:cxn>
                <a:cxn ang="0">
                  <a:pos x="74" y="3"/>
                </a:cxn>
                <a:cxn ang="0">
                  <a:pos x="83" y="6"/>
                </a:cxn>
                <a:cxn ang="0">
                  <a:pos x="90" y="12"/>
                </a:cxn>
                <a:cxn ang="0">
                  <a:pos x="97" y="20"/>
                </a:cxn>
                <a:cxn ang="0">
                  <a:pos x="104" y="28"/>
                </a:cxn>
                <a:cxn ang="0">
                  <a:pos x="108" y="38"/>
                </a:cxn>
                <a:cxn ang="0">
                  <a:pos x="113" y="48"/>
                </a:cxn>
                <a:cxn ang="0">
                  <a:pos x="116" y="59"/>
                </a:cxn>
                <a:cxn ang="0">
                  <a:pos x="118" y="70"/>
                </a:cxn>
                <a:cxn ang="0">
                  <a:pos x="119" y="82"/>
                </a:cxn>
                <a:cxn ang="0">
                  <a:pos x="118" y="91"/>
                </a:cxn>
                <a:cxn ang="0">
                  <a:pos x="117" y="103"/>
                </a:cxn>
                <a:cxn ang="0">
                  <a:pos x="114" y="114"/>
                </a:cxn>
                <a:cxn ang="0">
                  <a:pos x="111" y="124"/>
                </a:cxn>
                <a:cxn ang="0">
                  <a:pos x="105" y="134"/>
                </a:cxn>
                <a:cxn ang="0">
                  <a:pos x="99" y="143"/>
                </a:cxn>
                <a:cxn ang="0">
                  <a:pos x="93" y="151"/>
                </a:cxn>
                <a:cxn ang="0">
                  <a:pos x="85" y="157"/>
                </a:cxn>
                <a:cxn ang="0">
                  <a:pos x="77" y="161"/>
                </a:cxn>
                <a:cxn ang="0">
                  <a:pos x="68" y="165"/>
                </a:cxn>
                <a:cxn ang="0">
                  <a:pos x="59" y="165"/>
                </a:cxn>
              </a:cxnLst>
              <a:rect l="0" t="0" r="r" b="b"/>
              <a:pathLst>
                <a:path w="119" h="165">
                  <a:moveTo>
                    <a:pt x="59" y="165"/>
                  </a:moveTo>
                  <a:lnTo>
                    <a:pt x="56" y="165"/>
                  </a:lnTo>
                  <a:lnTo>
                    <a:pt x="53" y="165"/>
                  </a:lnTo>
                  <a:lnTo>
                    <a:pt x="49" y="165"/>
                  </a:lnTo>
                  <a:lnTo>
                    <a:pt x="47" y="163"/>
                  </a:lnTo>
                  <a:lnTo>
                    <a:pt x="44" y="162"/>
                  </a:lnTo>
                  <a:lnTo>
                    <a:pt x="41" y="161"/>
                  </a:lnTo>
                  <a:lnTo>
                    <a:pt x="38" y="160"/>
                  </a:lnTo>
                  <a:lnTo>
                    <a:pt x="36" y="159"/>
                  </a:lnTo>
                  <a:lnTo>
                    <a:pt x="34" y="157"/>
                  </a:lnTo>
                  <a:lnTo>
                    <a:pt x="30" y="154"/>
                  </a:lnTo>
                  <a:lnTo>
                    <a:pt x="28" y="153"/>
                  </a:lnTo>
                  <a:lnTo>
                    <a:pt x="26" y="151"/>
                  </a:lnTo>
                  <a:lnTo>
                    <a:pt x="24" y="149"/>
                  </a:lnTo>
                  <a:lnTo>
                    <a:pt x="21" y="146"/>
                  </a:lnTo>
                  <a:lnTo>
                    <a:pt x="19" y="143"/>
                  </a:lnTo>
                  <a:lnTo>
                    <a:pt x="17" y="140"/>
                  </a:lnTo>
                  <a:lnTo>
                    <a:pt x="15" y="138"/>
                  </a:lnTo>
                  <a:lnTo>
                    <a:pt x="14" y="134"/>
                  </a:lnTo>
                  <a:lnTo>
                    <a:pt x="11" y="131"/>
                  </a:lnTo>
                  <a:lnTo>
                    <a:pt x="10" y="128"/>
                  </a:lnTo>
                  <a:lnTo>
                    <a:pt x="8" y="124"/>
                  </a:lnTo>
                  <a:lnTo>
                    <a:pt x="7" y="121"/>
                  </a:lnTo>
                  <a:lnTo>
                    <a:pt x="6" y="118"/>
                  </a:lnTo>
                  <a:lnTo>
                    <a:pt x="5" y="114"/>
                  </a:lnTo>
                  <a:lnTo>
                    <a:pt x="3" y="111"/>
                  </a:lnTo>
                  <a:lnTo>
                    <a:pt x="2" y="107"/>
                  </a:lnTo>
                  <a:lnTo>
                    <a:pt x="1" y="103"/>
                  </a:lnTo>
                  <a:lnTo>
                    <a:pt x="1" y="99"/>
                  </a:lnTo>
                  <a:lnTo>
                    <a:pt x="0" y="96"/>
                  </a:lnTo>
                  <a:lnTo>
                    <a:pt x="0" y="91"/>
                  </a:lnTo>
                  <a:lnTo>
                    <a:pt x="0" y="87"/>
                  </a:lnTo>
                  <a:lnTo>
                    <a:pt x="0" y="82"/>
                  </a:lnTo>
                  <a:lnTo>
                    <a:pt x="0" y="82"/>
                  </a:lnTo>
                  <a:lnTo>
                    <a:pt x="0" y="79"/>
                  </a:lnTo>
                  <a:lnTo>
                    <a:pt x="0" y="74"/>
                  </a:lnTo>
                  <a:lnTo>
                    <a:pt x="0" y="70"/>
                  </a:lnTo>
                  <a:lnTo>
                    <a:pt x="1" y="67"/>
                  </a:lnTo>
                  <a:lnTo>
                    <a:pt x="1" y="62"/>
                  </a:lnTo>
                  <a:lnTo>
                    <a:pt x="2" y="59"/>
                  </a:lnTo>
                  <a:lnTo>
                    <a:pt x="3" y="54"/>
                  </a:lnTo>
                  <a:lnTo>
                    <a:pt x="5" y="51"/>
                  </a:lnTo>
                  <a:lnTo>
                    <a:pt x="6" y="48"/>
                  </a:lnTo>
                  <a:lnTo>
                    <a:pt x="7" y="44"/>
                  </a:lnTo>
                  <a:lnTo>
                    <a:pt x="8" y="41"/>
                  </a:lnTo>
                  <a:lnTo>
                    <a:pt x="10" y="38"/>
                  </a:lnTo>
                  <a:lnTo>
                    <a:pt x="11" y="34"/>
                  </a:lnTo>
                  <a:lnTo>
                    <a:pt x="14" y="31"/>
                  </a:lnTo>
                  <a:lnTo>
                    <a:pt x="15" y="28"/>
                  </a:lnTo>
                  <a:lnTo>
                    <a:pt x="17" y="24"/>
                  </a:lnTo>
                  <a:lnTo>
                    <a:pt x="19" y="22"/>
                  </a:lnTo>
                  <a:lnTo>
                    <a:pt x="21" y="20"/>
                  </a:lnTo>
                  <a:lnTo>
                    <a:pt x="24" y="17"/>
                  </a:lnTo>
                  <a:lnTo>
                    <a:pt x="26" y="14"/>
                  </a:lnTo>
                  <a:lnTo>
                    <a:pt x="28" y="12"/>
                  </a:lnTo>
                  <a:lnTo>
                    <a:pt x="30" y="11"/>
                  </a:lnTo>
                  <a:lnTo>
                    <a:pt x="34" y="9"/>
                  </a:lnTo>
                  <a:lnTo>
                    <a:pt x="36" y="6"/>
                  </a:lnTo>
                  <a:lnTo>
                    <a:pt x="38" y="5"/>
                  </a:lnTo>
                  <a:lnTo>
                    <a:pt x="41" y="4"/>
                  </a:lnTo>
                  <a:lnTo>
                    <a:pt x="44" y="3"/>
                  </a:lnTo>
                  <a:lnTo>
                    <a:pt x="47" y="2"/>
                  </a:lnTo>
                  <a:lnTo>
                    <a:pt x="49" y="1"/>
                  </a:lnTo>
                  <a:lnTo>
                    <a:pt x="53" y="1"/>
                  </a:lnTo>
                  <a:lnTo>
                    <a:pt x="56" y="1"/>
                  </a:lnTo>
                  <a:lnTo>
                    <a:pt x="59" y="0"/>
                  </a:lnTo>
                  <a:lnTo>
                    <a:pt x="59" y="0"/>
                  </a:lnTo>
                  <a:lnTo>
                    <a:pt x="61" y="1"/>
                  </a:lnTo>
                  <a:lnTo>
                    <a:pt x="65" y="1"/>
                  </a:lnTo>
                  <a:lnTo>
                    <a:pt x="68" y="1"/>
                  </a:lnTo>
                  <a:lnTo>
                    <a:pt x="70" y="2"/>
                  </a:lnTo>
                  <a:lnTo>
                    <a:pt x="74" y="3"/>
                  </a:lnTo>
                  <a:lnTo>
                    <a:pt x="77" y="4"/>
                  </a:lnTo>
                  <a:lnTo>
                    <a:pt x="79" y="5"/>
                  </a:lnTo>
                  <a:lnTo>
                    <a:pt x="83" y="6"/>
                  </a:lnTo>
                  <a:lnTo>
                    <a:pt x="85" y="9"/>
                  </a:lnTo>
                  <a:lnTo>
                    <a:pt x="87" y="11"/>
                  </a:lnTo>
                  <a:lnTo>
                    <a:pt x="90" y="12"/>
                  </a:lnTo>
                  <a:lnTo>
                    <a:pt x="93" y="14"/>
                  </a:lnTo>
                  <a:lnTo>
                    <a:pt x="95" y="17"/>
                  </a:lnTo>
                  <a:lnTo>
                    <a:pt x="97" y="20"/>
                  </a:lnTo>
                  <a:lnTo>
                    <a:pt x="99" y="22"/>
                  </a:lnTo>
                  <a:lnTo>
                    <a:pt x="102" y="24"/>
                  </a:lnTo>
                  <a:lnTo>
                    <a:pt x="104" y="28"/>
                  </a:lnTo>
                  <a:lnTo>
                    <a:pt x="105" y="31"/>
                  </a:lnTo>
                  <a:lnTo>
                    <a:pt x="107" y="34"/>
                  </a:lnTo>
                  <a:lnTo>
                    <a:pt x="108" y="38"/>
                  </a:lnTo>
                  <a:lnTo>
                    <a:pt x="111" y="41"/>
                  </a:lnTo>
                  <a:lnTo>
                    <a:pt x="112" y="44"/>
                  </a:lnTo>
                  <a:lnTo>
                    <a:pt x="113" y="48"/>
                  </a:lnTo>
                  <a:lnTo>
                    <a:pt x="114" y="51"/>
                  </a:lnTo>
                  <a:lnTo>
                    <a:pt x="115" y="54"/>
                  </a:lnTo>
                  <a:lnTo>
                    <a:pt x="116" y="59"/>
                  </a:lnTo>
                  <a:lnTo>
                    <a:pt x="117" y="62"/>
                  </a:lnTo>
                  <a:lnTo>
                    <a:pt x="117" y="67"/>
                  </a:lnTo>
                  <a:lnTo>
                    <a:pt x="118" y="70"/>
                  </a:lnTo>
                  <a:lnTo>
                    <a:pt x="118" y="74"/>
                  </a:lnTo>
                  <a:lnTo>
                    <a:pt x="118" y="79"/>
                  </a:lnTo>
                  <a:lnTo>
                    <a:pt x="119" y="82"/>
                  </a:lnTo>
                  <a:lnTo>
                    <a:pt x="119" y="82"/>
                  </a:lnTo>
                  <a:lnTo>
                    <a:pt x="118" y="87"/>
                  </a:lnTo>
                  <a:lnTo>
                    <a:pt x="118" y="91"/>
                  </a:lnTo>
                  <a:lnTo>
                    <a:pt x="118" y="96"/>
                  </a:lnTo>
                  <a:lnTo>
                    <a:pt x="117" y="99"/>
                  </a:lnTo>
                  <a:lnTo>
                    <a:pt x="117" y="103"/>
                  </a:lnTo>
                  <a:lnTo>
                    <a:pt x="116" y="107"/>
                  </a:lnTo>
                  <a:lnTo>
                    <a:pt x="115" y="111"/>
                  </a:lnTo>
                  <a:lnTo>
                    <a:pt x="114" y="114"/>
                  </a:lnTo>
                  <a:lnTo>
                    <a:pt x="113" y="118"/>
                  </a:lnTo>
                  <a:lnTo>
                    <a:pt x="112" y="121"/>
                  </a:lnTo>
                  <a:lnTo>
                    <a:pt x="111" y="124"/>
                  </a:lnTo>
                  <a:lnTo>
                    <a:pt x="108" y="128"/>
                  </a:lnTo>
                  <a:lnTo>
                    <a:pt x="107" y="131"/>
                  </a:lnTo>
                  <a:lnTo>
                    <a:pt x="105" y="134"/>
                  </a:lnTo>
                  <a:lnTo>
                    <a:pt x="104" y="138"/>
                  </a:lnTo>
                  <a:lnTo>
                    <a:pt x="102" y="140"/>
                  </a:lnTo>
                  <a:lnTo>
                    <a:pt x="99" y="143"/>
                  </a:lnTo>
                  <a:lnTo>
                    <a:pt x="97" y="146"/>
                  </a:lnTo>
                  <a:lnTo>
                    <a:pt x="95" y="149"/>
                  </a:lnTo>
                  <a:lnTo>
                    <a:pt x="93" y="151"/>
                  </a:lnTo>
                  <a:lnTo>
                    <a:pt x="90" y="153"/>
                  </a:lnTo>
                  <a:lnTo>
                    <a:pt x="87" y="154"/>
                  </a:lnTo>
                  <a:lnTo>
                    <a:pt x="85" y="157"/>
                  </a:lnTo>
                  <a:lnTo>
                    <a:pt x="83" y="159"/>
                  </a:lnTo>
                  <a:lnTo>
                    <a:pt x="79" y="160"/>
                  </a:lnTo>
                  <a:lnTo>
                    <a:pt x="77" y="161"/>
                  </a:lnTo>
                  <a:lnTo>
                    <a:pt x="74" y="162"/>
                  </a:lnTo>
                  <a:lnTo>
                    <a:pt x="70" y="163"/>
                  </a:lnTo>
                  <a:lnTo>
                    <a:pt x="68" y="165"/>
                  </a:lnTo>
                  <a:lnTo>
                    <a:pt x="65" y="165"/>
                  </a:lnTo>
                  <a:lnTo>
                    <a:pt x="61" y="165"/>
                  </a:lnTo>
                  <a:lnTo>
                    <a:pt x="59" y="165"/>
                  </a:lnTo>
                  <a:lnTo>
                    <a:pt x="59" y="165"/>
                  </a:lnTo>
                  <a:close/>
                </a:path>
              </a:pathLst>
            </a:custGeom>
            <a:solidFill>
              <a:srgbClr val="1C1C1C"/>
            </a:solidFill>
            <a:ln w="9525">
              <a:noFill/>
              <a:round/>
              <a:headEnd/>
              <a:tailEnd/>
            </a:ln>
          </p:spPr>
          <p:txBody>
            <a:bodyPr/>
            <a:lstStyle/>
            <a:p>
              <a:endParaRPr lang="en-US"/>
            </a:p>
          </p:txBody>
        </p:sp>
        <p:sp>
          <p:nvSpPr>
            <p:cNvPr id="30261" name="Freeform 2613"/>
            <p:cNvSpPr>
              <a:spLocks/>
            </p:cNvSpPr>
            <p:nvPr/>
          </p:nvSpPr>
          <p:spPr bwMode="auto">
            <a:xfrm>
              <a:off x="1365" y="1749"/>
              <a:ext cx="47" cy="23"/>
            </a:xfrm>
            <a:custGeom>
              <a:avLst/>
              <a:gdLst/>
              <a:ahLst/>
              <a:cxnLst>
                <a:cxn ang="0">
                  <a:pos x="285" y="113"/>
                </a:cxn>
                <a:cxn ang="0">
                  <a:pos x="0" y="143"/>
                </a:cxn>
                <a:cxn ang="0">
                  <a:pos x="97" y="0"/>
                </a:cxn>
                <a:cxn ang="0">
                  <a:pos x="285" y="113"/>
                </a:cxn>
                <a:cxn ang="0">
                  <a:pos x="285" y="113"/>
                </a:cxn>
              </a:cxnLst>
              <a:rect l="0" t="0" r="r" b="b"/>
              <a:pathLst>
                <a:path w="285" h="143">
                  <a:moveTo>
                    <a:pt x="285" y="113"/>
                  </a:moveTo>
                  <a:lnTo>
                    <a:pt x="0" y="143"/>
                  </a:lnTo>
                  <a:lnTo>
                    <a:pt x="97" y="0"/>
                  </a:lnTo>
                  <a:lnTo>
                    <a:pt x="285" y="113"/>
                  </a:lnTo>
                  <a:lnTo>
                    <a:pt x="285" y="113"/>
                  </a:lnTo>
                  <a:close/>
                </a:path>
              </a:pathLst>
            </a:custGeom>
            <a:solidFill>
              <a:srgbClr val="1C0F0C"/>
            </a:solidFill>
            <a:ln w="9525">
              <a:noFill/>
              <a:round/>
              <a:headEnd/>
              <a:tailEnd/>
            </a:ln>
          </p:spPr>
          <p:txBody>
            <a:bodyPr/>
            <a:lstStyle/>
            <a:p>
              <a:endParaRPr lang="en-US"/>
            </a:p>
          </p:txBody>
        </p:sp>
        <p:sp>
          <p:nvSpPr>
            <p:cNvPr id="30262" name="Freeform 2614"/>
            <p:cNvSpPr>
              <a:spLocks/>
            </p:cNvSpPr>
            <p:nvPr/>
          </p:nvSpPr>
          <p:spPr bwMode="auto">
            <a:xfrm>
              <a:off x="1375" y="1655"/>
              <a:ext cx="71" cy="114"/>
            </a:xfrm>
            <a:custGeom>
              <a:avLst/>
              <a:gdLst/>
              <a:ahLst/>
              <a:cxnLst>
                <a:cxn ang="0">
                  <a:pos x="189" y="682"/>
                </a:cxn>
                <a:cxn ang="0">
                  <a:pos x="158" y="673"/>
                </a:cxn>
                <a:cxn ang="0">
                  <a:pos x="129" y="657"/>
                </a:cxn>
                <a:cxn ang="0">
                  <a:pos x="101" y="634"/>
                </a:cxn>
                <a:cxn ang="0">
                  <a:pos x="77" y="605"/>
                </a:cxn>
                <a:cxn ang="0">
                  <a:pos x="54" y="571"/>
                </a:cxn>
                <a:cxn ang="0">
                  <a:pos x="35" y="532"/>
                </a:cxn>
                <a:cxn ang="0">
                  <a:pos x="20" y="490"/>
                </a:cxn>
                <a:cxn ang="0">
                  <a:pos x="9" y="443"/>
                </a:cxn>
                <a:cxn ang="0">
                  <a:pos x="2" y="394"/>
                </a:cxn>
                <a:cxn ang="0">
                  <a:pos x="0" y="342"/>
                </a:cxn>
                <a:cxn ang="0">
                  <a:pos x="0" y="307"/>
                </a:cxn>
                <a:cxn ang="0">
                  <a:pos x="5" y="257"/>
                </a:cxn>
                <a:cxn ang="0">
                  <a:pos x="15" y="210"/>
                </a:cxn>
                <a:cxn ang="0">
                  <a:pos x="30" y="166"/>
                </a:cxn>
                <a:cxn ang="0">
                  <a:pos x="48" y="126"/>
                </a:cxn>
                <a:cxn ang="0">
                  <a:pos x="69" y="90"/>
                </a:cxn>
                <a:cxn ang="0">
                  <a:pos x="92" y="59"/>
                </a:cxn>
                <a:cxn ang="0">
                  <a:pos x="119" y="35"/>
                </a:cxn>
                <a:cxn ang="0">
                  <a:pos x="148" y="16"/>
                </a:cxn>
                <a:cxn ang="0">
                  <a:pos x="179" y="5"/>
                </a:cxn>
                <a:cxn ang="0">
                  <a:pos x="212" y="0"/>
                </a:cxn>
                <a:cxn ang="0">
                  <a:pos x="233" y="2"/>
                </a:cxn>
                <a:cxn ang="0">
                  <a:pos x="264" y="11"/>
                </a:cxn>
                <a:cxn ang="0">
                  <a:pos x="293" y="28"/>
                </a:cxn>
                <a:cxn ang="0">
                  <a:pos x="321" y="50"/>
                </a:cxn>
                <a:cxn ang="0">
                  <a:pos x="345" y="79"/>
                </a:cxn>
                <a:cxn ang="0">
                  <a:pos x="368" y="114"/>
                </a:cxn>
                <a:cxn ang="0">
                  <a:pos x="387" y="153"/>
                </a:cxn>
                <a:cxn ang="0">
                  <a:pos x="402" y="195"/>
                </a:cxn>
                <a:cxn ang="0">
                  <a:pos x="413" y="242"/>
                </a:cxn>
                <a:cxn ang="0">
                  <a:pos x="420" y="291"/>
                </a:cxn>
                <a:cxn ang="0">
                  <a:pos x="423" y="342"/>
                </a:cxn>
                <a:cxn ang="0">
                  <a:pos x="422" y="377"/>
                </a:cxn>
                <a:cxn ang="0">
                  <a:pos x="417" y="427"/>
                </a:cxn>
                <a:cxn ang="0">
                  <a:pos x="407" y="474"/>
                </a:cxn>
                <a:cxn ang="0">
                  <a:pos x="392" y="519"/>
                </a:cxn>
                <a:cxn ang="0">
                  <a:pos x="374" y="559"/>
                </a:cxn>
                <a:cxn ang="0">
                  <a:pos x="353" y="594"/>
                </a:cxn>
                <a:cxn ang="0">
                  <a:pos x="330" y="625"/>
                </a:cxn>
                <a:cxn ang="0">
                  <a:pos x="303" y="650"/>
                </a:cxn>
                <a:cxn ang="0">
                  <a:pos x="274" y="669"/>
                </a:cxn>
                <a:cxn ang="0">
                  <a:pos x="243" y="680"/>
                </a:cxn>
                <a:cxn ang="0">
                  <a:pos x="212" y="683"/>
                </a:cxn>
              </a:cxnLst>
              <a:rect l="0" t="0" r="r" b="b"/>
              <a:pathLst>
                <a:path w="423" h="683">
                  <a:moveTo>
                    <a:pt x="212" y="683"/>
                  </a:moveTo>
                  <a:lnTo>
                    <a:pt x="200" y="683"/>
                  </a:lnTo>
                  <a:lnTo>
                    <a:pt x="189" y="682"/>
                  </a:lnTo>
                  <a:lnTo>
                    <a:pt x="179" y="680"/>
                  </a:lnTo>
                  <a:lnTo>
                    <a:pt x="168" y="677"/>
                  </a:lnTo>
                  <a:lnTo>
                    <a:pt x="158" y="673"/>
                  </a:lnTo>
                  <a:lnTo>
                    <a:pt x="148" y="669"/>
                  </a:lnTo>
                  <a:lnTo>
                    <a:pt x="138" y="663"/>
                  </a:lnTo>
                  <a:lnTo>
                    <a:pt x="129" y="657"/>
                  </a:lnTo>
                  <a:lnTo>
                    <a:pt x="119" y="650"/>
                  </a:lnTo>
                  <a:lnTo>
                    <a:pt x="110" y="642"/>
                  </a:lnTo>
                  <a:lnTo>
                    <a:pt x="101" y="634"/>
                  </a:lnTo>
                  <a:lnTo>
                    <a:pt x="92" y="625"/>
                  </a:lnTo>
                  <a:lnTo>
                    <a:pt x="84" y="615"/>
                  </a:lnTo>
                  <a:lnTo>
                    <a:pt x="77" y="605"/>
                  </a:lnTo>
                  <a:lnTo>
                    <a:pt x="69" y="594"/>
                  </a:lnTo>
                  <a:lnTo>
                    <a:pt x="61" y="583"/>
                  </a:lnTo>
                  <a:lnTo>
                    <a:pt x="54" y="571"/>
                  </a:lnTo>
                  <a:lnTo>
                    <a:pt x="48" y="559"/>
                  </a:lnTo>
                  <a:lnTo>
                    <a:pt x="41" y="546"/>
                  </a:lnTo>
                  <a:lnTo>
                    <a:pt x="35" y="532"/>
                  </a:lnTo>
                  <a:lnTo>
                    <a:pt x="30" y="519"/>
                  </a:lnTo>
                  <a:lnTo>
                    <a:pt x="24" y="504"/>
                  </a:lnTo>
                  <a:lnTo>
                    <a:pt x="20" y="490"/>
                  </a:lnTo>
                  <a:lnTo>
                    <a:pt x="15" y="474"/>
                  </a:lnTo>
                  <a:lnTo>
                    <a:pt x="12" y="459"/>
                  </a:lnTo>
                  <a:lnTo>
                    <a:pt x="9" y="443"/>
                  </a:lnTo>
                  <a:lnTo>
                    <a:pt x="5" y="427"/>
                  </a:lnTo>
                  <a:lnTo>
                    <a:pt x="3" y="411"/>
                  </a:lnTo>
                  <a:lnTo>
                    <a:pt x="2" y="394"/>
                  </a:lnTo>
                  <a:lnTo>
                    <a:pt x="0" y="377"/>
                  </a:lnTo>
                  <a:lnTo>
                    <a:pt x="0" y="360"/>
                  </a:lnTo>
                  <a:lnTo>
                    <a:pt x="0" y="342"/>
                  </a:lnTo>
                  <a:lnTo>
                    <a:pt x="0" y="342"/>
                  </a:lnTo>
                  <a:lnTo>
                    <a:pt x="0" y="325"/>
                  </a:lnTo>
                  <a:lnTo>
                    <a:pt x="0" y="307"/>
                  </a:lnTo>
                  <a:lnTo>
                    <a:pt x="2" y="291"/>
                  </a:lnTo>
                  <a:lnTo>
                    <a:pt x="3" y="274"/>
                  </a:lnTo>
                  <a:lnTo>
                    <a:pt x="5" y="257"/>
                  </a:lnTo>
                  <a:lnTo>
                    <a:pt x="9" y="242"/>
                  </a:lnTo>
                  <a:lnTo>
                    <a:pt x="12" y="226"/>
                  </a:lnTo>
                  <a:lnTo>
                    <a:pt x="15" y="210"/>
                  </a:lnTo>
                  <a:lnTo>
                    <a:pt x="20" y="195"/>
                  </a:lnTo>
                  <a:lnTo>
                    <a:pt x="24" y="180"/>
                  </a:lnTo>
                  <a:lnTo>
                    <a:pt x="30" y="166"/>
                  </a:lnTo>
                  <a:lnTo>
                    <a:pt x="35" y="153"/>
                  </a:lnTo>
                  <a:lnTo>
                    <a:pt x="41" y="138"/>
                  </a:lnTo>
                  <a:lnTo>
                    <a:pt x="48" y="126"/>
                  </a:lnTo>
                  <a:lnTo>
                    <a:pt x="54" y="114"/>
                  </a:lnTo>
                  <a:lnTo>
                    <a:pt x="61" y="101"/>
                  </a:lnTo>
                  <a:lnTo>
                    <a:pt x="69" y="90"/>
                  </a:lnTo>
                  <a:lnTo>
                    <a:pt x="77" y="79"/>
                  </a:lnTo>
                  <a:lnTo>
                    <a:pt x="84" y="69"/>
                  </a:lnTo>
                  <a:lnTo>
                    <a:pt x="92" y="59"/>
                  </a:lnTo>
                  <a:lnTo>
                    <a:pt x="101" y="50"/>
                  </a:lnTo>
                  <a:lnTo>
                    <a:pt x="110" y="42"/>
                  </a:lnTo>
                  <a:lnTo>
                    <a:pt x="119" y="35"/>
                  </a:lnTo>
                  <a:lnTo>
                    <a:pt x="129" y="28"/>
                  </a:lnTo>
                  <a:lnTo>
                    <a:pt x="138" y="21"/>
                  </a:lnTo>
                  <a:lnTo>
                    <a:pt x="148" y="16"/>
                  </a:lnTo>
                  <a:lnTo>
                    <a:pt x="158" y="11"/>
                  </a:lnTo>
                  <a:lnTo>
                    <a:pt x="168" y="8"/>
                  </a:lnTo>
                  <a:lnTo>
                    <a:pt x="179" y="5"/>
                  </a:lnTo>
                  <a:lnTo>
                    <a:pt x="189" y="2"/>
                  </a:lnTo>
                  <a:lnTo>
                    <a:pt x="200" y="1"/>
                  </a:lnTo>
                  <a:lnTo>
                    <a:pt x="212" y="0"/>
                  </a:lnTo>
                  <a:lnTo>
                    <a:pt x="212" y="0"/>
                  </a:lnTo>
                  <a:lnTo>
                    <a:pt x="222" y="1"/>
                  </a:lnTo>
                  <a:lnTo>
                    <a:pt x="233" y="2"/>
                  </a:lnTo>
                  <a:lnTo>
                    <a:pt x="243" y="5"/>
                  </a:lnTo>
                  <a:lnTo>
                    <a:pt x="254" y="8"/>
                  </a:lnTo>
                  <a:lnTo>
                    <a:pt x="264" y="11"/>
                  </a:lnTo>
                  <a:lnTo>
                    <a:pt x="274" y="16"/>
                  </a:lnTo>
                  <a:lnTo>
                    <a:pt x="284" y="21"/>
                  </a:lnTo>
                  <a:lnTo>
                    <a:pt x="293" y="28"/>
                  </a:lnTo>
                  <a:lnTo>
                    <a:pt x="303" y="35"/>
                  </a:lnTo>
                  <a:lnTo>
                    <a:pt x="312" y="42"/>
                  </a:lnTo>
                  <a:lnTo>
                    <a:pt x="321" y="50"/>
                  </a:lnTo>
                  <a:lnTo>
                    <a:pt x="330" y="59"/>
                  </a:lnTo>
                  <a:lnTo>
                    <a:pt x="338" y="69"/>
                  </a:lnTo>
                  <a:lnTo>
                    <a:pt x="345" y="79"/>
                  </a:lnTo>
                  <a:lnTo>
                    <a:pt x="353" y="90"/>
                  </a:lnTo>
                  <a:lnTo>
                    <a:pt x="361" y="101"/>
                  </a:lnTo>
                  <a:lnTo>
                    <a:pt x="368" y="114"/>
                  </a:lnTo>
                  <a:lnTo>
                    <a:pt x="374" y="126"/>
                  </a:lnTo>
                  <a:lnTo>
                    <a:pt x="381" y="138"/>
                  </a:lnTo>
                  <a:lnTo>
                    <a:pt x="387" y="153"/>
                  </a:lnTo>
                  <a:lnTo>
                    <a:pt x="392" y="166"/>
                  </a:lnTo>
                  <a:lnTo>
                    <a:pt x="398" y="180"/>
                  </a:lnTo>
                  <a:lnTo>
                    <a:pt x="402" y="195"/>
                  </a:lnTo>
                  <a:lnTo>
                    <a:pt x="407" y="210"/>
                  </a:lnTo>
                  <a:lnTo>
                    <a:pt x="410" y="226"/>
                  </a:lnTo>
                  <a:lnTo>
                    <a:pt x="413" y="242"/>
                  </a:lnTo>
                  <a:lnTo>
                    <a:pt x="417" y="257"/>
                  </a:lnTo>
                  <a:lnTo>
                    <a:pt x="419" y="274"/>
                  </a:lnTo>
                  <a:lnTo>
                    <a:pt x="420" y="291"/>
                  </a:lnTo>
                  <a:lnTo>
                    <a:pt x="422" y="307"/>
                  </a:lnTo>
                  <a:lnTo>
                    <a:pt x="422" y="325"/>
                  </a:lnTo>
                  <a:lnTo>
                    <a:pt x="423" y="342"/>
                  </a:lnTo>
                  <a:lnTo>
                    <a:pt x="423" y="342"/>
                  </a:lnTo>
                  <a:lnTo>
                    <a:pt x="422" y="360"/>
                  </a:lnTo>
                  <a:lnTo>
                    <a:pt x="422" y="377"/>
                  </a:lnTo>
                  <a:lnTo>
                    <a:pt x="420" y="394"/>
                  </a:lnTo>
                  <a:lnTo>
                    <a:pt x="419" y="411"/>
                  </a:lnTo>
                  <a:lnTo>
                    <a:pt x="417" y="427"/>
                  </a:lnTo>
                  <a:lnTo>
                    <a:pt x="413" y="443"/>
                  </a:lnTo>
                  <a:lnTo>
                    <a:pt x="410" y="459"/>
                  </a:lnTo>
                  <a:lnTo>
                    <a:pt x="407" y="474"/>
                  </a:lnTo>
                  <a:lnTo>
                    <a:pt x="402" y="490"/>
                  </a:lnTo>
                  <a:lnTo>
                    <a:pt x="398" y="504"/>
                  </a:lnTo>
                  <a:lnTo>
                    <a:pt x="392" y="519"/>
                  </a:lnTo>
                  <a:lnTo>
                    <a:pt x="387" y="532"/>
                  </a:lnTo>
                  <a:lnTo>
                    <a:pt x="381" y="546"/>
                  </a:lnTo>
                  <a:lnTo>
                    <a:pt x="374" y="559"/>
                  </a:lnTo>
                  <a:lnTo>
                    <a:pt x="368" y="571"/>
                  </a:lnTo>
                  <a:lnTo>
                    <a:pt x="361" y="583"/>
                  </a:lnTo>
                  <a:lnTo>
                    <a:pt x="353" y="594"/>
                  </a:lnTo>
                  <a:lnTo>
                    <a:pt x="345" y="605"/>
                  </a:lnTo>
                  <a:lnTo>
                    <a:pt x="338" y="615"/>
                  </a:lnTo>
                  <a:lnTo>
                    <a:pt x="330" y="625"/>
                  </a:lnTo>
                  <a:lnTo>
                    <a:pt x="321" y="634"/>
                  </a:lnTo>
                  <a:lnTo>
                    <a:pt x="312" y="642"/>
                  </a:lnTo>
                  <a:lnTo>
                    <a:pt x="303" y="650"/>
                  </a:lnTo>
                  <a:lnTo>
                    <a:pt x="293" y="657"/>
                  </a:lnTo>
                  <a:lnTo>
                    <a:pt x="284" y="663"/>
                  </a:lnTo>
                  <a:lnTo>
                    <a:pt x="274" y="669"/>
                  </a:lnTo>
                  <a:lnTo>
                    <a:pt x="264" y="673"/>
                  </a:lnTo>
                  <a:lnTo>
                    <a:pt x="254" y="677"/>
                  </a:lnTo>
                  <a:lnTo>
                    <a:pt x="243" y="680"/>
                  </a:lnTo>
                  <a:lnTo>
                    <a:pt x="233" y="682"/>
                  </a:lnTo>
                  <a:lnTo>
                    <a:pt x="222" y="683"/>
                  </a:lnTo>
                  <a:lnTo>
                    <a:pt x="212" y="683"/>
                  </a:lnTo>
                  <a:lnTo>
                    <a:pt x="212" y="683"/>
                  </a:lnTo>
                  <a:close/>
                </a:path>
              </a:pathLst>
            </a:custGeom>
            <a:solidFill>
              <a:srgbClr val="000000"/>
            </a:solidFill>
            <a:ln w="9525">
              <a:noFill/>
              <a:round/>
              <a:headEnd/>
              <a:tailEnd/>
            </a:ln>
          </p:spPr>
          <p:txBody>
            <a:bodyPr/>
            <a:lstStyle/>
            <a:p>
              <a:endParaRPr lang="en-US"/>
            </a:p>
          </p:txBody>
        </p:sp>
        <p:sp>
          <p:nvSpPr>
            <p:cNvPr id="30263" name="Freeform 2615"/>
            <p:cNvSpPr>
              <a:spLocks/>
            </p:cNvSpPr>
            <p:nvPr/>
          </p:nvSpPr>
          <p:spPr bwMode="auto">
            <a:xfrm>
              <a:off x="1389" y="1652"/>
              <a:ext cx="21" cy="15"/>
            </a:xfrm>
            <a:custGeom>
              <a:avLst/>
              <a:gdLst/>
              <a:ahLst/>
              <a:cxnLst>
                <a:cxn ang="0">
                  <a:pos x="122" y="13"/>
                </a:cxn>
                <a:cxn ang="0">
                  <a:pos x="0" y="0"/>
                </a:cxn>
                <a:cxn ang="0">
                  <a:pos x="115" y="90"/>
                </a:cxn>
                <a:cxn ang="0">
                  <a:pos x="122" y="13"/>
                </a:cxn>
                <a:cxn ang="0">
                  <a:pos x="122" y="13"/>
                </a:cxn>
              </a:cxnLst>
              <a:rect l="0" t="0" r="r" b="b"/>
              <a:pathLst>
                <a:path w="122" h="90">
                  <a:moveTo>
                    <a:pt x="122" y="13"/>
                  </a:moveTo>
                  <a:lnTo>
                    <a:pt x="0" y="0"/>
                  </a:lnTo>
                  <a:lnTo>
                    <a:pt x="115" y="90"/>
                  </a:lnTo>
                  <a:lnTo>
                    <a:pt x="122" y="13"/>
                  </a:lnTo>
                  <a:lnTo>
                    <a:pt x="122" y="13"/>
                  </a:lnTo>
                  <a:close/>
                </a:path>
              </a:pathLst>
            </a:custGeom>
            <a:solidFill>
              <a:srgbClr val="000000"/>
            </a:solidFill>
            <a:ln w="9525">
              <a:noFill/>
              <a:round/>
              <a:headEnd/>
              <a:tailEnd/>
            </a:ln>
          </p:spPr>
          <p:txBody>
            <a:bodyPr/>
            <a:lstStyle/>
            <a:p>
              <a:endParaRPr lang="en-US"/>
            </a:p>
          </p:txBody>
        </p:sp>
        <p:sp>
          <p:nvSpPr>
            <p:cNvPr id="30264" name="Freeform 2616"/>
            <p:cNvSpPr>
              <a:spLocks/>
            </p:cNvSpPr>
            <p:nvPr/>
          </p:nvSpPr>
          <p:spPr bwMode="auto">
            <a:xfrm>
              <a:off x="1350" y="1652"/>
              <a:ext cx="74" cy="117"/>
            </a:xfrm>
            <a:custGeom>
              <a:avLst/>
              <a:gdLst/>
              <a:ahLst/>
              <a:cxnLst>
                <a:cxn ang="0">
                  <a:pos x="200" y="702"/>
                </a:cxn>
                <a:cxn ang="0">
                  <a:pos x="167" y="692"/>
                </a:cxn>
                <a:cxn ang="0">
                  <a:pos x="136" y="675"/>
                </a:cxn>
                <a:cxn ang="0">
                  <a:pos x="107" y="652"/>
                </a:cxn>
                <a:cxn ang="0">
                  <a:pos x="80" y="623"/>
                </a:cxn>
                <a:cxn ang="0">
                  <a:pos x="58" y="587"/>
                </a:cxn>
                <a:cxn ang="0">
                  <a:pos x="38" y="548"/>
                </a:cxn>
                <a:cxn ang="0">
                  <a:pos x="21" y="504"/>
                </a:cxn>
                <a:cxn ang="0">
                  <a:pos x="10" y="456"/>
                </a:cxn>
                <a:cxn ang="0">
                  <a:pos x="2" y="405"/>
                </a:cxn>
                <a:cxn ang="0">
                  <a:pos x="0" y="351"/>
                </a:cxn>
                <a:cxn ang="0">
                  <a:pos x="1" y="317"/>
                </a:cxn>
                <a:cxn ang="0">
                  <a:pos x="7" y="264"/>
                </a:cxn>
                <a:cxn ang="0">
                  <a:pos x="17" y="217"/>
                </a:cxn>
                <a:cxn ang="0">
                  <a:pos x="33" y="171"/>
                </a:cxn>
                <a:cxn ang="0">
                  <a:pos x="50" y="130"/>
                </a:cxn>
                <a:cxn ang="0">
                  <a:pos x="73" y="92"/>
                </a:cxn>
                <a:cxn ang="0">
                  <a:pos x="98" y="61"/>
                </a:cxn>
                <a:cxn ang="0">
                  <a:pos x="126" y="35"/>
                </a:cxn>
                <a:cxn ang="0">
                  <a:pos x="156" y="16"/>
                </a:cxn>
                <a:cxn ang="0">
                  <a:pos x="189" y="4"/>
                </a:cxn>
                <a:cxn ang="0">
                  <a:pos x="223" y="0"/>
                </a:cxn>
                <a:cxn ang="0">
                  <a:pos x="245" y="2"/>
                </a:cxn>
                <a:cxn ang="0">
                  <a:pos x="278" y="12"/>
                </a:cxn>
                <a:cxn ang="0">
                  <a:pos x="309" y="28"/>
                </a:cxn>
                <a:cxn ang="0">
                  <a:pos x="337" y="52"/>
                </a:cxn>
                <a:cxn ang="0">
                  <a:pos x="364" y="81"/>
                </a:cxn>
                <a:cxn ang="0">
                  <a:pos x="386" y="116"/>
                </a:cxn>
                <a:cxn ang="0">
                  <a:pos x="406" y="156"/>
                </a:cxn>
                <a:cxn ang="0">
                  <a:pos x="423" y="201"/>
                </a:cxn>
                <a:cxn ang="0">
                  <a:pos x="434" y="248"/>
                </a:cxn>
                <a:cxn ang="0">
                  <a:pos x="442" y="299"/>
                </a:cxn>
                <a:cxn ang="0">
                  <a:pos x="445" y="351"/>
                </a:cxn>
                <a:cxn ang="0">
                  <a:pos x="443" y="388"/>
                </a:cxn>
                <a:cxn ang="0">
                  <a:pos x="437" y="439"/>
                </a:cxn>
                <a:cxn ang="0">
                  <a:pos x="427" y="488"/>
                </a:cxn>
                <a:cxn ang="0">
                  <a:pos x="412" y="534"/>
                </a:cxn>
                <a:cxn ang="0">
                  <a:pos x="394" y="575"/>
                </a:cxn>
                <a:cxn ang="0">
                  <a:pos x="372" y="612"/>
                </a:cxn>
                <a:cxn ang="0">
                  <a:pos x="346" y="643"/>
                </a:cxn>
                <a:cxn ang="0">
                  <a:pos x="318" y="668"/>
                </a:cxn>
                <a:cxn ang="0">
                  <a:pos x="288" y="687"/>
                </a:cxn>
                <a:cxn ang="0">
                  <a:pos x="257" y="699"/>
                </a:cxn>
                <a:cxn ang="0">
                  <a:pos x="223" y="703"/>
                </a:cxn>
              </a:cxnLst>
              <a:rect l="0" t="0" r="r" b="b"/>
              <a:pathLst>
                <a:path w="445" h="703">
                  <a:moveTo>
                    <a:pt x="223" y="703"/>
                  </a:moveTo>
                  <a:lnTo>
                    <a:pt x="211" y="703"/>
                  </a:lnTo>
                  <a:lnTo>
                    <a:pt x="200" y="702"/>
                  </a:lnTo>
                  <a:lnTo>
                    <a:pt x="189" y="699"/>
                  </a:lnTo>
                  <a:lnTo>
                    <a:pt x="177" y="696"/>
                  </a:lnTo>
                  <a:lnTo>
                    <a:pt x="167" y="692"/>
                  </a:lnTo>
                  <a:lnTo>
                    <a:pt x="156" y="687"/>
                  </a:lnTo>
                  <a:lnTo>
                    <a:pt x="146" y="682"/>
                  </a:lnTo>
                  <a:lnTo>
                    <a:pt x="136" y="675"/>
                  </a:lnTo>
                  <a:lnTo>
                    <a:pt x="126" y="668"/>
                  </a:lnTo>
                  <a:lnTo>
                    <a:pt x="116" y="661"/>
                  </a:lnTo>
                  <a:lnTo>
                    <a:pt x="107" y="652"/>
                  </a:lnTo>
                  <a:lnTo>
                    <a:pt x="98" y="643"/>
                  </a:lnTo>
                  <a:lnTo>
                    <a:pt x="89" y="633"/>
                  </a:lnTo>
                  <a:lnTo>
                    <a:pt x="80" y="623"/>
                  </a:lnTo>
                  <a:lnTo>
                    <a:pt x="73" y="612"/>
                  </a:lnTo>
                  <a:lnTo>
                    <a:pt x="65" y="599"/>
                  </a:lnTo>
                  <a:lnTo>
                    <a:pt x="58" y="587"/>
                  </a:lnTo>
                  <a:lnTo>
                    <a:pt x="50" y="575"/>
                  </a:lnTo>
                  <a:lnTo>
                    <a:pt x="44" y="561"/>
                  </a:lnTo>
                  <a:lnTo>
                    <a:pt x="38" y="548"/>
                  </a:lnTo>
                  <a:lnTo>
                    <a:pt x="33" y="534"/>
                  </a:lnTo>
                  <a:lnTo>
                    <a:pt x="27" y="518"/>
                  </a:lnTo>
                  <a:lnTo>
                    <a:pt x="21" y="504"/>
                  </a:lnTo>
                  <a:lnTo>
                    <a:pt x="17" y="488"/>
                  </a:lnTo>
                  <a:lnTo>
                    <a:pt x="14" y="472"/>
                  </a:lnTo>
                  <a:lnTo>
                    <a:pt x="10" y="456"/>
                  </a:lnTo>
                  <a:lnTo>
                    <a:pt x="7" y="439"/>
                  </a:lnTo>
                  <a:lnTo>
                    <a:pt x="5" y="422"/>
                  </a:lnTo>
                  <a:lnTo>
                    <a:pt x="2" y="405"/>
                  </a:lnTo>
                  <a:lnTo>
                    <a:pt x="1" y="388"/>
                  </a:lnTo>
                  <a:lnTo>
                    <a:pt x="0" y="370"/>
                  </a:lnTo>
                  <a:lnTo>
                    <a:pt x="0" y="351"/>
                  </a:lnTo>
                  <a:lnTo>
                    <a:pt x="0" y="351"/>
                  </a:lnTo>
                  <a:lnTo>
                    <a:pt x="0" y="333"/>
                  </a:lnTo>
                  <a:lnTo>
                    <a:pt x="1" y="317"/>
                  </a:lnTo>
                  <a:lnTo>
                    <a:pt x="2" y="299"/>
                  </a:lnTo>
                  <a:lnTo>
                    <a:pt x="5" y="282"/>
                  </a:lnTo>
                  <a:lnTo>
                    <a:pt x="7" y="264"/>
                  </a:lnTo>
                  <a:lnTo>
                    <a:pt x="10" y="248"/>
                  </a:lnTo>
                  <a:lnTo>
                    <a:pt x="14" y="232"/>
                  </a:lnTo>
                  <a:lnTo>
                    <a:pt x="17" y="217"/>
                  </a:lnTo>
                  <a:lnTo>
                    <a:pt x="21" y="201"/>
                  </a:lnTo>
                  <a:lnTo>
                    <a:pt x="27" y="185"/>
                  </a:lnTo>
                  <a:lnTo>
                    <a:pt x="33" y="171"/>
                  </a:lnTo>
                  <a:lnTo>
                    <a:pt x="38" y="156"/>
                  </a:lnTo>
                  <a:lnTo>
                    <a:pt x="44" y="143"/>
                  </a:lnTo>
                  <a:lnTo>
                    <a:pt x="50" y="130"/>
                  </a:lnTo>
                  <a:lnTo>
                    <a:pt x="58" y="116"/>
                  </a:lnTo>
                  <a:lnTo>
                    <a:pt x="65" y="104"/>
                  </a:lnTo>
                  <a:lnTo>
                    <a:pt x="73" y="92"/>
                  </a:lnTo>
                  <a:lnTo>
                    <a:pt x="80" y="81"/>
                  </a:lnTo>
                  <a:lnTo>
                    <a:pt x="89" y="71"/>
                  </a:lnTo>
                  <a:lnTo>
                    <a:pt x="98" y="61"/>
                  </a:lnTo>
                  <a:lnTo>
                    <a:pt x="107" y="52"/>
                  </a:lnTo>
                  <a:lnTo>
                    <a:pt x="116" y="43"/>
                  </a:lnTo>
                  <a:lnTo>
                    <a:pt x="126" y="35"/>
                  </a:lnTo>
                  <a:lnTo>
                    <a:pt x="136" y="28"/>
                  </a:lnTo>
                  <a:lnTo>
                    <a:pt x="146" y="22"/>
                  </a:lnTo>
                  <a:lnTo>
                    <a:pt x="156" y="16"/>
                  </a:lnTo>
                  <a:lnTo>
                    <a:pt x="167" y="12"/>
                  </a:lnTo>
                  <a:lnTo>
                    <a:pt x="177" y="7"/>
                  </a:lnTo>
                  <a:lnTo>
                    <a:pt x="189" y="4"/>
                  </a:lnTo>
                  <a:lnTo>
                    <a:pt x="200" y="2"/>
                  </a:lnTo>
                  <a:lnTo>
                    <a:pt x="211" y="1"/>
                  </a:lnTo>
                  <a:lnTo>
                    <a:pt x="223" y="0"/>
                  </a:lnTo>
                  <a:lnTo>
                    <a:pt x="223" y="0"/>
                  </a:lnTo>
                  <a:lnTo>
                    <a:pt x="234" y="1"/>
                  </a:lnTo>
                  <a:lnTo>
                    <a:pt x="245" y="2"/>
                  </a:lnTo>
                  <a:lnTo>
                    <a:pt x="257" y="4"/>
                  </a:lnTo>
                  <a:lnTo>
                    <a:pt x="267" y="7"/>
                  </a:lnTo>
                  <a:lnTo>
                    <a:pt x="278" y="12"/>
                  </a:lnTo>
                  <a:lnTo>
                    <a:pt x="288" y="16"/>
                  </a:lnTo>
                  <a:lnTo>
                    <a:pt x="299" y="22"/>
                  </a:lnTo>
                  <a:lnTo>
                    <a:pt x="309" y="28"/>
                  </a:lnTo>
                  <a:lnTo>
                    <a:pt x="318" y="35"/>
                  </a:lnTo>
                  <a:lnTo>
                    <a:pt x="328" y="43"/>
                  </a:lnTo>
                  <a:lnTo>
                    <a:pt x="337" y="52"/>
                  </a:lnTo>
                  <a:lnTo>
                    <a:pt x="346" y="61"/>
                  </a:lnTo>
                  <a:lnTo>
                    <a:pt x="355" y="71"/>
                  </a:lnTo>
                  <a:lnTo>
                    <a:pt x="364" y="81"/>
                  </a:lnTo>
                  <a:lnTo>
                    <a:pt x="372" y="92"/>
                  </a:lnTo>
                  <a:lnTo>
                    <a:pt x="379" y="104"/>
                  </a:lnTo>
                  <a:lnTo>
                    <a:pt x="386" y="116"/>
                  </a:lnTo>
                  <a:lnTo>
                    <a:pt x="394" y="130"/>
                  </a:lnTo>
                  <a:lnTo>
                    <a:pt x="400" y="143"/>
                  </a:lnTo>
                  <a:lnTo>
                    <a:pt x="406" y="156"/>
                  </a:lnTo>
                  <a:lnTo>
                    <a:pt x="412" y="171"/>
                  </a:lnTo>
                  <a:lnTo>
                    <a:pt x="417" y="185"/>
                  </a:lnTo>
                  <a:lnTo>
                    <a:pt x="423" y="201"/>
                  </a:lnTo>
                  <a:lnTo>
                    <a:pt x="427" y="217"/>
                  </a:lnTo>
                  <a:lnTo>
                    <a:pt x="431" y="232"/>
                  </a:lnTo>
                  <a:lnTo>
                    <a:pt x="434" y="248"/>
                  </a:lnTo>
                  <a:lnTo>
                    <a:pt x="437" y="264"/>
                  </a:lnTo>
                  <a:lnTo>
                    <a:pt x="440" y="282"/>
                  </a:lnTo>
                  <a:lnTo>
                    <a:pt x="442" y="299"/>
                  </a:lnTo>
                  <a:lnTo>
                    <a:pt x="443" y="317"/>
                  </a:lnTo>
                  <a:lnTo>
                    <a:pt x="444" y="333"/>
                  </a:lnTo>
                  <a:lnTo>
                    <a:pt x="445" y="351"/>
                  </a:lnTo>
                  <a:lnTo>
                    <a:pt x="445" y="351"/>
                  </a:lnTo>
                  <a:lnTo>
                    <a:pt x="444" y="370"/>
                  </a:lnTo>
                  <a:lnTo>
                    <a:pt x="443" y="388"/>
                  </a:lnTo>
                  <a:lnTo>
                    <a:pt x="442" y="405"/>
                  </a:lnTo>
                  <a:lnTo>
                    <a:pt x="440" y="422"/>
                  </a:lnTo>
                  <a:lnTo>
                    <a:pt x="437" y="439"/>
                  </a:lnTo>
                  <a:lnTo>
                    <a:pt x="434" y="456"/>
                  </a:lnTo>
                  <a:lnTo>
                    <a:pt x="431" y="472"/>
                  </a:lnTo>
                  <a:lnTo>
                    <a:pt x="427" y="488"/>
                  </a:lnTo>
                  <a:lnTo>
                    <a:pt x="423" y="504"/>
                  </a:lnTo>
                  <a:lnTo>
                    <a:pt x="417" y="518"/>
                  </a:lnTo>
                  <a:lnTo>
                    <a:pt x="412" y="534"/>
                  </a:lnTo>
                  <a:lnTo>
                    <a:pt x="406" y="548"/>
                  </a:lnTo>
                  <a:lnTo>
                    <a:pt x="400" y="561"/>
                  </a:lnTo>
                  <a:lnTo>
                    <a:pt x="394" y="575"/>
                  </a:lnTo>
                  <a:lnTo>
                    <a:pt x="386" y="587"/>
                  </a:lnTo>
                  <a:lnTo>
                    <a:pt x="379" y="599"/>
                  </a:lnTo>
                  <a:lnTo>
                    <a:pt x="372" y="612"/>
                  </a:lnTo>
                  <a:lnTo>
                    <a:pt x="364" y="623"/>
                  </a:lnTo>
                  <a:lnTo>
                    <a:pt x="355" y="633"/>
                  </a:lnTo>
                  <a:lnTo>
                    <a:pt x="346" y="643"/>
                  </a:lnTo>
                  <a:lnTo>
                    <a:pt x="337" y="652"/>
                  </a:lnTo>
                  <a:lnTo>
                    <a:pt x="328" y="661"/>
                  </a:lnTo>
                  <a:lnTo>
                    <a:pt x="318" y="668"/>
                  </a:lnTo>
                  <a:lnTo>
                    <a:pt x="309" y="675"/>
                  </a:lnTo>
                  <a:lnTo>
                    <a:pt x="299" y="682"/>
                  </a:lnTo>
                  <a:lnTo>
                    <a:pt x="288" y="687"/>
                  </a:lnTo>
                  <a:lnTo>
                    <a:pt x="278" y="692"/>
                  </a:lnTo>
                  <a:lnTo>
                    <a:pt x="267" y="696"/>
                  </a:lnTo>
                  <a:lnTo>
                    <a:pt x="257" y="699"/>
                  </a:lnTo>
                  <a:lnTo>
                    <a:pt x="245" y="702"/>
                  </a:lnTo>
                  <a:lnTo>
                    <a:pt x="234" y="703"/>
                  </a:lnTo>
                  <a:lnTo>
                    <a:pt x="223" y="703"/>
                  </a:lnTo>
                  <a:lnTo>
                    <a:pt x="223" y="703"/>
                  </a:lnTo>
                  <a:close/>
                </a:path>
              </a:pathLst>
            </a:custGeom>
            <a:solidFill>
              <a:srgbClr val="383838"/>
            </a:solidFill>
            <a:ln w="9525">
              <a:noFill/>
              <a:round/>
              <a:headEnd/>
              <a:tailEnd/>
            </a:ln>
          </p:spPr>
          <p:txBody>
            <a:bodyPr/>
            <a:lstStyle/>
            <a:p>
              <a:endParaRPr lang="en-US"/>
            </a:p>
          </p:txBody>
        </p:sp>
        <p:sp>
          <p:nvSpPr>
            <p:cNvPr id="30265" name="Freeform 2617"/>
            <p:cNvSpPr>
              <a:spLocks/>
            </p:cNvSpPr>
            <p:nvPr/>
          </p:nvSpPr>
          <p:spPr bwMode="auto">
            <a:xfrm>
              <a:off x="1344" y="1652"/>
              <a:ext cx="75" cy="119"/>
            </a:xfrm>
            <a:custGeom>
              <a:avLst/>
              <a:gdLst/>
              <a:ahLst/>
              <a:cxnLst>
                <a:cxn ang="0">
                  <a:pos x="199" y="712"/>
                </a:cxn>
                <a:cxn ang="0">
                  <a:pos x="167" y="702"/>
                </a:cxn>
                <a:cxn ang="0">
                  <a:pos x="136" y="686"/>
                </a:cxn>
                <a:cxn ang="0">
                  <a:pos x="107" y="662"/>
                </a:cxn>
                <a:cxn ang="0">
                  <a:pos x="80" y="632"/>
                </a:cxn>
                <a:cxn ang="0">
                  <a:pos x="58" y="597"/>
                </a:cxn>
                <a:cxn ang="0">
                  <a:pos x="38" y="557"/>
                </a:cxn>
                <a:cxn ang="0">
                  <a:pos x="21" y="512"/>
                </a:cxn>
                <a:cxn ang="0">
                  <a:pos x="10" y="463"/>
                </a:cxn>
                <a:cxn ang="0">
                  <a:pos x="2" y="411"/>
                </a:cxn>
                <a:cxn ang="0">
                  <a:pos x="0" y="356"/>
                </a:cxn>
                <a:cxn ang="0">
                  <a:pos x="1" y="321"/>
                </a:cxn>
                <a:cxn ang="0">
                  <a:pos x="7" y="267"/>
                </a:cxn>
                <a:cxn ang="0">
                  <a:pos x="17" y="218"/>
                </a:cxn>
                <a:cxn ang="0">
                  <a:pos x="32" y="172"/>
                </a:cxn>
                <a:cxn ang="0">
                  <a:pos x="50" y="130"/>
                </a:cxn>
                <a:cxn ang="0">
                  <a:pos x="72" y="94"/>
                </a:cxn>
                <a:cxn ang="0">
                  <a:pos x="98" y="62"/>
                </a:cxn>
                <a:cxn ang="0">
                  <a:pos x="126" y="36"/>
                </a:cxn>
                <a:cxn ang="0">
                  <a:pos x="156" y="17"/>
                </a:cxn>
                <a:cxn ang="0">
                  <a:pos x="188" y="5"/>
                </a:cxn>
                <a:cxn ang="0">
                  <a:pos x="223" y="0"/>
                </a:cxn>
                <a:cxn ang="0">
                  <a:pos x="245" y="3"/>
                </a:cxn>
                <a:cxn ang="0">
                  <a:pos x="277" y="13"/>
                </a:cxn>
                <a:cxn ang="0">
                  <a:pos x="309" y="29"/>
                </a:cxn>
                <a:cxn ang="0">
                  <a:pos x="337" y="53"/>
                </a:cxn>
                <a:cxn ang="0">
                  <a:pos x="363" y="82"/>
                </a:cxn>
                <a:cxn ang="0">
                  <a:pos x="386" y="117"/>
                </a:cxn>
                <a:cxn ang="0">
                  <a:pos x="406" y="157"/>
                </a:cxn>
                <a:cxn ang="0">
                  <a:pos x="422" y="203"/>
                </a:cxn>
                <a:cxn ang="0">
                  <a:pos x="434" y="251"/>
                </a:cxn>
                <a:cxn ang="0">
                  <a:pos x="441" y="303"/>
                </a:cxn>
                <a:cxn ang="0">
                  <a:pos x="445" y="356"/>
                </a:cxn>
                <a:cxn ang="0">
                  <a:pos x="443" y="393"/>
                </a:cxn>
                <a:cxn ang="0">
                  <a:pos x="437" y="447"/>
                </a:cxn>
                <a:cxn ang="0">
                  <a:pos x="427" y="495"/>
                </a:cxn>
                <a:cxn ang="0">
                  <a:pos x="411" y="542"/>
                </a:cxn>
                <a:cxn ang="0">
                  <a:pos x="393" y="584"/>
                </a:cxn>
                <a:cxn ang="0">
                  <a:pos x="371" y="621"/>
                </a:cxn>
                <a:cxn ang="0">
                  <a:pos x="346" y="653"/>
                </a:cxn>
                <a:cxn ang="0">
                  <a:pos x="318" y="679"/>
                </a:cxn>
                <a:cxn ang="0">
                  <a:pos x="288" y="698"/>
                </a:cxn>
                <a:cxn ang="0">
                  <a:pos x="256" y="710"/>
                </a:cxn>
                <a:cxn ang="0">
                  <a:pos x="223" y="714"/>
                </a:cxn>
              </a:cxnLst>
              <a:rect l="0" t="0" r="r" b="b"/>
              <a:pathLst>
                <a:path w="445" h="714">
                  <a:moveTo>
                    <a:pt x="223" y="714"/>
                  </a:moveTo>
                  <a:lnTo>
                    <a:pt x="211" y="714"/>
                  </a:lnTo>
                  <a:lnTo>
                    <a:pt x="199" y="712"/>
                  </a:lnTo>
                  <a:lnTo>
                    <a:pt x="188" y="710"/>
                  </a:lnTo>
                  <a:lnTo>
                    <a:pt x="177" y="707"/>
                  </a:lnTo>
                  <a:lnTo>
                    <a:pt x="167" y="702"/>
                  </a:lnTo>
                  <a:lnTo>
                    <a:pt x="156" y="698"/>
                  </a:lnTo>
                  <a:lnTo>
                    <a:pt x="146" y="692"/>
                  </a:lnTo>
                  <a:lnTo>
                    <a:pt x="136" y="686"/>
                  </a:lnTo>
                  <a:lnTo>
                    <a:pt x="126" y="679"/>
                  </a:lnTo>
                  <a:lnTo>
                    <a:pt x="116" y="671"/>
                  </a:lnTo>
                  <a:lnTo>
                    <a:pt x="107" y="662"/>
                  </a:lnTo>
                  <a:lnTo>
                    <a:pt x="98" y="653"/>
                  </a:lnTo>
                  <a:lnTo>
                    <a:pt x="89" y="643"/>
                  </a:lnTo>
                  <a:lnTo>
                    <a:pt x="80" y="632"/>
                  </a:lnTo>
                  <a:lnTo>
                    <a:pt x="72" y="621"/>
                  </a:lnTo>
                  <a:lnTo>
                    <a:pt x="65" y="609"/>
                  </a:lnTo>
                  <a:lnTo>
                    <a:pt x="58" y="597"/>
                  </a:lnTo>
                  <a:lnTo>
                    <a:pt x="50" y="584"/>
                  </a:lnTo>
                  <a:lnTo>
                    <a:pt x="43" y="570"/>
                  </a:lnTo>
                  <a:lnTo>
                    <a:pt x="38" y="557"/>
                  </a:lnTo>
                  <a:lnTo>
                    <a:pt x="32" y="542"/>
                  </a:lnTo>
                  <a:lnTo>
                    <a:pt x="27" y="527"/>
                  </a:lnTo>
                  <a:lnTo>
                    <a:pt x="21" y="512"/>
                  </a:lnTo>
                  <a:lnTo>
                    <a:pt x="17" y="495"/>
                  </a:lnTo>
                  <a:lnTo>
                    <a:pt x="13" y="480"/>
                  </a:lnTo>
                  <a:lnTo>
                    <a:pt x="10" y="463"/>
                  </a:lnTo>
                  <a:lnTo>
                    <a:pt x="7" y="447"/>
                  </a:lnTo>
                  <a:lnTo>
                    <a:pt x="4" y="429"/>
                  </a:lnTo>
                  <a:lnTo>
                    <a:pt x="2" y="411"/>
                  </a:lnTo>
                  <a:lnTo>
                    <a:pt x="1" y="393"/>
                  </a:lnTo>
                  <a:lnTo>
                    <a:pt x="0" y="375"/>
                  </a:lnTo>
                  <a:lnTo>
                    <a:pt x="0" y="356"/>
                  </a:lnTo>
                  <a:lnTo>
                    <a:pt x="0" y="356"/>
                  </a:lnTo>
                  <a:lnTo>
                    <a:pt x="0" y="339"/>
                  </a:lnTo>
                  <a:lnTo>
                    <a:pt x="1" y="321"/>
                  </a:lnTo>
                  <a:lnTo>
                    <a:pt x="2" y="303"/>
                  </a:lnTo>
                  <a:lnTo>
                    <a:pt x="4" y="285"/>
                  </a:lnTo>
                  <a:lnTo>
                    <a:pt x="7" y="267"/>
                  </a:lnTo>
                  <a:lnTo>
                    <a:pt x="10" y="251"/>
                  </a:lnTo>
                  <a:lnTo>
                    <a:pt x="13" y="234"/>
                  </a:lnTo>
                  <a:lnTo>
                    <a:pt x="17" y="218"/>
                  </a:lnTo>
                  <a:lnTo>
                    <a:pt x="21" y="203"/>
                  </a:lnTo>
                  <a:lnTo>
                    <a:pt x="27" y="187"/>
                  </a:lnTo>
                  <a:lnTo>
                    <a:pt x="32" y="172"/>
                  </a:lnTo>
                  <a:lnTo>
                    <a:pt x="38" y="157"/>
                  </a:lnTo>
                  <a:lnTo>
                    <a:pt x="43" y="144"/>
                  </a:lnTo>
                  <a:lnTo>
                    <a:pt x="50" y="130"/>
                  </a:lnTo>
                  <a:lnTo>
                    <a:pt x="58" y="117"/>
                  </a:lnTo>
                  <a:lnTo>
                    <a:pt x="65" y="105"/>
                  </a:lnTo>
                  <a:lnTo>
                    <a:pt x="72" y="94"/>
                  </a:lnTo>
                  <a:lnTo>
                    <a:pt x="80" y="82"/>
                  </a:lnTo>
                  <a:lnTo>
                    <a:pt x="89" y="72"/>
                  </a:lnTo>
                  <a:lnTo>
                    <a:pt x="98" y="62"/>
                  </a:lnTo>
                  <a:lnTo>
                    <a:pt x="107" y="53"/>
                  </a:lnTo>
                  <a:lnTo>
                    <a:pt x="116" y="44"/>
                  </a:lnTo>
                  <a:lnTo>
                    <a:pt x="126" y="36"/>
                  </a:lnTo>
                  <a:lnTo>
                    <a:pt x="136" y="29"/>
                  </a:lnTo>
                  <a:lnTo>
                    <a:pt x="146" y="23"/>
                  </a:lnTo>
                  <a:lnTo>
                    <a:pt x="156" y="17"/>
                  </a:lnTo>
                  <a:lnTo>
                    <a:pt x="167" y="13"/>
                  </a:lnTo>
                  <a:lnTo>
                    <a:pt x="177" y="8"/>
                  </a:lnTo>
                  <a:lnTo>
                    <a:pt x="188" y="5"/>
                  </a:lnTo>
                  <a:lnTo>
                    <a:pt x="199" y="3"/>
                  </a:lnTo>
                  <a:lnTo>
                    <a:pt x="211" y="1"/>
                  </a:lnTo>
                  <a:lnTo>
                    <a:pt x="223" y="0"/>
                  </a:lnTo>
                  <a:lnTo>
                    <a:pt x="223" y="0"/>
                  </a:lnTo>
                  <a:lnTo>
                    <a:pt x="234" y="1"/>
                  </a:lnTo>
                  <a:lnTo>
                    <a:pt x="245" y="3"/>
                  </a:lnTo>
                  <a:lnTo>
                    <a:pt x="256" y="5"/>
                  </a:lnTo>
                  <a:lnTo>
                    <a:pt x="266" y="8"/>
                  </a:lnTo>
                  <a:lnTo>
                    <a:pt x="277" y="13"/>
                  </a:lnTo>
                  <a:lnTo>
                    <a:pt x="288" y="17"/>
                  </a:lnTo>
                  <a:lnTo>
                    <a:pt x="299" y="23"/>
                  </a:lnTo>
                  <a:lnTo>
                    <a:pt x="309" y="29"/>
                  </a:lnTo>
                  <a:lnTo>
                    <a:pt x="318" y="36"/>
                  </a:lnTo>
                  <a:lnTo>
                    <a:pt x="328" y="44"/>
                  </a:lnTo>
                  <a:lnTo>
                    <a:pt x="337" y="53"/>
                  </a:lnTo>
                  <a:lnTo>
                    <a:pt x="346" y="62"/>
                  </a:lnTo>
                  <a:lnTo>
                    <a:pt x="354" y="72"/>
                  </a:lnTo>
                  <a:lnTo>
                    <a:pt x="363" y="82"/>
                  </a:lnTo>
                  <a:lnTo>
                    <a:pt x="371" y="94"/>
                  </a:lnTo>
                  <a:lnTo>
                    <a:pt x="379" y="105"/>
                  </a:lnTo>
                  <a:lnTo>
                    <a:pt x="386" y="117"/>
                  </a:lnTo>
                  <a:lnTo>
                    <a:pt x="393" y="130"/>
                  </a:lnTo>
                  <a:lnTo>
                    <a:pt x="400" y="144"/>
                  </a:lnTo>
                  <a:lnTo>
                    <a:pt x="406" y="157"/>
                  </a:lnTo>
                  <a:lnTo>
                    <a:pt x="411" y="172"/>
                  </a:lnTo>
                  <a:lnTo>
                    <a:pt x="417" y="187"/>
                  </a:lnTo>
                  <a:lnTo>
                    <a:pt x="422" y="203"/>
                  </a:lnTo>
                  <a:lnTo>
                    <a:pt x="427" y="218"/>
                  </a:lnTo>
                  <a:lnTo>
                    <a:pt x="430" y="234"/>
                  </a:lnTo>
                  <a:lnTo>
                    <a:pt x="434" y="251"/>
                  </a:lnTo>
                  <a:lnTo>
                    <a:pt x="437" y="267"/>
                  </a:lnTo>
                  <a:lnTo>
                    <a:pt x="439" y="285"/>
                  </a:lnTo>
                  <a:lnTo>
                    <a:pt x="441" y="303"/>
                  </a:lnTo>
                  <a:lnTo>
                    <a:pt x="443" y="321"/>
                  </a:lnTo>
                  <a:lnTo>
                    <a:pt x="444" y="339"/>
                  </a:lnTo>
                  <a:lnTo>
                    <a:pt x="445" y="356"/>
                  </a:lnTo>
                  <a:lnTo>
                    <a:pt x="445" y="356"/>
                  </a:lnTo>
                  <a:lnTo>
                    <a:pt x="444" y="375"/>
                  </a:lnTo>
                  <a:lnTo>
                    <a:pt x="443" y="393"/>
                  </a:lnTo>
                  <a:lnTo>
                    <a:pt x="441" y="411"/>
                  </a:lnTo>
                  <a:lnTo>
                    <a:pt x="439" y="429"/>
                  </a:lnTo>
                  <a:lnTo>
                    <a:pt x="437" y="447"/>
                  </a:lnTo>
                  <a:lnTo>
                    <a:pt x="434" y="463"/>
                  </a:lnTo>
                  <a:lnTo>
                    <a:pt x="430" y="480"/>
                  </a:lnTo>
                  <a:lnTo>
                    <a:pt x="427" y="495"/>
                  </a:lnTo>
                  <a:lnTo>
                    <a:pt x="422" y="512"/>
                  </a:lnTo>
                  <a:lnTo>
                    <a:pt x="417" y="527"/>
                  </a:lnTo>
                  <a:lnTo>
                    <a:pt x="411" y="542"/>
                  </a:lnTo>
                  <a:lnTo>
                    <a:pt x="406" y="557"/>
                  </a:lnTo>
                  <a:lnTo>
                    <a:pt x="400" y="570"/>
                  </a:lnTo>
                  <a:lnTo>
                    <a:pt x="393" y="584"/>
                  </a:lnTo>
                  <a:lnTo>
                    <a:pt x="386" y="597"/>
                  </a:lnTo>
                  <a:lnTo>
                    <a:pt x="379" y="609"/>
                  </a:lnTo>
                  <a:lnTo>
                    <a:pt x="371" y="621"/>
                  </a:lnTo>
                  <a:lnTo>
                    <a:pt x="363" y="632"/>
                  </a:lnTo>
                  <a:lnTo>
                    <a:pt x="354" y="643"/>
                  </a:lnTo>
                  <a:lnTo>
                    <a:pt x="346" y="653"/>
                  </a:lnTo>
                  <a:lnTo>
                    <a:pt x="337" y="662"/>
                  </a:lnTo>
                  <a:lnTo>
                    <a:pt x="328" y="671"/>
                  </a:lnTo>
                  <a:lnTo>
                    <a:pt x="318" y="679"/>
                  </a:lnTo>
                  <a:lnTo>
                    <a:pt x="309" y="686"/>
                  </a:lnTo>
                  <a:lnTo>
                    <a:pt x="299" y="692"/>
                  </a:lnTo>
                  <a:lnTo>
                    <a:pt x="288" y="698"/>
                  </a:lnTo>
                  <a:lnTo>
                    <a:pt x="277" y="702"/>
                  </a:lnTo>
                  <a:lnTo>
                    <a:pt x="266" y="707"/>
                  </a:lnTo>
                  <a:lnTo>
                    <a:pt x="256" y="710"/>
                  </a:lnTo>
                  <a:lnTo>
                    <a:pt x="245" y="712"/>
                  </a:lnTo>
                  <a:lnTo>
                    <a:pt x="234" y="714"/>
                  </a:lnTo>
                  <a:lnTo>
                    <a:pt x="223" y="714"/>
                  </a:lnTo>
                  <a:lnTo>
                    <a:pt x="223" y="714"/>
                  </a:lnTo>
                  <a:close/>
                </a:path>
              </a:pathLst>
            </a:custGeom>
            <a:solidFill>
              <a:srgbClr val="000000"/>
            </a:solidFill>
            <a:ln w="9525">
              <a:noFill/>
              <a:round/>
              <a:headEnd/>
              <a:tailEnd/>
            </a:ln>
          </p:spPr>
          <p:txBody>
            <a:bodyPr/>
            <a:lstStyle/>
            <a:p>
              <a:endParaRPr lang="en-US"/>
            </a:p>
          </p:txBody>
        </p:sp>
        <p:sp>
          <p:nvSpPr>
            <p:cNvPr id="30266" name="Freeform 2618"/>
            <p:cNvSpPr>
              <a:spLocks/>
            </p:cNvSpPr>
            <p:nvPr/>
          </p:nvSpPr>
          <p:spPr bwMode="auto">
            <a:xfrm>
              <a:off x="1363" y="1652"/>
              <a:ext cx="20" cy="12"/>
            </a:xfrm>
            <a:custGeom>
              <a:avLst/>
              <a:gdLst/>
              <a:ahLst/>
              <a:cxnLst>
                <a:cxn ang="0">
                  <a:pos x="120" y="0"/>
                </a:cxn>
                <a:cxn ang="0">
                  <a:pos x="0" y="0"/>
                </a:cxn>
                <a:cxn ang="0">
                  <a:pos x="89" y="72"/>
                </a:cxn>
                <a:cxn ang="0">
                  <a:pos x="120" y="0"/>
                </a:cxn>
                <a:cxn ang="0">
                  <a:pos x="120" y="0"/>
                </a:cxn>
              </a:cxnLst>
              <a:rect l="0" t="0" r="r" b="b"/>
              <a:pathLst>
                <a:path w="120" h="72">
                  <a:moveTo>
                    <a:pt x="120" y="0"/>
                  </a:moveTo>
                  <a:lnTo>
                    <a:pt x="0" y="0"/>
                  </a:lnTo>
                  <a:lnTo>
                    <a:pt x="89" y="72"/>
                  </a:lnTo>
                  <a:lnTo>
                    <a:pt x="120" y="0"/>
                  </a:lnTo>
                  <a:lnTo>
                    <a:pt x="120" y="0"/>
                  </a:lnTo>
                  <a:close/>
                </a:path>
              </a:pathLst>
            </a:custGeom>
            <a:solidFill>
              <a:srgbClr val="000000"/>
            </a:solidFill>
            <a:ln w="9525">
              <a:noFill/>
              <a:round/>
              <a:headEnd/>
              <a:tailEnd/>
            </a:ln>
          </p:spPr>
          <p:txBody>
            <a:bodyPr/>
            <a:lstStyle/>
            <a:p>
              <a:endParaRPr lang="en-US"/>
            </a:p>
          </p:txBody>
        </p:sp>
        <p:sp>
          <p:nvSpPr>
            <p:cNvPr id="30267" name="Freeform 2619"/>
            <p:cNvSpPr>
              <a:spLocks/>
            </p:cNvSpPr>
            <p:nvPr/>
          </p:nvSpPr>
          <p:spPr bwMode="auto">
            <a:xfrm>
              <a:off x="1321" y="1652"/>
              <a:ext cx="76" cy="120"/>
            </a:xfrm>
            <a:custGeom>
              <a:avLst/>
              <a:gdLst/>
              <a:ahLst/>
              <a:cxnLst>
                <a:cxn ang="0">
                  <a:pos x="205" y="721"/>
                </a:cxn>
                <a:cxn ang="0">
                  <a:pos x="171" y="711"/>
                </a:cxn>
                <a:cxn ang="0">
                  <a:pos x="139" y="694"/>
                </a:cxn>
                <a:cxn ang="0">
                  <a:pos x="110" y="671"/>
                </a:cxn>
                <a:cxn ang="0">
                  <a:pos x="83" y="641"/>
                </a:cxn>
                <a:cxn ang="0">
                  <a:pos x="60" y="604"/>
                </a:cxn>
                <a:cxn ang="0">
                  <a:pos x="39" y="564"/>
                </a:cxn>
                <a:cxn ang="0">
                  <a:pos x="23" y="519"/>
                </a:cxn>
                <a:cxn ang="0">
                  <a:pos x="10" y="470"/>
                </a:cxn>
                <a:cxn ang="0">
                  <a:pos x="3" y="417"/>
                </a:cxn>
                <a:cxn ang="0">
                  <a:pos x="0" y="362"/>
                </a:cxn>
                <a:cxn ang="0">
                  <a:pos x="2" y="325"/>
                </a:cxn>
                <a:cxn ang="0">
                  <a:pos x="7" y="272"/>
                </a:cxn>
                <a:cxn ang="0">
                  <a:pos x="18" y="222"/>
                </a:cxn>
                <a:cxn ang="0">
                  <a:pos x="33" y="175"/>
                </a:cxn>
                <a:cxn ang="0">
                  <a:pos x="52" y="132"/>
                </a:cxn>
                <a:cxn ang="0">
                  <a:pos x="75" y="95"/>
                </a:cxn>
                <a:cxn ang="0">
                  <a:pos x="101" y="62"/>
                </a:cxn>
                <a:cxn ang="0">
                  <a:pos x="129" y="36"/>
                </a:cxn>
                <a:cxn ang="0">
                  <a:pos x="160" y="17"/>
                </a:cxn>
                <a:cxn ang="0">
                  <a:pos x="193" y="5"/>
                </a:cxn>
                <a:cxn ang="0">
                  <a:pos x="228" y="0"/>
                </a:cxn>
                <a:cxn ang="0">
                  <a:pos x="250" y="2"/>
                </a:cxn>
                <a:cxn ang="0">
                  <a:pos x="284" y="12"/>
                </a:cxn>
                <a:cxn ang="0">
                  <a:pos x="315" y="29"/>
                </a:cxn>
                <a:cxn ang="0">
                  <a:pos x="345" y="52"/>
                </a:cxn>
                <a:cxn ang="0">
                  <a:pos x="372" y="84"/>
                </a:cxn>
                <a:cxn ang="0">
                  <a:pos x="395" y="119"/>
                </a:cxn>
                <a:cxn ang="0">
                  <a:pos x="415" y="160"/>
                </a:cxn>
                <a:cxn ang="0">
                  <a:pos x="431" y="205"/>
                </a:cxn>
                <a:cxn ang="0">
                  <a:pos x="443" y="255"/>
                </a:cxn>
                <a:cxn ang="0">
                  <a:pos x="451" y="307"/>
                </a:cxn>
                <a:cxn ang="0">
                  <a:pos x="454" y="362"/>
                </a:cxn>
                <a:cxn ang="0">
                  <a:pos x="452" y="400"/>
                </a:cxn>
                <a:cxn ang="0">
                  <a:pos x="446" y="452"/>
                </a:cxn>
                <a:cxn ang="0">
                  <a:pos x="436" y="503"/>
                </a:cxn>
                <a:cxn ang="0">
                  <a:pos x="421" y="550"/>
                </a:cxn>
                <a:cxn ang="0">
                  <a:pos x="402" y="592"/>
                </a:cxn>
                <a:cxn ang="0">
                  <a:pos x="380" y="629"/>
                </a:cxn>
                <a:cxn ang="0">
                  <a:pos x="354" y="661"/>
                </a:cxn>
                <a:cxn ang="0">
                  <a:pos x="325" y="688"/>
                </a:cxn>
                <a:cxn ang="0">
                  <a:pos x="295" y="707"/>
                </a:cxn>
                <a:cxn ang="0">
                  <a:pos x="261" y="719"/>
                </a:cxn>
                <a:cxn ang="0">
                  <a:pos x="228" y="722"/>
                </a:cxn>
              </a:cxnLst>
              <a:rect l="0" t="0" r="r" b="b"/>
              <a:pathLst>
                <a:path w="454" h="722">
                  <a:moveTo>
                    <a:pt x="228" y="722"/>
                  </a:moveTo>
                  <a:lnTo>
                    <a:pt x="216" y="722"/>
                  </a:lnTo>
                  <a:lnTo>
                    <a:pt x="205" y="721"/>
                  </a:lnTo>
                  <a:lnTo>
                    <a:pt x="193" y="719"/>
                  </a:lnTo>
                  <a:lnTo>
                    <a:pt x="182" y="716"/>
                  </a:lnTo>
                  <a:lnTo>
                    <a:pt x="171" y="711"/>
                  </a:lnTo>
                  <a:lnTo>
                    <a:pt x="160" y="707"/>
                  </a:lnTo>
                  <a:lnTo>
                    <a:pt x="150" y="701"/>
                  </a:lnTo>
                  <a:lnTo>
                    <a:pt x="139" y="694"/>
                  </a:lnTo>
                  <a:lnTo>
                    <a:pt x="129" y="688"/>
                  </a:lnTo>
                  <a:lnTo>
                    <a:pt x="120" y="679"/>
                  </a:lnTo>
                  <a:lnTo>
                    <a:pt x="110" y="671"/>
                  </a:lnTo>
                  <a:lnTo>
                    <a:pt x="101" y="661"/>
                  </a:lnTo>
                  <a:lnTo>
                    <a:pt x="92" y="651"/>
                  </a:lnTo>
                  <a:lnTo>
                    <a:pt x="83" y="641"/>
                  </a:lnTo>
                  <a:lnTo>
                    <a:pt x="75" y="629"/>
                  </a:lnTo>
                  <a:lnTo>
                    <a:pt x="67" y="618"/>
                  </a:lnTo>
                  <a:lnTo>
                    <a:pt x="60" y="604"/>
                  </a:lnTo>
                  <a:lnTo>
                    <a:pt x="52" y="592"/>
                  </a:lnTo>
                  <a:lnTo>
                    <a:pt x="45" y="578"/>
                  </a:lnTo>
                  <a:lnTo>
                    <a:pt x="39" y="564"/>
                  </a:lnTo>
                  <a:lnTo>
                    <a:pt x="33" y="550"/>
                  </a:lnTo>
                  <a:lnTo>
                    <a:pt x="27" y="534"/>
                  </a:lnTo>
                  <a:lnTo>
                    <a:pt x="23" y="519"/>
                  </a:lnTo>
                  <a:lnTo>
                    <a:pt x="18" y="503"/>
                  </a:lnTo>
                  <a:lnTo>
                    <a:pt x="14" y="486"/>
                  </a:lnTo>
                  <a:lnTo>
                    <a:pt x="10" y="470"/>
                  </a:lnTo>
                  <a:lnTo>
                    <a:pt x="7" y="452"/>
                  </a:lnTo>
                  <a:lnTo>
                    <a:pt x="5" y="435"/>
                  </a:lnTo>
                  <a:lnTo>
                    <a:pt x="3" y="417"/>
                  </a:lnTo>
                  <a:lnTo>
                    <a:pt x="2" y="400"/>
                  </a:lnTo>
                  <a:lnTo>
                    <a:pt x="0" y="381"/>
                  </a:lnTo>
                  <a:lnTo>
                    <a:pt x="0" y="362"/>
                  </a:lnTo>
                  <a:lnTo>
                    <a:pt x="0" y="362"/>
                  </a:lnTo>
                  <a:lnTo>
                    <a:pt x="0" y="344"/>
                  </a:lnTo>
                  <a:lnTo>
                    <a:pt x="2" y="325"/>
                  </a:lnTo>
                  <a:lnTo>
                    <a:pt x="3" y="307"/>
                  </a:lnTo>
                  <a:lnTo>
                    <a:pt x="5" y="289"/>
                  </a:lnTo>
                  <a:lnTo>
                    <a:pt x="7" y="272"/>
                  </a:lnTo>
                  <a:lnTo>
                    <a:pt x="10" y="255"/>
                  </a:lnTo>
                  <a:lnTo>
                    <a:pt x="14" y="238"/>
                  </a:lnTo>
                  <a:lnTo>
                    <a:pt x="18" y="222"/>
                  </a:lnTo>
                  <a:lnTo>
                    <a:pt x="23" y="205"/>
                  </a:lnTo>
                  <a:lnTo>
                    <a:pt x="27" y="189"/>
                  </a:lnTo>
                  <a:lnTo>
                    <a:pt x="33" y="175"/>
                  </a:lnTo>
                  <a:lnTo>
                    <a:pt x="39" y="160"/>
                  </a:lnTo>
                  <a:lnTo>
                    <a:pt x="45" y="146"/>
                  </a:lnTo>
                  <a:lnTo>
                    <a:pt x="52" y="132"/>
                  </a:lnTo>
                  <a:lnTo>
                    <a:pt x="60" y="119"/>
                  </a:lnTo>
                  <a:lnTo>
                    <a:pt x="67" y="106"/>
                  </a:lnTo>
                  <a:lnTo>
                    <a:pt x="75" y="95"/>
                  </a:lnTo>
                  <a:lnTo>
                    <a:pt x="83" y="84"/>
                  </a:lnTo>
                  <a:lnTo>
                    <a:pt x="92" y="72"/>
                  </a:lnTo>
                  <a:lnTo>
                    <a:pt x="101" y="62"/>
                  </a:lnTo>
                  <a:lnTo>
                    <a:pt x="110" y="52"/>
                  </a:lnTo>
                  <a:lnTo>
                    <a:pt x="120" y="45"/>
                  </a:lnTo>
                  <a:lnTo>
                    <a:pt x="129" y="36"/>
                  </a:lnTo>
                  <a:lnTo>
                    <a:pt x="139" y="29"/>
                  </a:lnTo>
                  <a:lnTo>
                    <a:pt x="150" y="22"/>
                  </a:lnTo>
                  <a:lnTo>
                    <a:pt x="160" y="17"/>
                  </a:lnTo>
                  <a:lnTo>
                    <a:pt x="171" y="12"/>
                  </a:lnTo>
                  <a:lnTo>
                    <a:pt x="182" y="8"/>
                  </a:lnTo>
                  <a:lnTo>
                    <a:pt x="193" y="5"/>
                  </a:lnTo>
                  <a:lnTo>
                    <a:pt x="205" y="2"/>
                  </a:lnTo>
                  <a:lnTo>
                    <a:pt x="216" y="1"/>
                  </a:lnTo>
                  <a:lnTo>
                    <a:pt x="228" y="0"/>
                  </a:lnTo>
                  <a:lnTo>
                    <a:pt x="228" y="0"/>
                  </a:lnTo>
                  <a:lnTo>
                    <a:pt x="239" y="1"/>
                  </a:lnTo>
                  <a:lnTo>
                    <a:pt x="250" y="2"/>
                  </a:lnTo>
                  <a:lnTo>
                    <a:pt x="261" y="5"/>
                  </a:lnTo>
                  <a:lnTo>
                    <a:pt x="273" y="8"/>
                  </a:lnTo>
                  <a:lnTo>
                    <a:pt x="284" y="12"/>
                  </a:lnTo>
                  <a:lnTo>
                    <a:pt x="295" y="17"/>
                  </a:lnTo>
                  <a:lnTo>
                    <a:pt x="305" y="22"/>
                  </a:lnTo>
                  <a:lnTo>
                    <a:pt x="315" y="29"/>
                  </a:lnTo>
                  <a:lnTo>
                    <a:pt x="325" y="36"/>
                  </a:lnTo>
                  <a:lnTo>
                    <a:pt x="335" y="45"/>
                  </a:lnTo>
                  <a:lnTo>
                    <a:pt x="345" y="52"/>
                  </a:lnTo>
                  <a:lnTo>
                    <a:pt x="354" y="62"/>
                  </a:lnTo>
                  <a:lnTo>
                    <a:pt x="363" y="72"/>
                  </a:lnTo>
                  <a:lnTo>
                    <a:pt x="372" y="84"/>
                  </a:lnTo>
                  <a:lnTo>
                    <a:pt x="380" y="95"/>
                  </a:lnTo>
                  <a:lnTo>
                    <a:pt x="387" y="106"/>
                  </a:lnTo>
                  <a:lnTo>
                    <a:pt x="395" y="119"/>
                  </a:lnTo>
                  <a:lnTo>
                    <a:pt x="402" y="132"/>
                  </a:lnTo>
                  <a:lnTo>
                    <a:pt x="409" y="146"/>
                  </a:lnTo>
                  <a:lnTo>
                    <a:pt x="415" y="160"/>
                  </a:lnTo>
                  <a:lnTo>
                    <a:pt x="421" y="175"/>
                  </a:lnTo>
                  <a:lnTo>
                    <a:pt x="426" y="189"/>
                  </a:lnTo>
                  <a:lnTo>
                    <a:pt x="431" y="205"/>
                  </a:lnTo>
                  <a:lnTo>
                    <a:pt x="436" y="222"/>
                  </a:lnTo>
                  <a:lnTo>
                    <a:pt x="440" y="238"/>
                  </a:lnTo>
                  <a:lnTo>
                    <a:pt x="443" y="255"/>
                  </a:lnTo>
                  <a:lnTo>
                    <a:pt x="446" y="272"/>
                  </a:lnTo>
                  <a:lnTo>
                    <a:pt x="449" y="289"/>
                  </a:lnTo>
                  <a:lnTo>
                    <a:pt x="451" y="307"/>
                  </a:lnTo>
                  <a:lnTo>
                    <a:pt x="452" y="325"/>
                  </a:lnTo>
                  <a:lnTo>
                    <a:pt x="453" y="344"/>
                  </a:lnTo>
                  <a:lnTo>
                    <a:pt x="454" y="362"/>
                  </a:lnTo>
                  <a:lnTo>
                    <a:pt x="454" y="362"/>
                  </a:lnTo>
                  <a:lnTo>
                    <a:pt x="453" y="381"/>
                  </a:lnTo>
                  <a:lnTo>
                    <a:pt x="452" y="400"/>
                  </a:lnTo>
                  <a:lnTo>
                    <a:pt x="451" y="417"/>
                  </a:lnTo>
                  <a:lnTo>
                    <a:pt x="449" y="435"/>
                  </a:lnTo>
                  <a:lnTo>
                    <a:pt x="446" y="452"/>
                  </a:lnTo>
                  <a:lnTo>
                    <a:pt x="443" y="470"/>
                  </a:lnTo>
                  <a:lnTo>
                    <a:pt x="440" y="486"/>
                  </a:lnTo>
                  <a:lnTo>
                    <a:pt x="436" y="503"/>
                  </a:lnTo>
                  <a:lnTo>
                    <a:pt x="431" y="519"/>
                  </a:lnTo>
                  <a:lnTo>
                    <a:pt x="426" y="534"/>
                  </a:lnTo>
                  <a:lnTo>
                    <a:pt x="421" y="550"/>
                  </a:lnTo>
                  <a:lnTo>
                    <a:pt x="415" y="564"/>
                  </a:lnTo>
                  <a:lnTo>
                    <a:pt x="409" y="578"/>
                  </a:lnTo>
                  <a:lnTo>
                    <a:pt x="402" y="592"/>
                  </a:lnTo>
                  <a:lnTo>
                    <a:pt x="395" y="604"/>
                  </a:lnTo>
                  <a:lnTo>
                    <a:pt x="387" y="618"/>
                  </a:lnTo>
                  <a:lnTo>
                    <a:pt x="380" y="629"/>
                  </a:lnTo>
                  <a:lnTo>
                    <a:pt x="372" y="641"/>
                  </a:lnTo>
                  <a:lnTo>
                    <a:pt x="363" y="651"/>
                  </a:lnTo>
                  <a:lnTo>
                    <a:pt x="354" y="661"/>
                  </a:lnTo>
                  <a:lnTo>
                    <a:pt x="345" y="671"/>
                  </a:lnTo>
                  <a:lnTo>
                    <a:pt x="335" y="679"/>
                  </a:lnTo>
                  <a:lnTo>
                    <a:pt x="325" y="688"/>
                  </a:lnTo>
                  <a:lnTo>
                    <a:pt x="315" y="694"/>
                  </a:lnTo>
                  <a:lnTo>
                    <a:pt x="305" y="701"/>
                  </a:lnTo>
                  <a:lnTo>
                    <a:pt x="295" y="707"/>
                  </a:lnTo>
                  <a:lnTo>
                    <a:pt x="284" y="711"/>
                  </a:lnTo>
                  <a:lnTo>
                    <a:pt x="273" y="716"/>
                  </a:lnTo>
                  <a:lnTo>
                    <a:pt x="261" y="719"/>
                  </a:lnTo>
                  <a:lnTo>
                    <a:pt x="250" y="721"/>
                  </a:lnTo>
                  <a:lnTo>
                    <a:pt x="239" y="722"/>
                  </a:lnTo>
                  <a:lnTo>
                    <a:pt x="228" y="722"/>
                  </a:lnTo>
                  <a:lnTo>
                    <a:pt x="228" y="722"/>
                  </a:lnTo>
                  <a:close/>
                </a:path>
              </a:pathLst>
            </a:custGeom>
            <a:solidFill>
              <a:srgbClr val="333333"/>
            </a:solidFill>
            <a:ln w="9525">
              <a:noFill/>
              <a:round/>
              <a:headEnd/>
              <a:tailEnd/>
            </a:ln>
          </p:spPr>
          <p:txBody>
            <a:bodyPr/>
            <a:lstStyle/>
            <a:p>
              <a:endParaRPr lang="en-US"/>
            </a:p>
          </p:txBody>
        </p:sp>
        <p:sp>
          <p:nvSpPr>
            <p:cNvPr id="30268" name="Freeform 2620"/>
            <p:cNvSpPr>
              <a:spLocks/>
            </p:cNvSpPr>
            <p:nvPr/>
          </p:nvSpPr>
          <p:spPr bwMode="auto">
            <a:xfrm>
              <a:off x="1338" y="1676"/>
              <a:ext cx="37" cy="67"/>
            </a:xfrm>
            <a:custGeom>
              <a:avLst/>
              <a:gdLst/>
              <a:ahLst/>
              <a:cxnLst>
                <a:cxn ang="0">
                  <a:pos x="100" y="404"/>
                </a:cxn>
                <a:cxn ang="0">
                  <a:pos x="83" y="398"/>
                </a:cxn>
                <a:cxn ang="0">
                  <a:pos x="68" y="388"/>
                </a:cxn>
                <a:cxn ang="0">
                  <a:pos x="53" y="375"/>
                </a:cxn>
                <a:cxn ang="0">
                  <a:pos x="40" y="357"/>
                </a:cxn>
                <a:cxn ang="0">
                  <a:pos x="29" y="337"/>
                </a:cxn>
                <a:cxn ang="0">
                  <a:pos x="19" y="315"/>
                </a:cxn>
                <a:cxn ang="0">
                  <a:pos x="10" y="289"/>
                </a:cxn>
                <a:cxn ang="0">
                  <a:pos x="4" y="261"/>
                </a:cxn>
                <a:cxn ang="0">
                  <a:pos x="1" y="233"/>
                </a:cxn>
                <a:cxn ang="0">
                  <a:pos x="0" y="201"/>
                </a:cxn>
                <a:cxn ang="0">
                  <a:pos x="0" y="181"/>
                </a:cxn>
                <a:cxn ang="0">
                  <a:pos x="3" y="152"/>
                </a:cxn>
                <a:cxn ang="0">
                  <a:pos x="7" y="125"/>
                </a:cxn>
                <a:cxn ang="0">
                  <a:pos x="15" y="99"/>
                </a:cxn>
                <a:cxn ang="0">
                  <a:pos x="24" y="75"/>
                </a:cxn>
                <a:cxn ang="0">
                  <a:pos x="36" y="53"/>
                </a:cxn>
                <a:cxn ang="0">
                  <a:pos x="49" y="36"/>
                </a:cxn>
                <a:cxn ang="0">
                  <a:pos x="63" y="21"/>
                </a:cxn>
                <a:cxn ang="0">
                  <a:pos x="78" y="10"/>
                </a:cxn>
                <a:cxn ang="0">
                  <a:pos x="94" y="3"/>
                </a:cxn>
                <a:cxn ang="0">
                  <a:pos x="112" y="0"/>
                </a:cxn>
                <a:cxn ang="0">
                  <a:pos x="123" y="1"/>
                </a:cxn>
                <a:cxn ang="0">
                  <a:pos x="140" y="7"/>
                </a:cxn>
                <a:cxn ang="0">
                  <a:pos x="156" y="17"/>
                </a:cxn>
                <a:cxn ang="0">
                  <a:pos x="170" y="30"/>
                </a:cxn>
                <a:cxn ang="0">
                  <a:pos x="184" y="47"/>
                </a:cxn>
                <a:cxn ang="0">
                  <a:pos x="195" y="68"/>
                </a:cxn>
                <a:cxn ang="0">
                  <a:pos x="205" y="90"/>
                </a:cxn>
                <a:cxn ang="0">
                  <a:pos x="214" y="116"/>
                </a:cxn>
                <a:cxn ang="0">
                  <a:pos x="219" y="142"/>
                </a:cxn>
                <a:cxn ang="0">
                  <a:pos x="223" y="171"/>
                </a:cxn>
                <a:cxn ang="0">
                  <a:pos x="225" y="201"/>
                </a:cxn>
                <a:cxn ang="0">
                  <a:pos x="224" y="223"/>
                </a:cxn>
                <a:cxn ang="0">
                  <a:pos x="220" y="251"/>
                </a:cxn>
                <a:cxn ang="0">
                  <a:pos x="216" y="280"/>
                </a:cxn>
                <a:cxn ang="0">
                  <a:pos x="208" y="306"/>
                </a:cxn>
                <a:cxn ang="0">
                  <a:pos x="199" y="330"/>
                </a:cxn>
                <a:cxn ang="0">
                  <a:pos x="187" y="352"/>
                </a:cxn>
                <a:cxn ang="0">
                  <a:pos x="175" y="369"/>
                </a:cxn>
                <a:cxn ang="0">
                  <a:pos x="160" y="384"/>
                </a:cxn>
                <a:cxn ang="0">
                  <a:pos x="146" y="395"/>
                </a:cxn>
                <a:cxn ang="0">
                  <a:pos x="129" y="402"/>
                </a:cxn>
                <a:cxn ang="0">
                  <a:pos x="112" y="404"/>
                </a:cxn>
              </a:cxnLst>
              <a:rect l="0" t="0" r="r" b="b"/>
              <a:pathLst>
                <a:path w="225" h="404">
                  <a:moveTo>
                    <a:pt x="112" y="404"/>
                  </a:moveTo>
                  <a:lnTo>
                    <a:pt x="106" y="404"/>
                  </a:lnTo>
                  <a:lnTo>
                    <a:pt x="100" y="404"/>
                  </a:lnTo>
                  <a:lnTo>
                    <a:pt x="94" y="402"/>
                  </a:lnTo>
                  <a:lnTo>
                    <a:pt x="89" y="401"/>
                  </a:lnTo>
                  <a:lnTo>
                    <a:pt x="83" y="398"/>
                  </a:lnTo>
                  <a:lnTo>
                    <a:pt x="78" y="395"/>
                  </a:lnTo>
                  <a:lnTo>
                    <a:pt x="73" y="392"/>
                  </a:lnTo>
                  <a:lnTo>
                    <a:pt x="68" y="388"/>
                  </a:lnTo>
                  <a:lnTo>
                    <a:pt x="63" y="384"/>
                  </a:lnTo>
                  <a:lnTo>
                    <a:pt x="58" y="379"/>
                  </a:lnTo>
                  <a:lnTo>
                    <a:pt x="53" y="375"/>
                  </a:lnTo>
                  <a:lnTo>
                    <a:pt x="49" y="369"/>
                  </a:lnTo>
                  <a:lnTo>
                    <a:pt x="44" y="364"/>
                  </a:lnTo>
                  <a:lnTo>
                    <a:pt x="40" y="357"/>
                  </a:lnTo>
                  <a:lnTo>
                    <a:pt x="36" y="352"/>
                  </a:lnTo>
                  <a:lnTo>
                    <a:pt x="32" y="345"/>
                  </a:lnTo>
                  <a:lnTo>
                    <a:pt x="29" y="337"/>
                  </a:lnTo>
                  <a:lnTo>
                    <a:pt x="24" y="330"/>
                  </a:lnTo>
                  <a:lnTo>
                    <a:pt x="22" y="323"/>
                  </a:lnTo>
                  <a:lnTo>
                    <a:pt x="19" y="315"/>
                  </a:lnTo>
                  <a:lnTo>
                    <a:pt x="15" y="306"/>
                  </a:lnTo>
                  <a:lnTo>
                    <a:pt x="13" y="298"/>
                  </a:lnTo>
                  <a:lnTo>
                    <a:pt x="10" y="289"/>
                  </a:lnTo>
                  <a:lnTo>
                    <a:pt x="7" y="280"/>
                  </a:lnTo>
                  <a:lnTo>
                    <a:pt x="6" y="270"/>
                  </a:lnTo>
                  <a:lnTo>
                    <a:pt x="4" y="261"/>
                  </a:lnTo>
                  <a:lnTo>
                    <a:pt x="3" y="251"/>
                  </a:lnTo>
                  <a:lnTo>
                    <a:pt x="2" y="243"/>
                  </a:lnTo>
                  <a:lnTo>
                    <a:pt x="1" y="233"/>
                  </a:lnTo>
                  <a:lnTo>
                    <a:pt x="0" y="223"/>
                  </a:lnTo>
                  <a:lnTo>
                    <a:pt x="0" y="212"/>
                  </a:lnTo>
                  <a:lnTo>
                    <a:pt x="0" y="201"/>
                  </a:lnTo>
                  <a:lnTo>
                    <a:pt x="0" y="201"/>
                  </a:lnTo>
                  <a:lnTo>
                    <a:pt x="0" y="191"/>
                  </a:lnTo>
                  <a:lnTo>
                    <a:pt x="0" y="181"/>
                  </a:lnTo>
                  <a:lnTo>
                    <a:pt x="1" y="171"/>
                  </a:lnTo>
                  <a:lnTo>
                    <a:pt x="2" y="162"/>
                  </a:lnTo>
                  <a:lnTo>
                    <a:pt x="3" y="152"/>
                  </a:lnTo>
                  <a:lnTo>
                    <a:pt x="4" y="142"/>
                  </a:lnTo>
                  <a:lnTo>
                    <a:pt x="6" y="133"/>
                  </a:lnTo>
                  <a:lnTo>
                    <a:pt x="7" y="125"/>
                  </a:lnTo>
                  <a:lnTo>
                    <a:pt x="10" y="116"/>
                  </a:lnTo>
                  <a:lnTo>
                    <a:pt x="13" y="107"/>
                  </a:lnTo>
                  <a:lnTo>
                    <a:pt x="15" y="99"/>
                  </a:lnTo>
                  <a:lnTo>
                    <a:pt x="19" y="90"/>
                  </a:lnTo>
                  <a:lnTo>
                    <a:pt x="22" y="82"/>
                  </a:lnTo>
                  <a:lnTo>
                    <a:pt x="24" y="75"/>
                  </a:lnTo>
                  <a:lnTo>
                    <a:pt x="29" y="68"/>
                  </a:lnTo>
                  <a:lnTo>
                    <a:pt x="32" y="60"/>
                  </a:lnTo>
                  <a:lnTo>
                    <a:pt x="36" y="53"/>
                  </a:lnTo>
                  <a:lnTo>
                    <a:pt x="40" y="47"/>
                  </a:lnTo>
                  <a:lnTo>
                    <a:pt x="44" y="41"/>
                  </a:lnTo>
                  <a:lnTo>
                    <a:pt x="49" y="36"/>
                  </a:lnTo>
                  <a:lnTo>
                    <a:pt x="53" y="30"/>
                  </a:lnTo>
                  <a:lnTo>
                    <a:pt x="58" y="26"/>
                  </a:lnTo>
                  <a:lnTo>
                    <a:pt x="63" y="21"/>
                  </a:lnTo>
                  <a:lnTo>
                    <a:pt x="68" y="17"/>
                  </a:lnTo>
                  <a:lnTo>
                    <a:pt x="73" y="13"/>
                  </a:lnTo>
                  <a:lnTo>
                    <a:pt x="78" y="10"/>
                  </a:lnTo>
                  <a:lnTo>
                    <a:pt x="83" y="7"/>
                  </a:lnTo>
                  <a:lnTo>
                    <a:pt x="89" y="4"/>
                  </a:lnTo>
                  <a:lnTo>
                    <a:pt x="94" y="3"/>
                  </a:lnTo>
                  <a:lnTo>
                    <a:pt x="100" y="1"/>
                  </a:lnTo>
                  <a:lnTo>
                    <a:pt x="106" y="1"/>
                  </a:lnTo>
                  <a:lnTo>
                    <a:pt x="112" y="0"/>
                  </a:lnTo>
                  <a:lnTo>
                    <a:pt x="112" y="0"/>
                  </a:lnTo>
                  <a:lnTo>
                    <a:pt x="118" y="1"/>
                  </a:lnTo>
                  <a:lnTo>
                    <a:pt x="123" y="1"/>
                  </a:lnTo>
                  <a:lnTo>
                    <a:pt x="129" y="3"/>
                  </a:lnTo>
                  <a:lnTo>
                    <a:pt x="135" y="4"/>
                  </a:lnTo>
                  <a:lnTo>
                    <a:pt x="140" y="7"/>
                  </a:lnTo>
                  <a:lnTo>
                    <a:pt x="146" y="10"/>
                  </a:lnTo>
                  <a:lnTo>
                    <a:pt x="150" y="13"/>
                  </a:lnTo>
                  <a:lnTo>
                    <a:pt x="156" y="17"/>
                  </a:lnTo>
                  <a:lnTo>
                    <a:pt x="160" y="21"/>
                  </a:lnTo>
                  <a:lnTo>
                    <a:pt x="166" y="26"/>
                  </a:lnTo>
                  <a:lnTo>
                    <a:pt x="170" y="30"/>
                  </a:lnTo>
                  <a:lnTo>
                    <a:pt x="175" y="36"/>
                  </a:lnTo>
                  <a:lnTo>
                    <a:pt x="179" y="41"/>
                  </a:lnTo>
                  <a:lnTo>
                    <a:pt x="184" y="47"/>
                  </a:lnTo>
                  <a:lnTo>
                    <a:pt x="187" y="53"/>
                  </a:lnTo>
                  <a:lnTo>
                    <a:pt x="191" y="60"/>
                  </a:lnTo>
                  <a:lnTo>
                    <a:pt x="195" y="68"/>
                  </a:lnTo>
                  <a:lnTo>
                    <a:pt x="199" y="75"/>
                  </a:lnTo>
                  <a:lnTo>
                    <a:pt x="202" y="82"/>
                  </a:lnTo>
                  <a:lnTo>
                    <a:pt x="205" y="90"/>
                  </a:lnTo>
                  <a:lnTo>
                    <a:pt x="208" y="99"/>
                  </a:lnTo>
                  <a:lnTo>
                    <a:pt x="210" y="107"/>
                  </a:lnTo>
                  <a:lnTo>
                    <a:pt x="214" y="116"/>
                  </a:lnTo>
                  <a:lnTo>
                    <a:pt x="216" y="125"/>
                  </a:lnTo>
                  <a:lnTo>
                    <a:pt x="217" y="133"/>
                  </a:lnTo>
                  <a:lnTo>
                    <a:pt x="219" y="142"/>
                  </a:lnTo>
                  <a:lnTo>
                    <a:pt x="220" y="152"/>
                  </a:lnTo>
                  <a:lnTo>
                    <a:pt x="222" y="162"/>
                  </a:lnTo>
                  <a:lnTo>
                    <a:pt x="223" y="171"/>
                  </a:lnTo>
                  <a:lnTo>
                    <a:pt x="224" y="181"/>
                  </a:lnTo>
                  <a:lnTo>
                    <a:pt x="224" y="191"/>
                  </a:lnTo>
                  <a:lnTo>
                    <a:pt x="225" y="201"/>
                  </a:lnTo>
                  <a:lnTo>
                    <a:pt x="225" y="201"/>
                  </a:lnTo>
                  <a:lnTo>
                    <a:pt x="224" y="212"/>
                  </a:lnTo>
                  <a:lnTo>
                    <a:pt x="224" y="223"/>
                  </a:lnTo>
                  <a:lnTo>
                    <a:pt x="223" y="233"/>
                  </a:lnTo>
                  <a:lnTo>
                    <a:pt x="222" y="243"/>
                  </a:lnTo>
                  <a:lnTo>
                    <a:pt x="220" y="251"/>
                  </a:lnTo>
                  <a:lnTo>
                    <a:pt x="219" y="261"/>
                  </a:lnTo>
                  <a:lnTo>
                    <a:pt x="217" y="270"/>
                  </a:lnTo>
                  <a:lnTo>
                    <a:pt x="216" y="280"/>
                  </a:lnTo>
                  <a:lnTo>
                    <a:pt x="214" y="289"/>
                  </a:lnTo>
                  <a:lnTo>
                    <a:pt x="210" y="298"/>
                  </a:lnTo>
                  <a:lnTo>
                    <a:pt x="208" y="306"/>
                  </a:lnTo>
                  <a:lnTo>
                    <a:pt x="205" y="315"/>
                  </a:lnTo>
                  <a:lnTo>
                    <a:pt x="202" y="323"/>
                  </a:lnTo>
                  <a:lnTo>
                    <a:pt x="199" y="330"/>
                  </a:lnTo>
                  <a:lnTo>
                    <a:pt x="195" y="337"/>
                  </a:lnTo>
                  <a:lnTo>
                    <a:pt x="191" y="345"/>
                  </a:lnTo>
                  <a:lnTo>
                    <a:pt x="187" y="352"/>
                  </a:lnTo>
                  <a:lnTo>
                    <a:pt x="184" y="357"/>
                  </a:lnTo>
                  <a:lnTo>
                    <a:pt x="179" y="364"/>
                  </a:lnTo>
                  <a:lnTo>
                    <a:pt x="175" y="369"/>
                  </a:lnTo>
                  <a:lnTo>
                    <a:pt x="170" y="375"/>
                  </a:lnTo>
                  <a:lnTo>
                    <a:pt x="166" y="379"/>
                  </a:lnTo>
                  <a:lnTo>
                    <a:pt x="160" y="384"/>
                  </a:lnTo>
                  <a:lnTo>
                    <a:pt x="156" y="388"/>
                  </a:lnTo>
                  <a:lnTo>
                    <a:pt x="150" y="392"/>
                  </a:lnTo>
                  <a:lnTo>
                    <a:pt x="146" y="395"/>
                  </a:lnTo>
                  <a:lnTo>
                    <a:pt x="140" y="398"/>
                  </a:lnTo>
                  <a:lnTo>
                    <a:pt x="135" y="401"/>
                  </a:lnTo>
                  <a:lnTo>
                    <a:pt x="129" y="402"/>
                  </a:lnTo>
                  <a:lnTo>
                    <a:pt x="123" y="404"/>
                  </a:lnTo>
                  <a:lnTo>
                    <a:pt x="118" y="404"/>
                  </a:lnTo>
                  <a:lnTo>
                    <a:pt x="112" y="404"/>
                  </a:lnTo>
                  <a:lnTo>
                    <a:pt x="112" y="404"/>
                  </a:lnTo>
                  <a:close/>
                </a:path>
              </a:pathLst>
            </a:custGeom>
            <a:solidFill>
              <a:srgbClr val="EDEDED"/>
            </a:solidFill>
            <a:ln w="9525">
              <a:noFill/>
              <a:round/>
              <a:headEnd/>
              <a:tailEnd/>
            </a:ln>
          </p:spPr>
          <p:txBody>
            <a:bodyPr/>
            <a:lstStyle/>
            <a:p>
              <a:endParaRPr lang="en-US"/>
            </a:p>
          </p:txBody>
        </p:sp>
        <p:sp>
          <p:nvSpPr>
            <p:cNvPr id="30269" name="Freeform 2621"/>
            <p:cNvSpPr>
              <a:spLocks/>
            </p:cNvSpPr>
            <p:nvPr/>
          </p:nvSpPr>
          <p:spPr bwMode="auto">
            <a:xfrm>
              <a:off x="1355" y="1694"/>
              <a:ext cx="19" cy="32"/>
            </a:xfrm>
            <a:custGeom>
              <a:avLst/>
              <a:gdLst/>
              <a:ahLst/>
              <a:cxnLst>
                <a:cxn ang="0">
                  <a:pos x="52" y="195"/>
                </a:cxn>
                <a:cxn ang="0">
                  <a:pos x="44" y="192"/>
                </a:cxn>
                <a:cxn ang="0">
                  <a:pos x="36" y="188"/>
                </a:cxn>
                <a:cxn ang="0">
                  <a:pos x="28" y="181"/>
                </a:cxn>
                <a:cxn ang="0">
                  <a:pos x="21" y="172"/>
                </a:cxn>
                <a:cxn ang="0">
                  <a:pos x="16" y="163"/>
                </a:cxn>
                <a:cxn ang="0">
                  <a:pos x="10" y="152"/>
                </a:cxn>
                <a:cxn ang="0">
                  <a:pos x="6" y="140"/>
                </a:cxn>
                <a:cxn ang="0">
                  <a:pos x="3" y="127"/>
                </a:cxn>
                <a:cxn ang="0">
                  <a:pos x="0" y="113"/>
                </a:cxn>
                <a:cxn ang="0">
                  <a:pos x="0" y="98"/>
                </a:cxn>
                <a:cxn ang="0">
                  <a:pos x="0" y="89"/>
                </a:cxn>
                <a:cxn ang="0">
                  <a:pos x="1" y="74"/>
                </a:cxn>
                <a:cxn ang="0">
                  <a:pos x="5" y="61"/>
                </a:cxn>
                <a:cxn ang="0">
                  <a:pos x="8" y="49"/>
                </a:cxn>
                <a:cxn ang="0">
                  <a:pos x="14" y="37"/>
                </a:cxn>
                <a:cxn ang="0">
                  <a:pos x="19" y="26"/>
                </a:cxn>
                <a:cxn ang="0">
                  <a:pos x="26" y="18"/>
                </a:cxn>
                <a:cxn ang="0">
                  <a:pos x="34" y="10"/>
                </a:cxn>
                <a:cxn ang="0">
                  <a:pos x="42" y="5"/>
                </a:cxn>
                <a:cxn ang="0">
                  <a:pos x="49" y="2"/>
                </a:cxn>
                <a:cxn ang="0">
                  <a:pos x="58" y="0"/>
                </a:cxn>
                <a:cxn ang="0">
                  <a:pos x="64" y="1"/>
                </a:cxn>
                <a:cxn ang="0">
                  <a:pos x="72" y="3"/>
                </a:cxn>
                <a:cxn ang="0">
                  <a:pos x="79" y="9"/>
                </a:cxn>
                <a:cxn ang="0">
                  <a:pos x="86" y="15"/>
                </a:cxn>
                <a:cxn ang="0">
                  <a:pos x="93" y="23"/>
                </a:cxn>
                <a:cxn ang="0">
                  <a:pos x="100" y="33"/>
                </a:cxn>
                <a:cxn ang="0">
                  <a:pos x="104" y="44"/>
                </a:cxn>
                <a:cxn ang="0">
                  <a:pos x="108" y="57"/>
                </a:cxn>
                <a:cxn ang="0">
                  <a:pos x="112" y="70"/>
                </a:cxn>
                <a:cxn ang="0">
                  <a:pos x="114" y="83"/>
                </a:cxn>
                <a:cxn ang="0">
                  <a:pos x="115" y="98"/>
                </a:cxn>
                <a:cxn ang="0">
                  <a:pos x="114" y="108"/>
                </a:cxn>
                <a:cxn ang="0">
                  <a:pos x="113" y="122"/>
                </a:cxn>
                <a:cxn ang="0">
                  <a:pos x="110" y="136"/>
                </a:cxn>
                <a:cxn ang="0">
                  <a:pos x="106" y="148"/>
                </a:cxn>
                <a:cxn ang="0">
                  <a:pos x="101" y="159"/>
                </a:cxn>
                <a:cxn ang="0">
                  <a:pos x="95" y="170"/>
                </a:cxn>
                <a:cxn ang="0">
                  <a:pos x="89" y="178"/>
                </a:cxn>
                <a:cxn ang="0">
                  <a:pos x="82" y="186"/>
                </a:cxn>
                <a:cxn ang="0">
                  <a:pos x="74" y="190"/>
                </a:cxn>
                <a:cxn ang="0">
                  <a:pos x="66" y="193"/>
                </a:cxn>
                <a:cxn ang="0">
                  <a:pos x="58" y="195"/>
                </a:cxn>
              </a:cxnLst>
              <a:rect l="0" t="0" r="r" b="b"/>
              <a:pathLst>
                <a:path w="115" h="195">
                  <a:moveTo>
                    <a:pt x="58" y="195"/>
                  </a:moveTo>
                  <a:lnTo>
                    <a:pt x="55" y="195"/>
                  </a:lnTo>
                  <a:lnTo>
                    <a:pt x="52" y="195"/>
                  </a:lnTo>
                  <a:lnTo>
                    <a:pt x="49" y="193"/>
                  </a:lnTo>
                  <a:lnTo>
                    <a:pt x="47" y="193"/>
                  </a:lnTo>
                  <a:lnTo>
                    <a:pt x="44" y="192"/>
                  </a:lnTo>
                  <a:lnTo>
                    <a:pt x="42" y="190"/>
                  </a:lnTo>
                  <a:lnTo>
                    <a:pt x="38" y="189"/>
                  </a:lnTo>
                  <a:lnTo>
                    <a:pt x="36" y="188"/>
                  </a:lnTo>
                  <a:lnTo>
                    <a:pt x="34" y="186"/>
                  </a:lnTo>
                  <a:lnTo>
                    <a:pt x="30" y="183"/>
                  </a:lnTo>
                  <a:lnTo>
                    <a:pt x="28" y="181"/>
                  </a:lnTo>
                  <a:lnTo>
                    <a:pt x="26" y="178"/>
                  </a:lnTo>
                  <a:lnTo>
                    <a:pt x="24" y="176"/>
                  </a:lnTo>
                  <a:lnTo>
                    <a:pt x="21" y="172"/>
                  </a:lnTo>
                  <a:lnTo>
                    <a:pt x="19" y="170"/>
                  </a:lnTo>
                  <a:lnTo>
                    <a:pt x="17" y="167"/>
                  </a:lnTo>
                  <a:lnTo>
                    <a:pt x="16" y="163"/>
                  </a:lnTo>
                  <a:lnTo>
                    <a:pt x="14" y="159"/>
                  </a:lnTo>
                  <a:lnTo>
                    <a:pt x="11" y="156"/>
                  </a:lnTo>
                  <a:lnTo>
                    <a:pt x="10" y="152"/>
                  </a:lnTo>
                  <a:lnTo>
                    <a:pt x="8" y="148"/>
                  </a:lnTo>
                  <a:lnTo>
                    <a:pt x="7" y="144"/>
                  </a:lnTo>
                  <a:lnTo>
                    <a:pt x="6" y="140"/>
                  </a:lnTo>
                  <a:lnTo>
                    <a:pt x="5" y="136"/>
                  </a:lnTo>
                  <a:lnTo>
                    <a:pt x="4" y="131"/>
                  </a:lnTo>
                  <a:lnTo>
                    <a:pt x="3" y="127"/>
                  </a:lnTo>
                  <a:lnTo>
                    <a:pt x="1" y="122"/>
                  </a:lnTo>
                  <a:lnTo>
                    <a:pt x="1" y="118"/>
                  </a:lnTo>
                  <a:lnTo>
                    <a:pt x="0" y="113"/>
                  </a:lnTo>
                  <a:lnTo>
                    <a:pt x="0" y="108"/>
                  </a:lnTo>
                  <a:lnTo>
                    <a:pt x="0" y="103"/>
                  </a:lnTo>
                  <a:lnTo>
                    <a:pt x="0" y="98"/>
                  </a:lnTo>
                  <a:lnTo>
                    <a:pt x="0" y="98"/>
                  </a:lnTo>
                  <a:lnTo>
                    <a:pt x="0" y="93"/>
                  </a:lnTo>
                  <a:lnTo>
                    <a:pt x="0" y="89"/>
                  </a:lnTo>
                  <a:lnTo>
                    <a:pt x="0" y="83"/>
                  </a:lnTo>
                  <a:lnTo>
                    <a:pt x="1" y="79"/>
                  </a:lnTo>
                  <a:lnTo>
                    <a:pt x="1" y="74"/>
                  </a:lnTo>
                  <a:lnTo>
                    <a:pt x="3" y="70"/>
                  </a:lnTo>
                  <a:lnTo>
                    <a:pt x="4" y="65"/>
                  </a:lnTo>
                  <a:lnTo>
                    <a:pt x="5" y="61"/>
                  </a:lnTo>
                  <a:lnTo>
                    <a:pt x="6" y="57"/>
                  </a:lnTo>
                  <a:lnTo>
                    <a:pt x="7" y="52"/>
                  </a:lnTo>
                  <a:lnTo>
                    <a:pt x="8" y="49"/>
                  </a:lnTo>
                  <a:lnTo>
                    <a:pt x="10" y="44"/>
                  </a:lnTo>
                  <a:lnTo>
                    <a:pt x="11" y="41"/>
                  </a:lnTo>
                  <a:lnTo>
                    <a:pt x="14" y="37"/>
                  </a:lnTo>
                  <a:lnTo>
                    <a:pt x="16" y="33"/>
                  </a:lnTo>
                  <a:lnTo>
                    <a:pt x="17" y="30"/>
                  </a:lnTo>
                  <a:lnTo>
                    <a:pt x="19" y="26"/>
                  </a:lnTo>
                  <a:lnTo>
                    <a:pt x="21" y="23"/>
                  </a:lnTo>
                  <a:lnTo>
                    <a:pt x="24" y="20"/>
                  </a:lnTo>
                  <a:lnTo>
                    <a:pt x="26" y="18"/>
                  </a:lnTo>
                  <a:lnTo>
                    <a:pt x="28" y="15"/>
                  </a:lnTo>
                  <a:lnTo>
                    <a:pt x="30" y="12"/>
                  </a:lnTo>
                  <a:lnTo>
                    <a:pt x="34" y="10"/>
                  </a:lnTo>
                  <a:lnTo>
                    <a:pt x="36" y="9"/>
                  </a:lnTo>
                  <a:lnTo>
                    <a:pt x="38" y="6"/>
                  </a:lnTo>
                  <a:lnTo>
                    <a:pt x="42" y="5"/>
                  </a:lnTo>
                  <a:lnTo>
                    <a:pt x="44" y="3"/>
                  </a:lnTo>
                  <a:lnTo>
                    <a:pt x="47" y="2"/>
                  </a:lnTo>
                  <a:lnTo>
                    <a:pt x="49" y="2"/>
                  </a:lnTo>
                  <a:lnTo>
                    <a:pt x="52" y="1"/>
                  </a:lnTo>
                  <a:lnTo>
                    <a:pt x="55" y="1"/>
                  </a:lnTo>
                  <a:lnTo>
                    <a:pt x="58" y="0"/>
                  </a:lnTo>
                  <a:lnTo>
                    <a:pt x="58" y="0"/>
                  </a:lnTo>
                  <a:lnTo>
                    <a:pt x="60" y="1"/>
                  </a:lnTo>
                  <a:lnTo>
                    <a:pt x="64" y="1"/>
                  </a:lnTo>
                  <a:lnTo>
                    <a:pt x="66" y="2"/>
                  </a:lnTo>
                  <a:lnTo>
                    <a:pt x="68" y="2"/>
                  </a:lnTo>
                  <a:lnTo>
                    <a:pt x="72" y="3"/>
                  </a:lnTo>
                  <a:lnTo>
                    <a:pt x="74" y="5"/>
                  </a:lnTo>
                  <a:lnTo>
                    <a:pt x="77" y="6"/>
                  </a:lnTo>
                  <a:lnTo>
                    <a:pt x="79" y="9"/>
                  </a:lnTo>
                  <a:lnTo>
                    <a:pt x="82" y="10"/>
                  </a:lnTo>
                  <a:lnTo>
                    <a:pt x="84" y="12"/>
                  </a:lnTo>
                  <a:lnTo>
                    <a:pt x="86" y="15"/>
                  </a:lnTo>
                  <a:lnTo>
                    <a:pt x="89" y="18"/>
                  </a:lnTo>
                  <a:lnTo>
                    <a:pt x="92" y="20"/>
                  </a:lnTo>
                  <a:lnTo>
                    <a:pt x="93" y="23"/>
                  </a:lnTo>
                  <a:lnTo>
                    <a:pt x="95" y="26"/>
                  </a:lnTo>
                  <a:lnTo>
                    <a:pt x="97" y="30"/>
                  </a:lnTo>
                  <a:lnTo>
                    <a:pt x="100" y="33"/>
                  </a:lnTo>
                  <a:lnTo>
                    <a:pt x="101" y="37"/>
                  </a:lnTo>
                  <a:lnTo>
                    <a:pt x="103" y="41"/>
                  </a:lnTo>
                  <a:lnTo>
                    <a:pt x="104" y="44"/>
                  </a:lnTo>
                  <a:lnTo>
                    <a:pt x="106" y="49"/>
                  </a:lnTo>
                  <a:lnTo>
                    <a:pt x="107" y="52"/>
                  </a:lnTo>
                  <a:lnTo>
                    <a:pt x="108" y="57"/>
                  </a:lnTo>
                  <a:lnTo>
                    <a:pt x="110" y="61"/>
                  </a:lnTo>
                  <a:lnTo>
                    <a:pt x="111" y="65"/>
                  </a:lnTo>
                  <a:lnTo>
                    <a:pt x="112" y="70"/>
                  </a:lnTo>
                  <a:lnTo>
                    <a:pt x="113" y="74"/>
                  </a:lnTo>
                  <a:lnTo>
                    <a:pt x="113" y="79"/>
                  </a:lnTo>
                  <a:lnTo>
                    <a:pt x="114" y="83"/>
                  </a:lnTo>
                  <a:lnTo>
                    <a:pt x="114" y="89"/>
                  </a:lnTo>
                  <a:lnTo>
                    <a:pt x="114" y="93"/>
                  </a:lnTo>
                  <a:lnTo>
                    <a:pt x="115" y="98"/>
                  </a:lnTo>
                  <a:lnTo>
                    <a:pt x="115" y="98"/>
                  </a:lnTo>
                  <a:lnTo>
                    <a:pt x="114" y="103"/>
                  </a:lnTo>
                  <a:lnTo>
                    <a:pt x="114" y="108"/>
                  </a:lnTo>
                  <a:lnTo>
                    <a:pt x="114" y="113"/>
                  </a:lnTo>
                  <a:lnTo>
                    <a:pt x="113" y="118"/>
                  </a:lnTo>
                  <a:lnTo>
                    <a:pt x="113" y="122"/>
                  </a:lnTo>
                  <a:lnTo>
                    <a:pt x="112" y="127"/>
                  </a:lnTo>
                  <a:lnTo>
                    <a:pt x="111" y="131"/>
                  </a:lnTo>
                  <a:lnTo>
                    <a:pt x="110" y="136"/>
                  </a:lnTo>
                  <a:lnTo>
                    <a:pt x="108" y="140"/>
                  </a:lnTo>
                  <a:lnTo>
                    <a:pt x="107" y="144"/>
                  </a:lnTo>
                  <a:lnTo>
                    <a:pt x="106" y="148"/>
                  </a:lnTo>
                  <a:lnTo>
                    <a:pt x="104" y="152"/>
                  </a:lnTo>
                  <a:lnTo>
                    <a:pt x="103" y="156"/>
                  </a:lnTo>
                  <a:lnTo>
                    <a:pt x="101" y="159"/>
                  </a:lnTo>
                  <a:lnTo>
                    <a:pt x="100" y="163"/>
                  </a:lnTo>
                  <a:lnTo>
                    <a:pt x="97" y="167"/>
                  </a:lnTo>
                  <a:lnTo>
                    <a:pt x="95" y="170"/>
                  </a:lnTo>
                  <a:lnTo>
                    <a:pt x="93" y="172"/>
                  </a:lnTo>
                  <a:lnTo>
                    <a:pt x="92" y="176"/>
                  </a:lnTo>
                  <a:lnTo>
                    <a:pt x="89" y="178"/>
                  </a:lnTo>
                  <a:lnTo>
                    <a:pt x="86" y="181"/>
                  </a:lnTo>
                  <a:lnTo>
                    <a:pt x="84" y="183"/>
                  </a:lnTo>
                  <a:lnTo>
                    <a:pt x="82" y="186"/>
                  </a:lnTo>
                  <a:lnTo>
                    <a:pt x="79" y="188"/>
                  </a:lnTo>
                  <a:lnTo>
                    <a:pt x="77" y="189"/>
                  </a:lnTo>
                  <a:lnTo>
                    <a:pt x="74" y="190"/>
                  </a:lnTo>
                  <a:lnTo>
                    <a:pt x="72" y="192"/>
                  </a:lnTo>
                  <a:lnTo>
                    <a:pt x="68" y="193"/>
                  </a:lnTo>
                  <a:lnTo>
                    <a:pt x="66" y="193"/>
                  </a:lnTo>
                  <a:lnTo>
                    <a:pt x="64" y="195"/>
                  </a:lnTo>
                  <a:lnTo>
                    <a:pt x="60" y="195"/>
                  </a:lnTo>
                  <a:lnTo>
                    <a:pt x="58" y="195"/>
                  </a:lnTo>
                  <a:lnTo>
                    <a:pt x="58" y="195"/>
                  </a:lnTo>
                  <a:close/>
                </a:path>
              </a:pathLst>
            </a:custGeom>
            <a:solidFill>
              <a:srgbClr val="FF5100"/>
            </a:solidFill>
            <a:ln w="9525">
              <a:noFill/>
              <a:round/>
              <a:headEnd/>
              <a:tailEnd/>
            </a:ln>
          </p:spPr>
          <p:txBody>
            <a:bodyPr/>
            <a:lstStyle/>
            <a:p>
              <a:endParaRPr lang="en-US"/>
            </a:p>
          </p:txBody>
        </p:sp>
        <p:sp>
          <p:nvSpPr>
            <p:cNvPr id="30270" name="Freeform 2622"/>
            <p:cNvSpPr>
              <a:spLocks/>
            </p:cNvSpPr>
            <p:nvPr/>
          </p:nvSpPr>
          <p:spPr bwMode="auto">
            <a:xfrm>
              <a:off x="1529" y="1646"/>
              <a:ext cx="76" cy="120"/>
            </a:xfrm>
            <a:custGeom>
              <a:avLst/>
              <a:gdLst/>
              <a:ahLst/>
              <a:cxnLst>
                <a:cxn ang="0">
                  <a:pos x="203" y="721"/>
                </a:cxn>
                <a:cxn ang="0">
                  <a:pos x="170" y="711"/>
                </a:cxn>
                <a:cxn ang="0">
                  <a:pos x="138" y="694"/>
                </a:cxn>
                <a:cxn ang="0">
                  <a:pos x="108" y="671"/>
                </a:cxn>
                <a:cxn ang="0">
                  <a:pos x="82" y="641"/>
                </a:cxn>
                <a:cxn ang="0">
                  <a:pos x="58" y="604"/>
                </a:cxn>
                <a:cxn ang="0">
                  <a:pos x="38" y="564"/>
                </a:cxn>
                <a:cxn ang="0">
                  <a:pos x="22" y="518"/>
                </a:cxn>
                <a:cxn ang="0">
                  <a:pos x="10" y="469"/>
                </a:cxn>
                <a:cxn ang="0">
                  <a:pos x="2" y="417"/>
                </a:cxn>
                <a:cxn ang="0">
                  <a:pos x="0" y="361"/>
                </a:cxn>
                <a:cxn ang="0">
                  <a:pos x="1" y="325"/>
                </a:cxn>
                <a:cxn ang="0">
                  <a:pos x="7" y="271"/>
                </a:cxn>
                <a:cxn ang="0">
                  <a:pos x="17" y="221"/>
                </a:cxn>
                <a:cxn ang="0">
                  <a:pos x="32" y="175"/>
                </a:cxn>
                <a:cxn ang="0">
                  <a:pos x="51" y="132"/>
                </a:cxn>
                <a:cxn ang="0">
                  <a:pos x="74" y="94"/>
                </a:cxn>
                <a:cxn ang="0">
                  <a:pos x="99" y="62"/>
                </a:cxn>
                <a:cxn ang="0">
                  <a:pos x="128" y="35"/>
                </a:cxn>
                <a:cxn ang="0">
                  <a:pos x="158" y="16"/>
                </a:cxn>
                <a:cxn ang="0">
                  <a:pos x="192" y="4"/>
                </a:cxn>
                <a:cxn ang="0">
                  <a:pos x="227" y="0"/>
                </a:cxn>
                <a:cxn ang="0">
                  <a:pos x="249" y="2"/>
                </a:cxn>
                <a:cxn ang="0">
                  <a:pos x="282" y="12"/>
                </a:cxn>
                <a:cxn ang="0">
                  <a:pos x="315" y="29"/>
                </a:cxn>
                <a:cxn ang="0">
                  <a:pos x="344" y="52"/>
                </a:cxn>
                <a:cxn ang="0">
                  <a:pos x="370" y="83"/>
                </a:cxn>
                <a:cxn ang="0">
                  <a:pos x="394" y="119"/>
                </a:cxn>
                <a:cxn ang="0">
                  <a:pos x="414" y="160"/>
                </a:cxn>
                <a:cxn ang="0">
                  <a:pos x="431" y="205"/>
                </a:cxn>
                <a:cxn ang="0">
                  <a:pos x="443" y="255"/>
                </a:cxn>
                <a:cxn ang="0">
                  <a:pos x="451" y="307"/>
                </a:cxn>
                <a:cxn ang="0">
                  <a:pos x="454" y="361"/>
                </a:cxn>
                <a:cxn ang="0">
                  <a:pos x="452" y="399"/>
                </a:cxn>
                <a:cxn ang="0">
                  <a:pos x="446" y="452"/>
                </a:cxn>
                <a:cxn ang="0">
                  <a:pos x="435" y="503"/>
                </a:cxn>
                <a:cxn ang="0">
                  <a:pos x="421" y="550"/>
                </a:cxn>
                <a:cxn ang="0">
                  <a:pos x="402" y="592"/>
                </a:cxn>
                <a:cxn ang="0">
                  <a:pos x="378" y="629"/>
                </a:cxn>
                <a:cxn ang="0">
                  <a:pos x="353" y="661"/>
                </a:cxn>
                <a:cxn ang="0">
                  <a:pos x="325" y="687"/>
                </a:cxn>
                <a:cxn ang="0">
                  <a:pos x="293" y="706"/>
                </a:cxn>
                <a:cxn ang="0">
                  <a:pos x="260" y="719"/>
                </a:cxn>
                <a:cxn ang="0">
                  <a:pos x="227" y="722"/>
                </a:cxn>
              </a:cxnLst>
              <a:rect l="0" t="0" r="r" b="b"/>
              <a:pathLst>
                <a:path w="454" h="722">
                  <a:moveTo>
                    <a:pt x="227" y="722"/>
                  </a:moveTo>
                  <a:lnTo>
                    <a:pt x="214" y="722"/>
                  </a:lnTo>
                  <a:lnTo>
                    <a:pt x="203" y="721"/>
                  </a:lnTo>
                  <a:lnTo>
                    <a:pt x="192" y="719"/>
                  </a:lnTo>
                  <a:lnTo>
                    <a:pt x="181" y="715"/>
                  </a:lnTo>
                  <a:lnTo>
                    <a:pt x="170" y="711"/>
                  </a:lnTo>
                  <a:lnTo>
                    <a:pt x="158" y="706"/>
                  </a:lnTo>
                  <a:lnTo>
                    <a:pt x="148" y="701"/>
                  </a:lnTo>
                  <a:lnTo>
                    <a:pt x="138" y="694"/>
                  </a:lnTo>
                  <a:lnTo>
                    <a:pt x="128" y="687"/>
                  </a:lnTo>
                  <a:lnTo>
                    <a:pt x="118" y="679"/>
                  </a:lnTo>
                  <a:lnTo>
                    <a:pt x="108" y="671"/>
                  </a:lnTo>
                  <a:lnTo>
                    <a:pt x="99" y="661"/>
                  </a:lnTo>
                  <a:lnTo>
                    <a:pt x="90" y="651"/>
                  </a:lnTo>
                  <a:lnTo>
                    <a:pt x="82" y="641"/>
                  </a:lnTo>
                  <a:lnTo>
                    <a:pt x="74" y="629"/>
                  </a:lnTo>
                  <a:lnTo>
                    <a:pt x="66" y="617"/>
                  </a:lnTo>
                  <a:lnTo>
                    <a:pt x="58" y="604"/>
                  </a:lnTo>
                  <a:lnTo>
                    <a:pt x="51" y="592"/>
                  </a:lnTo>
                  <a:lnTo>
                    <a:pt x="45" y="577"/>
                  </a:lnTo>
                  <a:lnTo>
                    <a:pt x="38" y="564"/>
                  </a:lnTo>
                  <a:lnTo>
                    <a:pt x="32" y="550"/>
                  </a:lnTo>
                  <a:lnTo>
                    <a:pt x="27" y="534"/>
                  </a:lnTo>
                  <a:lnTo>
                    <a:pt x="22" y="518"/>
                  </a:lnTo>
                  <a:lnTo>
                    <a:pt x="17" y="503"/>
                  </a:lnTo>
                  <a:lnTo>
                    <a:pt x="14" y="486"/>
                  </a:lnTo>
                  <a:lnTo>
                    <a:pt x="10" y="469"/>
                  </a:lnTo>
                  <a:lnTo>
                    <a:pt x="7" y="452"/>
                  </a:lnTo>
                  <a:lnTo>
                    <a:pt x="5" y="435"/>
                  </a:lnTo>
                  <a:lnTo>
                    <a:pt x="2" y="417"/>
                  </a:lnTo>
                  <a:lnTo>
                    <a:pt x="1" y="399"/>
                  </a:lnTo>
                  <a:lnTo>
                    <a:pt x="0" y="380"/>
                  </a:lnTo>
                  <a:lnTo>
                    <a:pt x="0" y="361"/>
                  </a:lnTo>
                  <a:lnTo>
                    <a:pt x="0" y="361"/>
                  </a:lnTo>
                  <a:lnTo>
                    <a:pt x="0" y="344"/>
                  </a:lnTo>
                  <a:lnTo>
                    <a:pt x="1" y="325"/>
                  </a:lnTo>
                  <a:lnTo>
                    <a:pt x="2" y="307"/>
                  </a:lnTo>
                  <a:lnTo>
                    <a:pt x="5" y="289"/>
                  </a:lnTo>
                  <a:lnTo>
                    <a:pt x="7" y="271"/>
                  </a:lnTo>
                  <a:lnTo>
                    <a:pt x="10" y="255"/>
                  </a:lnTo>
                  <a:lnTo>
                    <a:pt x="14" y="238"/>
                  </a:lnTo>
                  <a:lnTo>
                    <a:pt x="17" y="221"/>
                  </a:lnTo>
                  <a:lnTo>
                    <a:pt x="22" y="205"/>
                  </a:lnTo>
                  <a:lnTo>
                    <a:pt x="27" y="189"/>
                  </a:lnTo>
                  <a:lnTo>
                    <a:pt x="32" y="175"/>
                  </a:lnTo>
                  <a:lnTo>
                    <a:pt x="38" y="160"/>
                  </a:lnTo>
                  <a:lnTo>
                    <a:pt x="45" y="146"/>
                  </a:lnTo>
                  <a:lnTo>
                    <a:pt x="51" y="132"/>
                  </a:lnTo>
                  <a:lnTo>
                    <a:pt x="58" y="119"/>
                  </a:lnTo>
                  <a:lnTo>
                    <a:pt x="66" y="106"/>
                  </a:lnTo>
                  <a:lnTo>
                    <a:pt x="74" y="94"/>
                  </a:lnTo>
                  <a:lnTo>
                    <a:pt x="82" y="83"/>
                  </a:lnTo>
                  <a:lnTo>
                    <a:pt x="90" y="72"/>
                  </a:lnTo>
                  <a:lnTo>
                    <a:pt x="99" y="62"/>
                  </a:lnTo>
                  <a:lnTo>
                    <a:pt x="108" y="52"/>
                  </a:lnTo>
                  <a:lnTo>
                    <a:pt x="118" y="44"/>
                  </a:lnTo>
                  <a:lnTo>
                    <a:pt x="128" y="35"/>
                  </a:lnTo>
                  <a:lnTo>
                    <a:pt x="138" y="29"/>
                  </a:lnTo>
                  <a:lnTo>
                    <a:pt x="148" y="22"/>
                  </a:lnTo>
                  <a:lnTo>
                    <a:pt x="158" y="16"/>
                  </a:lnTo>
                  <a:lnTo>
                    <a:pt x="170" y="12"/>
                  </a:lnTo>
                  <a:lnTo>
                    <a:pt x="181" y="8"/>
                  </a:lnTo>
                  <a:lnTo>
                    <a:pt x="192" y="4"/>
                  </a:lnTo>
                  <a:lnTo>
                    <a:pt x="203" y="2"/>
                  </a:lnTo>
                  <a:lnTo>
                    <a:pt x="214" y="1"/>
                  </a:lnTo>
                  <a:lnTo>
                    <a:pt x="227" y="0"/>
                  </a:lnTo>
                  <a:lnTo>
                    <a:pt x="227" y="0"/>
                  </a:lnTo>
                  <a:lnTo>
                    <a:pt x="238" y="1"/>
                  </a:lnTo>
                  <a:lnTo>
                    <a:pt x="249" y="2"/>
                  </a:lnTo>
                  <a:lnTo>
                    <a:pt x="260" y="4"/>
                  </a:lnTo>
                  <a:lnTo>
                    <a:pt x="271" y="8"/>
                  </a:lnTo>
                  <a:lnTo>
                    <a:pt x="282" y="12"/>
                  </a:lnTo>
                  <a:lnTo>
                    <a:pt x="293" y="16"/>
                  </a:lnTo>
                  <a:lnTo>
                    <a:pt x="303" y="22"/>
                  </a:lnTo>
                  <a:lnTo>
                    <a:pt x="315" y="29"/>
                  </a:lnTo>
                  <a:lnTo>
                    <a:pt x="325" y="35"/>
                  </a:lnTo>
                  <a:lnTo>
                    <a:pt x="334" y="44"/>
                  </a:lnTo>
                  <a:lnTo>
                    <a:pt x="344" y="52"/>
                  </a:lnTo>
                  <a:lnTo>
                    <a:pt x="353" y="62"/>
                  </a:lnTo>
                  <a:lnTo>
                    <a:pt x="361" y="72"/>
                  </a:lnTo>
                  <a:lnTo>
                    <a:pt x="370" y="83"/>
                  </a:lnTo>
                  <a:lnTo>
                    <a:pt x="378" y="94"/>
                  </a:lnTo>
                  <a:lnTo>
                    <a:pt x="387" y="106"/>
                  </a:lnTo>
                  <a:lnTo>
                    <a:pt x="394" y="119"/>
                  </a:lnTo>
                  <a:lnTo>
                    <a:pt x="402" y="132"/>
                  </a:lnTo>
                  <a:lnTo>
                    <a:pt x="408" y="146"/>
                  </a:lnTo>
                  <a:lnTo>
                    <a:pt x="414" y="160"/>
                  </a:lnTo>
                  <a:lnTo>
                    <a:pt x="421" y="175"/>
                  </a:lnTo>
                  <a:lnTo>
                    <a:pt x="426" y="189"/>
                  </a:lnTo>
                  <a:lnTo>
                    <a:pt x="431" y="205"/>
                  </a:lnTo>
                  <a:lnTo>
                    <a:pt x="435" y="221"/>
                  </a:lnTo>
                  <a:lnTo>
                    <a:pt x="439" y="238"/>
                  </a:lnTo>
                  <a:lnTo>
                    <a:pt x="443" y="255"/>
                  </a:lnTo>
                  <a:lnTo>
                    <a:pt x="446" y="271"/>
                  </a:lnTo>
                  <a:lnTo>
                    <a:pt x="448" y="289"/>
                  </a:lnTo>
                  <a:lnTo>
                    <a:pt x="451" y="307"/>
                  </a:lnTo>
                  <a:lnTo>
                    <a:pt x="452" y="325"/>
                  </a:lnTo>
                  <a:lnTo>
                    <a:pt x="453" y="344"/>
                  </a:lnTo>
                  <a:lnTo>
                    <a:pt x="454" y="361"/>
                  </a:lnTo>
                  <a:lnTo>
                    <a:pt x="454" y="361"/>
                  </a:lnTo>
                  <a:lnTo>
                    <a:pt x="453" y="380"/>
                  </a:lnTo>
                  <a:lnTo>
                    <a:pt x="452" y="399"/>
                  </a:lnTo>
                  <a:lnTo>
                    <a:pt x="451" y="417"/>
                  </a:lnTo>
                  <a:lnTo>
                    <a:pt x="448" y="435"/>
                  </a:lnTo>
                  <a:lnTo>
                    <a:pt x="446" y="452"/>
                  </a:lnTo>
                  <a:lnTo>
                    <a:pt x="443" y="469"/>
                  </a:lnTo>
                  <a:lnTo>
                    <a:pt x="439" y="486"/>
                  </a:lnTo>
                  <a:lnTo>
                    <a:pt x="435" y="503"/>
                  </a:lnTo>
                  <a:lnTo>
                    <a:pt x="431" y="518"/>
                  </a:lnTo>
                  <a:lnTo>
                    <a:pt x="426" y="534"/>
                  </a:lnTo>
                  <a:lnTo>
                    <a:pt x="421" y="550"/>
                  </a:lnTo>
                  <a:lnTo>
                    <a:pt x="414" y="564"/>
                  </a:lnTo>
                  <a:lnTo>
                    <a:pt x="408" y="577"/>
                  </a:lnTo>
                  <a:lnTo>
                    <a:pt x="402" y="592"/>
                  </a:lnTo>
                  <a:lnTo>
                    <a:pt x="394" y="604"/>
                  </a:lnTo>
                  <a:lnTo>
                    <a:pt x="387" y="617"/>
                  </a:lnTo>
                  <a:lnTo>
                    <a:pt x="378" y="629"/>
                  </a:lnTo>
                  <a:lnTo>
                    <a:pt x="370" y="641"/>
                  </a:lnTo>
                  <a:lnTo>
                    <a:pt x="361" y="651"/>
                  </a:lnTo>
                  <a:lnTo>
                    <a:pt x="353" y="661"/>
                  </a:lnTo>
                  <a:lnTo>
                    <a:pt x="344" y="671"/>
                  </a:lnTo>
                  <a:lnTo>
                    <a:pt x="334" y="679"/>
                  </a:lnTo>
                  <a:lnTo>
                    <a:pt x="325" y="687"/>
                  </a:lnTo>
                  <a:lnTo>
                    <a:pt x="315" y="694"/>
                  </a:lnTo>
                  <a:lnTo>
                    <a:pt x="303" y="701"/>
                  </a:lnTo>
                  <a:lnTo>
                    <a:pt x="293" y="706"/>
                  </a:lnTo>
                  <a:lnTo>
                    <a:pt x="282" y="711"/>
                  </a:lnTo>
                  <a:lnTo>
                    <a:pt x="271" y="715"/>
                  </a:lnTo>
                  <a:lnTo>
                    <a:pt x="260" y="719"/>
                  </a:lnTo>
                  <a:lnTo>
                    <a:pt x="249" y="721"/>
                  </a:lnTo>
                  <a:lnTo>
                    <a:pt x="238" y="722"/>
                  </a:lnTo>
                  <a:lnTo>
                    <a:pt x="227" y="722"/>
                  </a:lnTo>
                  <a:lnTo>
                    <a:pt x="227" y="722"/>
                  </a:lnTo>
                  <a:close/>
                </a:path>
              </a:pathLst>
            </a:custGeom>
            <a:solidFill>
              <a:srgbClr val="333333"/>
            </a:solidFill>
            <a:ln w="9525">
              <a:noFill/>
              <a:round/>
              <a:headEnd/>
              <a:tailEnd/>
            </a:ln>
          </p:spPr>
          <p:txBody>
            <a:bodyPr/>
            <a:lstStyle/>
            <a:p>
              <a:endParaRPr lang="en-US"/>
            </a:p>
          </p:txBody>
        </p:sp>
        <p:sp>
          <p:nvSpPr>
            <p:cNvPr id="30271" name="Freeform 2623"/>
            <p:cNvSpPr>
              <a:spLocks/>
            </p:cNvSpPr>
            <p:nvPr/>
          </p:nvSpPr>
          <p:spPr bwMode="auto">
            <a:xfrm>
              <a:off x="1545" y="1671"/>
              <a:ext cx="38" cy="67"/>
            </a:xfrm>
            <a:custGeom>
              <a:avLst/>
              <a:gdLst/>
              <a:ahLst/>
              <a:cxnLst>
                <a:cxn ang="0">
                  <a:pos x="101" y="404"/>
                </a:cxn>
                <a:cxn ang="0">
                  <a:pos x="84" y="398"/>
                </a:cxn>
                <a:cxn ang="0">
                  <a:pos x="68" y="388"/>
                </a:cxn>
                <a:cxn ang="0">
                  <a:pos x="54" y="375"/>
                </a:cxn>
                <a:cxn ang="0">
                  <a:pos x="40" y="358"/>
                </a:cxn>
                <a:cxn ang="0">
                  <a:pos x="29" y="337"/>
                </a:cxn>
                <a:cxn ang="0">
                  <a:pos x="19" y="315"/>
                </a:cxn>
                <a:cxn ang="0">
                  <a:pos x="10" y="289"/>
                </a:cxn>
                <a:cxn ang="0">
                  <a:pos x="5" y="263"/>
                </a:cxn>
                <a:cxn ang="0">
                  <a:pos x="1" y="234"/>
                </a:cxn>
                <a:cxn ang="0">
                  <a:pos x="0" y="202"/>
                </a:cxn>
                <a:cxn ang="0">
                  <a:pos x="0" y="182"/>
                </a:cxn>
                <a:cxn ang="0">
                  <a:pos x="4" y="153"/>
                </a:cxn>
                <a:cxn ang="0">
                  <a:pos x="8" y="125"/>
                </a:cxn>
                <a:cxn ang="0">
                  <a:pos x="16" y="99"/>
                </a:cxn>
                <a:cxn ang="0">
                  <a:pos x="25" y="74"/>
                </a:cxn>
                <a:cxn ang="0">
                  <a:pos x="37" y="53"/>
                </a:cxn>
                <a:cxn ang="0">
                  <a:pos x="49" y="36"/>
                </a:cxn>
                <a:cxn ang="0">
                  <a:pos x="64" y="21"/>
                </a:cxn>
                <a:cxn ang="0">
                  <a:pos x="78" y="10"/>
                </a:cxn>
                <a:cxn ang="0">
                  <a:pos x="95" y="3"/>
                </a:cxn>
                <a:cxn ang="0">
                  <a:pos x="113" y="0"/>
                </a:cxn>
                <a:cxn ang="0">
                  <a:pos x="124" y="1"/>
                </a:cxn>
                <a:cxn ang="0">
                  <a:pos x="141" y="7"/>
                </a:cxn>
                <a:cxn ang="0">
                  <a:pos x="156" y="17"/>
                </a:cxn>
                <a:cxn ang="0">
                  <a:pos x="171" y="30"/>
                </a:cxn>
                <a:cxn ang="0">
                  <a:pos x="184" y="48"/>
                </a:cxn>
                <a:cxn ang="0">
                  <a:pos x="195" y="68"/>
                </a:cxn>
                <a:cxn ang="0">
                  <a:pos x="205" y="90"/>
                </a:cxn>
                <a:cxn ang="0">
                  <a:pos x="214" y="116"/>
                </a:cxn>
                <a:cxn ang="0">
                  <a:pos x="220" y="143"/>
                </a:cxn>
                <a:cxn ang="0">
                  <a:pos x="223" y="172"/>
                </a:cxn>
                <a:cxn ang="0">
                  <a:pos x="225" y="202"/>
                </a:cxn>
                <a:cxn ang="0">
                  <a:pos x="224" y="224"/>
                </a:cxn>
                <a:cxn ang="0">
                  <a:pos x="221" y="253"/>
                </a:cxn>
                <a:cxn ang="0">
                  <a:pos x="216" y="280"/>
                </a:cxn>
                <a:cxn ang="0">
                  <a:pos x="209" y="306"/>
                </a:cxn>
                <a:cxn ang="0">
                  <a:pos x="200" y="330"/>
                </a:cxn>
                <a:cxn ang="0">
                  <a:pos x="187" y="352"/>
                </a:cxn>
                <a:cxn ang="0">
                  <a:pos x="175" y="369"/>
                </a:cxn>
                <a:cxn ang="0">
                  <a:pos x="161" y="384"/>
                </a:cxn>
                <a:cxn ang="0">
                  <a:pos x="146" y="395"/>
                </a:cxn>
                <a:cxn ang="0">
                  <a:pos x="130" y="402"/>
                </a:cxn>
                <a:cxn ang="0">
                  <a:pos x="113" y="404"/>
                </a:cxn>
              </a:cxnLst>
              <a:rect l="0" t="0" r="r" b="b"/>
              <a:pathLst>
                <a:path w="225" h="404">
                  <a:moveTo>
                    <a:pt x="113" y="404"/>
                  </a:moveTo>
                  <a:lnTo>
                    <a:pt x="106" y="404"/>
                  </a:lnTo>
                  <a:lnTo>
                    <a:pt x="101" y="404"/>
                  </a:lnTo>
                  <a:lnTo>
                    <a:pt x="95" y="402"/>
                  </a:lnTo>
                  <a:lnTo>
                    <a:pt x="89" y="401"/>
                  </a:lnTo>
                  <a:lnTo>
                    <a:pt x="84" y="398"/>
                  </a:lnTo>
                  <a:lnTo>
                    <a:pt x="78" y="395"/>
                  </a:lnTo>
                  <a:lnTo>
                    <a:pt x="74" y="392"/>
                  </a:lnTo>
                  <a:lnTo>
                    <a:pt x="68" y="388"/>
                  </a:lnTo>
                  <a:lnTo>
                    <a:pt x="64" y="384"/>
                  </a:lnTo>
                  <a:lnTo>
                    <a:pt x="58" y="379"/>
                  </a:lnTo>
                  <a:lnTo>
                    <a:pt x="54" y="375"/>
                  </a:lnTo>
                  <a:lnTo>
                    <a:pt x="49" y="369"/>
                  </a:lnTo>
                  <a:lnTo>
                    <a:pt x="45" y="364"/>
                  </a:lnTo>
                  <a:lnTo>
                    <a:pt x="40" y="358"/>
                  </a:lnTo>
                  <a:lnTo>
                    <a:pt x="37" y="352"/>
                  </a:lnTo>
                  <a:lnTo>
                    <a:pt x="32" y="345"/>
                  </a:lnTo>
                  <a:lnTo>
                    <a:pt x="29" y="337"/>
                  </a:lnTo>
                  <a:lnTo>
                    <a:pt x="25" y="330"/>
                  </a:lnTo>
                  <a:lnTo>
                    <a:pt x="22" y="323"/>
                  </a:lnTo>
                  <a:lnTo>
                    <a:pt x="19" y="315"/>
                  </a:lnTo>
                  <a:lnTo>
                    <a:pt x="16" y="306"/>
                  </a:lnTo>
                  <a:lnTo>
                    <a:pt x="14" y="298"/>
                  </a:lnTo>
                  <a:lnTo>
                    <a:pt x="10" y="289"/>
                  </a:lnTo>
                  <a:lnTo>
                    <a:pt x="8" y="280"/>
                  </a:lnTo>
                  <a:lnTo>
                    <a:pt x="7" y="271"/>
                  </a:lnTo>
                  <a:lnTo>
                    <a:pt x="5" y="263"/>
                  </a:lnTo>
                  <a:lnTo>
                    <a:pt x="4" y="253"/>
                  </a:lnTo>
                  <a:lnTo>
                    <a:pt x="2" y="242"/>
                  </a:lnTo>
                  <a:lnTo>
                    <a:pt x="1" y="234"/>
                  </a:lnTo>
                  <a:lnTo>
                    <a:pt x="0" y="224"/>
                  </a:lnTo>
                  <a:lnTo>
                    <a:pt x="0" y="214"/>
                  </a:lnTo>
                  <a:lnTo>
                    <a:pt x="0" y="202"/>
                  </a:lnTo>
                  <a:lnTo>
                    <a:pt x="0" y="202"/>
                  </a:lnTo>
                  <a:lnTo>
                    <a:pt x="0" y="192"/>
                  </a:lnTo>
                  <a:lnTo>
                    <a:pt x="0" y="182"/>
                  </a:lnTo>
                  <a:lnTo>
                    <a:pt x="1" y="172"/>
                  </a:lnTo>
                  <a:lnTo>
                    <a:pt x="2" y="162"/>
                  </a:lnTo>
                  <a:lnTo>
                    <a:pt x="4" y="153"/>
                  </a:lnTo>
                  <a:lnTo>
                    <a:pt x="5" y="143"/>
                  </a:lnTo>
                  <a:lnTo>
                    <a:pt x="7" y="135"/>
                  </a:lnTo>
                  <a:lnTo>
                    <a:pt x="8" y="125"/>
                  </a:lnTo>
                  <a:lnTo>
                    <a:pt x="10" y="116"/>
                  </a:lnTo>
                  <a:lnTo>
                    <a:pt x="14" y="107"/>
                  </a:lnTo>
                  <a:lnTo>
                    <a:pt x="16" y="99"/>
                  </a:lnTo>
                  <a:lnTo>
                    <a:pt x="19" y="90"/>
                  </a:lnTo>
                  <a:lnTo>
                    <a:pt x="22" y="82"/>
                  </a:lnTo>
                  <a:lnTo>
                    <a:pt x="25" y="74"/>
                  </a:lnTo>
                  <a:lnTo>
                    <a:pt x="29" y="68"/>
                  </a:lnTo>
                  <a:lnTo>
                    <a:pt x="32" y="60"/>
                  </a:lnTo>
                  <a:lnTo>
                    <a:pt x="37" y="53"/>
                  </a:lnTo>
                  <a:lnTo>
                    <a:pt x="40" y="48"/>
                  </a:lnTo>
                  <a:lnTo>
                    <a:pt x="45" y="41"/>
                  </a:lnTo>
                  <a:lnTo>
                    <a:pt x="49" y="36"/>
                  </a:lnTo>
                  <a:lnTo>
                    <a:pt x="54" y="30"/>
                  </a:lnTo>
                  <a:lnTo>
                    <a:pt x="58" y="26"/>
                  </a:lnTo>
                  <a:lnTo>
                    <a:pt x="64" y="21"/>
                  </a:lnTo>
                  <a:lnTo>
                    <a:pt x="68" y="17"/>
                  </a:lnTo>
                  <a:lnTo>
                    <a:pt x="74" y="13"/>
                  </a:lnTo>
                  <a:lnTo>
                    <a:pt x="78" y="10"/>
                  </a:lnTo>
                  <a:lnTo>
                    <a:pt x="84" y="7"/>
                  </a:lnTo>
                  <a:lnTo>
                    <a:pt x="89" y="4"/>
                  </a:lnTo>
                  <a:lnTo>
                    <a:pt x="95" y="3"/>
                  </a:lnTo>
                  <a:lnTo>
                    <a:pt x="101" y="1"/>
                  </a:lnTo>
                  <a:lnTo>
                    <a:pt x="106" y="1"/>
                  </a:lnTo>
                  <a:lnTo>
                    <a:pt x="113" y="0"/>
                  </a:lnTo>
                  <a:lnTo>
                    <a:pt x="113" y="0"/>
                  </a:lnTo>
                  <a:lnTo>
                    <a:pt x="118" y="1"/>
                  </a:lnTo>
                  <a:lnTo>
                    <a:pt x="124" y="1"/>
                  </a:lnTo>
                  <a:lnTo>
                    <a:pt x="130" y="3"/>
                  </a:lnTo>
                  <a:lnTo>
                    <a:pt x="135" y="4"/>
                  </a:lnTo>
                  <a:lnTo>
                    <a:pt x="141" y="7"/>
                  </a:lnTo>
                  <a:lnTo>
                    <a:pt x="146" y="10"/>
                  </a:lnTo>
                  <a:lnTo>
                    <a:pt x="151" y="13"/>
                  </a:lnTo>
                  <a:lnTo>
                    <a:pt x="156" y="17"/>
                  </a:lnTo>
                  <a:lnTo>
                    <a:pt x="161" y="21"/>
                  </a:lnTo>
                  <a:lnTo>
                    <a:pt x="166" y="26"/>
                  </a:lnTo>
                  <a:lnTo>
                    <a:pt x="171" y="30"/>
                  </a:lnTo>
                  <a:lnTo>
                    <a:pt x="175" y="36"/>
                  </a:lnTo>
                  <a:lnTo>
                    <a:pt x="180" y="41"/>
                  </a:lnTo>
                  <a:lnTo>
                    <a:pt x="184" y="48"/>
                  </a:lnTo>
                  <a:lnTo>
                    <a:pt x="187" y="53"/>
                  </a:lnTo>
                  <a:lnTo>
                    <a:pt x="192" y="60"/>
                  </a:lnTo>
                  <a:lnTo>
                    <a:pt x="195" y="68"/>
                  </a:lnTo>
                  <a:lnTo>
                    <a:pt x="200" y="74"/>
                  </a:lnTo>
                  <a:lnTo>
                    <a:pt x="202" y="82"/>
                  </a:lnTo>
                  <a:lnTo>
                    <a:pt x="205" y="90"/>
                  </a:lnTo>
                  <a:lnTo>
                    <a:pt x="209" y="99"/>
                  </a:lnTo>
                  <a:lnTo>
                    <a:pt x="211" y="107"/>
                  </a:lnTo>
                  <a:lnTo>
                    <a:pt x="214" y="116"/>
                  </a:lnTo>
                  <a:lnTo>
                    <a:pt x="216" y="125"/>
                  </a:lnTo>
                  <a:lnTo>
                    <a:pt x="218" y="135"/>
                  </a:lnTo>
                  <a:lnTo>
                    <a:pt x="220" y="143"/>
                  </a:lnTo>
                  <a:lnTo>
                    <a:pt x="221" y="153"/>
                  </a:lnTo>
                  <a:lnTo>
                    <a:pt x="222" y="162"/>
                  </a:lnTo>
                  <a:lnTo>
                    <a:pt x="223" y="172"/>
                  </a:lnTo>
                  <a:lnTo>
                    <a:pt x="224" y="182"/>
                  </a:lnTo>
                  <a:lnTo>
                    <a:pt x="224" y="192"/>
                  </a:lnTo>
                  <a:lnTo>
                    <a:pt x="225" y="202"/>
                  </a:lnTo>
                  <a:lnTo>
                    <a:pt x="225" y="202"/>
                  </a:lnTo>
                  <a:lnTo>
                    <a:pt x="224" y="214"/>
                  </a:lnTo>
                  <a:lnTo>
                    <a:pt x="224" y="224"/>
                  </a:lnTo>
                  <a:lnTo>
                    <a:pt x="223" y="234"/>
                  </a:lnTo>
                  <a:lnTo>
                    <a:pt x="222" y="242"/>
                  </a:lnTo>
                  <a:lnTo>
                    <a:pt x="221" y="253"/>
                  </a:lnTo>
                  <a:lnTo>
                    <a:pt x="220" y="263"/>
                  </a:lnTo>
                  <a:lnTo>
                    <a:pt x="218" y="271"/>
                  </a:lnTo>
                  <a:lnTo>
                    <a:pt x="216" y="280"/>
                  </a:lnTo>
                  <a:lnTo>
                    <a:pt x="214" y="289"/>
                  </a:lnTo>
                  <a:lnTo>
                    <a:pt x="211" y="298"/>
                  </a:lnTo>
                  <a:lnTo>
                    <a:pt x="209" y="306"/>
                  </a:lnTo>
                  <a:lnTo>
                    <a:pt x="205" y="315"/>
                  </a:lnTo>
                  <a:lnTo>
                    <a:pt x="202" y="323"/>
                  </a:lnTo>
                  <a:lnTo>
                    <a:pt x="200" y="330"/>
                  </a:lnTo>
                  <a:lnTo>
                    <a:pt x="195" y="337"/>
                  </a:lnTo>
                  <a:lnTo>
                    <a:pt x="192" y="345"/>
                  </a:lnTo>
                  <a:lnTo>
                    <a:pt x="187" y="352"/>
                  </a:lnTo>
                  <a:lnTo>
                    <a:pt x="184" y="358"/>
                  </a:lnTo>
                  <a:lnTo>
                    <a:pt x="180" y="364"/>
                  </a:lnTo>
                  <a:lnTo>
                    <a:pt x="175" y="369"/>
                  </a:lnTo>
                  <a:lnTo>
                    <a:pt x="171" y="375"/>
                  </a:lnTo>
                  <a:lnTo>
                    <a:pt x="166" y="379"/>
                  </a:lnTo>
                  <a:lnTo>
                    <a:pt x="161" y="384"/>
                  </a:lnTo>
                  <a:lnTo>
                    <a:pt x="156" y="388"/>
                  </a:lnTo>
                  <a:lnTo>
                    <a:pt x="151" y="392"/>
                  </a:lnTo>
                  <a:lnTo>
                    <a:pt x="146" y="395"/>
                  </a:lnTo>
                  <a:lnTo>
                    <a:pt x="141" y="398"/>
                  </a:lnTo>
                  <a:lnTo>
                    <a:pt x="135" y="401"/>
                  </a:lnTo>
                  <a:lnTo>
                    <a:pt x="130" y="402"/>
                  </a:lnTo>
                  <a:lnTo>
                    <a:pt x="124" y="404"/>
                  </a:lnTo>
                  <a:lnTo>
                    <a:pt x="118" y="404"/>
                  </a:lnTo>
                  <a:lnTo>
                    <a:pt x="113" y="404"/>
                  </a:lnTo>
                  <a:lnTo>
                    <a:pt x="113" y="404"/>
                  </a:lnTo>
                  <a:close/>
                </a:path>
              </a:pathLst>
            </a:custGeom>
            <a:solidFill>
              <a:srgbClr val="EDEDED"/>
            </a:solidFill>
            <a:ln w="9525">
              <a:noFill/>
              <a:round/>
              <a:headEnd/>
              <a:tailEnd/>
            </a:ln>
          </p:spPr>
          <p:txBody>
            <a:bodyPr/>
            <a:lstStyle/>
            <a:p>
              <a:endParaRPr lang="en-US"/>
            </a:p>
          </p:txBody>
        </p:sp>
        <p:sp>
          <p:nvSpPr>
            <p:cNvPr id="30272" name="Freeform 2624"/>
            <p:cNvSpPr>
              <a:spLocks/>
            </p:cNvSpPr>
            <p:nvPr/>
          </p:nvSpPr>
          <p:spPr bwMode="auto">
            <a:xfrm>
              <a:off x="1563" y="1688"/>
              <a:ext cx="19" cy="33"/>
            </a:xfrm>
            <a:custGeom>
              <a:avLst/>
              <a:gdLst/>
              <a:ahLst/>
              <a:cxnLst>
                <a:cxn ang="0">
                  <a:pos x="50" y="194"/>
                </a:cxn>
                <a:cxn ang="0">
                  <a:pos x="42" y="192"/>
                </a:cxn>
                <a:cxn ang="0">
                  <a:pos x="34" y="188"/>
                </a:cxn>
                <a:cxn ang="0">
                  <a:pos x="27" y="181"/>
                </a:cxn>
                <a:cxn ang="0">
                  <a:pos x="21" y="172"/>
                </a:cxn>
                <a:cxn ang="0">
                  <a:pos x="15" y="163"/>
                </a:cxn>
                <a:cxn ang="0">
                  <a:pos x="9" y="152"/>
                </a:cxn>
                <a:cxn ang="0">
                  <a:pos x="6" y="140"/>
                </a:cxn>
                <a:cxn ang="0">
                  <a:pos x="3" y="126"/>
                </a:cxn>
                <a:cxn ang="0">
                  <a:pos x="0" y="113"/>
                </a:cxn>
                <a:cxn ang="0">
                  <a:pos x="0" y="97"/>
                </a:cxn>
                <a:cxn ang="0">
                  <a:pos x="0" y="89"/>
                </a:cxn>
                <a:cxn ang="0">
                  <a:pos x="2" y="74"/>
                </a:cxn>
                <a:cxn ang="0">
                  <a:pos x="5" y="61"/>
                </a:cxn>
                <a:cxn ang="0">
                  <a:pos x="8" y="48"/>
                </a:cxn>
                <a:cxn ang="0">
                  <a:pos x="13" y="36"/>
                </a:cxn>
                <a:cxn ang="0">
                  <a:pos x="18" y="26"/>
                </a:cxn>
                <a:cxn ang="0">
                  <a:pos x="25" y="17"/>
                </a:cxn>
                <a:cxn ang="0">
                  <a:pos x="32" y="10"/>
                </a:cxn>
                <a:cxn ang="0">
                  <a:pos x="39" y="5"/>
                </a:cxn>
                <a:cxn ang="0">
                  <a:pos x="47" y="2"/>
                </a:cxn>
                <a:cxn ang="0">
                  <a:pos x="56" y="0"/>
                </a:cxn>
                <a:cxn ang="0">
                  <a:pos x="61" y="1"/>
                </a:cxn>
                <a:cxn ang="0">
                  <a:pos x="70" y="3"/>
                </a:cxn>
                <a:cxn ang="0">
                  <a:pos x="77" y="8"/>
                </a:cxn>
                <a:cxn ang="0">
                  <a:pos x="84" y="15"/>
                </a:cxn>
                <a:cxn ang="0">
                  <a:pos x="91" y="23"/>
                </a:cxn>
                <a:cxn ang="0">
                  <a:pos x="96" y="33"/>
                </a:cxn>
                <a:cxn ang="0">
                  <a:pos x="101" y="44"/>
                </a:cxn>
                <a:cxn ang="0">
                  <a:pos x="105" y="56"/>
                </a:cxn>
                <a:cxn ang="0">
                  <a:pos x="107" y="70"/>
                </a:cxn>
                <a:cxn ang="0">
                  <a:pos x="110" y="83"/>
                </a:cxn>
                <a:cxn ang="0">
                  <a:pos x="111" y="97"/>
                </a:cxn>
                <a:cxn ang="0">
                  <a:pos x="110" y="107"/>
                </a:cxn>
                <a:cxn ang="0">
                  <a:pos x="109" y="122"/>
                </a:cxn>
                <a:cxn ang="0">
                  <a:pos x="106" y="135"/>
                </a:cxn>
                <a:cxn ang="0">
                  <a:pos x="102" y="148"/>
                </a:cxn>
                <a:cxn ang="0">
                  <a:pos x="97" y="159"/>
                </a:cxn>
                <a:cxn ang="0">
                  <a:pos x="92" y="170"/>
                </a:cxn>
                <a:cxn ang="0">
                  <a:pos x="86" y="178"/>
                </a:cxn>
                <a:cxn ang="0">
                  <a:pos x="80" y="185"/>
                </a:cxn>
                <a:cxn ang="0">
                  <a:pos x="72" y="190"/>
                </a:cxn>
                <a:cxn ang="0">
                  <a:pos x="64" y="193"/>
                </a:cxn>
                <a:cxn ang="0">
                  <a:pos x="56" y="194"/>
                </a:cxn>
              </a:cxnLst>
              <a:rect l="0" t="0" r="r" b="b"/>
              <a:pathLst>
                <a:path w="111" h="194">
                  <a:moveTo>
                    <a:pt x="56" y="194"/>
                  </a:moveTo>
                  <a:lnTo>
                    <a:pt x="53" y="194"/>
                  </a:lnTo>
                  <a:lnTo>
                    <a:pt x="50" y="194"/>
                  </a:lnTo>
                  <a:lnTo>
                    <a:pt x="47" y="193"/>
                  </a:lnTo>
                  <a:lnTo>
                    <a:pt x="45" y="193"/>
                  </a:lnTo>
                  <a:lnTo>
                    <a:pt x="42" y="192"/>
                  </a:lnTo>
                  <a:lnTo>
                    <a:pt x="39" y="190"/>
                  </a:lnTo>
                  <a:lnTo>
                    <a:pt x="37" y="189"/>
                  </a:lnTo>
                  <a:lnTo>
                    <a:pt x="34" y="188"/>
                  </a:lnTo>
                  <a:lnTo>
                    <a:pt x="32" y="185"/>
                  </a:lnTo>
                  <a:lnTo>
                    <a:pt x="29" y="183"/>
                  </a:lnTo>
                  <a:lnTo>
                    <a:pt x="27" y="181"/>
                  </a:lnTo>
                  <a:lnTo>
                    <a:pt x="25" y="178"/>
                  </a:lnTo>
                  <a:lnTo>
                    <a:pt x="23" y="175"/>
                  </a:lnTo>
                  <a:lnTo>
                    <a:pt x="21" y="172"/>
                  </a:lnTo>
                  <a:lnTo>
                    <a:pt x="18" y="170"/>
                  </a:lnTo>
                  <a:lnTo>
                    <a:pt x="16" y="166"/>
                  </a:lnTo>
                  <a:lnTo>
                    <a:pt x="15" y="163"/>
                  </a:lnTo>
                  <a:lnTo>
                    <a:pt x="13" y="159"/>
                  </a:lnTo>
                  <a:lnTo>
                    <a:pt x="12" y="155"/>
                  </a:lnTo>
                  <a:lnTo>
                    <a:pt x="9" y="152"/>
                  </a:lnTo>
                  <a:lnTo>
                    <a:pt x="8" y="148"/>
                  </a:lnTo>
                  <a:lnTo>
                    <a:pt x="7" y="144"/>
                  </a:lnTo>
                  <a:lnTo>
                    <a:pt x="6" y="140"/>
                  </a:lnTo>
                  <a:lnTo>
                    <a:pt x="5" y="135"/>
                  </a:lnTo>
                  <a:lnTo>
                    <a:pt x="4" y="131"/>
                  </a:lnTo>
                  <a:lnTo>
                    <a:pt x="3" y="126"/>
                  </a:lnTo>
                  <a:lnTo>
                    <a:pt x="2" y="122"/>
                  </a:lnTo>
                  <a:lnTo>
                    <a:pt x="2" y="117"/>
                  </a:lnTo>
                  <a:lnTo>
                    <a:pt x="0" y="113"/>
                  </a:lnTo>
                  <a:lnTo>
                    <a:pt x="0" y="107"/>
                  </a:lnTo>
                  <a:lnTo>
                    <a:pt x="0" y="103"/>
                  </a:lnTo>
                  <a:lnTo>
                    <a:pt x="0" y="97"/>
                  </a:lnTo>
                  <a:lnTo>
                    <a:pt x="0" y="97"/>
                  </a:lnTo>
                  <a:lnTo>
                    <a:pt x="0" y="93"/>
                  </a:lnTo>
                  <a:lnTo>
                    <a:pt x="0" y="89"/>
                  </a:lnTo>
                  <a:lnTo>
                    <a:pt x="0" y="83"/>
                  </a:lnTo>
                  <a:lnTo>
                    <a:pt x="2" y="79"/>
                  </a:lnTo>
                  <a:lnTo>
                    <a:pt x="2" y="74"/>
                  </a:lnTo>
                  <a:lnTo>
                    <a:pt x="3" y="70"/>
                  </a:lnTo>
                  <a:lnTo>
                    <a:pt x="4" y="65"/>
                  </a:lnTo>
                  <a:lnTo>
                    <a:pt x="5" y="61"/>
                  </a:lnTo>
                  <a:lnTo>
                    <a:pt x="6" y="56"/>
                  </a:lnTo>
                  <a:lnTo>
                    <a:pt x="7" y="52"/>
                  </a:lnTo>
                  <a:lnTo>
                    <a:pt x="8" y="48"/>
                  </a:lnTo>
                  <a:lnTo>
                    <a:pt x="9" y="44"/>
                  </a:lnTo>
                  <a:lnTo>
                    <a:pt x="12" y="41"/>
                  </a:lnTo>
                  <a:lnTo>
                    <a:pt x="13" y="36"/>
                  </a:lnTo>
                  <a:lnTo>
                    <a:pt x="15" y="33"/>
                  </a:lnTo>
                  <a:lnTo>
                    <a:pt x="16" y="30"/>
                  </a:lnTo>
                  <a:lnTo>
                    <a:pt x="18" y="26"/>
                  </a:lnTo>
                  <a:lnTo>
                    <a:pt x="21" y="23"/>
                  </a:lnTo>
                  <a:lnTo>
                    <a:pt x="23" y="20"/>
                  </a:lnTo>
                  <a:lnTo>
                    <a:pt x="25" y="17"/>
                  </a:lnTo>
                  <a:lnTo>
                    <a:pt x="27" y="15"/>
                  </a:lnTo>
                  <a:lnTo>
                    <a:pt x="29" y="12"/>
                  </a:lnTo>
                  <a:lnTo>
                    <a:pt x="32" y="10"/>
                  </a:lnTo>
                  <a:lnTo>
                    <a:pt x="34" y="8"/>
                  </a:lnTo>
                  <a:lnTo>
                    <a:pt x="37" y="6"/>
                  </a:lnTo>
                  <a:lnTo>
                    <a:pt x="39" y="5"/>
                  </a:lnTo>
                  <a:lnTo>
                    <a:pt x="42" y="3"/>
                  </a:lnTo>
                  <a:lnTo>
                    <a:pt x="45" y="2"/>
                  </a:lnTo>
                  <a:lnTo>
                    <a:pt x="47" y="2"/>
                  </a:lnTo>
                  <a:lnTo>
                    <a:pt x="50" y="1"/>
                  </a:lnTo>
                  <a:lnTo>
                    <a:pt x="53" y="1"/>
                  </a:lnTo>
                  <a:lnTo>
                    <a:pt x="56" y="0"/>
                  </a:lnTo>
                  <a:lnTo>
                    <a:pt x="56" y="0"/>
                  </a:lnTo>
                  <a:lnTo>
                    <a:pt x="58" y="1"/>
                  </a:lnTo>
                  <a:lnTo>
                    <a:pt x="61" y="1"/>
                  </a:lnTo>
                  <a:lnTo>
                    <a:pt x="64" y="2"/>
                  </a:lnTo>
                  <a:lnTo>
                    <a:pt x="66" y="2"/>
                  </a:lnTo>
                  <a:lnTo>
                    <a:pt x="70" y="3"/>
                  </a:lnTo>
                  <a:lnTo>
                    <a:pt x="72" y="5"/>
                  </a:lnTo>
                  <a:lnTo>
                    <a:pt x="74" y="6"/>
                  </a:lnTo>
                  <a:lnTo>
                    <a:pt x="77" y="8"/>
                  </a:lnTo>
                  <a:lnTo>
                    <a:pt x="80" y="10"/>
                  </a:lnTo>
                  <a:lnTo>
                    <a:pt x="82" y="12"/>
                  </a:lnTo>
                  <a:lnTo>
                    <a:pt x="84" y="15"/>
                  </a:lnTo>
                  <a:lnTo>
                    <a:pt x="86" y="17"/>
                  </a:lnTo>
                  <a:lnTo>
                    <a:pt x="89" y="20"/>
                  </a:lnTo>
                  <a:lnTo>
                    <a:pt x="91" y="23"/>
                  </a:lnTo>
                  <a:lnTo>
                    <a:pt x="92" y="26"/>
                  </a:lnTo>
                  <a:lnTo>
                    <a:pt x="94" y="30"/>
                  </a:lnTo>
                  <a:lnTo>
                    <a:pt x="96" y="33"/>
                  </a:lnTo>
                  <a:lnTo>
                    <a:pt x="97" y="36"/>
                  </a:lnTo>
                  <a:lnTo>
                    <a:pt x="100" y="41"/>
                  </a:lnTo>
                  <a:lnTo>
                    <a:pt x="101" y="44"/>
                  </a:lnTo>
                  <a:lnTo>
                    <a:pt x="102" y="48"/>
                  </a:lnTo>
                  <a:lnTo>
                    <a:pt x="104" y="52"/>
                  </a:lnTo>
                  <a:lnTo>
                    <a:pt x="105" y="56"/>
                  </a:lnTo>
                  <a:lnTo>
                    <a:pt x="106" y="61"/>
                  </a:lnTo>
                  <a:lnTo>
                    <a:pt x="107" y="65"/>
                  </a:lnTo>
                  <a:lnTo>
                    <a:pt x="107" y="70"/>
                  </a:lnTo>
                  <a:lnTo>
                    <a:pt x="109" y="74"/>
                  </a:lnTo>
                  <a:lnTo>
                    <a:pt x="110" y="79"/>
                  </a:lnTo>
                  <a:lnTo>
                    <a:pt x="110" y="83"/>
                  </a:lnTo>
                  <a:lnTo>
                    <a:pt x="110" y="89"/>
                  </a:lnTo>
                  <a:lnTo>
                    <a:pt x="110" y="93"/>
                  </a:lnTo>
                  <a:lnTo>
                    <a:pt x="111" y="97"/>
                  </a:lnTo>
                  <a:lnTo>
                    <a:pt x="111" y="97"/>
                  </a:lnTo>
                  <a:lnTo>
                    <a:pt x="110" y="103"/>
                  </a:lnTo>
                  <a:lnTo>
                    <a:pt x="110" y="107"/>
                  </a:lnTo>
                  <a:lnTo>
                    <a:pt x="110" y="113"/>
                  </a:lnTo>
                  <a:lnTo>
                    <a:pt x="110" y="117"/>
                  </a:lnTo>
                  <a:lnTo>
                    <a:pt x="109" y="122"/>
                  </a:lnTo>
                  <a:lnTo>
                    <a:pt x="107" y="126"/>
                  </a:lnTo>
                  <a:lnTo>
                    <a:pt x="107" y="131"/>
                  </a:lnTo>
                  <a:lnTo>
                    <a:pt x="106" y="135"/>
                  </a:lnTo>
                  <a:lnTo>
                    <a:pt x="105" y="140"/>
                  </a:lnTo>
                  <a:lnTo>
                    <a:pt x="104" y="144"/>
                  </a:lnTo>
                  <a:lnTo>
                    <a:pt x="102" y="148"/>
                  </a:lnTo>
                  <a:lnTo>
                    <a:pt x="101" y="152"/>
                  </a:lnTo>
                  <a:lnTo>
                    <a:pt x="100" y="155"/>
                  </a:lnTo>
                  <a:lnTo>
                    <a:pt x="97" y="159"/>
                  </a:lnTo>
                  <a:lnTo>
                    <a:pt x="96" y="163"/>
                  </a:lnTo>
                  <a:lnTo>
                    <a:pt x="94" y="166"/>
                  </a:lnTo>
                  <a:lnTo>
                    <a:pt x="92" y="170"/>
                  </a:lnTo>
                  <a:lnTo>
                    <a:pt x="91" y="172"/>
                  </a:lnTo>
                  <a:lnTo>
                    <a:pt x="89" y="175"/>
                  </a:lnTo>
                  <a:lnTo>
                    <a:pt x="86" y="178"/>
                  </a:lnTo>
                  <a:lnTo>
                    <a:pt x="84" y="181"/>
                  </a:lnTo>
                  <a:lnTo>
                    <a:pt x="82" y="183"/>
                  </a:lnTo>
                  <a:lnTo>
                    <a:pt x="80" y="185"/>
                  </a:lnTo>
                  <a:lnTo>
                    <a:pt x="77" y="188"/>
                  </a:lnTo>
                  <a:lnTo>
                    <a:pt x="74" y="189"/>
                  </a:lnTo>
                  <a:lnTo>
                    <a:pt x="72" y="190"/>
                  </a:lnTo>
                  <a:lnTo>
                    <a:pt x="70" y="192"/>
                  </a:lnTo>
                  <a:lnTo>
                    <a:pt x="66" y="193"/>
                  </a:lnTo>
                  <a:lnTo>
                    <a:pt x="64" y="193"/>
                  </a:lnTo>
                  <a:lnTo>
                    <a:pt x="61" y="194"/>
                  </a:lnTo>
                  <a:lnTo>
                    <a:pt x="58" y="194"/>
                  </a:lnTo>
                  <a:lnTo>
                    <a:pt x="56" y="194"/>
                  </a:lnTo>
                  <a:lnTo>
                    <a:pt x="56" y="194"/>
                  </a:lnTo>
                  <a:close/>
                </a:path>
              </a:pathLst>
            </a:custGeom>
            <a:solidFill>
              <a:srgbClr val="FF5100"/>
            </a:solidFill>
            <a:ln w="9525">
              <a:noFill/>
              <a:round/>
              <a:headEnd/>
              <a:tailEnd/>
            </a:ln>
          </p:spPr>
          <p:txBody>
            <a:bodyPr/>
            <a:lstStyle/>
            <a:p>
              <a:endParaRPr lang="en-US"/>
            </a:p>
          </p:txBody>
        </p:sp>
        <p:sp>
          <p:nvSpPr>
            <p:cNvPr id="30273" name="Freeform 2625"/>
            <p:cNvSpPr>
              <a:spLocks/>
            </p:cNvSpPr>
            <p:nvPr/>
          </p:nvSpPr>
          <p:spPr bwMode="auto">
            <a:xfrm>
              <a:off x="1427" y="1663"/>
              <a:ext cx="28" cy="58"/>
            </a:xfrm>
            <a:custGeom>
              <a:avLst/>
              <a:gdLst/>
              <a:ahLst/>
              <a:cxnLst>
                <a:cxn ang="0">
                  <a:pos x="165" y="0"/>
                </a:cxn>
                <a:cxn ang="0">
                  <a:pos x="0" y="5"/>
                </a:cxn>
                <a:cxn ang="0">
                  <a:pos x="0" y="344"/>
                </a:cxn>
                <a:cxn ang="0">
                  <a:pos x="165" y="347"/>
                </a:cxn>
                <a:cxn ang="0">
                  <a:pos x="165" y="0"/>
                </a:cxn>
                <a:cxn ang="0">
                  <a:pos x="165" y="0"/>
                </a:cxn>
              </a:cxnLst>
              <a:rect l="0" t="0" r="r" b="b"/>
              <a:pathLst>
                <a:path w="165" h="347">
                  <a:moveTo>
                    <a:pt x="165" y="0"/>
                  </a:moveTo>
                  <a:lnTo>
                    <a:pt x="0" y="5"/>
                  </a:lnTo>
                  <a:lnTo>
                    <a:pt x="0" y="344"/>
                  </a:lnTo>
                  <a:lnTo>
                    <a:pt x="165" y="347"/>
                  </a:lnTo>
                  <a:lnTo>
                    <a:pt x="165" y="0"/>
                  </a:lnTo>
                  <a:lnTo>
                    <a:pt x="165" y="0"/>
                  </a:lnTo>
                  <a:close/>
                </a:path>
              </a:pathLst>
            </a:custGeom>
            <a:solidFill>
              <a:srgbClr val="7F7259"/>
            </a:solidFill>
            <a:ln w="9525">
              <a:noFill/>
              <a:round/>
              <a:headEnd/>
              <a:tailEnd/>
            </a:ln>
          </p:spPr>
          <p:txBody>
            <a:bodyPr/>
            <a:lstStyle/>
            <a:p>
              <a:endParaRPr lang="en-US"/>
            </a:p>
          </p:txBody>
        </p:sp>
        <p:sp>
          <p:nvSpPr>
            <p:cNvPr id="30274" name="Freeform 2626"/>
            <p:cNvSpPr>
              <a:spLocks/>
            </p:cNvSpPr>
            <p:nvPr/>
          </p:nvSpPr>
          <p:spPr bwMode="auto">
            <a:xfrm>
              <a:off x="1491" y="1651"/>
              <a:ext cx="28" cy="61"/>
            </a:xfrm>
            <a:custGeom>
              <a:avLst/>
              <a:gdLst/>
              <a:ahLst/>
              <a:cxnLst>
                <a:cxn ang="0">
                  <a:pos x="167" y="0"/>
                </a:cxn>
                <a:cxn ang="0">
                  <a:pos x="0" y="4"/>
                </a:cxn>
                <a:cxn ang="0">
                  <a:pos x="0" y="344"/>
                </a:cxn>
                <a:cxn ang="0">
                  <a:pos x="167" y="364"/>
                </a:cxn>
                <a:cxn ang="0">
                  <a:pos x="167" y="0"/>
                </a:cxn>
                <a:cxn ang="0">
                  <a:pos x="167" y="0"/>
                </a:cxn>
              </a:cxnLst>
              <a:rect l="0" t="0" r="r" b="b"/>
              <a:pathLst>
                <a:path w="167" h="364">
                  <a:moveTo>
                    <a:pt x="167" y="0"/>
                  </a:moveTo>
                  <a:lnTo>
                    <a:pt x="0" y="4"/>
                  </a:lnTo>
                  <a:lnTo>
                    <a:pt x="0" y="344"/>
                  </a:lnTo>
                  <a:lnTo>
                    <a:pt x="167" y="364"/>
                  </a:lnTo>
                  <a:lnTo>
                    <a:pt x="167" y="0"/>
                  </a:lnTo>
                  <a:lnTo>
                    <a:pt x="167" y="0"/>
                  </a:lnTo>
                  <a:close/>
                </a:path>
              </a:pathLst>
            </a:custGeom>
            <a:solidFill>
              <a:srgbClr val="383838"/>
            </a:solidFill>
            <a:ln w="9525">
              <a:noFill/>
              <a:round/>
              <a:headEnd/>
              <a:tailEnd/>
            </a:ln>
          </p:spPr>
          <p:txBody>
            <a:bodyPr/>
            <a:lstStyle/>
            <a:p>
              <a:endParaRPr lang="en-US"/>
            </a:p>
          </p:txBody>
        </p:sp>
        <p:sp>
          <p:nvSpPr>
            <p:cNvPr id="30275" name="Freeform 2627"/>
            <p:cNvSpPr>
              <a:spLocks/>
            </p:cNvSpPr>
            <p:nvPr/>
          </p:nvSpPr>
          <p:spPr bwMode="auto">
            <a:xfrm>
              <a:off x="1427" y="1652"/>
              <a:ext cx="64" cy="68"/>
            </a:xfrm>
            <a:custGeom>
              <a:avLst/>
              <a:gdLst/>
              <a:ahLst/>
              <a:cxnLst>
                <a:cxn ang="0">
                  <a:pos x="383" y="0"/>
                </a:cxn>
                <a:cxn ang="0">
                  <a:pos x="0" y="70"/>
                </a:cxn>
                <a:cxn ang="0">
                  <a:pos x="0" y="409"/>
                </a:cxn>
                <a:cxn ang="0">
                  <a:pos x="383" y="340"/>
                </a:cxn>
                <a:cxn ang="0">
                  <a:pos x="383" y="0"/>
                </a:cxn>
                <a:cxn ang="0">
                  <a:pos x="383" y="0"/>
                </a:cxn>
              </a:cxnLst>
              <a:rect l="0" t="0" r="r" b="b"/>
              <a:pathLst>
                <a:path w="383" h="409">
                  <a:moveTo>
                    <a:pt x="383" y="0"/>
                  </a:moveTo>
                  <a:lnTo>
                    <a:pt x="0" y="70"/>
                  </a:lnTo>
                  <a:lnTo>
                    <a:pt x="0" y="409"/>
                  </a:lnTo>
                  <a:lnTo>
                    <a:pt x="383" y="340"/>
                  </a:lnTo>
                  <a:lnTo>
                    <a:pt x="383" y="0"/>
                  </a:lnTo>
                  <a:lnTo>
                    <a:pt x="383" y="0"/>
                  </a:lnTo>
                  <a:close/>
                </a:path>
              </a:pathLst>
            </a:custGeom>
            <a:solidFill>
              <a:srgbClr val="BCBCBC"/>
            </a:solidFill>
            <a:ln w="9525">
              <a:noFill/>
              <a:round/>
              <a:headEnd/>
              <a:tailEnd/>
            </a:ln>
          </p:spPr>
          <p:txBody>
            <a:bodyPr/>
            <a:lstStyle/>
            <a:p>
              <a:endParaRPr lang="en-US"/>
            </a:p>
          </p:txBody>
        </p:sp>
        <p:sp>
          <p:nvSpPr>
            <p:cNvPr id="30276" name="Freeform 2628"/>
            <p:cNvSpPr>
              <a:spLocks/>
            </p:cNvSpPr>
            <p:nvPr/>
          </p:nvSpPr>
          <p:spPr bwMode="auto">
            <a:xfrm>
              <a:off x="1427" y="1708"/>
              <a:ext cx="92" cy="13"/>
            </a:xfrm>
            <a:custGeom>
              <a:avLst/>
              <a:gdLst/>
              <a:ahLst/>
              <a:cxnLst>
                <a:cxn ang="0">
                  <a:pos x="550" y="20"/>
                </a:cxn>
                <a:cxn ang="0">
                  <a:pos x="383" y="0"/>
                </a:cxn>
                <a:cxn ang="0">
                  <a:pos x="0" y="69"/>
                </a:cxn>
                <a:cxn ang="0">
                  <a:pos x="165" y="72"/>
                </a:cxn>
                <a:cxn ang="0">
                  <a:pos x="550" y="20"/>
                </a:cxn>
                <a:cxn ang="0">
                  <a:pos x="550" y="20"/>
                </a:cxn>
              </a:cxnLst>
              <a:rect l="0" t="0" r="r" b="b"/>
              <a:pathLst>
                <a:path w="550" h="72">
                  <a:moveTo>
                    <a:pt x="550" y="20"/>
                  </a:moveTo>
                  <a:lnTo>
                    <a:pt x="383" y="0"/>
                  </a:lnTo>
                  <a:lnTo>
                    <a:pt x="0" y="69"/>
                  </a:lnTo>
                  <a:lnTo>
                    <a:pt x="165" y="72"/>
                  </a:lnTo>
                  <a:lnTo>
                    <a:pt x="550" y="20"/>
                  </a:lnTo>
                  <a:lnTo>
                    <a:pt x="550" y="20"/>
                  </a:lnTo>
                  <a:close/>
                </a:path>
              </a:pathLst>
            </a:custGeom>
            <a:solidFill>
              <a:srgbClr val="383838"/>
            </a:solidFill>
            <a:ln w="9525">
              <a:noFill/>
              <a:round/>
              <a:headEnd/>
              <a:tailEnd/>
            </a:ln>
          </p:spPr>
          <p:txBody>
            <a:bodyPr/>
            <a:lstStyle/>
            <a:p>
              <a:endParaRPr lang="en-US"/>
            </a:p>
          </p:txBody>
        </p:sp>
        <p:sp>
          <p:nvSpPr>
            <p:cNvPr id="30277" name="Freeform 2629"/>
            <p:cNvSpPr>
              <a:spLocks/>
            </p:cNvSpPr>
            <p:nvPr/>
          </p:nvSpPr>
          <p:spPr bwMode="auto">
            <a:xfrm>
              <a:off x="1573" y="1375"/>
              <a:ext cx="19" cy="68"/>
            </a:xfrm>
            <a:custGeom>
              <a:avLst/>
              <a:gdLst/>
              <a:ahLst/>
              <a:cxnLst>
                <a:cxn ang="0">
                  <a:pos x="115" y="54"/>
                </a:cxn>
                <a:cxn ang="0">
                  <a:pos x="0" y="0"/>
                </a:cxn>
                <a:cxn ang="0">
                  <a:pos x="0" y="366"/>
                </a:cxn>
                <a:cxn ang="0">
                  <a:pos x="115" y="406"/>
                </a:cxn>
                <a:cxn ang="0">
                  <a:pos x="115" y="54"/>
                </a:cxn>
                <a:cxn ang="0">
                  <a:pos x="115" y="54"/>
                </a:cxn>
              </a:cxnLst>
              <a:rect l="0" t="0" r="r" b="b"/>
              <a:pathLst>
                <a:path w="115" h="406">
                  <a:moveTo>
                    <a:pt x="115" y="54"/>
                  </a:moveTo>
                  <a:lnTo>
                    <a:pt x="0" y="0"/>
                  </a:lnTo>
                  <a:lnTo>
                    <a:pt x="0" y="366"/>
                  </a:lnTo>
                  <a:lnTo>
                    <a:pt x="115" y="406"/>
                  </a:lnTo>
                  <a:lnTo>
                    <a:pt x="115" y="54"/>
                  </a:lnTo>
                  <a:lnTo>
                    <a:pt x="115" y="54"/>
                  </a:lnTo>
                  <a:close/>
                </a:path>
              </a:pathLst>
            </a:custGeom>
            <a:solidFill>
              <a:srgbClr val="BFBFBF"/>
            </a:solidFill>
            <a:ln w="9525">
              <a:noFill/>
              <a:round/>
              <a:headEnd/>
              <a:tailEnd/>
            </a:ln>
          </p:spPr>
          <p:txBody>
            <a:bodyPr/>
            <a:lstStyle/>
            <a:p>
              <a:endParaRPr lang="en-US"/>
            </a:p>
          </p:txBody>
        </p:sp>
        <p:sp>
          <p:nvSpPr>
            <p:cNvPr id="30278" name="Freeform 2630"/>
            <p:cNvSpPr>
              <a:spLocks/>
            </p:cNvSpPr>
            <p:nvPr/>
          </p:nvSpPr>
          <p:spPr bwMode="auto">
            <a:xfrm>
              <a:off x="1581" y="1368"/>
              <a:ext cx="3" cy="84"/>
            </a:xfrm>
            <a:custGeom>
              <a:avLst/>
              <a:gdLst/>
              <a:ahLst/>
              <a:cxnLst>
                <a:cxn ang="0">
                  <a:pos x="9" y="506"/>
                </a:cxn>
                <a:cxn ang="0">
                  <a:pos x="0" y="506"/>
                </a:cxn>
                <a:cxn ang="0">
                  <a:pos x="0" y="0"/>
                </a:cxn>
                <a:cxn ang="0">
                  <a:pos x="18" y="0"/>
                </a:cxn>
                <a:cxn ang="0">
                  <a:pos x="18" y="506"/>
                </a:cxn>
                <a:cxn ang="0">
                  <a:pos x="9" y="506"/>
                </a:cxn>
              </a:cxnLst>
              <a:rect l="0" t="0" r="r" b="b"/>
              <a:pathLst>
                <a:path w="18" h="506">
                  <a:moveTo>
                    <a:pt x="9" y="506"/>
                  </a:moveTo>
                  <a:lnTo>
                    <a:pt x="0" y="506"/>
                  </a:lnTo>
                  <a:lnTo>
                    <a:pt x="0" y="0"/>
                  </a:lnTo>
                  <a:lnTo>
                    <a:pt x="18" y="0"/>
                  </a:lnTo>
                  <a:lnTo>
                    <a:pt x="18" y="506"/>
                  </a:lnTo>
                  <a:lnTo>
                    <a:pt x="9" y="506"/>
                  </a:lnTo>
                  <a:close/>
                </a:path>
              </a:pathLst>
            </a:custGeom>
            <a:solidFill>
              <a:srgbClr val="BFBFBF"/>
            </a:solidFill>
            <a:ln w="9525">
              <a:noFill/>
              <a:round/>
              <a:headEnd/>
              <a:tailEnd/>
            </a:ln>
          </p:spPr>
          <p:txBody>
            <a:bodyPr/>
            <a:lstStyle/>
            <a:p>
              <a:endParaRPr lang="en-US"/>
            </a:p>
          </p:txBody>
        </p:sp>
        <p:sp>
          <p:nvSpPr>
            <p:cNvPr id="30279" name="Freeform 2631"/>
            <p:cNvSpPr>
              <a:spLocks/>
            </p:cNvSpPr>
            <p:nvPr/>
          </p:nvSpPr>
          <p:spPr bwMode="auto">
            <a:xfrm>
              <a:off x="1142" y="1675"/>
              <a:ext cx="45" cy="72"/>
            </a:xfrm>
            <a:custGeom>
              <a:avLst/>
              <a:gdLst/>
              <a:ahLst/>
              <a:cxnLst>
                <a:cxn ang="0">
                  <a:pos x="0" y="28"/>
                </a:cxn>
                <a:cxn ang="0">
                  <a:pos x="85" y="125"/>
                </a:cxn>
                <a:cxn ang="0">
                  <a:pos x="85" y="434"/>
                </a:cxn>
                <a:cxn ang="0">
                  <a:pos x="167" y="434"/>
                </a:cxn>
                <a:cxn ang="0">
                  <a:pos x="167" y="125"/>
                </a:cxn>
                <a:cxn ang="0">
                  <a:pos x="276" y="0"/>
                </a:cxn>
                <a:cxn ang="0">
                  <a:pos x="0" y="28"/>
                </a:cxn>
                <a:cxn ang="0">
                  <a:pos x="0" y="28"/>
                </a:cxn>
              </a:cxnLst>
              <a:rect l="0" t="0" r="r" b="b"/>
              <a:pathLst>
                <a:path w="276" h="434">
                  <a:moveTo>
                    <a:pt x="0" y="28"/>
                  </a:moveTo>
                  <a:lnTo>
                    <a:pt x="85" y="125"/>
                  </a:lnTo>
                  <a:lnTo>
                    <a:pt x="85" y="434"/>
                  </a:lnTo>
                  <a:lnTo>
                    <a:pt x="167" y="434"/>
                  </a:lnTo>
                  <a:lnTo>
                    <a:pt x="167" y="125"/>
                  </a:lnTo>
                  <a:lnTo>
                    <a:pt x="276" y="0"/>
                  </a:lnTo>
                  <a:lnTo>
                    <a:pt x="0" y="28"/>
                  </a:lnTo>
                  <a:lnTo>
                    <a:pt x="0" y="28"/>
                  </a:lnTo>
                  <a:close/>
                </a:path>
              </a:pathLst>
            </a:custGeom>
            <a:solidFill>
              <a:srgbClr val="1C1C1C"/>
            </a:solidFill>
            <a:ln w="9525">
              <a:noFill/>
              <a:round/>
              <a:headEnd/>
              <a:tailEnd/>
            </a:ln>
          </p:spPr>
          <p:txBody>
            <a:bodyPr/>
            <a:lstStyle/>
            <a:p>
              <a:endParaRPr lang="en-US"/>
            </a:p>
          </p:txBody>
        </p:sp>
        <p:sp>
          <p:nvSpPr>
            <p:cNvPr id="30280" name="Freeform 2632"/>
            <p:cNvSpPr>
              <a:spLocks/>
            </p:cNvSpPr>
            <p:nvPr/>
          </p:nvSpPr>
          <p:spPr bwMode="auto">
            <a:xfrm>
              <a:off x="1161" y="1668"/>
              <a:ext cx="79" cy="63"/>
            </a:xfrm>
            <a:custGeom>
              <a:avLst/>
              <a:gdLst/>
              <a:ahLst/>
              <a:cxnLst>
                <a:cxn ang="0">
                  <a:pos x="447" y="40"/>
                </a:cxn>
                <a:cxn ang="0">
                  <a:pos x="476" y="80"/>
                </a:cxn>
                <a:cxn ang="0">
                  <a:pos x="58" y="380"/>
                </a:cxn>
                <a:cxn ang="0">
                  <a:pos x="0" y="299"/>
                </a:cxn>
                <a:cxn ang="0">
                  <a:pos x="418" y="0"/>
                </a:cxn>
                <a:cxn ang="0">
                  <a:pos x="447" y="40"/>
                </a:cxn>
              </a:cxnLst>
              <a:rect l="0" t="0" r="r" b="b"/>
              <a:pathLst>
                <a:path w="476" h="380">
                  <a:moveTo>
                    <a:pt x="447" y="40"/>
                  </a:moveTo>
                  <a:lnTo>
                    <a:pt x="476" y="80"/>
                  </a:lnTo>
                  <a:lnTo>
                    <a:pt x="58" y="380"/>
                  </a:lnTo>
                  <a:lnTo>
                    <a:pt x="0" y="299"/>
                  </a:lnTo>
                  <a:lnTo>
                    <a:pt x="418" y="0"/>
                  </a:lnTo>
                  <a:lnTo>
                    <a:pt x="447" y="40"/>
                  </a:lnTo>
                  <a:close/>
                </a:path>
              </a:pathLst>
            </a:custGeom>
            <a:solidFill>
              <a:srgbClr val="1C1C1C"/>
            </a:solidFill>
            <a:ln w="9525">
              <a:noFill/>
              <a:round/>
              <a:headEnd/>
              <a:tailEnd/>
            </a:ln>
          </p:spPr>
          <p:txBody>
            <a:bodyPr/>
            <a:lstStyle/>
            <a:p>
              <a:endParaRPr lang="en-US"/>
            </a:p>
          </p:txBody>
        </p:sp>
        <p:sp>
          <p:nvSpPr>
            <p:cNvPr id="30281" name="Freeform 2633"/>
            <p:cNvSpPr>
              <a:spLocks/>
            </p:cNvSpPr>
            <p:nvPr/>
          </p:nvSpPr>
          <p:spPr bwMode="auto">
            <a:xfrm>
              <a:off x="1270" y="1699"/>
              <a:ext cx="16" cy="31"/>
            </a:xfrm>
            <a:custGeom>
              <a:avLst/>
              <a:gdLst/>
              <a:ahLst/>
              <a:cxnLst>
                <a:cxn ang="0">
                  <a:pos x="45" y="185"/>
                </a:cxn>
                <a:cxn ang="0">
                  <a:pos x="37" y="182"/>
                </a:cxn>
                <a:cxn ang="0">
                  <a:pos x="31" y="178"/>
                </a:cxn>
                <a:cxn ang="0">
                  <a:pos x="24" y="171"/>
                </a:cxn>
                <a:cxn ang="0">
                  <a:pos x="18" y="163"/>
                </a:cxn>
                <a:cxn ang="0">
                  <a:pos x="13" y="155"/>
                </a:cxn>
                <a:cxn ang="0">
                  <a:pos x="8" y="144"/>
                </a:cxn>
                <a:cxn ang="0">
                  <a:pos x="5" y="132"/>
                </a:cxn>
                <a:cxn ang="0">
                  <a:pos x="3" y="120"/>
                </a:cxn>
                <a:cxn ang="0">
                  <a:pos x="0" y="107"/>
                </a:cxn>
                <a:cxn ang="0">
                  <a:pos x="0" y="92"/>
                </a:cxn>
                <a:cxn ang="0">
                  <a:pos x="0" y="83"/>
                </a:cxn>
                <a:cxn ang="0">
                  <a:pos x="2" y="70"/>
                </a:cxn>
                <a:cxn ang="0">
                  <a:pos x="4" y="58"/>
                </a:cxn>
                <a:cxn ang="0">
                  <a:pos x="7" y="45"/>
                </a:cxn>
                <a:cxn ang="0">
                  <a:pos x="12" y="34"/>
                </a:cxn>
                <a:cxn ang="0">
                  <a:pos x="16" y="24"/>
                </a:cxn>
                <a:cxn ang="0">
                  <a:pos x="22" y="17"/>
                </a:cxn>
                <a:cxn ang="0">
                  <a:pos x="28" y="10"/>
                </a:cxn>
                <a:cxn ang="0">
                  <a:pos x="35" y="4"/>
                </a:cxn>
                <a:cxn ang="0">
                  <a:pos x="43" y="1"/>
                </a:cxn>
                <a:cxn ang="0">
                  <a:pos x="51" y="0"/>
                </a:cxn>
                <a:cxn ang="0">
                  <a:pos x="55" y="1"/>
                </a:cxn>
                <a:cxn ang="0">
                  <a:pos x="62" y="3"/>
                </a:cxn>
                <a:cxn ang="0">
                  <a:pos x="70" y="8"/>
                </a:cxn>
                <a:cxn ang="0">
                  <a:pos x="75" y="14"/>
                </a:cxn>
                <a:cxn ang="0">
                  <a:pos x="81" y="22"/>
                </a:cxn>
                <a:cxn ang="0">
                  <a:pos x="86" y="31"/>
                </a:cxn>
                <a:cxn ang="0">
                  <a:pos x="91" y="41"/>
                </a:cxn>
                <a:cxn ang="0">
                  <a:pos x="94" y="53"/>
                </a:cxn>
                <a:cxn ang="0">
                  <a:pos x="96" y="65"/>
                </a:cxn>
                <a:cxn ang="0">
                  <a:pos x="99" y="79"/>
                </a:cxn>
                <a:cxn ang="0">
                  <a:pos x="100" y="92"/>
                </a:cxn>
                <a:cxn ang="0">
                  <a:pos x="99" y="102"/>
                </a:cxn>
                <a:cxn ang="0">
                  <a:pos x="97" y="116"/>
                </a:cxn>
                <a:cxn ang="0">
                  <a:pos x="95" y="128"/>
                </a:cxn>
                <a:cxn ang="0">
                  <a:pos x="92" y="140"/>
                </a:cxn>
                <a:cxn ang="0">
                  <a:pos x="87" y="151"/>
                </a:cxn>
                <a:cxn ang="0">
                  <a:pos x="83" y="161"/>
                </a:cxn>
                <a:cxn ang="0">
                  <a:pos x="77" y="169"/>
                </a:cxn>
                <a:cxn ang="0">
                  <a:pos x="71" y="176"/>
                </a:cxn>
                <a:cxn ang="0">
                  <a:pos x="64" y="181"/>
                </a:cxn>
                <a:cxn ang="0">
                  <a:pos x="57" y="185"/>
                </a:cxn>
                <a:cxn ang="0">
                  <a:pos x="51" y="185"/>
                </a:cxn>
              </a:cxnLst>
              <a:rect l="0" t="0" r="r" b="b"/>
              <a:pathLst>
                <a:path w="100" h="185">
                  <a:moveTo>
                    <a:pt x="51" y="185"/>
                  </a:moveTo>
                  <a:lnTo>
                    <a:pt x="47" y="185"/>
                  </a:lnTo>
                  <a:lnTo>
                    <a:pt x="45" y="185"/>
                  </a:lnTo>
                  <a:lnTo>
                    <a:pt x="43" y="185"/>
                  </a:lnTo>
                  <a:lnTo>
                    <a:pt x="39" y="183"/>
                  </a:lnTo>
                  <a:lnTo>
                    <a:pt x="37" y="182"/>
                  </a:lnTo>
                  <a:lnTo>
                    <a:pt x="35" y="181"/>
                  </a:lnTo>
                  <a:lnTo>
                    <a:pt x="33" y="179"/>
                  </a:lnTo>
                  <a:lnTo>
                    <a:pt x="31" y="178"/>
                  </a:lnTo>
                  <a:lnTo>
                    <a:pt x="28" y="176"/>
                  </a:lnTo>
                  <a:lnTo>
                    <a:pt x="26" y="173"/>
                  </a:lnTo>
                  <a:lnTo>
                    <a:pt x="24" y="171"/>
                  </a:lnTo>
                  <a:lnTo>
                    <a:pt x="22" y="169"/>
                  </a:lnTo>
                  <a:lnTo>
                    <a:pt x="21" y="167"/>
                  </a:lnTo>
                  <a:lnTo>
                    <a:pt x="18" y="163"/>
                  </a:lnTo>
                  <a:lnTo>
                    <a:pt x="16" y="161"/>
                  </a:lnTo>
                  <a:lnTo>
                    <a:pt x="15" y="158"/>
                  </a:lnTo>
                  <a:lnTo>
                    <a:pt x="13" y="155"/>
                  </a:lnTo>
                  <a:lnTo>
                    <a:pt x="12" y="151"/>
                  </a:lnTo>
                  <a:lnTo>
                    <a:pt x="9" y="148"/>
                  </a:lnTo>
                  <a:lnTo>
                    <a:pt x="8" y="144"/>
                  </a:lnTo>
                  <a:lnTo>
                    <a:pt x="7" y="140"/>
                  </a:lnTo>
                  <a:lnTo>
                    <a:pt x="6" y="137"/>
                  </a:lnTo>
                  <a:lnTo>
                    <a:pt x="5" y="132"/>
                  </a:lnTo>
                  <a:lnTo>
                    <a:pt x="4" y="128"/>
                  </a:lnTo>
                  <a:lnTo>
                    <a:pt x="3" y="124"/>
                  </a:lnTo>
                  <a:lnTo>
                    <a:pt x="3" y="120"/>
                  </a:lnTo>
                  <a:lnTo>
                    <a:pt x="2" y="116"/>
                  </a:lnTo>
                  <a:lnTo>
                    <a:pt x="0" y="111"/>
                  </a:lnTo>
                  <a:lnTo>
                    <a:pt x="0" y="107"/>
                  </a:lnTo>
                  <a:lnTo>
                    <a:pt x="0" y="102"/>
                  </a:lnTo>
                  <a:lnTo>
                    <a:pt x="0" y="98"/>
                  </a:lnTo>
                  <a:lnTo>
                    <a:pt x="0" y="92"/>
                  </a:lnTo>
                  <a:lnTo>
                    <a:pt x="0" y="92"/>
                  </a:lnTo>
                  <a:lnTo>
                    <a:pt x="0" y="88"/>
                  </a:lnTo>
                  <a:lnTo>
                    <a:pt x="0" y="83"/>
                  </a:lnTo>
                  <a:lnTo>
                    <a:pt x="0" y="79"/>
                  </a:lnTo>
                  <a:lnTo>
                    <a:pt x="0" y="74"/>
                  </a:lnTo>
                  <a:lnTo>
                    <a:pt x="2" y="70"/>
                  </a:lnTo>
                  <a:lnTo>
                    <a:pt x="3" y="65"/>
                  </a:lnTo>
                  <a:lnTo>
                    <a:pt x="3" y="61"/>
                  </a:lnTo>
                  <a:lnTo>
                    <a:pt x="4" y="58"/>
                  </a:lnTo>
                  <a:lnTo>
                    <a:pt x="5" y="53"/>
                  </a:lnTo>
                  <a:lnTo>
                    <a:pt x="6" y="49"/>
                  </a:lnTo>
                  <a:lnTo>
                    <a:pt x="7" y="45"/>
                  </a:lnTo>
                  <a:lnTo>
                    <a:pt x="8" y="41"/>
                  </a:lnTo>
                  <a:lnTo>
                    <a:pt x="9" y="38"/>
                  </a:lnTo>
                  <a:lnTo>
                    <a:pt x="12" y="34"/>
                  </a:lnTo>
                  <a:lnTo>
                    <a:pt x="13" y="31"/>
                  </a:lnTo>
                  <a:lnTo>
                    <a:pt x="15" y="28"/>
                  </a:lnTo>
                  <a:lnTo>
                    <a:pt x="16" y="24"/>
                  </a:lnTo>
                  <a:lnTo>
                    <a:pt x="18" y="22"/>
                  </a:lnTo>
                  <a:lnTo>
                    <a:pt x="21" y="19"/>
                  </a:lnTo>
                  <a:lnTo>
                    <a:pt x="22" y="17"/>
                  </a:lnTo>
                  <a:lnTo>
                    <a:pt x="24" y="14"/>
                  </a:lnTo>
                  <a:lnTo>
                    <a:pt x="26" y="12"/>
                  </a:lnTo>
                  <a:lnTo>
                    <a:pt x="28" y="10"/>
                  </a:lnTo>
                  <a:lnTo>
                    <a:pt x="31" y="8"/>
                  </a:lnTo>
                  <a:lnTo>
                    <a:pt x="33" y="7"/>
                  </a:lnTo>
                  <a:lnTo>
                    <a:pt x="35" y="4"/>
                  </a:lnTo>
                  <a:lnTo>
                    <a:pt x="37" y="3"/>
                  </a:lnTo>
                  <a:lnTo>
                    <a:pt x="39" y="2"/>
                  </a:lnTo>
                  <a:lnTo>
                    <a:pt x="43" y="1"/>
                  </a:lnTo>
                  <a:lnTo>
                    <a:pt x="45" y="1"/>
                  </a:lnTo>
                  <a:lnTo>
                    <a:pt x="47" y="1"/>
                  </a:lnTo>
                  <a:lnTo>
                    <a:pt x="51" y="0"/>
                  </a:lnTo>
                  <a:lnTo>
                    <a:pt x="51" y="0"/>
                  </a:lnTo>
                  <a:lnTo>
                    <a:pt x="53" y="1"/>
                  </a:lnTo>
                  <a:lnTo>
                    <a:pt x="55" y="1"/>
                  </a:lnTo>
                  <a:lnTo>
                    <a:pt x="57" y="1"/>
                  </a:lnTo>
                  <a:lnTo>
                    <a:pt x="60" y="2"/>
                  </a:lnTo>
                  <a:lnTo>
                    <a:pt x="62" y="3"/>
                  </a:lnTo>
                  <a:lnTo>
                    <a:pt x="64" y="4"/>
                  </a:lnTo>
                  <a:lnTo>
                    <a:pt x="67" y="7"/>
                  </a:lnTo>
                  <a:lnTo>
                    <a:pt x="70" y="8"/>
                  </a:lnTo>
                  <a:lnTo>
                    <a:pt x="71" y="10"/>
                  </a:lnTo>
                  <a:lnTo>
                    <a:pt x="73" y="12"/>
                  </a:lnTo>
                  <a:lnTo>
                    <a:pt x="75" y="14"/>
                  </a:lnTo>
                  <a:lnTo>
                    <a:pt x="77" y="17"/>
                  </a:lnTo>
                  <a:lnTo>
                    <a:pt x="80" y="19"/>
                  </a:lnTo>
                  <a:lnTo>
                    <a:pt x="81" y="22"/>
                  </a:lnTo>
                  <a:lnTo>
                    <a:pt x="83" y="24"/>
                  </a:lnTo>
                  <a:lnTo>
                    <a:pt x="85" y="28"/>
                  </a:lnTo>
                  <a:lnTo>
                    <a:pt x="86" y="31"/>
                  </a:lnTo>
                  <a:lnTo>
                    <a:pt x="87" y="34"/>
                  </a:lnTo>
                  <a:lnTo>
                    <a:pt x="90" y="38"/>
                  </a:lnTo>
                  <a:lnTo>
                    <a:pt x="91" y="41"/>
                  </a:lnTo>
                  <a:lnTo>
                    <a:pt x="92" y="45"/>
                  </a:lnTo>
                  <a:lnTo>
                    <a:pt x="93" y="49"/>
                  </a:lnTo>
                  <a:lnTo>
                    <a:pt x="94" y="53"/>
                  </a:lnTo>
                  <a:lnTo>
                    <a:pt x="95" y="58"/>
                  </a:lnTo>
                  <a:lnTo>
                    <a:pt x="96" y="61"/>
                  </a:lnTo>
                  <a:lnTo>
                    <a:pt x="96" y="65"/>
                  </a:lnTo>
                  <a:lnTo>
                    <a:pt x="97" y="70"/>
                  </a:lnTo>
                  <a:lnTo>
                    <a:pt x="99" y="74"/>
                  </a:lnTo>
                  <a:lnTo>
                    <a:pt x="99" y="79"/>
                  </a:lnTo>
                  <a:lnTo>
                    <a:pt x="99" y="83"/>
                  </a:lnTo>
                  <a:lnTo>
                    <a:pt x="99" y="88"/>
                  </a:lnTo>
                  <a:lnTo>
                    <a:pt x="100" y="92"/>
                  </a:lnTo>
                  <a:lnTo>
                    <a:pt x="100" y="92"/>
                  </a:lnTo>
                  <a:lnTo>
                    <a:pt x="99" y="98"/>
                  </a:lnTo>
                  <a:lnTo>
                    <a:pt x="99" y="102"/>
                  </a:lnTo>
                  <a:lnTo>
                    <a:pt x="99" y="107"/>
                  </a:lnTo>
                  <a:lnTo>
                    <a:pt x="99" y="111"/>
                  </a:lnTo>
                  <a:lnTo>
                    <a:pt x="97" y="116"/>
                  </a:lnTo>
                  <a:lnTo>
                    <a:pt x="96" y="120"/>
                  </a:lnTo>
                  <a:lnTo>
                    <a:pt x="96" y="124"/>
                  </a:lnTo>
                  <a:lnTo>
                    <a:pt x="95" y="128"/>
                  </a:lnTo>
                  <a:lnTo>
                    <a:pt x="94" y="132"/>
                  </a:lnTo>
                  <a:lnTo>
                    <a:pt x="93" y="137"/>
                  </a:lnTo>
                  <a:lnTo>
                    <a:pt x="92" y="140"/>
                  </a:lnTo>
                  <a:lnTo>
                    <a:pt x="91" y="144"/>
                  </a:lnTo>
                  <a:lnTo>
                    <a:pt x="90" y="148"/>
                  </a:lnTo>
                  <a:lnTo>
                    <a:pt x="87" y="151"/>
                  </a:lnTo>
                  <a:lnTo>
                    <a:pt x="86" y="155"/>
                  </a:lnTo>
                  <a:lnTo>
                    <a:pt x="85" y="158"/>
                  </a:lnTo>
                  <a:lnTo>
                    <a:pt x="83" y="161"/>
                  </a:lnTo>
                  <a:lnTo>
                    <a:pt x="81" y="163"/>
                  </a:lnTo>
                  <a:lnTo>
                    <a:pt x="80" y="167"/>
                  </a:lnTo>
                  <a:lnTo>
                    <a:pt x="77" y="169"/>
                  </a:lnTo>
                  <a:lnTo>
                    <a:pt x="75" y="171"/>
                  </a:lnTo>
                  <a:lnTo>
                    <a:pt x="73" y="173"/>
                  </a:lnTo>
                  <a:lnTo>
                    <a:pt x="71" y="176"/>
                  </a:lnTo>
                  <a:lnTo>
                    <a:pt x="70" y="178"/>
                  </a:lnTo>
                  <a:lnTo>
                    <a:pt x="67" y="179"/>
                  </a:lnTo>
                  <a:lnTo>
                    <a:pt x="64" y="181"/>
                  </a:lnTo>
                  <a:lnTo>
                    <a:pt x="62" y="182"/>
                  </a:lnTo>
                  <a:lnTo>
                    <a:pt x="60" y="183"/>
                  </a:lnTo>
                  <a:lnTo>
                    <a:pt x="57" y="185"/>
                  </a:lnTo>
                  <a:lnTo>
                    <a:pt x="55" y="185"/>
                  </a:lnTo>
                  <a:lnTo>
                    <a:pt x="53" y="185"/>
                  </a:lnTo>
                  <a:lnTo>
                    <a:pt x="51" y="185"/>
                  </a:lnTo>
                  <a:lnTo>
                    <a:pt x="51" y="185"/>
                  </a:lnTo>
                  <a:close/>
                </a:path>
              </a:pathLst>
            </a:custGeom>
            <a:solidFill>
              <a:srgbClr val="FF5100"/>
            </a:solidFill>
            <a:ln w="9525">
              <a:noFill/>
              <a:round/>
              <a:headEnd/>
              <a:tailEnd/>
            </a:ln>
          </p:spPr>
          <p:txBody>
            <a:bodyPr/>
            <a:lstStyle/>
            <a:p>
              <a:endParaRPr lang="en-US"/>
            </a:p>
          </p:txBody>
        </p:sp>
        <p:sp>
          <p:nvSpPr>
            <p:cNvPr id="30282" name="Freeform 2634"/>
            <p:cNvSpPr>
              <a:spLocks/>
            </p:cNvSpPr>
            <p:nvPr/>
          </p:nvSpPr>
          <p:spPr bwMode="auto">
            <a:xfrm>
              <a:off x="752" y="1780"/>
              <a:ext cx="28" cy="14"/>
            </a:xfrm>
            <a:custGeom>
              <a:avLst/>
              <a:gdLst/>
              <a:ahLst/>
              <a:cxnLst>
                <a:cxn ang="0">
                  <a:pos x="170" y="68"/>
                </a:cxn>
                <a:cxn ang="0">
                  <a:pos x="0" y="82"/>
                </a:cxn>
                <a:cxn ang="0">
                  <a:pos x="60" y="0"/>
                </a:cxn>
                <a:cxn ang="0">
                  <a:pos x="170" y="68"/>
                </a:cxn>
                <a:cxn ang="0">
                  <a:pos x="170" y="68"/>
                </a:cxn>
              </a:cxnLst>
              <a:rect l="0" t="0" r="r" b="b"/>
              <a:pathLst>
                <a:path w="170" h="82">
                  <a:moveTo>
                    <a:pt x="170" y="68"/>
                  </a:moveTo>
                  <a:lnTo>
                    <a:pt x="0" y="82"/>
                  </a:lnTo>
                  <a:lnTo>
                    <a:pt x="60" y="0"/>
                  </a:lnTo>
                  <a:lnTo>
                    <a:pt x="170" y="68"/>
                  </a:lnTo>
                  <a:lnTo>
                    <a:pt x="170" y="68"/>
                  </a:lnTo>
                  <a:close/>
                </a:path>
              </a:pathLst>
            </a:custGeom>
            <a:solidFill>
              <a:srgbClr val="000000"/>
            </a:solidFill>
            <a:ln w="9525">
              <a:noFill/>
              <a:round/>
              <a:headEnd/>
              <a:tailEnd/>
            </a:ln>
          </p:spPr>
          <p:txBody>
            <a:bodyPr/>
            <a:lstStyle/>
            <a:p>
              <a:endParaRPr lang="en-US"/>
            </a:p>
          </p:txBody>
        </p:sp>
        <p:sp>
          <p:nvSpPr>
            <p:cNvPr id="30283" name="Freeform 2635"/>
            <p:cNvSpPr>
              <a:spLocks/>
            </p:cNvSpPr>
            <p:nvPr/>
          </p:nvSpPr>
          <p:spPr bwMode="auto">
            <a:xfrm>
              <a:off x="768" y="1718"/>
              <a:ext cx="42" cy="69"/>
            </a:xfrm>
            <a:custGeom>
              <a:avLst/>
              <a:gdLst/>
              <a:ahLst/>
              <a:cxnLst>
                <a:cxn ang="0">
                  <a:pos x="114" y="408"/>
                </a:cxn>
                <a:cxn ang="0">
                  <a:pos x="95" y="403"/>
                </a:cxn>
                <a:cxn ang="0">
                  <a:pos x="78" y="393"/>
                </a:cxn>
                <a:cxn ang="0">
                  <a:pos x="61" y="379"/>
                </a:cxn>
                <a:cxn ang="0">
                  <a:pos x="46" y="361"/>
                </a:cxn>
                <a:cxn ang="0">
                  <a:pos x="33" y="341"/>
                </a:cxn>
                <a:cxn ang="0">
                  <a:pos x="21" y="318"/>
                </a:cxn>
                <a:cxn ang="0">
                  <a:pos x="12" y="292"/>
                </a:cxn>
                <a:cxn ang="0">
                  <a:pos x="5" y="265"/>
                </a:cxn>
                <a:cxn ang="0">
                  <a:pos x="1" y="235"/>
                </a:cxn>
                <a:cxn ang="0">
                  <a:pos x="0" y="203"/>
                </a:cxn>
                <a:cxn ang="0">
                  <a:pos x="0" y="183"/>
                </a:cxn>
                <a:cxn ang="0">
                  <a:pos x="3" y="153"/>
                </a:cxn>
                <a:cxn ang="0">
                  <a:pos x="10" y="124"/>
                </a:cxn>
                <a:cxn ang="0">
                  <a:pos x="17" y="99"/>
                </a:cxn>
                <a:cxn ang="0">
                  <a:pos x="29" y="74"/>
                </a:cxn>
                <a:cxn ang="0">
                  <a:pos x="41" y="53"/>
                </a:cxn>
                <a:cxn ang="0">
                  <a:pos x="55" y="35"/>
                </a:cxn>
                <a:cxn ang="0">
                  <a:pos x="72" y="21"/>
                </a:cxn>
                <a:cxn ang="0">
                  <a:pos x="89" y="10"/>
                </a:cxn>
                <a:cxn ang="0">
                  <a:pos x="108" y="3"/>
                </a:cxn>
                <a:cxn ang="0">
                  <a:pos x="128" y="0"/>
                </a:cxn>
                <a:cxn ang="0">
                  <a:pos x="140" y="1"/>
                </a:cxn>
                <a:cxn ang="0">
                  <a:pos x="159" y="6"/>
                </a:cxn>
                <a:cxn ang="0">
                  <a:pos x="176" y="16"/>
                </a:cxn>
                <a:cxn ang="0">
                  <a:pos x="192" y="30"/>
                </a:cxn>
                <a:cxn ang="0">
                  <a:pos x="208" y="47"/>
                </a:cxn>
                <a:cxn ang="0">
                  <a:pos x="221" y="67"/>
                </a:cxn>
                <a:cxn ang="0">
                  <a:pos x="233" y="90"/>
                </a:cxn>
                <a:cxn ang="0">
                  <a:pos x="241" y="116"/>
                </a:cxn>
                <a:cxn ang="0">
                  <a:pos x="248" y="143"/>
                </a:cxn>
                <a:cxn ang="0">
                  <a:pos x="253" y="173"/>
                </a:cxn>
                <a:cxn ang="0">
                  <a:pos x="255" y="203"/>
                </a:cxn>
                <a:cxn ang="0">
                  <a:pos x="254" y="225"/>
                </a:cxn>
                <a:cxn ang="0">
                  <a:pos x="250" y="255"/>
                </a:cxn>
                <a:cxn ang="0">
                  <a:pos x="244" y="284"/>
                </a:cxn>
                <a:cxn ang="0">
                  <a:pos x="236" y="310"/>
                </a:cxn>
                <a:cxn ang="0">
                  <a:pos x="225" y="334"/>
                </a:cxn>
                <a:cxn ang="0">
                  <a:pos x="212" y="355"/>
                </a:cxn>
                <a:cxn ang="0">
                  <a:pos x="198" y="374"/>
                </a:cxn>
                <a:cxn ang="0">
                  <a:pos x="182" y="388"/>
                </a:cxn>
                <a:cxn ang="0">
                  <a:pos x="165" y="399"/>
                </a:cxn>
                <a:cxn ang="0">
                  <a:pos x="147" y="406"/>
                </a:cxn>
                <a:cxn ang="0">
                  <a:pos x="128" y="408"/>
                </a:cxn>
              </a:cxnLst>
              <a:rect l="0" t="0" r="r" b="b"/>
              <a:pathLst>
                <a:path w="255" h="408">
                  <a:moveTo>
                    <a:pt x="128" y="408"/>
                  </a:moveTo>
                  <a:lnTo>
                    <a:pt x="121" y="408"/>
                  </a:lnTo>
                  <a:lnTo>
                    <a:pt x="114" y="408"/>
                  </a:lnTo>
                  <a:lnTo>
                    <a:pt x="108" y="406"/>
                  </a:lnTo>
                  <a:lnTo>
                    <a:pt x="101" y="405"/>
                  </a:lnTo>
                  <a:lnTo>
                    <a:pt x="95" y="403"/>
                  </a:lnTo>
                  <a:lnTo>
                    <a:pt x="89" y="399"/>
                  </a:lnTo>
                  <a:lnTo>
                    <a:pt x="83" y="396"/>
                  </a:lnTo>
                  <a:lnTo>
                    <a:pt x="78" y="393"/>
                  </a:lnTo>
                  <a:lnTo>
                    <a:pt x="72" y="388"/>
                  </a:lnTo>
                  <a:lnTo>
                    <a:pt x="66" y="384"/>
                  </a:lnTo>
                  <a:lnTo>
                    <a:pt x="61" y="379"/>
                  </a:lnTo>
                  <a:lnTo>
                    <a:pt x="55" y="374"/>
                  </a:lnTo>
                  <a:lnTo>
                    <a:pt x="51" y="368"/>
                  </a:lnTo>
                  <a:lnTo>
                    <a:pt x="46" y="361"/>
                  </a:lnTo>
                  <a:lnTo>
                    <a:pt x="41" y="355"/>
                  </a:lnTo>
                  <a:lnTo>
                    <a:pt x="36" y="348"/>
                  </a:lnTo>
                  <a:lnTo>
                    <a:pt x="33" y="341"/>
                  </a:lnTo>
                  <a:lnTo>
                    <a:pt x="29" y="334"/>
                  </a:lnTo>
                  <a:lnTo>
                    <a:pt x="24" y="326"/>
                  </a:lnTo>
                  <a:lnTo>
                    <a:pt x="21" y="318"/>
                  </a:lnTo>
                  <a:lnTo>
                    <a:pt x="17" y="310"/>
                  </a:lnTo>
                  <a:lnTo>
                    <a:pt x="14" y="301"/>
                  </a:lnTo>
                  <a:lnTo>
                    <a:pt x="12" y="292"/>
                  </a:lnTo>
                  <a:lnTo>
                    <a:pt x="10" y="284"/>
                  </a:lnTo>
                  <a:lnTo>
                    <a:pt x="7" y="275"/>
                  </a:lnTo>
                  <a:lnTo>
                    <a:pt x="5" y="265"/>
                  </a:lnTo>
                  <a:lnTo>
                    <a:pt x="3" y="255"/>
                  </a:lnTo>
                  <a:lnTo>
                    <a:pt x="2" y="245"/>
                  </a:lnTo>
                  <a:lnTo>
                    <a:pt x="1" y="235"/>
                  </a:lnTo>
                  <a:lnTo>
                    <a:pt x="0" y="225"/>
                  </a:lnTo>
                  <a:lnTo>
                    <a:pt x="0" y="215"/>
                  </a:lnTo>
                  <a:lnTo>
                    <a:pt x="0" y="203"/>
                  </a:lnTo>
                  <a:lnTo>
                    <a:pt x="0" y="203"/>
                  </a:lnTo>
                  <a:lnTo>
                    <a:pt x="0" y="193"/>
                  </a:lnTo>
                  <a:lnTo>
                    <a:pt x="0" y="183"/>
                  </a:lnTo>
                  <a:lnTo>
                    <a:pt x="1" y="173"/>
                  </a:lnTo>
                  <a:lnTo>
                    <a:pt x="2" y="163"/>
                  </a:lnTo>
                  <a:lnTo>
                    <a:pt x="3" y="153"/>
                  </a:lnTo>
                  <a:lnTo>
                    <a:pt x="5" y="143"/>
                  </a:lnTo>
                  <a:lnTo>
                    <a:pt x="7" y="134"/>
                  </a:lnTo>
                  <a:lnTo>
                    <a:pt x="10" y="124"/>
                  </a:lnTo>
                  <a:lnTo>
                    <a:pt x="12" y="116"/>
                  </a:lnTo>
                  <a:lnTo>
                    <a:pt x="14" y="107"/>
                  </a:lnTo>
                  <a:lnTo>
                    <a:pt x="17" y="99"/>
                  </a:lnTo>
                  <a:lnTo>
                    <a:pt x="21" y="90"/>
                  </a:lnTo>
                  <a:lnTo>
                    <a:pt x="24" y="82"/>
                  </a:lnTo>
                  <a:lnTo>
                    <a:pt x="29" y="74"/>
                  </a:lnTo>
                  <a:lnTo>
                    <a:pt x="33" y="67"/>
                  </a:lnTo>
                  <a:lnTo>
                    <a:pt x="36" y="60"/>
                  </a:lnTo>
                  <a:lnTo>
                    <a:pt x="41" y="53"/>
                  </a:lnTo>
                  <a:lnTo>
                    <a:pt x="46" y="47"/>
                  </a:lnTo>
                  <a:lnTo>
                    <a:pt x="51" y="41"/>
                  </a:lnTo>
                  <a:lnTo>
                    <a:pt x="55" y="35"/>
                  </a:lnTo>
                  <a:lnTo>
                    <a:pt x="61" y="30"/>
                  </a:lnTo>
                  <a:lnTo>
                    <a:pt x="66" y="25"/>
                  </a:lnTo>
                  <a:lnTo>
                    <a:pt x="72" y="21"/>
                  </a:lnTo>
                  <a:lnTo>
                    <a:pt x="78" y="16"/>
                  </a:lnTo>
                  <a:lnTo>
                    <a:pt x="83" y="13"/>
                  </a:lnTo>
                  <a:lnTo>
                    <a:pt x="89" y="10"/>
                  </a:lnTo>
                  <a:lnTo>
                    <a:pt x="95" y="6"/>
                  </a:lnTo>
                  <a:lnTo>
                    <a:pt x="101" y="4"/>
                  </a:lnTo>
                  <a:lnTo>
                    <a:pt x="108" y="3"/>
                  </a:lnTo>
                  <a:lnTo>
                    <a:pt x="114" y="1"/>
                  </a:lnTo>
                  <a:lnTo>
                    <a:pt x="121" y="1"/>
                  </a:lnTo>
                  <a:lnTo>
                    <a:pt x="128" y="0"/>
                  </a:lnTo>
                  <a:lnTo>
                    <a:pt x="128" y="0"/>
                  </a:lnTo>
                  <a:lnTo>
                    <a:pt x="133" y="1"/>
                  </a:lnTo>
                  <a:lnTo>
                    <a:pt x="140" y="1"/>
                  </a:lnTo>
                  <a:lnTo>
                    <a:pt x="147" y="3"/>
                  </a:lnTo>
                  <a:lnTo>
                    <a:pt x="152" y="4"/>
                  </a:lnTo>
                  <a:lnTo>
                    <a:pt x="159" y="6"/>
                  </a:lnTo>
                  <a:lnTo>
                    <a:pt x="165" y="10"/>
                  </a:lnTo>
                  <a:lnTo>
                    <a:pt x="170" y="13"/>
                  </a:lnTo>
                  <a:lnTo>
                    <a:pt x="176" y="16"/>
                  </a:lnTo>
                  <a:lnTo>
                    <a:pt x="182" y="21"/>
                  </a:lnTo>
                  <a:lnTo>
                    <a:pt x="187" y="25"/>
                  </a:lnTo>
                  <a:lnTo>
                    <a:pt x="192" y="30"/>
                  </a:lnTo>
                  <a:lnTo>
                    <a:pt x="198" y="35"/>
                  </a:lnTo>
                  <a:lnTo>
                    <a:pt x="202" y="41"/>
                  </a:lnTo>
                  <a:lnTo>
                    <a:pt x="208" y="47"/>
                  </a:lnTo>
                  <a:lnTo>
                    <a:pt x="212" y="53"/>
                  </a:lnTo>
                  <a:lnTo>
                    <a:pt x="217" y="60"/>
                  </a:lnTo>
                  <a:lnTo>
                    <a:pt x="221" y="67"/>
                  </a:lnTo>
                  <a:lnTo>
                    <a:pt x="225" y="74"/>
                  </a:lnTo>
                  <a:lnTo>
                    <a:pt x="229" y="82"/>
                  </a:lnTo>
                  <a:lnTo>
                    <a:pt x="233" y="90"/>
                  </a:lnTo>
                  <a:lnTo>
                    <a:pt x="236" y="99"/>
                  </a:lnTo>
                  <a:lnTo>
                    <a:pt x="239" y="107"/>
                  </a:lnTo>
                  <a:lnTo>
                    <a:pt x="241" y="116"/>
                  </a:lnTo>
                  <a:lnTo>
                    <a:pt x="244" y="124"/>
                  </a:lnTo>
                  <a:lnTo>
                    <a:pt x="246" y="134"/>
                  </a:lnTo>
                  <a:lnTo>
                    <a:pt x="248" y="143"/>
                  </a:lnTo>
                  <a:lnTo>
                    <a:pt x="250" y="153"/>
                  </a:lnTo>
                  <a:lnTo>
                    <a:pt x="252" y="163"/>
                  </a:lnTo>
                  <a:lnTo>
                    <a:pt x="253" y="173"/>
                  </a:lnTo>
                  <a:lnTo>
                    <a:pt x="254" y="183"/>
                  </a:lnTo>
                  <a:lnTo>
                    <a:pt x="254" y="193"/>
                  </a:lnTo>
                  <a:lnTo>
                    <a:pt x="255" y="203"/>
                  </a:lnTo>
                  <a:lnTo>
                    <a:pt x="255" y="203"/>
                  </a:lnTo>
                  <a:lnTo>
                    <a:pt x="254" y="215"/>
                  </a:lnTo>
                  <a:lnTo>
                    <a:pt x="254" y="225"/>
                  </a:lnTo>
                  <a:lnTo>
                    <a:pt x="253" y="235"/>
                  </a:lnTo>
                  <a:lnTo>
                    <a:pt x="252" y="245"/>
                  </a:lnTo>
                  <a:lnTo>
                    <a:pt x="250" y="255"/>
                  </a:lnTo>
                  <a:lnTo>
                    <a:pt x="248" y="265"/>
                  </a:lnTo>
                  <a:lnTo>
                    <a:pt x="246" y="275"/>
                  </a:lnTo>
                  <a:lnTo>
                    <a:pt x="244" y="284"/>
                  </a:lnTo>
                  <a:lnTo>
                    <a:pt x="241" y="292"/>
                  </a:lnTo>
                  <a:lnTo>
                    <a:pt x="239" y="301"/>
                  </a:lnTo>
                  <a:lnTo>
                    <a:pt x="236" y="310"/>
                  </a:lnTo>
                  <a:lnTo>
                    <a:pt x="233" y="318"/>
                  </a:lnTo>
                  <a:lnTo>
                    <a:pt x="229" y="326"/>
                  </a:lnTo>
                  <a:lnTo>
                    <a:pt x="225" y="334"/>
                  </a:lnTo>
                  <a:lnTo>
                    <a:pt x="221" y="341"/>
                  </a:lnTo>
                  <a:lnTo>
                    <a:pt x="217" y="348"/>
                  </a:lnTo>
                  <a:lnTo>
                    <a:pt x="212" y="355"/>
                  </a:lnTo>
                  <a:lnTo>
                    <a:pt x="208" y="361"/>
                  </a:lnTo>
                  <a:lnTo>
                    <a:pt x="202" y="368"/>
                  </a:lnTo>
                  <a:lnTo>
                    <a:pt x="198" y="374"/>
                  </a:lnTo>
                  <a:lnTo>
                    <a:pt x="192" y="379"/>
                  </a:lnTo>
                  <a:lnTo>
                    <a:pt x="187" y="384"/>
                  </a:lnTo>
                  <a:lnTo>
                    <a:pt x="182" y="388"/>
                  </a:lnTo>
                  <a:lnTo>
                    <a:pt x="176" y="393"/>
                  </a:lnTo>
                  <a:lnTo>
                    <a:pt x="170" y="396"/>
                  </a:lnTo>
                  <a:lnTo>
                    <a:pt x="165" y="399"/>
                  </a:lnTo>
                  <a:lnTo>
                    <a:pt x="159" y="403"/>
                  </a:lnTo>
                  <a:lnTo>
                    <a:pt x="152" y="405"/>
                  </a:lnTo>
                  <a:lnTo>
                    <a:pt x="147" y="406"/>
                  </a:lnTo>
                  <a:lnTo>
                    <a:pt x="140" y="408"/>
                  </a:lnTo>
                  <a:lnTo>
                    <a:pt x="133" y="408"/>
                  </a:lnTo>
                  <a:lnTo>
                    <a:pt x="128" y="408"/>
                  </a:lnTo>
                  <a:lnTo>
                    <a:pt x="128" y="408"/>
                  </a:lnTo>
                  <a:close/>
                </a:path>
              </a:pathLst>
            </a:custGeom>
            <a:solidFill>
              <a:srgbClr val="000000"/>
            </a:solidFill>
            <a:ln w="9525">
              <a:noFill/>
              <a:round/>
              <a:headEnd/>
              <a:tailEnd/>
            </a:ln>
          </p:spPr>
          <p:txBody>
            <a:bodyPr/>
            <a:lstStyle/>
            <a:p>
              <a:endParaRPr lang="en-US"/>
            </a:p>
          </p:txBody>
        </p:sp>
        <p:sp>
          <p:nvSpPr>
            <p:cNvPr id="30284" name="Freeform 2636"/>
            <p:cNvSpPr>
              <a:spLocks/>
            </p:cNvSpPr>
            <p:nvPr/>
          </p:nvSpPr>
          <p:spPr bwMode="auto">
            <a:xfrm>
              <a:off x="767" y="1723"/>
              <a:ext cx="12" cy="9"/>
            </a:xfrm>
            <a:custGeom>
              <a:avLst/>
              <a:gdLst/>
              <a:ahLst/>
              <a:cxnLst>
                <a:cxn ang="0">
                  <a:pos x="75" y="8"/>
                </a:cxn>
                <a:cxn ang="0">
                  <a:pos x="0" y="0"/>
                </a:cxn>
                <a:cxn ang="0">
                  <a:pos x="70" y="55"/>
                </a:cxn>
                <a:cxn ang="0">
                  <a:pos x="75" y="8"/>
                </a:cxn>
                <a:cxn ang="0">
                  <a:pos x="75" y="8"/>
                </a:cxn>
              </a:cxnLst>
              <a:rect l="0" t="0" r="r" b="b"/>
              <a:pathLst>
                <a:path w="75" h="55">
                  <a:moveTo>
                    <a:pt x="75" y="8"/>
                  </a:moveTo>
                  <a:lnTo>
                    <a:pt x="0" y="0"/>
                  </a:lnTo>
                  <a:lnTo>
                    <a:pt x="70" y="55"/>
                  </a:lnTo>
                  <a:lnTo>
                    <a:pt x="75" y="8"/>
                  </a:lnTo>
                  <a:lnTo>
                    <a:pt x="75" y="8"/>
                  </a:lnTo>
                  <a:close/>
                </a:path>
              </a:pathLst>
            </a:custGeom>
            <a:solidFill>
              <a:srgbClr val="000000"/>
            </a:solidFill>
            <a:ln w="9525">
              <a:noFill/>
              <a:round/>
              <a:headEnd/>
              <a:tailEnd/>
            </a:ln>
          </p:spPr>
          <p:txBody>
            <a:bodyPr/>
            <a:lstStyle/>
            <a:p>
              <a:endParaRPr lang="en-US"/>
            </a:p>
          </p:txBody>
        </p:sp>
        <p:sp>
          <p:nvSpPr>
            <p:cNvPr id="30285" name="Freeform 2637"/>
            <p:cNvSpPr>
              <a:spLocks/>
            </p:cNvSpPr>
            <p:nvPr/>
          </p:nvSpPr>
          <p:spPr bwMode="auto">
            <a:xfrm>
              <a:off x="744" y="1723"/>
              <a:ext cx="44" cy="69"/>
            </a:xfrm>
            <a:custGeom>
              <a:avLst/>
              <a:gdLst/>
              <a:ahLst/>
              <a:cxnLst>
                <a:cxn ang="0">
                  <a:pos x="117" y="419"/>
                </a:cxn>
                <a:cxn ang="0">
                  <a:pos x="98" y="413"/>
                </a:cxn>
                <a:cxn ang="0">
                  <a:pos x="80" y="403"/>
                </a:cxn>
                <a:cxn ang="0">
                  <a:pos x="62" y="389"/>
                </a:cxn>
                <a:cxn ang="0">
                  <a:pos x="48" y="371"/>
                </a:cxn>
                <a:cxn ang="0">
                  <a:pos x="33" y="351"/>
                </a:cxn>
                <a:cxn ang="0">
                  <a:pos x="22" y="326"/>
                </a:cxn>
                <a:cxn ang="0">
                  <a:pos x="12" y="301"/>
                </a:cxn>
                <a:cxn ang="0">
                  <a:pos x="5" y="272"/>
                </a:cxn>
                <a:cxn ang="0">
                  <a:pos x="1" y="242"/>
                </a:cxn>
                <a:cxn ang="0">
                  <a:pos x="0" y="209"/>
                </a:cxn>
                <a:cxn ang="0">
                  <a:pos x="0" y="188"/>
                </a:cxn>
                <a:cxn ang="0">
                  <a:pos x="3" y="158"/>
                </a:cxn>
                <a:cxn ang="0">
                  <a:pos x="10" y="129"/>
                </a:cxn>
                <a:cxn ang="0">
                  <a:pos x="19" y="102"/>
                </a:cxn>
                <a:cxn ang="0">
                  <a:pos x="30" y="77"/>
                </a:cxn>
                <a:cxn ang="0">
                  <a:pos x="42" y="56"/>
                </a:cxn>
                <a:cxn ang="0">
                  <a:pos x="58" y="37"/>
                </a:cxn>
                <a:cxn ang="0">
                  <a:pos x="73" y="21"/>
                </a:cxn>
                <a:cxn ang="0">
                  <a:pos x="91" y="10"/>
                </a:cxn>
                <a:cxn ang="0">
                  <a:pos x="111" y="4"/>
                </a:cxn>
                <a:cxn ang="0">
                  <a:pos x="131" y="0"/>
                </a:cxn>
                <a:cxn ang="0">
                  <a:pos x="145" y="1"/>
                </a:cxn>
                <a:cxn ang="0">
                  <a:pos x="164" y="7"/>
                </a:cxn>
                <a:cxn ang="0">
                  <a:pos x="183" y="17"/>
                </a:cxn>
                <a:cxn ang="0">
                  <a:pos x="199" y="31"/>
                </a:cxn>
                <a:cxn ang="0">
                  <a:pos x="215" y="49"/>
                </a:cxn>
                <a:cxn ang="0">
                  <a:pos x="228" y="69"/>
                </a:cxn>
                <a:cxn ang="0">
                  <a:pos x="241" y="94"/>
                </a:cxn>
                <a:cxn ang="0">
                  <a:pos x="251" y="119"/>
                </a:cxn>
                <a:cxn ang="0">
                  <a:pos x="257" y="148"/>
                </a:cxn>
                <a:cxn ang="0">
                  <a:pos x="262" y="178"/>
                </a:cxn>
                <a:cxn ang="0">
                  <a:pos x="264" y="209"/>
                </a:cxn>
                <a:cxn ang="0">
                  <a:pos x="263" y="232"/>
                </a:cxn>
                <a:cxn ang="0">
                  <a:pos x="259" y="262"/>
                </a:cxn>
                <a:cxn ang="0">
                  <a:pos x="253" y="291"/>
                </a:cxn>
                <a:cxn ang="0">
                  <a:pos x="244" y="319"/>
                </a:cxn>
                <a:cxn ang="0">
                  <a:pos x="233" y="343"/>
                </a:cxn>
                <a:cxn ang="0">
                  <a:pos x="219" y="364"/>
                </a:cxn>
                <a:cxn ang="0">
                  <a:pos x="205" y="383"/>
                </a:cxn>
                <a:cxn ang="0">
                  <a:pos x="188" y="399"/>
                </a:cxn>
                <a:cxn ang="0">
                  <a:pos x="170" y="410"/>
                </a:cxn>
                <a:cxn ang="0">
                  <a:pos x="150" y="416"/>
                </a:cxn>
                <a:cxn ang="0">
                  <a:pos x="131" y="419"/>
                </a:cxn>
              </a:cxnLst>
              <a:rect l="0" t="0" r="r" b="b"/>
              <a:pathLst>
                <a:path w="264" h="419">
                  <a:moveTo>
                    <a:pt x="131" y="419"/>
                  </a:moveTo>
                  <a:lnTo>
                    <a:pt x="123" y="419"/>
                  </a:lnTo>
                  <a:lnTo>
                    <a:pt x="117" y="419"/>
                  </a:lnTo>
                  <a:lnTo>
                    <a:pt x="111" y="416"/>
                  </a:lnTo>
                  <a:lnTo>
                    <a:pt x="104" y="415"/>
                  </a:lnTo>
                  <a:lnTo>
                    <a:pt x="98" y="413"/>
                  </a:lnTo>
                  <a:lnTo>
                    <a:pt x="91" y="410"/>
                  </a:lnTo>
                  <a:lnTo>
                    <a:pt x="86" y="406"/>
                  </a:lnTo>
                  <a:lnTo>
                    <a:pt x="80" y="403"/>
                  </a:lnTo>
                  <a:lnTo>
                    <a:pt x="73" y="399"/>
                  </a:lnTo>
                  <a:lnTo>
                    <a:pt x="68" y="394"/>
                  </a:lnTo>
                  <a:lnTo>
                    <a:pt x="62" y="389"/>
                  </a:lnTo>
                  <a:lnTo>
                    <a:pt x="58" y="383"/>
                  </a:lnTo>
                  <a:lnTo>
                    <a:pt x="52" y="377"/>
                  </a:lnTo>
                  <a:lnTo>
                    <a:pt x="48" y="371"/>
                  </a:lnTo>
                  <a:lnTo>
                    <a:pt x="42" y="364"/>
                  </a:lnTo>
                  <a:lnTo>
                    <a:pt x="38" y="357"/>
                  </a:lnTo>
                  <a:lnTo>
                    <a:pt x="33" y="351"/>
                  </a:lnTo>
                  <a:lnTo>
                    <a:pt x="30" y="343"/>
                  </a:lnTo>
                  <a:lnTo>
                    <a:pt x="25" y="335"/>
                  </a:lnTo>
                  <a:lnTo>
                    <a:pt x="22" y="326"/>
                  </a:lnTo>
                  <a:lnTo>
                    <a:pt x="19" y="319"/>
                  </a:lnTo>
                  <a:lnTo>
                    <a:pt x="15" y="310"/>
                  </a:lnTo>
                  <a:lnTo>
                    <a:pt x="12" y="301"/>
                  </a:lnTo>
                  <a:lnTo>
                    <a:pt x="10" y="291"/>
                  </a:lnTo>
                  <a:lnTo>
                    <a:pt x="7" y="282"/>
                  </a:lnTo>
                  <a:lnTo>
                    <a:pt x="5" y="272"/>
                  </a:lnTo>
                  <a:lnTo>
                    <a:pt x="3" y="262"/>
                  </a:lnTo>
                  <a:lnTo>
                    <a:pt x="2" y="252"/>
                  </a:lnTo>
                  <a:lnTo>
                    <a:pt x="1" y="242"/>
                  </a:lnTo>
                  <a:lnTo>
                    <a:pt x="0" y="232"/>
                  </a:lnTo>
                  <a:lnTo>
                    <a:pt x="0" y="221"/>
                  </a:lnTo>
                  <a:lnTo>
                    <a:pt x="0" y="209"/>
                  </a:lnTo>
                  <a:lnTo>
                    <a:pt x="0" y="209"/>
                  </a:lnTo>
                  <a:lnTo>
                    <a:pt x="0" y="199"/>
                  </a:lnTo>
                  <a:lnTo>
                    <a:pt x="0" y="188"/>
                  </a:lnTo>
                  <a:lnTo>
                    <a:pt x="1" y="178"/>
                  </a:lnTo>
                  <a:lnTo>
                    <a:pt x="2" y="168"/>
                  </a:lnTo>
                  <a:lnTo>
                    <a:pt x="3" y="158"/>
                  </a:lnTo>
                  <a:lnTo>
                    <a:pt x="5" y="148"/>
                  </a:lnTo>
                  <a:lnTo>
                    <a:pt x="7" y="138"/>
                  </a:lnTo>
                  <a:lnTo>
                    <a:pt x="10" y="129"/>
                  </a:lnTo>
                  <a:lnTo>
                    <a:pt x="12" y="119"/>
                  </a:lnTo>
                  <a:lnTo>
                    <a:pt x="15" y="110"/>
                  </a:lnTo>
                  <a:lnTo>
                    <a:pt x="19" y="102"/>
                  </a:lnTo>
                  <a:lnTo>
                    <a:pt x="22" y="94"/>
                  </a:lnTo>
                  <a:lnTo>
                    <a:pt x="25" y="85"/>
                  </a:lnTo>
                  <a:lnTo>
                    <a:pt x="30" y="77"/>
                  </a:lnTo>
                  <a:lnTo>
                    <a:pt x="33" y="69"/>
                  </a:lnTo>
                  <a:lnTo>
                    <a:pt x="38" y="63"/>
                  </a:lnTo>
                  <a:lnTo>
                    <a:pt x="42" y="56"/>
                  </a:lnTo>
                  <a:lnTo>
                    <a:pt x="48" y="49"/>
                  </a:lnTo>
                  <a:lnTo>
                    <a:pt x="52" y="43"/>
                  </a:lnTo>
                  <a:lnTo>
                    <a:pt x="58" y="37"/>
                  </a:lnTo>
                  <a:lnTo>
                    <a:pt x="62" y="31"/>
                  </a:lnTo>
                  <a:lnTo>
                    <a:pt x="68" y="26"/>
                  </a:lnTo>
                  <a:lnTo>
                    <a:pt x="73" y="21"/>
                  </a:lnTo>
                  <a:lnTo>
                    <a:pt x="80" y="17"/>
                  </a:lnTo>
                  <a:lnTo>
                    <a:pt x="86" y="14"/>
                  </a:lnTo>
                  <a:lnTo>
                    <a:pt x="91" y="10"/>
                  </a:lnTo>
                  <a:lnTo>
                    <a:pt x="98" y="7"/>
                  </a:lnTo>
                  <a:lnTo>
                    <a:pt x="104" y="5"/>
                  </a:lnTo>
                  <a:lnTo>
                    <a:pt x="111" y="4"/>
                  </a:lnTo>
                  <a:lnTo>
                    <a:pt x="117" y="1"/>
                  </a:lnTo>
                  <a:lnTo>
                    <a:pt x="123" y="1"/>
                  </a:lnTo>
                  <a:lnTo>
                    <a:pt x="131" y="0"/>
                  </a:lnTo>
                  <a:lnTo>
                    <a:pt x="131" y="0"/>
                  </a:lnTo>
                  <a:lnTo>
                    <a:pt x="138" y="1"/>
                  </a:lnTo>
                  <a:lnTo>
                    <a:pt x="145" y="1"/>
                  </a:lnTo>
                  <a:lnTo>
                    <a:pt x="150" y="4"/>
                  </a:lnTo>
                  <a:lnTo>
                    <a:pt x="157" y="5"/>
                  </a:lnTo>
                  <a:lnTo>
                    <a:pt x="164" y="7"/>
                  </a:lnTo>
                  <a:lnTo>
                    <a:pt x="170" y="10"/>
                  </a:lnTo>
                  <a:lnTo>
                    <a:pt x="176" y="14"/>
                  </a:lnTo>
                  <a:lnTo>
                    <a:pt x="183" y="17"/>
                  </a:lnTo>
                  <a:lnTo>
                    <a:pt x="188" y="21"/>
                  </a:lnTo>
                  <a:lnTo>
                    <a:pt x="194" y="26"/>
                  </a:lnTo>
                  <a:lnTo>
                    <a:pt x="199" y="31"/>
                  </a:lnTo>
                  <a:lnTo>
                    <a:pt x="205" y="37"/>
                  </a:lnTo>
                  <a:lnTo>
                    <a:pt x="209" y="43"/>
                  </a:lnTo>
                  <a:lnTo>
                    <a:pt x="215" y="49"/>
                  </a:lnTo>
                  <a:lnTo>
                    <a:pt x="219" y="56"/>
                  </a:lnTo>
                  <a:lnTo>
                    <a:pt x="224" y="63"/>
                  </a:lnTo>
                  <a:lnTo>
                    <a:pt x="228" y="69"/>
                  </a:lnTo>
                  <a:lnTo>
                    <a:pt x="233" y="77"/>
                  </a:lnTo>
                  <a:lnTo>
                    <a:pt x="237" y="85"/>
                  </a:lnTo>
                  <a:lnTo>
                    <a:pt x="241" y="94"/>
                  </a:lnTo>
                  <a:lnTo>
                    <a:pt x="244" y="102"/>
                  </a:lnTo>
                  <a:lnTo>
                    <a:pt x="247" y="110"/>
                  </a:lnTo>
                  <a:lnTo>
                    <a:pt x="251" y="119"/>
                  </a:lnTo>
                  <a:lnTo>
                    <a:pt x="253" y="129"/>
                  </a:lnTo>
                  <a:lnTo>
                    <a:pt x="255" y="138"/>
                  </a:lnTo>
                  <a:lnTo>
                    <a:pt x="257" y="148"/>
                  </a:lnTo>
                  <a:lnTo>
                    <a:pt x="259" y="158"/>
                  </a:lnTo>
                  <a:lnTo>
                    <a:pt x="261" y="168"/>
                  </a:lnTo>
                  <a:lnTo>
                    <a:pt x="262" y="178"/>
                  </a:lnTo>
                  <a:lnTo>
                    <a:pt x="263" y="188"/>
                  </a:lnTo>
                  <a:lnTo>
                    <a:pt x="263" y="199"/>
                  </a:lnTo>
                  <a:lnTo>
                    <a:pt x="264" y="209"/>
                  </a:lnTo>
                  <a:lnTo>
                    <a:pt x="264" y="209"/>
                  </a:lnTo>
                  <a:lnTo>
                    <a:pt x="263" y="221"/>
                  </a:lnTo>
                  <a:lnTo>
                    <a:pt x="263" y="232"/>
                  </a:lnTo>
                  <a:lnTo>
                    <a:pt x="262" y="242"/>
                  </a:lnTo>
                  <a:lnTo>
                    <a:pt x="261" y="252"/>
                  </a:lnTo>
                  <a:lnTo>
                    <a:pt x="259" y="262"/>
                  </a:lnTo>
                  <a:lnTo>
                    <a:pt x="257" y="272"/>
                  </a:lnTo>
                  <a:lnTo>
                    <a:pt x="255" y="282"/>
                  </a:lnTo>
                  <a:lnTo>
                    <a:pt x="253" y="291"/>
                  </a:lnTo>
                  <a:lnTo>
                    <a:pt x="251" y="301"/>
                  </a:lnTo>
                  <a:lnTo>
                    <a:pt x="247" y="310"/>
                  </a:lnTo>
                  <a:lnTo>
                    <a:pt x="244" y="319"/>
                  </a:lnTo>
                  <a:lnTo>
                    <a:pt x="241" y="326"/>
                  </a:lnTo>
                  <a:lnTo>
                    <a:pt x="237" y="335"/>
                  </a:lnTo>
                  <a:lnTo>
                    <a:pt x="233" y="343"/>
                  </a:lnTo>
                  <a:lnTo>
                    <a:pt x="228" y="351"/>
                  </a:lnTo>
                  <a:lnTo>
                    <a:pt x="224" y="357"/>
                  </a:lnTo>
                  <a:lnTo>
                    <a:pt x="219" y="364"/>
                  </a:lnTo>
                  <a:lnTo>
                    <a:pt x="215" y="371"/>
                  </a:lnTo>
                  <a:lnTo>
                    <a:pt x="209" y="377"/>
                  </a:lnTo>
                  <a:lnTo>
                    <a:pt x="205" y="383"/>
                  </a:lnTo>
                  <a:lnTo>
                    <a:pt x="199" y="389"/>
                  </a:lnTo>
                  <a:lnTo>
                    <a:pt x="194" y="394"/>
                  </a:lnTo>
                  <a:lnTo>
                    <a:pt x="188" y="399"/>
                  </a:lnTo>
                  <a:lnTo>
                    <a:pt x="183" y="403"/>
                  </a:lnTo>
                  <a:lnTo>
                    <a:pt x="176" y="406"/>
                  </a:lnTo>
                  <a:lnTo>
                    <a:pt x="170" y="410"/>
                  </a:lnTo>
                  <a:lnTo>
                    <a:pt x="164" y="413"/>
                  </a:lnTo>
                  <a:lnTo>
                    <a:pt x="157" y="415"/>
                  </a:lnTo>
                  <a:lnTo>
                    <a:pt x="150" y="416"/>
                  </a:lnTo>
                  <a:lnTo>
                    <a:pt x="145" y="419"/>
                  </a:lnTo>
                  <a:lnTo>
                    <a:pt x="138" y="419"/>
                  </a:lnTo>
                  <a:lnTo>
                    <a:pt x="131" y="419"/>
                  </a:lnTo>
                  <a:lnTo>
                    <a:pt x="131" y="419"/>
                  </a:lnTo>
                  <a:close/>
                </a:path>
              </a:pathLst>
            </a:custGeom>
            <a:solidFill>
              <a:srgbClr val="000000"/>
            </a:solidFill>
            <a:ln w="9525">
              <a:noFill/>
              <a:round/>
              <a:headEnd/>
              <a:tailEnd/>
            </a:ln>
          </p:spPr>
          <p:txBody>
            <a:bodyPr/>
            <a:lstStyle/>
            <a:p>
              <a:endParaRPr lang="en-US"/>
            </a:p>
          </p:txBody>
        </p:sp>
        <p:sp>
          <p:nvSpPr>
            <p:cNvPr id="30286" name="Freeform 2638"/>
            <p:cNvSpPr>
              <a:spLocks/>
            </p:cNvSpPr>
            <p:nvPr/>
          </p:nvSpPr>
          <p:spPr bwMode="auto">
            <a:xfrm>
              <a:off x="740" y="1722"/>
              <a:ext cx="44" cy="71"/>
            </a:xfrm>
            <a:custGeom>
              <a:avLst/>
              <a:gdLst/>
              <a:ahLst/>
              <a:cxnLst>
                <a:cxn ang="0">
                  <a:pos x="117" y="422"/>
                </a:cxn>
                <a:cxn ang="0">
                  <a:pos x="98" y="416"/>
                </a:cxn>
                <a:cxn ang="0">
                  <a:pos x="80" y="406"/>
                </a:cxn>
                <a:cxn ang="0">
                  <a:pos x="62" y="393"/>
                </a:cxn>
                <a:cxn ang="0">
                  <a:pos x="48" y="374"/>
                </a:cxn>
                <a:cxn ang="0">
                  <a:pos x="33" y="353"/>
                </a:cxn>
                <a:cxn ang="0">
                  <a:pos x="22" y="329"/>
                </a:cxn>
                <a:cxn ang="0">
                  <a:pos x="12" y="303"/>
                </a:cxn>
                <a:cxn ang="0">
                  <a:pos x="5" y="274"/>
                </a:cxn>
                <a:cxn ang="0">
                  <a:pos x="1" y="244"/>
                </a:cxn>
                <a:cxn ang="0">
                  <a:pos x="0" y="211"/>
                </a:cxn>
                <a:cxn ang="0">
                  <a:pos x="0" y="190"/>
                </a:cxn>
                <a:cxn ang="0">
                  <a:pos x="3" y="160"/>
                </a:cxn>
                <a:cxn ang="0">
                  <a:pos x="10" y="130"/>
                </a:cxn>
                <a:cxn ang="0">
                  <a:pos x="19" y="104"/>
                </a:cxn>
                <a:cxn ang="0">
                  <a:pos x="30" y="78"/>
                </a:cxn>
                <a:cxn ang="0">
                  <a:pos x="42" y="57"/>
                </a:cxn>
                <a:cxn ang="0">
                  <a:pos x="58" y="37"/>
                </a:cxn>
                <a:cxn ang="0">
                  <a:pos x="73" y="22"/>
                </a:cxn>
                <a:cxn ang="0">
                  <a:pos x="91" y="10"/>
                </a:cxn>
                <a:cxn ang="0">
                  <a:pos x="111" y="3"/>
                </a:cxn>
                <a:cxn ang="0">
                  <a:pos x="131" y="0"/>
                </a:cxn>
                <a:cxn ang="0">
                  <a:pos x="145" y="2"/>
                </a:cxn>
                <a:cxn ang="0">
                  <a:pos x="164" y="8"/>
                </a:cxn>
                <a:cxn ang="0">
                  <a:pos x="182" y="18"/>
                </a:cxn>
                <a:cxn ang="0">
                  <a:pos x="199" y="31"/>
                </a:cxn>
                <a:cxn ang="0">
                  <a:pos x="215" y="50"/>
                </a:cxn>
                <a:cxn ang="0">
                  <a:pos x="228" y="71"/>
                </a:cxn>
                <a:cxn ang="0">
                  <a:pos x="240" y="95"/>
                </a:cxn>
                <a:cxn ang="0">
                  <a:pos x="250" y="121"/>
                </a:cxn>
                <a:cxn ang="0">
                  <a:pos x="257" y="150"/>
                </a:cxn>
                <a:cxn ang="0">
                  <a:pos x="262" y="180"/>
                </a:cxn>
                <a:cxn ang="0">
                  <a:pos x="264" y="211"/>
                </a:cxn>
                <a:cxn ang="0">
                  <a:pos x="263" y="234"/>
                </a:cxn>
                <a:cxn ang="0">
                  <a:pos x="259" y="264"/>
                </a:cxn>
                <a:cxn ang="0">
                  <a:pos x="253" y="294"/>
                </a:cxn>
                <a:cxn ang="0">
                  <a:pos x="244" y="321"/>
                </a:cxn>
                <a:cxn ang="0">
                  <a:pos x="233" y="346"/>
                </a:cxn>
                <a:cxn ang="0">
                  <a:pos x="219" y="367"/>
                </a:cxn>
                <a:cxn ang="0">
                  <a:pos x="205" y="387"/>
                </a:cxn>
                <a:cxn ang="0">
                  <a:pos x="188" y="402"/>
                </a:cxn>
                <a:cxn ang="0">
                  <a:pos x="170" y="414"/>
                </a:cxn>
                <a:cxn ang="0">
                  <a:pos x="150" y="421"/>
                </a:cxn>
                <a:cxn ang="0">
                  <a:pos x="131" y="423"/>
                </a:cxn>
              </a:cxnLst>
              <a:rect l="0" t="0" r="r" b="b"/>
              <a:pathLst>
                <a:path w="264" h="423">
                  <a:moveTo>
                    <a:pt x="131" y="423"/>
                  </a:moveTo>
                  <a:lnTo>
                    <a:pt x="123" y="423"/>
                  </a:lnTo>
                  <a:lnTo>
                    <a:pt x="117" y="422"/>
                  </a:lnTo>
                  <a:lnTo>
                    <a:pt x="111" y="421"/>
                  </a:lnTo>
                  <a:lnTo>
                    <a:pt x="104" y="420"/>
                  </a:lnTo>
                  <a:lnTo>
                    <a:pt x="98" y="416"/>
                  </a:lnTo>
                  <a:lnTo>
                    <a:pt x="91" y="414"/>
                  </a:lnTo>
                  <a:lnTo>
                    <a:pt x="85" y="411"/>
                  </a:lnTo>
                  <a:lnTo>
                    <a:pt x="80" y="406"/>
                  </a:lnTo>
                  <a:lnTo>
                    <a:pt x="73" y="402"/>
                  </a:lnTo>
                  <a:lnTo>
                    <a:pt x="68" y="397"/>
                  </a:lnTo>
                  <a:lnTo>
                    <a:pt x="62" y="393"/>
                  </a:lnTo>
                  <a:lnTo>
                    <a:pt x="58" y="387"/>
                  </a:lnTo>
                  <a:lnTo>
                    <a:pt x="52" y="381"/>
                  </a:lnTo>
                  <a:lnTo>
                    <a:pt x="48" y="374"/>
                  </a:lnTo>
                  <a:lnTo>
                    <a:pt x="42" y="367"/>
                  </a:lnTo>
                  <a:lnTo>
                    <a:pt x="38" y="361"/>
                  </a:lnTo>
                  <a:lnTo>
                    <a:pt x="33" y="353"/>
                  </a:lnTo>
                  <a:lnTo>
                    <a:pt x="30" y="346"/>
                  </a:lnTo>
                  <a:lnTo>
                    <a:pt x="25" y="337"/>
                  </a:lnTo>
                  <a:lnTo>
                    <a:pt x="22" y="329"/>
                  </a:lnTo>
                  <a:lnTo>
                    <a:pt x="19" y="321"/>
                  </a:lnTo>
                  <a:lnTo>
                    <a:pt x="15" y="312"/>
                  </a:lnTo>
                  <a:lnTo>
                    <a:pt x="12" y="303"/>
                  </a:lnTo>
                  <a:lnTo>
                    <a:pt x="10" y="294"/>
                  </a:lnTo>
                  <a:lnTo>
                    <a:pt x="7" y="284"/>
                  </a:lnTo>
                  <a:lnTo>
                    <a:pt x="5" y="274"/>
                  </a:lnTo>
                  <a:lnTo>
                    <a:pt x="3" y="264"/>
                  </a:lnTo>
                  <a:lnTo>
                    <a:pt x="2" y="254"/>
                  </a:lnTo>
                  <a:lnTo>
                    <a:pt x="1" y="244"/>
                  </a:lnTo>
                  <a:lnTo>
                    <a:pt x="0" y="234"/>
                  </a:lnTo>
                  <a:lnTo>
                    <a:pt x="0" y="223"/>
                  </a:lnTo>
                  <a:lnTo>
                    <a:pt x="0" y="211"/>
                  </a:lnTo>
                  <a:lnTo>
                    <a:pt x="0" y="211"/>
                  </a:lnTo>
                  <a:lnTo>
                    <a:pt x="0" y="201"/>
                  </a:lnTo>
                  <a:lnTo>
                    <a:pt x="0" y="190"/>
                  </a:lnTo>
                  <a:lnTo>
                    <a:pt x="1" y="180"/>
                  </a:lnTo>
                  <a:lnTo>
                    <a:pt x="2" y="170"/>
                  </a:lnTo>
                  <a:lnTo>
                    <a:pt x="3" y="160"/>
                  </a:lnTo>
                  <a:lnTo>
                    <a:pt x="5" y="150"/>
                  </a:lnTo>
                  <a:lnTo>
                    <a:pt x="7" y="140"/>
                  </a:lnTo>
                  <a:lnTo>
                    <a:pt x="10" y="130"/>
                  </a:lnTo>
                  <a:lnTo>
                    <a:pt x="12" y="121"/>
                  </a:lnTo>
                  <a:lnTo>
                    <a:pt x="15" y="112"/>
                  </a:lnTo>
                  <a:lnTo>
                    <a:pt x="19" y="104"/>
                  </a:lnTo>
                  <a:lnTo>
                    <a:pt x="22" y="95"/>
                  </a:lnTo>
                  <a:lnTo>
                    <a:pt x="25" y="87"/>
                  </a:lnTo>
                  <a:lnTo>
                    <a:pt x="30" y="78"/>
                  </a:lnTo>
                  <a:lnTo>
                    <a:pt x="33" y="71"/>
                  </a:lnTo>
                  <a:lnTo>
                    <a:pt x="38" y="63"/>
                  </a:lnTo>
                  <a:lnTo>
                    <a:pt x="42" y="57"/>
                  </a:lnTo>
                  <a:lnTo>
                    <a:pt x="48" y="50"/>
                  </a:lnTo>
                  <a:lnTo>
                    <a:pt x="52" y="43"/>
                  </a:lnTo>
                  <a:lnTo>
                    <a:pt x="58" y="37"/>
                  </a:lnTo>
                  <a:lnTo>
                    <a:pt x="62" y="31"/>
                  </a:lnTo>
                  <a:lnTo>
                    <a:pt x="68" y="27"/>
                  </a:lnTo>
                  <a:lnTo>
                    <a:pt x="73" y="22"/>
                  </a:lnTo>
                  <a:lnTo>
                    <a:pt x="80" y="18"/>
                  </a:lnTo>
                  <a:lnTo>
                    <a:pt x="85" y="13"/>
                  </a:lnTo>
                  <a:lnTo>
                    <a:pt x="91" y="10"/>
                  </a:lnTo>
                  <a:lnTo>
                    <a:pt x="98" y="8"/>
                  </a:lnTo>
                  <a:lnTo>
                    <a:pt x="104" y="4"/>
                  </a:lnTo>
                  <a:lnTo>
                    <a:pt x="111" y="3"/>
                  </a:lnTo>
                  <a:lnTo>
                    <a:pt x="117" y="2"/>
                  </a:lnTo>
                  <a:lnTo>
                    <a:pt x="123" y="1"/>
                  </a:lnTo>
                  <a:lnTo>
                    <a:pt x="131" y="0"/>
                  </a:lnTo>
                  <a:lnTo>
                    <a:pt x="131" y="0"/>
                  </a:lnTo>
                  <a:lnTo>
                    <a:pt x="138" y="1"/>
                  </a:lnTo>
                  <a:lnTo>
                    <a:pt x="145" y="2"/>
                  </a:lnTo>
                  <a:lnTo>
                    <a:pt x="150" y="3"/>
                  </a:lnTo>
                  <a:lnTo>
                    <a:pt x="157" y="4"/>
                  </a:lnTo>
                  <a:lnTo>
                    <a:pt x="164" y="8"/>
                  </a:lnTo>
                  <a:lnTo>
                    <a:pt x="170" y="10"/>
                  </a:lnTo>
                  <a:lnTo>
                    <a:pt x="176" y="13"/>
                  </a:lnTo>
                  <a:lnTo>
                    <a:pt x="182" y="18"/>
                  </a:lnTo>
                  <a:lnTo>
                    <a:pt x="188" y="22"/>
                  </a:lnTo>
                  <a:lnTo>
                    <a:pt x="194" y="27"/>
                  </a:lnTo>
                  <a:lnTo>
                    <a:pt x="199" y="31"/>
                  </a:lnTo>
                  <a:lnTo>
                    <a:pt x="205" y="37"/>
                  </a:lnTo>
                  <a:lnTo>
                    <a:pt x="209" y="43"/>
                  </a:lnTo>
                  <a:lnTo>
                    <a:pt x="215" y="50"/>
                  </a:lnTo>
                  <a:lnTo>
                    <a:pt x="219" y="57"/>
                  </a:lnTo>
                  <a:lnTo>
                    <a:pt x="224" y="63"/>
                  </a:lnTo>
                  <a:lnTo>
                    <a:pt x="228" y="71"/>
                  </a:lnTo>
                  <a:lnTo>
                    <a:pt x="233" y="78"/>
                  </a:lnTo>
                  <a:lnTo>
                    <a:pt x="237" y="87"/>
                  </a:lnTo>
                  <a:lnTo>
                    <a:pt x="240" y="95"/>
                  </a:lnTo>
                  <a:lnTo>
                    <a:pt x="244" y="104"/>
                  </a:lnTo>
                  <a:lnTo>
                    <a:pt x="247" y="112"/>
                  </a:lnTo>
                  <a:lnTo>
                    <a:pt x="250" y="121"/>
                  </a:lnTo>
                  <a:lnTo>
                    <a:pt x="253" y="130"/>
                  </a:lnTo>
                  <a:lnTo>
                    <a:pt x="255" y="140"/>
                  </a:lnTo>
                  <a:lnTo>
                    <a:pt x="257" y="150"/>
                  </a:lnTo>
                  <a:lnTo>
                    <a:pt x="259" y="160"/>
                  </a:lnTo>
                  <a:lnTo>
                    <a:pt x="261" y="170"/>
                  </a:lnTo>
                  <a:lnTo>
                    <a:pt x="262" y="180"/>
                  </a:lnTo>
                  <a:lnTo>
                    <a:pt x="263" y="190"/>
                  </a:lnTo>
                  <a:lnTo>
                    <a:pt x="263" y="201"/>
                  </a:lnTo>
                  <a:lnTo>
                    <a:pt x="264" y="211"/>
                  </a:lnTo>
                  <a:lnTo>
                    <a:pt x="264" y="211"/>
                  </a:lnTo>
                  <a:lnTo>
                    <a:pt x="263" y="223"/>
                  </a:lnTo>
                  <a:lnTo>
                    <a:pt x="263" y="234"/>
                  </a:lnTo>
                  <a:lnTo>
                    <a:pt x="262" y="244"/>
                  </a:lnTo>
                  <a:lnTo>
                    <a:pt x="261" y="254"/>
                  </a:lnTo>
                  <a:lnTo>
                    <a:pt x="259" y="264"/>
                  </a:lnTo>
                  <a:lnTo>
                    <a:pt x="257" y="274"/>
                  </a:lnTo>
                  <a:lnTo>
                    <a:pt x="255" y="284"/>
                  </a:lnTo>
                  <a:lnTo>
                    <a:pt x="253" y="294"/>
                  </a:lnTo>
                  <a:lnTo>
                    <a:pt x="250" y="303"/>
                  </a:lnTo>
                  <a:lnTo>
                    <a:pt x="247" y="312"/>
                  </a:lnTo>
                  <a:lnTo>
                    <a:pt x="244" y="321"/>
                  </a:lnTo>
                  <a:lnTo>
                    <a:pt x="240" y="329"/>
                  </a:lnTo>
                  <a:lnTo>
                    <a:pt x="237" y="337"/>
                  </a:lnTo>
                  <a:lnTo>
                    <a:pt x="233" y="346"/>
                  </a:lnTo>
                  <a:lnTo>
                    <a:pt x="228" y="353"/>
                  </a:lnTo>
                  <a:lnTo>
                    <a:pt x="224" y="361"/>
                  </a:lnTo>
                  <a:lnTo>
                    <a:pt x="219" y="367"/>
                  </a:lnTo>
                  <a:lnTo>
                    <a:pt x="215" y="374"/>
                  </a:lnTo>
                  <a:lnTo>
                    <a:pt x="209" y="381"/>
                  </a:lnTo>
                  <a:lnTo>
                    <a:pt x="205" y="387"/>
                  </a:lnTo>
                  <a:lnTo>
                    <a:pt x="199" y="393"/>
                  </a:lnTo>
                  <a:lnTo>
                    <a:pt x="194" y="397"/>
                  </a:lnTo>
                  <a:lnTo>
                    <a:pt x="188" y="402"/>
                  </a:lnTo>
                  <a:lnTo>
                    <a:pt x="182" y="406"/>
                  </a:lnTo>
                  <a:lnTo>
                    <a:pt x="176" y="411"/>
                  </a:lnTo>
                  <a:lnTo>
                    <a:pt x="170" y="414"/>
                  </a:lnTo>
                  <a:lnTo>
                    <a:pt x="164" y="416"/>
                  </a:lnTo>
                  <a:lnTo>
                    <a:pt x="157" y="420"/>
                  </a:lnTo>
                  <a:lnTo>
                    <a:pt x="150" y="421"/>
                  </a:lnTo>
                  <a:lnTo>
                    <a:pt x="145" y="422"/>
                  </a:lnTo>
                  <a:lnTo>
                    <a:pt x="138" y="423"/>
                  </a:lnTo>
                  <a:lnTo>
                    <a:pt x="131" y="423"/>
                  </a:lnTo>
                  <a:lnTo>
                    <a:pt x="131" y="423"/>
                  </a:lnTo>
                  <a:close/>
                </a:path>
              </a:pathLst>
            </a:custGeom>
            <a:solidFill>
              <a:srgbClr val="000000"/>
            </a:solidFill>
            <a:ln w="9525">
              <a:noFill/>
              <a:round/>
              <a:headEnd/>
              <a:tailEnd/>
            </a:ln>
          </p:spPr>
          <p:txBody>
            <a:bodyPr/>
            <a:lstStyle/>
            <a:p>
              <a:endParaRPr lang="en-US"/>
            </a:p>
          </p:txBody>
        </p:sp>
        <p:sp>
          <p:nvSpPr>
            <p:cNvPr id="30287" name="Freeform 2639"/>
            <p:cNvSpPr>
              <a:spLocks/>
            </p:cNvSpPr>
            <p:nvPr/>
          </p:nvSpPr>
          <p:spPr bwMode="auto">
            <a:xfrm>
              <a:off x="751" y="1722"/>
              <a:ext cx="12" cy="8"/>
            </a:xfrm>
            <a:custGeom>
              <a:avLst/>
              <a:gdLst/>
              <a:ahLst/>
              <a:cxnLst>
                <a:cxn ang="0">
                  <a:pos x="71" y="0"/>
                </a:cxn>
                <a:cxn ang="0">
                  <a:pos x="0" y="0"/>
                </a:cxn>
                <a:cxn ang="0">
                  <a:pos x="53" y="45"/>
                </a:cxn>
                <a:cxn ang="0">
                  <a:pos x="71" y="0"/>
                </a:cxn>
                <a:cxn ang="0">
                  <a:pos x="71" y="0"/>
                </a:cxn>
              </a:cxnLst>
              <a:rect l="0" t="0" r="r" b="b"/>
              <a:pathLst>
                <a:path w="71" h="45">
                  <a:moveTo>
                    <a:pt x="71" y="0"/>
                  </a:moveTo>
                  <a:lnTo>
                    <a:pt x="0" y="0"/>
                  </a:lnTo>
                  <a:lnTo>
                    <a:pt x="53" y="45"/>
                  </a:lnTo>
                  <a:lnTo>
                    <a:pt x="71" y="0"/>
                  </a:lnTo>
                  <a:lnTo>
                    <a:pt x="71" y="0"/>
                  </a:lnTo>
                  <a:close/>
                </a:path>
              </a:pathLst>
            </a:custGeom>
            <a:solidFill>
              <a:srgbClr val="000000"/>
            </a:solidFill>
            <a:ln w="9525">
              <a:noFill/>
              <a:round/>
              <a:headEnd/>
              <a:tailEnd/>
            </a:ln>
          </p:spPr>
          <p:txBody>
            <a:bodyPr/>
            <a:lstStyle/>
            <a:p>
              <a:endParaRPr lang="en-US"/>
            </a:p>
          </p:txBody>
        </p:sp>
        <p:sp>
          <p:nvSpPr>
            <p:cNvPr id="30288" name="Freeform 2640"/>
            <p:cNvSpPr>
              <a:spLocks/>
            </p:cNvSpPr>
            <p:nvPr/>
          </p:nvSpPr>
          <p:spPr bwMode="auto">
            <a:xfrm>
              <a:off x="727" y="1722"/>
              <a:ext cx="45" cy="72"/>
            </a:xfrm>
            <a:custGeom>
              <a:avLst/>
              <a:gdLst/>
              <a:ahLst/>
              <a:cxnLst>
                <a:cxn ang="0">
                  <a:pos x="121" y="427"/>
                </a:cxn>
                <a:cxn ang="0">
                  <a:pos x="101" y="422"/>
                </a:cxn>
                <a:cxn ang="0">
                  <a:pos x="82" y="412"/>
                </a:cxn>
                <a:cxn ang="0">
                  <a:pos x="65" y="397"/>
                </a:cxn>
                <a:cxn ang="0">
                  <a:pos x="48" y="379"/>
                </a:cxn>
                <a:cxn ang="0">
                  <a:pos x="35" y="358"/>
                </a:cxn>
                <a:cxn ang="0">
                  <a:pos x="23" y="334"/>
                </a:cxn>
                <a:cxn ang="0">
                  <a:pos x="13" y="307"/>
                </a:cxn>
                <a:cxn ang="0">
                  <a:pos x="6" y="278"/>
                </a:cxn>
                <a:cxn ang="0">
                  <a:pos x="1" y="247"/>
                </a:cxn>
                <a:cxn ang="0">
                  <a:pos x="0" y="214"/>
                </a:cxn>
                <a:cxn ang="0">
                  <a:pos x="0" y="193"/>
                </a:cxn>
                <a:cxn ang="0">
                  <a:pos x="4" y="161"/>
                </a:cxn>
                <a:cxn ang="0">
                  <a:pos x="10" y="131"/>
                </a:cxn>
                <a:cxn ang="0">
                  <a:pos x="19" y="104"/>
                </a:cxn>
                <a:cxn ang="0">
                  <a:pos x="30" y="79"/>
                </a:cxn>
                <a:cxn ang="0">
                  <a:pos x="44" y="57"/>
                </a:cxn>
                <a:cxn ang="0">
                  <a:pos x="59" y="38"/>
                </a:cxn>
                <a:cxn ang="0">
                  <a:pos x="76" y="22"/>
                </a:cxn>
                <a:cxn ang="0">
                  <a:pos x="94" y="10"/>
                </a:cxn>
                <a:cxn ang="0">
                  <a:pos x="114" y="3"/>
                </a:cxn>
                <a:cxn ang="0">
                  <a:pos x="135" y="0"/>
                </a:cxn>
                <a:cxn ang="0">
                  <a:pos x="149" y="2"/>
                </a:cxn>
                <a:cxn ang="0">
                  <a:pos x="169" y="8"/>
                </a:cxn>
                <a:cxn ang="0">
                  <a:pos x="188" y="18"/>
                </a:cxn>
                <a:cxn ang="0">
                  <a:pos x="204" y="32"/>
                </a:cxn>
                <a:cxn ang="0">
                  <a:pos x="221" y="50"/>
                </a:cxn>
                <a:cxn ang="0">
                  <a:pos x="234" y="71"/>
                </a:cxn>
                <a:cxn ang="0">
                  <a:pos x="247" y="96"/>
                </a:cxn>
                <a:cxn ang="0">
                  <a:pos x="257" y="122"/>
                </a:cxn>
                <a:cxn ang="0">
                  <a:pos x="263" y="151"/>
                </a:cxn>
                <a:cxn ang="0">
                  <a:pos x="268" y="183"/>
                </a:cxn>
                <a:cxn ang="0">
                  <a:pos x="270" y="214"/>
                </a:cxn>
                <a:cxn ang="0">
                  <a:pos x="269" y="236"/>
                </a:cxn>
                <a:cxn ang="0">
                  <a:pos x="266" y="268"/>
                </a:cxn>
                <a:cxn ang="0">
                  <a:pos x="259" y="297"/>
                </a:cxn>
                <a:cxn ang="0">
                  <a:pos x="250" y="325"/>
                </a:cxn>
                <a:cxn ang="0">
                  <a:pos x="239" y="351"/>
                </a:cxn>
                <a:cxn ang="0">
                  <a:pos x="226" y="373"/>
                </a:cxn>
                <a:cxn ang="0">
                  <a:pos x="210" y="392"/>
                </a:cxn>
                <a:cxn ang="0">
                  <a:pos x="193" y="407"/>
                </a:cxn>
                <a:cxn ang="0">
                  <a:pos x="175" y="420"/>
                </a:cxn>
                <a:cxn ang="0">
                  <a:pos x="155" y="426"/>
                </a:cxn>
                <a:cxn ang="0">
                  <a:pos x="135" y="428"/>
                </a:cxn>
              </a:cxnLst>
              <a:rect l="0" t="0" r="r" b="b"/>
              <a:pathLst>
                <a:path w="270" h="428">
                  <a:moveTo>
                    <a:pt x="135" y="428"/>
                  </a:moveTo>
                  <a:lnTo>
                    <a:pt x="127" y="428"/>
                  </a:lnTo>
                  <a:lnTo>
                    <a:pt x="121" y="427"/>
                  </a:lnTo>
                  <a:lnTo>
                    <a:pt x="114" y="426"/>
                  </a:lnTo>
                  <a:lnTo>
                    <a:pt x="107" y="425"/>
                  </a:lnTo>
                  <a:lnTo>
                    <a:pt x="101" y="422"/>
                  </a:lnTo>
                  <a:lnTo>
                    <a:pt x="94" y="420"/>
                  </a:lnTo>
                  <a:lnTo>
                    <a:pt x="88" y="416"/>
                  </a:lnTo>
                  <a:lnTo>
                    <a:pt x="82" y="412"/>
                  </a:lnTo>
                  <a:lnTo>
                    <a:pt x="76" y="407"/>
                  </a:lnTo>
                  <a:lnTo>
                    <a:pt x="71" y="403"/>
                  </a:lnTo>
                  <a:lnTo>
                    <a:pt x="65" y="397"/>
                  </a:lnTo>
                  <a:lnTo>
                    <a:pt x="59" y="392"/>
                  </a:lnTo>
                  <a:lnTo>
                    <a:pt x="54" y="386"/>
                  </a:lnTo>
                  <a:lnTo>
                    <a:pt x="48" y="379"/>
                  </a:lnTo>
                  <a:lnTo>
                    <a:pt x="44" y="373"/>
                  </a:lnTo>
                  <a:lnTo>
                    <a:pt x="39" y="366"/>
                  </a:lnTo>
                  <a:lnTo>
                    <a:pt x="35" y="358"/>
                  </a:lnTo>
                  <a:lnTo>
                    <a:pt x="30" y="351"/>
                  </a:lnTo>
                  <a:lnTo>
                    <a:pt x="26" y="343"/>
                  </a:lnTo>
                  <a:lnTo>
                    <a:pt x="23" y="334"/>
                  </a:lnTo>
                  <a:lnTo>
                    <a:pt x="19" y="325"/>
                  </a:lnTo>
                  <a:lnTo>
                    <a:pt x="16" y="316"/>
                  </a:lnTo>
                  <a:lnTo>
                    <a:pt x="13" y="307"/>
                  </a:lnTo>
                  <a:lnTo>
                    <a:pt x="10" y="297"/>
                  </a:lnTo>
                  <a:lnTo>
                    <a:pt x="8" y="288"/>
                  </a:lnTo>
                  <a:lnTo>
                    <a:pt x="6" y="278"/>
                  </a:lnTo>
                  <a:lnTo>
                    <a:pt x="4" y="268"/>
                  </a:lnTo>
                  <a:lnTo>
                    <a:pt x="3" y="257"/>
                  </a:lnTo>
                  <a:lnTo>
                    <a:pt x="1" y="247"/>
                  </a:lnTo>
                  <a:lnTo>
                    <a:pt x="0" y="236"/>
                  </a:lnTo>
                  <a:lnTo>
                    <a:pt x="0" y="225"/>
                  </a:lnTo>
                  <a:lnTo>
                    <a:pt x="0" y="214"/>
                  </a:lnTo>
                  <a:lnTo>
                    <a:pt x="0" y="214"/>
                  </a:lnTo>
                  <a:lnTo>
                    <a:pt x="0" y="204"/>
                  </a:lnTo>
                  <a:lnTo>
                    <a:pt x="0" y="193"/>
                  </a:lnTo>
                  <a:lnTo>
                    <a:pt x="1" y="183"/>
                  </a:lnTo>
                  <a:lnTo>
                    <a:pt x="3" y="171"/>
                  </a:lnTo>
                  <a:lnTo>
                    <a:pt x="4" y="161"/>
                  </a:lnTo>
                  <a:lnTo>
                    <a:pt x="6" y="151"/>
                  </a:lnTo>
                  <a:lnTo>
                    <a:pt x="8" y="141"/>
                  </a:lnTo>
                  <a:lnTo>
                    <a:pt x="10" y="131"/>
                  </a:lnTo>
                  <a:lnTo>
                    <a:pt x="13" y="122"/>
                  </a:lnTo>
                  <a:lnTo>
                    <a:pt x="16" y="112"/>
                  </a:lnTo>
                  <a:lnTo>
                    <a:pt x="19" y="104"/>
                  </a:lnTo>
                  <a:lnTo>
                    <a:pt x="23" y="96"/>
                  </a:lnTo>
                  <a:lnTo>
                    <a:pt x="26" y="87"/>
                  </a:lnTo>
                  <a:lnTo>
                    <a:pt x="30" y="79"/>
                  </a:lnTo>
                  <a:lnTo>
                    <a:pt x="35" y="71"/>
                  </a:lnTo>
                  <a:lnTo>
                    <a:pt x="39" y="63"/>
                  </a:lnTo>
                  <a:lnTo>
                    <a:pt x="44" y="57"/>
                  </a:lnTo>
                  <a:lnTo>
                    <a:pt x="48" y="50"/>
                  </a:lnTo>
                  <a:lnTo>
                    <a:pt x="54" y="43"/>
                  </a:lnTo>
                  <a:lnTo>
                    <a:pt x="59" y="38"/>
                  </a:lnTo>
                  <a:lnTo>
                    <a:pt x="65" y="32"/>
                  </a:lnTo>
                  <a:lnTo>
                    <a:pt x="71" y="27"/>
                  </a:lnTo>
                  <a:lnTo>
                    <a:pt x="76" y="22"/>
                  </a:lnTo>
                  <a:lnTo>
                    <a:pt x="82" y="18"/>
                  </a:lnTo>
                  <a:lnTo>
                    <a:pt x="88" y="13"/>
                  </a:lnTo>
                  <a:lnTo>
                    <a:pt x="94" y="10"/>
                  </a:lnTo>
                  <a:lnTo>
                    <a:pt x="101" y="8"/>
                  </a:lnTo>
                  <a:lnTo>
                    <a:pt x="107" y="4"/>
                  </a:lnTo>
                  <a:lnTo>
                    <a:pt x="114" y="3"/>
                  </a:lnTo>
                  <a:lnTo>
                    <a:pt x="121" y="2"/>
                  </a:lnTo>
                  <a:lnTo>
                    <a:pt x="127" y="1"/>
                  </a:lnTo>
                  <a:lnTo>
                    <a:pt x="135" y="0"/>
                  </a:lnTo>
                  <a:lnTo>
                    <a:pt x="135" y="0"/>
                  </a:lnTo>
                  <a:lnTo>
                    <a:pt x="142" y="1"/>
                  </a:lnTo>
                  <a:lnTo>
                    <a:pt x="149" y="2"/>
                  </a:lnTo>
                  <a:lnTo>
                    <a:pt x="155" y="3"/>
                  </a:lnTo>
                  <a:lnTo>
                    <a:pt x="162" y="4"/>
                  </a:lnTo>
                  <a:lnTo>
                    <a:pt x="169" y="8"/>
                  </a:lnTo>
                  <a:lnTo>
                    <a:pt x="175" y="10"/>
                  </a:lnTo>
                  <a:lnTo>
                    <a:pt x="181" y="13"/>
                  </a:lnTo>
                  <a:lnTo>
                    <a:pt x="188" y="18"/>
                  </a:lnTo>
                  <a:lnTo>
                    <a:pt x="193" y="22"/>
                  </a:lnTo>
                  <a:lnTo>
                    <a:pt x="199" y="27"/>
                  </a:lnTo>
                  <a:lnTo>
                    <a:pt x="204" y="32"/>
                  </a:lnTo>
                  <a:lnTo>
                    <a:pt x="210" y="38"/>
                  </a:lnTo>
                  <a:lnTo>
                    <a:pt x="216" y="43"/>
                  </a:lnTo>
                  <a:lnTo>
                    <a:pt x="221" y="50"/>
                  </a:lnTo>
                  <a:lnTo>
                    <a:pt x="226" y="57"/>
                  </a:lnTo>
                  <a:lnTo>
                    <a:pt x="230" y="63"/>
                  </a:lnTo>
                  <a:lnTo>
                    <a:pt x="234" y="71"/>
                  </a:lnTo>
                  <a:lnTo>
                    <a:pt x="239" y="79"/>
                  </a:lnTo>
                  <a:lnTo>
                    <a:pt x="243" y="87"/>
                  </a:lnTo>
                  <a:lnTo>
                    <a:pt x="247" y="96"/>
                  </a:lnTo>
                  <a:lnTo>
                    <a:pt x="250" y="104"/>
                  </a:lnTo>
                  <a:lnTo>
                    <a:pt x="253" y="112"/>
                  </a:lnTo>
                  <a:lnTo>
                    <a:pt x="257" y="122"/>
                  </a:lnTo>
                  <a:lnTo>
                    <a:pt x="259" y="131"/>
                  </a:lnTo>
                  <a:lnTo>
                    <a:pt x="261" y="141"/>
                  </a:lnTo>
                  <a:lnTo>
                    <a:pt x="263" y="151"/>
                  </a:lnTo>
                  <a:lnTo>
                    <a:pt x="266" y="161"/>
                  </a:lnTo>
                  <a:lnTo>
                    <a:pt x="267" y="171"/>
                  </a:lnTo>
                  <a:lnTo>
                    <a:pt x="268" y="183"/>
                  </a:lnTo>
                  <a:lnTo>
                    <a:pt x="269" y="193"/>
                  </a:lnTo>
                  <a:lnTo>
                    <a:pt x="269" y="204"/>
                  </a:lnTo>
                  <a:lnTo>
                    <a:pt x="270" y="214"/>
                  </a:lnTo>
                  <a:lnTo>
                    <a:pt x="270" y="214"/>
                  </a:lnTo>
                  <a:lnTo>
                    <a:pt x="269" y="225"/>
                  </a:lnTo>
                  <a:lnTo>
                    <a:pt x="269" y="236"/>
                  </a:lnTo>
                  <a:lnTo>
                    <a:pt x="268" y="247"/>
                  </a:lnTo>
                  <a:lnTo>
                    <a:pt x="267" y="257"/>
                  </a:lnTo>
                  <a:lnTo>
                    <a:pt x="266" y="268"/>
                  </a:lnTo>
                  <a:lnTo>
                    <a:pt x="263" y="278"/>
                  </a:lnTo>
                  <a:lnTo>
                    <a:pt x="261" y="288"/>
                  </a:lnTo>
                  <a:lnTo>
                    <a:pt x="259" y="297"/>
                  </a:lnTo>
                  <a:lnTo>
                    <a:pt x="257" y="307"/>
                  </a:lnTo>
                  <a:lnTo>
                    <a:pt x="253" y="316"/>
                  </a:lnTo>
                  <a:lnTo>
                    <a:pt x="250" y="325"/>
                  </a:lnTo>
                  <a:lnTo>
                    <a:pt x="247" y="334"/>
                  </a:lnTo>
                  <a:lnTo>
                    <a:pt x="243" y="343"/>
                  </a:lnTo>
                  <a:lnTo>
                    <a:pt x="239" y="351"/>
                  </a:lnTo>
                  <a:lnTo>
                    <a:pt x="234" y="358"/>
                  </a:lnTo>
                  <a:lnTo>
                    <a:pt x="230" y="366"/>
                  </a:lnTo>
                  <a:lnTo>
                    <a:pt x="226" y="373"/>
                  </a:lnTo>
                  <a:lnTo>
                    <a:pt x="221" y="379"/>
                  </a:lnTo>
                  <a:lnTo>
                    <a:pt x="216" y="386"/>
                  </a:lnTo>
                  <a:lnTo>
                    <a:pt x="210" y="392"/>
                  </a:lnTo>
                  <a:lnTo>
                    <a:pt x="204" y="397"/>
                  </a:lnTo>
                  <a:lnTo>
                    <a:pt x="199" y="403"/>
                  </a:lnTo>
                  <a:lnTo>
                    <a:pt x="193" y="407"/>
                  </a:lnTo>
                  <a:lnTo>
                    <a:pt x="188" y="412"/>
                  </a:lnTo>
                  <a:lnTo>
                    <a:pt x="181" y="416"/>
                  </a:lnTo>
                  <a:lnTo>
                    <a:pt x="175" y="420"/>
                  </a:lnTo>
                  <a:lnTo>
                    <a:pt x="169" y="422"/>
                  </a:lnTo>
                  <a:lnTo>
                    <a:pt x="162" y="425"/>
                  </a:lnTo>
                  <a:lnTo>
                    <a:pt x="155" y="426"/>
                  </a:lnTo>
                  <a:lnTo>
                    <a:pt x="149" y="427"/>
                  </a:lnTo>
                  <a:lnTo>
                    <a:pt x="142" y="428"/>
                  </a:lnTo>
                  <a:lnTo>
                    <a:pt x="135" y="428"/>
                  </a:lnTo>
                  <a:lnTo>
                    <a:pt x="135" y="428"/>
                  </a:lnTo>
                  <a:close/>
                </a:path>
              </a:pathLst>
            </a:custGeom>
            <a:solidFill>
              <a:srgbClr val="000000"/>
            </a:solidFill>
            <a:ln w="9525">
              <a:noFill/>
              <a:round/>
              <a:headEnd/>
              <a:tailEnd/>
            </a:ln>
          </p:spPr>
          <p:txBody>
            <a:bodyPr/>
            <a:lstStyle/>
            <a:p>
              <a:endParaRPr lang="en-US"/>
            </a:p>
          </p:txBody>
        </p:sp>
        <p:sp>
          <p:nvSpPr>
            <p:cNvPr id="30289" name="Freeform 2641"/>
            <p:cNvSpPr>
              <a:spLocks/>
            </p:cNvSpPr>
            <p:nvPr/>
          </p:nvSpPr>
          <p:spPr bwMode="auto">
            <a:xfrm>
              <a:off x="736" y="1737"/>
              <a:ext cx="23" cy="40"/>
            </a:xfrm>
            <a:custGeom>
              <a:avLst/>
              <a:gdLst/>
              <a:ahLst/>
              <a:cxnLst>
                <a:cxn ang="0">
                  <a:pos x="60" y="239"/>
                </a:cxn>
                <a:cxn ang="0">
                  <a:pos x="50" y="236"/>
                </a:cxn>
                <a:cxn ang="0">
                  <a:pos x="41" y="230"/>
                </a:cxn>
                <a:cxn ang="0">
                  <a:pos x="33" y="223"/>
                </a:cxn>
                <a:cxn ang="0">
                  <a:pos x="25" y="213"/>
                </a:cxn>
                <a:cxn ang="0">
                  <a:pos x="17" y="200"/>
                </a:cxn>
                <a:cxn ang="0">
                  <a:pos x="11" y="187"/>
                </a:cxn>
                <a:cxn ang="0">
                  <a:pos x="6" y="171"/>
                </a:cxn>
                <a:cxn ang="0">
                  <a:pos x="2" y="156"/>
                </a:cxn>
                <a:cxn ang="0">
                  <a:pos x="0" y="139"/>
                </a:cxn>
                <a:cxn ang="0">
                  <a:pos x="0" y="120"/>
                </a:cxn>
                <a:cxn ang="0">
                  <a:pos x="0" y="109"/>
                </a:cxn>
                <a:cxn ang="0">
                  <a:pos x="1" y="91"/>
                </a:cxn>
                <a:cxn ang="0">
                  <a:pos x="5" y="75"/>
                </a:cxn>
                <a:cxn ang="0">
                  <a:pos x="9" y="59"/>
                </a:cxn>
                <a:cxn ang="0">
                  <a:pos x="15" y="45"/>
                </a:cxn>
                <a:cxn ang="0">
                  <a:pos x="21" y="32"/>
                </a:cxn>
                <a:cxn ang="0">
                  <a:pos x="29" y="21"/>
                </a:cxn>
                <a:cxn ang="0">
                  <a:pos x="38" y="12"/>
                </a:cxn>
                <a:cxn ang="0">
                  <a:pos x="47" y="6"/>
                </a:cxn>
                <a:cxn ang="0">
                  <a:pos x="57" y="2"/>
                </a:cxn>
                <a:cxn ang="0">
                  <a:pos x="68" y="0"/>
                </a:cxn>
                <a:cxn ang="0">
                  <a:pos x="75" y="1"/>
                </a:cxn>
                <a:cxn ang="0">
                  <a:pos x="85" y="5"/>
                </a:cxn>
                <a:cxn ang="0">
                  <a:pos x="94" y="10"/>
                </a:cxn>
                <a:cxn ang="0">
                  <a:pos x="103" y="19"/>
                </a:cxn>
                <a:cxn ang="0">
                  <a:pos x="111" y="29"/>
                </a:cxn>
                <a:cxn ang="0">
                  <a:pos x="117" y="41"/>
                </a:cxn>
                <a:cxn ang="0">
                  <a:pos x="123" y="55"/>
                </a:cxn>
                <a:cxn ang="0">
                  <a:pos x="128" y="69"/>
                </a:cxn>
                <a:cxn ang="0">
                  <a:pos x="132" y="86"/>
                </a:cxn>
                <a:cxn ang="0">
                  <a:pos x="134" y="102"/>
                </a:cxn>
                <a:cxn ang="0">
                  <a:pos x="135" y="120"/>
                </a:cxn>
                <a:cxn ang="0">
                  <a:pos x="134" y="132"/>
                </a:cxn>
                <a:cxn ang="0">
                  <a:pos x="133" y="150"/>
                </a:cxn>
                <a:cxn ang="0">
                  <a:pos x="130" y="167"/>
                </a:cxn>
                <a:cxn ang="0">
                  <a:pos x="125" y="181"/>
                </a:cxn>
                <a:cxn ang="0">
                  <a:pos x="119" y="196"/>
                </a:cxn>
                <a:cxn ang="0">
                  <a:pos x="113" y="208"/>
                </a:cxn>
                <a:cxn ang="0">
                  <a:pos x="105" y="219"/>
                </a:cxn>
                <a:cxn ang="0">
                  <a:pos x="97" y="228"/>
                </a:cxn>
                <a:cxn ang="0">
                  <a:pos x="88" y="235"/>
                </a:cxn>
                <a:cxn ang="0">
                  <a:pos x="78" y="238"/>
                </a:cxn>
                <a:cxn ang="0">
                  <a:pos x="68" y="239"/>
                </a:cxn>
              </a:cxnLst>
              <a:rect l="0" t="0" r="r" b="b"/>
              <a:pathLst>
                <a:path w="135" h="239">
                  <a:moveTo>
                    <a:pt x="68" y="239"/>
                  </a:moveTo>
                  <a:lnTo>
                    <a:pt x="64" y="239"/>
                  </a:lnTo>
                  <a:lnTo>
                    <a:pt x="60" y="239"/>
                  </a:lnTo>
                  <a:lnTo>
                    <a:pt x="57" y="238"/>
                  </a:lnTo>
                  <a:lnTo>
                    <a:pt x="54" y="237"/>
                  </a:lnTo>
                  <a:lnTo>
                    <a:pt x="50" y="236"/>
                  </a:lnTo>
                  <a:lnTo>
                    <a:pt x="47" y="235"/>
                  </a:lnTo>
                  <a:lnTo>
                    <a:pt x="44" y="233"/>
                  </a:lnTo>
                  <a:lnTo>
                    <a:pt x="41" y="230"/>
                  </a:lnTo>
                  <a:lnTo>
                    <a:pt x="38" y="228"/>
                  </a:lnTo>
                  <a:lnTo>
                    <a:pt x="35" y="225"/>
                  </a:lnTo>
                  <a:lnTo>
                    <a:pt x="33" y="223"/>
                  </a:lnTo>
                  <a:lnTo>
                    <a:pt x="29" y="219"/>
                  </a:lnTo>
                  <a:lnTo>
                    <a:pt x="27" y="216"/>
                  </a:lnTo>
                  <a:lnTo>
                    <a:pt x="25" y="213"/>
                  </a:lnTo>
                  <a:lnTo>
                    <a:pt x="21" y="208"/>
                  </a:lnTo>
                  <a:lnTo>
                    <a:pt x="19" y="205"/>
                  </a:lnTo>
                  <a:lnTo>
                    <a:pt x="17" y="200"/>
                  </a:lnTo>
                  <a:lnTo>
                    <a:pt x="15" y="196"/>
                  </a:lnTo>
                  <a:lnTo>
                    <a:pt x="14" y="191"/>
                  </a:lnTo>
                  <a:lnTo>
                    <a:pt x="11" y="187"/>
                  </a:lnTo>
                  <a:lnTo>
                    <a:pt x="9" y="181"/>
                  </a:lnTo>
                  <a:lnTo>
                    <a:pt x="8" y="177"/>
                  </a:lnTo>
                  <a:lnTo>
                    <a:pt x="6" y="171"/>
                  </a:lnTo>
                  <a:lnTo>
                    <a:pt x="5" y="167"/>
                  </a:lnTo>
                  <a:lnTo>
                    <a:pt x="4" y="161"/>
                  </a:lnTo>
                  <a:lnTo>
                    <a:pt x="2" y="156"/>
                  </a:lnTo>
                  <a:lnTo>
                    <a:pt x="1" y="150"/>
                  </a:lnTo>
                  <a:lnTo>
                    <a:pt x="1" y="145"/>
                  </a:lnTo>
                  <a:lnTo>
                    <a:pt x="0" y="139"/>
                  </a:lnTo>
                  <a:lnTo>
                    <a:pt x="0" y="132"/>
                  </a:lnTo>
                  <a:lnTo>
                    <a:pt x="0" y="127"/>
                  </a:lnTo>
                  <a:lnTo>
                    <a:pt x="0" y="120"/>
                  </a:lnTo>
                  <a:lnTo>
                    <a:pt x="0" y="120"/>
                  </a:lnTo>
                  <a:lnTo>
                    <a:pt x="0" y="115"/>
                  </a:lnTo>
                  <a:lnTo>
                    <a:pt x="0" y="109"/>
                  </a:lnTo>
                  <a:lnTo>
                    <a:pt x="0" y="102"/>
                  </a:lnTo>
                  <a:lnTo>
                    <a:pt x="1" y="97"/>
                  </a:lnTo>
                  <a:lnTo>
                    <a:pt x="1" y="91"/>
                  </a:lnTo>
                  <a:lnTo>
                    <a:pt x="2" y="86"/>
                  </a:lnTo>
                  <a:lnTo>
                    <a:pt x="4" y="80"/>
                  </a:lnTo>
                  <a:lnTo>
                    <a:pt x="5" y="75"/>
                  </a:lnTo>
                  <a:lnTo>
                    <a:pt x="6" y="69"/>
                  </a:lnTo>
                  <a:lnTo>
                    <a:pt x="8" y="65"/>
                  </a:lnTo>
                  <a:lnTo>
                    <a:pt x="9" y="59"/>
                  </a:lnTo>
                  <a:lnTo>
                    <a:pt x="11" y="55"/>
                  </a:lnTo>
                  <a:lnTo>
                    <a:pt x="14" y="50"/>
                  </a:lnTo>
                  <a:lnTo>
                    <a:pt x="15" y="45"/>
                  </a:lnTo>
                  <a:lnTo>
                    <a:pt x="17" y="41"/>
                  </a:lnTo>
                  <a:lnTo>
                    <a:pt x="19" y="37"/>
                  </a:lnTo>
                  <a:lnTo>
                    <a:pt x="21" y="32"/>
                  </a:lnTo>
                  <a:lnTo>
                    <a:pt x="25" y="29"/>
                  </a:lnTo>
                  <a:lnTo>
                    <a:pt x="27" y="25"/>
                  </a:lnTo>
                  <a:lnTo>
                    <a:pt x="29" y="21"/>
                  </a:lnTo>
                  <a:lnTo>
                    <a:pt x="33" y="19"/>
                  </a:lnTo>
                  <a:lnTo>
                    <a:pt x="35" y="16"/>
                  </a:lnTo>
                  <a:lnTo>
                    <a:pt x="38" y="12"/>
                  </a:lnTo>
                  <a:lnTo>
                    <a:pt x="41" y="10"/>
                  </a:lnTo>
                  <a:lnTo>
                    <a:pt x="44" y="8"/>
                  </a:lnTo>
                  <a:lnTo>
                    <a:pt x="47" y="6"/>
                  </a:lnTo>
                  <a:lnTo>
                    <a:pt x="50" y="5"/>
                  </a:lnTo>
                  <a:lnTo>
                    <a:pt x="54" y="3"/>
                  </a:lnTo>
                  <a:lnTo>
                    <a:pt x="57" y="2"/>
                  </a:lnTo>
                  <a:lnTo>
                    <a:pt x="60" y="1"/>
                  </a:lnTo>
                  <a:lnTo>
                    <a:pt x="64" y="1"/>
                  </a:lnTo>
                  <a:lnTo>
                    <a:pt x="68" y="0"/>
                  </a:lnTo>
                  <a:lnTo>
                    <a:pt x="68" y="0"/>
                  </a:lnTo>
                  <a:lnTo>
                    <a:pt x="72" y="1"/>
                  </a:lnTo>
                  <a:lnTo>
                    <a:pt x="75" y="1"/>
                  </a:lnTo>
                  <a:lnTo>
                    <a:pt x="78" y="2"/>
                  </a:lnTo>
                  <a:lnTo>
                    <a:pt x="82" y="3"/>
                  </a:lnTo>
                  <a:lnTo>
                    <a:pt x="85" y="5"/>
                  </a:lnTo>
                  <a:lnTo>
                    <a:pt x="88" y="6"/>
                  </a:lnTo>
                  <a:lnTo>
                    <a:pt x="90" y="8"/>
                  </a:lnTo>
                  <a:lnTo>
                    <a:pt x="94" y="10"/>
                  </a:lnTo>
                  <a:lnTo>
                    <a:pt x="97" y="12"/>
                  </a:lnTo>
                  <a:lnTo>
                    <a:pt x="99" y="16"/>
                  </a:lnTo>
                  <a:lnTo>
                    <a:pt x="103" y="19"/>
                  </a:lnTo>
                  <a:lnTo>
                    <a:pt x="105" y="21"/>
                  </a:lnTo>
                  <a:lnTo>
                    <a:pt x="108" y="25"/>
                  </a:lnTo>
                  <a:lnTo>
                    <a:pt x="111" y="29"/>
                  </a:lnTo>
                  <a:lnTo>
                    <a:pt x="113" y="32"/>
                  </a:lnTo>
                  <a:lnTo>
                    <a:pt x="115" y="37"/>
                  </a:lnTo>
                  <a:lnTo>
                    <a:pt x="117" y="41"/>
                  </a:lnTo>
                  <a:lnTo>
                    <a:pt x="119" y="45"/>
                  </a:lnTo>
                  <a:lnTo>
                    <a:pt x="122" y="50"/>
                  </a:lnTo>
                  <a:lnTo>
                    <a:pt x="123" y="55"/>
                  </a:lnTo>
                  <a:lnTo>
                    <a:pt x="125" y="59"/>
                  </a:lnTo>
                  <a:lnTo>
                    <a:pt x="126" y="65"/>
                  </a:lnTo>
                  <a:lnTo>
                    <a:pt x="128" y="69"/>
                  </a:lnTo>
                  <a:lnTo>
                    <a:pt x="130" y="75"/>
                  </a:lnTo>
                  <a:lnTo>
                    <a:pt x="131" y="80"/>
                  </a:lnTo>
                  <a:lnTo>
                    <a:pt x="132" y="86"/>
                  </a:lnTo>
                  <a:lnTo>
                    <a:pt x="133" y="91"/>
                  </a:lnTo>
                  <a:lnTo>
                    <a:pt x="133" y="97"/>
                  </a:lnTo>
                  <a:lnTo>
                    <a:pt x="134" y="102"/>
                  </a:lnTo>
                  <a:lnTo>
                    <a:pt x="134" y="109"/>
                  </a:lnTo>
                  <a:lnTo>
                    <a:pt x="134" y="115"/>
                  </a:lnTo>
                  <a:lnTo>
                    <a:pt x="135" y="120"/>
                  </a:lnTo>
                  <a:lnTo>
                    <a:pt x="135" y="120"/>
                  </a:lnTo>
                  <a:lnTo>
                    <a:pt x="134" y="127"/>
                  </a:lnTo>
                  <a:lnTo>
                    <a:pt x="134" y="132"/>
                  </a:lnTo>
                  <a:lnTo>
                    <a:pt x="134" y="139"/>
                  </a:lnTo>
                  <a:lnTo>
                    <a:pt x="133" y="145"/>
                  </a:lnTo>
                  <a:lnTo>
                    <a:pt x="133" y="150"/>
                  </a:lnTo>
                  <a:lnTo>
                    <a:pt x="132" y="156"/>
                  </a:lnTo>
                  <a:lnTo>
                    <a:pt x="131" y="161"/>
                  </a:lnTo>
                  <a:lnTo>
                    <a:pt x="130" y="167"/>
                  </a:lnTo>
                  <a:lnTo>
                    <a:pt x="128" y="171"/>
                  </a:lnTo>
                  <a:lnTo>
                    <a:pt x="126" y="177"/>
                  </a:lnTo>
                  <a:lnTo>
                    <a:pt x="125" y="181"/>
                  </a:lnTo>
                  <a:lnTo>
                    <a:pt x="123" y="187"/>
                  </a:lnTo>
                  <a:lnTo>
                    <a:pt x="122" y="191"/>
                  </a:lnTo>
                  <a:lnTo>
                    <a:pt x="119" y="196"/>
                  </a:lnTo>
                  <a:lnTo>
                    <a:pt x="117" y="200"/>
                  </a:lnTo>
                  <a:lnTo>
                    <a:pt x="115" y="205"/>
                  </a:lnTo>
                  <a:lnTo>
                    <a:pt x="113" y="208"/>
                  </a:lnTo>
                  <a:lnTo>
                    <a:pt x="111" y="213"/>
                  </a:lnTo>
                  <a:lnTo>
                    <a:pt x="108" y="216"/>
                  </a:lnTo>
                  <a:lnTo>
                    <a:pt x="105" y="219"/>
                  </a:lnTo>
                  <a:lnTo>
                    <a:pt x="103" y="223"/>
                  </a:lnTo>
                  <a:lnTo>
                    <a:pt x="99" y="225"/>
                  </a:lnTo>
                  <a:lnTo>
                    <a:pt x="97" y="228"/>
                  </a:lnTo>
                  <a:lnTo>
                    <a:pt x="94" y="230"/>
                  </a:lnTo>
                  <a:lnTo>
                    <a:pt x="90" y="233"/>
                  </a:lnTo>
                  <a:lnTo>
                    <a:pt x="88" y="235"/>
                  </a:lnTo>
                  <a:lnTo>
                    <a:pt x="85" y="236"/>
                  </a:lnTo>
                  <a:lnTo>
                    <a:pt x="82" y="237"/>
                  </a:lnTo>
                  <a:lnTo>
                    <a:pt x="78" y="238"/>
                  </a:lnTo>
                  <a:lnTo>
                    <a:pt x="75" y="239"/>
                  </a:lnTo>
                  <a:lnTo>
                    <a:pt x="72" y="239"/>
                  </a:lnTo>
                  <a:lnTo>
                    <a:pt x="68" y="239"/>
                  </a:lnTo>
                  <a:lnTo>
                    <a:pt x="68" y="239"/>
                  </a:lnTo>
                  <a:close/>
                </a:path>
              </a:pathLst>
            </a:custGeom>
            <a:solidFill>
              <a:srgbClr val="000000"/>
            </a:solidFill>
            <a:ln w="9525">
              <a:noFill/>
              <a:round/>
              <a:headEnd/>
              <a:tailEnd/>
            </a:ln>
          </p:spPr>
          <p:txBody>
            <a:bodyPr/>
            <a:lstStyle/>
            <a:p>
              <a:endParaRPr lang="en-US"/>
            </a:p>
          </p:txBody>
        </p:sp>
        <p:sp>
          <p:nvSpPr>
            <p:cNvPr id="30290" name="Freeform 2642"/>
            <p:cNvSpPr>
              <a:spLocks/>
            </p:cNvSpPr>
            <p:nvPr/>
          </p:nvSpPr>
          <p:spPr bwMode="auto">
            <a:xfrm>
              <a:off x="807" y="1769"/>
              <a:ext cx="29" cy="15"/>
            </a:xfrm>
            <a:custGeom>
              <a:avLst/>
              <a:gdLst/>
              <a:ahLst/>
              <a:cxnLst>
                <a:cxn ang="0">
                  <a:pos x="177" y="70"/>
                </a:cxn>
                <a:cxn ang="0">
                  <a:pos x="0" y="87"/>
                </a:cxn>
                <a:cxn ang="0">
                  <a:pos x="62" y="0"/>
                </a:cxn>
                <a:cxn ang="0">
                  <a:pos x="177" y="70"/>
                </a:cxn>
                <a:cxn ang="0">
                  <a:pos x="177" y="70"/>
                </a:cxn>
              </a:cxnLst>
              <a:rect l="0" t="0" r="r" b="b"/>
              <a:pathLst>
                <a:path w="177" h="87">
                  <a:moveTo>
                    <a:pt x="177" y="70"/>
                  </a:moveTo>
                  <a:lnTo>
                    <a:pt x="0" y="87"/>
                  </a:lnTo>
                  <a:lnTo>
                    <a:pt x="62" y="0"/>
                  </a:lnTo>
                  <a:lnTo>
                    <a:pt x="177" y="70"/>
                  </a:lnTo>
                  <a:lnTo>
                    <a:pt x="177" y="70"/>
                  </a:lnTo>
                  <a:close/>
                </a:path>
              </a:pathLst>
            </a:custGeom>
            <a:solidFill>
              <a:srgbClr val="000000"/>
            </a:solidFill>
            <a:ln w="9525">
              <a:noFill/>
              <a:round/>
              <a:headEnd/>
              <a:tailEnd/>
            </a:ln>
          </p:spPr>
          <p:txBody>
            <a:bodyPr/>
            <a:lstStyle/>
            <a:p>
              <a:endParaRPr lang="en-US"/>
            </a:p>
          </p:txBody>
        </p:sp>
        <p:sp>
          <p:nvSpPr>
            <p:cNvPr id="30291" name="Freeform 2643"/>
            <p:cNvSpPr>
              <a:spLocks/>
            </p:cNvSpPr>
            <p:nvPr/>
          </p:nvSpPr>
          <p:spPr bwMode="auto">
            <a:xfrm>
              <a:off x="823" y="1715"/>
              <a:ext cx="45" cy="70"/>
            </a:xfrm>
            <a:custGeom>
              <a:avLst/>
              <a:gdLst/>
              <a:ahLst/>
              <a:cxnLst>
                <a:cxn ang="0">
                  <a:pos x="120" y="423"/>
                </a:cxn>
                <a:cxn ang="0">
                  <a:pos x="101" y="418"/>
                </a:cxn>
                <a:cxn ang="0">
                  <a:pos x="82" y="408"/>
                </a:cxn>
                <a:cxn ang="0">
                  <a:pos x="65" y="394"/>
                </a:cxn>
                <a:cxn ang="0">
                  <a:pos x="49" y="375"/>
                </a:cxn>
                <a:cxn ang="0">
                  <a:pos x="35" y="354"/>
                </a:cxn>
                <a:cxn ang="0">
                  <a:pos x="23" y="331"/>
                </a:cxn>
                <a:cxn ang="0">
                  <a:pos x="13" y="304"/>
                </a:cxn>
                <a:cxn ang="0">
                  <a:pos x="5" y="275"/>
                </a:cxn>
                <a:cxn ang="0">
                  <a:pos x="1" y="245"/>
                </a:cxn>
                <a:cxn ang="0">
                  <a:pos x="0" y="213"/>
                </a:cxn>
                <a:cxn ang="0">
                  <a:pos x="0" y="192"/>
                </a:cxn>
                <a:cxn ang="0">
                  <a:pos x="3" y="162"/>
                </a:cxn>
                <a:cxn ang="0">
                  <a:pos x="10" y="132"/>
                </a:cxn>
                <a:cxn ang="0">
                  <a:pos x="19" y="105"/>
                </a:cxn>
                <a:cxn ang="0">
                  <a:pos x="31" y="79"/>
                </a:cxn>
                <a:cxn ang="0">
                  <a:pos x="44" y="57"/>
                </a:cxn>
                <a:cxn ang="0">
                  <a:pos x="60" y="38"/>
                </a:cxn>
                <a:cxn ang="0">
                  <a:pos x="77" y="23"/>
                </a:cxn>
                <a:cxn ang="0">
                  <a:pos x="94" y="10"/>
                </a:cxn>
                <a:cxn ang="0">
                  <a:pos x="113" y="4"/>
                </a:cxn>
                <a:cxn ang="0">
                  <a:pos x="135" y="0"/>
                </a:cxn>
                <a:cxn ang="0">
                  <a:pos x="148" y="3"/>
                </a:cxn>
                <a:cxn ang="0">
                  <a:pos x="167" y="8"/>
                </a:cxn>
                <a:cxn ang="0">
                  <a:pos x="186" y="18"/>
                </a:cxn>
                <a:cxn ang="0">
                  <a:pos x="203" y="33"/>
                </a:cxn>
                <a:cxn ang="0">
                  <a:pos x="219" y="50"/>
                </a:cxn>
                <a:cxn ang="0">
                  <a:pos x="233" y="72"/>
                </a:cxn>
                <a:cxn ang="0">
                  <a:pos x="245" y="96"/>
                </a:cxn>
                <a:cxn ang="0">
                  <a:pos x="255" y="123"/>
                </a:cxn>
                <a:cxn ang="0">
                  <a:pos x="263" y="152"/>
                </a:cxn>
                <a:cxn ang="0">
                  <a:pos x="267" y="182"/>
                </a:cxn>
                <a:cxn ang="0">
                  <a:pos x="269" y="213"/>
                </a:cxn>
                <a:cxn ang="0">
                  <a:pos x="268" y="235"/>
                </a:cxn>
                <a:cxn ang="0">
                  <a:pos x="265" y="265"/>
                </a:cxn>
                <a:cxn ang="0">
                  <a:pos x="258" y="295"/>
                </a:cxn>
                <a:cxn ang="0">
                  <a:pos x="249" y="322"/>
                </a:cxn>
                <a:cxn ang="0">
                  <a:pos x="237" y="348"/>
                </a:cxn>
                <a:cxn ang="0">
                  <a:pos x="224" y="369"/>
                </a:cxn>
                <a:cxn ang="0">
                  <a:pos x="208" y="389"/>
                </a:cxn>
                <a:cxn ang="0">
                  <a:pos x="191" y="403"/>
                </a:cxn>
                <a:cxn ang="0">
                  <a:pos x="174" y="415"/>
                </a:cxn>
                <a:cxn ang="0">
                  <a:pos x="155" y="422"/>
                </a:cxn>
                <a:cxn ang="0">
                  <a:pos x="135" y="424"/>
                </a:cxn>
              </a:cxnLst>
              <a:rect l="0" t="0" r="r" b="b"/>
              <a:pathLst>
                <a:path w="269" h="424">
                  <a:moveTo>
                    <a:pt x="135" y="424"/>
                  </a:moveTo>
                  <a:lnTo>
                    <a:pt x="127" y="424"/>
                  </a:lnTo>
                  <a:lnTo>
                    <a:pt x="120" y="423"/>
                  </a:lnTo>
                  <a:lnTo>
                    <a:pt x="113" y="422"/>
                  </a:lnTo>
                  <a:lnTo>
                    <a:pt x="108" y="421"/>
                  </a:lnTo>
                  <a:lnTo>
                    <a:pt x="101" y="418"/>
                  </a:lnTo>
                  <a:lnTo>
                    <a:pt x="94" y="415"/>
                  </a:lnTo>
                  <a:lnTo>
                    <a:pt x="89" y="412"/>
                  </a:lnTo>
                  <a:lnTo>
                    <a:pt x="82" y="408"/>
                  </a:lnTo>
                  <a:lnTo>
                    <a:pt x="77" y="403"/>
                  </a:lnTo>
                  <a:lnTo>
                    <a:pt x="71" y="399"/>
                  </a:lnTo>
                  <a:lnTo>
                    <a:pt x="65" y="394"/>
                  </a:lnTo>
                  <a:lnTo>
                    <a:pt x="60" y="389"/>
                  </a:lnTo>
                  <a:lnTo>
                    <a:pt x="54" y="382"/>
                  </a:lnTo>
                  <a:lnTo>
                    <a:pt x="49" y="375"/>
                  </a:lnTo>
                  <a:lnTo>
                    <a:pt x="44" y="369"/>
                  </a:lnTo>
                  <a:lnTo>
                    <a:pt x="40" y="362"/>
                  </a:lnTo>
                  <a:lnTo>
                    <a:pt x="35" y="354"/>
                  </a:lnTo>
                  <a:lnTo>
                    <a:pt x="31" y="348"/>
                  </a:lnTo>
                  <a:lnTo>
                    <a:pt x="26" y="339"/>
                  </a:lnTo>
                  <a:lnTo>
                    <a:pt x="23" y="331"/>
                  </a:lnTo>
                  <a:lnTo>
                    <a:pt x="19" y="322"/>
                  </a:lnTo>
                  <a:lnTo>
                    <a:pt x="15" y="313"/>
                  </a:lnTo>
                  <a:lnTo>
                    <a:pt x="13" y="304"/>
                  </a:lnTo>
                  <a:lnTo>
                    <a:pt x="10" y="295"/>
                  </a:lnTo>
                  <a:lnTo>
                    <a:pt x="7" y="285"/>
                  </a:lnTo>
                  <a:lnTo>
                    <a:pt x="5" y="275"/>
                  </a:lnTo>
                  <a:lnTo>
                    <a:pt x="3" y="265"/>
                  </a:lnTo>
                  <a:lnTo>
                    <a:pt x="2" y="255"/>
                  </a:lnTo>
                  <a:lnTo>
                    <a:pt x="1" y="245"/>
                  </a:lnTo>
                  <a:lnTo>
                    <a:pt x="0" y="235"/>
                  </a:lnTo>
                  <a:lnTo>
                    <a:pt x="0" y="224"/>
                  </a:lnTo>
                  <a:lnTo>
                    <a:pt x="0" y="213"/>
                  </a:lnTo>
                  <a:lnTo>
                    <a:pt x="0" y="213"/>
                  </a:lnTo>
                  <a:lnTo>
                    <a:pt x="0" y="203"/>
                  </a:lnTo>
                  <a:lnTo>
                    <a:pt x="0" y="192"/>
                  </a:lnTo>
                  <a:lnTo>
                    <a:pt x="1" y="182"/>
                  </a:lnTo>
                  <a:lnTo>
                    <a:pt x="2" y="172"/>
                  </a:lnTo>
                  <a:lnTo>
                    <a:pt x="3" y="162"/>
                  </a:lnTo>
                  <a:lnTo>
                    <a:pt x="5" y="152"/>
                  </a:lnTo>
                  <a:lnTo>
                    <a:pt x="7" y="142"/>
                  </a:lnTo>
                  <a:lnTo>
                    <a:pt x="10" y="132"/>
                  </a:lnTo>
                  <a:lnTo>
                    <a:pt x="13" y="123"/>
                  </a:lnTo>
                  <a:lnTo>
                    <a:pt x="15" y="114"/>
                  </a:lnTo>
                  <a:lnTo>
                    <a:pt x="19" y="105"/>
                  </a:lnTo>
                  <a:lnTo>
                    <a:pt x="23" y="96"/>
                  </a:lnTo>
                  <a:lnTo>
                    <a:pt x="26" y="87"/>
                  </a:lnTo>
                  <a:lnTo>
                    <a:pt x="31" y="79"/>
                  </a:lnTo>
                  <a:lnTo>
                    <a:pt x="35" y="72"/>
                  </a:lnTo>
                  <a:lnTo>
                    <a:pt x="40" y="64"/>
                  </a:lnTo>
                  <a:lnTo>
                    <a:pt x="44" y="57"/>
                  </a:lnTo>
                  <a:lnTo>
                    <a:pt x="49" y="50"/>
                  </a:lnTo>
                  <a:lnTo>
                    <a:pt x="54" y="44"/>
                  </a:lnTo>
                  <a:lnTo>
                    <a:pt x="60" y="38"/>
                  </a:lnTo>
                  <a:lnTo>
                    <a:pt x="65" y="33"/>
                  </a:lnTo>
                  <a:lnTo>
                    <a:pt x="71" y="27"/>
                  </a:lnTo>
                  <a:lnTo>
                    <a:pt x="77" y="23"/>
                  </a:lnTo>
                  <a:lnTo>
                    <a:pt x="82" y="18"/>
                  </a:lnTo>
                  <a:lnTo>
                    <a:pt x="89" y="14"/>
                  </a:lnTo>
                  <a:lnTo>
                    <a:pt x="94" y="10"/>
                  </a:lnTo>
                  <a:lnTo>
                    <a:pt x="101" y="8"/>
                  </a:lnTo>
                  <a:lnTo>
                    <a:pt x="108" y="5"/>
                  </a:lnTo>
                  <a:lnTo>
                    <a:pt x="113" y="4"/>
                  </a:lnTo>
                  <a:lnTo>
                    <a:pt x="120" y="3"/>
                  </a:lnTo>
                  <a:lnTo>
                    <a:pt x="127" y="2"/>
                  </a:lnTo>
                  <a:lnTo>
                    <a:pt x="135" y="0"/>
                  </a:lnTo>
                  <a:lnTo>
                    <a:pt x="135" y="0"/>
                  </a:lnTo>
                  <a:lnTo>
                    <a:pt x="141" y="2"/>
                  </a:lnTo>
                  <a:lnTo>
                    <a:pt x="148" y="3"/>
                  </a:lnTo>
                  <a:lnTo>
                    <a:pt x="155" y="4"/>
                  </a:lnTo>
                  <a:lnTo>
                    <a:pt x="160" y="5"/>
                  </a:lnTo>
                  <a:lnTo>
                    <a:pt x="167" y="8"/>
                  </a:lnTo>
                  <a:lnTo>
                    <a:pt x="174" y="10"/>
                  </a:lnTo>
                  <a:lnTo>
                    <a:pt x="179" y="14"/>
                  </a:lnTo>
                  <a:lnTo>
                    <a:pt x="186" y="18"/>
                  </a:lnTo>
                  <a:lnTo>
                    <a:pt x="191" y="23"/>
                  </a:lnTo>
                  <a:lnTo>
                    <a:pt x="197" y="27"/>
                  </a:lnTo>
                  <a:lnTo>
                    <a:pt x="203" y="33"/>
                  </a:lnTo>
                  <a:lnTo>
                    <a:pt x="208" y="38"/>
                  </a:lnTo>
                  <a:lnTo>
                    <a:pt x="214" y="44"/>
                  </a:lnTo>
                  <a:lnTo>
                    <a:pt x="219" y="50"/>
                  </a:lnTo>
                  <a:lnTo>
                    <a:pt x="224" y="57"/>
                  </a:lnTo>
                  <a:lnTo>
                    <a:pt x="228" y="64"/>
                  </a:lnTo>
                  <a:lnTo>
                    <a:pt x="233" y="72"/>
                  </a:lnTo>
                  <a:lnTo>
                    <a:pt x="237" y="79"/>
                  </a:lnTo>
                  <a:lnTo>
                    <a:pt x="242" y="87"/>
                  </a:lnTo>
                  <a:lnTo>
                    <a:pt x="245" y="96"/>
                  </a:lnTo>
                  <a:lnTo>
                    <a:pt x="249" y="105"/>
                  </a:lnTo>
                  <a:lnTo>
                    <a:pt x="253" y="114"/>
                  </a:lnTo>
                  <a:lnTo>
                    <a:pt x="255" y="123"/>
                  </a:lnTo>
                  <a:lnTo>
                    <a:pt x="258" y="132"/>
                  </a:lnTo>
                  <a:lnTo>
                    <a:pt x="261" y="142"/>
                  </a:lnTo>
                  <a:lnTo>
                    <a:pt x="263" y="152"/>
                  </a:lnTo>
                  <a:lnTo>
                    <a:pt x="265" y="162"/>
                  </a:lnTo>
                  <a:lnTo>
                    <a:pt x="266" y="172"/>
                  </a:lnTo>
                  <a:lnTo>
                    <a:pt x="267" y="182"/>
                  </a:lnTo>
                  <a:lnTo>
                    <a:pt x="268" y="192"/>
                  </a:lnTo>
                  <a:lnTo>
                    <a:pt x="268" y="203"/>
                  </a:lnTo>
                  <a:lnTo>
                    <a:pt x="269" y="213"/>
                  </a:lnTo>
                  <a:lnTo>
                    <a:pt x="269" y="213"/>
                  </a:lnTo>
                  <a:lnTo>
                    <a:pt x="268" y="224"/>
                  </a:lnTo>
                  <a:lnTo>
                    <a:pt x="268" y="235"/>
                  </a:lnTo>
                  <a:lnTo>
                    <a:pt x="267" y="245"/>
                  </a:lnTo>
                  <a:lnTo>
                    <a:pt x="266" y="255"/>
                  </a:lnTo>
                  <a:lnTo>
                    <a:pt x="265" y="265"/>
                  </a:lnTo>
                  <a:lnTo>
                    <a:pt x="263" y="275"/>
                  </a:lnTo>
                  <a:lnTo>
                    <a:pt x="261" y="285"/>
                  </a:lnTo>
                  <a:lnTo>
                    <a:pt x="258" y="295"/>
                  </a:lnTo>
                  <a:lnTo>
                    <a:pt x="255" y="304"/>
                  </a:lnTo>
                  <a:lnTo>
                    <a:pt x="253" y="313"/>
                  </a:lnTo>
                  <a:lnTo>
                    <a:pt x="249" y="322"/>
                  </a:lnTo>
                  <a:lnTo>
                    <a:pt x="245" y="331"/>
                  </a:lnTo>
                  <a:lnTo>
                    <a:pt x="242" y="339"/>
                  </a:lnTo>
                  <a:lnTo>
                    <a:pt x="237" y="348"/>
                  </a:lnTo>
                  <a:lnTo>
                    <a:pt x="233" y="354"/>
                  </a:lnTo>
                  <a:lnTo>
                    <a:pt x="228" y="362"/>
                  </a:lnTo>
                  <a:lnTo>
                    <a:pt x="224" y="369"/>
                  </a:lnTo>
                  <a:lnTo>
                    <a:pt x="219" y="375"/>
                  </a:lnTo>
                  <a:lnTo>
                    <a:pt x="214" y="382"/>
                  </a:lnTo>
                  <a:lnTo>
                    <a:pt x="208" y="389"/>
                  </a:lnTo>
                  <a:lnTo>
                    <a:pt x="203" y="394"/>
                  </a:lnTo>
                  <a:lnTo>
                    <a:pt x="197" y="399"/>
                  </a:lnTo>
                  <a:lnTo>
                    <a:pt x="191" y="403"/>
                  </a:lnTo>
                  <a:lnTo>
                    <a:pt x="186" y="408"/>
                  </a:lnTo>
                  <a:lnTo>
                    <a:pt x="179" y="412"/>
                  </a:lnTo>
                  <a:lnTo>
                    <a:pt x="174" y="415"/>
                  </a:lnTo>
                  <a:lnTo>
                    <a:pt x="167" y="418"/>
                  </a:lnTo>
                  <a:lnTo>
                    <a:pt x="160" y="421"/>
                  </a:lnTo>
                  <a:lnTo>
                    <a:pt x="155" y="422"/>
                  </a:lnTo>
                  <a:lnTo>
                    <a:pt x="148" y="423"/>
                  </a:lnTo>
                  <a:lnTo>
                    <a:pt x="141" y="424"/>
                  </a:lnTo>
                  <a:lnTo>
                    <a:pt x="135" y="424"/>
                  </a:lnTo>
                  <a:lnTo>
                    <a:pt x="135" y="424"/>
                  </a:lnTo>
                  <a:close/>
                </a:path>
              </a:pathLst>
            </a:custGeom>
            <a:solidFill>
              <a:srgbClr val="000000"/>
            </a:solidFill>
            <a:ln w="9525">
              <a:noFill/>
              <a:round/>
              <a:headEnd/>
              <a:tailEnd/>
            </a:ln>
          </p:spPr>
          <p:txBody>
            <a:bodyPr/>
            <a:lstStyle/>
            <a:p>
              <a:endParaRPr lang="en-US"/>
            </a:p>
          </p:txBody>
        </p:sp>
        <p:sp>
          <p:nvSpPr>
            <p:cNvPr id="30292" name="Freeform 2644"/>
            <p:cNvSpPr>
              <a:spLocks/>
            </p:cNvSpPr>
            <p:nvPr/>
          </p:nvSpPr>
          <p:spPr bwMode="auto">
            <a:xfrm>
              <a:off x="823" y="1718"/>
              <a:ext cx="12" cy="10"/>
            </a:xfrm>
            <a:custGeom>
              <a:avLst/>
              <a:gdLst/>
              <a:ahLst/>
              <a:cxnLst>
                <a:cxn ang="0">
                  <a:pos x="74" y="6"/>
                </a:cxn>
                <a:cxn ang="0">
                  <a:pos x="0" y="0"/>
                </a:cxn>
                <a:cxn ang="0">
                  <a:pos x="70" y="54"/>
                </a:cxn>
                <a:cxn ang="0">
                  <a:pos x="74" y="6"/>
                </a:cxn>
                <a:cxn ang="0">
                  <a:pos x="74" y="6"/>
                </a:cxn>
              </a:cxnLst>
              <a:rect l="0" t="0" r="r" b="b"/>
              <a:pathLst>
                <a:path w="74" h="54">
                  <a:moveTo>
                    <a:pt x="74" y="6"/>
                  </a:moveTo>
                  <a:lnTo>
                    <a:pt x="0" y="0"/>
                  </a:lnTo>
                  <a:lnTo>
                    <a:pt x="70" y="54"/>
                  </a:lnTo>
                  <a:lnTo>
                    <a:pt x="74" y="6"/>
                  </a:lnTo>
                  <a:lnTo>
                    <a:pt x="74" y="6"/>
                  </a:lnTo>
                  <a:close/>
                </a:path>
              </a:pathLst>
            </a:custGeom>
            <a:solidFill>
              <a:srgbClr val="000000"/>
            </a:solidFill>
            <a:ln w="9525">
              <a:noFill/>
              <a:round/>
              <a:headEnd/>
              <a:tailEnd/>
            </a:ln>
          </p:spPr>
          <p:txBody>
            <a:bodyPr/>
            <a:lstStyle/>
            <a:p>
              <a:endParaRPr lang="en-US"/>
            </a:p>
          </p:txBody>
        </p:sp>
        <p:sp>
          <p:nvSpPr>
            <p:cNvPr id="30293" name="Freeform 2645"/>
            <p:cNvSpPr>
              <a:spLocks/>
            </p:cNvSpPr>
            <p:nvPr/>
          </p:nvSpPr>
          <p:spPr bwMode="auto">
            <a:xfrm>
              <a:off x="808" y="1714"/>
              <a:ext cx="46" cy="72"/>
            </a:xfrm>
            <a:custGeom>
              <a:avLst/>
              <a:gdLst/>
              <a:ahLst/>
              <a:cxnLst>
                <a:cxn ang="0">
                  <a:pos x="122" y="433"/>
                </a:cxn>
                <a:cxn ang="0">
                  <a:pos x="102" y="427"/>
                </a:cxn>
                <a:cxn ang="0">
                  <a:pos x="83" y="417"/>
                </a:cxn>
                <a:cxn ang="0">
                  <a:pos x="65" y="403"/>
                </a:cxn>
                <a:cxn ang="0">
                  <a:pos x="50" y="385"/>
                </a:cxn>
                <a:cxn ang="0">
                  <a:pos x="35" y="363"/>
                </a:cxn>
                <a:cxn ang="0">
                  <a:pos x="23" y="338"/>
                </a:cxn>
                <a:cxn ang="0">
                  <a:pos x="13" y="312"/>
                </a:cxn>
                <a:cxn ang="0">
                  <a:pos x="5" y="281"/>
                </a:cxn>
                <a:cxn ang="0">
                  <a:pos x="1" y="250"/>
                </a:cxn>
                <a:cxn ang="0">
                  <a:pos x="0" y="217"/>
                </a:cxn>
                <a:cxn ang="0">
                  <a:pos x="0" y="196"/>
                </a:cxn>
                <a:cxn ang="0">
                  <a:pos x="3" y="164"/>
                </a:cxn>
                <a:cxn ang="0">
                  <a:pos x="10" y="132"/>
                </a:cxn>
                <a:cxn ang="0">
                  <a:pos x="20" y="105"/>
                </a:cxn>
                <a:cxn ang="0">
                  <a:pos x="31" y="79"/>
                </a:cxn>
                <a:cxn ang="0">
                  <a:pos x="44" y="57"/>
                </a:cxn>
                <a:cxn ang="0">
                  <a:pos x="60" y="38"/>
                </a:cxn>
                <a:cxn ang="0">
                  <a:pos x="78" y="22"/>
                </a:cxn>
                <a:cxn ang="0">
                  <a:pos x="96" y="10"/>
                </a:cxn>
                <a:cxn ang="0">
                  <a:pos x="116" y="3"/>
                </a:cxn>
                <a:cxn ang="0">
                  <a:pos x="137" y="0"/>
                </a:cxn>
                <a:cxn ang="0">
                  <a:pos x="150" y="2"/>
                </a:cxn>
                <a:cxn ang="0">
                  <a:pos x="170" y="8"/>
                </a:cxn>
                <a:cxn ang="0">
                  <a:pos x="189" y="18"/>
                </a:cxn>
                <a:cxn ang="0">
                  <a:pos x="207" y="32"/>
                </a:cxn>
                <a:cxn ang="0">
                  <a:pos x="223" y="50"/>
                </a:cxn>
                <a:cxn ang="0">
                  <a:pos x="237" y="71"/>
                </a:cxn>
                <a:cxn ang="0">
                  <a:pos x="249" y="96"/>
                </a:cxn>
                <a:cxn ang="0">
                  <a:pos x="259" y="123"/>
                </a:cxn>
                <a:cxn ang="0">
                  <a:pos x="267" y="152"/>
                </a:cxn>
                <a:cxn ang="0">
                  <a:pos x="272" y="185"/>
                </a:cxn>
                <a:cxn ang="0">
                  <a:pos x="274" y="217"/>
                </a:cxn>
                <a:cxn ang="0">
                  <a:pos x="273" y="239"/>
                </a:cxn>
                <a:cxn ang="0">
                  <a:pos x="269" y="271"/>
                </a:cxn>
                <a:cxn ang="0">
                  <a:pos x="263" y="302"/>
                </a:cxn>
                <a:cxn ang="0">
                  <a:pos x="253" y="329"/>
                </a:cxn>
                <a:cxn ang="0">
                  <a:pos x="242" y="355"/>
                </a:cxn>
                <a:cxn ang="0">
                  <a:pos x="228" y="378"/>
                </a:cxn>
                <a:cxn ang="0">
                  <a:pos x="213" y="397"/>
                </a:cxn>
                <a:cxn ang="0">
                  <a:pos x="195" y="413"/>
                </a:cxn>
                <a:cxn ang="0">
                  <a:pos x="177" y="425"/>
                </a:cxn>
                <a:cxn ang="0">
                  <a:pos x="157" y="432"/>
                </a:cxn>
                <a:cxn ang="0">
                  <a:pos x="137" y="434"/>
                </a:cxn>
              </a:cxnLst>
              <a:rect l="0" t="0" r="r" b="b"/>
              <a:pathLst>
                <a:path w="274" h="434">
                  <a:moveTo>
                    <a:pt x="137" y="434"/>
                  </a:moveTo>
                  <a:lnTo>
                    <a:pt x="129" y="434"/>
                  </a:lnTo>
                  <a:lnTo>
                    <a:pt x="122" y="433"/>
                  </a:lnTo>
                  <a:lnTo>
                    <a:pt x="116" y="432"/>
                  </a:lnTo>
                  <a:lnTo>
                    <a:pt x="109" y="431"/>
                  </a:lnTo>
                  <a:lnTo>
                    <a:pt x="102" y="427"/>
                  </a:lnTo>
                  <a:lnTo>
                    <a:pt x="96" y="425"/>
                  </a:lnTo>
                  <a:lnTo>
                    <a:pt x="90" y="422"/>
                  </a:lnTo>
                  <a:lnTo>
                    <a:pt x="83" y="417"/>
                  </a:lnTo>
                  <a:lnTo>
                    <a:pt x="78" y="413"/>
                  </a:lnTo>
                  <a:lnTo>
                    <a:pt x="71" y="408"/>
                  </a:lnTo>
                  <a:lnTo>
                    <a:pt x="65" y="403"/>
                  </a:lnTo>
                  <a:lnTo>
                    <a:pt x="60" y="397"/>
                  </a:lnTo>
                  <a:lnTo>
                    <a:pt x="54" y="392"/>
                  </a:lnTo>
                  <a:lnTo>
                    <a:pt x="50" y="385"/>
                  </a:lnTo>
                  <a:lnTo>
                    <a:pt x="44" y="378"/>
                  </a:lnTo>
                  <a:lnTo>
                    <a:pt x="40" y="371"/>
                  </a:lnTo>
                  <a:lnTo>
                    <a:pt x="35" y="363"/>
                  </a:lnTo>
                  <a:lnTo>
                    <a:pt x="31" y="355"/>
                  </a:lnTo>
                  <a:lnTo>
                    <a:pt x="26" y="347"/>
                  </a:lnTo>
                  <a:lnTo>
                    <a:pt x="23" y="338"/>
                  </a:lnTo>
                  <a:lnTo>
                    <a:pt x="20" y="329"/>
                  </a:lnTo>
                  <a:lnTo>
                    <a:pt x="16" y="320"/>
                  </a:lnTo>
                  <a:lnTo>
                    <a:pt x="13" y="312"/>
                  </a:lnTo>
                  <a:lnTo>
                    <a:pt x="10" y="302"/>
                  </a:lnTo>
                  <a:lnTo>
                    <a:pt x="7" y="292"/>
                  </a:lnTo>
                  <a:lnTo>
                    <a:pt x="5" y="281"/>
                  </a:lnTo>
                  <a:lnTo>
                    <a:pt x="3" y="271"/>
                  </a:lnTo>
                  <a:lnTo>
                    <a:pt x="2" y="261"/>
                  </a:lnTo>
                  <a:lnTo>
                    <a:pt x="1" y="250"/>
                  </a:lnTo>
                  <a:lnTo>
                    <a:pt x="0" y="239"/>
                  </a:lnTo>
                  <a:lnTo>
                    <a:pt x="0" y="228"/>
                  </a:lnTo>
                  <a:lnTo>
                    <a:pt x="0" y="217"/>
                  </a:lnTo>
                  <a:lnTo>
                    <a:pt x="0" y="217"/>
                  </a:lnTo>
                  <a:lnTo>
                    <a:pt x="0" y="206"/>
                  </a:lnTo>
                  <a:lnTo>
                    <a:pt x="0" y="196"/>
                  </a:lnTo>
                  <a:lnTo>
                    <a:pt x="1" y="185"/>
                  </a:lnTo>
                  <a:lnTo>
                    <a:pt x="2" y="174"/>
                  </a:lnTo>
                  <a:lnTo>
                    <a:pt x="3" y="164"/>
                  </a:lnTo>
                  <a:lnTo>
                    <a:pt x="5" y="152"/>
                  </a:lnTo>
                  <a:lnTo>
                    <a:pt x="7" y="142"/>
                  </a:lnTo>
                  <a:lnTo>
                    <a:pt x="10" y="132"/>
                  </a:lnTo>
                  <a:lnTo>
                    <a:pt x="13" y="123"/>
                  </a:lnTo>
                  <a:lnTo>
                    <a:pt x="16" y="113"/>
                  </a:lnTo>
                  <a:lnTo>
                    <a:pt x="20" y="105"/>
                  </a:lnTo>
                  <a:lnTo>
                    <a:pt x="23" y="96"/>
                  </a:lnTo>
                  <a:lnTo>
                    <a:pt x="26" y="88"/>
                  </a:lnTo>
                  <a:lnTo>
                    <a:pt x="31" y="79"/>
                  </a:lnTo>
                  <a:lnTo>
                    <a:pt x="35" y="71"/>
                  </a:lnTo>
                  <a:lnTo>
                    <a:pt x="40" y="63"/>
                  </a:lnTo>
                  <a:lnTo>
                    <a:pt x="44" y="57"/>
                  </a:lnTo>
                  <a:lnTo>
                    <a:pt x="50" y="50"/>
                  </a:lnTo>
                  <a:lnTo>
                    <a:pt x="54" y="43"/>
                  </a:lnTo>
                  <a:lnTo>
                    <a:pt x="60" y="38"/>
                  </a:lnTo>
                  <a:lnTo>
                    <a:pt x="65" y="32"/>
                  </a:lnTo>
                  <a:lnTo>
                    <a:pt x="71" y="27"/>
                  </a:lnTo>
                  <a:lnTo>
                    <a:pt x="78" y="22"/>
                  </a:lnTo>
                  <a:lnTo>
                    <a:pt x="83" y="18"/>
                  </a:lnTo>
                  <a:lnTo>
                    <a:pt x="90" y="13"/>
                  </a:lnTo>
                  <a:lnTo>
                    <a:pt x="96" y="10"/>
                  </a:lnTo>
                  <a:lnTo>
                    <a:pt x="102" y="8"/>
                  </a:lnTo>
                  <a:lnTo>
                    <a:pt x="109" y="4"/>
                  </a:lnTo>
                  <a:lnTo>
                    <a:pt x="116" y="3"/>
                  </a:lnTo>
                  <a:lnTo>
                    <a:pt x="122" y="2"/>
                  </a:lnTo>
                  <a:lnTo>
                    <a:pt x="129" y="1"/>
                  </a:lnTo>
                  <a:lnTo>
                    <a:pt x="137" y="0"/>
                  </a:lnTo>
                  <a:lnTo>
                    <a:pt x="137" y="0"/>
                  </a:lnTo>
                  <a:lnTo>
                    <a:pt x="143" y="1"/>
                  </a:lnTo>
                  <a:lnTo>
                    <a:pt x="150" y="2"/>
                  </a:lnTo>
                  <a:lnTo>
                    <a:pt x="157" y="3"/>
                  </a:lnTo>
                  <a:lnTo>
                    <a:pt x="164" y="4"/>
                  </a:lnTo>
                  <a:lnTo>
                    <a:pt x="170" y="8"/>
                  </a:lnTo>
                  <a:lnTo>
                    <a:pt x="177" y="10"/>
                  </a:lnTo>
                  <a:lnTo>
                    <a:pt x="182" y="13"/>
                  </a:lnTo>
                  <a:lnTo>
                    <a:pt x="189" y="18"/>
                  </a:lnTo>
                  <a:lnTo>
                    <a:pt x="195" y="22"/>
                  </a:lnTo>
                  <a:lnTo>
                    <a:pt x="201" y="27"/>
                  </a:lnTo>
                  <a:lnTo>
                    <a:pt x="207" y="32"/>
                  </a:lnTo>
                  <a:lnTo>
                    <a:pt x="213" y="38"/>
                  </a:lnTo>
                  <a:lnTo>
                    <a:pt x="218" y="43"/>
                  </a:lnTo>
                  <a:lnTo>
                    <a:pt x="223" y="50"/>
                  </a:lnTo>
                  <a:lnTo>
                    <a:pt x="228" y="57"/>
                  </a:lnTo>
                  <a:lnTo>
                    <a:pt x="233" y="63"/>
                  </a:lnTo>
                  <a:lnTo>
                    <a:pt x="237" y="71"/>
                  </a:lnTo>
                  <a:lnTo>
                    <a:pt x="242" y="79"/>
                  </a:lnTo>
                  <a:lnTo>
                    <a:pt x="246" y="88"/>
                  </a:lnTo>
                  <a:lnTo>
                    <a:pt x="249" y="96"/>
                  </a:lnTo>
                  <a:lnTo>
                    <a:pt x="253" y="105"/>
                  </a:lnTo>
                  <a:lnTo>
                    <a:pt x="256" y="113"/>
                  </a:lnTo>
                  <a:lnTo>
                    <a:pt x="259" y="123"/>
                  </a:lnTo>
                  <a:lnTo>
                    <a:pt x="263" y="132"/>
                  </a:lnTo>
                  <a:lnTo>
                    <a:pt x="265" y="142"/>
                  </a:lnTo>
                  <a:lnTo>
                    <a:pt x="267" y="152"/>
                  </a:lnTo>
                  <a:lnTo>
                    <a:pt x="269" y="164"/>
                  </a:lnTo>
                  <a:lnTo>
                    <a:pt x="271" y="174"/>
                  </a:lnTo>
                  <a:lnTo>
                    <a:pt x="272" y="185"/>
                  </a:lnTo>
                  <a:lnTo>
                    <a:pt x="273" y="196"/>
                  </a:lnTo>
                  <a:lnTo>
                    <a:pt x="273" y="206"/>
                  </a:lnTo>
                  <a:lnTo>
                    <a:pt x="274" y="217"/>
                  </a:lnTo>
                  <a:lnTo>
                    <a:pt x="274" y="217"/>
                  </a:lnTo>
                  <a:lnTo>
                    <a:pt x="273" y="228"/>
                  </a:lnTo>
                  <a:lnTo>
                    <a:pt x="273" y="239"/>
                  </a:lnTo>
                  <a:lnTo>
                    <a:pt x="272" y="250"/>
                  </a:lnTo>
                  <a:lnTo>
                    <a:pt x="271" y="261"/>
                  </a:lnTo>
                  <a:lnTo>
                    <a:pt x="269" y="271"/>
                  </a:lnTo>
                  <a:lnTo>
                    <a:pt x="267" y="281"/>
                  </a:lnTo>
                  <a:lnTo>
                    <a:pt x="265" y="292"/>
                  </a:lnTo>
                  <a:lnTo>
                    <a:pt x="263" y="302"/>
                  </a:lnTo>
                  <a:lnTo>
                    <a:pt x="259" y="312"/>
                  </a:lnTo>
                  <a:lnTo>
                    <a:pt x="256" y="320"/>
                  </a:lnTo>
                  <a:lnTo>
                    <a:pt x="253" y="329"/>
                  </a:lnTo>
                  <a:lnTo>
                    <a:pt x="249" y="338"/>
                  </a:lnTo>
                  <a:lnTo>
                    <a:pt x="246" y="347"/>
                  </a:lnTo>
                  <a:lnTo>
                    <a:pt x="242" y="355"/>
                  </a:lnTo>
                  <a:lnTo>
                    <a:pt x="237" y="363"/>
                  </a:lnTo>
                  <a:lnTo>
                    <a:pt x="233" y="371"/>
                  </a:lnTo>
                  <a:lnTo>
                    <a:pt x="228" y="378"/>
                  </a:lnTo>
                  <a:lnTo>
                    <a:pt x="223" y="385"/>
                  </a:lnTo>
                  <a:lnTo>
                    <a:pt x="218" y="392"/>
                  </a:lnTo>
                  <a:lnTo>
                    <a:pt x="213" y="397"/>
                  </a:lnTo>
                  <a:lnTo>
                    <a:pt x="207" y="403"/>
                  </a:lnTo>
                  <a:lnTo>
                    <a:pt x="201" y="408"/>
                  </a:lnTo>
                  <a:lnTo>
                    <a:pt x="195" y="413"/>
                  </a:lnTo>
                  <a:lnTo>
                    <a:pt x="189" y="417"/>
                  </a:lnTo>
                  <a:lnTo>
                    <a:pt x="182" y="422"/>
                  </a:lnTo>
                  <a:lnTo>
                    <a:pt x="177" y="425"/>
                  </a:lnTo>
                  <a:lnTo>
                    <a:pt x="170" y="427"/>
                  </a:lnTo>
                  <a:lnTo>
                    <a:pt x="164" y="431"/>
                  </a:lnTo>
                  <a:lnTo>
                    <a:pt x="157" y="432"/>
                  </a:lnTo>
                  <a:lnTo>
                    <a:pt x="150" y="433"/>
                  </a:lnTo>
                  <a:lnTo>
                    <a:pt x="143" y="434"/>
                  </a:lnTo>
                  <a:lnTo>
                    <a:pt x="137" y="434"/>
                  </a:lnTo>
                  <a:lnTo>
                    <a:pt x="137" y="434"/>
                  </a:lnTo>
                  <a:close/>
                </a:path>
              </a:pathLst>
            </a:custGeom>
            <a:solidFill>
              <a:srgbClr val="000000"/>
            </a:solidFill>
            <a:ln w="9525">
              <a:noFill/>
              <a:round/>
              <a:headEnd/>
              <a:tailEnd/>
            </a:ln>
          </p:spPr>
          <p:txBody>
            <a:bodyPr/>
            <a:lstStyle/>
            <a:p>
              <a:endParaRPr lang="en-US"/>
            </a:p>
          </p:txBody>
        </p:sp>
        <p:sp>
          <p:nvSpPr>
            <p:cNvPr id="30294" name="Freeform 2646"/>
            <p:cNvSpPr>
              <a:spLocks/>
            </p:cNvSpPr>
            <p:nvPr/>
          </p:nvSpPr>
          <p:spPr bwMode="auto">
            <a:xfrm>
              <a:off x="805" y="1713"/>
              <a:ext cx="45" cy="74"/>
            </a:xfrm>
            <a:custGeom>
              <a:avLst/>
              <a:gdLst/>
              <a:ahLst/>
              <a:cxnLst>
                <a:cxn ang="0">
                  <a:pos x="122" y="443"/>
                </a:cxn>
                <a:cxn ang="0">
                  <a:pos x="102" y="437"/>
                </a:cxn>
                <a:cxn ang="0">
                  <a:pos x="83" y="427"/>
                </a:cxn>
                <a:cxn ang="0">
                  <a:pos x="65" y="412"/>
                </a:cxn>
                <a:cxn ang="0">
                  <a:pos x="50" y="394"/>
                </a:cxn>
                <a:cxn ang="0">
                  <a:pos x="35" y="372"/>
                </a:cxn>
                <a:cxn ang="0">
                  <a:pos x="23" y="346"/>
                </a:cxn>
                <a:cxn ang="0">
                  <a:pos x="13" y="318"/>
                </a:cxn>
                <a:cxn ang="0">
                  <a:pos x="5" y="288"/>
                </a:cxn>
                <a:cxn ang="0">
                  <a:pos x="1" y="257"/>
                </a:cxn>
                <a:cxn ang="0">
                  <a:pos x="0" y="223"/>
                </a:cxn>
                <a:cxn ang="0">
                  <a:pos x="0" y="200"/>
                </a:cxn>
                <a:cxn ang="0">
                  <a:pos x="3" y="168"/>
                </a:cxn>
                <a:cxn ang="0">
                  <a:pos x="10" y="137"/>
                </a:cxn>
                <a:cxn ang="0">
                  <a:pos x="20" y="108"/>
                </a:cxn>
                <a:cxn ang="0">
                  <a:pos x="31" y="81"/>
                </a:cxn>
                <a:cxn ang="0">
                  <a:pos x="44" y="59"/>
                </a:cxn>
                <a:cxn ang="0">
                  <a:pos x="60" y="39"/>
                </a:cxn>
                <a:cxn ang="0">
                  <a:pos x="78" y="22"/>
                </a:cxn>
                <a:cxn ang="0">
                  <a:pos x="95" y="11"/>
                </a:cxn>
                <a:cxn ang="0">
                  <a:pos x="116" y="4"/>
                </a:cxn>
                <a:cxn ang="0">
                  <a:pos x="137" y="0"/>
                </a:cxn>
                <a:cxn ang="0">
                  <a:pos x="150" y="2"/>
                </a:cxn>
                <a:cxn ang="0">
                  <a:pos x="170" y="8"/>
                </a:cxn>
                <a:cxn ang="0">
                  <a:pos x="189" y="18"/>
                </a:cxn>
                <a:cxn ang="0">
                  <a:pos x="207" y="34"/>
                </a:cxn>
                <a:cxn ang="0">
                  <a:pos x="223" y="51"/>
                </a:cxn>
                <a:cxn ang="0">
                  <a:pos x="237" y="74"/>
                </a:cxn>
                <a:cxn ang="0">
                  <a:pos x="249" y="99"/>
                </a:cxn>
                <a:cxn ang="0">
                  <a:pos x="259" y="127"/>
                </a:cxn>
                <a:cxn ang="0">
                  <a:pos x="267" y="157"/>
                </a:cxn>
                <a:cxn ang="0">
                  <a:pos x="272" y="189"/>
                </a:cxn>
                <a:cxn ang="0">
                  <a:pos x="274" y="223"/>
                </a:cxn>
                <a:cxn ang="0">
                  <a:pos x="273" y="246"/>
                </a:cxn>
                <a:cxn ang="0">
                  <a:pos x="269" y="278"/>
                </a:cxn>
                <a:cxn ang="0">
                  <a:pos x="263" y="310"/>
                </a:cxn>
                <a:cxn ang="0">
                  <a:pos x="253" y="337"/>
                </a:cxn>
                <a:cxn ang="0">
                  <a:pos x="242" y="364"/>
                </a:cxn>
                <a:cxn ang="0">
                  <a:pos x="228" y="386"/>
                </a:cxn>
                <a:cxn ang="0">
                  <a:pos x="213" y="406"/>
                </a:cxn>
                <a:cxn ang="0">
                  <a:pos x="195" y="423"/>
                </a:cxn>
                <a:cxn ang="0">
                  <a:pos x="177" y="434"/>
                </a:cxn>
                <a:cxn ang="0">
                  <a:pos x="157" y="442"/>
                </a:cxn>
                <a:cxn ang="0">
                  <a:pos x="137" y="444"/>
                </a:cxn>
              </a:cxnLst>
              <a:rect l="0" t="0" r="r" b="b"/>
              <a:pathLst>
                <a:path w="274" h="444">
                  <a:moveTo>
                    <a:pt x="137" y="444"/>
                  </a:moveTo>
                  <a:lnTo>
                    <a:pt x="129" y="444"/>
                  </a:lnTo>
                  <a:lnTo>
                    <a:pt x="122" y="443"/>
                  </a:lnTo>
                  <a:lnTo>
                    <a:pt x="116" y="442"/>
                  </a:lnTo>
                  <a:lnTo>
                    <a:pt x="109" y="440"/>
                  </a:lnTo>
                  <a:lnTo>
                    <a:pt x="102" y="437"/>
                  </a:lnTo>
                  <a:lnTo>
                    <a:pt x="95" y="434"/>
                  </a:lnTo>
                  <a:lnTo>
                    <a:pt x="90" y="431"/>
                  </a:lnTo>
                  <a:lnTo>
                    <a:pt x="83" y="427"/>
                  </a:lnTo>
                  <a:lnTo>
                    <a:pt x="78" y="423"/>
                  </a:lnTo>
                  <a:lnTo>
                    <a:pt x="71" y="417"/>
                  </a:lnTo>
                  <a:lnTo>
                    <a:pt x="65" y="412"/>
                  </a:lnTo>
                  <a:lnTo>
                    <a:pt x="60" y="406"/>
                  </a:lnTo>
                  <a:lnTo>
                    <a:pt x="54" y="401"/>
                  </a:lnTo>
                  <a:lnTo>
                    <a:pt x="50" y="394"/>
                  </a:lnTo>
                  <a:lnTo>
                    <a:pt x="44" y="386"/>
                  </a:lnTo>
                  <a:lnTo>
                    <a:pt x="40" y="380"/>
                  </a:lnTo>
                  <a:lnTo>
                    <a:pt x="35" y="372"/>
                  </a:lnTo>
                  <a:lnTo>
                    <a:pt x="31" y="364"/>
                  </a:lnTo>
                  <a:lnTo>
                    <a:pt x="26" y="355"/>
                  </a:lnTo>
                  <a:lnTo>
                    <a:pt x="23" y="346"/>
                  </a:lnTo>
                  <a:lnTo>
                    <a:pt x="20" y="337"/>
                  </a:lnTo>
                  <a:lnTo>
                    <a:pt x="16" y="328"/>
                  </a:lnTo>
                  <a:lnTo>
                    <a:pt x="13" y="318"/>
                  </a:lnTo>
                  <a:lnTo>
                    <a:pt x="10" y="310"/>
                  </a:lnTo>
                  <a:lnTo>
                    <a:pt x="7" y="300"/>
                  </a:lnTo>
                  <a:lnTo>
                    <a:pt x="5" y="288"/>
                  </a:lnTo>
                  <a:lnTo>
                    <a:pt x="3" y="278"/>
                  </a:lnTo>
                  <a:lnTo>
                    <a:pt x="2" y="267"/>
                  </a:lnTo>
                  <a:lnTo>
                    <a:pt x="1" y="257"/>
                  </a:lnTo>
                  <a:lnTo>
                    <a:pt x="0" y="246"/>
                  </a:lnTo>
                  <a:lnTo>
                    <a:pt x="0" y="235"/>
                  </a:lnTo>
                  <a:lnTo>
                    <a:pt x="0" y="223"/>
                  </a:lnTo>
                  <a:lnTo>
                    <a:pt x="0" y="223"/>
                  </a:lnTo>
                  <a:lnTo>
                    <a:pt x="0" y="212"/>
                  </a:lnTo>
                  <a:lnTo>
                    <a:pt x="0" y="200"/>
                  </a:lnTo>
                  <a:lnTo>
                    <a:pt x="1" y="189"/>
                  </a:lnTo>
                  <a:lnTo>
                    <a:pt x="2" y="178"/>
                  </a:lnTo>
                  <a:lnTo>
                    <a:pt x="3" y="168"/>
                  </a:lnTo>
                  <a:lnTo>
                    <a:pt x="5" y="157"/>
                  </a:lnTo>
                  <a:lnTo>
                    <a:pt x="7" y="147"/>
                  </a:lnTo>
                  <a:lnTo>
                    <a:pt x="10" y="137"/>
                  </a:lnTo>
                  <a:lnTo>
                    <a:pt x="13" y="127"/>
                  </a:lnTo>
                  <a:lnTo>
                    <a:pt x="16" y="117"/>
                  </a:lnTo>
                  <a:lnTo>
                    <a:pt x="20" y="108"/>
                  </a:lnTo>
                  <a:lnTo>
                    <a:pt x="23" y="99"/>
                  </a:lnTo>
                  <a:lnTo>
                    <a:pt x="26" y="90"/>
                  </a:lnTo>
                  <a:lnTo>
                    <a:pt x="31" y="81"/>
                  </a:lnTo>
                  <a:lnTo>
                    <a:pt x="35" y="74"/>
                  </a:lnTo>
                  <a:lnTo>
                    <a:pt x="40" y="66"/>
                  </a:lnTo>
                  <a:lnTo>
                    <a:pt x="44" y="59"/>
                  </a:lnTo>
                  <a:lnTo>
                    <a:pt x="50" y="51"/>
                  </a:lnTo>
                  <a:lnTo>
                    <a:pt x="54" y="45"/>
                  </a:lnTo>
                  <a:lnTo>
                    <a:pt x="60" y="39"/>
                  </a:lnTo>
                  <a:lnTo>
                    <a:pt x="65" y="34"/>
                  </a:lnTo>
                  <a:lnTo>
                    <a:pt x="71" y="28"/>
                  </a:lnTo>
                  <a:lnTo>
                    <a:pt x="78" y="22"/>
                  </a:lnTo>
                  <a:lnTo>
                    <a:pt x="83" y="18"/>
                  </a:lnTo>
                  <a:lnTo>
                    <a:pt x="90" y="15"/>
                  </a:lnTo>
                  <a:lnTo>
                    <a:pt x="95" y="11"/>
                  </a:lnTo>
                  <a:lnTo>
                    <a:pt x="102" y="8"/>
                  </a:lnTo>
                  <a:lnTo>
                    <a:pt x="109" y="6"/>
                  </a:lnTo>
                  <a:lnTo>
                    <a:pt x="116" y="4"/>
                  </a:lnTo>
                  <a:lnTo>
                    <a:pt x="122" y="2"/>
                  </a:lnTo>
                  <a:lnTo>
                    <a:pt x="129" y="1"/>
                  </a:lnTo>
                  <a:lnTo>
                    <a:pt x="137" y="0"/>
                  </a:lnTo>
                  <a:lnTo>
                    <a:pt x="137" y="0"/>
                  </a:lnTo>
                  <a:lnTo>
                    <a:pt x="143" y="1"/>
                  </a:lnTo>
                  <a:lnTo>
                    <a:pt x="150" y="2"/>
                  </a:lnTo>
                  <a:lnTo>
                    <a:pt x="157" y="4"/>
                  </a:lnTo>
                  <a:lnTo>
                    <a:pt x="163" y="6"/>
                  </a:lnTo>
                  <a:lnTo>
                    <a:pt x="170" y="8"/>
                  </a:lnTo>
                  <a:lnTo>
                    <a:pt x="177" y="11"/>
                  </a:lnTo>
                  <a:lnTo>
                    <a:pt x="182" y="15"/>
                  </a:lnTo>
                  <a:lnTo>
                    <a:pt x="189" y="18"/>
                  </a:lnTo>
                  <a:lnTo>
                    <a:pt x="195" y="22"/>
                  </a:lnTo>
                  <a:lnTo>
                    <a:pt x="201" y="28"/>
                  </a:lnTo>
                  <a:lnTo>
                    <a:pt x="207" y="34"/>
                  </a:lnTo>
                  <a:lnTo>
                    <a:pt x="213" y="39"/>
                  </a:lnTo>
                  <a:lnTo>
                    <a:pt x="218" y="45"/>
                  </a:lnTo>
                  <a:lnTo>
                    <a:pt x="223" y="51"/>
                  </a:lnTo>
                  <a:lnTo>
                    <a:pt x="228" y="59"/>
                  </a:lnTo>
                  <a:lnTo>
                    <a:pt x="233" y="66"/>
                  </a:lnTo>
                  <a:lnTo>
                    <a:pt x="237" y="74"/>
                  </a:lnTo>
                  <a:lnTo>
                    <a:pt x="242" y="81"/>
                  </a:lnTo>
                  <a:lnTo>
                    <a:pt x="246" y="90"/>
                  </a:lnTo>
                  <a:lnTo>
                    <a:pt x="249" y="99"/>
                  </a:lnTo>
                  <a:lnTo>
                    <a:pt x="253" y="108"/>
                  </a:lnTo>
                  <a:lnTo>
                    <a:pt x="256" y="117"/>
                  </a:lnTo>
                  <a:lnTo>
                    <a:pt x="259" y="127"/>
                  </a:lnTo>
                  <a:lnTo>
                    <a:pt x="263" y="137"/>
                  </a:lnTo>
                  <a:lnTo>
                    <a:pt x="265" y="147"/>
                  </a:lnTo>
                  <a:lnTo>
                    <a:pt x="267" y="157"/>
                  </a:lnTo>
                  <a:lnTo>
                    <a:pt x="269" y="168"/>
                  </a:lnTo>
                  <a:lnTo>
                    <a:pt x="271" y="178"/>
                  </a:lnTo>
                  <a:lnTo>
                    <a:pt x="272" y="189"/>
                  </a:lnTo>
                  <a:lnTo>
                    <a:pt x="273" y="200"/>
                  </a:lnTo>
                  <a:lnTo>
                    <a:pt x="273" y="212"/>
                  </a:lnTo>
                  <a:lnTo>
                    <a:pt x="274" y="223"/>
                  </a:lnTo>
                  <a:lnTo>
                    <a:pt x="274" y="223"/>
                  </a:lnTo>
                  <a:lnTo>
                    <a:pt x="273" y="235"/>
                  </a:lnTo>
                  <a:lnTo>
                    <a:pt x="273" y="246"/>
                  </a:lnTo>
                  <a:lnTo>
                    <a:pt x="272" y="257"/>
                  </a:lnTo>
                  <a:lnTo>
                    <a:pt x="271" y="267"/>
                  </a:lnTo>
                  <a:lnTo>
                    <a:pt x="269" y="278"/>
                  </a:lnTo>
                  <a:lnTo>
                    <a:pt x="267" y="288"/>
                  </a:lnTo>
                  <a:lnTo>
                    <a:pt x="265" y="300"/>
                  </a:lnTo>
                  <a:lnTo>
                    <a:pt x="263" y="310"/>
                  </a:lnTo>
                  <a:lnTo>
                    <a:pt x="259" y="318"/>
                  </a:lnTo>
                  <a:lnTo>
                    <a:pt x="256" y="328"/>
                  </a:lnTo>
                  <a:lnTo>
                    <a:pt x="253" y="337"/>
                  </a:lnTo>
                  <a:lnTo>
                    <a:pt x="249" y="346"/>
                  </a:lnTo>
                  <a:lnTo>
                    <a:pt x="246" y="355"/>
                  </a:lnTo>
                  <a:lnTo>
                    <a:pt x="242" y="364"/>
                  </a:lnTo>
                  <a:lnTo>
                    <a:pt x="237" y="372"/>
                  </a:lnTo>
                  <a:lnTo>
                    <a:pt x="233" y="380"/>
                  </a:lnTo>
                  <a:lnTo>
                    <a:pt x="228" y="386"/>
                  </a:lnTo>
                  <a:lnTo>
                    <a:pt x="223" y="394"/>
                  </a:lnTo>
                  <a:lnTo>
                    <a:pt x="218" y="401"/>
                  </a:lnTo>
                  <a:lnTo>
                    <a:pt x="213" y="406"/>
                  </a:lnTo>
                  <a:lnTo>
                    <a:pt x="207" y="412"/>
                  </a:lnTo>
                  <a:lnTo>
                    <a:pt x="201" y="417"/>
                  </a:lnTo>
                  <a:lnTo>
                    <a:pt x="195" y="423"/>
                  </a:lnTo>
                  <a:lnTo>
                    <a:pt x="189" y="427"/>
                  </a:lnTo>
                  <a:lnTo>
                    <a:pt x="182" y="431"/>
                  </a:lnTo>
                  <a:lnTo>
                    <a:pt x="177" y="434"/>
                  </a:lnTo>
                  <a:lnTo>
                    <a:pt x="170" y="437"/>
                  </a:lnTo>
                  <a:lnTo>
                    <a:pt x="163" y="440"/>
                  </a:lnTo>
                  <a:lnTo>
                    <a:pt x="157" y="442"/>
                  </a:lnTo>
                  <a:lnTo>
                    <a:pt x="150" y="443"/>
                  </a:lnTo>
                  <a:lnTo>
                    <a:pt x="143" y="444"/>
                  </a:lnTo>
                  <a:lnTo>
                    <a:pt x="137" y="444"/>
                  </a:lnTo>
                  <a:lnTo>
                    <a:pt x="137" y="444"/>
                  </a:lnTo>
                  <a:close/>
                </a:path>
              </a:pathLst>
            </a:custGeom>
            <a:solidFill>
              <a:srgbClr val="000000"/>
            </a:solidFill>
            <a:ln w="9525">
              <a:noFill/>
              <a:round/>
              <a:headEnd/>
              <a:tailEnd/>
            </a:ln>
          </p:spPr>
          <p:txBody>
            <a:bodyPr/>
            <a:lstStyle/>
            <a:p>
              <a:endParaRPr lang="en-US"/>
            </a:p>
          </p:txBody>
        </p:sp>
        <p:sp>
          <p:nvSpPr>
            <p:cNvPr id="30295" name="Freeform 2647"/>
            <p:cNvSpPr>
              <a:spLocks/>
            </p:cNvSpPr>
            <p:nvPr/>
          </p:nvSpPr>
          <p:spPr bwMode="auto">
            <a:xfrm>
              <a:off x="806" y="1718"/>
              <a:ext cx="13" cy="8"/>
            </a:xfrm>
            <a:custGeom>
              <a:avLst/>
              <a:gdLst/>
              <a:ahLst/>
              <a:cxnLst>
                <a:cxn ang="0">
                  <a:pos x="75" y="0"/>
                </a:cxn>
                <a:cxn ang="0">
                  <a:pos x="0" y="0"/>
                </a:cxn>
                <a:cxn ang="0">
                  <a:pos x="57" y="46"/>
                </a:cxn>
                <a:cxn ang="0">
                  <a:pos x="75" y="0"/>
                </a:cxn>
                <a:cxn ang="0">
                  <a:pos x="75" y="0"/>
                </a:cxn>
              </a:cxnLst>
              <a:rect l="0" t="0" r="r" b="b"/>
              <a:pathLst>
                <a:path w="75" h="46">
                  <a:moveTo>
                    <a:pt x="75" y="0"/>
                  </a:moveTo>
                  <a:lnTo>
                    <a:pt x="0" y="0"/>
                  </a:lnTo>
                  <a:lnTo>
                    <a:pt x="57" y="46"/>
                  </a:lnTo>
                  <a:lnTo>
                    <a:pt x="75" y="0"/>
                  </a:lnTo>
                  <a:lnTo>
                    <a:pt x="75" y="0"/>
                  </a:lnTo>
                  <a:close/>
                </a:path>
              </a:pathLst>
            </a:custGeom>
            <a:solidFill>
              <a:srgbClr val="000000"/>
            </a:solidFill>
            <a:ln w="9525">
              <a:noFill/>
              <a:round/>
              <a:headEnd/>
              <a:tailEnd/>
            </a:ln>
          </p:spPr>
          <p:txBody>
            <a:bodyPr/>
            <a:lstStyle/>
            <a:p>
              <a:endParaRPr lang="en-US"/>
            </a:p>
          </p:txBody>
        </p:sp>
        <p:sp>
          <p:nvSpPr>
            <p:cNvPr id="30296" name="Freeform 2648"/>
            <p:cNvSpPr>
              <a:spLocks/>
            </p:cNvSpPr>
            <p:nvPr/>
          </p:nvSpPr>
          <p:spPr bwMode="auto">
            <a:xfrm>
              <a:off x="791" y="1713"/>
              <a:ext cx="46" cy="75"/>
            </a:xfrm>
            <a:custGeom>
              <a:avLst/>
              <a:gdLst/>
              <a:ahLst/>
              <a:cxnLst>
                <a:cxn ang="0">
                  <a:pos x="125" y="449"/>
                </a:cxn>
                <a:cxn ang="0">
                  <a:pos x="103" y="443"/>
                </a:cxn>
                <a:cxn ang="0">
                  <a:pos x="85" y="432"/>
                </a:cxn>
                <a:cxn ang="0">
                  <a:pos x="67" y="418"/>
                </a:cxn>
                <a:cxn ang="0">
                  <a:pos x="50" y="399"/>
                </a:cxn>
                <a:cxn ang="0">
                  <a:pos x="35" y="377"/>
                </a:cxn>
                <a:cxn ang="0">
                  <a:pos x="23" y="351"/>
                </a:cxn>
                <a:cxn ang="0">
                  <a:pos x="13" y="322"/>
                </a:cxn>
                <a:cxn ang="0">
                  <a:pos x="5" y="292"/>
                </a:cxn>
                <a:cxn ang="0">
                  <a:pos x="1" y="260"/>
                </a:cxn>
                <a:cxn ang="0">
                  <a:pos x="0" y="225"/>
                </a:cxn>
                <a:cxn ang="0">
                  <a:pos x="0" y="203"/>
                </a:cxn>
                <a:cxn ang="0">
                  <a:pos x="3" y="171"/>
                </a:cxn>
                <a:cxn ang="0">
                  <a:pos x="10" y="139"/>
                </a:cxn>
                <a:cxn ang="0">
                  <a:pos x="20" y="109"/>
                </a:cxn>
                <a:cxn ang="0">
                  <a:pos x="31" y="84"/>
                </a:cxn>
                <a:cxn ang="0">
                  <a:pos x="44" y="60"/>
                </a:cxn>
                <a:cxn ang="0">
                  <a:pos x="61" y="39"/>
                </a:cxn>
                <a:cxn ang="0">
                  <a:pos x="78" y="24"/>
                </a:cxn>
                <a:cxn ang="0">
                  <a:pos x="97" y="12"/>
                </a:cxn>
                <a:cxn ang="0">
                  <a:pos x="117" y="4"/>
                </a:cxn>
                <a:cxn ang="0">
                  <a:pos x="139" y="0"/>
                </a:cxn>
                <a:cxn ang="0">
                  <a:pos x="153" y="3"/>
                </a:cxn>
                <a:cxn ang="0">
                  <a:pos x="174" y="8"/>
                </a:cxn>
                <a:cxn ang="0">
                  <a:pos x="194" y="19"/>
                </a:cxn>
                <a:cxn ang="0">
                  <a:pos x="212" y="34"/>
                </a:cxn>
                <a:cxn ang="0">
                  <a:pos x="228" y="53"/>
                </a:cxn>
                <a:cxn ang="0">
                  <a:pos x="243" y="75"/>
                </a:cxn>
                <a:cxn ang="0">
                  <a:pos x="255" y="101"/>
                </a:cxn>
                <a:cxn ang="0">
                  <a:pos x="265" y="129"/>
                </a:cxn>
                <a:cxn ang="0">
                  <a:pos x="273" y="160"/>
                </a:cxn>
                <a:cxn ang="0">
                  <a:pos x="277" y="192"/>
                </a:cxn>
                <a:cxn ang="0">
                  <a:pos x="280" y="225"/>
                </a:cxn>
                <a:cxn ang="0">
                  <a:pos x="279" y="249"/>
                </a:cxn>
                <a:cxn ang="0">
                  <a:pos x="275" y="281"/>
                </a:cxn>
                <a:cxn ang="0">
                  <a:pos x="269" y="312"/>
                </a:cxn>
                <a:cxn ang="0">
                  <a:pos x="258" y="342"/>
                </a:cxn>
                <a:cxn ang="0">
                  <a:pos x="247" y="368"/>
                </a:cxn>
                <a:cxn ang="0">
                  <a:pos x="233" y="391"/>
                </a:cxn>
                <a:cxn ang="0">
                  <a:pos x="217" y="412"/>
                </a:cxn>
                <a:cxn ang="0">
                  <a:pos x="199" y="428"/>
                </a:cxn>
                <a:cxn ang="0">
                  <a:pos x="180" y="440"/>
                </a:cxn>
                <a:cxn ang="0">
                  <a:pos x="160" y="448"/>
                </a:cxn>
                <a:cxn ang="0">
                  <a:pos x="139" y="450"/>
                </a:cxn>
              </a:cxnLst>
              <a:rect l="0" t="0" r="r" b="b"/>
              <a:pathLst>
                <a:path w="280" h="450">
                  <a:moveTo>
                    <a:pt x="139" y="450"/>
                  </a:moveTo>
                  <a:lnTo>
                    <a:pt x="131" y="450"/>
                  </a:lnTo>
                  <a:lnTo>
                    <a:pt x="125" y="449"/>
                  </a:lnTo>
                  <a:lnTo>
                    <a:pt x="117" y="448"/>
                  </a:lnTo>
                  <a:lnTo>
                    <a:pt x="110" y="445"/>
                  </a:lnTo>
                  <a:lnTo>
                    <a:pt x="103" y="443"/>
                  </a:lnTo>
                  <a:lnTo>
                    <a:pt x="97" y="440"/>
                  </a:lnTo>
                  <a:lnTo>
                    <a:pt x="91" y="437"/>
                  </a:lnTo>
                  <a:lnTo>
                    <a:pt x="85" y="432"/>
                  </a:lnTo>
                  <a:lnTo>
                    <a:pt x="78" y="428"/>
                  </a:lnTo>
                  <a:lnTo>
                    <a:pt x="72" y="423"/>
                  </a:lnTo>
                  <a:lnTo>
                    <a:pt x="67" y="418"/>
                  </a:lnTo>
                  <a:lnTo>
                    <a:pt x="61" y="412"/>
                  </a:lnTo>
                  <a:lnTo>
                    <a:pt x="56" y="405"/>
                  </a:lnTo>
                  <a:lnTo>
                    <a:pt x="50" y="399"/>
                  </a:lnTo>
                  <a:lnTo>
                    <a:pt x="44" y="391"/>
                  </a:lnTo>
                  <a:lnTo>
                    <a:pt x="40" y="384"/>
                  </a:lnTo>
                  <a:lnTo>
                    <a:pt x="35" y="377"/>
                  </a:lnTo>
                  <a:lnTo>
                    <a:pt x="31" y="368"/>
                  </a:lnTo>
                  <a:lnTo>
                    <a:pt x="27" y="360"/>
                  </a:lnTo>
                  <a:lnTo>
                    <a:pt x="23" y="351"/>
                  </a:lnTo>
                  <a:lnTo>
                    <a:pt x="20" y="342"/>
                  </a:lnTo>
                  <a:lnTo>
                    <a:pt x="17" y="332"/>
                  </a:lnTo>
                  <a:lnTo>
                    <a:pt x="13" y="322"/>
                  </a:lnTo>
                  <a:lnTo>
                    <a:pt x="10" y="312"/>
                  </a:lnTo>
                  <a:lnTo>
                    <a:pt x="8" y="302"/>
                  </a:lnTo>
                  <a:lnTo>
                    <a:pt x="5" y="292"/>
                  </a:lnTo>
                  <a:lnTo>
                    <a:pt x="3" y="281"/>
                  </a:lnTo>
                  <a:lnTo>
                    <a:pt x="2" y="271"/>
                  </a:lnTo>
                  <a:lnTo>
                    <a:pt x="1" y="260"/>
                  </a:lnTo>
                  <a:lnTo>
                    <a:pt x="0" y="249"/>
                  </a:lnTo>
                  <a:lnTo>
                    <a:pt x="0" y="237"/>
                  </a:lnTo>
                  <a:lnTo>
                    <a:pt x="0" y="225"/>
                  </a:lnTo>
                  <a:lnTo>
                    <a:pt x="0" y="225"/>
                  </a:lnTo>
                  <a:lnTo>
                    <a:pt x="0" y="214"/>
                  </a:lnTo>
                  <a:lnTo>
                    <a:pt x="0" y="203"/>
                  </a:lnTo>
                  <a:lnTo>
                    <a:pt x="1" y="192"/>
                  </a:lnTo>
                  <a:lnTo>
                    <a:pt x="2" y="181"/>
                  </a:lnTo>
                  <a:lnTo>
                    <a:pt x="3" y="171"/>
                  </a:lnTo>
                  <a:lnTo>
                    <a:pt x="5" y="160"/>
                  </a:lnTo>
                  <a:lnTo>
                    <a:pt x="8" y="150"/>
                  </a:lnTo>
                  <a:lnTo>
                    <a:pt x="10" y="139"/>
                  </a:lnTo>
                  <a:lnTo>
                    <a:pt x="13" y="129"/>
                  </a:lnTo>
                  <a:lnTo>
                    <a:pt x="17" y="119"/>
                  </a:lnTo>
                  <a:lnTo>
                    <a:pt x="20" y="109"/>
                  </a:lnTo>
                  <a:lnTo>
                    <a:pt x="23" y="101"/>
                  </a:lnTo>
                  <a:lnTo>
                    <a:pt x="27" y="92"/>
                  </a:lnTo>
                  <a:lnTo>
                    <a:pt x="31" y="84"/>
                  </a:lnTo>
                  <a:lnTo>
                    <a:pt x="35" y="75"/>
                  </a:lnTo>
                  <a:lnTo>
                    <a:pt x="40" y="67"/>
                  </a:lnTo>
                  <a:lnTo>
                    <a:pt x="44" y="60"/>
                  </a:lnTo>
                  <a:lnTo>
                    <a:pt x="50" y="53"/>
                  </a:lnTo>
                  <a:lnTo>
                    <a:pt x="56" y="46"/>
                  </a:lnTo>
                  <a:lnTo>
                    <a:pt x="61" y="39"/>
                  </a:lnTo>
                  <a:lnTo>
                    <a:pt x="67" y="34"/>
                  </a:lnTo>
                  <a:lnTo>
                    <a:pt x="72" y="28"/>
                  </a:lnTo>
                  <a:lnTo>
                    <a:pt x="78" y="24"/>
                  </a:lnTo>
                  <a:lnTo>
                    <a:pt x="85" y="19"/>
                  </a:lnTo>
                  <a:lnTo>
                    <a:pt x="91" y="15"/>
                  </a:lnTo>
                  <a:lnTo>
                    <a:pt x="97" y="12"/>
                  </a:lnTo>
                  <a:lnTo>
                    <a:pt x="103" y="8"/>
                  </a:lnTo>
                  <a:lnTo>
                    <a:pt x="110" y="6"/>
                  </a:lnTo>
                  <a:lnTo>
                    <a:pt x="117" y="4"/>
                  </a:lnTo>
                  <a:lnTo>
                    <a:pt x="125" y="3"/>
                  </a:lnTo>
                  <a:lnTo>
                    <a:pt x="131" y="2"/>
                  </a:lnTo>
                  <a:lnTo>
                    <a:pt x="139" y="0"/>
                  </a:lnTo>
                  <a:lnTo>
                    <a:pt x="139" y="0"/>
                  </a:lnTo>
                  <a:lnTo>
                    <a:pt x="146" y="2"/>
                  </a:lnTo>
                  <a:lnTo>
                    <a:pt x="153" y="3"/>
                  </a:lnTo>
                  <a:lnTo>
                    <a:pt x="160" y="4"/>
                  </a:lnTo>
                  <a:lnTo>
                    <a:pt x="167" y="6"/>
                  </a:lnTo>
                  <a:lnTo>
                    <a:pt x="174" y="8"/>
                  </a:lnTo>
                  <a:lnTo>
                    <a:pt x="180" y="12"/>
                  </a:lnTo>
                  <a:lnTo>
                    <a:pt x="187" y="15"/>
                  </a:lnTo>
                  <a:lnTo>
                    <a:pt x="194" y="19"/>
                  </a:lnTo>
                  <a:lnTo>
                    <a:pt x="199" y="24"/>
                  </a:lnTo>
                  <a:lnTo>
                    <a:pt x="206" y="28"/>
                  </a:lnTo>
                  <a:lnTo>
                    <a:pt x="212" y="34"/>
                  </a:lnTo>
                  <a:lnTo>
                    <a:pt x="217" y="39"/>
                  </a:lnTo>
                  <a:lnTo>
                    <a:pt x="223" y="46"/>
                  </a:lnTo>
                  <a:lnTo>
                    <a:pt x="228" y="53"/>
                  </a:lnTo>
                  <a:lnTo>
                    <a:pt x="233" y="60"/>
                  </a:lnTo>
                  <a:lnTo>
                    <a:pt x="238" y="67"/>
                  </a:lnTo>
                  <a:lnTo>
                    <a:pt x="243" y="75"/>
                  </a:lnTo>
                  <a:lnTo>
                    <a:pt x="247" y="84"/>
                  </a:lnTo>
                  <a:lnTo>
                    <a:pt x="252" y="92"/>
                  </a:lnTo>
                  <a:lnTo>
                    <a:pt x="255" y="101"/>
                  </a:lnTo>
                  <a:lnTo>
                    <a:pt x="258" y="109"/>
                  </a:lnTo>
                  <a:lnTo>
                    <a:pt x="262" y="119"/>
                  </a:lnTo>
                  <a:lnTo>
                    <a:pt x="265" y="129"/>
                  </a:lnTo>
                  <a:lnTo>
                    <a:pt x="269" y="139"/>
                  </a:lnTo>
                  <a:lnTo>
                    <a:pt x="271" y="150"/>
                  </a:lnTo>
                  <a:lnTo>
                    <a:pt x="273" y="160"/>
                  </a:lnTo>
                  <a:lnTo>
                    <a:pt x="275" y="171"/>
                  </a:lnTo>
                  <a:lnTo>
                    <a:pt x="276" y="181"/>
                  </a:lnTo>
                  <a:lnTo>
                    <a:pt x="277" y="192"/>
                  </a:lnTo>
                  <a:lnTo>
                    <a:pt x="279" y="203"/>
                  </a:lnTo>
                  <a:lnTo>
                    <a:pt x="279" y="214"/>
                  </a:lnTo>
                  <a:lnTo>
                    <a:pt x="280" y="225"/>
                  </a:lnTo>
                  <a:lnTo>
                    <a:pt x="280" y="225"/>
                  </a:lnTo>
                  <a:lnTo>
                    <a:pt x="279" y="237"/>
                  </a:lnTo>
                  <a:lnTo>
                    <a:pt x="279" y="249"/>
                  </a:lnTo>
                  <a:lnTo>
                    <a:pt x="277" y="260"/>
                  </a:lnTo>
                  <a:lnTo>
                    <a:pt x="276" y="271"/>
                  </a:lnTo>
                  <a:lnTo>
                    <a:pt x="275" y="281"/>
                  </a:lnTo>
                  <a:lnTo>
                    <a:pt x="273" y="292"/>
                  </a:lnTo>
                  <a:lnTo>
                    <a:pt x="271" y="302"/>
                  </a:lnTo>
                  <a:lnTo>
                    <a:pt x="269" y="312"/>
                  </a:lnTo>
                  <a:lnTo>
                    <a:pt x="265" y="322"/>
                  </a:lnTo>
                  <a:lnTo>
                    <a:pt x="262" y="332"/>
                  </a:lnTo>
                  <a:lnTo>
                    <a:pt x="258" y="342"/>
                  </a:lnTo>
                  <a:lnTo>
                    <a:pt x="255" y="351"/>
                  </a:lnTo>
                  <a:lnTo>
                    <a:pt x="252" y="360"/>
                  </a:lnTo>
                  <a:lnTo>
                    <a:pt x="247" y="368"/>
                  </a:lnTo>
                  <a:lnTo>
                    <a:pt x="243" y="377"/>
                  </a:lnTo>
                  <a:lnTo>
                    <a:pt x="238" y="384"/>
                  </a:lnTo>
                  <a:lnTo>
                    <a:pt x="233" y="391"/>
                  </a:lnTo>
                  <a:lnTo>
                    <a:pt x="228" y="399"/>
                  </a:lnTo>
                  <a:lnTo>
                    <a:pt x="223" y="405"/>
                  </a:lnTo>
                  <a:lnTo>
                    <a:pt x="217" y="412"/>
                  </a:lnTo>
                  <a:lnTo>
                    <a:pt x="212" y="418"/>
                  </a:lnTo>
                  <a:lnTo>
                    <a:pt x="206" y="423"/>
                  </a:lnTo>
                  <a:lnTo>
                    <a:pt x="199" y="428"/>
                  </a:lnTo>
                  <a:lnTo>
                    <a:pt x="194" y="432"/>
                  </a:lnTo>
                  <a:lnTo>
                    <a:pt x="187" y="437"/>
                  </a:lnTo>
                  <a:lnTo>
                    <a:pt x="180" y="440"/>
                  </a:lnTo>
                  <a:lnTo>
                    <a:pt x="174" y="443"/>
                  </a:lnTo>
                  <a:lnTo>
                    <a:pt x="167" y="445"/>
                  </a:lnTo>
                  <a:lnTo>
                    <a:pt x="160" y="448"/>
                  </a:lnTo>
                  <a:lnTo>
                    <a:pt x="153" y="449"/>
                  </a:lnTo>
                  <a:lnTo>
                    <a:pt x="146" y="450"/>
                  </a:lnTo>
                  <a:lnTo>
                    <a:pt x="139" y="450"/>
                  </a:lnTo>
                  <a:lnTo>
                    <a:pt x="139" y="450"/>
                  </a:lnTo>
                  <a:close/>
                </a:path>
              </a:pathLst>
            </a:custGeom>
            <a:solidFill>
              <a:srgbClr val="000000"/>
            </a:solidFill>
            <a:ln w="9525">
              <a:noFill/>
              <a:round/>
              <a:headEnd/>
              <a:tailEnd/>
            </a:ln>
          </p:spPr>
          <p:txBody>
            <a:bodyPr/>
            <a:lstStyle/>
            <a:p>
              <a:endParaRPr lang="en-US"/>
            </a:p>
          </p:txBody>
        </p:sp>
        <p:sp>
          <p:nvSpPr>
            <p:cNvPr id="30297" name="Freeform 2649"/>
            <p:cNvSpPr>
              <a:spLocks/>
            </p:cNvSpPr>
            <p:nvPr/>
          </p:nvSpPr>
          <p:spPr bwMode="auto">
            <a:xfrm>
              <a:off x="800" y="1728"/>
              <a:ext cx="24" cy="42"/>
            </a:xfrm>
            <a:custGeom>
              <a:avLst/>
              <a:gdLst/>
              <a:ahLst/>
              <a:cxnLst>
                <a:cxn ang="0">
                  <a:pos x="62" y="249"/>
                </a:cxn>
                <a:cxn ang="0">
                  <a:pos x="52" y="246"/>
                </a:cxn>
                <a:cxn ang="0">
                  <a:pos x="43" y="240"/>
                </a:cxn>
                <a:cxn ang="0">
                  <a:pos x="34" y="231"/>
                </a:cxn>
                <a:cxn ang="0">
                  <a:pos x="26" y="221"/>
                </a:cxn>
                <a:cxn ang="0">
                  <a:pos x="18" y="208"/>
                </a:cxn>
                <a:cxn ang="0">
                  <a:pos x="12" y="194"/>
                </a:cxn>
                <a:cxn ang="0">
                  <a:pos x="7" y="179"/>
                </a:cxn>
                <a:cxn ang="0">
                  <a:pos x="2" y="161"/>
                </a:cxn>
                <a:cxn ang="0">
                  <a:pos x="0" y="143"/>
                </a:cxn>
                <a:cxn ang="0">
                  <a:pos x="0" y="124"/>
                </a:cxn>
                <a:cxn ang="0">
                  <a:pos x="0" y="112"/>
                </a:cxn>
                <a:cxn ang="0">
                  <a:pos x="2" y="94"/>
                </a:cxn>
                <a:cxn ang="0">
                  <a:pos x="5" y="78"/>
                </a:cxn>
                <a:cxn ang="0">
                  <a:pos x="10" y="61"/>
                </a:cxn>
                <a:cxn ang="0">
                  <a:pos x="15" y="46"/>
                </a:cxn>
                <a:cxn ang="0">
                  <a:pos x="23" y="33"/>
                </a:cxn>
                <a:cxn ang="0">
                  <a:pos x="31" y="22"/>
                </a:cxn>
                <a:cxn ang="0">
                  <a:pos x="40" y="13"/>
                </a:cxn>
                <a:cxn ang="0">
                  <a:pos x="49" y="6"/>
                </a:cxn>
                <a:cxn ang="0">
                  <a:pos x="59" y="2"/>
                </a:cxn>
                <a:cxn ang="0">
                  <a:pos x="70" y="0"/>
                </a:cxn>
                <a:cxn ang="0">
                  <a:pos x="77" y="1"/>
                </a:cxn>
                <a:cxn ang="0">
                  <a:pos x="87" y="4"/>
                </a:cxn>
                <a:cxn ang="0">
                  <a:pos x="97" y="11"/>
                </a:cxn>
                <a:cxn ang="0">
                  <a:pos x="106" y="19"/>
                </a:cxn>
                <a:cxn ang="0">
                  <a:pos x="114" y="30"/>
                </a:cxn>
                <a:cxn ang="0">
                  <a:pos x="121" y="42"/>
                </a:cxn>
                <a:cxn ang="0">
                  <a:pos x="128" y="57"/>
                </a:cxn>
                <a:cxn ang="0">
                  <a:pos x="133" y="72"/>
                </a:cxn>
                <a:cxn ang="0">
                  <a:pos x="137" y="89"/>
                </a:cxn>
                <a:cxn ang="0">
                  <a:pos x="139" y="107"/>
                </a:cxn>
                <a:cxn ang="0">
                  <a:pos x="140" y="124"/>
                </a:cxn>
                <a:cxn ang="0">
                  <a:pos x="139" y="138"/>
                </a:cxn>
                <a:cxn ang="0">
                  <a:pos x="137" y="156"/>
                </a:cxn>
                <a:cxn ang="0">
                  <a:pos x="134" y="173"/>
                </a:cxn>
                <a:cxn ang="0">
                  <a:pos x="129" y="189"/>
                </a:cxn>
                <a:cxn ang="0">
                  <a:pos x="124" y="203"/>
                </a:cxn>
                <a:cxn ang="0">
                  <a:pos x="117" y="217"/>
                </a:cxn>
                <a:cxn ang="0">
                  <a:pos x="108" y="228"/>
                </a:cxn>
                <a:cxn ang="0">
                  <a:pos x="99" y="237"/>
                </a:cxn>
                <a:cxn ang="0">
                  <a:pos x="90" y="243"/>
                </a:cxn>
                <a:cxn ang="0">
                  <a:pos x="80" y="248"/>
                </a:cxn>
                <a:cxn ang="0">
                  <a:pos x="70" y="249"/>
                </a:cxn>
              </a:cxnLst>
              <a:rect l="0" t="0" r="r" b="b"/>
              <a:pathLst>
                <a:path w="140" h="249">
                  <a:moveTo>
                    <a:pt x="70" y="249"/>
                  </a:moveTo>
                  <a:lnTo>
                    <a:pt x="66" y="249"/>
                  </a:lnTo>
                  <a:lnTo>
                    <a:pt x="62" y="249"/>
                  </a:lnTo>
                  <a:lnTo>
                    <a:pt x="59" y="248"/>
                  </a:lnTo>
                  <a:lnTo>
                    <a:pt x="56" y="247"/>
                  </a:lnTo>
                  <a:lnTo>
                    <a:pt x="52" y="246"/>
                  </a:lnTo>
                  <a:lnTo>
                    <a:pt x="49" y="243"/>
                  </a:lnTo>
                  <a:lnTo>
                    <a:pt x="47" y="242"/>
                  </a:lnTo>
                  <a:lnTo>
                    <a:pt x="43" y="240"/>
                  </a:lnTo>
                  <a:lnTo>
                    <a:pt x="40" y="237"/>
                  </a:lnTo>
                  <a:lnTo>
                    <a:pt x="37" y="235"/>
                  </a:lnTo>
                  <a:lnTo>
                    <a:pt x="34" y="231"/>
                  </a:lnTo>
                  <a:lnTo>
                    <a:pt x="31" y="228"/>
                  </a:lnTo>
                  <a:lnTo>
                    <a:pt x="29" y="225"/>
                  </a:lnTo>
                  <a:lnTo>
                    <a:pt x="26" y="221"/>
                  </a:lnTo>
                  <a:lnTo>
                    <a:pt x="23" y="217"/>
                  </a:lnTo>
                  <a:lnTo>
                    <a:pt x="21" y="212"/>
                  </a:lnTo>
                  <a:lnTo>
                    <a:pt x="18" y="208"/>
                  </a:lnTo>
                  <a:lnTo>
                    <a:pt x="15" y="203"/>
                  </a:lnTo>
                  <a:lnTo>
                    <a:pt x="14" y="199"/>
                  </a:lnTo>
                  <a:lnTo>
                    <a:pt x="12" y="194"/>
                  </a:lnTo>
                  <a:lnTo>
                    <a:pt x="10" y="189"/>
                  </a:lnTo>
                  <a:lnTo>
                    <a:pt x="8" y="184"/>
                  </a:lnTo>
                  <a:lnTo>
                    <a:pt x="7" y="179"/>
                  </a:lnTo>
                  <a:lnTo>
                    <a:pt x="5" y="173"/>
                  </a:lnTo>
                  <a:lnTo>
                    <a:pt x="4" y="168"/>
                  </a:lnTo>
                  <a:lnTo>
                    <a:pt x="2" y="161"/>
                  </a:lnTo>
                  <a:lnTo>
                    <a:pt x="2" y="156"/>
                  </a:lnTo>
                  <a:lnTo>
                    <a:pt x="1" y="150"/>
                  </a:lnTo>
                  <a:lnTo>
                    <a:pt x="0" y="143"/>
                  </a:lnTo>
                  <a:lnTo>
                    <a:pt x="0" y="138"/>
                  </a:lnTo>
                  <a:lnTo>
                    <a:pt x="0" y="131"/>
                  </a:lnTo>
                  <a:lnTo>
                    <a:pt x="0" y="124"/>
                  </a:lnTo>
                  <a:lnTo>
                    <a:pt x="0" y="124"/>
                  </a:lnTo>
                  <a:lnTo>
                    <a:pt x="0" y="119"/>
                  </a:lnTo>
                  <a:lnTo>
                    <a:pt x="0" y="112"/>
                  </a:lnTo>
                  <a:lnTo>
                    <a:pt x="0" y="107"/>
                  </a:lnTo>
                  <a:lnTo>
                    <a:pt x="1" y="100"/>
                  </a:lnTo>
                  <a:lnTo>
                    <a:pt x="2" y="94"/>
                  </a:lnTo>
                  <a:lnTo>
                    <a:pt x="2" y="89"/>
                  </a:lnTo>
                  <a:lnTo>
                    <a:pt x="4" y="83"/>
                  </a:lnTo>
                  <a:lnTo>
                    <a:pt x="5" y="78"/>
                  </a:lnTo>
                  <a:lnTo>
                    <a:pt x="7" y="72"/>
                  </a:lnTo>
                  <a:lnTo>
                    <a:pt x="8" y="67"/>
                  </a:lnTo>
                  <a:lnTo>
                    <a:pt x="10" y="61"/>
                  </a:lnTo>
                  <a:lnTo>
                    <a:pt x="12" y="57"/>
                  </a:lnTo>
                  <a:lnTo>
                    <a:pt x="14" y="51"/>
                  </a:lnTo>
                  <a:lnTo>
                    <a:pt x="15" y="46"/>
                  </a:lnTo>
                  <a:lnTo>
                    <a:pt x="18" y="42"/>
                  </a:lnTo>
                  <a:lnTo>
                    <a:pt x="21" y="38"/>
                  </a:lnTo>
                  <a:lnTo>
                    <a:pt x="23" y="33"/>
                  </a:lnTo>
                  <a:lnTo>
                    <a:pt x="26" y="30"/>
                  </a:lnTo>
                  <a:lnTo>
                    <a:pt x="29" y="25"/>
                  </a:lnTo>
                  <a:lnTo>
                    <a:pt x="31" y="22"/>
                  </a:lnTo>
                  <a:lnTo>
                    <a:pt x="34" y="19"/>
                  </a:lnTo>
                  <a:lnTo>
                    <a:pt x="37" y="15"/>
                  </a:lnTo>
                  <a:lnTo>
                    <a:pt x="40" y="13"/>
                  </a:lnTo>
                  <a:lnTo>
                    <a:pt x="43" y="11"/>
                  </a:lnTo>
                  <a:lnTo>
                    <a:pt x="47" y="9"/>
                  </a:lnTo>
                  <a:lnTo>
                    <a:pt x="49" y="6"/>
                  </a:lnTo>
                  <a:lnTo>
                    <a:pt x="52" y="4"/>
                  </a:lnTo>
                  <a:lnTo>
                    <a:pt x="56" y="3"/>
                  </a:lnTo>
                  <a:lnTo>
                    <a:pt x="59" y="2"/>
                  </a:lnTo>
                  <a:lnTo>
                    <a:pt x="62" y="1"/>
                  </a:lnTo>
                  <a:lnTo>
                    <a:pt x="66" y="1"/>
                  </a:lnTo>
                  <a:lnTo>
                    <a:pt x="70" y="0"/>
                  </a:lnTo>
                  <a:lnTo>
                    <a:pt x="70" y="0"/>
                  </a:lnTo>
                  <a:lnTo>
                    <a:pt x="73" y="1"/>
                  </a:lnTo>
                  <a:lnTo>
                    <a:pt x="77" y="1"/>
                  </a:lnTo>
                  <a:lnTo>
                    <a:pt x="80" y="2"/>
                  </a:lnTo>
                  <a:lnTo>
                    <a:pt x="84" y="3"/>
                  </a:lnTo>
                  <a:lnTo>
                    <a:pt x="87" y="4"/>
                  </a:lnTo>
                  <a:lnTo>
                    <a:pt x="90" y="6"/>
                  </a:lnTo>
                  <a:lnTo>
                    <a:pt x="94" y="9"/>
                  </a:lnTo>
                  <a:lnTo>
                    <a:pt x="97" y="11"/>
                  </a:lnTo>
                  <a:lnTo>
                    <a:pt x="99" y="13"/>
                  </a:lnTo>
                  <a:lnTo>
                    <a:pt x="102" y="15"/>
                  </a:lnTo>
                  <a:lnTo>
                    <a:pt x="106" y="19"/>
                  </a:lnTo>
                  <a:lnTo>
                    <a:pt x="108" y="22"/>
                  </a:lnTo>
                  <a:lnTo>
                    <a:pt x="111" y="25"/>
                  </a:lnTo>
                  <a:lnTo>
                    <a:pt x="114" y="30"/>
                  </a:lnTo>
                  <a:lnTo>
                    <a:pt x="117" y="33"/>
                  </a:lnTo>
                  <a:lnTo>
                    <a:pt x="119" y="38"/>
                  </a:lnTo>
                  <a:lnTo>
                    <a:pt x="121" y="42"/>
                  </a:lnTo>
                  <a:lnTo>
                    <a:pt x="124" y="46"/>
                  </a:lnTo>
                  <a:lnTo>
                    <a:pt x="126" y="51"/>
                  </a:lnTo>
                  <a:lnTo>
                    <a:pt x="128" y="57"/>
                  </a:lnTo>
                  <a:lnTo>
                    <a:pt x="129" y="61"/>
                  </a:lnTo>
                  <a:lnTo>
                    <a:pt x="131" y="67"/>
                  </a:lnTo>
                  <a:lnTo>
                    <a:pt x="133" y="72"/>
                  </a:lnTo>
                  <a:lnTo>
                    <a:pt x="134" y="78"/>
                  </a:lnTo>
                  <a:lnTo>
                    <a:pt x="136" y="83"/>
                  </a:lnTo>
                  <a:lnTo>
                    <a:pt x="137" y="89"/>
                  </a:lnTo>
                  <a:lnTo>
                    <a:pt x="137" y="94"/>
                  </a:lnTo>
                  <a:lnTo>
                    <a:pt x="138" y="100"/>
                  </a:lnTo>
                  <a:lnTo>
                    <a:pt x="139" y="107"/>
                  </a:lnTo>
                  <a:lnTo>
                    <a:pt x="139" y="112"/>
                  </a:lnTo>
                  <a:lnTo>
                    <a:pt x="139" y="119"/>
                  </a:lnTo>
                  <a:lnTo>
                    <a:pt x="140" y="124"/>
                  </a:lnTo>
                  <a:lnTo>
                    <a:pt x="140" y="124"/>
                  </a:lnTo>
                  <a:lnTo>
                    <a:pt x="139" y="131"/>
                  </a:lnTo>
                  <a:lnTo>
                    <a:pt x="139" y="138"/>
                  </a:lnTo>
                  <a:lnTo>
                    <a:pt x="139" y="143"/>
                  </a:lnTo>
                  <a:lnTo>
                    <a:pt x="138" y="150"/>
                  </a:lnTo>
                  <a:lnTo>
                    <a:pt x="137" y="156"/>
                  </a:lnTo>
                  <a:lnTo>
                    <a:pt x="137" y="161"/>
                  </a:lnTo>
                  <a:lnTo>
                    <a:pt x="136" y="168"/>
                  </a:lnTo>
                  <a:lnTo>
                    <a:pt x="134" y="173"/>
                  </a:lnTo>
                  <a:lnTo>
                    <a:pt x="133" y="179"/>
                  </a:lnTo>
                  <a:lnTo>
                    <a:pt x="131" y="184"/>
                  </a:lnTo>
                  <a:lnTo>
                    <a:pt x="129" y="189"/>
                  </a:lnTo>
                  <a:lnTo>
                    <a:pt x="128" y="194"/>
                  </a:lnTo>
                  <a:lnTo>
                    <a:pt x="126" y="199"/>
                  </a:lnTo>
                  <a:lnTo>
                    <a:pt x="124" y="203"/>
                  </a:lnTo>
                  <a:lnTo>
                    <a:pt x="121" y="208"/>
                  </a:lnTo>
                  <a:lnTo>
                    <a:pt x="119" y="212"/>
                  </a:lnTo>
                  <a:lnTo>
                    <a:pt x="117" y="217"/>
                  </a:lnTo>
                  <a:lnTo>
                    <a:pt x="114" y="221"/>
                  </a:lnTo>
                  <a:lnTo>
                    <a:pt x="111" y="225"/>
                  </a:lnTo>
                  <a:lnTo>
                    <a:pt x="108" y="228"/>
                  </a:lnTo>
                  <a:lnTo>
                    <a:pt x="106" y="231"/>
                  </a:lnTo>
                  <a:lnTo>
                    <a:pt x="102" y="235"/>
                  </a:lnTo>
                  <a:lnTo>
                    <a:pt x="99" y="237"/>
                  </a:lnTo>
                  <a:lnTo>
                    <a:pt x="97" y="240"/>
                  </a:lnTo>
                  <a:lnTo>
                    <a:pt x="94" y="242"/>
                  </a:lnTo>
                  <a:lnTo>
                    <a:pt x="90" y="243"/>
                  </a:lnTo>
                  <a:lnTo>
                    <a:pt x="87" y="246"/>
                  </a:lnTo>
                  <a:lnTo>
                    <a:pt x="84" y="247"/>
                  </a:lnTo>
                  <a:lnTo>
                    <a:pt x="80" y="248"/>
                  </a:lnTo>
                  <a:lnTo>
                    <a:pt x="77" y="249"/>
                  </a:lnTo>
                  <a:lnTo>
                    <a:pt x="73" y="249"/>
                  </a:lnTo>
                  <a:lnTo>
                    <a:pt x="70" y="249"/>
                  </a:lnTo>
                  <a:lnTo>
                    <a:pt x="70" y="249"/>
                  </a:lnTo>
                  <a:close/>
                </a:path>
              </a:pathLst>
            </a:custGeom>
            <a:solidFill>
              <a:srgbClr val="000000"/>
            </a:solidFill>
            <a:ln w="9525">
              <a:noFill/>
              <a:round/>
              <a:headEnd/>
              <a:tailEnd/>
            </a:ln>
          </p:spPr>
          <p:txBody>
            <a:bodyPr/>
            <a:lstStyle/>
            <a:p>
              <a:endParaRPr lang="en-US"/>
            </a:p>
          </p:txBody>
        </p:sp>
        <p:sp>
          <p:nvSpPr>
            <p:cNvPr id="30298" name="Freeform 2650"/>
            <p:cNvSpPr>
              <a:spLocks/>
            </p:cNvSpPr>
            <p:nvPr/>
          </p:nvSpPr>
          <p:spPr bwMode="auto">
            <a:xfrm>
              <a:off x="801" y="1744"/>
              <a:ext cx="12" cy="20"/>
            </a:xfrm>
            <a:custGeom>
              <a:avLst/>
              <a:gdLst/>
              <a:ahLst/>
              <a:cxnLst>
                <a:cxn ang="0">
                  <a:pos x="32" y="121"/>
                </a:cxn>
                <a:cxn ang="0">
                  <a:pos x="26" y="119"/>
                </a:cxn>
                <a:cxn ang="0">
                  <a:pos x="22" y="116"/>
                </a:cxn>
                <a:cxn ang="0">
                  <a:pos x="17" y="112"/>
                </a:cxn>
                <a:cxn ang="0">
                  <a:pos x="14" y="107"/>
                </a:cxn>
                <a:cxn ang="0">
                  <a:pos x="9" y="100"/>
                </a:cxn>
                <a:cxn ang="0">
                  <a:pos x="6" y="94"/>
                </a:cxn>
                <a:cxn ang="0">
                  <a:pos x="4" y="87"/>
                </a:cxn>
                <a:cxn ang="0">
                  <a:pos x="2" y="78"/>
                </a:cxn>
                <a:cxn ang="0">
                  <a:pos x="0" y="70"/>
                </a:cxn>
                <a:cxn ang="0">
                  <a:pos x="0" y="60"/>
                </a:cxn>
                <a:cxn ang="0">
                  <a:pos x="0" y="55"/>
                </a:cxn>
                <a:cxn ang="0">
                  <a:pos x="2" y="46"/>
                </a:cxn>
                <a:cxn ang="0">
                  <a:pos x="3" y="38"/>
                </a:cxn>
                <a:cxn ang="0">
                  <a:pos x="5" y="30"/>
                </a:cxn>
                <a:cxn ang="0">
                  <a:pos x="8" y="23"/>
                </a:cxn>
                <a:cxn ang="0">
                  <a:pos x="12" y="17"/>
                </a:cxn>
                <a:cxn ang="0">
                  <a:pos x="16" y="11"/>
                </a:cxn>
                <a:cxn ang="0">
                  <a:pos x="21" y="7"/>
                </a:cxn>
                <a:cxn ang="0">
                  <a:pos x="25" y="4"/>
                </a:cxn>
                <a:cxn ang="0">
                  <a:pos x="29" y="1"/>
                </a:cxn>
                <a:cxn ang="0">
                  <a:pos x="35" y="0"/>
                </a:cxn>
                <a:cxn ang="0">
                  <a:pos x="37" y="1"/>
                </a:cxn>
                <a:cxn ang="0">
                  <a:pos x="43" y="3"/>
                </a:cxn>
                <a:cxn ang="0">
                  <a:pos x="47" y="6"/>
                </a:cxn>
                <a:cxn ang="0">
                  <a:pos x="52" y="10"/>
                </a:cxn>
                <a:cxn ang="0">
                  <a:pos x="56" y="15"/>
                </a:cxn>
                <a:cxn ang="0">
                  <a:pos x="61" y="21"/>
                </a:cxn>
                <a:cxn ang="0">
                  <a:pos x="64" y="28"/>
                </a:cxn>
                <a:cxn ang="0">
                  <a:pos x="66" y="35"/>
                </a:cxn>
                <a:cxn ang="0">
                  <a:pos x="68" y="44"/>
                </a:cxn>
                <a:cxn ang="0">
                  <a:pos x="70" y="52"/>
                </a:cxn>
                <a:cxn ang="0">
                  <a:pos x="71" y="60"/>
                </a:cxn>
                <a:cxn ang="0">
                  <a:pos x="70" y="67"/>
                </a:cxn>
                <a:cxn ang="0">
                  <a:pos x="68" y="76"/>
                </a:cxn>
                <a:cxn ang="0">
                  <a:pos x="67" y="84"/>
                </a:cxn>
                <a:cxn ang="0">
                  <a:pos x="64" y="92"/>
                </a:cxn>
                <a:cxn ang="0">
                  <a:pos x="62" y="99"/>
                </a:cxn>
                <a:cxn ang="0">
                  <a:pos x="57" y="105"/>
                </a:cxn>
                <a:cxn ang="0">
                  <a:pos x="54" y="111"/>
                </a:cxn>
                <a:cxn ang="0">
                  <a:pos x="50" y="115"/>
                </a:cxn>
                <a:cxn ang="0">
                  <a:pos x="44" y="118"/>
                </a:cxn>
                <a:cxn ang="0">
                  <a:pos x="39" y="121"/>
                </a:cxn>
                <a:cxn ang="0">
                  <a:pos x="35" y="121"/>
                </a:cxn>
              </a:cxnLst>
              <a:rect l="0" t="0" r="r" b="b"/>
              <a:pathLst>
                <a:path w="71" h="121">
                  <a:moveTo>
                    <a:pt x="35" y="121"/>
                  </a:moveTo>
                  <a:lnTo>
                    <a:pt x="33" y="121"/>
                  </a:lnTo>
                  <a:lnTo>
                    <a:pt x="32" y="121"/>
                  </a:lnTo>
                  <a:lnTo>
                    <a:pt x="29" y="121"/>
                  </a:lnTo>
                  <a:lnTo>
                    <a:pt x="28" y="119"/>
                  </a:lnTo>
                  <a:lnTo>
                    <a:pt x="26" y="119"/>
                  </a:lnTo>
                  <a:lnTo>
                    <a:pt x="25" y="118"/>
                  </a:lnTo>
                  <a:lnTo>
                    <a:pt x="24" y="117"/>
                  </a:lnTo>
                  <a:lnTo>
                    <a:pt x="22" y="116"/>
                  </a:lnTo>
                  <a:lnTo>
                    <a:pt x="21" y="115"/>
                  </a:lnTo>
                  <a:lnTo>
                    <a:pt x="19" y="114"/>
                  </a:lnTo>
                  <a:lnTo>
                    <a:pt x="17" y="112"/>
                  </a:lnTo>
                  <a:lnTo>
                    <a:pt x="16" y="111"/>
                  </a:lnTo>
                  <a:lnTo>
                    <a:pt x="15" y="109"/>
                  </a:lnTo>
                  <a:lnTo>
                    <a:pt x="14" y="107"/>
                  </a:lnTo>
                  <a:lnTo>
                    <a:pt x="12" y="105"/>
                  </a:lnTo>
                  <a:lnTo>
                    <a:pt x="10" y="103"/>
                  </a:lnTo>
                  <a:lnTo>
                    <a:pt x="9" y="100"/>
                  </a:lnTo>
                  <a:lnTo>
                    <a:pt x="8" y="99"/>
                  </a:lnTo>
                  <a:lnTo>
                    <a:pt x="7" y="96"/>
                  </a:lnTo>
                  <a:lnTo>
                    <a:pt x="6" y="94"/>
                  </a:lnTo>
                  <a:lnTo>
                    <a:pt x="5" y="92"/>
                  </a:lnTo>
                  <a:lnTo>
                    <a:pt x="5" y="89"/>
                  </a:lnTo>
                  <a:lnTo>
                    <a:pt x="4" y="87"/>
                  </a:lnTo>
                  <a:lnTo>
                    <a:pt x="3" y="84"/>
                  </a:lnTo>
                  <a:lnTo>
                    <a:pt x="3" y="82"/>
                  </a:lnTo>
                  <a:lnTo>
                    <a:pt x="2" y="78"/>
                  </a:lnTo>
                  <a:lnTo>
                    <a:pt x="2" y="76"/>
                  </a:lnTo>
                  <a:lnTo>
                    <a:pt x="0" y="73"/>
                  </a:lnTo>
                  <a:lnTo>
                    <a:pt x="0" y="70"/>
                  </a:lnTo>
                  <a:lnTo>
                    <a:pt x="0" y="67"/>
                  </a:lnTo>
                  <a:lnTo>
                    <a:pt x="0" y="64"/>
                  </a:lnTo>
                  <a:lnTo>
                    <a:pt x="0" y="60"/>
                  </a:lnTo>
                  <a:lnTo>
                    <a:pt x="0" y="60"/>
                  </a:lnTo>
                  <a:lnTo>
                    <a:pt x="0" y="58"/>
                  </a:lnTo>
                  <a:lnTo>
                    <a:pt x="0" y="55"/>
                  </a:lnTo>
                  <a:lnTo>
                    <a:pt x="0" y="52"/>
                  </a:lnTo>
                  <a:lnTo>
                    <a:pt x="0" y="49"/>
                  </a:lnTo>
                  <a:lnTo>
                    <a:pt x="2" y="46"/>
                  </a:lnTo>
                  <a:lnTo>
                    <a:pt x="2" y="44"/>
                  </a:lnTo>
                  <a:lnTo>
                    <a:pt x="3" y="40"/>
                  </a:lnTo>
                  <a:lnTo>
                    <a:pt x="3" y="38"/>
                  </a:lnTo>
                  <a:lnTo>
                    <a:pt x="4" y="35"/>
                  </a:lnTo>
                  <a:lnTo>
                    <a:pt x="5" y="33"/>
                  </a:lnTo>
                  <a:lnTo>
                    <a:pt x="5" y="30"/>
                  </a:lnTo>
                  <a:lnTo>
                    <a:pt x="6" y="28"/>
                  </a:lnTo>
                  <a:lnTo>
                    <a:pt x="7" y="26"/>
                  </a:lnTo>
                  <a:lnTo>
                    <a:pt x="8" y="23"/>
                  </a:lnTo>
                  <a:lnTo>
                    <a:pt x="9" y="21"/>
                  </a:lnTo>
                  <a:lnTo>
                    <a:pt x="10" y="19"/>
                  </a:lnTo>
                  <a:lnTo>
                    <a:pt x="12" y="17"/>
                  </a:lnTo>
                  <a:lnTo>
                    <a:pt x="14" y="15"/>
                  </a:lnTo>
                  <a:lnTo>
                    <a:pt x="15" y="13"/>
                  </a:lnTo>
                  <a:lnTo>
                    <a:pt x="16" y="11"/>
                  </a:lnTo>
                  <a:lnTo>
                    <a:pt x="17" y="10"/>
                  </a:lnTo>
                  <a:lnTo>
                    <a:pt x="19" y="8"/>
                  </a:lnTo>
                  <a:lnTo>
                    <a:pt x="21" y="7"/>
                  </a:lnTo>
                  <a:lnTo>
                    <a:pt x="22" y="6"/>
                  </a:lnTo>
                  <a:lnTo>
                    <a:pt x="24" y="5"/>
                  </a:lnTo>
                  <a:lnTo>
                    <a:pt x="25" y="4"/>
                  </a:lnTo>
                  <a:lnTo>
                    <a:pt x="26" y="3"/>
                  </a:lnTo>
                  <a:lnTo>
                    <a:pt x="28" y="3"/>
                  </a:lnTo>
                  <a:lnTo>
                    <a:pt x="29" y="1"/>
                  </a:lnTo>
                  <a:lnTo>
                    <a:pt x="32" y="1"/>
                  </a:lnTo>
                  <a:lnTo>
                    <a:pt x="33" y="1"/>
                  </a:lnTo>
                  <a:lnTo>
                    <a:pt x="35" y="0"/>
                  </a:lnTo>
                  <a:lnTo>
                    <a:pt x="35" y="0"/>
                  </a:lnTo>
                  <a:lnTo>
                    <a:pt x="36" y="1"/>
                  </a:lnTo>
                  <a:lnTo>
                    <a:pt x="37" y="1"/>
                  </a:lnTo>
                  <a:lnTo>
                    <a:pt x="39" y="1"/>
                  </a:lnTo>
                  <a:lnTo>
                    <a:pt x="41" y="3"/>
                  </a:lnTo>
                  <a:lnTo>
                    <a:pt x="43" y="3"/>
                  </a:lnTo>
                  <a:lnTo>
                    <a:pt x="44" y="4"/>
                  </a:lnTo>
                  <a:lnTo>
                    <a:pt x="46" y="5"/>
                  </a:lnTo>
                  <a:lnTo>
                    <a:pt x="47" y="6"/>
                  </a:lnTo>
                  <a:lnTo>
                    <a:pt x="50" y="7"/>
                  </a:lnTo>
                  <a:lnTo>
                    <a:pt x="51" y="8"/>
                  </a:lnTo>
                  <a:lnTo>
                    <a:pt x="52" y="10"/>
                  </a:lnTo>
                  <a:lnTo>
                    <a:pt x="54" y="11"/>
                  </a:lnTo>
                  <a:lnTo>
                    <a:pt x="55" y="13"/>
                  </a:lnTo>
                  <a:lnTo>
                    <a:pt x="56" y="15"/>
                  </a:lnTo>
                  <a:lnTo>
                    <a:pt x="57" y="17"/>
                  </a:lnTo>
                  <a:lnTo>
                    <a:pt x="60" y="19"/>
                  </a:lnTo>
                  <a:lnTo>
                    <a:pt x="61" y="21"/>
                  </a:lnTo>
                  <a:lnTo>
                    <a:pt x="62" y="23"/>
                  </a:lnTo>
                  <a:lnTo>
                    <a:pt x="63" y="26"/>
                  </a:lnTo>
                  <a:lnTo>
                    <a:pt x="64" y="28"/>
                  </a:lnTo>
                  <a:lnTo>
                    <a:pt x="64" y="30"/>
                  </a:lnTo>
                  <a:lnTo>
                    <a:pt x="65" y="33"/>
                  </a:lnTo>
                  <a:lnTo>
                    <a:pt x="66" y="35"/>
                  </a:lnTo>
                  <a:lnTo>
                    <a:pt x="67" y="38"/>
                  </a:lnTo>
                  <a:lnTo>
                    <a:pt x="67" y="40"/>
                  </a:lnTo>
                  <a:lnTo>
                    <a:pt x="68" y="44"/>
                  </a:lnTo>
                  <a:lnTo>
                    <a:pt x="68" y="46"/>
                  </a:lnTo>
                  <a:lnTo>
                    <a:pt x="70" y="49"/>
                  </a:lnTo>
                  <a:lnTo>
                    <a:pt x="70" y="52"/>
                  </a:lnTo>
                  <a:lnTo>
                    <a:pt x="70" y="55"/>
                  </a:lnTo>
                  <a:lnTo>
                    <a:pt x="70" y="58"/>
                  </a:lnTo>
                  <a:lnTo>
                    <a:pt x="71" y="60"/>
                  </a:lnTo>
                  <a:lnTo>
                    <a:pt x="71" y="60"/>
                  </a:lnTo>
                  <a:lnTo>
                    <a:pt x="70" y="64"/>
                  </a:lnTo>
                  <a:lnTo>
                    <a:pt x="70" y="67"/>
                  </a:lnTo>
                  <a:lnTo>
                    <a:pt x="70" y="70"/>
                  </a:lnTo>
                  <a:lnTo>
                    <a:pt x="70" y="73"/>
                  </a:lnTo>
                  <a:lnTo>
                    <a:pt x="68" y="76"/>
                  </a:lnTo>
                  <a:lnTo>
                    <a:pt x="68" y="78"/>
                  </a:lnTo>
                  <a:lnTo>
                    <a:pt x="67" y="82"/>
                  </a:lnTo>
                  <a:lnTo>
                    <a:pt x="67" y="84"/>
                  </a:lnTo>
                  <a:lnTo>
                    <a:pt x="66" y="87"/>
                  </a:lnTo>
                  <a:lnTo>
                    <a:pt x="65" y="89"/>
                  </a:lnTo>
                  <a:lnTo>
                    <a:pt x="64" y="92"/>
                  </a:lnTo>
                  <a:lnTo>
                    <a:pt x="64" y="94"/>
                  </a:lnTo>
                  <a:lnTo>
                    <a:pt x="63" y="96"/>
                  </a:lnTo>
                  <a:lnTo>
                    <a:pt x="62" y="99"/>
                  </a:lnTo>
                  <a:lnTo>
                    <a:pt x="61" y="100"/>
                  </a:lnTo>
                  <a:lnTo>
                    <a:pt x="60" y="103"/>
                  </a:lnTo>
                  <a:lnTo>
                    <a:pt x="57" y="105"/>
                  </a:lnTo>
                  <a:lnTo>
                    <a:pt x="56" y="107"/>
                  </a:lnTo>
                  <a:lnTo>
                    <a:pt x="55" y="109"/>
                  </a:lnTo>
                  <a:lnTo>
                    <a:pt x="54" y="111"/>
                  </a:lnTo>
                  <a:lnTo>
                    <a:pt x="52" y="112"/>
                  </a:lnTo>
                  <a:lnTo>
                    <a:pt x="51" y="114"/>
                  </a:lnTo>
                  <a:lnTo>
                    <a:pt x="50" y="115"/>
                  </a:lnTo>
                  <a:lnTo>
                    <a:pt x="47" y="116"/>
                  </a:lnTo>
                  <a:lnTo>
                    <a:pt x="46" y="117"/>
                  </a:lnTo>
                  <a:lnTo>
                    <a:pt x="44" y="118"/>
                  </a:lnTo>
                  <a:lnTo>
                    <a:pt x="43" y="119"/>
                  </a:lnTo>
                  <a:lnTo>
                    <a:pt x="41" y="119"/>
                  </a:lnTo>
                  <a:lnTo>
                    <a:pt x="39" y="121"/>
                  </a:lnTo>
                  <a:lnTo>
                    <a:pt x="37" y="121"/>
                  </a:lnTo>
                  <a:lnTo>
                    <a:pt x="36" y="121"/>
                  </a:lnTo>
                  <a:lnTo>
                    <a:pt x="35" y="121"/>
                  </a:lnTo>
                  <a:lnTo>
                    <a:pt x="35" y="121"/>
                  </a:lnTo>
                  <a:close/>
                </a:path>
              </a:pathLst>
            </a:custGeom>
            <a:solidFill>
              <a:srgbClr val="000000"/>
            </a:solidFill>
            <a:ln w="9525">
              <a:noFill/>
              <a:round/>
              <a:headEnd/>
              <a:tailEnd/>
            </a:ln>
          </p:spPr>
          <p:txBody>
            <a:bodyPr/>
            <a:lstStyle/>
            <a:p>
              <a:endParaRPr lang="en-US"/>
            </a:p>
          </p:txBody>
        </p:sp>
        <p:sp>
          <p:nvSpPr>
            <p:cNvPr id="30299" name="Freeform 2651"/>
            <p:cNvSpPr>
              <a:spLocks/>
            </p:cNvSpPr>
            <p:nvPr/>
          </p:nvSpPr>
          <p:spPr bwMode="auto">
            <a:xfrm>
              <a:off x="748" y="1748"/>
              <a:ext cx="11" cy="18"/>
            </a:xfrm>
            <a:custGeom>
              <a:avLst/>
              <a:gdLst/>
              <a:ahLst/>
              <a:cxnLst>
                <a:cxn ang="0">
                  <a:pos x="29" y="109"/>
                </a:cxn>
                <a:cxn ang="0">
                  <a:pos x="25" y="108"/>
                </a:cxn>
                <a:cxn ang="0">
                  <a:pos x="20" y="105"/>
                </a:cxn>
                <a:cxn ang="0">
                  <a:pos x="16" y="101"/>
                </a:cxn>
                <a:cxn ang="0">
                  <a:pos x="12" y="97"/>
                </a:cxn>
                <a:cxn ang="0">
                  <a:pos x="8" y="91"/>
                </a:cxn>
                <a:cxn ang="0">
                  <a:pos x="6" y="85"/>
                </a:cxn>
                <a:cxn ang="0">
                  <a:pos x="4" y="79"/>
                </a:cxn>
                <a:cxn ang="0">
                  <a:pos x="2" y="71"/>
                </a:cxn>
                <a:cxn ang="0">
                  <a:pos x="0" y="63"/>
                </a:cxn>
                <a:cxn ang="0">
                  <a:pos x="0" y="54"/>
                </a:cxn>
                <a:cxn ang="0">
                  <a:pos x="0" y="50"/>
                </a:cxn>
                <a:cxn ang="0">
                  <a:pos x="0" y="41"/>
                </a:cxn>
                <a:cxn ang="0">
                  <a:pos x="3" y="33"/>
                </a:cxn>
                <a:cxn ang="0">
                  <a:pos x="5" y="26"/>
                </a:cxn>
                <a:cxn ang="0">
                  <a:pos x="7" y="20"/>
                </a:cxn>
                <a:cxn ang="0">
                  <a:pos x="10" y="14"/>
                </a:cxn>
                <a:cxn ang="0">
                  <a:pos x="15" y="10"/>
                </a:cxn>
                <a:cxn ang="0">
                  <a:pos x="18" y="5"/>
                </a:cxn>
                <a:cxn ang="0">
                  <a:pos x="23" y="3"/>
                </a:cxn>
                <a:cxn ang="0">
                  <a:pos x="27" y="1"/>
                </a:cxn>
                <a:cxn ang="0">
                  <a:pos x="33" y="0"/>
                </a:cxn>
                <a:cxn ang="0">
                  <a:pos x="35" y="1"/>
                </a:cxn>
                <a:cxn ang="0">
                  <a:pos x="41" y="2"/>
                </a:cxn>
                <a:cxn ang="0">
                  <a:pos x="45" y="4"/>
                </a:cxn>
                <a:cxn ang="0">
                  <a:pos x="49" y="9"/>
                </a:cxn>
                <a:cxn ang="0">
                  <a:pos x="53" y="13"/>
                </a:cxn>
                <a:cxn ang="0">
                  <a:pos x="56" y="19"/>
                </a:cxn>
                <a:cxn ang="0">
                  <a:pos x="60" y="24"/>
                </a:cxn>
                <a:cxn ang="0">
                  <a:pos x="62" y="31"/>
                </a:cxn>
                <a:cxn ang="0">
                  <a:pos x="63" y="39"/>
                </a:cxn>
                <a:cxn ang="0">
                  <a:pos x="64" y="46"/>
                </a:cxn>
                <a:cxn ang="0">
                  <a:pos x="65" y="54"/>
                </a:cxn>
                <a:cxn ang="0">
                  <a:pos x="64" y="60"/>
                </a:cxn>
                <a:cxn ang="0">
                  <a:pos x="64" y="69"/>
                </a:cxn>
                <a:cxn ang="0">
                  <a:pos x="62" y="76"/>
                </a:cxn>
                <a:cxn ang="0">
                  <a:pos x="60" y="83"/>
                </a:cxn>
                <a:cxn ang="0">
                  <a:pos x="57" y="90"/>
                </a:cxn>
                <a:cxn ang="0">
                  <a:pos x="54" y="95"/>
                </a:cxn>
                <a:cxn ang="0">
                  <a:pos x="51" y="100"/>
                </a:cxn>
                <a:cxn ang="0">
                  <a:pos x="46" y="104"/>
                </a:cxn>
                <a:cxn ang="0">
                  <a:pos x="42" y="107"/>
                </a:cxn>
                <a:cxn ang="0">
                  <a:pos x="37" y="109"/>
                </a:cxn>
                <a:cxn ang="0">
                  <a:pos x="33" y="109"/>
                </a:cxn>
              </a:cxnLst>
              <a:rect l="0" t="0" r="r" b="b"/>
              <a:pathLst>
                <a:path w="65" h="109">
                  <a:moveTo>
                    <a:pt x="33" y="109"/>
                  </a:moveTo>
                  <a:lnTo>
                    <a:pt x="31" y="109"/>
                  </a:lnTo>
                  <a:lnTo>
                    <a:pt x="29" y="109"/>
                  </a:lnTo>
                  <a:lnTo>
                    <a:pt x="27" y="109"/>
                  </a:lnTo>
                  <a:lnTo>
                    <a:pt x="26" y="109"/>
                  </a:lnTo>
                  <a:lnTo>
                    <a:pt x="25" y="108"/>
                  </a:lnTo>
                  <a:lnTo>
                    <a:pt x="23" y="107"/>
                  </a:lnTo>
                  <a:lnTo>
                    <a:pt x="22" y="107"/>
                  </a:lnTo>
                  <a:lnTo>
                    <a:pt x="20" y="105"/>
                  </a:lnTo>
                  <a:lnTo>
                    <a:pt x="18" y="104"/>
                  </a:lnTo>
                  <a:lnTo>
                    <a:pt x="17" y="103"/>
                  </a:lnTo>
                  <a:lnTo>
                    <a:pt x="16" y="101"/>
                  </a:lnTo>
                  <a:lnTo>
                    <a:pt x="15" y="100"/>
                  </a:lnTo>
                  <a:lnTo>
                    <a:pt x="14" y="99"/>
                  </a:lnTo>
                  <a:lnTo>
                    <a:pt x="12" y="97"/>
                  </a:lnTo>
                  <a:lnTo>
                    <a:pt x="10" y="95"/>
                  </a:lnTo>
                  <a:lnTo>
                    <a:pt x="9" y="93"/>
                  </a:lnTo>
                  <a:lnTo>
                    <a:pt x="8" y="91"/>
                  </a:lnTo>
                  <a:lnTo>
                    <a:pt x="7" y="90"/>
                  </a:lnTo>
                  <a:lnTo>
                    <a:pt x="7" y="88"/>
                  </a:lnTo>
                  <a:lnTo>
                    <a:pt x="6" y="85"/>
                  </a:lnTo>
                  <a:lnTo>
                    <a:pt x="5" y="83"/>
                  </a:lnTo>
                  <a:lnTo>
                    <a:pt x="4" y="81"/>
                  </a:lnTo>
                  <a:lnTo>
                    <a:pt x="4" y="79"/>
                  </a:lnTo>
                  <a:lnTo>
                    <a:pt x="3" y="76"/>
                  </a:lnTo>
                  <a:lnTo>
                    <a:pt x="2" y="73"/>
                  </a:lnTo>
                  <a:lnTo>
                    <a:pt x="2" y="71"/>
                  </a:lnTo>
                  <a:lnTo>
                    <a:pt x="0" y="69"/>
                  </a:lnTo>
                  <a:lnTo>
                    <a:pt x="0" y="65"/>
                  </a:lnTo>
                  <a:lnTo>
                    <a:pt x="0" y="63"/>
                  </a:lnTo>
                  <a:lnTo>
                    <a:pt x="0" y="60"/>
                  </a:lnTo>
                  <a:lnTo>
                    <a:pt x="0" y="58"/>
                  </a:lnTo>
                  <a:lnTo>
                    <a:pt x="0" y="54"/>
                  </a:lnTo>
                  <a:lnTo>
                    <a:pt x="0" y="54"/>
                  </a:lnTo>
                  <a:lnTo>
                    <a:pt x="0" y="52"/>
                  </a:lnTo>
                  <a:lnTo>
                    <a:pt x="0" y="50"/>
                  </a:lnTo>
                  <a:lnTo>
                    <a:pt x="0" y="46"/>
                  </a:lnTo>
                  <a:lnTo>
                    <a:pt x="0" y="44"/>
                  </a:lnTo>
                  <a:lnTo>
                    <a:pt x="0" y="41"/>
                  </a:lnTo>
                  <a:lnTo>
                    <a:pt x="2" y="39"/>
                  </a:lnTo>
                  <a:lnTo>
                    <a:pt x="2" y="36"/>
                  </a:lnTo>
                  <a:lnTo>
                    <a:pt x="3" y="33"/>
                  </a:lnTo>
                  <a:lnTo>
                    <a:pt x="4" y="31"/>
                  </a:lnTo>
                  <a:lnTo>
                    <a:pt x="4" y="29"/>
                  </a:lnTo>
                  <a:lnTo>
                    <a:pt x="5" y="26"/>
                  </a:lnTo>
                  <a:lnTo>
                    <a:pt x="6" y="24"/>
                  </a:lnTo>
                  <a:lnTo>
                    <a:pt x="7" y="22"/>
                  </a:lnTo>
                  <a:lnTo>
                    <a:pt x="7" y="20"/>
                  </a:lnTo>
                  <a:lnTo>
                    <a:pt x="8" y="19"/>
                  </a:lnTo>
                  <a:lnTo>
                    <a:pt x="9" y="16"/>
                  </a:lnTo>
                  <a:lnTo>
                    <a:pt x="10" y="14"/>
                  </a:lnTo>
                  <a:lnTo>
                    <a:pt x="12" y="13"/>
                  </a:lnTo>
                  <a:lnTo>
                    <a:pt x="14" y="11"/>
                  </a:lnTo>
                  <a:lnTo>
                    <a:pt x="15" y="10"/>
                  </a:lnTo>
                  <a:lnTo>
                    <a:pt x="16" y="9"/>
                  </a:lnTo>
                  <a:lnTo>
                    <a:pt x="17" y="6"/>
                  </a:lnTo>
                  <a:lnTo>
                    <a:pt x="18" y="5"/>
                  </a:lnTo>
                  <a:lnTo>
                    <a:pt x="20" y="4"/>
                  </a:lnTo>
                  <a:lnTo>
                    <a:pt x="22" y="3"/>
                  </a:lnTo>
                  <a:lnTo>
                    <a:pt x="23" y="3"/>
                  </a:lnTo>
                  <a:lnTo>
                    <a:pt x="25" y="2"/>
                  </a:lnTo>
                  <a:lnTo>
                    <a:pt x="26" y="1"/>
                  </a:lnTo>
                  <a:lnTo>
                    <a:pt x="27" y="1"/>
                  </a:lnTo>
                  <a:lnTo>
                    <a:pt x="29" y="1"/>
                  </a:lnTo>
                  <a:lnTo>
                    <a:pt x="31" y="1"/>
                  </a:lnTo>
                  <a:lnTo>
                    <a:pt x="33" y="0"/>
                  </a:lnTo>
                  <a:lnTo>
                    <a:pt x="33" y="0"/>
                  </a:lnTo>
                  <a:lnTo>
                    <a:pt x="34" y="1"/>
                  </a:lnTo>
                  <a:lnTo>
                    <a:pt x="35" y="1"/>
                  </a:lnTo>
                  <a:lnTo>
                    <a:pt x="37" y="1"/>
                  </a:lnTo>
                  <a:lnTo>
                    <a:pt x="38" y="1"/>
                  </a:lnTo>
                  <a:lnTo>
                    <a:pt x="41" y="2"/>
                  </a:lnTo>
                  <a:lnTo>
                    <a:pt x="42" y="3"/>
                  </a:lnTo>
                  <a:lnTo>
                    <a:pt x="43" y="3"/>
                  </a:lnTo>
                  <a:lnTo>
                    <a:pt x="45" y="4"/>
                  </a:lnTo>
                  <a:lnTo>
                    <a:pt x="46" y="5"/>
                  </a:lnTo>
                  <a:lnTo>
                    <a:pt x="47" y="6"/>
                  </a:lnTo>
                  <a:lnTo>
                    <a:pt x="49" y="9"/>
                  </a:lnTo>
                  <a:lnTo>
                    <a:pt x="51" y="10"/>
                  </a:lnTo>
                  <a:lnTo>
                    <a:pt x="52" y="11"/>
                  </a:lnTo>
                  <a:lnTo>
                    <a:pt x="53" y="13"/>
                  </a:lnTo>
                  <a:lnTo>
                    <a:pt x="54" y="14"/>
                  </a:lnTo>
                  <a:lnTo>
                    <a:pt x="55" y="16"/>
                  </a:lnTo>
                  <a:lnTo>
                    <a:pt x="56" y="19"/>
                  </a:lnTo>
                  <a:lnTo>
                    <a:pt x="57" y="20"/>
                  </a:lnTo>
                  <a:lnTo>
                    <a:pt x="58" y="22"/>
                  </a:lnTo>
                  <a:lnTo>
                    <a:pt x="60" y="24"/>
                  </a:lnTo>
                  <a:lnTo>
                    <a:pt x="60" y="26"/>
                  </a:lnTo>
                  <a:lnTo>
                    <a:pt x="61" y="29"/>
                  </a:lnTo>
                  <a:lnTo>
                    <a:pt x="62" y="31"/>
                  </a:lnTo>
                  <a:lnTo>
                    <a:pt x="62" y="33"/>
                  </a:lnTo>
                  <a:lnTo>
                    <a:pt x="63" y="36"/>
                  </a:lnTo>
                  <a:lnTo>
                    <a:pt x="63" y="39"/>
                  </a:lnTo>
                  <a:lnTo>
                    <a:pt x="64" y="41"/>
                  </a:lnTo>
                  <a:lnTo>
                    <a:pt x="64" y="44"/>
                  </a:lnTo>
                  <a:lnTo>
                    <a:pt x="64" y="46"/>
                  </a:lnTo>
                  <a:lnTo>
                    <a:pt x="64" y="50"/>
                  </a:lnTo>
                  <a:lnTo>
                    <a:pt x="64" y="52"/>
                  </a:lnTo>
                  <a:lnTo>
                    <a:pt x="65" y="54"/>
                  </a:lnTo>
                  <a:lnTo>
                    <a:pt x="65" y="54"/>
                  </a:lnTo>
                  <a:lnTo>
                    <a:pt x="64" y="58"/>
                  </a:lnTo>
                  <a:lnTo>
                    <a:pt x="64" y="60"/>
                  </a:lnTo>
                  <a:lnTo>
                    <a:pt x="64" y="63"/>
                  </a:lnTo>
                  <a:lnTo>
                    <a:pt x="64" y="65"/>
                  </a:lnTo>
                  <a:lnTo>
                    <a:pt x="64" y="69"/>
                  </a:lnTo>
                  <a:lnTo>
                    <a:pt x="63" y="71"/>
                  </a:lnTo>
                  <a:lnTo>
                    <a:pt x="63" y="73"/>
                  </a:lnTo>
                  <a:lnTo>
                    <a:pt x="62" y="76"/>
                  </a:lnTo>
                  <a:lnTo>
                    <a:pt x="62" y="79"/>
                  </a:lnTo>
                  <a:lnTo>
                    <a:pt x="61" y="81"/>
                  </a:lnTo>
                  <a:lnTo>
                    <a:pt x="60" y="83"/>
                  </a:lnTo>
                  <a:lnTo>
                    <a:pt x="60" y="85"/>
                  </a:lnTo>
                  <a:lnTo>
                    <a:pt x="58" y="88"/>
                  </a:lnTo>
                  <a:lnTo>
                    <a:pt x="57" y="90"/>
                  </a:lnTo>
                  <a:lnTo>
                    <a:pt x="56" y="91"/>
                  </a:lnTo>
                  <a:lnTo>
                    <a:pt x="55" y="93"/>
                  </a:lnTo>
                  <a:lnTo>
                    <a:pt x="54" y="95"/>
                  </a:lnTo>
                  <a:lnTo>
                    <a:pt x="53" y="97"/>
                  </a:lnTo>
                  <a:lnTo>
                    <a:pt x="52" y="99"/>
                  </a:lnTo>
                  <a:lnTo>
                    <a:pt x="51" y="100"/>
                  </a:lnTo>
                  <a:lnTo>
                    <a:pt x="49" y="101"/>
                  </a:lnTo>
                  <a:lnTo>
                    <a:pt x="47" y="103"/>
                  </a:lnTo>
                  <a:lnTo>
                    <a:pt x="46" y="104"/>
                  </a:lnTo>
                  <a:lnTo>
                    <a:pt x="45" y="105"/>
                  </a:lnTo>
                  <a:lnTo>
                    <a:pt x="43" y="107"/>
                  </a:lnTo>
                  <a:lnTo>
                    <a:pt x="42" y="107"/>
                  </a:lnTo>
                  <a:lnTo>
                    <a:pt x="41" y="108"/>
                  </a:lnTo>
                  <a:lnTo>
                    <a:pt x="38" y="109"/>
                  </a:lnTo>
                  <a:lnTo>
                    <a:pt x="37" y="109"/>
                  </a:lnTo>
                  <a:lnTo>
                    <a:pt x="35" y="109"/>
                  </a:lnTo>
                  <a:lnTo>
                    <a:pt x="34" y="109"/>
                  </a:lnTo>
                  <a:lnTo>
                    <a:pt x="33" y="109"/>
                  </a:lnTo>
                  <a:lnTo>
                    <a:pt x="33" y="109"/>
                  </a:lnTo>
                  <a:close/>
                </a:path>
              </a:pathLst>
            </a:custGeom>
            <a:solidFill>
              <a:srgbClr val="000000"/>
            </a:solidFill>
            <a:ln w="9525">
              <a:noFill/>
              <a:round/>
              <a:headEnd/>
              <a:tailEnd/>
            </a:ln>
          </p:spPr>
          <p:txBody>
            <a:bodyPr/>
            <a:lstStyle/>
            <a:p>
              <a:endParaRPr lang="en-US"/>
            </a:p>
          </p:txBody>
        </p:sp>
        <p:sp>
          <p:nvSpPr>
            <p:cNvPr id="30300" name="Freeform 2652"/>
            <p:cNvSpPr>
              <a:spLocks/>
            </p:cNvSpPr>
            <p:nvPr/>
          </p:nvSpPr>
          <p:spPr bwMode="auto">
            <a:xfrm>
              <a:off x="660" y="1784"/>
              <a:ext cx="30" cy="14"/>
            </a:xfrm>
            <a:custGeom>
              <a:avLst/>
              <a:gdLst/>
              <a:ahLst/>
              <a:cxnLst>
                <a:cxn ang="0">
                  <a:pos x="181" y="70"/>
                </a:cxn>
                <a:cxn ang="0">
                  <a:pos x="0" y="88"/>
                </a:cxn>
                <a:cxn ang="0">
                  <a:pos x="62" y="0"/>
                </a:cxn>
                <a:cxn ang="0">
                  <a:pos x="181" y="70"/>
                </a:cxn>
                <a:cxn ang="0">
                  <a:pos x="181" y="70"/>
                </a:cxn>
              </a:cxnLst>
              <a:rect l="0" t="0" r="r" b="b"/>
              <a:pathLst>
                <a:path w="181" h="88">
                  <a:moveTo>
                    <a:pt x="181" y="70"/>
                  </a:moveTo>
                  <a:lnTo>
                    <a:pt x="0" y="88"/>
                  </a:lnTo>
                  <a:lnTo>
                    <a:pt x="62" y="0"/>
                  </a:lnTo>
                  <a:lnTo>
                    <a:pt x="181" y="70"/>
                  </a:lnTo>
                  <a:lnTo>
                    <a:pt x="181" y="70"/>
                  </a:lnTo>
                  <a:close/>
                </a:path>
              </a:pathLst>
            </a:custGeom>
            <a:solidFill>
              <a:srgbClr val="383838"/>
            </a:solidFill>
            <a:ln w="9525">
              <a:noFill/>
              <a:round/>
              <a:headEnd/>
              <a:tailEnd/>
            </a:ln>
          </p:spPr>
          <p:txBody>
            <a:bodyPr/>
            <a:lstStyle/>
            <a:p>
              <a:endParaRPr lang="en-US"/>
            </a:p>
          </p:txBody>
        </p:sp>
        <p:sp>
          <p:nvSpPr>
            <p:cNvPr id="30301" name="Freeform 2653"/>
            <p:cNvSpPr>
              <a:spLocks/>
            </p:cNvSpPr>
            <p:nvPr/>
          </p:nvSpPr>
          <p:spPr bwMode="auto">
            <a:xfrm>
              <a:off x="667" y="1724"/>
              <a:ext cx="45" cy="72"/>
            </a:xfrm>
            <a:custGeom>
              <a:avLst/>
              <a:gdLst/>
              <a:ahLst/>
              <a:cxnLst>
                <a:cxn ang="0">
                  <a:pos x="121" y="428"/>
                </a:cxn>
                <a:cxn ang="0">
                  <a:pos x="100" y="422"/>
                </a:cxn>
                <a:cxn ang="0">
                  <a:pos x="82" y="412"/>
                </a:cxn>
                <a:cxn ang="0">
                  <a:pos x="65" y="398"/>
                </a:cxn>
                <a:cxn ang="0">
                  <a:pos x="48" y="380"/>
                </a:cxn>
                <a:cxn ang="0">
                  <a:pos x="35" y="359"/>
                </a:cxn>
                <a:cxn ang="0">
                  <a:pos x="22" y="334"/>
                </a:cxn>
                <a:cxn ang="0">
                  <a:pos x="12" y="307"/>
                </a:cxn>
                <a:cxn ang="0">
                  <a:pos x="6" y="278"/>
                </a:cxn>
                <a:cxn ang="0">
                  <a:pos x="1" y="247"/>
                </a:cxn>
                <a:cxn ang="0">
                  <a:pos x="0" y="215"/>
                </a:cxn>
                <a:cxn ang="0">
                  <a:pos x="0" y="194"/>
                </a:cxn>
                <a:cxn ang="0">
                  <a:pos x="3" y="162"/>
                </a:cxn>
                <a:cxn ang="0">
                  <a:pos x="10" y="133"/>
                </a:cxn>
                <a:cxn ang="0">
                  <a:pos x="19" y="105"/>
                </a:cxn>
                <a:cxn ang="0">
                  <a:pos x="30" y="79"/>
                </a:cxn>
                <a:cxn ang="0">
                  <a:pos x="44" y="57"/>
                </a:cxn>
                <a:cxn ang="0">
                  <a:pos x="59" y="38"/>
                </a:cxn>
                <a:cxn ang="0">
                  <a:pos x="76" y="23"/>
                </a:cxn>
                <a:cxn ang="0">
                  <a:pos x="94" y="10"/>
                </a:cxn>
                <a:cxn ang="0">
                  <a:pos x="114" y="4"/>
                </a:cxn>
                <a:cxn ang="0">
                  <a:pos x="135" y="0"/>
                </a:cxn>
                <a:cxn ang="0">
                  <a:pos x="148" y="3"/>
                </a:cxn>
                <a:cxn ang="0">
                  <a:pos x="169" y="8"/>
                </a:cxn>
                <a:cxn ang="0">
                  <a:pos x="187" y="18"/>
                </a:cxn>
                <a:cxn ang="0">
                  <a:pos x="204" y="33"/>
                </a:cxn>
                <a:cxn ang="0">
                  <a:pos x="221" y="50"/>
                </a:cxn>
                <a:cxn ang="0">
                  <a:pos x="234" y="71"/>
                </a:cxn>
                <a:cxn ang="0">
                  <a:pos x="247" y="96"/>
                </a:cxn>
                <a:cxn ang="0">
                  <a:pos x="257" y="123"/>
                </a:cxn>
                <a:cxn ang="0">
                  <a:pos x="263" y="152"/>
                </a:cxn>
                <a:cxn ang="0">
                  <a:pos x="268" y="183"/>
                </a:cxn>
                <a:cxn ang="0">
                  <a:pos x="270" y="215"/>
                </a:cxn>
                <a:cxn ang="0">
                  <a:pos x="269" y="237"/>
                </a:cxn>
                <a:cxn ang="0">
                  <a:pos x="266" y="268"/>
                </a:cxn>
                <a:cxn ang="0">
                  <a:pos x="259" y="298"/>
                </a:cxn>
                <a:cxn ang="0">
                  <a:pos x="250" y="326"/>
                </a:cxn>
                <a:cxn ang="0">
                  <a:pos x="239" y="351"/>
                </a:cxn>
                <a:cxn ang="0">
                  <a:pos x="225" y="373"/>
                </a:cxn>
                <a:cxn ang="0">
                  <a:pos x="210" y="392"/>
                </a:cxn>
                <a:cxn ang="0">
                  <a:pos x="193" y="408"/>
                </a:cxn>
                <a:cxn ang="0">
                  <a:pos x="175" y="420"/>
                </a:cxn>
                <a:cxn ang="0">
                  <a:pos x="155" y="426"/>
                </a:cxn>
                <a:cxn ang="0">
                  <a:pos x="135" y="429"/>
                </a:cxn>
              </a:cxnLst>
              <a:rect l="0" t="0" r="r" b="b"/>
              <a:pathLst>
                <a:path w="270" h="429">
                  <a:moveTo>
                    <a:pt x="135" y="429"/>
                  </a:moveTo>
                  <a:lnTo>
                    <a:pt x="127" y="429"/>
                  </a:lnTo>
                  <a:lnTo>
                    <a:pt x="121" y="428"/>
                  </a:lnTo>
                  <a:lnTo>
                    <a:pt x="114" y="426"/>
                  </a:lnTo>
                  <a:lnTo>
                    <a:pt x="107" y="425"/>
                  </a:lnTo>
                  <a:lnTo>
                    <a:pt x="100" y="422"/>
                  </a:lnTo>
                  <a:lnTo>
                    <a:pt x="94" y="420"/>
                  </a:lnTo>
                  <a:lnTo>
                    <a:pt x="88" y="416"/>
                  </a:lnTo>
                  <a:lnTo>
                    <a:pt x="82" y="412"/>
                  </a:lnTo>
                  <a:lnTo>
                    <a:pt x="76" y="408"/>
                  </a:lnTo>
                  <a:lnTo>
                    <a:pt x="70" y="403"/>
                  </a:lnTo>
                  <a:lnTo>
                    <a:pt x="65" y="398"/>
                  </a:lnTo>
                  <a:lnTo>
                    <a:pt x="59" y="392"/>
                  </a:lnTo>
                  <a:lnTo>
                    <a:pt x="54" y="386"/>
                  </a:lnTo>
                  <a:lnTo>
                    <a:pt x="48" y="380"/>
                  </a:lnTo>
                  <a:lnTo>
                    <a:pt x="44" y="373"/>
                  </a:lnTo>
                  <a:lnTo>
                    <a:pt x="39" y="366"/>
                  </a:lnTo>
                  <a:lnTo>
                    <a:pt x="35" y="359"/>
                  </a:lnTo>
                  <a:lnTo>
                    <a:pt x="30" y="351"/>
                  </a:lnTo>
                  <a:lnTo>
                    <a:pt x="26" y="343"/>
                  </a:lnTo>
                  <a:lnTo>
                    <a:pt x="22" y="334"/>
                  </a:lnTo>
                  <a:lnTo>
                    <a:pt x="19" y="326"/>
                  </a:lnTo>
                  <a:lnTo>
                    <a:pt x="16" y="317"/>
                  </a:lnTo>
                  <a:lnTo>
                    <a:pt x="12" y="307"/>
                  </a:lnTo>
                  <a:lnTo>
                    <a:pt x="10" y="298"/>
                  </a:lnTo>
                  <a:lnTo>
                    <a:pt x="8" y="288"/>
                  </a:lnTo>
                  <a:lnTo>
                    <a:pt x="6" y="278"/>
                  </a:lnTo>
                  <a:lnTo>
                    <a:pt x="3" y="268"/>
                  </a:lnTo>
                  <a:lnTo>
                    <a:pt x="2" y="258"/>
                  </a:lnTo>
                  <a:lnTo>
                    <a:pt x="1" y="247"/>
                  </a:lnTo>
                  <a:lnTo>
                    <a:pt x="0" y="237"/>
                  </a:lnTo>
                  <a:lnTo>
                    <a:pt x="0" y="226"/>
                  </a:lnTo>
                  <a:lnTo>
                    <a:pt x="0" y="215"/>
                  </a:lnTo>
                  <a:lnTo>
                    <a:pt x="0" y="215"/>
                  </a:lnTo>
                  <a:lnTo>
                    <a:pt x="0" y="205"/>
                  </a:lnTo>
                  <a:lnTo>
                    <a:pt x="0" y="194"/>
                  </a:lnTo>
                  <a:lnTo>
                    <a:pt x="1" y="183"/>
                  </a:lnTo>
                  <a:lnTo>
                    <a:pt x="2" y="173"/>
                  </a:lnTo>
                  <a:lnTo>
                    <a:pt x="3" y="162"/>
                  </a:lnTo>
                  <a:lnTo>
                    <a:pt x="6" y="152"/>
                  </a:lnTo>
                  <a:lnTo>
                    <a:pt x="8" y="142"/>
                  </a:lnTo>
                  <a:lnTo>
                    <a:pt x="10" y="133"/>
                  </a:lnTo>
                  <a:lnTo>
                    <a:pt x="12" y="123"/>
                  </a:lnTo>
                  <a:lnTo>
                    <a:pt x="16" y="114"/>
                  </a:lnTo>
                  <a:lnTo>
                    <a:pt x="19" y="105"/>
                  </a:lnTo>
                  <a:lnTo>
                    <a:pt x="22" y="96"/>
                  </a:lnTo>
                  <a:lnTo>
                    <a:pt x="26" y="87"/>
                  </a:lnTo>
                  <a:lnTo>
                    <a:pt x="30" y="79"/>
                  </a:lnTo>
                  <a:lnTo>
                    <a:pt x="35" y="71"/>
                  </a:lnTo>
                  <a:lnTo>
                    <a:pt x="39" y="64"/>
                  </a:lnTo>
                  <a:lnTo>
                    <a:pt x="44" y="57"/>
                  </a:lnTo>
                  <a:lnTo>
                    <a:pt x="48" y="50"/>
                  </a:lnTo>
                  <a:lnTo>
                    <a:pt x="54" y="44"/>
                  </a:lnTo>
                  <a:lnTo>
                    <a:pt x="59" y="38"/>
                  </a:lnTo>
                  <a:lnTo>
                    <a:pt x="65" y="33"/>
                  </a:lnTo>
                  <a:lnTo>
                    <a:pt x="70" y="27"/>
                  </a:lnTo>
                  <a:lnTo>
                    <a:pt x="76" y="23"/>
                  </a:lnTo>
                  <a:lnTo>
                    <a:pt x="82" y="18"/>
                  </a:lnTo>
                  <a:lnTo>
                    <a:pt x="88" y="14"/>
                  </a:lnTo>
                  <a:lnTo>
                    <a:pt x="94" y="10"/>
                  </a:lnTo>
                  <a:lnTo>
                    <a:pt x="100" y="8"/>
                  </a:lnTo>
                  <a:lnTo>
                    <a:pt x="107" y="5"/>
                  </a:lnTo>
                  <a:lnTo>
                    <a:pt x="114" y="4"/>
                  </a:lnTo>
                  <a:lnTo>
                    <a:pt x="121" y="3"/>
                  </a:lnTo>
                  <a:lnTo>
                    <a:pt x="127" y="1"/>
                  </a:lnTo>
                  <a:lnTo>
                    <a:pt x="135" y="0"/>
                  </a:lnTo>
                  <a:lnTo>
                    <a:pt x="135" y="0"/>
                  </a:lnTo>
                  <a:lnTo>
                    <a:pt x="142" y="1"/>
                  </a:lnTo>
                  <a:lnTo>
                    <a:pt x="148" y="3"/>
                  </a:lnTo>
                  <a:lnTo>
                    <a:pt x="155" y="4"/>
                  </a:lnTo>
                  <a:lnTo>
                    <a:pt x="162" y="5"/>
                  </a:lnTo>
                  <a:lnTo>
                    <a:pt x="169" y="8"/>
                  </a:lnTo>
                  <a:lnTo>
                    <a:pt x="175" y="10"/>
                  </a:lnTo>
                  <a:lnTo>
                    <a:pt x="181" y="14"/>
                  </a:lnTo>
                  <a:lnTo>
                    <a:pt x="187" y="18"/>
                  </a:lnTo>
                  <a:lnTo>
                    <a:pt x="193" y="23"/>
                  </a:lnTo>
                  <a:lnTo>
                    <a:pt x="199" y="27"/>
                  </a:lnTo>
                  <a:lnTo>
                    <a:pt x="204" y="33"/>
                  </a:lnTo>
                  <a:lnTo>
                    <a:pt x="210" y="38"/>
                  </a:lnTo>
                  <a:lnTo>
                    <a:pt x="215" y="44"/>
                  </a:lnTo>
                  <a:lnTo>
                    <a:pt x="221" y="50"/>
                  </a:lnTo>
                  <a:lnTo>
                    <a:pt x="225" y="57"/>
                  </a:lnTo>
                  <a:lnTo>
                    <a:pt x="230" y="64"/>
                  </a:lnTo>
                  <a:lnTo>
                    <a:pt x="234" y="71"/>
                  </a:lnTo>
                  <a:lnTo>
                    <a:pt x="239" y="79"/>
                  </a:lnTo>
                  <a:lnTo>
                    <a:pt x="243" y="87"/>
                  </a:lnTo>
                  <a:lnTo>
                    <a:pt x="247" y="96"/>
                  </a:lnTo>
                  <a:lnTo>
                    <a:pt x="250" y="105"/>
                  </a:lnTo>
                  <a:lnTo>
                    <a:pt x="253" y="114"/>
                  </a:lnTo>
                  <a:lnTo>
                    <a:pt x="257" y="123"/>
                  </a:lnTo>
                  <a:lnTo>
                    <a:pt x="259" y="133"/>
                  </a:lnTo>
                  <a:lnTo>
                    <a:pt x="261" y="142"/>
                  </a:lnTo>
                  <a:lnTo>
                    <a:pt x="263" y="152"/>
                  </a:lnTo>
                  <a:lnTo>
                    <a:pt x="266" y="162"/>
                  </a:lnTo>
                  <a:lnTo>
                    <a:pt x="267" y="173"/>
                  </a:lnTo>
                  <a:lnTo>
                    <a:pt x="268" y="183"/>
                  </a:lnTo>
                  <a:lnTo>
                    <a:pt x="269" y="194"/>
                  </a:lnTo>
                  <a:lnTo>
                    <a:pt x="269" y="205"/>
                  </a:lnTo>
                  <a:lnTo>
                    <a:pt x="270" y="215"/>
                  </a:lnTo>
                  <a:lnTo>
                    <a:pt x="270" y="215"/>
                  </a:lnTo>
                  <a:lnTo>
                    <a:pt x="269" y="226"/>
                  </a:lnTo>
                  <a:lnTo>
                    <a:pt x="269" y="237"/>
                  </a:lnTo>
                  <a:lnTo>
                    <a:pt x="268" y="247"/>
                  </a:lnTo>
                  <a:lnTo>
                    <a:pt x="267" y="258"/>
                  </a:lnTo>
                  <a:lnTo>
                    <a:pt x="266" y="268"/>
                  </a:lnTo>
                  <a:lnTo>
                    <a:pt x="263" y="278"/>
                  </a:lnTo>
                  <a:lnTo>
                    <a:pt x="261" y="288"/>
                  </a:lnTo>
                  <a:lnTo>
                    <a:pt x="259" y="298"/>
                  </a:lnTo>
                  <a:lnTo>
                    <a:pt x="257" y="307"/>
                  </a:lnTo>
                  <a:lnTo>
                    <a:pt x="253" y="317"/>
                  </a:lnTo>
                  <a:lnTo>
                    <a:pt x="250" y="326"/>
                  </a:lnTo>
                  <a:lnTo>
                    <a:pt x="247" y="334"/>
                  </a:lnTo>
                  <a:lnTo>
                    <a:pt x="243" y="343"/>
                  </a:lnTo>
                  <a:lnTo>
                    <a:pt x="239" y="351"/>
                  </a:lnTo>
                  <a:lnTo>
                    <a:pt x="234" y="359"/>
                  </a:lnTo>
                  <a:lnTo>
                    <a:pt x="230" y="366"/>
                  </a:lnTo>
                  <a:lnTo>
                    <a:pt x="225" y="373"/>
                  </a:lnTo>
                  <a:lnTo>
                    <a:pt x="221" y="380"/>
                  </a:lnTo>
                  <a:lnTo>
                    <a:pt x="215" y="386"/>
                  </a:lnTo>
                  <a:lnTo>
                    <a:pt x="210" y="392"/>
                  </a:lnTo>
                  <a:lnTo>
                    <a:pt x="204" y="398"/>
                  </a:lnTo>
                  <a:lnTo>
                    <a:pt x="199" y="403"/>
                  </a:lnTo>
                  <a:lnTo>
                    <a:pt x="193" y="408"/>
                  </a:lnTo>
                  <a:lnTo>
                    <a:pt x="187" y="412"/>
                  </a:lnTo>
                  <a:lnTo>
                    <a:pt x="181" y="416"/>
                  </a:lnTo>
                  <a:lnTo>
                    <a:pt x="175" y="420"/>
                  </a:lnTo>
                  <a:lnTo>
                    <a:pt x="169" y="422"/>
                  </a:lnTo>
                  <a:lnTo>
                    <a:pt x="162" y="425"/>
                  </a:lnTo>
                  <a:lnTo>
                    <a:pt x="155" y="426"/>
                  </a:lnTo>
                  <a:lnTo>
                    <a:pt x="148" y="428"/>
                  </a:lnTo>
                  <a:lnTo>
                    <a:pt x="142" y="429"/>
                  </a:lnTo>
                  <a:lnTo>
                    <a:pt x="135" y="429"/>
                  </a:lnTo>
                  <a:lnTo>
                    <a:pt x="135" y="429"/>
                  </a:lnTo>
                  <a:close/>
                </a:path>
              </a:pathLst>
            </a:custGeom>
            <a:solidFill>
              <a:srgbClr val="000000"/>
            </a:solidFill>
            <a:ln w="9525">
              <a:noFill/>
              <a:round/>
              <a:headEnd/>
              <a:tailEnd/>
            </a:ln>
          </p:spPr>
          <p:txBody>
            <a:bodyPr/>
            <a:lstStyle/>
            <a:p>
              <a:endParaRPr lang="en-US"/>
            </a:p>
          </p:txBody>
        </p:sp>
        <p:sp>
          <p:nvSpPr>
            <p:cNvPr id="30302" name="Freeform 2654"/>
            <p:cNvSpPr>
              <a:spLocks/>
            </p:cNvSpPr>
            <p:nvPr/>
          </p:nvSpPr>
          <p:spPr bwMode="auto">
            <a:xfrm>
              <a:off x="676" y="1723"/>
              <a:ext cx="13" cy="10"/>
            </a:xfrm>
            <a:custGeom>
              <a:avLst/>
              <a:gdLst/>
              <a:ahLst/>
              <a:cxnLst>
                <a:cxn ang="0">
                  <a:pos x="77" y="11"/>
                </a:cxn>
                <a:cxn ang="0">
                  <a:pos x="0" y="0"/>
                </a:cxn>
                <a:cxn ang="0">
                  <a:pos x="72" y="58"/>
                </a:cxn>
                <a:cxn ang="0">
                  <a:pos x="77" y="11"/>
                </a:cxn>
                <a:cxn ang="0">
                  <a:pos x="77" y="11"/>
                </a:cxn>
              </a:cxnLst>
              <a:rect l="0" t="0" r="r" b="b"/>
              <a:pathLst>
                <a:path w="77" h="58">
                  <a:moveTo>
                    <a:pt x="77" y="11"/>
                  </a:moveTo>
                  <a:lnTo>
                    <a:pt x="0" y="0"/>
                  </a:lnTo>
                  <a:lnTo>
                    <a:pt x="72" y="58"/>
                  </a:lnTo>
                  <a:lnTo>
                    <a:pt x="77" y="11"/>
                  </a:lnTo>
                  <a:lnTo>
                    <a:pt x="77" y="11"/>
                  </a:lnTo>
                  <a:close/>
                </a:path>
              </a:pathLst>
            </a:custGeom>
            <a:solidFill>
              <a:srgbClr val="000000"/>
            </a:solidFill>
            <a:ln w="9525">
              <a:noFill/>
              <a:round/>
              <a:headEnd/>
              <a:tailEnd/>
            </a:ln>
          </p:spPr>
          <p:txBody>
            <a:bodyPr/>
            <a:lstStyle/>
            <a:p>
              <a:endParaRPr lang="en-US"/>
            </a:p>
          </p:txBody>
        </p:sp>
        <p:sp>
          <p:nvSpPr>
            <p:cNvPr id="30303" name="Freeform 2655"/>
            <p:cNvSpPr>
              <a:spLocks/>
            </p:cNvSpPr>
            <p:nvPr/>
          </p:nvSpPr>
          <p:spPr bwMode="auto">
            <a:xfrm>
              <a:off x="652" y="1723"/>
              <a:ext cx="46" cy="73"/>
            </a:xfrm>
            <a:custGeom>
              <a:avLst/>
              <a:gdLst/>
              <a:ahLst/>
              <a:cxnLst>
                <a:cxn ang="0">
                  <a:pos x="123" y="438"/>
                </a:cxn>
                <a:cxn ang="0">
                  <a:pos x="102" y="432"/>
                </a:cxn>
                <a:cxn ang="0">
                  <a:pos x="84" y="422"/>
                </a:cxn>
                <a:cxn ang="0">
                  <a:pos x="66" y="408"/>
                </a:cxn>
                <a:cxn ang="0">
                  <a:pos x="50" y="389"/>
                </a:cxn>
                <a:cxn ang="0">
                  <a:pos x="36" y="368"/>
                </a:cxn>
                <a:cxn ang="0">
                  <a:pos x="23" y="342"/>
                </a:cxn>
                <a:cxn ang="0">
                  <a:pos x="13" y="315"/>
                </a:cxn>
                <a:cxn ang="0">
                  <a:pos x="5" y="285"/>
                </a:cxn>
                <a:cxn ang="0">
                  <a:pos x="1" y="253"/>
                </a:cxn>
                <a:cxn ang="0">
                  <a:pos x="0" y="220"/>
                </a:cxn>
                <a:cxn ang="0">
                  <a:pos x="0" y="199"/>
                </a:cxn>
                <a:cxn ang="0">
                  <a:pos x="3" y="166"/>
                </a:cxn>
                <a:cxn ang="0">
                  <a:pos x="10" y="136"/>
                </a:cxn>
                <a:cxn ang="0">
                  <a:pos x="20" y="107"/>
                </a:cxn>
                <a:cxn ang="0">
                  <a:pos x="31" y="82"/>
                </a:cxn>
                <a:cxn ang="0">
                  <a:pos x="45" y="58"/>
                </a:cxn>
                <a:cxn ang="0">
                  <a:pos x="60" y="39"/>
                </a:cxn>
                <a:cxn ang="0">
                  <a:pos x="78" y="23"/>
                </a:cxn>
                <a:cxn ang="0">
                  <a:pos x="96" y="12"/>
                </a:cxn>
                <a:cxn ang="0">
                  <a:pos x="116" y="4"/>
                </a:cxn>
                <a:cxn ang="0">
                  <a:pos x="137" y="0"/>
                </a:cxn>
                <a:cxn ang="0">
                  <a:pos x="150" y="3"/>
                </a:cxn>
                <a:cxn ang="0">
                  <a:pos x="171" y="8"/>
                </a:cxn>
                <a:cxn ang="0">
                  <a:pos x="189" y="18"/>
                </a:cxn>
                <a:cxn ang="0">
                  <a:pos x="207" y="33"/>
                </a:cxn>
                <a:cxn ang="0">
                  <a:pos x="223" y="52"/>
                </a:cxn>
                <a:cxn ang="0">
                  <a:pos x="237" y="74"/>
                </a:cxn>
                <a:cxn ang="0">
                  <a:pos x="250" y="98"/>
                </a:cxn>
                <a:cxn ang="0">
                  <a:pos x="260" y="126"/>
                </a:cxn>
                <a:cxn ang="0">
                  <a:pos x="268" y="156"/>
                </a:cxn>
                <a:cxn ang="0">
                  <a:pos x="272" y="187"/>
                </a:cxn>
                <a:cxn ang="0">
                  <a:pos x="274" y="220"/>
                </a:cxn>
                <a:cxn ang="0">
                  <a:pos x="273" y="243"/>
                </a:cxn>
                <a:cxn ang="0">
                  <a:pos x="270" y="274"/>
                </a:cxn>
                <a:cxn ang="0">
                  <a:pos x="263" y="305"/>
                </a:cxn>
                <a:cxn ang="0">
                  <a:pos x="253" y="333"/>
                </a:cxn>
                <a:cxn ang="0">
                  <a:pos x="242" y="359"/>
                </a:cxn>
                <a:cxn ang="0">
                  <a:pos x="229" y="382"/>
                </a:cxn>
                <a:cxn ang="0">
                  <a:pos x="213" y="402"/>
                </a:cxn>
                <a:cxn ang="0">
                  <a:pos x="195" y="418"/>
                </a:cxn>
                <a:cxn ang="0">
                  <a:pos x="177" y="430"/>
                </a:cxn>
                <a:cxn ang="0">
                  <a:pos x="157" y="437"/>
                </a:cxn>
                <a:cxn ang="0">
                  <a:pos x="137" y="439"/>
                </a:cxn>
              </a:cxnLst>
              <a:rect l="0" t="0" r="r" b="b"/>
              <a:pathLst>
                <a:path w="274" h="439">
                  <a:moveTo>
                    <a:pt x="137" y="439"/>
                  </a:moveTo>
                  <a:lnTo>
                    <a:pt x="129" y="439"/>
                  </a:lnTo>
                  <a:lnTo>
                    <a:pt x="123" y="438"/>
                  </a:lnTo>
                  <a:lnTo>
                    <a:pt x="116" y="437"/>
                  </a:lnTo>
                  <a:lnTo>
                    <a:pt x="109" y="434"/>
                  </a:lnTo>
                  <a:lnTo>
                    <a:pt x="102" y="432"/>
                  </a:lnTo>
                  <a:lnTo>
                    <a:pt x="96" y="430"/>
                  </a:lnTo>
                  <a:lnTo>
                    <a:pt x="90" y="426"/>
                  </a:lnTo>
                  <a:lnTo>
                    <a:pt x="84" y="422"/>
                  </a:lnTo>
                  <a:lnTo>
                    <a:pt x="78" y="418"/>
                  </a:lnTo>
                  <a:lnTo>
                    <a:pt x="71" y="413"/>
                  </a:lnTo>
                  <a:lnTo>
                    <a:pt x="66" y="408"/>
                  </a:lnTo>
                  <a:lnTo>
                    <a:pt x="60" y="402"/>
                  </a:lnTo>
                  <a:lnTo>
                    <a:pt x="55" y="396"/>
                  </a:lnTo>
                  <a:lnTo>
                    <a:pt x="50" y="389"/>
                  </a:lnTo>
                  <a:lnTo>
                    <a:pt x="45" y="382"/>
                  </a:lnTo>
                  <a:lnTo>
                    <a:pt x="40" y="374"/>
                  </a:lnTo>
                  <a:lnTo>
                    <a:pt x="36" y="368"/>
                  </a:lnTo>
                  <a:lnTo>
                    <a:pt x="31" y="359"/>
                  </a:lnTo>
                  <a:lnTo>
                    <a:pt x="27" y="351"/>
                  </a:lnTo>
                  <a:lnTo>
                    <a:pt x="23" y="342"/>
                  </a:lnTo>
                  <a:lnTo>
                    <a:pt x="20" y="333"/>
                  </a:lnTo>
                  <a:lnTo>
                    <a:pt x="17" y="324"/>
                  </a:lnTo>
                  <a:lnTo>
                    <a:pt x="13" y="315"/>
                  </a:lnTo>
                  <a:lnTo>
                    <a:pt x="10" y="305"/>
                  </a:lnTo>
                  <a:lnTo>
                    <a:pt x="8" y="295"/>
                  </a:lnTo>
                  <a:lnTo>
                    <a:pt x="5" y="285"/>
                  </a:lnTo>
                  <a:lnTo>
                    <a:pt x="3" y="274"/>
                  </a:lnTo>
                  <a:lnTo>
                    <a:pt x="2" y="264"/>
                  </a:lnTo>
                  <a:lnTo>
                    <a:pt x="1" y="253"/>
                  </a:lnTo>
                  <a:lnTo>
                    <a:pt x="0" y="243"/>
                  </a:lnTo>
                  <a:lnTo>
                    <a:pt x="0" y="232"/>
                  </a:lnTo>
                  <a:lnTo>
                    <a:pt x="0" y="220"/>
                  </a:lnTo>
                  <a:lnTo>
                    <a:pt x="0" y="220"/>
                  </a:lnTo>
                  <a:lnTo>
                    <a:pt x="0" y="210"/>
                  </a:lnTo>
                  <a:lnTo>
                    <a:pt x="0" y="199"/>
                  </a:lnTo>
                  <a:lnTo>
                    <a:pt x="1" y="187"/>
                  </a:lnTo>
                  <a:lnTo>
                    <a:pt x="2" y="176"/>
                  </a:lnTo>
                  <a:lnTo>
                    <a:pt x="3" y="166"/>
                  </a:lnTo>
                  <a:lnTo>
                    <a:pt x="5" y="156"/>
                  </a:lnTo>
                  <a:lnTo>
                    <a:pt x="8" y="145"/>
                  </a:lnTo>
                  <a:lnTo>
                    <a:pt x="10" y="136"/>
                  </a:lnTo>
                  <a:lnTo>
                    <a:pt x="13" y="126"/>
                  </a:lnTo>
                  <a:lnTo>
                    <a:pt x="17" y="116"/>
                  </a:lnTo>
                  <a:lnTo>
                    <a:pt x="20" y="107"/>
                  </a:lnTo>
                  <a:lnTo>
                    <a:pt x="23" y="98"/>
                  </a:lnTo>
                  <a:lnTo>
                    <a:pt x="27" y="90"/>
                  </a:lnTo>
                  <a:lnTo>
                    <a:pt x="31" y="82"/>
                  </a:lnTo>
                  <a:lnTo>
                    <a:pt x="36" y="74"/>
                  </a:lnTo>
                  <a:lnTo>
                    <a:pt x="40" y="66"/>
                  </a:lnTo>
                  <a:lnTo>
                    <a:pt x="45" y="58"/>
                  </a:lnTo>
                  <a:lnTo>
                    <a:pt x="50" y="52"/>
                  </a:lnTo>
                  <a:lnTo>
                    <a:pt x="55" y="45"/>
                  </a:lnTo>
                  <a:lnTo>
                    <a:pt x="60" y="39"/>
                  </a:lnTo>
                  <a:lnTo>
                    <a:pt x="66" y="33"/>
                  </a:lnTo>
                  <a:lnTo>
                    <a:pt x="71" y="28"/>
                  </a:lnTo>
                  <a:lnTo>
                    <a:pt x="78" y="23"/>
                  </a:lnTo>
                  <a:lnTo>
                    <a:pt x="84" y="18"/>
                  </a:lnTo>
                  <a:lnTo>
                    <a:pt x="90" y="15"/>
                  </a:lnTo>
                  <a:lnTo>
                    <a:pt x="96" y="12"/>
                  </a:lnTo>
                  <a:lnTo>
                    <a:pt x="102" y="8"/>
                  </a:lnTo>
                  <a:lnTo>
                    <a:pt x="109" y="6"/>
                  </a:lnTo>
                  <a:lnTo>
                    <a:pt x="116" y="4"/>
                  </a:lnTo>
                  <a:lnTo>
                    <a:pt x="123" y="3"/>
                  </a:lnTo>
                  <a:lnTo>
                    <a:pt x="129" y="2"/>
                  </a:lnTo>
                  <a:lnTo>
                    <a:pt x="137" y="0"/>
                  </a:lnTo>
                  <a:lnTo>
                    <a:pt x="137" y="0"/>
                  </a:lnTo>
                  <a:lnTo>
                    <a:pt x="144" y="2"/>
                  </a:lnTo>
                  <a:lnTo>
                    <a:pt x="150" y="3"/>
                  </a:lnTo>
                  <a:lnTo>
                    <a:pt x="157" y="4"/>
                  </a:lnTo>
                  <a:lnTo>
                    <a:pt x="164" y="6"/>
                  </a:lnTo>
                  <a:lnTo>
                    <a:pt x="171" y="8"/>
                  </a:lnTo>
                  <a:lnTo>
                    <a:pt x="177" y="12"/>
                  </a:lnTo>
                  <a:lnTo>
                    <a:pt x="183" y="15"/>
                  </a:lnTo>
                  <a:lnTo>
                    <a:pt x="189" y="18"/>
                  </a:lnTo>
                  <a:lnTo>
                    <a:pt x="195" y="23"/>
                  </a:lnTo>
                  <a:lnTo>
                    <a:pt x="202" y="28"/>
                  </a:lnTo>
                  <a:lnTo>
                    <a:pt x="207" y="33"/>
                  </a:lnTo>
                  <a:lnTo>
                    <a:pt x="213" y="39"/>
                  </a:lnTo>
                  <a:lnTo>
                    <a:pt x="218" y="45"/>
                  </a:lnTo>
                  <a:lnTo>
                    <a:pt x="223" y="52"/>
                  </a:lnTo>
                  <a:lnTo>
                    <a:pt x="229" y="58"/>
                  </a:lnTo>
                  <a:lnTo>
                    <a:pt x="233" y="66"/>
                  </a:lnTo>
                  <a:lnTo>
                    <a:pt x="237" y="74"/>
                  </a:lnTo>
                  <a:lnTo>
                    <a:pt x="242" y="82"/>
                  </a:lnTo>
                  <a:lnTo>
                    <a:pt x="246" y="90"/>
                  </a:lnTo>
                  <a:lnTo>
                    <a:pt x="250" y="98"/>
                  </a:lnTo>
                  <a:lnTo>
                    <a:pt x="253" y="107"/>
                  </a:lnTo>
                  <a:lnTo>
                    <a:pt x="256" y="116"/>
                  </a:lnTo>
                  <a:lnTo>
                    <a:pt x="260" y="126"/>
                  </a:lnTo>
                  <a:lnTo>
                    <a:pt x="263" y="136"/>
                  </a:lnTo>
                  <a:lnTo>
                    <a:pt x="265" y="145"/>
                  </a:lnTo>
                  <a:lnTo>
                    <a:pt x="268" y="156"/>
                  </a:lnTo>
                  <a:lnTo>
                    <a:pt x="270" y="166"/>
                  </a:lnTo>
                  <a:lnTo>
                    <a:pt x="271" y="176"/>
                  </a:lnTo>
                  <a:lnTo>
                    <a:pt x="272" y="187"/>
                  </a:lnTo>
                  <a:lnTo>
                    <a:pt x="273" y="199"/>
                  </a:lnTo>
                  <a:lnTo>
                    <a:pt x="273" y="210"/>
                  </a:lnTo>
                  <a:lnTo>
                    <a:pt x="274" y="220"/>
                  </a:lnTo>
                  <a:lnTo>
                    <a:pt x="274" y="220"/>
                  </a:lnTo>
                  <a:lnTo>
                    <a:pt x="273" y="232"/>
                  </a:lnTo>
                  <a:lnTo>
                    <a:pt x="273" y="243"/>
                  </a:lnTo>
                  <a:lnTo>
                    <a:pt x="272" y="253"/>
                  </a:lnTo>
                  <a:lnTo>
                    <a:pt x="271" y="264"/>
                  </a:lnTo>
                  <a:lnTo>
                    <a:pt x="270" y="274"/>
                  </a:lnTo>
                  <a:lnTo>
                    <a:pt x="268" y="285"/>
                  </a:lnTo>
                  <a:lnTo>
                    <a:pt x="265" y="295"/>
                  </a:lnTo>
                  <a:lnTo>
                    <a:pt x="263" y="305"/>
                  </a:lnTo>
                  <a:lnTo>
                    <a:pt x="260" y="315"/>
                  </a:lnTo>
                  <a:lnTo>
                    <a:pt x="256" y="324"/>
                  </a:lnTo>
                  <a:lnTo>
                    <a:pt x="253" y="333"/>
                  </a:lnTo>
                  <a:lnTo>
                    <a:pt x="250" y="342"/>
                  </a:lnTo>
                  <a:lnTo>
                    <a:pt x="246" y="351"/>
                  </a:lnTo>
                  <a:lnTo>
                    <a:pt x="242" y="359"/>
                  </a:lnTo>
                  <a:lnTo>
                    <a:pt x="237" y="368"/>
                  </a:lnTo>
                  <a:lnTo>
                    <a:pt x="233" y="374"/>
                  </a:lnTo>
                  <a:lnTo>
                    <a:pt x="229" y="382"/>
                  </a:lnTo>
                  <a:lnTo>
                    <a:pt x="223" y="389"/>
                  </a:lnTo>
                  <a:lnTo>
                    <a:pt x="218" y="396"/>
                  </a:lnTo>
                  <a:lnTo>
                    <a:pt x="213" y="402"/>
                  </a:lnTo>
                  <a:lnTo>
                    <a:pt x="207" y="408"/>
                  </a:lnTo>
                  <a:lnTo>
                    <a:pt x="202" y="413"/>
                  </a:lnTo>
                  <a:lnTo>
                    <a:pt x="195" y="418"/>
                  </a:lnTo>
                  <a:lnTo>
                    <a:pt x="189" y="422"/>
                  </a:lnTo>
                  <a:lnTo>
                    <a:pt x="183" y="426"/>
                  </a:lnTo>
                  <a:lnTo>
                    <a:pt x="177" y="430"/>
                  </a:lnTo>
                  <a:lnTo>
                    <a:pt x="171" y="432"/>
                  </a:lnTo>
                  <a:lnTo>
                    <a:pt x="164" y="434"/>
                  </a:lnTo>
                  <a:lnTo>
                    <a:pt x="157" y="437"/>
                  </a:lnTo>
                  <a:lnTo>
                    <a:pt x="150" y="438"/>
                  </a:lnTo>
                  <a:lnTo>
                    <a:pt x="144" y="439"/>
                  </a:lnTo>
                  <a:lnTo>
                    <a:pt x="137" y="439"/>
                  </a:lnTo>
                  <a:lnTo>
                    <a:pt x="137" y="439"/>
                  </a:lnTo>
                  <a:close/>
                </a:path>
              </a:pathLst>
            </a:custGeom>
            <a:solidFill>
              <a:srgbClr val="383838"/>
            </a:solidFill>
            <a:ln w="9525">
              <a:noFill/>
              <a:round/>
              <a:headEnd/>
              <a:tailEnd/>
            </a:ln>
          </p:spPr>
          <p:txBody>
            <a:bodyPr/>
            <a:lstStyle/>
            <a:p>
              <a:endParaRPr lang="en-US"/>
            </a:p>
          </p:txBody>
        </p:sp>
        <p:sp>
          <p:nvSpPr>
            <p:cNvPr id="30304" name="Freeform 2656"/>
            <p:cNvSpPr>
              <a:spLocks/>
            </p:cNvSpPr>
            <p:nvPr/>
          </p:nvSpPr>
          <p:spPr bwMode="auto">
            <a:xfrm>
              <a:off x="648" y="1722"/>
              <a:ext cx="46" cy="75"/>
            </a:xfrm>
            <a:custGeom>
              <a:avLst/>
              <a:gdLst/>
              <a:ahLst/>
              <a:cxnLst>
                <a:cxn ang="0">
                  <a:pos x="126" y="447"/>
                </a:cxn>
                <a:cxn ang="0">
                  <a:pos x="106" y="442"/>
                </a:cxn>
                <a:cxn ang="0">
                  <a:pos x="87" y="431"/>
                </a:cxn>
                <a:cxn ang="0">
                  <a:pos x="68" y="416"/>
                </a:cxn>
                <a:cxn ang="0">
                  <a:pos x="52" y="397"/>
                </a:cxn>
                <a:cxn ang="0">
                  <a:pos x="37" y="375"/>
                </a:cxn>
                <a:cxn ang="0">
                  <a:pos x="25" y="349"/>
                </a:cxn>
                <a:cxn ang="0">
                  <a:pos x="14" y="321"/>
                </a:cxn>
                <a:cxn ang="0">
                  <a:pos x="6" y="290"/>
                </a:cxn>
                <a:cxn ang="0">
                  <a:pos x="1" y="258"/>
                </a:cxn>
                <a:cxn ang="0">
                  <a:pos x="0" y="224"/>
                </a:cxn>
                <a:cxn ang="0">
                  <a:pos x="0" y="201"/>
                </a:cxn>
                <a:cxn ang="0">
                  <a:pos x="5" y="169"/>
                </a:cxn>
                <a:cxn ang="0">
                  <a:pos x="11" y="138"/>
                </a:cxn>
                <a:cxn ang="0">
                  <a:pos x="20" y="109"/>
                </a:cxn>
                <a:cxn ang="0">
                  <a:pos x="33" y="82"/>
                </a:cxn>
                <a:cxn ang="0">
                  <a:pos x="47" y="59"/>
                </a:cxn>
                <a:cxn ang="0">
                  <a:pos x="63" y="39"/>
                </a:cxn>
                <a:cxn ang="0">
                  <a:pos x="81" y="23"/>
                </a:cxn>
                <a:cxn ang="0">
                  <a:pos x="100" y="11"/>
                </a:cxn>
                <a:cxn ang="0">
                  <a:pos x="120" y="3"/>
                </a:cxn>
                <a:cxn ang="0">
                  <a:pos x="141" y="0"/>
                </a:cxn>
                <a:cxn ang="0">
                  <a:pos x="154" y="2"/>
                </a:cxn>
                <a:cxn ang="0">
                  <a:pos x="174" y="8"/>
                </a:cxn>
                <a:cxn ang="0">
                  <a:pos x="193" y="19"/>
                </a:cxn>
                <a:cxn ang="0">
                  <a:pos x="211" y="33"/>
                </a:cxn>
                <a:cxn ang="0">
                  <a:pos x="228" y="52"/>
                </a:cxn>
                <a:cxn ang="0">
                  <a:pos x="242" y="75"/>
                </a:cxn>
                <a:cxn ang="0">
                  <a:pos x="256" y="100"/>
                </a:cxn>
                <a:cxn ang="0">
                  <a:pos x="266" y="128"/>
                </a:cxn>
                <a:cxn ang="0">
                  <a:pos x="273" y="158"/>
                </a:cxn>
                <a:cxn ang="0">
                  <a:pos x="278" y="190"/>
                </a:cxn>
                <a:cxn ang="0">
                  <a:pos x="280" y="224"/>
                </a:cxn>
                <a:cxn ang="0">
                  <a:pos x="279" y="247"/>
                </a:cxn>
                <a:cxn ang="0">
                  <a:pos x="275" y="279"/>
                </a:cxn>
                <a:cxn ang="0">
                  <a:pos x="268" y="310"/>
                </a:cxn>
                <a:cxn ang="0">
                  <a:pos x="259" y="341"/>
                </a:cxn>
                <a:cxn ang="0">
                  <a:pos x="247" y="366"/>
                </a:cxn>
                <a:cxn ang="0">
                  <a:pos x="233" y="389"/>
                </a:cxn>
                <a:cxn ang="0">
                  <a:pos x="217" y="411"/>
                </a:cxn>
                <a:cxn ang="0">
                  <a:pos x="200" y="426"/>
                </a:cxn>
                <a:cxn ang="0">
                  <a:pos x="181" y="438"/>
                </a:cxn>
                <a:cxn ang="0">
                  <a:pos x="161" y="446"/>
                </a:cxn>
                <a:cxn ang="0">
                  <a:pos x="141" y="448"/>
                </a:cxn>
              </a:cxnLst>
              <a:rect l="0" t="0" r="r" b="b"/>
              <a:pathLst>
                <a:path w="280" h="448">
                  <a:moveTo>
                    <a:pt x="141" y="448"/>
                  </a:moveTo>
                  <a:lnTo>
                    <a:pt x="133" y="448"/>
                  </a:lnTo>
                  <a:lnTo>
                    <a:pt x="126" y="447"/>
                  </a:lnTo>
                  <a:lnTo>
                    <a:pt x="120" y="446"/>
                  </a:lnTo>
                  <a:lnTo>
                    <a:pt x="113" y="444"/>
                  </a:lnTo>
                  <a:lnTo>
                    <a:pt x="106" y="442"/>
                  </a:lnTo>
                  <a:lnTo>
                    <a:pt x="100" y="438"/>
                  </a:lnTo>
                  <a:lnTo>
                    <a:pt x="93" y="435"/>
                  </a:lnTo>
                  <a:lnTo>
                    <a:pt x="87" y="431"/>
                  </a:lnTo>
                  <a:lnTo>
                    <a:pt x="81" y="426"/>
                  </a:lnTo>
                  <a:lnTo>
                    <a:pt x="75" y="422"/>
                  </a:lnTo>
                  <a:lnTo>
                    <a:pt x="68" y="416"/>
                  </a:lnTo>
                  <a:lnTo>
                    <a:pt x="63" y="411"/>
                  </a:lnTo>
                  <a:lnTo>
                    <a:pt x="57" y="404"/>
                  </a:lnTo>
                  <a:lnTo>
                    <a:pt x="52" y="397"/>
                  </a:lnTo>
                  <a:lnTo>
                    <a:pt x="47" y="389"/>
                  </a:lnTo>
                  <a:lnTo>
                    <a:pt x="42" y="383"/>
                  </a:lnTo>
                  <a:lnTo>
                    <a:pt x="37" y="375"/>
                  </a:lnTo>
                  <a:lnTo>
                    <a:pt x="33" y="366"/>
                  </a:lnTo>
                  <a:lnTo>
                    <a:pt x="28" y="358"/>
                  </a:lnTo>
                  <a:lnTo>
                    <a:pt x="25" y="349"/>
                  </a:lnTo>
                  <a:lnTo>
                    <a:pt x="20" y="341"/>
                  </a:lnTo>
                  <a:lnTo>
                    <a:pt x="17" y="331"/>
                  </a:lnTo>
                  <a:lnTo>
                    <a:pt x="14" y="321"/>
                  </a:lnTo>
                  <a:lnTo>
                    <a:pt x="11" y="310"/>
                  </a:lnTo>
                  <a:lnTo>
                    <a:pt x="8" y="300"/>
                  </a:lnTo>
                  <a:lnTo>
                    <a:pt x="6" y="290"/>
                  </a:lnTo>
                  <a:lnTo>
                    <a:pt x="5" y="279"/>
                  </a:lnTo>
                  <a:lnTo>
                    <a:pt x="2" y="269"/>
                  </a:lnTo>
                  <a:lnTo>
                    <a:pt x="1" y="258"/>
                  </a:lnTo>
                  <a:lnTo>
                    <a:pt x="0" y="247"/>
                  </a:lnTo>
                  <a:lnTo>
                    <a:pt x="0" y="236"/>
                  </a:lnTo>
                  <a:lnTo>
                    <a:pt x="0" y="224"/>
                  </a:lnTo>
                  <a:lnTo>
                    <a:pt x="0" y="224"/>
                  </a:lnTo>
                  <a:lnTo>
                    <a:pt x="0" y="213"/>
                  </a:lnTo>
                  <a:lnTo>
                    <a:pt x="0" y="201"/>
                  </a:lnTo>
                  <a:lnTo>
                    <a:pt x="1" y="190"/>
                  </a:lnTo>
                  <a:lnTo>
                    <a:pt x="2" y="180"/>
                  </a:lnTo>
                  <a:lnTo>
                    <a:pt x="5" y="169"/>
                  </a:lnTo>
                  <a:lnTo>
                    <a:pt x="6" y="158"/>
                  </a:lnTo>
                  <a:lnTo>
                    <a:pt x="8" y="148"/>
                  </a:lnTo>
                  <a:lnTo>
                    <a:pt x="11" y="138"/>
                  </a:lnTo>
                  <a:lnTo>
                    <a:pt x="14" y="128"/>
                  </a:lnTo>
                  <a:lnTo>
                    <a:pt x="17" y="119"/>
                  </a:lnTo>
                  <a:lnTo>
                    <a:pt x="20" y="109"/>
                  </a:lnTo>
                  <a:lnTo>
                    <a:pt x="25" y="100"/>
                  </a:lnTo>
                  <a:lnTo>
                    <a:pt x="28" y="91"/>
                  </a:lnTo>
                  <a:lnTo>
                    <a:pt x="33" y="82"/>
                  </a:lnTo>
                  <a:lnTo>
                    <a:pt x="37" y="75"/>
                  </a:lnTo>
                  <a:lnTo>
                    <a:pt x="42" y="67"/>
                  </a:lnTo>
                  <a:lnTo>
                    <a:pt x="47" y="59"/>
                  </a:lnTo>
                  <a:lnTo>
                    <a:pt x="52" y="52"/>
                  </a:lnTo>
                  <a:lnTo>
                    <a:pt x="57" y="46"/>
                  </a:lnTo>
                  <a:lnTo>
                    <a:pt x="63" y="39"/>
                  </a:lnTo>
                  <a:lnTo>
                    <a:pt x="68" y="33"/>
                  </a:lnTo>
                  <a:lnTo>
                    <a:pt x="75" y="28"/>
                  </a:lnTo>
                  <a:lnTo>
                    <a:pt x="81" y="23"/>
                  </a:lnTo>
                  <a:lnTo>
                    <a:pt x="87" y="19"/>
                  </a:lnTo>
                  <a:lnTo>
                    <a:pt x="93" y="15"/>
                  </a:lnTo>
                  <a:lnTo>
                    <a:pt x="100" y="11"/>
                  </a:lnTo>
                  <a:lnTo>
                    <a:pt x="106" y="8"/>
                  </a:lnTo>
                  <a:lnTo>
                    <a:pt x="113" y="6"/>
                  </a:lnTo>
                  <a:lnTo>
                    <a:pt x="120" y="3"/>
                  </a:lnTo>
                  <a:lnTo>
                    <a:pt x="126" y="2"/>
                  </a:lnTo>
                  <a:lnTo>
                    <a:pt x="133" y="1"/>
                  </a:lnTo>
                  <a:lnTo>
                    <a:pt x="141" y="0"/>
                  </a:lnTo>
                  <a:lnTo>
                    <a:pt x="141" y="0"/>
                  </a:lnTo>
                  <a:lnTo>
                    <a:pt x="147" y="1"/>
                  </a:lnTo>
                  <a:lnTo>
                    <a:pt x="154" y="2"/>
                  </a:lnTo>
                  <a:lnTo>
                    <a:pt x="161" y="3"/>
                  </a:lnTo>
                  <a:lnTo>
                    <a:pt x="168" y="6"/>
                  </a:lnTo>
                  <a:lnTo>
                    <a:pt x="174" y="8"/>
                  </a:lnTo>
                  <a:lnTo>
                    <a:pt x="181" y="11"/>
                  </a:lnTo>
                  <a:lnTo>
                    <a:pt x="188" y="15"/>
                  </a:lnTo>
                  <a:lnTo>
                    <a:pt x="193" y="19"/>
                  </a:lnTo>
                  <a:lnTo>
                    <a:pt x="200" y="23"/>
                  </a:lnTo>
                  <a:lnTo>
                    <a:pt x="205" y="28"/>
                  </a:lnTo>
                  <a:lnTo>
                    <a:pt x="211" y="33"/>
                  </a:lnTo>
                  <a:lnTo>
                    <a:pt x="217" y="39"/>
                  </a:lnTo>
                  <a:lnTo>
                    <a:pt x="222" y="46"/>
                  </a:lnTo>
                  <a:lnTo>
                    <a:pt x="228" y="52"/>
                  </a:lnTo>
                  <a:lnTo>
                    <a:pt x="233" y="59"/>
                  </a:lnTo>
                  <a:lnTo>
                    <a:pt x="238" y="67"/>
                  </a:lnTo>
                  <a:lnTo>
                    <a:pt x="242" y="75"/>
                  </a:lnTo>
                  <a:lnTo>
                    <a:pt x="247" y="82"/>
                  </a:lnTo>
                  <a:lnTo>
                    <a:pt x="251" y="91"/>
                  </a:lnTo>
                  <a:lnTo>
                    <a:pt x="256" y="100"/>
                  </a:lnTo>
                  <a:lnTo>
                    <a:pt x="259" y="109"/>
                  </a:lnTo>
                  <a:lnTo>
                    <a:pt x="262" y="119"/>
                  </a:lnTo>
                  <a:lnTo>
                    <a:pt x="266" y="128"/>
                  </a:lnTo>
                  <a:lnTo>
                    <a:pt x="268" y="138"/>
                  </a:lnTo>
                  <a:lnTo>
                    <a:pt x="271" y="148"/>
                  </a:lnTo>
                  <a:lnTo>
                    <a:pt x="273" y="158"/>
                  </a:lnTo>
                  <a:lnTo>
                    <a:pt x="275" y="169"/>
                  </a:lnTo>
                  <a:lnTo>
                    <a:pt x="277" y="180"/>
                  </a:lnTo>
                  <a:lnTo>
                    <a:pt x="278" y="190"/>
                  </a:lnTo>
                  <a:lnTo>
                    <a:pt x="279" y="201"/>
                  </a:lnTo>
                  <a:lnTo>
                    <a:pt x="279" y="213"/>
                  </a:lnTo>
                  <a:lnTo>
                    <a:pt x="280" y="224"/>
                  </a:lnTo>
                  <a:lnTo>
                    <a:pt x="280" y="224"/>
                  </a:lnTo>
                  <a:lnTo>
                    <a:pt x="279" y="236"/>
                  </a:lnTo>
                  <a:lnTo>
                    <a:pt x="279" y="247"/>
                  </a:lnTo>
                  <a:lnTo>
                    <a:pt x="278" y="258"/>
                  </a:lnTo>
                  <a:lnTo>
                    <a:pt x="277" y="269"/>
                  </a:lnTo>
                  <a:lnTo>
                    <a:pt x="275" y="279"/>
                  </a:lnTo>
                  <a:lnTo>
                    <a:pt x="273" y="290"/>
                  </a:lnTo>
                  <a:lnTo>
                    <a:pt x="271" y="300"/>
                  </a:lnTo>
                  <a:lnTo>
                    <a:pt x="268" y="310"/>
                  </a:lnTo>
                  <a:lnTo>
                    <a:pt x="266" y="321"/>
                  </a:lnTo>
                  <a:lnTo>
                    <a:pt x="262" y="331"/>
                  </a:lnTo>
                  <a:lnTo>
                    <a:pt x="259" y="341"/>
                  </a:lnTo>
                  <a:lnTo>
                    <a:pt x="256" y="349"/>
                  </a:lnTo>
                  <a:lnTo>
                    <a:pt x="251" y="358"/>
                  </a:lnTo>
                  <a:lnTo>
                    <a:pt x="247" y="366"/>
                  </a:lnTo>
                  <a:lnTo>
                    <a:pt x="242" y="375"/>
                  </a:lnTo>
                  <a:lnTo>
                    <a:pt x="238" y="383"/>
                  </a:lnTo>
                  <a:lnTo>
                    <a:pt x="233" y="389"/>
                  </a:lnTo>
                  <a:lnTo>
                    <a:pt x="228" y="397"/>
                  </a:lnTo>
                  <a:lnTo>
                    <a:pt x="222" y="404"/>
                  </a:lnTo>
                  <a:lnTo>
                    <a:pt x="217" y="411"/>
                  </a:lnTo>
                  <a:lnTo>
                    <a:pt x="211" y="416"/>
                  </a:lnTo>
                  <a:lnTo>
                    <a:pt x="205" y="422"/>
                  </a:lnTo>
                  <a:lnTo>
                    <a:pt x="200" y="426"/>
                  </a:lnTo>
                  <a:lnTo>
                    <a:pt x="193" y="431"/>
                  </a:lnTo>
                  <a:lnTo>
                    <a:pt x="188" y="435"/>
                  </a:lnTo>
                  <a:lnTo>
                    <a:pt x="181" y="438"/>
                  </a:lnTo>
                  <a:lnTo>
                    <a:pt x="174" y="442"/>
                  </a:lnTo>
                  <a:lnTo>
                    <a:pt x="168" y="444"/>
                  </a:lnTo>
                  <a:lnTo>
                    <a:pt x="161" y="446"/>
                  </a:lnTo>
                  <a:lnTo>
                    <a:pt x="154" y="447"/>
                  </a:lnTo>
                  <a:lnTo>
                    <a:pt x="147" y="448"/>
                  </a:lnTo>
                  <a:lnTo>
                    <a:pt x="141" y="448"/>
                  </a:lnTo>
                  <a:lnTo>
                    <a:pt x="141" y="448"/>
                  </a:lnTo>
                  <a:close/>
                </a:path>
              </a:pathLst>
            </a:custGeom>
            <a:solidFill>
              <a:srgbClr val="000000"/>
            </a:solidFill>
            <a:ln w="9525">
              <a:noFill/>
              <a:round/>
              <a:headEnd/>
              <a:tailEnd/>
            </a:ln>
          </p:spPr>
          <p:txBody>
            <a:bodyPr/>
            <a:lstStyle/>
            <a:p>
              <a:endParaRPr lang="en-US"/>
            </a:p>
          </p:txBody>
        </p:sp>
        <p:sp>
          <p:nvSpPr>
            <p:cNvPr id="30305" name="Freeform 2657"/>
            <p:cNvSpPr>
              <a:spLocks/>
            </p:cNvSpPr>
            <p:nvPr/>
          </p:nvSpPr>
          <p:spPr bwMode="auto">
            <a:xfrm>
              <a:off x="659" y="1722"/>
              <a:ext cx="13" cy="8"/>
            </a:xfrm>
            <a:custGeom>
              <a:avLst/>
              <a:gdLst/>
              <a:ahLst/>
              <a:cxnLst>
                <a:cxn ang="0">
                  <a:pos x="74" y="0"/>
                </a:cxn>
                <a:cxn ang="0">
                  <a:pos x="0" y="0"/>
                </a:cxn>
                <a:cxn ang="0">
                  <a:pos x="57" y="47"/>
                </a:cxn>
                <a:cxn ang="0">
                  <a:pos x="74" y="0"/>
                </a:cxn>
                <a:cxn ang="0">
                  <a:pos x="74" y="0"/>
                </a:cxn>
              </a:cxnLst>
              <a:rect l="0" t="0" r="r" b="b"/>
              <a:pathLst>
                <a:path w="74" h="47">
                  <a:moveTo>
                    <a:pt x="74" y="0"/>
                  </a:moveTo>
                  <a:lnTo>
                    <a:pt x="0" y="0"/>
                  </a:lnTo>
                  <a:lnTo>
                    <a:pt x="57" y="47"/>
                  </a:lnTo>
                  <a:lnTo>
                    <a:pt x="74" y="0"/>
                  </a:lnTo>
                  <a:lnTo>
                    <a:pt x="74" y="0"/>
                  </a:lnTo>
                  <a:close/>
                </a:path>
              </a:pathLst>
            </a:custGeom>
            <a:solidFill>
              <a:srgbClr val="000000"/>
            </a:solidFill>
            <a:ln w="9525">
              <a:noFill/>
              <a:round/>
              <a:headEnd/>
              <a:tailEnd/>
            </a:ln>
          </p:spPr>
          <p:txBody>
            <a:bodyPr/>
            <a:lstStyle/>
            <a:p>
              <a:endParaRPr lang="en-US"/>
            </a:p>
          </p:txBody>
        </p:sp>
        <p:sp>
          <p:nvSpPr>
            <p:cNvPr id="30306" name="Freeform 2658"/>
            <p:cNvSpPr>
              <a:spLocks/>
            </p:cNvSpPr>
            <p:nvPr/>
          </p:nvSpPr>
          <p:spPr bwMode="auto">
            <a:xfrm>
              <a:off x="633" y="1722"/>
              <a:ext cx="48" cy="76"/>
            </a:xfrm>
            <a:custGeom>
              <a:avLst/>
              <a:gdLst/>
              <a:ahLst/>
              <a:cxnLst>
                <a:cxn ang="0">
                  <a:pos x="129" y="452"/>
                </a:cxn>
                <a:cxn ang="0">
                  <a:pos x="107" y="446"/>
                </a:cxn>
                <a:cxn ang="0">
                  <a:pos x="87" y="436"/>
                </a:cxn>
                <a:cxn ang="0">
                  <a:pos x="68" y="421"/>
                </a:cxn>
                <a:cxn ang="0">
                  <a:pos x="52" y="402"/>
                </a:cxn>
                <a:cxn ang="0">
                  <a:pos x="37" y="379"/>
                </a:cxn>
                <a:cxn ang="0">
                  <a:pos x="25" y="354"/>
                </a:cxn>
                <a:cxn ang="0">
                  <a:pos x="14" y="325"/>
                </a:cxn>
                <a:cxn ang="0">
                  <a:pos x="6" y="295"/>
                </a:cxn>
                <a:cxn ang="0">
                  <a:pos x="1" y="262"/>
                </a:cxn>
                <a:cxn ang="0">
                  <a:pos x="0" y="227"/>
                </a:cxn>
                <a:cxn ang="0">
                  <a:pos x="0" y="205"/>
                </a:cxn>
                <a:cxn ang="0">
                  <a:pos x="5" y="171"/>
                </a:cxn>
                <a:cxn ang="0">
                  <a:pos x="11" y="139"/>
                </a:cxn>
                <a:cxn ang="0">
                  <a:pos x="20" y="110"/>
                </a:cxn>
                <a:cxn ang="0">
                  <a:pos x="33" y="83"/>
                </a:cxn>
                <a:cxn ang="0">
                  <a:pos x="47" y="60"/>
                </a:cxn>
                <a:cxn ang="0">
                  <a:pos x="63" y="40"/>
                </a:cxn>
                <a:cxn ang="0">
                  <a:pos x="81" y="23"/>
                </a:cxn>
                <a:cxn ang="0">
                  <a:pos x="101" y="11"/>
                </a:cxn>
                <a:cxn ang="0">
                  <a:pos x="121" y="3"/>
                </a:cxn>
                <a:cxn ang="0">
                  <a:pos x="143" y="0"/>
                </a:cxn>
                <a:cxn ang="0">
                  <a:pos x="156" y="2"/>
                </a:cxn>
                <a:cxn ang="0">
                  <a:pos x="178" y="8"/>
                </a:cxn>
                <a:cxn ang="0">
                  <a:pos x="197" y="19"/>
                </a:cxn>
                <a:cxn ang="0">
                  <a:pos x="215" y="33"/>
                </a:cxn>
                <a:cxn ang="0">
                  <a:pos x="232" y="52"/>
                </a:cxn>
                <a:cxn ang="0">
                  <a:pos x="247" y="76"/>
                </a:cxn>
                <a:cxn ang="0">
                  <a:pos x="260" y="101"/>
                </a:cxn>
                <a:cxn ang="0">
                  <a:pos x="270" y="129"/>
                </a:cxn>
                <a:cxn ang="0">
                  <a:pos x="278" y="160"/>
                </a:cxn>
                <a:cxn ang="0">
                  <a:pos x="282" y="194"/>
                </a:cxn>
                <a:cxn ang="0">
                  <a:pos x="285" y="227"/>
                </a:cxn>
                <a:cxn ang="0">
                  <a:pos x="284" y="250"/>
                </a:cxn>
                <a:cxn ang="0">
                  <a:pos x="279" y="284"/>
                </a:cxn>
                <a:cxn ang="0">
                  <a:pos x="272" y="315"/>
                </a:cxn>
                <a:cxn ang="0">
                  <a:pos x="263" y="345"/>
                </a:cxn>
                <a:cxn ang="0">
                  <a:pos x="251" y="372"/>
                </a:cxn>
                <a:cxn ang="0">
                  <a:pos x="237" y="395"/>
                </a:cxn>
                <a:cxn ang="0">
                  <a:pos x="221" y="415"/>
                </a:cxn>
                <a:cxn ang="0">
                  <a:pos x="203" y="431"/>
                </a:cxn>
                <a:cxn ang="0">
                  <a:pos x="184" y="443"/>
                </a:cxn>
                <a:cxn ang="0">
                  <a:pos x="164" y="451"/>
                </a:cxn>
                <a:cxn ang="0">
                  <a:pos x="143" y="453"/>
                </a:cxn>
              </a:cxnLst>
              <a:rect l="0" t="0" r="r" b="b"/>
              <a:pathLst>
                <a:path w="285" h="453">
                  <a:moveTo>
                    <a:pt x="143" y="453"/>
                  </a:moveTo>
                  <a:lnTo>
                    <a:pt x="135" y="453"/>
                  </a:lnTo>
                  <a:lnTo>
                    <a:pt x="129" y="452"/>
                  </a:lnTo>
                  <a:lnTo>
                    <a:pt x="121" y="451"/>
                  </a:lnTo>
                  <a:lnTo>
                    <a:pt x="114" y="448"/>
                  </a:lnTo>
                  <a:lnTo>
                    <a:pt x="107" y="446"/>
                  </a:lnTo>
                  <a:lnTo>
                    <a:pt x="101" y="443"/>
                  </a:lnTo>
                  <a:lnTo>
                    <a:pt x="94" y="440"/>
                  </a:lnTo>
                  <a:lnTo>
                    <a:pt x="87" y="436"/>
                  </a:lnTo>
                  <a:lnTo>
                    <a:pt x="81" y="431"/>
                  </a:lnTo>
                  <a:lnTo>
                    <a:pt x="75" y="426"/>
                  </a:lnTo>
                  <a:lnTo>
                    <a:pt x="68" y="421"/>
                  </a:lnTo>
                  <a:lnTo>
                    <a:pt x="63" y="415"/>
                  </a:lnTo>
                  <a:lnTo>
                    <a:pt x="57" y="408"/>
                  </a:lnTo>
                  <a:lnTo>
                    <a:pt x="52" y="402"/>
                  </a:lnTo>
                  <a:lnTo>
                    <a:pt x="47" y="395"/>
                  </a:lnTo>
                  <a:lnTo>
                    <a:pt x="42" y="387"/>
                  </a:lnTo>
                  <a:lnTo>
                    <a:pt x="37" y="379"/>
                  </a:lnTo>
                  <a:lnTo>
                    <a:pt x="33" y="372"/>
                  </a:lnTo>
                  <a:lnTo>
                    <a:pt x="28" y="363"/>
                  </a:lnTo>
                  <a:lnTo>
                    <a:pt x="25" y="354"/>
                  </a:lnTo>
                  <a:lnTo>
                    <a:pt x="20" y="345"/>
                  </a:lnTo>
                  <a:lnTo>
                    <a:pt x="17" y="335"/>
                  </a:lnTo>
                  <a:lnTo>
                    <a:pt x="14" y="325"/>
                  </a:lnTo>
                  <a:lnTo>
                    <a:pt x="11" y="315"/>
                  </a:lnTo>
                  <a:lnTo>
                    <a:pt x="8" y="305"/>
                  </a:lnTo>
                  <a:lnTo>
                    <a:pt x="6" y="295"/>
                  </a:lnTo>
                  <a:lnTo>
                    <a:pt x="5" y="284"/>
                  </a:lnTo>
                  <a:lnTo>
                    <a:pt x="3" y="273"/>
                  </a:lnTo>
                  <a:lnTo>
                    <a:pt x="1" y="262"/>
                  </a:lnTo>
                  <a:lnTo>
                    <a:pt x="0" y="250"/>
                  </a:lnTo>
                  <a:lnTo>
                    <a:pt x="0" y="239"/>
                  </a:lnTo>
                  <a:lnTo>
                    <a:pt x="0" y="227"/>
                  </a:lnTo>
                  <a:lnTo>
                    <a:pt x="0" y="227"/>
                  </a:lnTo>
                  <a:lnTo>
                    <a:pt x="0" y="216"/>
                  </a:lnTo>
                  <a:lnTo>
                    <a:pt x="0" y="205"/>
                  </a:lnTo>
                  <a:lnTo>
                    <a:pt x="1" y="194"/>
                  </a:lnTo>
                  <a:lnTo>
                    <a:pt x="3" y="183"/>
                  </a:lnTo>
                  <a:lnTo>
                    <a:pt x="5" y="171"/>
                  </a:lnTo>
                  <a:lnTo>
                    <a:pt x="6" y="160"/>
                  </a:lnTo>
                  <a:lnTo>
                    <a:pt x="8" y="150"/>
                  </a:lnTo>
                  <a:lnTo>
                    <a:pt x="11" y="139"/>
                  </a:lnTo>
                  <a:lnTo>
                    <a:pt x="14" y="129"/>
                  </a:lnTo>
                  <a:lnTo>
                    <a:pt x="17" y="120"/>
                  </a:lnTo>
                  <a:lnTo>
                    <a:pt x="20" y="110"/>
                  </a:lnTo>
                  <a:lnTo>
                    <a:pt x="25" y="101"/>
                  </a:lnTo>
                  <a:lnTo>
                    <a:pt x="28" y="92"/>
                  </a:lnTo>
                  <a:lnTo>
                    <a:pt x="33" y="83"/>
                  </a:lnTo>
                  <a:lnTo>
                    <a:pt x="37" y="76"/>
                  </a:lnTo>
                  <a:lnTo>
                    <a:pt x="42" y="67"/>
                  </a:lnTo>
                  <a:lnTo>
                    <a:pt x="47" y="60"/>
                  </a:lnTo>
                  <a:lnTo>
                    <a:pt x="52" y="52"/>
                  </a:lnTo>
                  <a:lnTo>
                    <a:pt x="57" y="46"/>
                  </a:lnTo>
                  <a:lnTo>
                    <a:pt x="63" y="40"/>
                  </a:lnTo>
                  <a:lnTo>
                    <a:pt x="68" y="33"/>
                  </a:lnTo>
                  <a:lnTo>
                    <a:pt x="75" y="28"/>
                  </a:lnTo>
                  <a:lnTo>
                    <a:pt x="81" y="23"/>
                  </a:lnTo>
                  <a:lnTo>
                    <a:pt x="87" y="19"/>
                  </a:lnTo>
                  <a:lnTo>
                    <a:pt x="94" y="15"/>
                  </a:lnTo>
                  <a:lnTo>
                    <a:pt x="101" y="11"/>
                  </a:lnTo>
                  <a:lnTo>
                    <a:pt x="107" y="8"/>
                  </a:lnTo>
                  <a:lnTo>
                    <a:pt x="114" y="6"/>
                  </a:lnTo>
                  <a:lnTo>
                    <a:pt x="121" y="3"/>
                  </a:lnTo>
                  <a:lnTo>
                    <a:pt x="129" y="2"/>
                  </a:lnTo>
                  <a:lnTo>
                    <a:pt x="135" y="1"/>
                  </a:lnTo>
                  <a:lnTo>
                    <a:pt x="143" y="0"/>
                  </a:lnTo>
                  <a:lnTo>
                    <a:pt x="143" y="0"/>
                  </a:lnTo>
                  <a:lnTo>
                    <a:pt x="150" y="1"/>
                  </a:lnTo>
                  <a:lnTo>
                    <a:pt x="156" y="2"/>
                  </a:lnTo>
                  <a:lnTo>
                    <a:pt x="164" y="3"/>
                  </a:lnTo>
                  <a:lnTo>
                    <a:pt x="171" y="6"/>
                  </a:lnTo>
                  <a:lnTo>
                    <a:pt x="178" y="8"/>
                  </a:lnTo>
                  <a:lnTo>
                    <a:pt x="184" y="11"/>
                  </a:lnTo>
                  <a:lnTo>
                    <a:pt x="191" y="15"/>
                  </a:lnTo>
                  <a:lnTo>
                    <a:pt x="197" y="19"/>
                  </a:lnTo>
                  <a:lnTo>
                    <a:pt x="203" y="23"/>
                  </a:lnTo>
                  <a:lnTo>
                    <a:pt x="210" y="28"/>
                  </a:lnTo>
                  <a:lnTo>
                    <a:pt x="215" y="33"/>
                  </a:lnTo>
                  <a:lnTo>
                    <a:pt x="221" y="40"/>
                  </a:lnTo>
                  <a:lnTo>
                    <a:pt x="227" y="46"/>
                  </a:lnTo>
                  <a:lnTo>
                    <a:pt x="232" y="52"/>
                  </a:lnTo>
                  <a:lnTo>
                    <a:pt x="237" y="60"/>
                  </a:lnTo>
                  <a:lnTo>
                    <a:pt x="242" y="67"/>
                  </a:lnTo>
                  <a:lnTo>
                    <a:pt x="247" y="76"/>
                  </a:lnTo>
                  <a:lnTo>
                    <a:pt x="251" y="83"/>
                  </a:lnTo>
                  <a:lnTo>
                    <a:pt x="256" y="92"/>
                  </a:lnTo>
                  <a:lnTo>
                    <a:pt x="260" y="101"/>
                  </a:lnTo>
                  <a:lnTo>
                    <a:pt x="263" y="110"/>
                  </a:lnTo>
                  <a:lnTo>
                    <a:pt x="267" y="120"/>
                  </a:lnTo>
                  <a:lnTo>
                    <a:pt x="270" y="129"/>
                  </a:lnTo>
                  <a:lnTo>
                    <a:pt x="272" y="139"/>
                  </a:lnTo>
                  <a:lnTo>
                    <a:pt x="276" y="150"/>
                  </a:lnTo>
                  <a:lnTo>
                    <a:pt x="278" y="160"/>
                  </a:lnTo>
                  <a:lnTo>
                    <a:pt x="279" y="171"/>
                  </a:lnTo>
                  <a:lnTo>
                    <a:pt x="281" y="183"/>
                  </a:lnTo>
                  <a:lnTo>
                    <a:pt x="282" y="194"/>
                  </a:lnTo>
                  <a:lnTo>
                    <a:pt x="284" y="205"/>
                  </a:lnTo>
                  <a:lnTo>
                    <a:pt x="284" y="216"/>
                  </a:lnTo>
                  <a:lnTo>
                    <a:pt x="285" y="227"/>
                  </a:lnTo>
                  <a:lnTo>
                    <a:pt x="285" y="227"/>
                  </a:lnTo>
                  <a:lnTo>
                    <a:pt x="284" y="239"/>
                  </a:lnTo>
                  <a:lnTo>
                    <a:pt x="284" y="250"/>
                  </a:lnTo>
                  <a:lnTo>
                    <a:pt x="282" y="262"/>
                  </a:lnTo>
                  <a:lnTo>
                    <a:pt x="281" y="273"/>
                  </a:lnTo>
                  <a:lnTo>
                    <a:pt x="279" y="284"/>
                  </a:lnTo>
                  <a:lnTo>
                    <a:pt x="278" y="295"/>
                  </a:lnTo>
                  <a:lnTo>
                    <a:pt x="276" y="305"/>
                  </a:lnTo>
                  <a:lnTo>
                    <a:pt x="272" y="315"/>
                  </a:lnTo>
                  <a:lnTo>
                    <a:pt x="270" y="325"/>
                  </a:lnTo>
                  <a:lnTo>
                    <a:pt x="267" y="335"/>
                  </a:lnTo>
                  <a:lnTo>
                    <a:pt x="263" y="345"/>
                  </a:lnTo>
                  <a:lnTo>
                    <a:pt x="260" y="354"/>
                  </a:lnTo>
                  <a:lnTo>
                    <a:pt x="256" y="363"/>
                  </a:lnTo>
                  <a:lnTo>
                    <a:pt x="251" y="372"/>
                  </a:lnTo>
                  <a:lnTo>
                    <a:pt x="247" y="379"/>
                  </a:lnTo>
                  <a:lnTo>
                    <a:pt x="242" y="387"/>
                  </a:lnTo>
                  <a:lnTo>
                    <a:pt x="237" y="395"/>
                  </a:lnTo>
                  <a:lnTo>
                    <a:pt x="232" y="402"/>
                  </a:lnTo>
                  <a:lnTo>
                    <a:pt x="227" y="408"/>
                  </a:lnTo>
                  <a:lnTo>
                    <a:pt x="221" y="415"/>
                  </a:lnTo>
                  <a:lnTo>
                    <a:pt x="215" y="421"/>
                  </a:lnTo>
                  <a:lnTo>
                    <a:pt x="210" y="426"/>
                  </a:lnTo>
                  <a:lnTo>
                    <a:pt x="203" y="431"/>
                  </a:lnTo>
                  <a:lnTo>
                    <a:pt x="197" y="436"/>
                  </a:lnTo>
                  <a:lnTo>
                    <a:pt x="191" y="440"/>
                  </a:lnTo>
                  <a:lnTo>
                    <a:pt x="184" y="443"/>
                  </a:lnTo>
                  <a:lnTo>
                    <a:pt x="178" y="446"/>
                  </a:lnTo>
                  <a:lnTo>
                    <a:pt x="171" y="448"/>
                  </a:lnTo>
                  <a:lnTo>
                    <a:pt x="164" y="451"/>
                  </a:lnTo>
                  <a:lnTo>
                    <a:pt x="156" y="452"/>
                  </a:lnTo>
                  <a:lnTo>
                    <a:pt x="150" y="453"/>
                  </a:lnTo>
                  <a:lnTo>
                    <a:pt x="143" y="453"/>
                  </a:lnTo>
                  <a:lnTo>
                    <a:pt x="143" y="453"/>
                  </a:lnTo>
                  <a:close/>
                </a:path>
              </a:pathLst>
            </a:custGeom>
            <a:solidFill>
              <a:srgbClr val="333333"/>
            </a:solidFill>
            <a:ln w="9525">
              <a:noFill/>
              <a:round/>
              <a:headEnd/>
              <a:tailEnd/>
            </a:ln>
          </p:spPr>
          <p:txBody>
            <a:bodyPr/>
            <a:lstStyle/>
            <a:p>
              <a:endParaRPr lang="en-US"/>
            </a:p>
          </p:txBody>
        </p:sp>
        <p:sp>
          <p:nvSpPr>
            <p:cNvPr id="30307" name="Freeform 2659"/>
            <p:cNvSpPr>
              <a:spLocks/>
            </p:cNvSpPr>
            <p:nvPr/>
          </p:nvSpPr>
          <p:spPr bwMode="auto">
            <a:xfrm>
              <a:off x="643" y="1738"/>
              <a:ext cx="24" cy="42"/>
            </a:xfrm>
            <a:custGeom>
              <a:avLst/>
              <a:gdLst/>
              <a:ahLst/>
              <a:cxnLst>
                <a:cxn ang="0">
                  <a:pos x="65" y="253"/>
                </a:cxn>
                <a:cxn ang="0">
                  <a:pos x="55" y="250"/>
                </a:cxn>
                <a:cxn ang="0">
                  <a:pos x="45" y="244"/>
                </a:cxn>
                <a:cxn ang="0">
                  <a:pos x="36" y="236"/>
                </a:cxn>
                <a:cxn ang="0">
                  <a:pos x="27" y="224"/>
                </a:cxn>
                <a:cxn ang="0">
                  <a:pos x="19" y="212"/>
                </a:cxn>
                <a:cxn ang="0">
                  <a:pos x="13" y="198"/>
                </a:cxn>
                <a:cxn ang="0">
                  <a:pos x="7" y="182"/>
                </a:cxn>
                <a:cxn ang="0">
                  <a:pos x="4" y="164"/>
                </a:cxn>
                <a:cxn ang="0">
                  <a:pos x="0" y="147"/>
                </a:cxn>
                <a:cxn ang="0">
                  <a:pos x="0" y="126"/>
                </a:cxn>
                <a:cxn ang="0">
                  <a:pos x="0" y="114"/>
                </a:cxn>
                <a:cxn ang="0">
                  <a:pos x="3" y="95"/>
                </a:cxn>
                <a:cxn ang="0">
                  <a:pos x="6" y="78"/>
                </a:cxn>
                <a:cxn ang="0">
                  <a:pos x="11" y="61"/>
                </a:cxn>
                <a:cxn ang="0">
                  <a:pos x="17" y="46"/>
                </a:cxn>
                <a:cxn ang="0">
                  <a:pos x="25" y="33"/>
                </a:cxn>
                <a:cxn ang="0">
                  <a:pos x="33" y="22"/>
                </a:cxn>
                <a:cxn ang="0">
                  <a:pos x="42" y="13"/>
                </a:cxn>
                <a:cxn ang="0">
                  <a:pos x="52" y="6"/>
                </a:cxn>
                <a:cxn ang="0">
                  <a:pos x="62" y="2"/>
                </a:cxn>
                <a:cxn ang="0">
                  <a:pos x="73" y="0"/>
                </a:cxn>
                <a:cxn ang="0">
                  <a:pos x="80" y="1"/>
                </a:cxn>
                <a:cxn ang="0">
                  <a:pos x="90" y="4"/>
                </a:cxn>
                <a:cxn ang="0">
                  <a:pos x="100" y="10"/>
                </a:cxn>
                <a:cxn ang="0">
                  <a:pos x="109" y="19"/>
                </a:cxn>
                <a:cxn ang="0">
                  <a:pos x="118" y="30"/>
                </a:cxn>
                <a:cxn ang="0">
                  <a:pos x="125" y="42"/>
                </a:cxn>
                <a:cxn ang="0">
                  <a:pos x="132" y="56"/>
                </a:cxn>
                <a:cxn ang="0">
                  <a:pos x="138" y="72"/>
                </a:cxn>
                <a:cxn ang="0">
                  <a:pos x="141" y="90"/>
                </a:cxn>
                <a:cxn ang="0">
                  <a:pos x="144" y="108"/>
                </a:cxn>
                <a:cxn ang="0">
                  <a:pos x="145" y="126"/>
                </a:cxn>
                <a:cxn ang="0">
                  <a:pos x="144" y="140"/>
                </a:cxn>
                <a:cxn ang="0">
                  <a:pos x="142" y="159"/>
                </a:cxn>
                <a:cxn ang="0">
                  <a:pos x="139" y="177"/>
                </a:cxn>
                <a:cxn ang="0">
                  <a:pos x="133" y="193"/>
                </a:cxn>
                <a:cxn ang="0">
                  <a:pos x="128" y="208"/>
                </a:cxn>
                <a:cxn ang="0">
                  <a:pos x="120" y="221"/>
                </a:cxn>
                <a:cxn ang="0">
                  <a:pos x="112" y="232"/>
                </a:cxn>
                <a:cxn ang="0">
                  <a:pos x="102" y="241"/>
                </a:cxn>
                <a:cxn ang="0">
                  <a:pos x="93" y="248"/>
                </a:cxn>
                <a:cxn ang="0">
                  <a:pos x="83" y="252"/>
                </a:cxn>
                <a:cxn ang="0">
                  <a:pos x="73" y="253"/>
                </a:cxn>
              </a:cxnLst>
              <a:rect l="0" t="0" r="r" b="b"/>
              <a:pathLst>
                <a:path w="145" h="253">
                  <a:moveTo>
                    <a:pt x="73" y="253"/>
                  </a:moveTo>
                  <a:lnTo>
                    <a:pt x="69" y="253"/>
                  </a:lnTo>
                  <a:lnTo>
                    <a:pt x="65" y="253"/>
                  </a:lnTo>
                  <a:lnTo>
                    <a:pt x="62" y="252"/>
                  </a:lnTo>
                  <a:lnTo>
                    <a:pt x="58" y="251"/>
                  </a:lnTo>
                  <a:lnTo>
                    <a:pt x="55" y="250"/>
                  </a:lnTo>
                  <a:lnTo>
                    <a:pt x="52" y="248"/>
                  </a:lnTo>
                  <a:lnTo>
                    <a:pt x="48" y="247"/>
                  </a:lnTo>
                  <a:lnTo>
                    <a:pt x="45" y="244"/>
                  </a:lnTo>
                  <a:lnTo>
                    <a:pt x="42" y="241"/>
                  </a:lnTo>
                  <a:lnTo>
                    <a:pt x="38" y="239"/>
                  </a:lnTo>
                  <a:lnTo>
                    <a:pt x="36" y="236"/>
                  </a:lnTo>
                  <a:lnTo>
                    <a:pt x="33" y="232"/>
                  </a:lnTo>
                  <a:lnTo>
                    <a:pt x="29" y="229"/>
                  </a:lnTo>
                  <a:lnTo>
                    <a:pt x="27" y="224"/>
                  </a:lnTo>
                  <a:lnTo>
                    <a:pt x="25" y="221"/>
                  </a:lnTo>
                  <a:lnTo>
                    <a:pt x="22" y="217"/>
                  </a:lnTo>
                  <a:lnTo>
                    <a:pt x="19" y="212"/>
                  </a:lnTo>
                  <a:lnTo>
                    <a:pt x="17" y="208"/>
                  </a:lnTo>
                  <a:lnTo>
                    <a:pt x="15" y="203"/>
                  </a:lnTo>
                  <a:lnTo>
                    <a:pt x="13" y="198"/>
                  </a:lnTo>
                  <a:lnTo>
                    <a:pt x="11" y="193"/>
                  </a:lnTo>
                  <a:lnTo>
                    <a:pt x="9" y="188"/>
                  </a:lnTo>
                  <a:lnTo>
                    <a:pt x="7" y="182"/>
                  </a:lnTo>
                  <a:lnTo>
                    <a:pt x="6" y="177"/>
                  </a:lnTo>
                  <a:lnTo>
                    <a:pt x="5" y="171"/>
                  </a:lnTo>
                  <a:lnTo>
                    <a:pt x="4" y="164"/>
                  </a:lnTo>
                  <a:lnTo>
                    <a:pt x="3" y="159"/>
                  </a:lnTo>
                  <a:lnTo>
                    <a:pt x="2" y="152"/>
                  </a:lnTo>
                  <a:lnTo>
                    <a:pt x="0" y="147"/>
                  </a:lnTo>
                  <a:lnTo>
                    <a:pt x="0" y="140"/>
                  </a:lnTo>
                  <a:lnTo>
                    <a:pt x="0" y="133"/>
                  </a:lnTo>
                  <a:lnTo>
                    <a:pt x="0" y="126"/>
                  </a:lnTo>
                  <a:lnTo>
                    <a:pt x="0" y="126"/>
                  </a:lnTo>
                  <a:lnTo>
                    <a:pt x="0" y="121"/>
                  </a:lnTo>
                  <a:lnTo>
                    <a:pt x="0" y="114"/>
                  </a:lnTo>
                  <a:lnTo>
                    <a:pt x="0" y="108"/>
                  </a:lnTo>
                  <a:lnTo>
                    <a:pt x="2" y="102"/>
                  </a:lnTo>
                  <a:lnTo>
                    <a:pt x="3" y="95"/>
                  </a:lnTo>
                  <a:lnTo>
                    <a:pt x="4" y="90"/>
                  </a:lnTo>
                  <a:lnTo>
                    <a:pt x="5" y="83"/>
                  </a:lnTo>
                  <a:lnTo>
                    <a:pt x="6" y="78"/>
                  </a:lnTo>
                  <a:lnTo>
                    <a:pt x="7" y="72"/>
                  </a:lnTo>
                  <a:lnTo>
                    <a:pt x="9" y="66"/>
                  </a:lnTo>
                  <a:lnTo>
                    <a:pt x="11" y="61"/>
                  </a:lnTo>
                  <a:lnTo>
                    <a:pt x="13" y="56"/>
                  </a:lnTo>
                  <a:lnTo>
                    <a:pt x="15" y="51"/>
                  </a:lnTo>
                  <a:lnTo>
                    <a:pt x="17" y="46"/>
                  </a:lnTo>
                  <a:lnTo>
                    <a:pt x="19" y="42"/>
                  </a:lnTo>
                  <a:lnTo>
                    <a:pt x="22" y="37"/>
                  </a:lnTo>
                  <a:lnTo>
                    <a:pt x="25" y="33"/>
                  </a:lnTo>
                  <a:lnTo>
                    <a:pt x="27" y="30"/>
                  </a:lnTo>
                  <a:lnTo>
                    <a:pt x="29" y="25"/>
                  </a:lnTo>
                  <a:lnTo>
                    <a:pt x="33" y="22"/>
                  </a:lnTo>
                  <a:lnTo>
                    <a:pt x="36" y="19"/>
                  </a:lnTo>
                  <a:lnTo>
                    <a:pt x="38" y="15"/>
                  </a:lnTo>
                  <a:lnTo>
                    <a:pt x="42" y="13"/>
                  </a:lnTo>
                  <a:lnTo>
                    <a:pt x="45" y="10"/>
                  </a:lnTo>
                  <a:lnTo>
                    <a:pt x="48" y="7"/>
                  </a:lnTo>
                  <a:lnTo>
                    <a:pt x="52" y="6"/>
                  </a:lnTo>
                  <a:lnTo>
                    <a:pt x="55" y="4"/>
                  </a:lnTo>
                  <a:lnTo>
                    <a:pt x="58" y="3"/>
                  </a:lnTo>
                  <a:lnTo>
                    <a:pt x="62" y="2"/>
                  </a:lnTo>
                  <a:lnTo>
                    <a:pt x="65" y="1"/>
                  </a:lnTo>
                  <a:lnTo>
                    <a:pt x="69" y="1"/>
                  </a:lnTo>
                  <a:lnTo>
                    <a:pt x="73" y="0"/>
                  </a:lnTo>
                  <a:lnTo>
                    <a:pt x="73" y="0"/>
                  </a:lnTo>
                  <a:lnTo>
                    <a:pt x="76" y="1"/>
                  </a:lnTo>
                  <a:lnTo>
                    <a:pt x="80" y="1"/>
                  </a:lnTo>
                  <a:lnTo>
                    <a:pt x="83" y="2"/>
                  </a:lnTo>
                  <a:lnTo>
                    <a:pt x="86" y="3"/>
                  </a:lnTo>
                  <a:lnTo>
                    <a:pt x="90" y="4"/>
                  </a:lnTo>
                  <a:lnTo>
                    <a:pt x="93" y="6"/>
                  </a:lnTo>
                  <a:lnTo>
                    <a:pt x="96" y="7"/>
                  </a:lnTo>
                  <a:lnTo>
                    <a:pt x="100" y="10"/>
                  </a:lnTo>
                  <a:lnTo>
                    <a:pt x="102" y="13"/>
                  </a:lnTo>
                  <a:lnTo>
                    <a:pt x="105" y="15"/>
                  </a:lnTo>
                  <a:lnTo>
                    <a:pt x="109" y="19"/>
                  </a:lnTo>
                  <a:lnTo>
                    <a:pt x="112" y="22"/>
                  </a:lnTo>
                  <a:lnTo>
                    <a:pt x="114" y="25"/>
                  </a:lnTo>
                  <a:lnTo>
                    <a:pt x="118" y="30"/>
                  </a:lnTo>
                  <a:lnTo>
                    <a:pt x="120" y="33"/>
                  </a:lnTo>
                  <a:lnTo>
                    <a:pt x="122" y="37"/>
                  </a:lnTo>
                  <a:lnTo>
                    <a:pt x="125" y="42"/>
                  </a:lnTo>
                  <a:lnTo>
                    <a:pt x="128" y="46"/>
                  </a:lnTo>
                  <a:lnTo>
                    <a:pt x="130" y="51"/>
                  </a:lnTo>
                  <a:lnTo>
                    <a:pt x="132" y="56"/>
                  </a:lnTo>
                  <a:lnTo>
                    <a:pt x="133" y="61"/>
                  </a:lnTo>
                  <a:lnTo>
                    <a:pt x="135" y="66"/>
                  </a:lnTo>
                  <a:lnTo>
                    <a:pt x="138" y="72"/>
                  </a:lnTo>
                  <a:lnTo>
                    <a:pt x="139" y="78"/>
                  </a:lnTo>
                  <a:lnTo>
                    <a:pt x="140" y="83"/>
                  </a:lnTo>
                  <a:lnTo>
                    <a:pt x="141" y="90"/>
                  </a:lnTo>
                  <a:lnTo>
                    <a:pt x="142" y="95"/>
                  </a:lnTo>
                  <a:lnTo>
                    <a:pt x="143" y="102"/>
                  </a:lnTo>
                  <a:lnTo>
                    <a:pt x="144" y="108"/>
                  </a:lnTo>
                  <a:lnTo>
                    <a:pt x="144" y="114"/>
                  </a:lnTo>
                  <a:lnTo>
                    <a:pt x="144" y="121"/>
                  </a:lnTo>
                  <a:lnTo>
                    <a:pt x="145" y="126"/>
                  </a:lnTo>
                  <a:lnTo>
                    <a:pt x="145" y="126"/>
                  </a:lnTo>
                  <a:lnTo>
                    <a:pt x="144" y="133"/>
                  </a:lnTo>
                  <a:lnTo>
                    <a:pt x="144" y="140"/>
                  </a:lnTo>
                  <a:lnTo>
                    <a:pt x="144" y="147"/>
                  </a:lnTo>
                  <a:lnTo>
                    <a:pt x="143" y="152"/>
                  </a:lnTo>
                  <a:lnTo>
                    <a:pt x="142" y="159"/>
                  </a:lnTo>
                  <a:lnTo>
                    <a:pt x="141" y="164"/>
                  </a:lnTo>
                  <a:lnTo>
                    <a:pt x="140" y="171"/>
                  </a:lnTo>
                  <a:lnTo>
                    <a:pt x="139" y="177"/>
                  </a:lnTo>
                  <a:lnTo>
                    <a:pt x="138" y="182"/>
                  </a:lnTo>
                  <a:lnTo>
                    <a:pt x="135" y="188"/>
                  </a:lnTo>
                  <a:lnTo>
                    <a:pt x="133" y="193"/>
                  </a:lnTo>
                  <a:lnTo>
                    <a:pt x="132" y="198"/>
                  </a:lnTo>
                  <a:lnTo>
                    <a:pt x="130" y="203"/>
                  </a:lnTo>
                  <a:lnTo>
                    <a:pt x="128" y="208"/>
                  </a:lnTo>
                  <a:lnTo>
                    <a:pt x="125" y="212"/>
                  </a:lnTo>
                  <a:lnTo>
                    <a:pt x="122" y="217"/>
                  </a:lnTo>
                  <a:lnTo>
                    <a:pt x="120" y="221"/>
                  </a:lnTo>
                  <a:lnTo>
                    <a:pt x="118" y="224"/>
                  </a:lnTo>
                  <a:lnTo>
                    <a:pt x="114" y="229"/>
                  </a:lnTo>
                  <a:lnTo>
                    <a:pt x="112" y="232"/>
                  </a:lnTo>
                  <a:lnTo>
                    <a:pt x="109" y="236"/>
                  </a:lnTo>
                  <a:lnTo>
                    <a:pt x="105" y="239"/>
                  </a:lnTo>
                  <a:lnTo>
                    <a:pt x="102" y="241"/>
                  </a:lnTo>
                  <a:lnTo>
                    <a:pt x="100" y="244"/>
                  </a:lnTo>
                  <a:lnTo>
                    <a:pt x="96" y="247"/>
                  </a:lnTo>
                  <a:lnTo>
                    <a:pt x="93" y="248"/>
                  </a:lnTo>
                  <a:lnTo>
                    <a:pt x="90" y="250"/>
                  </a:lnTo>
                  <a:lnTo>
                    <a:pt x="86" y="251"/>
                  </a:lnTo>
                  <a:lnTo>
                    <a:pt x="83" y="252"/>
                  </a:lnTo>
                  <a:lnTo>
                    <a:pt x="80" y="253"/>
                  </a:lnTo>
                  <a:lnTo>
                    <a:pt x="76" y="253"/>
                  </a:lnTo>
                  <a:lnTo>
                    <a:pt x="73" y="253"/>
                  </a:lnTo>
                  <a:lnTo>
                    <a:pt x="73" y="253"/>
                  </a:lnTo>
                  <a:close/>
                </a:path>
              </a:pathLst>
            </a:custGeom>
            <a:solidFill>
              <a:srgbClr val="EDEDED"/>
            </a:solidFill>
            <a:ln w="9525">
              <a:noFill/>
              <a:round/>
              <a:headEnd/>
              <a:tailEnd/>
            </a:ln>
          </p:spPr>
          <p:txBody>
            <a:bodyPr/>
            <a:lstStyle/>
            <a:p>
              <a:endParaRPr lang="en-US"/>
            </a:p>
          </p:txBody>
        </p:sp>
        <p:sp>
          <p:nvSpPr>
            <p:cNvPr id="30308" name="Freeform 2660"/>
            <p:cNvSpPr>
              <a:spLocks/>
            </p:cNvSpPr>
            <p:nvPr/>
          </p:nvSpPr>
          <p:spPr bwMode="auto">
            <a:xfrm>
              <a:off x="718" y="1782"/>
              <a:ext cx="31" cy="15"/>
            </a:xfrm>
            <a:custGeom>
              <a:avLst/>
              <a:gdLst/>
              <a:ahLst/>
              <a:cxnLst>
                <a:cxn ang="0">
                  <a:pos x="187" y="70"/>
                </a:cxn>
                <a:cxn ang="0">
                  <a:pos x="0" y="90"/>
                </a:cxn>
                <a:cxn ang="0">
                  <a:pos x="65" y="0"/>
                </a:cxn>
                <a:cxn ang="0">
                  <a:pos x="187" y="70"/>
                </a:cxn>
                <a:cxn ang="0">
                  <a:pos x="187" y="70"/>
                </a:cxn>
              </a:cxnLst>
              <a:rect l="0" t="0" r="r" b="b"/>
              <a:pathLst>
                <a:path w="187" h="90">
                  <a:moveTo>
                    <a:pt x="187" y="70"/>
                  </a:moveTo>
                  <a:lnTo>
                    <a:pt x="0" y="90"/>
                  </a:lnTo>
                  <a:lnTo>
                    <a:pt x="65" y="0"/>
                  </a:lnTo>
                  <a:lnTo>
                    <a:pt x="187" y="70"/>
                  </a:lnTo>
                  <a:lnTo>
                    <a:pt x="187" y="70"/>
                  </a:lnTo>
                  <a:close/>
                </a:path>
              </a:pathLst>
            </a:custGeom>
            <a:solidFill>
              <a:srgbClr val="1C0F0C"/>
            </a:solidFill>
            <a:ln w="9525">
              <a:noFill/>
              <a:round/>
              <a:headEnd/>
              <a:tailEnd/>
            </a:ln>
          </p:spPr>
          <p:txBody>
            <a:bodyPr/>
            <a:lstStyle/>
            <a:p>
              <a:endParaRPr lang="en-US"/>
            </a:p>
          </p:txBody>
        </p:sp>
        <p:sp>
          <p:nvSpPr>
            <p:cNvPr id="30309" name="Freeform 2661"/>
            <p:cNvSpPr>
              <a:spLocks/>
            </p:cNvSpPr>
            <p:nvPr/>
          </p:nvSpPr>
          <p:spPr bwMode="auto">
            <a:xfrm>
              <a:off x="725" y="1720"/>
              <a:ext cx="46" cy="75"/>
            </a:xfrm>
            <a:custGeom>
              <a:avLst/>
              <a:gdLst/>
              <a:ahLst/>
              <a:cxnLst>
                <a:cxn ang="0">
                  <a:pos x="125" y="448"/>
                </a:cxn>
                <a:cxn ang="0">
                  <a:pos x="105" y="443"/>
                </a:cxn>
                <a:cxn ang="0">
                  <a:pos x="86" y="431"/>
                </a:cxn>
                <a:cxn ang="0">
                  <a:pos x="68" y="417"/>
                </a:cxn>
                <a:cxn ang="0">
                  <a:pos x="51" y="398"/>
                </a:cxn>
                <a:cxn ang="0">
                  <a:pos x="37" y="376"/>
                </a:cxn>
                <a:cxn ang="0">
                  <a:pos x="23" y="350"/>
                </a:cxn>
                <a:cxn ang="0">
                  <a:pos x="13" y="321"/>
                </a:cxn>
                <a:cxn ang="0">
                  <a:pos x="6" y="291"/>
                </a:cxn>
                <a:cxn ang="0">
                  <a:pos x="1" y="259"/>
                </a:cxn>
                <a:cxn ang="0">
                  <a:pos x="0" y="224"/>
                </a:cxn>
                <a:cxn ang="0">
                  <a:pos x="0" y="202"/>
                </a:cxn>
                <a:cxn ang="0">
                  <a:pos x="4" y="170"/>
                </a:cxn>
                <a:cxn ang="0">
                  <a:pos x="11" y="139"/>
                </a:cxn>
                <a:cxn ang="0">
                  <a:pos x="20" y="109"/>
                </a:cxn>
                <a:cxn ang="0">
                  <a:pos x="32" y="83"/>
                </a:cxn>
                <a:cxn ang="0">
                  <a:pos x="46" y="60"/>
                </a:cxn>
                <a:cxn ang="0">
                  <a:pos x="62" y="39"/>
                </a:cxn>
                <a:cxn ang="0">
                  <a:pos x="79" y="23"/>
                </a:cxn>
                <a:cxn ang="0">
                  <a:pos x="98" y="11"/>
                </a:cxn>
                <a:cxn ang="0">
                  <a:pos x="118" y="3"/>
                </a:cxn>
                <a:cxn ang="0">
                  <a:pos x="139" y="0"/>
                </a:cxn>
                <a:cxn ang="0">
                  <a:pos x="153" y="2"/>
                </a:cxn>
                <a:cxn ang="0">
                  <a:pos x="173" y="7"/>
                </a:cxn>
                <a:cxn ang="0">
                  <a:pos x="192" y="19"/>
                </a:cxn>
                <a:cxn ang="0">
                  <a:pos x="211" y="33"/>
                </a:cxn>
                <a:cxn ang="0">
                  <a:pos x="228" y="52"/>
                </a:cxn>
                <a:cxn ang="0">
                  <a:pos x="242" y="74"/>
                </a:cxn>
                <a:cxn ang="0">
                  <a:pos x="254" y="100"/>
                </a:cxn>
                <a:cxn ang="0">
                  <a:pos x="265" y="129"/>
                </a:cxn>
                <a:cxn ang="0">
                  <a:pos x="273" y="159"/>
                </a:cxn>
                <a:cxn ang="0">
                  <a:pos x="278" y="191"/>
                </a:cxn>
                <a:cxn ang="0">
                  <a:pos x="280" y="224"/>
                </a:cxn>
                <a:cxn ang="0">
                  <a:pos x="279" y="248"/>
                </a:cxn>
                <a:cxn ang="0">
                  <a:pos x="274" y="280"/>
                </a:cxn>
                <a:cxn ang="0">
                  <a:pos x="268" y="311"/>
                </a:cxn>
                <a:cxn ang="0">
                  <a:pos x="259" y="341"/>
                </a:cxn>
                <a:cxn ang="0">
                  <a:pos x="246" y="367"/>
                </a:cxn>
                <a:cxn ang="0">
                  <a:pos x="232" y="390"/>
                </a:cxn>
                <a:cxn ang="0">
                  <a:pos x="216" y="411"/>
                </a:cxn>
                <a:cxn ang="0">
                  <a:pos x="199" y="427"/>
                </a:cxn>
                <a:cxn ang="0">
                  <a:pos x="180" y="439"/>
                </a:cxn>
                <a:cxn ang="0">
                  <a:pos x="159" y="447"/>
                </a:cxn>
                <a:cxn ang="0">
                  <a:pos x="139" y="449"/>
                </a:cxn>
              </a:cxnLst>
              <a:rect l="0" t="0" r="r" b="b"/>
              <a:pathLst>
                <a:path w="280" h="449">
                  <a:moveTo>
                    <a:pt x="139" y="449"/>
                  </a:moveTo>
                  <a:lnTo>
                    <a:pt x="132" y="449"/>
                  </a:lnTo>
                  <a:lnTo>
                    <a:pt x="125" y="448"/>
                  </a:lnTo>
                  <a:lnTo>
                    <a:pt x="118" y="447"/>
                  </a:lnTo>
                  <a:lnTo>
                    <a:pt x="112" y="445"/>
                  </a:lnTo>
                  <a:lnTo>
                    <a:pt x="105" y="443"/>
                  </a:lnTo>
                  <a:lnTo>
                    <a:pt x="98" y="439"/>
                  </a:lnTo>
                  <a:lnTo>
                    <a:pt x="91" y="436"/>
                  </a:lnTo>
                  <a:lnTo>
                    <a:pt x="86" y="431"/>
                  </a:lnTo>
                  <a:lnTo>
                    <a:pt x="79" y="427"/>
                  </a:lnTo>
                  <a:lnTo>
                    <a:pt x="74" y="423"/>
                  </a:lnTo>
                  <a:lnTo>
                    <a:pt x="68" y="417"/>
                  </a:lnTo>
                  <a:lnTo>
                    <a:pt x="62" y="411"/>
                  </a:lnTo>
                  <a:lnTo>
                    <a:pt x="57" y="405"/>
                  </a:lnTo>
                  <a:lnTo>
                    <a:pt x="51" y="398"/>
                  </a:lnTo>
                  <a:lnTo>
                    <a:pt x="46" y="390"/>
                  </a:lnTo>
                  <a:lnTo>
                    <a:pt x="41" y="384"/>
                  </a:lnTo>
                  <a:lnTo>
                    <a:pt x="37" y="376"/>
                  </a:lnTo>
                  <a:lnTo>
                    <a:pt x="32" y="367"/>
                  </a:lnTo>
                  <a:lnTo>
                    <a:pt x="28" y="359"/>
                  </a:lnTo>
                  <a:lnTo>
                    <a:pt x="23" y="350"/>
                  </a:lnTo>
                  <a:lnTo>
                    <a:pt x="20" y="341"/>
                  </a:lnTo>
                  <a:lnTo>
                    <a:pt x="17" y="331"/>
                  </a:lnTo>
                  <a:lnTo>
                    <a:pt x="13" y="321"/>
                  </a:lnTo>
                  <a:lnTo>
                    <a:pt x="11" y="311"/>
                  </a:lnTo>
                  <a:lnTo>
                    <a:pt x="8" y="301"/>
                  </a:lnTo>
                  <a:lnTo>
                    <a:pt x="6" y="291"/>
                  </a:lnTo>
                  <a:lnTo>
                    <a:pt x="4" y="280"/>
                  </a:lnTo>
                  <a:lnTo>
                    <a:pt x="2" y="270"/>
                  </a:lnTo>
                  <a:lnTo>
                    <a:pt x="1" y="259"/>
                  </a:lnTo>
                  <a:lnTo>
                    <a:pt x="0" y="248"/>
                  </a:lnTo>
                  <a:lnTo>
                    <a:pt x="0" y="237"/>
                  </a:lnTo>
                  <a:lnTo>
                    <a:pt x="0" y="224"/>
                  </a:lnTo>
                  <a:lnTo>
                    <a:pt x="0" y="224"/>
                  </a:lnTo>
                  <a:lnTo>
                    <a:pt x="0" y="213"/>
                  </a:lnTo>
                  <a:lnTo>
                    <a:pt x="0" y="202"/>
                  </a:lnTo>
                  <a:lnTo>
                    <a:pt x="1" y="191"/>
                  </a:lnTo>
                  <a:lnTo>
                    <a:pt x="2" y="180"/>
                  </a:lnTo>
                  <a:lnTo>
                    <a:pt x="4" y="170"/>
                  </a:lnTo>
                  <a:lnTo>
                    <a:pt x="6" y="159"/>
                  </a:lnTo>
                  <a:lnTo>
                    <a:pt x="8" y="149"/>
                  </a:lnTo>
                  <a:lnTo>
                    <a:pt x="11" y="139"/>
                  </a:lnTo>
                  <a:lnTo>
                    <a:pt x="13" y="129"/>
                  </a:lnTo>
                  <a:lnTo>
                    <a:pt x="17" y="119"/>
                  </a:lnTo>
                  <a:lnTo>
                    <a:pt x="20" y="109"/>
                  </a:lnTo>
                  <a:lnTo>
                    <a:pt x="23" y="100"/>
                  </a:lnTo>
                  <a:lnTo>
                    <a:pt x="28" y="91"/>
                  </a:lnTo>
                  <a:lnTo>
                    <a:pt x="32" y="83"/>
                  </a:lnTo>
                  <a:lnTo>
                    <a:pt x="37" y="74"/>
                  </a:lnTo>
                  <a:lnTo>
                    <a:pt x="41" y="66"/>
                  </a:lnTo>
                  <a:lnTo>
                    <a:pt x="46" y="60"/>
                  </a:lnTo>
                  <a:lnTo>
                    <a:pt x="51" y="52"/>
                  </a:lnTo>
                  <a:lnTo>
                    <a:pt x="57" y="45"/>
                  </a:lnTo>
                  <a:lnTo>
                    <a:pt x="62" y="39"/>
                  </a:lnTo>
                  <a:lnTo>
                    <a:pt x="68" y="33"/>
                  </a:lnTo>
                  <a:lnTo>
                    <a:pt x="74" y="28"/>
                  </a:lnTo>
                  <a:lnTo>
                    <a:pt x="79" y="23"/>
                  </a:lnTo>
                  <a:lnTo>
                    <a:pt x="86" y="19"/>
                  </a:lnTo>
                  <a:lnTo>
                    <a:pt x="91" y="14"/>
                  </a:lnTo>
                  <a:lnTo>
                    <a:pt x="98" y="11"/>
                  </a:lnTo>
                  <a:lnTo>
                    <a:pt x="105" y="7"/>
                  </a:lnTo>
                  <a:lnTo>
                    <a:pt x="112" y="5"/>
                  </a:lnTo>
                  <a:lnTo>
                    <a:pt x="118" y="3"/>
                  </a:lnTo>
                  <a:lnTo>
                    <a:pt x="125" y="2"/>
                  </a:lnTo>
                  <a:lnTo>
                    <a:pt x="132" y="1"/>
                  </a:lnTo>
                  <a:lnTo>
                    <a:pt x="139" y="0"/>
                  </a:lnTo>
                  <a:lnTo>
                    <a:pt x="139" y="0"/>
                  </a:lnTo>
                  <a:lnTo>
                    <a:pt x="146" y="1"/>
                  </a:lnTo>
                  <a:lnTo>
                    <a:pt x="153" y="2"/>
                  </a:lnTo>
                  <a:lnTo>
                    <a:pt x="159" y="3"/>
                  </a:lnTo>
                  <a:lnTo>
                    <a:pt x="166" y="5"/>
                  </a:lnTo>
                  <a:lnTo>
                    <a:pt x="173" y="7"/>
                  </a:lnTo>
                  <a:lnTo>
                    <a:pt x="180" y="11"/>
                  </a:lnTo>
                  <a:lnTo>
                    <a:pt x="186" y="14"/>
                  </a:lnTo>
                  <a:lnTo>
                    <a:pt x="192" y="19"/>
                  </a:lnTo>
                  <a:lnTo>
                    <a:pt x="199" y="23"/>
                  </a:lnTo>
                  <a:lnTo>
                    <a:pt x="204" y="28"/>
                  </a:lnTo>
                  <a:lnTo>
                    <a:pt x="211" y="33"/>
                  </a:lnTo>
                  <a:lnTo>
                    <a:pt x="216" y="39"/>
                  </a:lnTo>
                  <a:lnTo>
                    <a:pt x="222" y="45"/>
                  </a:lnTo>
                  <a:lnTo>
                    <a:pt x="228" y="52"/>
                  </a:lnTo>
                  <a:lnTo>
                    <a:pt x="232" y="60"/>
                  </a:lnTo>
                  <a:lnTo>
                    <a:pt x="238" y="66"/>
                  </a:lnTo>
                  <a:lnTo>
                    <a:pt x="242" y="74"/>
                  </a:lnTo>
                  <a:lnTo>
                    <a:pt x="246" y="83"/>
                  </a:lnTo>
                  <a:lnTo>
                    <a:pt x="251" y="91"/>
                  </a:lnTo>
                  <a:lnTo>
                    <a:pt x="254" y="100"/>
                  </a:lnTo>
                  <a:lnTo>
                    <a:pt x="259" y="109"/>
                  </a:lnTo>
                  <a:lnTo>
                    <a:pt x="262" y="119"/>
                  </a:lnTo>
                  <a:lnTo>
                    <a:pt x="265" y="129"/>
                  </a:lnTo>
                  <a:lnTo>
                    <a:pt x="268" y="139"/>
                  </a:lnTo>
                  <a:lnTo>
                    <a:pt x="271" y="149"/>
                  </a:lnTo>
                  <a:lnTo>
                    <a:pt x="273" y="159"/>
                  </a:lnTo>
                  <a:lnTo>
                    <a:pt x="274" y="170"/>
                  </a:lnTo>
                  <a:lnTo>
                    <a:pt x="277" y="180"/>
                  </a:lnTo>
                  <a:lnTo>
                    <a:pt x="278" y="191"/>
                  </a:lnTo>
                  <a:lnTo>
                    <a:pt x="279" y="202"/>
                  </a:lnTo>
                  <a:lnTo>
                    <a:pt x="279" y="213"/>
                  </a:lnTo>
                  <a:lnTo>
                    <a:pt x="280" y="224"/>
                  </a:lnTo>
                  <a:lnTo>
                    <a:pt x="280" y="224"/>
                  </a:lnTo>
                  <a:lnTo>
                    <a:pt x="279" y="237"/>
                  </a:lnTo>
                  <a:lnTo>
                    <a:pt x="279" y="248"/>
                  </a:lnTo>
                  <a:lnTo>
                    <a:pt x="278" y="259"/>
                  </a:lnTo>
                  <a:lnTo>
                    <a:pt x="277" y="270"/>
                  </a:lnTo>
                  <a:lnTo>
                    <a:pt x="274" y="280"/>
                  </a:lnTo>
                  <a:lnTo>
                    <a:pt x="273" y="291"/>
                  </a:lnTo>
                  <a:lnTo>
                    <a:pt x="271" y="301"/>
                  </a:lnTo>
                  <a:lnTo>
                    <a:pt x="268" y="311"/>
                  </a:lnTo>
                  <a:lnTo>
                    <a:pt x="265" y="321"/>
                  </a:lnTo>
                  <a:lnTo>
                    <a:pt x="262" y="331"/>
                  </a:lnTo>
                  <a:lnTo>
                    <a:pt x="259" y="341"/>
                  </a:lnTo>
                  <a:lnTo>
                    <a:pt x="254" y="350"/>
                  </a:lnTo>
                  <a:lnTo>
                    <a:pt x="251" y="359"/>
                  </a:lnTo>
                  <a:lnTo>
                    <a:pt x="246" y="367"/>
                  </a:lnTo>
                  <a:lnTo>
                    <a:pt x="242" y="376"/>
                  </a:lnTo>
                  <a:lnTo>
                    <a:pt x="238" y="384"/>
                  </a:lnTo>
                  <a:lnTo>
                    <a:pt x="232" y="390"/>
                  </a:lnTo>
                  <a:lnTo>
                    <a:pt x="228" y="398"/>
                  </a:lnTo>
                  <a:lnTo>
                    <a:pt x="222" y="405"/>
                  </a:lnTo>
                  <a:lnTo>
                    <a:pt x="216" y="411"/>
                  </a:lnTo>
                  <a:lnTo>
                    <a:pt x="211" y="417"/>
                  </a:lnTo>
                  <a:lnTo>
                    <a:pt x="204" y="423"/>
                  </a:lnTo>
                  <a:lnTo>
                    <a:pt x="199" y="427"/>
                  </a:lnTo>
                  <a:lnTo>
                    <a:pt x="192" y="431"/>
                  </a:lnTo>
                  <a:lnTo>
                    <a:pt x="186" y="436"/>
                  </a:lnTo>
                  <a:lnTo>
                    <a:pt x="180" y="439"/>
                  </a:lnTo>
                  <a:lnTo>
                    <a:pt x="173" y="443"/>
                  </a:lnTo>
                  <a:lnTo>
                    <a:pt x="166" y="445"/>
                  </a:lnTo>
                  <a:lnTo>
                    <a:pt x="159" y="447"/>
                  </a:lnTo>
                  <a:lnTo>
                    <a:pt x="153" y="448"/>
                  </a:lnTo>
                  <a:lnTo>
                    <a:pt x="146" y="449"/>
                  </a:lnTo>
                  <a:lnTo>
                    <a:pt x="139" y="449"/>
                  </a:lnTo>
                  <a:lnTo>
                    <a:pt x="139" y="449"/>
                  </a:lnTo>
                  <a:close/>
                </a:path>
              </a:pathLst>
            </a:custGeom>
            <a:solidFill>
              <a:srgbClr val="000000"/>
            </a:solidFill>
            <a:ln w="9525">
              <a:noFill/>
              <a:round/>
              <a:headEnd/>
              <a:tailEnd/>
            </a:ln>
          </p:spPr>
          <p:txBody>
            <a:bodyPr/>
            <a:lstStyle/>
            <a:p>
              <a:endParaRPr lang="en-US"/>
            </a:p>
          </p:txBody>
        </p:sp>
        <p:sp>
          <p:nvSpPr>
            <p:cNvPr id="30310" name="Freeform 2662"/>
            <p:cNvSpPr>
              <a:spLocks/>
            </p:cNvSpPr>
            <p:nvPr/>
          </p:nvSpPr>
          <p:spPr bwMode="auto">
            <a:xfrm>
              <a:off x="734" y="1718"/>
              <a:ext cx="14" cy="11"/>
            </a:xfrm>
            <a:custGeom>
              <a:avLst/>
              <a:gdLst/>
              <a:ahLst/>
              <a:cxnLst>
                <a:cxn ang="0">
                  <a:pos x="80" y="9"/>
                </a:cxn>
                <a:cxn ang="0">
                  <a:pos x="0" y="0"/>
                </a:cxn>
                <a:cxn ang="0">
                  <a:pos x="78" y="62"/>
                </a:cxn>
                <a:cxn ang="0">
                  <a:pos x="80" y="9"/>
                </a:cxn>
                <a:cxn ang="0">
                  <a:pos x="80" y="9"/>
                </a:cxn>
              </a:cxnLst>
              <a:rect l="0" t="0" r="r" b="b"/>
              <a:pathLst>
                <a:path w="80" h="62">
                  <a:moveTo>
                    <a:pt x="80" y="9"/>
                  </a:moveTo>
                  <a:lnTo>
                    <a:pt x="0" y="0"/>
                  </a:lnTo>
                  <a:lnTo>
                    <a:pt x="78" y="62"/>
                  </a:lnTo>
                  <a:lnTo>
                    <a:pt x="80" y="9"/>
                  </a:lnTo>
                  <a:lnTo>
                    <a:pt x="80" y="9"/>
                  </a:lnTo>
                  <a:close/>
                </a:path>
              </a:pathLst>
            </a:custGeom>
            <a:solidFill>
              <a:srgbClr val="000000"/>
            </a:solidFill>
            <a:ln w="9525">
              <a:noFill/>
              <a:round/>
              <a:headEnd/>
              <a:tailEnd/>
            </a:ln>
          </p:spPr>
          <p:txBody>
            <a:bodyPr/>
            <a:lstStyle/>
            <a:p>
              <a:endParaRPr lang="en-US"/>
            </a:p>
          </p:txBody>
        </p:sp>
        <p:sp>
          <p:nvSpPr>
            <p:cNvPr id="30311" name="Freeform 2663"/>
            <p:cNvSpPr>
              <a:spLocks/>
            </p:cNvSpPr>
            <p:nvPr/>
          </p:nvSpPr>
          <p:spPr bwMode="auto">
            <a:xfrm>
              <a:off x="709" y="1718"/>
              <a:ext cx="48" cy="78"/>
            </a:xfrm>
            <a:custGeom>
              <a:avLst/>
              <a:gdLst/>
              <a:ahLst/>
              <a:cxnLst>
                <a:cxn ang="0">
                  <a:pos x="131" y="462"/>
                </a:cxn>
                <a:cxn ang="0">
                  <a:pos x="110" y="456"/>
                </a:cxn>
                <a:cxn ang="0">
                  <a:pos x="89" y="445"/>
                </a:cxn>
                <a:cxn ang="0">
                  <a:pos x="71" y="429"/>
                </a:cxn>
                <a:cxn ang="0">
                  <a:pos x="54" y="410"/>
                </a:cxn>
                <a:cxn ang="0">
                  <a:pos x="38" y="387"/>
                </a:cxn>
                <a:cxn ang="0">
                  <a:pos x="25" y="360"/>
                </a:cxn>
                <a:cxn ang="0">
                  <a:pos x="15" y="331"/>
                </a:cxn>
                <a:cxn ang="0">
                  <a:pos x="6" y="300"/>
                </a:cxn>
                <a:cxn ang="0">
                  <a:pos x="1" y="267"/>
                </a:cxn>
                <a:cxn ang="0">
                  <a:pos x="0" y="231"/>
                </a:cxn>
                <a:cxn ang="0">
                  <a:pos x="0" y="208"/>
                </a:cxn>
                <a:cxn ang="0">
                  <a:pos x="5" y="174"/>
                </a:cxn>
                <a:cxn ang="0">
                  <a:pos x="11" y="142"/>
                </a:cxn>
                <a:cxn ang="0">
                  <a:pos x="21" y="112"/>
                </a:cxn>
                <a:cxn ang="0">
                  <a:pos x="34" y="85"/>
                </a:cxn>
                <a:cxn ang="0">
                  <a:pos x="48" y="61"/>
                </a:cxn>
                <a:cxn ang="0">
                  <a:pos x="65" y="40"/>
                </a:cxn>
                <a:cxn ang="0">
                  <a:pos x="83" y="23"/>
                </a:cxn>
                <a:cxn ang="0">
                  <a:pos x="103" y="11"/>
                </a:cxn>
                <a:cxn ang="0">
                  <a:pos x="123" y="3"/>
                </a:cxn>
                <a:cxn ang="0">
                  <a:pos x="145" y="0"/>
                </a:cxn>
                <a:cxn ang="0">
                  <a:pos x="159" y="2"/>
                </a:cxn>
                <a:cxn ang="0">
                  <a:pos x="180" y="8"/>
                </a:cxn>
                <a:cxn ang="0">
                  <a:pos x="200" y="19"/>
                </a:cxn>
                <a:cxn ang="0">
                  <a:pos x="218" y="34"/>
                </a:cxn>
                <a:cxn ang="0">
                  <a:pos x="236" y="53"/>
                </a:cxn>
                <a:cxn ang="0">
                  <a:pos x="250" y="77"/>
                </a:cxn>
                <a:cxn ang="0">
                  <a:pos x="263" y="103"/>
                </a:cxn>
                <a:cxn ang="0">
                  <a:pos x="273" y="132"/>
                </a:cxn>
                <a:cxn ang="0">
                  <a:pos x="282" y="163"/>
                </a:cxn>
                <a:cxn ang="0">
                  <a:pos x="287" y="197"/>
                </a:cxn>
                <a:cxn ang="0">
                  <a:pos x="289" y="231"/>
                </a:cxn>
                <a:cxn ang="0">
                  <a:pos x="288" y="256"/>
                </a:cxn>
                <a:cxn ang="0">
                  <a:pos x="283" y="289"/>
                </a:cxn>
                <a:cxn ang="0">
                  <a:pos x="277" y="321"/>
                </a:cxn>
                <a:cxn ang="0">
                  <a:pos x="267" y="351"/>
                </a:cxn>
                <a:cxn ang="0">
                  <a:pos x="254" y="378"/>
                </a:cxn>
                <a:cxn ang="0">
                  <a:pos x="240" y="403"/>
                </a:cxn>
                <a:cxn ang="0">
                  <a:pos x="224" y="424"/>
                </a:cxn>
                <a:cxn ang="0">
                  <a:pos x="205" y="440"/>
                </a:cxn>
                <a:cxn ang="0">
                  <a:pos x="186" y="453"/>
                </a:cxn>
                <a:cxn ang="0">
                  <a:pos x="166" y="460"/>
                </a:cxn>
                <a:cxn ang="0">
                  <a:pos x="145" y="463"/>
                </a:cxn>
              </a:cxnLst>
              <a:rect l="0" t="0" r="r" b="b"/>
              <a:pathLst>
                <a:path w="289" h="463">
                  <a:moveTo>
                    <a:pt x="145" y="463"/>
                  </a:moveTo>
                  <a:lnTo>
                    <a:pt x="137" y="463"/>
                  </a:lnTo>
                  <a:lnTo>
                    <a:pt x="131" y="462"/>
                  </a:lnTo>
                  <a:lnTo>
                    <a:pt x="123" y="460"/>
                  </a:lnTo>
                  <a:lnTo>
                    <a:pt x="116" y="458"/>
                  </a:lnTo>
                  <a:lnTo>
                    <a:pt x="110" y="456"/>
                  </a:lnTo>
                  <a:lnTo>
                    <a:pt x="103" y="453"/>
                  </a:lnTo>
                  <a:lnTo>
                    <a:pt x="96" y="449"/>
                  </a:lnTo>
                  <a:lnTo>
                    <a:pt x="89" y="445"/>
                  </a:lnTo>
                  <a:lnTo>
                    <a:pt x="83" y="440"/>
                  </a:lnTo>
                  <a:lnTo>
                    <a:pt x="76" y="435"/>
                  </a:lnTo>
                  <a:lnTo>
                    <a:pt x="71" y="429"/>
                  </a:lnTo>
                  <a:lnTo>
                    <a:pt x="65" y="424"/>
                  </a:lnTo>
                  <a:lnTo>
                    <a:pt x="58" y="417"/>
                  </a:lnTo>
                  <a:lnTo>
                    <a:pt x="54" y="410"/>
                  </a:lnTo>
                  <a:lnTo>
                    <a:pt x="48" y="403"/>
                  </a:lnTo>
                  <a:lnTo>
                    <a:pt x="43" y="395"/>
                  </a:lnTo>
                  <a:lnTo>
                    <a:pt x="38" y="387"/>
                  </a:lnTo>
                  <a:lnTo>
                    <a:pt x="34" y="378"/>
                  </a:lnTo>
                  <a:lnTo>
                    <a:pt x="29" y="370"/>
                  </a:lnTo>
                  <a:lnTo>
                    <a:pt x="25" y="360"/>
                  </a:lnTo>
                  <a:lnTo>
                    <a:pt x="21" y="351"/>
                  </a:lnTo>
                  <a:lnTo>
                    <a:pt x="18" y="341"/>
                  </a:lnTo>
                  <a:lnTo>
                    <a:pt x="15" y="331"/>
                  </a:lnTo>
                  <a:lnTo>
                    <a:pt x="11" y="321"/>
                  </a:lnTo>
                  <a:lnTo>
                    <a:pt x="9" y="311"/>
                  </a:lnTo>
                  <a:lnTo>
                    <a:pt x="6" y="300"/>
                  </a:lnTo>
                  <a:lnTo>
                    <a:pt x="5" y="289"/>
                  </a:lnTo>
                  <a:lnTo>
                    <a:pt x="2" y="278"/>
                  </a:lnTo>
                  <a:lnTo>
                    <a:pt x="1" y="267"/>
                  </a:lnTo>
                  <a:lnTo>
                    <a:pt x="0" y="256"/>
                  </a:lnTo>
                  <a:lnTo>
                    <a:pt x="0" y="243"/>
                  </a:lnTo>
                  <a:lnTo>
                    <a:pt x="0" y="231"/>
                  </a:lnTo>
                  <a:lnTo>
                    <a:pt x="0" y="231"/>
                  </a:lnTo>
                  <a:lnTo>
                    <a:pt x="0" y="220"/>
                  </a:lnTo>
                  <a:lnTo>
                    <a:pt x="0" y="208"/>
                  </a:lnTo>
                  <a:lnTo>
                    <a:pt x="1" y="197"/>
                  </a:lnTo>
                  <a:lnTo>
                    <a:pt x="2" y="186"/>
                  </a:lnTo>
                  <a:lnTo>
                    <a:pt x="5" y="174"/>
                  </a:lnTo>
                  <a:lnTo>
                    <a:pt x="6" y="163"/>
                  </a:lnTo>
                  <a:lnTo>
                    <a:pt x="9" y="152"/>
                  </a:lnTo>
                  <a:lnTo>
                    <a:pt x="11" y="142"/>
                  </a:lnTo>
                  <a:lnTo>
                    <a:pt x="15" y="132"/>
                  </a:lnTo>
                  <a:lnTo>
                    <a:pt x="18" y="122"/>
                  </a:lnTo>
                  <a:lnTo>
                    <a:pt x="21" y="112"/>
                  </a:lnTo>
                  <a:lnTo>
                    <a:pt x="25" y="103"/>
                  </a:lnTo>
                  <a:lnTo>
                    <a:pt x="29" y="93"/>
                  </a:lnTo>
                  <a:lnTo>
                    <a:pt x="34" y="85"/>
                  </a:lnTo>
                  <a:lnTo>
                    <a:pt x="38" y="77"/>
                  </a:lnTo>
                  <a:lnTo>
                    <a:pt x="43" y="69"/>
                  </a:lnTo>
                  <a:lnTo>
                    <a:pt x="48" y="61"/>
                  </a:lnTo>
                  <a:lnTo>
                    <a:pt x="54" y="53"/>
                  </a:lnTo>
                  <a:lnTo>
                    <a:pt x="58" y="47"/>
                  </a:lnTo>
                  <a:lnTo>
                    <a:pt x="65" y="40"/>
                  </a:lnTo>
                  <a:lnTo>
                    <a:pt x="71" y="34"/>
                  </a:lnTo>
                  <a:lnTo>
                    <a:pt x="76" y="29"/>
                  </a:lnTo>
                  <a:lnTo>
                    <a:pt x="83" y="23"/>
                  </a:lnTo>
                  <a:lnTo>
                    <a:pt x="89" y="19"/>
                  </a:lnTo>
                  <a:lnTo>
                    <a:pt x="96" y="14"/>
                  </a:lnTo>
                  <a:lnTo>
                    <a:pt x="103" y="11"/>
                  </a:lnTo>
                  <a:lnTo>
                    <a:pt x="110" y="8"/>
                  </a:lnTo>
                  <a:lnTo>
                    <a:pt x="116" y="5"/>
                  </a:lnTo>
                  <a:lnTo>
                    <a:pt x="123" y="3"/>
                  </a:lnTo>
                  <a:lnTo>
                    <a:pt x="131" y="2"/>
                  </a:lnTo>
                  <a:lnTo>
                    <a:pt x="137" y="1"/>
                  </a:lnTo>
                  <a:lnTo>
                    <a:pt x="145" y="0"/>
                  </a:lnTo>
                  <a:lnTo>
                    <a:pt x="145" y="0"/>
                  </a:lnTo>
                  <a:lnTo>
                    <a:pt x="152" y="1"/>
                  </a:lnTo>
                  <a:lnTo>
                    <a:pt x="159" y="2"/>
                  </a:lnTo>
                  <a:lnTo>
                    <a:pt x="166" y="3"/>
                  </a:lnTo>
                  <a:lnTo>
                    <a:pt x="173" y="5"/>
                  </a:lnTo>
                  <a:lnTo>
                    <a:pt x="180" y="8"/>
                  </a:lnTo>
                  <a:lnTo>
                    <a:pt x="186" y="11"/>
                  </a:lnTo>
                  <a:lnTo>
                    <a:pt x="193" y="14"/>
                  </a:lnTo>
                  <a:lnTo>
                    <a:pt x="200" y="19"/>
                  </a:lnTo>
                  <a:lnTo>
                    <a:pt x="205" y="23"/>
                  </a:lnTo>
                  <a:lnTo>
                    <a:pt x="212" y="29"/>
                  </a:lnTo>
                  <a:lnTo>
                    <a:pt x="218" y="34"/>
                  </a:lnTo>
                  <a:lnTo>
                    <a:pt x="224" y="40"/>
                  </a:lnTo>
                  <a:lnTo>
                    <a:pt x="230" y="47"/>
                  </a:lnTo>
                  <a:lnTo>
                    <a:pt x="236" y="53"/>
                  </a:lnTo>
                  <a:lnTo>
                    <a:pt x="240" y="61"/>
                  </a:lnTo>
                  <a:lnTo>
                    <a:pt x="246" y="69"/>
                  </a:lnTo>
                  <a:lnTo>
                    <a:pt x="250" y="77"/>
                  </a:lnTo>
                  <a:lnTo>
                    <a:pt x="254" y="85"/>
                  </a:lnTo>
                  <a:lnTo>
                    <a:pt x="259" y="93"/>
                  </a:lnTo>
                  <a:lnTo>
                    <a:pt x="263" y="103"/>
                  </a:lnTo>
                  <a:lnTo>
                    <a:pt x="267" y="112"/>
                  </a:lnTo>
                  <a:lnTo>
                    <a:pt x="270" y="122"/>
                  </a:lnTo>
                  <a:lnTo>
                    <a:pt x="273" y="132"/>
                  </a:lnTo>
                  <a:lnTo>
                    <a:pt x="277" y="142"/>
                  </a:lnTo>
                  <a:lnTo>
                    <a:pt x="279" y="152"/>
                  </a:lnTo>
                  <a:lnTo>
                    <a:pt x="282" y="163"/>
                  </a:lnTo>
                  <a:lnTo>
                    <a:pt x="283" y="174"/>
                  </a:lnTo>
                  <a:lnTo>
                    <a:pt x="286" y="186"/>
                  </a:lnTo>
                  <a:lnTo>
                    <a:pt x="287" y="197"/>
                  </a:lnTo>
                  <a:lnTo>
                    <a:pt x="288" y="208"/>
                  </a:lnTo>
                  <a:lnTo>
                    <a:pt x="288" y="220"/>
                  </a:lnTo>
                  <a:lnTo>
                    <a:pt x="289" y="231"/>
                  </a:lnTo>
                  <a:lnTo>
                    <a:pt x="289" y="231"/>
                  </a:lnTo>
                  <a:lnTo>
                    <a:pt x="288" y="243"/>
                  </a:lnTo>
                  <a:lnTo>
                    <a:pt x="288" y="256"/>
                  </a:lnTo>
                  <a:lnTo>
                    <a:pt x="287" y="267"/>
                  </a:lnTo>
                  <a:lnTo>
                    <a:pt x="286" y="278"/>
                  </a:lnTo>
                  <a:lnTo>
                    <a:pt x="283" y="289"/>
                  </a:lnTo>
                  <a:lnTo>
                    <a:pt x="282" y="300"/>
                  </a:lnTo>
                  <a:lnTo>
                    <a:pt x="279" y="311"/>
                  </a:lnTo>
                  <a:lnTo>
                    <a:pt x="277" y="321"/>
                  </a:lnTo>
                  <a:lnTo>
                    <a:pt x="273" y="331"/>
                  </a:lnTo>
                  <a:lnTo>
                    <a:pt x="270" y="341"/>
                  </a:lnTo>
                  <a:lnTo>
                    <a:pt x="267" y="351"/>
                  </a:lnTo>
                  <a:lnTo>
                    <a:pt x="263" y="360"/>
                  </a:lnTo>
                  <a:lnTo>
                    <a:pt x="259" y="370"/>
                  </a:lnTo>
                  <a:lnTo>
                    <a:pt x="254" y="378"/>
                  </a:lnTo>
                  <a:lnTo>
                    <a:pt x="250" y="387"/>
                  </a:lnTo>
                  <a:lnTo>
                    <a:pt x="246" y="395"/>
                  </a:lnTo>
                  <a:lnTo>
                    <a:pt x="240" y="403"/>
                  </a:lnTo>
                  <a:lnTo>
                    <a:pt x="236" y="410"/>
                  </a:lnTo>
                  <a:lnTo>
                    <a:pt x="230" y="417"/>
                  </a:lnTo>
                  <a:lnTo>
                    <a:pt x="224" y="424"/>
                  </a:lnTo>
                  <a:lnTo>
                    <a:pt x="218" y="429"/>
                  </a:lnTo>
                  <a:lnTo>
                    <a:pt x="212" y="435"/>
                  </a:lnTo>
                  <a:lnTo>
                    <a:pt x="205" y="440"/>
                  </a:lnTo>
                  <a:lnTo>
                    <a:pt x="200" y="445"/>
                  </a:lnTo>
                  <a:lnTo>
                    <a:pt x="193" y="449"/>
                  </a:lnTo>
                  <a:lnTo>
                    <a:pt x="186" y="453"/>
                  </a:lnTo>
                  <a:lnTo>
                    <a:pt x="180" y="456"/>
                  </a:lnTo>
                  <a:lnTo>
                    <a:pt x="173" y="458"/>
                  </a:lnTo>
                  <a:lnTo>
                    <a:pt x="166" y="460"/>
                  </a:lnTo>
                  <a:lnTo>
                    <a:pt x="159" y="462"/>
                  </a:lnTo>
                  <a:lnTo>
                    <a:pt x="152" y="463"/>
                  </a:lnTo>
                  <a:lnTo>
                    <a:pt x="145" y="463"/>
                  </a:lnTo>
                  <a:lnTo>
                    <a:pt x="145" y="463"/>
                  </a:lnTo>
                  <a:close/>
                </a:path>
              </a:pathLst>
            </a:custGeom>
            <a:solidFill>
              <a:srgbClr val="383838"/>
            </a:solidFill>
            <a:ln w="9525">
              <a:noFill/>
              <a:round/>
              <a:headEnd/>
              <a:tailEnd/>
            </a:ln>
          </p:spPr>
          <p:txBody>
            <a:bodyPr/>
            <a:lstStyle/>
            <a:p>
              <a:endParaRPr lang="en-US"/>
            </a:p>
          </p:txBody>
        </p:sp>
        <p:sp>
          <p:nvSpPr>
            <p:cNvPr id="30312" name="Freeform 2664"/>
            <p:cNvSpPr>
              <a:spLocks/>
            </p:cNvSpPr>
            <p:nvPr/>
          </p:nvSpPr>
          <p:spPr bwMode="auto">
            <a:xfrm>
              <a:off x="705" y="1718"/>
              <a:ext cx="48" cy="78"/>
            </a:xfrm>
            <a:custGeom>
              <a:avLst/>
              <a:gdLst/>
              <a:ahLst/>
              <a:cxnLst>
                <a:cxn ang="0">
                  <a:pos x="130" y="468"/>
                </a:cxn>
                <a:cxn ang="0">
                  <a:pos x="109" y="462"/>
                </a:cxn>
                <a:cxn ang="0">
                  <a:pos x="89" y="451"/>
                </a:cxn>
                <a:cxn ang="0">
                  <a:pos x="70" y="436"/>
                </a:cxn>
                <a:cxn ang="0">
                  <a:pos x="53" y="415"/>
                </a:cxn>
                <a:cxn ang="0">
                  <a:pos x="38" y="392"/>
                </a:cxn>
                <a:cxn ang="0">
                  <a:pos x="24" y="365"/>
                </a:cxn>
                <a:cxn ang="0">
                  <a:pos x="14" y="336"/>
                </a:cxn>
                <a:cxn ang="0">
                  <a:pos x="7" y="304"/>
                </a:cxn>
                <a:cxn ang="0">
                  <a:pos x="1" y="271"/>
                </a:cxn>
                <a:cxn ang="0">
                  <a:pos x="0" y="235"/>
                </a:cxn>
                <a:cxn ang="0">
                  <a:pos x="0" y="212"/>
                </a:cxn>
                <a:cxn ang="0">
                  <a:pos x="4" y="178"/>
                </a:cxn>
                <a:cxn ang="0">
                  <a:pos x="11" y="145"/>
                </a:cxn>
                <a:cxn ang="0">
                  <a:pos x="21" y="115"/>
                </a:cxn>
                <a:cxn ang="0">
                  <a:pos x="33" y="87"/>
                </a:cxn>
                <a:cxn ang="0">
                  <a:pos x="48" y="63"/>
                </a:cxn>
                <a:cxn ang="0">
                  <a:pos x="65" y="42"/>
                </a:cxn>
                <a:cxn ang="0">
                  <a:pos x="82" y="25"/>
                </a:cxn>
                <a:cxn ang="0">
                  <a:pos x="102" y="12"/>
                </a:cxn>
                <a:cxn ang="0">
                  <a:pos x="122" y="4"/>
                </a:cxn>
                <a:cxn ang="0">
                  <a:pos x="145" y="0"/>
                </a:cxn>
                <a:cxn ang="0">
                  <a:pos x="158" y="3"/>
                </a:cxn>
                <a:cxn ang="0">
                  <a:pos x="179" y="8"/>
                </a:cxn>
                <a:cxn ang="0">
                  <a:pos x="199" y="19"/>
                </a:cxn>
                <a:cxn ang="0">
                  <a:pos x="218" y="36"/>
                </a:cxn>
                <a:cxn ang="0">
                  <a:pos x="235" y="55"/>
                </a:cxn>
                <a:cxn ang="0">
                  <a:pos x="251" y="79"/>
                </a:cxn>
                <a:cxn ang="0">
                  <a:pos x="264" y="106"/>
                </a:cxn>
                <a:cxn ang="0">
                  <a:pos x="274" y="135"/>
                </a:cxn>
                <a:cxn ang="0">
                  <a:pos x="283" y="167"/>
                </a:cxn>
                <a:cxn ang="0">
                  <a:pos x="288" y="201"/>
                </a:cxn>
                <a:cxn ang="0">
                  <a:pos x="290" y="235"/>
                </a:cxn>
                <a:cxn ang="0">
                  <a:pos x="289" y="260"/>
                </a:cxn>
                <a:cxn ang="0">
                  <a:pos x="284" y="293"/>
                </a:cxn>
                <a:cxn ang="0">
                  <a:pos x="277" y="325"/>
                </a:cxn>
                <a:cxn ang="0">
                  <a:pos x="267" y="357"/>
                </a:cxn>
                <a:cxn ang="0">
                  <a:pos x="255" y="383"/>
                </a:cxn>
                <a:cxn ang="0">
                  <a:pos x="241" y="408"/>
                </a:cxn>
                <a:cxn ang="0">
                  <a:pos x="224" y="429"/>
                </a:cxn>
                <a:cxn ang="0">
                  <a:pos x="206" y="446"/>
                </a:cxn>
                <a:cxn ang="0">
                  <a:pos x="186" y="459"/>
                </a:cxn>
                <a:cxn ang="0">
                  <a:pos x="166" y="467"/>
                </a:cxn>
                <a:cxn ang="0">
                  <a:pos x="145" y="469"/>
                </a:cxn>
              </a:cxnLst>
              <a:rect l="0" t="0" r="r" b="b"/>
              <a:pathLst>
                <a:path w="290" h="469">
                  <a:moveTo>
                    <a:pt x="145" y="469"/>
                  </a:moveTo>
                  <a:lnTo>
                    <a:pt x="137" y="469"/>
                  </a:lnTo>
                  <a:lnTo>
                    <a:pt x="130" y="468"/>
                  </a:lnTo>
                  <a:lnTo>
                    <a:pt x="122" y="467"/>
                  </a:lnTo>
                  <a:lnTo>
                    <a:pt x="116" y="464"/>
                  </a:lnTo>
                  <a:lnTo>
                    <a:pt x="109" y="462"/>
                  </a:lnTo>
                  <a:lnTo>
                    <a:pt x="102" y="459"/>
                  </a:lnTo>
                  <a:lnTo>
                    <a:pt x="96" y="456"/>
                  </a:lnTo>
                  <a:lnTo>
                    <a:pt x="89" y="451"/>
                  </a:lnTo>
                  <a:lnTo>
                    <a:pt x="82" y="446"/>
                  </a:lnTo>
                  <a:lnTo>
                    <a:pt x="77" y="441"/>
                  </a:lnTo>
                  <a:lnTo>
                    <a:pt x="70" y="436"/>
                  </a:lnTo>
                  <a:lnTo>
                    <a:pt x="65" y="429"/>
                  </a:lnTo>
                  <a:lnTo>
                    <a:pt x="59" y="422"/>
                  </a:lnTo>
                  <a:lnTo>
                    <a:pt x="53" y="415"/>
                  </a:lnTo>
                  <a:lnTo>
                    <a:pt x="48" y="408"/>
                  </a:lnTo>
                  <a:lnTo>
                    <a:pt x="43" y="400"/>
                  </a:lnTo>
                  <a:lnTo>
                    <a:pt x="38" y="392"/>
                  </a:lnTo>
                  <a:lnTo>
                    <a:pt x="33" y="383"/>
                  </a:lnTo>
                  <a:lnTo>
                    <a:pt x="29" y="374"/>
                  </a:lnTo>
                  <a:lnTo>
                    <a:pt x="24" y="365"/>
                  </a:lnTo>
                  <a:lnTo>
                    <a:pt x="21" y="357"/>
                  </a:lnTo>
                  <a:lnTo>
                    <a:pt x="18" y="347"/>
                  </a:lnTo>
                  <a:lnTo>
                    <a:pt x="14" y="336"/>
                  </a:lnTo>
                  <a:lnTo>
                    <a:pt x="11" y="325"/>
                  </a:lnTo>
                  <a:lnTo>
                    <a:pt x="9" y="315"/>
                  </a:lnTo>
                  <a:lnTo>
                    <a:pt x="7" y="304"/>
                  </a:lnTo>
                  <a:lnTo>
                    <a:pt x="4" y="293"/>
                  </a:lnTo>
                  <a:lnTo>
                    <a:pt x="2" y="282"/>
                  </a:lnTo>
                  <a:lnTo>
                    <a:pt x="1" y="271"/>
                  </a:lnTo>
                  <a:lnTo>
                    <a:pt x="0" y="260"/>
                  </a:lnTo>
                  <a:lnTo>
                    <a:pt x="0" y="247"/>
                  </a:lnTo>
                  <a:lnTo>
                    <a:pt x="0" y="235"/>
                  </a:lnTo>
                  <a:lnTo>
                    <a:pt x="0" y="235"/>
                  </a:lnTo>
                  <a:lnTo>
                    <a:pt x="0" y="224"/>
                  </a:lnTo>
                  <a:lnTo>
                    <a:pt x="0" y="212"/>
                  </a:lnTo>
                  <a:lnTo>
                    <a:pt x="1" y="201"/>
                  </a:lnTo>
                  <a:lnTo>
                    <a:pt x="2" y="190"/>
                  </a:lnTo>
                  <a:lnTo>
                    <a:pt x="4" y="178"/>
                  </a:lnTo>
                  <a:lnTo>
                    <a:pt x="7" y="167"/>
                  </a:lnTo>
                  <a:lnTo>
                    <a:pt x="9" y="156"/>
                  </a:lnTo>
                  <a:lnTo>
                    <a:pt x="11" y="145"/>
                  </a:lnTo>
                  <a:lnTo>
                    <a:pt x="14" y="135"/>
                  </a:lnTo>
                  <a:lnTo>
                    <a:pt x="18" y="125"/>
                  </a:lnTo>
                  <a:lnTo>
                    <a:pt x="21" y="115"/>
                  </a:lnTo>
                  <a:lnTo>
                    <a:pt x="24" y="106"/>
                  </a:lnTo>
                  <a:lnTo>
                    <a:pt x="29" y="96"/>
                  </a:lnTo>
                  <a:lnTo>
                    <a:pt x="33" y="87"/>
                  </a:lnTo>
                  <a:lnTo>
                    <a:pt x="38" y="79"/>
                  </a:lnTo>
                  <a:lnTo>
                    <a:pt x="43" y="71"/>
                  </a:lnTo>
                  <a:lnTo>
                    <a:pt x="48" y="63"/>
                  </a:lnTo>
                  <a:lnTo>
                    <a:pt x="53" y="55"/>
                  </a:lnTo>
                  <a:lnTo>
                    <a:pt x="59" y="48"/>
                  </a:lnTo>
                  <a:lnTo>
                    <a:pt x="65" y="42"/>
                  </a:lnTo>
                  <a:lnTo>
                    <a:pt x="70" y="36"/>
                  </a:lnTo>
                  <a:lnTo>
                    <a:pt x="77" y="29"/>
                  </a:lnTo>
                  <a:lnTo>
                    <a:pt x="82" y="25"/>
                  </a:lnTo>
                  <a:lnTo>
                    <a:pt x="89" y="19"/>
                  </a:lnTo>
                  <a:lnTo>
                    <a:pt x="96" y="16"/>
                  </a:lnTo>
                  <a:lnTo>
                    <a:pt x="102" y="12"/>
                  </a:lnTo>
                  <a:lnTo>
                    <a:pt x="109" y="8"/>
                  </a:lnTo>
                  <a:lnTo>
                    <a:pt x="116" y="6"/>
                  </a:lnTo>
                  <a:lnTo>
                    <a:pt x="122" y="4"/>
                  </a:lnTo>
                  <a:lnTo>
                    <a:pt x="130" y="3"/>
                  </a:lnTo>
                  <a:lnTo>
                    <a:pt x="137" y="2"/>
                  </a:lnTo>
                  <a:lnTo>
                    <a:pt x="145" y="0"/>
                  </a:lnTo>
                  <a:lnTo>
                    <a:pt x="145" y="0"/>
                  </a:lnTo>
                  <a:lnTo>
                    <a:pt x="151" y="2"/>
                  </a:lnTo>
                  <a:lnTo>
                    <a:pt x="158" y="3"/>
                  </a:lnTo>
                  <a:lnTo>
                    <a:pt x="166" y="4"/>
                  </a:lnTo>
                  <a:lnTo>
                    <a:pt x="173" y="6"/>
                  </a:lnTo>
                  <a:lnTo>
                    <a:pt x="179" y="8"/>
                  </a:lnTo>
                  <a:lnTo>
                    <a:pt x="186" y="12"/>
                  </a:lnTo>
                  <a:lnTo>
                    <a:pt x="193" y="16"/>
                  </a:lnTo>
                  <a:lnTo>
                    <a:pt x="199" y="19"/>
                  </a:lnTo>
                  <a:lnTo>
                    <a:pt x="206" y="25"/>
                  </a:lnTo>
                  <a:lnTo>
                    <a:pt x="213" y="29"/>
                  </a:lnTo>
                  <a:lnTo>
                    <a:pt x="218" y="36"/>
                  </a:lnTo>
                  <a:lnTo>
                    <a:pt x="224" y="42"/>
                  </a:lnTo>
                  <a:lnTo>
                    <a:pt x="231" y="48"/>
                  </a:lnTo>
                  <a:lnTo>
                    <a:pt x="235" y="55"/>
                  </a:lnTo>
                  <a:lnTo>
                    <a:pt x="241" y="63"/>
                  </a:lnTo>
                  <a:lnTo>
                    <a:pt x="246" y="71"/>
                  </a:lnTo>
                  <a:lnTo>
                    <a:pt x="251" y="79"/>
                  </a:lnTo>
                  <a:lnTo>
                    <a:pt x="255" y="87"/>
                  </a:lnTo>
                  <a:lnTo>
                    <a:pt x="260" y="96"/>
                  </a:lnTo>
                  <a:lnTo>
                    <a:pt x="264" y="106"/>
                  </a:lnTo>
                  <a:lnTo>
                    <a:pt x="267" y="115"/>
                  </a:lnTo>
                  <a:lnTo>
                    <a:pt x="271" y="125"/>
                  </a:lnTo>
                  <a:lnTo>
                    <a:pt x="274" y="135"/>
                  </a:lnTo>
                  <a:lnTo>
                    <a:pt x="277" y="145"/>
                  </a:lnTo>
                  <a:lnTo>
                    <a:pt x="280" y="156"/>
                  </a:lnTo>
                  <a:lnTo>
                    <a:pt x="283" y="167"/>
                  </a:lnTo>
                  <a:lnTo>
                    <a:pt x="284" y="178"/>
                  </a:lnTo>
                  <a:lnTo>
                    <a:pt x="286" y="190"/>
                  </a:lnTo>
                  <a:lnTo>
                    <a:pt x="288" y="201"/>
                  </a:lnTo>
                  <a:lnTo>
                    <a:pt x="289" y="212"/>
                  </a:lnTo>
                  <a:lnTo>
                    <a:pt x="289" y="224"/>
                  </a:lnTo>
                  <a:lnTo>
                    <a:pt x="290" y="235"/>
                  </a:lnTo>
                  <a:lnTo>
                    <a:pt x="290" y="235"/>
                  </a:lnTo>
                  <a:lnTo>
                    <a:pt x="289" y="247"/>
                  </a:lnTo>
                  <a:lnTo>
                    <a:pt x="289" y="260"/>
                  </a:lnTo>
                  <a:lnTo>
                    <a:pt x="288" y="271"/>
                  </a:lnTo>
                  <a:lnTo>
                    <a:pt x="286" y="282"/>
                  </a:lnTo>
                  <a:lnTo>
                    <a:pt x="284" y="293"/>
                  </a:lnTo>
                  <a:lnTo>
                    <a:pt x="283" y="304"/>
                  </a:lnTo>
                  <a:lnTo>
                    <a:pt x="280" y="315"/>
                  </a:lnTo>
                  <a:lnTo>
                    <a:pt x="277" y="325"/>
                  </a:lnTo>
                  <a:lnTo>
                    <a:pt x="274" y="336"/>
                  </a:lnTo>
                  <a:lnTo>
                    <a:pt x="271" y="347"/>
                  </a:lnTo>
                  <a:lnTo>
                    <a:pt x="267" y="357"/>
                  </a:lnTo>
                  <a:lnTo>
                    <a:pt x="264" y="365"/>
                  </a:lnTo>
                  <a:lnTo>
                    <a:pt x="260" y="374"/>
                  </a:lnTo>
                  <a:lnTo>
                    <a:pt x="255" y="383"/>
                  </a:lnTo>
                  <a:lnTo>
                    <a:pt x="251" y="392"/>
                  </a:lnTo>
                  <a:lnTo>
                    <a:pt x="246" y="400"/>
                  </a:lnTo>
                  <a:lnTo>
                    <a:pt x="241" y="408"/>
                  </a:lnTo>
                  <a:lnTo>
                    <a:pt x="235" y="415"/>
                  </a:lnTo>
                  <a:lnTo>
                    <a:pt x="231" y="422"/>
                  </a:lnTo>
                  <a:lnTo>
                    <a:pt x="224" y="429"/>
                  </a:lnTo>
                  <a:lnTo>
                    <a:pt x="218" y="436"/>
                  </a:lnTo>
                  <a:lnTo>
                    <a:pt x="213" y="441"/>
                  </a:lnTo>
                  <a:lnTo>
                    <a:pt x="206" y="446"/>
                  </a:lnTo>
                  <a:lnTo>
                    <a:pt x="199" y="451"/>
                  </a:lnTo>
                  <a:lnTo>
                    <a:pt x="193" y="456"/>
                  </a:lnTo>
                  <a:lnTo>
                    <a:pt x="186" y="459"/>
                  </a:lnTo>
                  <a:lnTo>
                    <a:pt x="179" y="462"/>
                  </a:lnTo>
                  <a:lnTo>
                    <a:pt x="173" y="464"/>
                  </a:lnTo>
                  <a:lnTo>
                    <a:pt x="166" y="467"/>
                  </a:lnTo>
                  <a:lnTo>
                    <a:pt x="158" y="468"/>
                  </a:lnTo>
                  <a:lnTo>
                    <a:pt x="151" y="469"/>
                  </a:lnTo>
                  <a:lnTo>
                    <a:pt x="145" y="469"/>
                  </a:lnTo>
                  <a:lnTo>
                    <a:pt x="145" y="469"/>
                  </a:lnTo>
                  <a:close/>
                </a:path>
              </a:pathLst>
            </a:custGeom>
            <a:solidFill>
              <a:srgbClr val="000000"/>
            </a:solidFill>
            <a:ln w="9525">
              <a:noFill/>
              <a:round/>
              <a:headEnd/>
              <a:tailEnd/>
            </a:ln>
          </p:spPr>
          <p:txBody>
            <a:bodyPr/>
            <a:lstStyle/>
            <a:p>
              <a:endParaRPr lang="en-US"/>
            </a:p>
          </p:txBody>
        </p:sp>
        <p:sp>
          <p:nvSpPr>
            <p:cNvPr id="30313" name="Freeform 2665"/>
            <p:cNvSpPr>
              <a:spLocks/>
            </p:cNvSpPr>
            <p:nvPr/>
          </p:nvSpPr>
          <p:spPr bwMode="auto">
            <a:xfrm>
              <a:off x="717" y="1718"/>
              <a:ext cx="13" cy="8"/>
            </a:xfrm>
            <a:custGeom>
              <a:avLst/>
              <a:gdLst/>
              <a:ahLst/>
              <a:cxnLst>
                <a:cxn ang="0">
                  <a:pos x="78" y="0"/>
                </a:cxn>
                <a:cxn ang="0">
                  <a:pos x="0" y="0"/>
                </a:cxn>
                <a:cxn ang="0">
                  <a:pos x="58" y="51"/>
                </a:cxn>
                <a:cxn ang="0">
                  <a:pos x="78" y="0"/>
                </a:cxn>
                <a:cxn ang="0">
                  <a:pos x="78" y="0"/>
                </a:cxn>
              </a:cxnLst>
              <a:rect l="0" t="0" r="r" b="b"/>
              <a:pathLst>
                <a:path w="78" h="51">
                  <a:moveTo>
                    <a:pt x="78" y="0"/>
                  </a:moveTo>
                  <a:lnTo>
                    <a:pt x="0" y="0"/>
                  </a:lnTo>
                  <a:lnTo>
                    <a:pt x="58" y="51"/>
                  </a:lnTo>
                  <a:lnTo>
                    <a:pt x="78" y="0"/>
                  </a:lnTo>
                  <a:lnTo>
                    <a:pt x="78" y="0"/>
                  </a:lnTo>
                  <a:close/>
                </a:path>
              </a:pathLst>
            </a:custGeom>
            <a:solidFill>
              <a:srgbClr val="000000"/>
            </a:solidFill>
            <a:ln w="9525">
              <a:noFill/>
              <a:round/>
              <a:headEnd/>
              <a:tailEnd/>
            </a:ln>
          </p:spPr>
          <p:txBody>
            <a:bodyPr/>
            <a:lstStyle/>
            <a:p>
              <a:endParaRPr lang="en-US"/>
            </a:p>
          </p:txBody>
        </p:sp>
        <p:sp>
          <p:nvSpPr>
            <p:cNvPr id="30314" name="Freeform 2666"/>
            <p:cNvSpPr>
              <a:spLocks/>
            </p:cNvSpPr>
            <p:nvPr/>
          </p:nvSpPr>
          <p:spPr bwMode="auto">
            <a:xfrm>
              <a:off x="690" y="1718"/>
              <a:ext cx="49" cy="79"/>
            </a:xfrm>
            <a:custGeom>
              <a:avLst/>
              <a:gdLst/>
              <a:ahLst/>
              <a:cxnLst>
                <a:cxn ang="0">
                  <a:pos x="131" y="473"/>
                </a:cxn>
                <a:cxn ang="0">
                  <a:pos x="110" y="468"/>
                </a:cxn>
                <a:cxn ang="0">
                  <a:pos x="90" y="457"/>
                </a:cxn>
                <a:cxn ang="0">
                  <a:pos x="70" y="441"/>
                </a:cxn>
                <a:cxn ang="0">
                  <a:pos x="53" y="421"/>
                </a:cxn>
                <a:cxn ang="0">
                  <a:pos x="38" y="397"/>
                </a:cxn>
                <a:cxn ang="0">
                  <a:pos x="24" y="370"/>
                </a:cxn>
                <a:cxn ang="0">
                  <a:pos x="14" y="341"/>
                </a:cxn>
                <a:cxn ang="0">
                  <a:pos x="6" y="309"/>
                </a:cxn>
                <a:cxn ang="0">
                  <a:pos x="1" y="274"/>
                </a:cxn>
                <a:cxn ang="0">
                  <a:pos x="0" y="237"/>
                </a:cxn>
                <a:cxn ang="0">
                  <a:pos x="0" y="214"/>
                </a:cxn>
                <a:cxn ang="0">
                  <a:pos x="4" y="180"/>
                </a:cxn>
                <a:cxn ang="0">
                  <a:pos x="11" y="146"/>
                </a:cxn>
                <a:cxn ang="0">
                  <a:pos x="21" y="116"/>
                </a:cxn>
                <a:cxn ang="0">
                  <a:pos x="33" y="88"/>
                </a:cxn>
                <a:cxn ang="0">
                  <a:pos x="48" y="63"/>
                </a:cxn>
                <a:cxn ang="0">
                  <a:pos x="64" y="42"/>
                </a:cxn>
                <a:cxn ang="0">
                  <a:pos x="83" y="25"/>
                </a:cxn>
                <a:cxn ang="0">
                  <a:pos x="103" y="12"/>
                </a:cxn>
                <a:cxn ang="0">
                  <a:pos x="125" y="4"/>
                </a:cxn>
                <a:cxn ang="0">
                  <a:pos x="147" y="0"/>
                </a:cxn>
                <a:cxn ang="0">
                  <a:pos x="161" y="3"/>
                </a:cxn>
                <a:cxn ang="0">
                  <a:pos x="183" y="8"/>
                </a:cxn>
                <a:cxn ang="0">
                  <a:pos x="204" y="19"/>
                </a:cxn>
                <a:cxn ang="0">
                  <a:pos x="223" y="36"/>
                </a:cxn>
                <a:cxn ang="0">
                  <a:pos x="239" y="56"/>
                </a:cxn>
                <a:cxn ang="0">
                  <a:pos x="255" y="79"/>
                </a:cxn>
                <a:cxn ang="0">
                  <a:pos x="268" y="106"/>
                </a:cxn>
                <a:cxn ang="0">
                  <a:pos x="278" y="136"/>
                </a:cxn>
                <a:cxn ang="0">
                  <a:pos x="286" y="168"/>
                </a:cxn>
                <a:cxn ang="0">
                  <a:pos x="292" y="202"/>
                </a:cxn>
                <a:cxn ang="0">
                  <a:pos x="294" y="237"/>
                </a:cxn>
                <a:cxn ang="0">
                  <a:pos x="293" y="262"/>
                </a:cxn>
                <a:cxn ang="0">
                  <a:pos x="288" y="298"/>
                </a:cxn>
                <a:cxn ang="0">
                  <a:pos x="282" y="330"/>
                </a:cxn>
                <a:cxn ang="0">
                  <a:pos x="272" y="361"/>
                </a:cxn>
                <a:cxn ang="0">
                  <a:pos x="259" y="389"/>
                </a:cxn>
                <a:cxn ang="0">
                  <a:pos x="245" y="413"/>
                </a:cxn>
                <a:cxn ang="0">
                  <a:pos x="228" y="434"/>
                </a:cxn>
                <a:cxn ang="0">
                  <a:pos x="209" y="451"/>
                </a:cxn>
                <a:cxn ang="0">
                  <a:pos x="189" y="464"/>
                </a:cxn>
                <a:cxn ang="0">
                  <a:pos x="168" y="472"/>
                </a:cxn>
                <a:cxn ang="0">
                  <a:pos x="147" y="474"/>
                </a:cxn>
              </a:cxnLst>
              <a:rect l="0" t="0" r="r" b="b"/>
              <a:pathLst>
                <a:path w="294" h="474">
                  <a:moveTo>
                    <a:pt x="147" y="474"/>
                  </a:moveTo>
                  <a:lnTo>
                    <a:pt x="139" y="474"/>
                  </a:lnTo>
                  <a:lnTo>
                    <a:pt x="131" y="473"/>
                  </a:lnTo>
                  <a:lnTo>
                    <a:pt x="125" y="472"/>
                  </a:lnTo>
                  <a:lnTo>
                    <a:pt x="117" y="470"/>
                  </a:lnTo>
                  <a:lnTo>
                    <a:pt x="110" y="468"/>
                  </a:lnTo>
                  <a:lnTo>
                    <a:pt x="103" y="464"/>
                  </a:lnTo>
                  <a:lnTo>
                    <a:pt x="96" y="461"/>
                  </a:lnTo>
                  <a:lnTo>
                    <a:pt x="90" y="457"/>
                  </a:lnTo>
                  <a:lnTo>
                    <a:pt x="83" y="451"/>
                  </a:lnTo>
                  <a:lnTo>
                    <a:pt x="77" y="447"/>
                  </a:lnTo>
                  <a:lnTo>
                    <a:pt x="70" y="441"/>
                  </a:lnTo>
                  <a:lnTo>
                    <a:pt x="64" y="434"/>
                  </a:lnTo>
                  <a:lnTo>
                    <a:pt x="59" y="428"/>
                  </a:lnTo>
                  <a:lnTo>
                    <a:pt x="53" y="421"/>
                  </a:lnTo>
                  <a:lnTo>
                    <a:pt x="48" y="413"/>
                  </a:lnTo>
                  <a:lnTo>
                    <a:pt x="43" y="405"/>
                  </a:lnTo>
                  <a:lnTo>
                    <a:pt x="38" y="397"/>
                  </a:lnTo>
                  <a:lnTo>
                    <a:pt x="33" y="389"/>
                  </a:lnTo>
                  <a:lnTo>
                    <a:pt x="29" y="380"/>
                  </a:lnTo>
                  <a:lnTo>
                    <a:pt x="24" y="370"/>
                  </a:lnTo>
                  <a:lnTo>
                    <a:pt x="21" y="361"/>
                  </a:lnTo>
                  <a:lnTo>
                    <a:pt x="17" y="351"/>
                  </a:lnTo>
                  <a:lnTo>
                    <a:pt x="14" y="341"/>
                  </a:lnTo>
                  <a:lnTo>
                    <a:pt x="11" y="330"/>
                  </a:lnTo>
                  <a:lnTo>
                    <a:pt x="9" y="319"/>
                  </a:lnTo>
                  <a:lnTo>
                    <a:pt x="6" y="309"/>
                  </a:lnTo>
                  <a:lnTo>
                    <a:pt x="4" y="298"/>
                  </a:lnTo>
                  <a:lnTo>
                    <a:pt x="2" y="285"/>
                  </a:lnTo>
                  <a:lnTo>
                    <a:pt x="1" y="274"/>
                  </a:lnTo>
                  <a:lnTo>
                    <a:pt x="0" y="262"/>
                  </a:lnTo>
                  <a:lnTo>
                    <a:pt x="0" y="250"/>
                  </a:lnTo>
                  <a:lnTo>
                    <a:pt x="0" y="237"/>
                  </a:lnTo>
                  <a:lnTo>
                    <a:pt x="0" y="237"/>
                  </a:lnTo>
                  <a:lnTo>
                    <a:pt x="0" y="226"/>
                  </a:lnTo>
                  <a:lnTo>
                    <a:pt x="0" y="214"/>
                  </a:lnTo>
                  <a:lnTo>
                    <a:pt x="1" y="202"/>
                  </a:lnTo>
                  <a:lnTo>
                    <a:pt x="2" y="191"/>
                  </a:lnTo>
                  <a:lnTo>
                    <a:pt x="4" y="180"/>
                  </a:lnTo>
                  <a:lnTo>
                    <a:pt x="6" y="168"/>
                  </a:lnTo>
                  <a:lnTo>
                    <a:pt x="9" y="157"/>
                  </a:lnTo>
                  <a:lnTo>
                    <a:pt x="11" y="146"/>
                  </a:lnTo>
                  <a:lnTo>
                    <a:pt x="14" y="136"/>
                  </a:lnTo>
                  <a:lnTo>
                    <a:pt x="17" y="126"/>
                  </a:lnTo>
                  <a:lnTo>
                    <a:pt x="21" y="116"/>
                  </a:lnTo>
                  <a:lnTo>
                    <a:pt x="24" y="106"/>
                  </a:lnTo>
                  <a:lnTo>
                    <a:pt x="29" y="97"/>
                  </a:lnTo>
                  <a:lnTo>
                    <a:pt x="33" y="88"/>
                  </a:lnTo>
                  <a:lnTo>
                    <a:pt x="38" y="79"/>
                  </a:lnTo>
                  <a:lnTo>
                    <a:pt x="43" y="71"/>
                  </a:lnTo>
                  <a:lnTo>
                    <a:pt x="48" y="63"/>
                  </a:lnTo>
                  <a:lnTo>
                    <a:pt x="53" y="56"/>
                  </a:lnTo>
                  <a:lnTo>
                    <a:pt x="59" y="48"/>
                  </a:lnTo>
                  <a:lnTo>
                    <a:pt x="64" y="42"/>
                  </a:lnTo>
                  <a:lnTo>
                    <a:pt x="70" y="36"/>
                  </a:lnTo>
                  <a:lnTo>
                    <a:pt x="77" y="30"/>
                  </a:lnTo>
                  <a:lnTo>
                    <a:pt x="83" y="25"/>
                  </a:lnTo>
                  <a:lnTo>
                    <a:pt x="90" y="19"/>
                  </a:lnTo>
                  <a:lnTo>
                    <a:pt x="96" y="16"/>
                  </a:lnTo>
                  <a:lnTo>
                    <a:pt x="103" y="12"/>
                  </a:lnTo>
                  <a:lnTo>
                    <a:pt x="110" y="8"/>
                  </a:lnTo>
                  <a:lnTo>
                    <a:pt x="117" y="6"/>
                  </a:lnTo>
                  <a:lnTo>
                    <a:pt x="125" y="4"/>
                  </a:lnTo>
                  <a:lnTo>
                    <a:pt x="131" y="3"/>
                  </a:lnTo>
                  <a:lnTo>
                    <a:pt x="139" y="2"/>
                  </a:lnTo>
                  <a:lnTo>
                    <a:pt x="147" y="0"/>
                  </a:lnTo>
                  <a:lnTo>
                    <a:pt x="147" y="0"/>
                  </a:lnTo>
                  <a:lnTo>
                    <a:pt x="154" y="2"/>
                  </a:lnTo>
                  <a:lnTo>
                    <a:pt x="161" y="3"/>
                  </a:lnTo>
                  <a:lnTo>
                    <a:pt x="168" y="4"/>
                  </a:lnTo>
                  <a:lnTo>
                    <a:pt x="176" y="6"/>
                  </a:lnTo>
                  <a:lnTo>
                    <a:pt x="183" y="8"/>
                  </a:lnTo>
                  <a:lnTo>
                    <a:pt x="189" y="12"/>
                  </a:lnTo>
                  <a:lnTo>
                    <a:pt x="197" y="16"/>
                  </a:lnTo>
                  <a:lnTo>
                    <a:pt x="204" y="19"/>
                  </a:lnTo>
                  <a:lnTo>
                    <a:pt x="209" y="25"/>
                  </a:lnTo>
                  <a:lnTo>
                    <a:pt x="216" y="30"/>
                  </a:lnTo>
                  <a:lnTo>
                    <a:pt x="223" y="36"/>
                  </a:lnTo>
                  <a:lnTo>
                    <a:pt x="228" y="42"/>
                  </a:lnTo>
                  <a:lnTo>
                    <a:pt x="234" y="48"/>
                  </a:lnTo>
                  <a:lnTo>
                    <a:pt x="239" y="56"/>
                  </a:lnTo>
                  <a:lnTo>
                    <a:pt x="245" y="63"/>
                  </a:lnTo>
                  <a:lnTo>
                    <a:pt x="251" y="71"/>
                  </a:lnTo>
                  <a:lnTo>
                    <a:pt x="255" y="79"/>
                  </a:lnTo>
                  <a:lnTo>
                    <a:pt x="259" y="88"/>
                  </a:lnTo>
                  <a:lnTo>
                    <a:pt x="264" y="97"/>
                  </a:lnTo>
                  <a:lnTo>
                    <a:pt x="268" y="106"/>
                  </a:lnTo>
                  <a:lnTo>
                    <a:pt x="272" y="116"/>
                  </a:lnTo>
                  <a:lnTo>
                    <a:pt x="275" y="126"/>
                  </a:lnTo>
                  <a:lnTo>
                    <a:pt x="278" y="136"/>
                  </a:lnTo>
                  <a:lnTo>
                    <a:pt x="282" y="146"/>
                  </a:lnTo>
                  <a:lnTo>
                    <a:pt x="284" y="157"/>
                  </a:lnTo>
                  <a:lnTo>
                    <a:pt x="286" y="168"/>
                  </a:lnTo>
                  <a:lnTo>
                    <a:pt x="288" y="180"/>
                  </a:lnTo>
                  <a:lnTo>
                    <a:pt x="291" y="191"/>
                  </a:lnTo>
                  <a:lnTo>
                    <a:pt x="292" y="202"/>
                  </a:lnTo>
                  <a:lnTo>
                    <a:pt x="293" y="214"/>
                  </a:lnTo>
                  <a:lnTo>
                    <a:pt x="293" y="226"/>
                  </a:lnTo>
                  <a:lnTo>
                    <a:pt x="294" y="237"/>
                  </a:lnTo>
                  <a:lnTo>
                    <a:pt x="294" y="237"/>
                  </a:lnTo>
                  <a:lnTo>
                    <a:pt x="293" y="250"/>
                  </a:lnTo>
                  <a:lnTo>
                    <a:pt x="293" y="262"/>
                  </a:lnTo>
                  <a:lnTo>
                    <a:pt x="292" y="274"/>
                  </a:lnTo>
                  <a:lnTo>
                    <a:pt x="291" y="285"/>
                  </a:lnTo>
                  <a:lnTo>
                    <a:pt x="288" y="298"/>
                  </a:lnTo>
                  <a:lnTo>
                    <a:pt x="286" y="309"/>
                  </a:lnTo>
                  <a:lnTo>
                    <a:pt x="284" y="319"/>
                  </a:lnTo>
                  <a:lnTo>
                    <a:pt x="282" y="330"/>
                  </a:lnTo>
                  <a:lnTo>
                    <a:pt x="278" y="341"/>
                  </a:lnTo>
                  <a:lnTo>
                    <a:pt x="275" y="351"/>
                  </a:lnTo>
                  <a:lnTo>
                    <a:pt x="272" y="361"/>
                  </a:lnTo>
                  <a:lnTo>
                    <a:pt x="268" y="370"/>
                  </a:lnTo>
                  <a:lnTo>
                    <a:pt x="264" y="380"/>
                  </a:lnTo>
                  <a:lnTo>
                    <a:pt x="259" y="389"/>
                  </a:lnTo>
                  <a:lnTo>
                    <a:pt x="255" y="397"/>
                  </a:lnTo>
                  <a:lnTo>
                    <a:pt x="251" y="405"/>
                  </a:lnTo>
                  <a:lnTo>
                    <a:pt x="245" y="413"/>
                  </a:lnTo>
                  <a:lnTo>
                    <a:pt x="239" y="421"/>
                  </a:lnTo>
                  <a:lnTo>
                    <a:pt x="234" y="428"/>
                  </a:lnTo>
                  <a:lnTo>
                    <a:pt x="228" y="434"/>
                  </a:lnTo>
                  <a:lnTo>
                    <a:pt x="223" y="441"/>
                  </a:lnTo>
                  <a:lnTo>
                    <a:pt x="216" y="447"/>
                  </a:lnTo>
                  <a:lnTo>
                    <a:pt x="209" y="451"/>
                  </a:lnTo>
                  <a:lnTo>
                    <a:pt x="204" y="457"/>
                  </a:lnTo>
                  <a:lnTo>
                    <a:pt x="197" y="461"/>
                  </a:lnTo>
                  <a:lnTo>
                    <a:pt x="189" y="464"/>
                  </a:lnTo>
                  <a:lnTo>
                    <a:pt x="183" y="468"/>
                  </a:lnTo>
                  <a:lnTo>
                    <a:pt x="176" y="470"/>
                  </a:lnTo>
                  <a:lnTo>
                    <a:pt x="168" y="472"/>
                  </a:lnTo>
                  <a:lnTo>
                    <a:pt x="161" y="473"/>
                  </a:lnTo>
                  <a:lnTo>
                    <a:pt x="154" y="474"/>
                  </a:lnTo>
                  <a:lnTo>
                    <a:pt x="147" y="474"/>
                  </a:lnTo>
                  <a:lnTo>
                    <a:pt x="147" y="474"/>
                  </a:lnTo>
                  <a:close/>
                </a:path>
              </a:pathLst>
            </a:custGeom>
            <a:solidFill>
              <a:srgbClr val="333333"/>
            </a:solidFill>
            <a:ln w="9525">
              <a:noFill/>
              <a:round/>
              <a:headEnd/>
              <a:tailEnd/>
            </a:ln>
          </p:spPr>
          <p:txBody>
            <a:bodyPr/>
            <a:lstStyle/>
            <a:p>
              <a:endParaRPr lang="en-US"/>
            </a:p>
          </p:txBody>
        </p:sp>
        <p:sp>
          <p:nvSpPr>
            <p:cNvPr id="30315" name="Freeform 2667"/>
            <p:cNvSpPr>
              <a:spLocks/>
            </p:cNvSpPr>
            <p:nvPr/>
          </p:nvSpPr>
          <p:spPr bwMode="auto">
            <a:xfrm>
              <a:off x="701" y="1734"/>
              <a:ext cx="24" cy="44"/>
            </a:xfrm>
            <a:custGeom>
              <a:avLst/>
              <a:gdLst/>
              <a:ahLst/>
              <a:cxnLst>
                <a:cxn ang="0">
                  <a:pos x="65" y="264"/>
                </a:cxn>
                <a:cxn ang="0">
                  <a:pos x="54" y="261"/>
                </a:cxn>
                <a:cxn ang="0">
                  <a:pos x="44" y="254"/>
                </a:cxn>
                <a:cxn ang="0">
                  <a:pos x="35" y="245"/>
                </a:cxn>
                <a:cxn ang="0">
                  <a:pos x="26" y="234"/>
                </a:cxn>
                <a:cxn ang="0">
                  <a:pos x="18" y="221"/>
                </a:cxn>
                <a:cxn ang="0">
                  <a:pos x="13" y="206"/>
                </a:cxn>
                <a:cxn ang="0">
                  <a:pos x="7" y="190"/>
                </a:cxn>
                <a:cxn ang="0">
                  <a:pos x="3" y="172"/>
                </a:cxn>
                <a:cxn ang="0">
                  <a:pos x="0" y="152"/>
                </a:cxn>
                <a:cxn ang="0">
                  <a:pos x="0" y="132"/>
                </a:cxn>
                <a:cxn ang="0">
                  <a:pos x="0" y="118"/>
                </a:cxn>
                <a:cxn ang="0">
                  <a:pos x="3" y="99"/>
                </a:cxn>
                <a:cxn ang="0">
                  <a:pos x="6" y="82"/>
                </a:cxn>
                <a:cxn ang="0">
                  <a:pos x="10" y="64"/>
                </a:cxn>
                <a:cxn ang="0">
                  <a:pos x="16" y="49"/>
                </a:cxn>
                <a:cxn ang="0">
                  <a:pos x="24" y="35"/>
                </a:cxn>
                <a:cxn ang="0">
                  <a:pos x="32" y="24"/>
                </a:cxn>
                <a:cxn ang="0">
                  <a:pos x="40" y="14"/>
                </a:cxn>
                <a:cxn ang="0">
                  <a:pos x="50" y="7"/>
                </a:cxn>
                <a:cxn ang="0">
                  <a:pos x="62" y="3"/>
                </a:cxn>
                <a:cxn ang="0">
                  <a:pos x="73" y="0"/>
                </a:cxn>
                <a:cxn ang="0">
                  <a:pos x="79" y="1"/>
                </a:cxn>
                <a:cxn ang="0">
                  <a:pos x="91" y="5"/>
                </a:cxn>
                <a:cxn ang="0">
                  <a:pos x="101" y="11"/>
                </a:cxn>
                <a:cxn ang="0">
                  <a:pos x="110" y="20"/>
                </a:cxn>
                <a:cxn ang="0">
                  <a:pos x="119" y="32"/>
                </a:cxn>
                <a:cxn ang="0">
                  <a:pos x="126" y="44"/>
                </a:cxn>
                <a:cxn ang="0">
                  <a:pos x="132" y="59"/>
                </a:cxn>
                <a:cxn ang="0">
                  <a:pos x="137" y="75"/>
                </a:cxn>
                <a:cxn ang="0">
                  <a:pos x="142" y="93"/>
                </a:cxn>
                <a:cxn ang="0">
                  <a:pos x="144" y="113"/>
                </a:cxn>
                <a:cxn ang="0">
                  <a:pos x="145" y="132"/>
                </a:cxn>
                <a:cxn ang="0">
                  <a:pos x="144" y="146"/>
                </a:cxn>
                <a:cxn ang="0">
                  <a:pos x="142" y="165"/>
                </a:cxn>
                <a:cxn ang="0">
                  <a:pos x="139" y="184"/>
                </a:cxn>
                <a:cxn ang="0">
                  <a:pos x="134" y="201"/>
                </a:cxn>
                <a:cxn ang="0">
                  <a:pos x="129" y="216"/>
                </a:cxn>
                <a:cxn ang="0">
                  <a:pos x="121" y="230"/>
                </a:cxn>
                <a:cxn ang="0">
                  <a:pos x="113" y="242"/>
                </a:cxn>
                <a:cxn ang="0">
                  <a:pos x="104" y="252"/>
                </a:cxn>
                <a:cxn ang="0">
                  <a:pos x="94" y="259"/>
                </a:cxn>
                <a:cxn ang="0">
                  <a:pos x="83" y="263"/>
                </a:cxn>
                <a:cxn ang="0">
                  <a:pos x="73" y="264"/>
                </a:cxn>
              </a:cxnLst>
              <a:rect l="0" t="0" r="r" b="b"/>
              <a:pathLst>
                <a:path w="145" h="264">
                  <a:moveTo>
                    <a:pt x="73" y="264"/>
                  </a:moveTo>
                  <a:lnTo>
                    <a:pt x="68" y="264"/>
                  </a:lnTo>
                  <a:lnTo>
                    <a:pt x="65" y="264"/>
                  </a:lnTo>
                  <a:lnTo>
                    <a:pt x="62" y="263"/>
                  </a:lnTo>
                  <a:lnTo>
                    <a:pt x="57" y="262"/>
                  </a:lnTo>
                  <a:lnTo>
                    <a:pt x="54" y="261"/>
                  </a:lnTo>
                  <a:lnTo>
                    <a:pt x="50" y="259"/>
                  </a:lnTo>
                  <a:lnTo>
                    <a:pt x="47" y="256"/>
                  </a:lnTo>
                  <a:lnTo>
                    <a:pt x="44" y="254"/>
                  </a:lnTo>
                  <a:lnTo>
                    <a:pt x="40" y="252"/>
                  </a:lnTo>
                  <a:lnTo>
                    <a:pt x="37" y="249"/>
                  </a:lnTo>
                  <a:lnTo>
                    <a:pt x="35" y="245"/>
                  </a:lnTo>
                  <a:lnTo>
                    <a:pt x="32" y="242"/>
                  </a:lnTo>
                  <a:lnTo>
                    <a:pt x="29" y="238"/>
                  </a:lnTo>
                  <a:lnTo>
                    <a:pt x="26" y="234"/>
                  </a:lnTo>
                  <a:lnTo>
                    <a:pt x="24" y="230"/>
                  </a:lnTo>
                  <a:lnTo>
                    <a:pt x="21" y="225"/>
                  </a:lnTo>
                  <a:lnTo>
                    <a:pt x="18" y="221"/>
                  </a:lnTo>
                  <a:lnTo>
                    <a:pt x="16" y="216"/>
                  </a:lnTo>
                  <a:lnTo>
                    <a:pt x="14" y="211"/>
                  </a:lnTo>
                  <a:lnTo>
                    <a:pt x="13" y="206"/>
                  </a:lnTo>
                  <a:lnTo>
                    <a:pt x="10" y="201"/>
                  </a:lnTo>
                  <a:lnTo>
                    <a:pt x="8" y="195"/>
                  </a:lnTo>
                  <a:lnTo>
                    <a:pt x="7" y="190"/>
                  </a:lnTo>
                  <a:lnTo>
                    <a:pt x="6" y="184"/>
                  </a:lnTo>
                  <a:lnTo>
                    <a:pt x="4" y="177"/>
                  </a:lnTo>
                  <a:lnTo>
                    <a:pt x="3" y="172"/>
                  </a:lnTo>
                  <a:lnTo>
                    <a:pt x="3" y="165"/>
                  </a:lnTo>
                  <a:lnTo>
                    <a:pt x="1" y="158"/>
                  </a:lnTo>
                  <a:lnTo>
                    <a:pt x="0" y="152"/>
                  </a:lnTo>
                  <a:lnTo>
                    <a:pt x="0" y="146"/>
                  </a:lnTo>
                  <a:lnTo>
                    <a:pt x="0" y="139"/>
                  </a:lnTo>
                  <a:lnTo>
                    <a:pt x="0" y="132"/>
                  </a:lnTo>
                  <a:lnTo>
                    <a:pt x="0" y="132"/>
                  </a:lnTo>
                  <a:lnTo>
                    <a:pt x="0" y="125"/>
                  </a:lnTo>
                  <a:lnTo>
                    <a:pt x="0" y="118"/>
                  </a:lnTo>
                  <a:lnTo>
                    <a:pt x="0" y="113"/>
                  </a:lnTo>
                  <a:lnTo>
                    <a:pt x="1" y="106"/>
                  </a:lnTo>
                  <a:lnTo>
                    <a:pt x="3" y="99"/>
                  </a:lnTo>
                  <a:lnTo>
                    <a:pt x="3" y="93"/>
                  </a:lnTo>
                  <a:lnTo>
                    <a:pt x="4" y="87"/>
                  </a:lnTo>
                  <a:lnTo>
                    <a:pt x="6" y="82"/>
                  </a:lnTo>
                  <a:lnTo>
                    <a:pt x="7" y="75"/>
                  </a:lnTo>
                  <a:lnTo>
                    <a:pt x="8" y="69"/>
                  </a:lnTo>
                  <a:lnTo>
                    <a:pt x="10" y="64"/>
                  </a:lnTo>
                  <a:lnTo>
                    <a:pt x="13" y="59"/>
                  </a:lnTo>
                  <a:lnTo>
                    <a:pt x="14" y="54"/>
                  </a:lnTo>
                  <a:lnTo>
                    <a:pt x="16" y="49"/>
                  </a:lnTo>
                  <a:lnTo>
                    <a:pt x="18" y="44"/>
                  </a:lnTo>
                  <a:lnTo>
                    <a:pt x="21" y="39"/>
                  </a:lnTo>
                  <a:lnTo>
                    <a:pt x="24" y="35"/>
                  </a:lnTo>
                  <a:lnTo>
                    <a:pt x="26" y="32"/>
                  </a:lnTo>
                  <a:lnTo>
                    <a:pt x="29" y="27"/>
                  </a:lnTo>
                  <a:lnTo>
                    <a:pt x="32" y="24"/>
                  </a:lnTo>
                  <a:lnTo>
                    <a:pt x="35" y="20"/>
                  </a:lnTo>
                  <a:lnTo>
                    <a:pt x="37" y="17"/>
                  </a:lnTo>
                  <a:lnTo>
                    <a:pt x="40" y="14"/>
                  </a:lnTo>
                  <a:lnTo>
                    <a:pt x="44" y="11"/>
                  </a:lnTo>
                  <a:lnTo>
                    <a:pt x="47" y="9"/>
                  </a:lnTo>
                  <a:lnTo>
                    <a:pt x="50" y="7"/>
                  </a:lnTo>
                  <a:lnTo>
                    <a:pt x="54" y="5"/>
                  </a:lnTo>
                  <a:lnTo>
                    <a:pt x="57" y="4"/>
                  </a:lnTo>
                  <a:lnTo>
                    <a:pt x="62" y="3"/>
                  </a:lnTo>
                  <a:lnTo>
                    <a:pt x="65" y="1"/>
                  </a:lnTo>
                  <a:lnTo>
                    <a:pt x="68" y="1"/>
                  </a:lnTo>
                  <a:lnTo>
                    <a:pt x="73" y="0"/>
                  </a:lnTo>
                  <a:lnTo>
                    <a:pt x="73" y="0"/>
                  </a:lnTo>
                  <a:lnTo>
                    <a:pt x="76" y="1"/>
                  </a:lnTo>
                  <a:lnTo>
                    <a:pt x="79" y="1"/>
                  </a:lnTo>
                  <a:lnTo>
                    <a:pt x="83" y="3"/>
                  </a:lnTo>
                  <a:lnTo>
                    <a:pt x="87" y="4"/>
                  </a:lnTo>
                  <a:lnTo>
                    <a:pt x="91" y="5"/>
                  </a:lnTo>
                  <a:lnTo>
                    <a:pt x="94" y="7"/>
                  </a:lnTo>
                  <a:lnTo>
                    <a:pt x="97" y="9"/>
                  </a:lnTo>
                  <a:lnTo>
                    <a:pt x="101" y="11"/>
                  </a:lnTo>
                  <a:lnTo>
                    <a:pt x="104" y="14"/>
                  </a:lnTo>
                  <a:lnTo>
                    <a:pt x="107" y="17"/>
                  </a:lnTo>
                  <a:lnTo>
                    <a:pt x="110" y="20"/>
                  </a:lnTo>
                  <a:lnTo>
                    <a:pt x="113" y="24"/>
                  </a:lnTo>
                  <a:lnTo>
                    <a:pt x="115" y="27"/>
                  </a:lnTo>
                  <a:lnTo>
                    <a:pt x="119" y="32"/>
                  </a:lnTo>
                  <a:lnTo>
                    <a:pt x="121" y="35"/>
                  </a:lnTo>
                  <a:lnTo>
                    <a:pt x="124" y="39"/>
                  </a:lnTo>
                  <a:lnTo>
                    <a:pt x="126" y="44"/>
                  </a:lnTo>
                  <a:lnTo>
                    <a:pt x="129" y="49"/>
                  </a:lnTo>
                  <a:lnTo>
                    <a:pt x="131" y="54"/>
                  </a:lnTo>
                  <a:lnTo>
                    <a:pt x="132" y="59"/>
                  </a:lnTo>
                  <a:lnTo>
                    <a:pt x="134" y="64"/>
                  </a:lnTo>
                  <a:lnTo>
                    <a:pt x="136" y="69"/>
                  </a:lnTo>
                  <a:lnTo>
                    <a:pt x="137" y="75"/>
                  </a:lnTo>
                  <a:lnTo>
                    <a:pt x="139" y="82"/>
                  </a:lnTo>
                  <a:lnTo>
                    <a:pt x="141" y="87"/>
                  </a:lnTo>
                  <a:lnTo>
                    <a:pt x="142" y="93"/>
                  </a:lnTo>
                  <a:lnTo>
                    <a:pt x="142" y="99"/>
                  </a:lnTo>
                  <a:lnTo>
                    <a:pt x="143" y="106"/>
                  </a:lnTo>
                  <a:lnTo>
                    <a:pt x="144" y="113"/>
                  </a:lnTo>
                  <a:lnTo>
                    <a:pt x="144" y="118"/>
                  </a:lnTo>
                  <a:lnTo>
                    <a:pt x="144" y="125"/>
                  </a:lnTo>
                  <a:lnTo>
                    <a:pt x="145" y="132"/>
                  </a:lnTo>
                  <a:lnTo>
                    <a:pt x="145" y="132"/>
                  </a:lnTo>
                  <a:lnTo>
                    <a:pt x="144" y="139"/>
                  </a:lnTo>
                  <a:lnTo>
                    <a:pt x="144" y="146"/>
                  </a:lnTo>
                  <a:lnTo>
                    <a:pt x="144" y="152"/>
                  </a:lnTo>
                  <a:lnTo>
                    <a:pt x="143" y="158"/>
                  </a:lnTo>
                  <a:lnTo>
                    <a:pt x="142" y="165"/>
                  </a:lnTo>
                  <a:lnTo>
                    <a:pt x="142" y="172"/>
                  </a:lnTo>
                  <a:lnTo>
                    <a:pt x="141" y="177"/>
                  </a:lnTo>
                  <a:lnTo>
                    <a:pt x="139" y="184"/>
                  </a:lnTo>
                  <a:lnTo>
                    <a:pt x="137" y="190"/>
                  </a:lnTo>
                  <a:lnTo>
                    <a:pt x="136" y="195"/>
                  </a:lnTo>
                  <a:lnTo>
                    <a:pt x="134" y="201"/>
                  </a:lnTo>
                  <a:lnTo>
                    <a:pt x="132" y="206"/>
                  </a:lnTo>
                  <a:lnTo>
                    <a:pt x="131" y="211"/>
                  </a:lnTo>
                  <a:lnTo>
                    <a:pt x="129" y="216"/>
                  </a:lnTo>
                  <a:lnTo>
                    <a:pt x="126" y="221"/>
                  </a:lnTo>
                  <a:lnTo>
                    <a:pt x="124" y="225"/>
                  </a:lnTo>
                  <a:lnTo>
                    <a:pt x="121" y="230"/>
                  </a:lnTo>
                  <a:lnTo>
                    <a:pt x="119" y="234"/>
                  </a:lnTo>
                  <a:lnTo>
                    <a:pt x="115" y="238"/>
                  </a:lnTo>
                  <a:lnTo>
                    <a:pt x="113" y="242"/>
                  </a:lnTo>
                  <a:lnTo>
                    <a:pt x="110" y="245"/>
                  </a:lnTo>
                  <a:lnTo>
                    <a:pt x="107" y="249"/>
                  </a:lnTo>
                  <a:lnTo>
                    <a:pt x="104" y="252"/>
                  </a:lnTo>
                  <a:lnTo>
                    <a:pt x="101" y="254"/>
                  </a:lnTo>
                  <a:lnTo>
                    <a:pt x="97" y="256"/>
                  </a:lnTo>
                  <a:lnTo>
                    <a:pt x="94" y="259"/>
                  </a:lnTo>
                  <a:lnTo>
                    <a:pt x="91" y="261"/>
                  </a:lnTo>
                  <a:lnTo>
                    <a:pt x="87" y="262"/>
                  </a:lnTo>
                  <a:lnTo>
                    <a:pt x="83" y="263"/>
                  </a:lnTo>
                  <a:lnTo>
                    <a:pt x="79" y="264"/>
                  </a:lnTo>
                  <a:lnTo>
                    <a:pt x="76" y="264"/>
                  </a:lnTo>
                  <a:lnTo>
                    <a:pt x="73" y="264"/>
                  </a:lnTo>
                  <a:lnTo>
                    <a:pt x="73" y="264"/>
                  </a:lnTo>
                  <a:close/>
                </a:path>
              </a:pathLst>
            </a:custGeom>
            <a:solidFill>
              <a:srgbClr val="EDEDED"/>
            </a:solidFill>
            <a:ln w="9525">
              <a:noFill/>
              <a:round/>
              <a:headEnd/>
              <a:tailEnd/>
            </a:ln>
          </p:spPr>
          <p:txBody>
            <a:bodyPr/>
            <a:lstStyle/>
            <a:p>
              <a:endParaRPr lang="en-US"/>
            </a:p>
          </p:txBody>
        </p:sp>
        <p:sp>
          <p:nvSpPr>
            <p:cNvPr id="30316" name="Freeform 2668"/>
            <p:cNvSpPr>
              <a:spLocks/>
            </p:cNvSpPr>
            <p:nvPr/>
          </p:nvSpPr>
          <p:spPr bwMode="auto">
            <a:xfrm>
              <a:off x="713" y="1745"/>
              <a:ext cx="11" cy="22"/>
            </a:xfrm>
            <a:custGeom>
              <a:avLst/>
              <a:gdLst/>
              <a:ahLst/>
              <a:cxnLst>
                <a:cxn ang="0">
                  <a:pos x="31" y="130"/>
                </a:cxn>
                <a:cxn ang="0">
                  <a:pos x="25" y="129"/>
                </a:cxn>
                <a:cxn ang="0">
                  <a:pos x="21" y="126"/>
                </a:cxn>
                <a:cxn ang="0">
                  <a:pos x="16" y="121"/>
                </a:cxn>
                <a:cxn ang="0">
                  <a:pos x="12" y="116"/>
                </a:cxn>
                <a:cxn ang="0">
                  <a:pos x="8" y="109"/>
                </a:cxn>
                <a:cxn ang="0">
                  <a:pos x="5" y="101"/>
                </a:cxn>
                <a:cxn ang="0">
                  <a:pos x="3" y="94"/>
                </a:cxn>
                <a:cxn ang="0">
                  <a:pos x="1" y="85"/>
                </a:cxn>
                <a:cxn ang="0">
                  <a:pos x="0" y="75"/>
                </a:cxn>
                <a:cxn ang="0">
                  <a:pos x="0" y="65"/>
                </a:cxn>
                <a:cxn ang="0">
                  <a:pos x="0" y="59"/>
                </a:cxn>
                <a:cxn ang="0">
                  <a:pos x="1" y="49"/>
                </a:cxn>
                <a:cxn ang="0">
                  <a:pos x="2" y="40"/>
                </a:cxn>
                <a:cxn ang="0">
                  <a:pos x="4" y="32"/>
                </a:cxn>
                <a:cxn ang="0">
                  <a:pos x="7" y="25"/>
                </a:cxn>
                <a:cxn ang="0">
                  <a:pos x="11" y="18"/>
                </a:cxn>
                <a:cxn ang="0">
                  <a:pos x="15" y="12"/>
                </a:cxn>
                <a:cxn ang="0">
                  <a:pos x="20" y="7"/>
                </a:cxn>
                <a:cxn ang="0">
                  <a:pos x="24" y="3"/>
                </a:cxn>
                <a:cxn ang="0">
                  <a:pos x="29" y="1"/>
                </a:cxn>
                <a:cxn ang="0">
                  <a:pos x="34" y="0"/>
                </a:cxn>
                <a:cxn ang="0">
                  <a:pos x="36" y="1"/>
                </a:cxn>
                <a:cxn ang="0">
                  <a:pos x="42" y="2"/>
                </a:cxn>
                <a:cxn ang="0">
                  <a:pos x="46" y="6"/>
                </a:cxn>
                <a:cxn ang="0">
                  <a:pos x="51" y="10"/>
                </a:cxn>
                <a:cxn ang="0">
                  <a:pos x="55" y="16"/>
                </a:cxn>
                <a:cxn ang="0">
                  <a:pos x="59" y="22"/>
                </a:cxn>
                <a:cxn ang="0">
                  <a:pos x="62" y="30"/>
                </a:cxn>
                <a:cxn ang="0">
                  <a:pos x="64" y="38"/>
                </a:cxn>
                <a:cxn ang="0">
                  <a:pos x="66" y="47"/>
                </a:cxn>
                <a:cxn ang="0">
                  <a:pos x="68" y="56"/>
                </a:cxn>
                <a:cxn ang="0">
                  <a:pos x="69" y="65"/>
                </a:cxn>
                <a:cxn ang="0">
                  <a:pos x="68" y="71"/>
                </a:cxn>
                <a:cxn ang="0">
                  <a:pos x="66" y="81"/>
                </a:cxn>
                <a:cxn ang="0">
                  <a:pos x="65" y="90"/>
                </a:cxn>
                <a:cxn ang="0">
                  <a:pos x="63" y="99"/>
                </a:cxn>
                <a:cxn ang="0">
                  <a:pos x="60" y="107"/>
                </a:cxn>
                <a:cxn ang="0">
                  <a:pos x="56" y="114"/>
                </a:cxn>
                <a:cxn ang="0">
                  <a:pos x="52" y="119"/>
                </a:cxn>
                <a:cxn ang="0">
                  <a:pos x="48" y="125"/>
                </a:cxn>
                <a:cxn ang="0">
                  <a:pos x="43" y="128"/>
                </a:cxn>
                <a:cxn ang="0">
                  <a:pos x="39" y="130"/>
                </a:cxn>
                <a:cxn ang="0">
                  <a:pos x="34" y="130"/>
                </a:cxn>
              </a:cxnLst>
              <a:rect l="0" t="0" r="r" b="b"/>
              <a:pathLst>
                <a:path w="69" h="130">
                  <a:moveTo>
                    <a:pt x="34" y="130"/>
                  </a:moveTo>
                  <a:lnTo>
                    <a:pt x="32" y="130"/>
                  </a:lnTo>
                  <a:lnTo>
                    <a:pt x="31" y="130"/>
                  </a:lnTo>
                  <a:lnTo>
                    <a:pt x="29" y="130"/>
                  </a:lnTo>
                  <a:lnTo>
                    <a:pt x="27" y="129"/>
                  </a:lnTo>
                  <a:lnTo>
                    <a:pt x="25" y="129"/>
                  </a:lnTo>
                  <a:lnTo>
                    <a:pt x="24" y="128"/>
                  </a:lnTo>
                  <a:lnTo>
                    <a:pt x="22" y="127"/>
                  </a:lnTo>
                  <a:lnTo>
                    <a:pt x="21" y="126"/>
                  </a:lnTo>
                  <a:lnTo>
                    <a:pt x="20" y="125"/>
                  </a:lnTo>
                  <a:lnTo>
                    <a:pt x="17" y="123"/>
                  </a:lnTo>
                  <a:lnTo>
                    <a:pt x="16" y="121"/>
                  </a:lnTo>
                  <a:lnTo>
                    <a:pt x="15" y="119"/>
                  </a:lnTo>
                  <a:lnTo>
                    <a:pt x="13" y="118"/>
                  </a:lnTo>
                  <a:lnTo>
                    <a:pt x="12" y="116"/>
                  </a:lnTo>
                  <a:lnTo>
                    <a:pt x="11" y="114"/>
                  </a:lnTo>
                  <a:lnTo>
                    <a:pt x="10" y="111"/>
                  </a:lnTo>
                  <a:lnTo>
                    <a:pt x="8" y="109"/>
                  </a:lnTo>
                  <a:lnTo>
                    <a:pt x="7" y="107"/>
                  </a:lnTo>
                  <a:lnTo>
                    <a:pt x="6" y="105"/>
                  </a:lnTo>
                  <a:lnTo>
                    <a:pt x="5" y="101"/>
                  </a:lnTo>
                  <a:lnTo>
                    <a:pt x="4" y="99"/>
                  </a:lnTo>
                  <a:lnTo>
                    <a:pt x="3" y="96"/>
                  </a:lnTo>
                  <a:lnTo>
                    <a:pt x="3" y="94"/>
                  </a:lnTo>
                  <a:lnTo>
                    <a:pt x="2" y="90"/>
                  </a:lnTo>
                  <a:lnTo>
                    <a:pt x="2" y="88"/>
                  </a:lnTo>
                  <a:lnTo>
                    <a:pt x="1" y="85"/>
                  </a:lnTo>
                  <a:lnTo>
                    <a:pt x="1" y="81"/>
                  </a:lnTo>
                  <a:lnTo>
                    <a:pt x="0" y="78"/>
                  </a:lnTo>
                  <a:lnTo>
                    <a:pt x="0" y="75"/>
                  </a:lnTo>
                  <a:lnTo>
                    <a:pt x="0" y="71"/>
                  </a:lnTo>
                  <a:lnTo>
                    <a:pt x="0" y="68"/>
                  </a:lnTo>
                  <a:lnTo>
                    <a:pt x="0" y="65"/>
                  </a:lnTo>
                  <a:lnTo>
                    <a:pt x="0" y="65"/>
                  </a:lnTo>
                  <a:lnTo>
                    <a:pt x="0" y="62"/>
                  </a:lnTo>
                  <a:lnTo>
                    <a:pt x="0" y="59"/>
                  </a:lnTo>
                  <a:lnTo>
                    <a:pt x="0" y="56"/>
                  </a:lnTo>
                  <a:lnTo>
                    <a:pt x="0" y="52"/>
                  </a:lnTo>
                  <a:lnTo>
                    <a:pt x="1" y="49"/>
                  </a:lnTo>
                  <a:lnTo>
                    <a:pt x="1" y="47"/>
                  </a:lnTo>
                  <a:lnTo>
                    <a:pt x="2" y="44"/>
                  </a:lnTo>
                  <a:lnTo>
                    <a:pt x="2" y="40"/>
                  </a:lnTo>
                  <a:lnTo>
                    <a:pt x="3" y="38"/>
                  </a:lnTo>
                  <a:lnTo>
                    <a:pt x="3" y="35"/>
                  </a:lnTo>
                  <a:lnTo>
                    <a:pt x="4" y="32"/>
                  </a:lnTo>
                  <a:lnTo>
                    <a:pt x="5" y="30"/>
                  </a:lnTo>
                  <a:lnTo>
                    <a:pt x="6" y="27"/>
                  </a:lnTo>
                  <a:lnTo>
                    <a:pt x="7" y="25"/>
                  </a:lnTo>
                  <a:lnTo>
                    <a:pt x="8" y="22"/>
                  </a:lnTo>
                  <a:lnTo>
                    <a:pt x="10" y="20"/>
                  </a:lnTo>
                  <a:lnTo>
                    <a:pt x="11" y="18"/>
                  </a:lnTo>
                  <a:lnTo>
                    <a:pt x="12" y="16"/>
                  </a:lnTo>
                  <a:lnTo>
                    <a:pt x="13" y="13"/>
                  </a:lnTo>
                  <a:lnTo>
                    <a:pt x="15" y="12"/>
                  </a:lnTo>
                  <a:lnTo>
                    <a:pt x="16" y="10"/>
                  </a:lnTo>
                  <a:lnTo>
                    <a:pt x="17" y="9"/>
                  </a:lnTo>
                  <a:lnTo>
                    <a:pt x="20" y="7"/>
                  </a:lnTo>
                  <a:lnTo>
                    <a:pt x="21" y="6"/>
                  </a:lnTo>
                  <a:lnTo>
                    <a:pt x="22" y="5"/>
                  </a:lnTo>
                  <a:lnTo>
                    <a:pt x="24" y="3"/>
                  </a:lnTo>
                  <a:lnTo>
                    <a:pt x="25" y="2"/>
                  </a:lnTo>
                  <a:lnTo>
                    <a:pt x="27" y="2"/>
                  </a:lnTo>
                  <a:lnTo>
                    <a:pt x="29" y="1"/>
                  </a:lnTo>
                  <a:lnTo>
                    <a:pt x="31" y="1"/>
                  </a:lnTo>
                  <a:lnTo>
                    <a:pt x="32" y="1"/>
                  </a:lnTo>
                  <a:lnTo>
                    <a:pt x="34" y="0"/>
                  </a:lnTo>
                  <a:lnTo>
                    <a:pt x="34" y="0"/>
                  </a:lnTo>
                  <a:lnTo>
                    <a:pt x="35" y="1"/>
                  </a:lnTo>
                  <a:lnTo>
                    <a:pt x="36" y="1"/>
                  </a:lnTo>
                  <a:lnTo>
                    <a:pt x="39" y="1"/>
                  </a:lnTo>
                  <a:lnTo>
                    <a:pt x="40" y="2"/>
                  </a:lnTo>
                  <a:lnTo>
                    <a:pt x="42" y="2"/>
                  </a:lnTo>
                  <a:lnTo>
                    <a:pt x="43" y="3"/>
                  </a:lnTo>
                  <a:lnTo>
                    <a:pt x="45" y="5"/>
                  </a:lnTo>
                  <a:lnTo>
                    <a:pt x="46" y="6"/>
                  </a:lnTo>
                  <a:lnTo>
                    <a:pt x="48" y="7"/>
                  </a:lnTo>
                  <a:lnTo>
                    <a:pt x="50" y="9"/>
                  </a:lnTo>
                  <a:lnTo>
                    <a:pt x="51" y="10"/>
                  </a:lnTo>
                  <a:lnTo>
                    <a:pt x="52" y="12"/>
                  </a:lnTo>
                  <a:lnTo>
                    <a:pt x="54" y="13"/>
                  </a:lnTo>
                  <a:lnTo>
                    <a:pt x="55" y="16"/>
                  </a:lnTo>
                  <a:lnTo>
                    <a:pt x="56" y="18"/>
                  </a:lnTo>
                  <a:lnTo>
                    <a:pt x="58" y="20"/>
                  </a:lnTo>
                  <a:lnTo>
                    <a:pt x="59" y="22"/>
                  </a:lnTo>
                  <a:lnTo>
                    <a:pt x="60" y="25"/>
                  </a:lnTo>
                  <a:lnTo>
                    <a:pt x="61" y="27"/>
                  </a:lnTo>
                  <a:lnTo>
                    <a:pt x="62" y="30"/>
                  </a:lnTo>
                  <a:lnTo>
                    <a:pt x="63" y="32"/>
                  </a:lnTo>
                  <a:lnTo>
                    <a:pt x="64" y="35"/>
                  </a:lnTo>
                  <a:lnTo>
                    <a:pt x="64" y="38"/>
                  </a:lnTo>
                  <a:lnTo>
                    <a:pt x="65" y="40"/>
                  </a:lnTo>
                  <a:lnTo>
                    <a:pt x="65" y="44"/>
                  </a:lnTo>
                  <a:lnTo>
                    <a:pt x="66" y="47"/>
                  </a:lnTo>
                  <a:lnTo>
                    <a:pt x="66" y="49"/>
                  </a:lnTo>
                  <a:lnTo>
                    <a:pt x="68" y="52"/>
                  </a:lnTo>
                  <a:lnTo>
                    <a:pt x="68" y="56"/>
                  </a:lnTo>
                  <a:lnTo>
                    <a:pt x="68" y="59"/>
                  </a:lnTo>
                  <a:lnTo>
                    <a:pt x="68" y="62"/>
                  </a:lnTo>
                  <a:lnTo>
                    <a:pt x="69" y="65"/>
                  </a:lnTo>
                  <a:lnTo>
                    <a:pt x="69" y="65"/>
                  </a:lnTo>
                  <a:lnTo>
                    <a:pt x="68" y="68"/>
                  </a:lnTo>
                  <a:lnTo>
                    <a:pt x="68" y="71"/>
                  </a:lnTo>
                  <a:lnTo>
                    <a:pt x="68" y="75"/>
                  </a:lnTo>
                  <a:lnTo>
                    <a:pt x="68" y="78"/>
                  </a:lnTo>
                  <a:lnTo>
                    <a:pt x="66" y="81"/>
                  </a:lnTo>
                  <a:lnTo>
                    <a:pt x="66" y="85"/>
                  </a:lnTo>
                  <a:lnTo>
                    <a:pt x="65" y="88"/>
                  </a:lnTo>
                  <a:lnTo>
                    <a:pt x="65" y="90"/>
                  </a:lnTo>
                  <a:lnTo>
                    <a:pt x="64" y="94"/>
                  </a:lnTo>
                  <a:lnTo>
                    <a:pt x="64" y="96"/>
                  </a:lnTo>
                  <a:lnTo>
                    <a:pt x="63" y="99"/>
                  </a:lnTo>
                  <a:lnTo>
                    <a:pt x="62" y="101"/>
                  </a:lnTo>
                  <a:lnTo>
                    <a:pt x="61" y="105"/>
                  </a:lnTo>
                  <a:lnTo>
                    <a:pt x="60" y="107"/>
                  </a:lnTo>
                  <a:lnTo>
                    <a:pt x="59" y="109"/>
                  </a:lnTo>
                  <a:lnTo>
                    <a:pt x="58" y="111"/>
                  </a:lnTo>
                  <a:lnTo>
                    <a:pt x="56" y="114"/>
                  </a:lnTo>
                  <a:lnTo>
                    <a:pt x="55" y="116"/>
                  </a:lnTo>
                  <a:lnTo>
                    <a:pt x="54" y="118"/>
                  </a:lnTo>
                  <a:lnTo>
                    <a:pt x="52" y="119"/>
                  </a:lnTo>
                  <a:lnTo>
                    <a:pt x="51" y="121"/>
                  </a:lnTo>
                  <a:lnTo>
                    <a:pt x="50" y="123"/>
                  </a:lnTo>
                  <a:lnTo>
                    <a:pt x="48" y="125"/>
                  </a:lnTo>
                  <a:lnTo>
                    <a:pt x="46" y="126"/>
                  </a:lnTo>
                  <a:lnTo>
                    <a:pt x="45" y="127"/>
                  </a:lnTo>
                  <a:lnTo>
                    <a:pt x="43" y="128"/>
                  </a:lnTo>
                  <a:lnTo>
                    <a:pt x="42" y="129"/>
                  </a:lnTo>
                  <a:lnTo>
                    <a:pt x="40" y="129"/>
                  </a:lnTo>
                  <a:lnTo>
                    <a:pt x="39" y="130"/>
                  </a:lnTo>
                  <a:lnTo>
                    <a:pt x="36" y="130"/>
                  </a:lnTo>
                  <a:lnTo>
                    <a:pt x="35" y="130"/>
                  </a:lnTo>
                  <a:lnTo>
                    <a:pt x="34" y="130"/>
                  </a:lnTo>
                  <a:lnTo>
                    <a:pt x="34" y="130"/>
                  </a:lnTo>
                  <a:close/>
                </a:path>
              </a:pathLst>
            </a:custGeom>
            <a:solidFill>
              <a:srgbClr val="FF5100"/>
            </a:solidFill>
            <a:ln w="9525">
              <a:noFill/>
              <a:round/>
              <a:headEnd/>
              <a:tailEnd/>
            </a:ln>
          </p:spPr>
          <p:txBody>
            <a:bodyPr/>
            <a:lstStyle/>
            <a:p>
              <a:endParaRPr lang="en-US"/>
            </a:p>
          </p:txBody>
        </p:sp>
        <p:sp>
          <p:nvSpPr>
            <p:cNvPr id="30317" name="Freeform 2669"/>
            <p:cNvSpPr>
              <a:spLocks/>
            </p:cNvSpPr>
            <p:nvPr/>
          </p:nvSpPr>
          <p:spPr bwMode="auto">
            <a:xfrm>
              <a:off x="656" y="1749"/>
              <a:ext cx="11" cy="20"/>
            </a:xfrm>
            <a:custGeom>
              <a:avLst/>
              <a:gdLst/>
              <a:ahLst/>
              <a:cxnLst>
                <a:cxn ang="0">
                  <a:pos x="29" y="121"/>
                </a:cxn>
                <a:cxn ang="0">
                  <a:pos x="24" y="119"/>
                </a:cxn>
                <a:cxn ang="0">
                  <a:pos x="20" y="116"/>
                </a:cxn>
                <a:cxn ang="0">
                  <a:pos x="15" y="112"/>
                </a:cxn>
                <a:cxn ang="0">
                  <a:pos x="11" y="107"/>
                </a:cxn>
                <a:cxn ang="0">
                  <a:pos x="7" y="101"/>
                </a:cxn>
                <a:cxn ang="0">
                  <a:pos x="5" y="94"/>
                </a:cxn>
                <a:cxn ang="0">
                  <a:pos x="3" y="87"/>
                </a:cxn>
                <a:cxn ang="0">
                  <a:pos x="1" y="78"/>
                </a:cxn>
                <a:cxn ang="0">
                  <a:pos x="0" y="70"/>
                </a:cxn>
                <a:cxn ang="0">
                  <a:pos x="0" y="60"/>
                </a:cxn>
                <a:cxn ang="0">
                  <a:pos x="0" y="55"/>
                </a:cxn>
                <a:cxn ang="0">
                  <a:pos x="0" y="46"/>
                </a:cxn>
                <a:cxn ang="0">
                  <a:pos x="2" y="38"/>
                </a:cxn>
                <a:cxn ang="0">
                  <a:pos x="4" y="30"/>
                </a:cxn>
                <a:cxn ang="0">
                  <a:pos x="6" y="23"/>
                </a:cxn>
                <a:cxn ang="0">
                  <a:pos x="10" y="17"/>
                </a:cxn>
                <a:cxn ang="0">
                  <a:pos x="14" y="12"/>
                </a:cxn>
                <a:cxn ang="0">
                  <a:pos x="18" y="7"/>
                </a:cxn>
                <a:cxn ang="0">
                  <a:pos x="22" y="4"/>
                </a:cxn>
                <a:cxn ang="0">
                  <a:pos x="26" y="1"/>
                </a:cxn>
                <a:cxn ang="0">
                  <a:pos x="32" y="0"/>
                </a:cxn>
                <a:cxn ang="0">
                  <a:pos x="34" y="1"/>
                </a:cxn>
                <a:cxn ang="0">
                  <a:pos x="40" y="3"/>
                </a:cxn>
                <a:cxn ang="0">
                  <a:pos x="44" y="6"/>
                </a:cxn>
                <a:cxn ang="0">
                  <a:pos x="49" y="10"/>
                </a:cxn>
                <a:cxn ang="0">
                  <a:pos x="52" y="15"/>
                </a:cxn>
                <a:cxn ang="0">
                  <a:pos x="57" y="22"/>
                </a:cxn>
                <a:cxn ang="0">
                  <a:pos x="59" y="28"/>
                </a:cxn>
                <a:cxn ang="0">
                  <a:pos x="61" y="35"/>
                </a:cxn>
                <a:cxn ang="0">
                  <a:pos x="63" y="44"/>
                </a:cxn>
                <a:cxn ang="0">
                  <a:pos x="64" y="52"/>
                </a:cxn>
                <a:cxn ang="0">
                  <a:pos x="65" y="60"/>
                </a:cxn>
                <a:cxn ang="0">
                  <a:pos x="64" y="67"/>
                </a:cxn>
                <a:cxn ang="0">
                  <a:pos x="64" y="76"/>
                </a:cxn>
                <a:cxn ang="0">
                  <a:pos x="62" y="84"/>
                </a:cxn>
                <a:cxn ang="0">
                  <a:pos x="60" y="92"/>
                </a:cxn>
                <a:cxn ang="0">
                  <a:pos x="57" y="99"/>
                </a:cxn>
                <a:cxn ang="0">
                  <a:pos x="53" y="105"/>
                </a:cxn>
                <a:cxn ang="0">
                  <a:pos x="50" y="111"/>
                </a:cxn>
                <a:cxn ang="0">
                  <a:pos x="45" y="115"/>
                </a:cxn>
                <a:cxn ang="0">
                  <a:pos x="41" y="118"/>
                </a:cxn>
                <a:cxn ang="0">
                  <a:pos x="36" y="121"/>
                </a:cxn>
                <a:cxn ang="0">
                  <a:pos x="32" y="121"/>
                </a:cxn>
              </a:cxnLst>
              <a:rect l="0" t="0" r="r" b="b"/>
              <a:pathLst>
                <a:path w="65" h="121">
                  <a:moveTo>
                    <a:pt x="32" y="121"/>
                  </a:moveTo>
                  <a:lnTo>
                    <a:pt x="30" y="121"/>
                  </a:lnTo>
                  <a:lnTo>
                    <a:pt x="29" y="121"/>
                  </a:lnTo>
                  <a:lnTo>
                    <a:pt x="26" y="121"/>
                  </a:lnTo>
                  <a:lnTo>
                    <a:pt x="25" y="119"/>
                  </a:lnTo>
                  <a:lnTo>
                    <a:pt x="24" y="119"/>
                  </a:lnTo>
                  <a:lnTo>
                    <a:pt x="22" y="118"/>
                  </a:lnTo>
                  <a:lnTo>
                    <a:pt x="21" y="117"/>
                  </a:lnTo>
                  <a:lnTo>
                    <a:pt x="20" y="116"/>
                  </a:lnTo>
                  <a:lnTo>
                    <a:pt x="18" y="115"/>
                  </a:lnTo>
                  <a:lnTo>
                    <a:pt x="16" y="114"/>
                  </a:lnTo>
                  <a:lnTo>
                    <a:pt x="15" y="112"/>
                  </a:lnTo>
                  <a:lnTo>
                    <a:pt x="14" y="111"/>
                  </a:lnTo>
                  <a:lnTo>
                    <a:pt x="13" y="109"/>
                  </a:lnTo>
                  <a:lnTo>
                    <a:pt x="11" y="107"/>
                  </a:lnTo>
                  <a:lnTo>
                    <a:pt x="10" y="105"/>
                  </a:lnTo>
                  <a:lnTo>
                    <a:pt x="9" y="103"/>
                  </a:lnTo>
                  <a:lnTo>
                    <a:pt x="7" y="101"/>
                  </a:lnTo>
                  <a:lnTo>
                    <a:pt x="6" y="99"/>
                  </a:lnTo>
                  <a:lnTo>
                    <a:pt x="6" y="96"/>
                  </a:lnTo>
                  <a:lnTo>
                    <a:pt x="5" y="94"/>
                  </a:lnTo>
                  <a:lnTo>
                    <a:pt x="4" y="92"/>
                  </a:lnTo>
                  <a:lnTo>
                    <a:pt x="3" y="89"/>
                  </a:lnTo>
                  <a:lnTo>
                    <a:pt x="3" y="87"/>
                  </a:lnTo>
                  <a:lnTo>
                    <a:pt x="2" y="84"/>
                  </a:lnTo>
                  <a:lnTo>
                    <a:pt x="1" y="82"/>
                  </a:lnTo>
                  <a:lnTo>
                    <a:pt x="1" y="78"/>
                  </a:lnTo>
                  <a:lnTo>
                    <a:pt x="0" y="76"/>
                  </a:lnTo>
                  <a:lnTo>
                    <a:pt x="0" y="73"/>
                  </a:lnTo>
                  <a:lnTo>
                    <a:pt x="0" y="70"/>
                  </a:lnTo>
                  <a:lnTo>
                    <a:pt x="0" y="67"/>
                  </a:lnTo>
                  <a:lnTo>
                    <a:pt x="0" y="64"/>
                  </a:lnTo>
                  <a:lnTo>
                    <a:pt x="0" y="60"/>
                  </a:lnTo>
                  <a:lnTo>
                    <a:pt x="0" y="60"/>
                  </a:lnTo>
                  <a:lnTo>
                    <a:pt x="0" y="58"/>
                  </a:lnTo>
                  <a:lnTo>
                    <a:pt x="0" y="55"/>
                  </a:lnTo>
                  <a:lnTo>
                    <a:pt x="0" y="52"/>
                  </a:lnTo>
                  <a:lnTo>
                    <a:pt x="0" y="49"/>
                  </a:lnTo>
                  <a:lnTo>
                    <a:pt x="0" y="46"/>
                  </a:lnTo>
                  <a:lnTo>
                    <a:pt x="1" y="44"/>
                  </a:lnTo>
                  <a:lnTo>
                    <a:pt x="1" y="40"/>
                  </a:lnTo>
                  <a:lnTo>
                    <a:pt x="2" y="38"/>
                  </a:lnTo>
                  <a:lnTo>
                    <a:pt x="3" y="35"/>
                  </a:lnTo>
                  <a:lnTo>
                    <a:pt x="3" y="33"/>
                  </a:lnTo>
                  <a:lnTo>
                    <a:pt x="4" y="30"/>
                  </a:lnTo>
                  <a:lnTo>
                    <a:pt x="5" y="28"/>
                  </a:lnTo>
                  <a:lnTo>
                    <a:pt x="6" y="26"/>
                  </a:lnTo>
                  <a:lnTo>
                    <a:pt x="6" y="23"/>
                  </a:lnTo>
                  <a:lnTo>
                    <a:pt x="7" y="22"/>
                  </a:lnTo>
                  <a:lnTo>
                    <a:pt x="9" y="19"/>
                  </a:lnTo>
                  <a:lnTo>
                    <a:pt x="10" y="17"/>
                  </a:lnTo>
                  <a:lnTo>
                    <a:pt x="11" y="15"/>
                  </a:lnTo>
                  <a:lnTo>
                    <a:pt x="13" y="13"/>
                  </a:lnTo>
                  <a:lnTo>
                    <a:pt x="14" y="12"/>
                  </a:lnTo>
                  <a:lnTo>
                    <a:pt x="15" y="10"/>
                  </a:lnTo>
                  <a:lnTo>
                    <a:pt x="16" y="8"/>
                  </a:lnTo>
                  <a:lnTo>
                    <a:pt x="18" y="7"/>
                  </a:lnTo>
                  <a:lnTo>
                    <a:pt x="20" y="6"/>
                  </a:lnTo>
                  <a:lnTo>
                    <a:pt x="21" y="5"/>
                  </a:lnTo>
                  <a:lnTo>
                    <a:pt x="22" y="4"/>
                  </a:lnTo>
                  <a:lnTo>
                    <a:pt x="24" y="3"/>
                  </a:lnTo>
                  <a:lnTo>
                    <a:pt x="25" y="3"/>
                  </a:lnTo>
                  <a:lnTo>
                    <a:pt x="26" y="1"/>
                  </a:lnTo>
                  <a:lnTo>
                    <a:pt x="29" y="1"/>
                  </a:lnTo>
                  <a:lnTo>
                    <a:pt x="30" y="1"/>
                  </a:lnTo>
                  <a:lnTo>
                    <a:pt x="32" y="0"/>
                  </a:lnTo>
                  <a:lnTo>
                    <a:pt x="32" y="0"/>
                  </a:lnTo>
                  <a:lnTo>
                    <a:pt x="33" y="1"/>
                  </a:lnTo>
                  <a:lnTo>
                    <a:pt x="34" y="1"/>
                  </a:lnTo>
                  <a:lnTo>
                    <a:pt x="36" y="1"/>
                  </a:lnTo>
                  <a:lnTo>
                    <a:pt x="38" y="3"/>
                  </a:lnTo>
                  <a:lnTo>
                    <a:pt x="40" y="3"/>
                  </a:lnTo>
                  <a:lnTo>
                    <a:pt x="41" y="4"/>
                  </a:lnTo>
                  <a:lnTo>
                    <a:pt x="43" y="5"/>
                  </a:lnTo>
                  <a:lnTo>
                    <a:pt x="44" y="6"/>
                  </a:lnTo>
                  <a:lnTo>
                    <a:pt x="45" y="7"/>
                  </a:lnTo>
                  <a:lnTo>
                    <a:pt x="48" y="8"/>
                  </a:lnTo>
                  <a:lnTo>
                    <a:pt x="49" y="10"/>
                  </a:lnTo>
                  <a:lnTo>
                    <a:pt x="50" y="12"/>
                  </a:lnTo>
                  <a:lnTo>
                    <a:pt x="51" y="13"/>
                  </a:lnTo>
                  <a:lnTo>
                    <a:pt x="52" y="15"/>
                  </a:lnTo>
                  <a:lnTo>
                    <a:pt x="53" y="17"/>
                  </a:lnTo>
                  <a:lnTo>
                    <a:pt x="55" y="19"/>
                  </a:lnTo>
                  <a:lnTo>
                    <a:pt x="57" y="22"/>
                  </a:lnTo>
                  <a:lnTo>
                    <a:pt x="57" y="23"/>
                  </a:lnTo>
                  <a:lnTo>
                    <a:pt x="58" y="26"/>
                  </a:lnTo>
                  <a:lnTo>
                    <a:pt x="59" y="28"/>
                  </a:lnTo>
                  <a:lnTo>
                    <a:pt x="60" y="30"/>
                  </a:lnTo>
                  <a:lnTo>
                    <a:pt x="61" y="33"/>
                  </a:lnTo>
                  <a:lnTo>
                    <a:pt x="61" y="35"/>
                  </a:lnTo>
                  <a:lnTo>
                    <a:pt x="62" y="38"/>
                  </a:lnTo>
                  <a:lnTo>
                    <a:pt x="63" y="40"/>
                  </a:lnTo>
                  <a:lnTo>
                    <a:pt x="63" y="44"/>
                  </a:lnTo>
                  <a:lnTo>
                    <a:pt x="64" y="46"/>
                  </a:lnTo>
                  <a:lnTo>
                    <a:pt x="64" y="49"/>
                  </a:lnTo>
                  <a:lnTo>
                    <a:pt x="64" y="52"/>
                  </a:lnTo>
                  <a:lnTo>
                    <a:pt x="64" y="55"/>
                  </a:lnTo>
                  <a:lnTo>
                    <a:pt x="64" y="58"/>
                  </a:lnTo>
                  <a:lnTo>
                    <a:pt x="65" y="60"/>
                  </a:lnTo>
                  <a:lnTo>
                    <a:pt x="65" y="60"/>
                  </a:lnTo>
                  <a:lnTo>
                    <a:pt x="64" y="64"/>
                  </a:lnTo>
                  <a:lnTo>
                    <a:pt x="64" y="67"/>
                  </a:lnTo>
                  <a:lnTo>
                    <a:pt x="64" y="70"/>
                  </a:lnTo>
                  <a:lnTo>
                    <a:pt x="64" y="73"/>
                  </a:lnTo>
                  <a:lnTo>
                    <a:pt x="64" y="76"/>
                  </a:lnTo>
                  <a:lnTo>
                    <a:pt x="63" y="78"/>
                  </a:lnTo>
                  <a:lnTo>
                    <a:pt x="63" y="82"/>
                  </a:lnTo>
                  <a:lnTo>
                    <a:pt x="62" y="84"/>
                  </a:lnTo>
                  <a:lnTo>
                    <a:pt x="61" y="87"/>
                  </a:lnTo>
                  <a:lnTo>
                    <a:pt x="61" y="89"/>
                  </a:lnTo>
                  <a:lnTo>
                    <a:pt x="60" y="92"/>
                  </a:lnTo>
                  <a:lnTo>
                    <a:pt x="59" y="94"/>
                  </a:lnTo>
                  <a:lnTo>
                    <a:pt x="58" y="96"/>
                  </a:lnTo>
                  <a:lnTo>
                    <a:pt x="57" y="99"/>
                  </a:lnTo>
                  <a:lnTo>
                    <a:pt x="57" y="101"/>
                  </a:lnTo>
                  <a:lnTo>
                    <a:pt x="55" y="103"/>
                  </a:lnTo>
                  <a:lnTo>
                    <a:pt x="53" y="105"/>
                  </a:lnTo>
                  <a:lnTo>
                    <a:pt x="52" y="107"/>
                  </a:lnTo>
                  <a:lnTo>
                    <a:pt x="51" y="109"/>
                  </a:lnTo>
                  <a:lnTo>
                    <a:pt x="50" y="111"/>
                  </a:lnTo>
                  <a:lnTo>
                    <a:pt x="49" y="112"/>
                  </a:lnTo>
                  <a:lnTo>
                    <a:pt x="48" y="114"/>
                  </a:lnTo>
                  <a:lnTo>
                    <a:pt x="45" y="115"/>
                  </a:lnTo>
                  <a:lnTo>
                    <a:pt x="44" y="116"/>
                  </a:lnTo>
                  <a:lnTo>
                    <a:pt x="43" y="117"/>
                  </a:lnTo>
                  <a:lnTo>
                    <a:pt x="41" y="118"/>
                  </a:lnTo>
                  <a:lnTo>
                    <a:pt x="40" y="119"/>
                  </a:lnTo>
                  <a:lnTo>
                    <a:pt x="38" y="119"/>
                  </a:lnTo>
                  <a:lnTo>
                    <a:pt x="36" y="121"/>
                  </a:lnTo>
                  <a:lnTo>
                    <a:pt x="34" y="121"/>
                  </a:lnTo>
                  <a:lnTo>
                    <a:pt x="33" y="121"/>
                  </a:lnTo>
                  <a:lnTo>
                    <a:pt x="32" y="121"/>
                  </a:lnTo>
                  <a:lnTo>
                    <a:pt x="32" y="121"/>
                  </a:lnTo>
                  <a:close/>
                </a:path>
              </a:pathLst>
            </a:custGeom>
            <a:solidFill>
              <a:srgbClr val="FF5100"/>
            </a:solidFill>
            <a:ln w="9525">
              <a:noFill/>
              <a:round/>
              <a:headEnd/>
              <a:tailEnd/>
            </a:ln>
          </p:spPr>
          <p:txBody>
            <a:bodyPr/>
            <a:lstStyle/>
            <a:p>
              <a:endParaRPr lang="en-US"/>
            </a:p>
          </p:txBody>
        </p:sp>
      </p:grpSp>
      <p:grpSp>
        <p:nvGrpSpPr>
          <p:cNvPr id="30319" name="Group 2671"/>
          <p:cNvGrpSpPr>
            <a:grpSpLocks noChangeAspect="1"/>
          </p:cNvGrpSpPr>
          <p:nvPr/>
        </p:nvGrpSpPr>
        <p:grpSpPr bwMode="auto">
          <a:xfrm>
            <a:off x="4221163" y="862013"/>
            <a:ext cx="755650" cy="1068387"/>
            <a:chOff x="2659" y="801"/>
            <a:chExt cx="476" cy="673"/>
          </a:xfrm>
        </p:grpSpPr>
        <p:sp>
          <p:nvSpPr>
            <p:cNvPr id="30318" name="AutoShape 2670"/>
            <p:cNvSpPr>
              <a:spLocks noChangeAspect="1" noChangeArrowheads="1" noTextEdit="1"/>
            </p:cNvSpPr>
            <p:nvPr/>
          </p:nvSpPr>
          <p:spPr bwMode="auto">
            <a:xfrm>
              <a:off x="2659" y="801"/>
              <a:ext cx="476" cy="673"/>
            </a:xfrm>
            <a:prstGeom prst="rect">
              <a:avLst/>
            </a:prstGeom>
            <a:noFill/>
            <a:ln w="9525">
              <a:noFill/>
              <a:miter lim="800000"/>
              <a:headEnd/>
              <a:tailEnd/>
            </a:ln>
          </p:spPr>
          <p:txBody>
            <a:bodyPr/>
            <a:lstStyle/>
            <a:p>
              <a:endParaRPr lang="en-US"/>
            </a:p>
          </p:txBody>
        </p:sp>
        <p:sp>
          <p:nvSpPr>
            <p:cNvPr id="30320" name="Freeform 2672"/>
            <p:cNvSpPr>
              <a:spLocks/>
            </p:cNvSpPr>
            <p:nvPr/>
          </p:nvSpPr>
          <p:spPr bwMode="auto">
            <a:xfrm>
              <a:off x="2750" y="1232"/>
              <a:ext cx="191" cy="210"/>
            </a:xfrm>
            <a:custGeom>
              <a:avLst/>
              <a:gdLst/>
              <a:ahLst/>
              <a:cxnLst>
                <a:cxn ang="0">
                  <a:pos x="184" y="840"/>
                </a:cxn>
                <a:cxn ang="0">
                  <a:pos x="414" y="600"/>
                </a:cxn>
                <a:cxn ang="0">
                  <a:pos x="206" y="320"/>
                </a:cxn>
                <a:cxn ang="0">
                  <a:pos x="630" y="282"/>
                </a:cxn>
                <a:cxn ang="0">
                  <a:pos x="764" y="237"/>
                </a:cxn>
                <a:cxn ang="0">
                  <a:pos x="754" y="0"/>
                </a:cxn>
                <a:cxn ang="0">
                  <a:pos x="342" y="10"/>
                </a:cxn>
                <a:cxn ang="0">
                  <a:pos x="0" y="339"/>
                </a:cxn>
                <a:cxn ang="0">
                  <a:pos x="184" y="840"/>
                </a:cxn>
                <a:cxn ang="0">
                  <a:pos x="184" y="840"/>
                </a:cxn>
              </a:cxnLst>
              <a:rect l="0" t="0" r="r" b="b"/>
              <a:pathLst>
                <a:path w="764" h="840">
                  <a:moveTo>
                    <a:pt x="184" y="840"/>
                  </a:moveTo>
                  <a:lnTo>
                    <a:pt x="414" y="600"/>
                  </a:lnTo>
                  <a:lnTo>
                    <a:pt x="206" y="320"/>
                  </a:lnTo>
                  <a:lnTo>
                    <a:pt x="630" y="282"/>
                  </a:lnTo>
                  <a:lnTo>
                    <a:pt x="764" y="237"/>
                  </a:lnTo>
                  <a:lnTo>
                    <a:pt x="754" y="0"/>
                  </a:lnTo>
                  <a:lnTo>
                    <a:pt x="342" y="10"/>
                  </a:lnTo>
                  <a:lnTo>
                    <a:pt x="0" y="339"/>
                  </a:lnTo>
                  <a:lnTo>
                    <a:pt x="184" y="840"/>
                  </a:lnTo>
                  <a:lnTo>
                    <a:pt x="184" y="840"/>
                  </a:lnTo>
                  <a:close/>
                </a:path>
              </a:pathLst>
            </a:custGeom>
            <a:solidFill>
              <a:srgbClr val="999999"/>
            </a:solidFill>
            <a:ln w="9525">
              <a:noFill/>
              <a:round/>
              <a:headEnd/>
              <a:tailEnd/>
            </a:ln>
          </p:spPr>
          <p:txBody>
            <a:bodyPr/>
            <a:lstStyle/>
            <a:p>
              <a:endParaRPr lang="en-US"/>
            </a:p>
          </p:txBody>
        </p:sp>
        <p:sp>
          <p:nvSpPr>
            <p:cNvPr id="30321" name="Freeform 2673"/>
            <p:cNvSpPr>
              <a:spLocks/>
            </p:cNvSpPr>
            <p:nvPr/>
          </p:nvSpPr>
          <p:spPr bwMode="auto">
            <a:xfrm>
              <a:off x="2659" y="1286"/>
              <a:ext cx="136" cy="97"/>
            </a:xfrm>
            <a:custGeom>
              <a:avLst/>
              <a:gdLst/>
              <a:ahLst/>
              <a:cxnLst>
                <a:cxn ang="0">
                  <a:pos x="0" y="66"/>
                </a:cxn>
                <a:cxn ang="0">
                  <a:pos x="372" y="0"/>
                </a:cxn>
                <a:cxn ang="0">
                  <a:pos x="485" y="197"/>
                </a:cxn>
                <a:cxn ang="0">
                  <a:pos x="544" y="278"/>
                </a:cxn>
                <a:cxn ang="0">
                  <a:pos x="518" y="321"/>
                </a:cxn>
                <a:cxn ang="0">
                  <a:pos x="132" y="388"/>
                </a:cxn>
                <a:cxn ang="0">
                  <a:pos x="0" y="66"/>
                </a:cxn>
                <a:cxn ang="0">
                  <a:pos x="0" y="66"/>
                </a:cxn>
              </a:cxnLst>
              <a:rect l="0" t="0" r="r" b="b"/>
              <a:pathLst>
                <a:path w="544" h="388">
                  <a:moveTo>
                    <a:pt x="0" y="66"/>
                  </a:moveTo>
                  <a:lnTo>
                    <a:pt x="372" y="0"/>
                  </a:lnTo>
                  <a:lnTo>
                    <a:pt x="485" y="197"/>
                  </a:lnTo>
                  <a:lnTo>
                    <a:pt x="544" y="278"/>
                  </a:lnTo>
                  <a:lnTo>
                    <a:pt x="518" y="321"/>
                  </a:lnTo>
                  <a:lnTo>
                    <a:pt x="132" y="388"/>
                  </a:lnTo>
                  <a:lnTo>
                    <a:pt x="0" y="66"/>
                  </a:lnTo>
                  <a:lnTo>
                    <a:pt x="0" y="66"/>
                  </a:lnTo>
                  <a:close/>
                </a:path>
              </a:pathLst>
            </a:custGeom>
            <a:solidFill>
              <a:srgbClr val="E5B27F"/>
            </a:solidFill>
            <a:ln w="9525">
              <a:noFill/>
              <a:round/>
              <a:headEnd/>
              <a:tailEnd/>
            </a:ln>
          </p:spPr>
          <p:txBody>
            <a:bodyPr/>
            <a:lstStyle/>
            <a:p>
              <a:endParaRPr lang="en-US"/>
            </a:p>
          </p:txBody>
        </p:sp>
        <p:sp>
          <p:nvSpPr>
            <p:cNvPr id="30322" name="Freeform 2674"/>
            <p:cNvSpPr>
              <a:spLocks/>
            </p:cNvSpPr>
            <p:nvPr/>
          </p:nvSpPr>
          <p:spPr bwMode="auto">
            <a:xfrm>
              <a:off x="2710" y="1048"/>
              <a:ext cx="184" cy="174"/>
            </a:xfrm>
            <a:custGeom>
              <a:avLst/>
              <a:gdLst/>
              <a:ahLst/>
              <a:cxnLst>
                <a:cxn ang="0">
                  <a:pos x="243" y="55"/>
                </a:cxn>
                <a:cxn ang="0">
                  <a:pos x="246" y="37"/>
                </a:cxn>
                <a:cxn ang="0">
                  <a:pos x="277" y="15"/>
                </a:cxn>
                <a:cxn ang="0">
                  <a:pos x="427" y="5"/>
                </a:cxn>
                <a:cxn ang="0">
                  <a:pos x="435" y="12"/>
                </a:cxn>
                <a:cxn ang="0">
                  <a:pos x="470" y="0"/>
                </a:cxn>
                <a:cxn ang="0">
                  <a:pos x="584" y="0"/>
                </a:cxn>
                <a:cxn ang="0">
                  <a:pos x="740" y="136"/>
                </a:cxn>
                <a:cxn ang="0">
                  <a:pos x="739" y="555"/>
                </a:cxn>
                <a:cxn ang="0">
                  <a:pos x="605" y="647"/>
                </a:cxn>
                <a:cxn ang="0">
                  <a:pos x="279" y="697"/>
                </a:cxn>
                <a:cxn ang="0">
                  <a:pos x="0" y="564"/>
                </a:cxn>
                <a:cxn ang="0">
                  <a:pos x="37" y="527"/>
                </a:cxn>
                <a:cxn ang="0">
                  <a:pos x="249" y="491"/>
                </a:cxn>
                <a:cxn ang="0">
                  <a:pos x="295" y="484"/>
                </a:cxn>
                <a:cxn ang="0">
                  <a:pos x="243" y="55"/>
                </a:cxn>
                <a:cxn ang="0">
                  <a:pos x="243" y="55"/>
                </a:cxn>
              </a:cxnLst>
              <a:rect l="0" t="0" r="r" b="b"/>
              <a:pathLst>
                <a:path w="740" h="697">
                  <a:moveTo>
                    <a:pt x="243" y="55"/>
                  </a:moveTo>
                  <a:lnTo>
                    <a:pt x="246" y="37"/>
                  </a:lnTo>
                  <a:lnTo>
                    <a:pt x="277" y="15"/>
                  </a:lnTo>
                  <a:lnTo>
                    <a:pt x="427" y="5"/>
                  </a:lnTo>
                  <a:lnTo>
                    <a:pt x="435" y="12"/>
                  </a:lnTo>
                  <a:lnTo>
                    <a:pt x="470" y="0"/>
                  </a:lnTo>
                  <a:lnTo>
                    <a:pt x="584" y="0"/>
                  </a:lnTo>
                  <a:lnTo>
                    <a:pt x="740" y="136"/>
                  </a:lnTo>
                  <a:lnTo>
                    <a:pt x="739" y="555"/>
                  </a:lnTo>
                  <a:lnTo>
                    <a:pt x="605" y="647"/>
                  </a:lnTo>
                  <a:lnTo>
                    <a:pt x="279" y="697"/>
                  </a:lnTo>
                  <a:lnTo>
                    <a:pt x="0" y="564"/>
                  </a:lnTo>
                  <a:lnTo>
                    <a:pt x="37" y="527"/>
                  </a:lnTo>
                  <a:lnTo>
                    <a:pt x="249" y="491"/>
                  </a:lnTo>
                  <a:lnTo>
                    <a:pt x="295" y="484"/>
                  </a:lnTo>
                  <a:lnTo>
                    <a:pt x="243" y="55"/>
                  </a:lnTo>
                  <a:lnTo>
                    <a:pt x="243" y="55"/>
                  </a:lnTo>
                  <a:close/>
                </a:path>
              </a:pathLst>
            </a:custGeom>
            <a:solidFill>
              <a:srgbClr val="FFE5B2"/>
            </a:solidFill>
            <a:ln w="9525">
              <a:noFill/>
              <a:round/>
              <a:headEnd/>
              <a:tailEnd/>
            </a:ln>
          </p:spPr>
          <p:txBody>
            <a:bodyPr/>
            <a:lstStyle/>
            <a:p>
              <a:endParaRPr lang="en-US"/>
            </a:p>
          </p:txBody>
        </p:sp>
        <p:sp>
          <p:nvSpPr>
            <p:cNvPr id="30323" name="Freeform 2675"/>
            <p:cNvSpPr>
              <a:spLocks/>
            </p:cNvSpPr>
            <p:nvPr/>
          </p:nvSpPr>
          <p:spPr bwMode="auto">
            <a:xfrm>
              <a:off x="2851" y="1137"/>
              <a:ext cx="44" cy="64"/>
            </a:xfrm>
            <a:custGeom>
              <a:avLst/>
              <a:gdLst/>
              <a:ahLst/>
              <a:cxnLst>
                <a:cxn ang="0">
                  <a:pos x="22" y="0"/>
                </a:cxn>
                <a:cxn ang="0">
                  <a:pos x="0" y="47"/>
                </a:cxn>
                <a:cxn ang="0">
                  <a:pos x="2" y="243"/>
                </a:cxn>
                <a:cxn ang="0">
                  <a:pos x="92" y="257"/>
                </a:cxn>
                <a:cxn ang="0">
                  <a:pos x="144" y="245"/>
                </a:cxn>
                <a:cxn ang="0">
                  <a:pos x="177" y="205"/>
                </a:cxn>
                <a:cxn ang="0">
                  <a:pos x="173" y="12"/>
                </a:cxn>
                <a:cxn ang="0">
                  <a:pos x="113" y="14"/>
                </a:cxn>
                <a:cxn ang="0">
                  <a:pos x="47" y="12"/>
                </a:cxn>
                <a:cxn ang="0">
                  <a:pos x="22" y="0"/>
                </a:cxn>
                <a:cxn ang="0">
                  <a:pos x="22" y="0"/>
                </a:cxn>
              </a:cxnLst>
              <a:rect l="0" t="0" r="r" b="b"/>
              <a:pathLst>
                <a:path w="177" h="257">
                  <a:moveTo>
                    <a:pt x="22" y="0"/>
                  </a:moveTo>
                  <a:lnTo>
                    <a:pt x="0" y="47"/>
                  </a:lnTo>
                  <a:lnTo>
                    <a:pt x="2" y="243"/>
                  </a:lnTo>
                  <a:lnTo>
                    <a:pt x="92" y="257"/>
                  </a:lnTo>
                  <a:lnTo>
                    <a:pt x="144" y="245"/>
                  </a:lnTo>
                  <a:lnTo>
                    <a:pt x="177" y="205"/>
                  </a:lnTo>
                  <a:lnTo>
                    <a:pt x="173" y="12"/>
                  </a:lnTo>
                  <a:lnTo>
                    <a:pt x="113" y="14"/>
                  </a:lnTo>
                  <a:lnTo>
                    <a:pt x="47" y="12"/>
                  </a:lnTo>
                  <a:lnTo>
                    <a:pt x="22" y="0"/>
                  </a:lnTo>
                  <a:lnTo>
                    <a:pt x="22" y="0"/>
                  </a:lnTo>
                  <a:close/>
                </a:path>
              </a:pathLst>
            </a:custGeom>
            <a:solidFill>
              <a:srgbClr val="E5B27F"/>
            </a:solidFill>
            <a:ln w="9525">
              <a:noFill/>
              <a:round/>
              <a:headEnd/>
              <a:tailEnd/>
            </a:ln>
          </p:spPr>
          <p:txBody>
            <a:bodyPr/>
            <a:lstStyle/>
            <a:p>
              <a:endParaRPr lang="en-US"/>
            </a:p>
          </p:txBody>
        </p:sp>
        <p:sp>
          <p:nvSpPr>
            <p:cNvPr id="30324" name="Freeform 2676"/>
            <p:cNvSpPr>
              <a:spLocks/>
            </p:cNvSpPr>
            <p:nvPr/>
          </p:nvSpPr>
          <p:spPr bwMode="auto">
            <a:xfrm>
              <a:off x="2792" y="1143"/>
              <a:ext cx="55" cy="61"/>
            </a:xfrm>
            <a:custGeom>
              <a:avLst/>
              <a:gdLst/>
              <a:ahLst/>
              <a:cxnLst>
                <a:cxn ang="0">
                  <a:pos x="9" y="0"/>
                </a:cxn>
                <a:cxn ang="0">
                  <a:pos x="69" y="14"/>
                </a:cxn>
                <a:cxn ang="0">
                  <a:pos x="204" y="0"/>
                </a:cxn>
                <a:cxn ang="0">
                  <a:pos x="219" y="14"/>
                </a:cxn>
                <a:cxn ang="0">
                  <a:pos x="217" y="219"/>
                </a:cxn>
                <a:cxn ang="0">
                  <a:pos x="165" y="242"/>
                </a:cxn>
                <a:cxn ang="0">
                  <a:pos x="33" y="240"/>
                </a:cxn>
                <a:cxn ang="0">
                  <a:pos x="0" y="177"/>
                </a:cxn>
                <a:cxn ang="0">
                  <a:pos x="9" y="0"/>
                </a:cxn>
                <a:cxn ang="0">
                  <a:pos x="9" y="0"/>
                </a:cxn>
              </a:cxnLst>
              <a:rect l="0" t="0" r="r" b="b"/>
              <a:pathLst>
                <a:path w="219" h="242">
                  <a:moveTo>
                    <a:pt x="9" y="0"/>
                  </a:moveTo>
                  <a:lnTo>
                    <a:pt x="69" y="14"/>
                  </a:lnTo>
                  <a:lnTo>
                    <a:pt x="204" y="0"/>
                  </a:lnTo>
                  <a:lnTo>
                    <a:pt x="219" y="14"/>
                  </a:lnTo>
                  <a:lnTo>
                    <a:pt x="217" y="219"/>
                  </a:lnTo>
                  <a:lnTo>
                    <a:pt x="165" y="242"/>
                  </a:lnTo>
                  <a:lnTo>
                    <a:pt x="33" y="240"/>
                  </a:lnTo>
                  <a:lnTo>
                    <a:pt x="0" y="177"/>
                  </a:lnTo>
                  <a:lnTo>
                    <a:pt x="9" y="0"/>
                  </a:lnTo>
                  <a:lnTo>
                    <a:pt x="9" y="0"/>
                  </a:lnTo>
                  <a:close/>
                </a:path>
              </a:pathLst>
            </a:custGeom>
            <a:solidFill>
              <a:srgbClr val="E5B27F"/>
            </a:solidFill>
            <a:ln w="9525">
              <a:noFill/>
              <a:round/>
              <a:headEnd/>
              <a:tailEnd/>
            </a:ln>
          </p:spPr>
          <p:txBody>
            <a:bodyPr/>
            <a:lstStyle/>
            <a:p>
              <a:endParaRPr lang="en-US"/>
            </a:p>
          </p:txBody>
        </p:sp>
        <p:sp>
          <p:nvSpPr>
            <p:cNvPr id="30325" name="Freeform 2677"/>
            <p:cNvSpPr>
              <a:spLocks/>
            </p:cNvSpPr>
            <p:nvPr/>
          </p:nvSpPr>
          <p:spPr bwMode="auto">
            <a:xfrm>
              <a:off x="2855" y="1091"/>
              <a:ext cx="39" cy="39"/>
            </a:xfrm>
            <a:custGeom>
              <a:avLst/>
              <a:gdLst/>
              <a:ahLst/>
              <a:cxnLst>
                <a:cxn ang="0">
                  <a:pos x="0" y="5"/>
                </a:cxn>
                <a:cxn ang="0">
                  <a:pos x="2" y="148"/>
                </a:cxn>
                <a:cxn ang="0">
                  <a:pos x="153" y="157"/>
                </a:cxn>
                <a:cxn ang="0">
                  <a:pos x="153" y="0"/>
                </a:cxn>
                <a:cxn ang="0">
                  <a:pos x="0" y="5"/>
                </a:cxn>
                <a:cxn ang="0">
                  <a:pos x="0" y="5"/>
                </a:cxn>
              </a:cxnLst>
              <a:rect l="0" t="0" r="r" b="b"/>
              <a:pathLst>
                <a:path w="153" h="157">
                  <a:moveTo>
                    <a:pt x="0" y="5"/>
                  </a:moveTo>
                  <a:lnTo>
                    <a:pt x="2" y="148"/>
                  </a:lnTo>
                  <a:lnTo>
                    <a:pt x="153" y="157"/>
                  </a:lnTo>
                  <a:lnTo>
                    <a:pt x="153" y="0"/>
                  </a:lnTo>
                  <a:lnTo>
                    <a:pt x="0" y="5"/>
                  </a:lnTo>
                  <a:lnTo>
                    <a:pt x="0" y="5"/>
                  </a:lnTo>
                  <a:close/>
                </a:path>
              </a:pathLst>
            </a:custGeom>
            <a:solidFill>
              <a:srgbClr val="E5B27F"/>
            </a:solidFill>
            <a:ln w="9525">
              <a:noFill/>
              <a:round/>
              <a:headEnd/>
              <a:tailEnd/>
            </a:ln>
          </p:spPr>
          <p:txBody>
            <a:bodyPr/>
            <a:lstStyle/>
            <a:p>
              <a:endParaRPr lang="en-US"/>
            </a:p>
          </p:txBody>
        </p:sp>
        <p:sp>
          <p:nvSpPr>
            <p:cNvPr id="30326" name="Freeform 2678"/>
            <p:cNvSpPr>
              <a:spLocks/>
            </p:cNvSpPr>
            <p:nvPr/>
          </p:nvSpPr>
          <p:spPr bwMode="auto">
            <a:xfrm>
              <a:off x="2795" y="1091"/>
              <a:ext cx="58" cy="48"/>
            </a:xfrm>
            <a:custGeom>
              <a:avLst/>
              <a:gdLst/>
              <a:ahLst/>
              <a:cxnLst>
                <a:cxn ang="0">
                  <a:pos x="60" y="3"/>
                </a:cxn>
                <a:cxn ang="0">
                  <a:pos x="33" y="24"/>
                </a:cxn>
                <a:cxn ang="0">
                  <a:pos x="29" y="70"/>
                </a:cxn>
                <a:cxn ang="0">
                  <a:pos x="0" y="129"/>
                </a:cxn>
                <a:cxn ang="0">
                  <a:pos x="0" y="186"/>
                </a:cxn>
                <a:cxn ang="0">
                  <a:pos x="89" y="191"/>
                </a:cxn>
                <a:cxn ang="0">
                  <a:pos x="164" y="189"/>
                </a:cxn>
                <a:cxn ang="0">
                  <a:pos x="186" y="157"/>
                </a:cxn>
                <a:cxn ang="0">
                  <a:pos x="229" y="150"/>
                </a:cxn>
                <a:cxn ang="0">
                  <a:pos x="220" y="0"/>
                </a:cxn>
                <a:cxn ang="0">
                  <a:pos x="60" y="3"/>
                </a:cxn>
                <a:cxn ang="0">
                  <a:pos x="60" y="3"/>
                </a:cxn>
              </a:cxnLst>
              <a:rect l="0" t="0" r="r" b="b"/>
              <a:pathLst>
                <a:path w="229" h="191">
                  <a:moveTo>
                    <a:pt x="60" y="3"/>
                  </a:moveTo>
                  <a:lnTo>
                    <a:pt x="33" y="24"/>
                  </a:lnTo>
                  <a:lnTo>
                    <a:pt x="29" y="70"/>
                  </a:lnTo>
                  <a:lnTo>
                    <a:pt x="0" y="129"/>
                  </a:lnTo>
                  <a:lnTo>
                    <a:pt x="0" y="186"/>
                  </a:lnTo>
                  <a:lnTo>
                    <a:pt x="89" y="191"/>
                  </a:lnTo>
                  <a:lnTo>
                    <a:pt x="164" y="189"/>
                  </a:lnTo>
                  <a:lnTo>
                    <a:pt x="186" y="157"/>
                  </a:lnTo>
                  <a:lnTo>
                    <a:pt x="229" y="150"/>
                  </a:lnTo>
                  <a:lnTo>
                    <a:pt x="220" y="0"/>
                  </a:lnTo>
                  <a:lnTo>
                    <a:pt x="60" y="3"/>
                  </a:lnTo>
                  <a:lnTo>
                    <a:pt x="60" y="3"/>
                  </a:lnTo>
                  <a:close/>
                </a:path>
              </a:pathLst>
            </a:custGeom>
            <a:solidFill>
              <a:srgbClr val="E5B27F"/>
            </a:solidFill>
            <a:ln w="9525">
              <a:noFill/>
              <a:round/>
              <a:headEnd/>
              <a:tailEnd/>
            </a:ln>
          </p:spPr>
          <p:txBody>
            <a:bodyPr/>
            <a:lstStyle/>
            <a:p>
              <a:endParaRPr lang="en-US"/>
            </a:p>
          </p:txBody>
        </p:sp>
        <p:sp>
          <p:nvSpPr>
            <p:cNvPr id="30327" name="Freeform 2679"/>
            <p:cNvSpPr>
              <a:spLocks/>
            </p:cNvSpPr>
            <p:nvPr/>
          </p:nvSpPr>
          <p:spPr bwMode="auto">
            <a:xfrm>
              <a:off x="2692" y="1356"/>
              <a:ext cx="103" cy="112"/>
            </a:xfrm>
            <a:custGeom>
              <a:avLst/>
              <a:gdLst/>
              <a:ahLst/>
              <a:cxnLst>
                <a:cxn ang="0">
                  <a:pos x="0" y="69"/>
                </a:cxn>
                <a:cxn ang="0">
                  <a:pos x="91" y="69"/>
                </a:cxn>
                <a:cxn ang="0">
                  <a:pos x="240" y="35"/>
                </a:cxn>
                <a:cxn ang="0">
                  <a:pos x="361" y="0"/>
                </a:cxn>
                <a:cxn ang="0">
                  <a:pos x="404" y="0"/>
                </a:cxn>
                <a:cxn ang="0">
                  <a:pos x="414" y="335"/>
                </a:cxn>
                <a:cxn ang="0">
                  <a:pos x="397" y="354"/>
                </a:cxn>
                <a:cxn ang="0">
                  <a:pos x="73" y="432"/>
                </a:cxn>
                <a:cxn ang="0">
                  <a:pos x="22" y="445"/>
                </a:cxn>
                <a:cxn ang="0">
                  <a:pos x="0" y="69"/>
                </a:cxn>
                <a:cxn ang="0">
                  <a:pos x="0" y="69"/>
                </a:cxn>
              </a:cxnLst>
              <a:rect l="0" t="0" r="r" b="b"/>
              <a:pathLst>
                <a:path w="414" h="445">
                  <a:moveTo>
                    <a:pt x="0" y="69"/>
                  </a:moveTo>
                  <a:lnTo>
                    <a:pt x="91" y="69"/>
                  </a:lnTo>
                  <a:lnTo>
                    <a:pt x="240" y="35"/>
                  </a:lnTo>
                  <a:lnTo>
                    <a:pt x="361" y="0"/>
                  </a:lnTo>
                  <a:lnTo>
                    <a:pt x="404" y="0"/>
                  </a:lnTo>
                  <a:lnTo>
                    <a:pt x="414" y="335"/>
                  </a:lnTo>
                  <a:lnTo>
                    <a:pt x="397" y="354"/>
                  </a:lnTo>
                  <a:lnTo>
                    <a:pt x="73" y="432"/>
                  </a:lnTo>
                  <a:lnTo>
                    <a:pt x="22" y="445"/>
                  </a:lnTo>
                  <a:lnTo>
                    <a:pt x="0" y="69"/>
                  </a:lnTo>
                  <a:lnTo>
                    <a:pt x="0" y="69"/>
                  </a:lnTo>
                  <a:close/>
                </a:path>
              </a:pathLst>
            </a:custGeom>
            <a:solidFill>
              <a:srgbClr val="CC7F4C"/>
            </a:solidFill>
            <a:ln w="9525">
              <a:noFill/>
              <a:round/>
              <a:headEnd/>
              <a:tailEnd/>
            </a:ln>
          </p:spPr>
          <p:txBody>
            <a:bodyPr/>
            <a:lstStyle/>
            <a:p>
              <a:endParaRPr lang="en-US"/>
            </a:p>
          </p:txBody>
        </p:sp>
        <p:sp>
          <p:nvSpPr>
            <p:cNvPr id="30328" name="Freeform 2680"/>
            <p:cNvSpPr>
              <a:spLocks/>
            </p:cNvSpPr>
            <p:nvPr/>
          </p:nvSpPr>
          <p:spPr bwMode="auto">
            <a:xfrm>
              <a:off x="2786" y="1196"/>
              <a:ext cx="105" cy="118"/>
            </a:xfrm>
            <a:custGeom>
              <a:avLst/>
              <a:gdLst/>
              <a:ahLst/>
              <a:cxnLst>
                <a:cxn ang="0">
                  <a:pos x="0" y="79"/>
                </a:cxn>
                <a:cxn ang="0">
                  <a:pos x="49" y="79"/>
                </a:cxn>
                <a:cxn ang="0">
                  <a:pos x="150" y="42"/>
                </a:cxn>
                <a:cxn ang="0">
                  <a:pos x="279" y="42"/>
                </a:cxn>
                <a:cxn ang="0">
                  <a:pos x="403" y="0"/>
                </a:cxn>
                <a:cxn ang="0">
                  <a:pos x="420" y="349"/>
                </a:cxn>
                <a:cxn ang="0">
                  <a:pos x="391" y="384"/>
                </a:cxn>
                <a:cxn ang="0">
                  <a:pos x="59" y="470"/>
                </a:cxn>
                <a:cxn ang="0">
                  <a:pos x="0" y="456"/>
                </a:cxn>
                <a:cxn ang="0">
                  <a:pos x="0" y="79"/>
                </a:cxn>
                <a:cxn ang="0">
                  <a:pos x="0" y="79"/>
                </a:cxn>
              </a:cxnLst>
              <a:rect l="0" t="0" r="r" b="b"/>
              <a:pathLst>
                <a:path w="420" h="470">
                  <a:moveTo>
                    <a:pt x="0" y="79"/>
                  </a:moveTo>
                  <a:lnTo>
                    <a:pt x="49" y="79"/>
                  </a:lnTo>
                  <a:lnTo>
                    <a:pt x="150" y="42"/>
                  </a:lnTo>
                  <a:lnTo>
                    <a:pt x="279" y="42"/>
                  </a:lnTo>
                  <a:lnTo>
                    <a:pt x="403" y="0"/>
                  </a:lnTo>
                  <a:lnTo>
                    <a:pt x="420" y="349"/>
                  </a:lnTo>
                  <a:lnTo>
                    <a:pt x="391" y="384"/>
                  </a:lnTo>
                  <a:lnTo>
                    <a:pt x="59" y="470"/>
                  </a:lnTo>
                  <a:lnTo>
                    <a:pt x="0" y="456"/>
                  </a:lnTo>
                  <a:lnTo>
                    <a:pt x="0" y="79"/>
                  </a:lnTo>
                  <a:lnTo>
                    <a:pt x="0" y="79"/>
                  </a:lnTo>
                  <a:close/>
                </a:path>
              </a:pathLst>
            </a:custGeom>
            <a:solidFill>
              <a:srgbClr val="D99966"/>
            </a:solidFill>
            <a:ln w="9525">
              <a:noFill/>
              <a:round/>
              <a:headEnd/>
              <a:tailEnd/>
            </a:ln>
          </p:spPr>
          <p:txBody>
            <a:bodyPr/>
            <a:lstStyle/>
            <a:p>
              <a:endParaRPr lang="en-US"/>
            </a:p>
          </p:txBody>
        </p:sp>
        <p:sp>
          <p:nvSpPr>
            <p:cNvPr id="30329" name="Freeform 2681"/>
            <p:cNvSpPr>
              <a:spLocks/>
            </p:cNvSpPr>
            <p:nvPr/>
          </p:nvSpPr>
          <p:spPr bwMode="auto">
            <a:xfrm>
              <a:off x="2795" y="1139"/>
              <a:ext cx="51" cy="9"/>
            </a:xfrm>
            <a:custGeom>
              <a:avLst/>
              <a:gdLst/>
              <a:ahLst/>
              <a:cxnLst>
                <a:cxn ang="0">
                  <a:pos x="0" y="0"/>
                </a:cxn>
                <a:cxn ang="0">
                  <a:pos x="52" y="17"/>
                </a:cxn>
                <a:cxn ang="0">
                  <a:pos x="125" y="18"/>
                </a:cxn>
                <a:cxn ang="0">
                  <a:pos x="208" y="8"/>
                </a:cxn>
                <a:cxn ang="0">
                  <a:pos x="189" y="26"/>
                </a:cxn>
                <a:cxn ang="0">
                  <a:pos x="56" y="38"/>
                </a:cxn>
                <a:cxn ang="0">
                  <a:pos x="4" y="24"/>
                </a:cxn>
                <a:cxn ang="0">
                  <a:pos x="0" y="0"/>
                </a:cxn>
                <a:cxn ang="0">
                  <a:pos x="0" y="0"/>
                </a:cxn>
              </a:cxnLst>
              <a:rect l="0" t="0" r="r" b="b"/>
              <a:pathLst>
                <a:path w="208" h="38">
                  <a:moveTo>
                    <a:pt x="0" y="0"/>
                  </a:moveTo>
                  <a:lnTo>
                    <a:pt x="52" y="17"/>
                  </a:lnTo>
                  <a:lnTo>
                    <a:pt x="125" y="18"/>
                  </a:lnTo>
                  <a:lnTo>
                    <a:pt x="208" y="8"/>
                  </a:lnTo>
                  <a:lnTo>
                    <a:pt x="189" y="26"/>
                  </a:lnTo>
                  <a:lnTo>
                    <a:pt x="56" y="38"/>
                  </a:lnTo>
                  <a:lnTo>
                    <a:pt x="4" y="24"/>
                  </a:lnTo>
                  <a:lnTo>
                    <a:pt x="0" y="0"/>
                  </a:lnTo>
                  <a:lnTo>
                    <a:pt x="0" y="0"/>
                  </a:lnTo>
                  <a:close/>
                </a:path>
              </a:pathLst>
            </a:custGeom>
            <a:solidFill>
              <a:srgbClr val="000000"/>
            </a:solidFill>
            <a:ln w="9525">
              <a:noFill/>
              <a:round/>
              <a:headEnd/>
              <a:tailEnd/>
            </a:ln>
          </p:spPr>
          <p:txBody>
            <a:bodyPr/>
            <a:lstStyle/>
            <a:p>
              <a:endParaRPr lang="en-US"/>
            </a:p>
          </p:txBody>
        </p:sp>
        <p:sp>
          <p:nvSpPr>
            <p:cNvPr id="30330" name="Freeform 2682"/>
            <p:cNvSpPr>
              <a:spLocks/>
            </p:cNvSpPr>
            <p:nvPr/>
          </p:nvSpPr>
          <p:spPr bwMode="auto">
            <a:xfrm>
              <a:off x="2837" y="1129"/>
              <a:ext cx="57" cy="8"/>
            </a:xfrm>
            <a:custGeom>
              <a:avLst/>
              <a:gdLst/>
              <a:ahLst/>
              <a:cxnLst>
                <a:cxn ang="0">
                  <a:pos x="0" y="28"/>
                </a:cxn>
                <a:cxn ang="0">
                  <a:pos x="69" y="22"/>
                </a:cxn>
                <a:cxn ang="0">
                  <a:pos x="131" y="32"/>
                </a:cxn>
                <a:cxn ang="0">
                  <a:pos x="208" y="24"/>
                </a:cxn>
                <a:cxn ang="0">
                  <a:pos x="228" y="0"/>
                </a:cxn>
                <a:cxn ang="0">
                  <a:pos x="203" y="8"/>
                </a:cxn>
                <a:cxn ang="0">
                  <a:pos x="18" y="11"/>
                </a:cxn>
                <a:cxn ang="0">
                  <a:pos x="0" y="28"/>
                </a:cxn>
                <a:cxn ang="0">
                  <a:pos x="0" y="28"/>
                </a:cxn>
              </a:cxnLst>
              <a:rect l="0" t="0" r="r" b="b"/>
              <a:pathLst>
                <a:path w="228" h="32">
                  <a:moveTo>
                    <a:pt x="0" y="28"/>
                  </a:moveTo>
                  <a:lnTo>
                    <a:pt x="69" y="22"/>
                  </a:lnTo>
                  <a:lnTo>
                    <a:pt x="131" y="32"/>
                  </a:lnTo>
                  <a:lnTo>
                    <a:pt x="208" y="24"/>
                  </a:lnTo>
                  <a:lnTo>
                    <a:pt x="228" y="0"/>
                  </a:lnTo>
                  <a:lnTo>
                    <a:pt x="203" y="8"/>
                  </a:lnTo>
                  <a:lnTo>
                    <a:pt x="18" y="11"/>
                  </a:lnTo>
                  <a:lnTo>
                    <a:pt x="0" y="28"/>
                  </a:lnTo>
                  <a:lnTo>
                    <a:pt x="0" y="28"/>
                  </a:lnTo>
                  <a:close/>
                </a:path>
              </a:pathLst>
            </a:custGeom>
            <a:solidFill>
              <a:srgbClr val="000000"/>
            </a:solidFill>
            <a:ln w="9525">
              <a:noFill/>
              <a:round/>
              <a:headEnd/>
              <a:tailEnd/>
            </a:ln>
          </p:spPr>
          <p:txBody>
            <a:bodyPr/>
            <a:lstStyle/>
            <a:p>
              <a:endParaRPr lang="en-US"/>
            </a:p>
          </p:txBody>
        </p:sp>
        <p:sp>
          <p:nvSpPr>
            <p:cNvPr id="30331" name="Freeform 2683"/>
            <p:cNvSpPr>
              <a:spLocks/>
            </p:cNvSpPr>
            <p:nvPr/>
          </p:nvSpPr>
          <p:spPr bwMode="auto">
            <a:xfrm>
              <a:off x="2771" y="1047"/>
              <a:ext cx="44" cy="9"/>
            </a:xfrm>
            <a:custGeom>
              <a:avLst/>
              <a:gdLst/>
              <a:ahLst/>
              <a:cxnLst>
                <a:cxn ang="0">
                  <a:pos x="177" y="9"/>
                </a:cxn>
                <a:cxn ang="0">
                  <a:pos x="137" y="0"/>
                </a:cxn>
                <a:cxn ang="0">
                  <a:pos x="35" y="9"/>
                </a:cxn>
                <a:cxn ang="0">
                  <a:pos x="0" y="35"/>
                </a:cxn>
                <a:cxn ang="0">
                  <a:pos x="48" y="23"/>
                </a:cxn>
                <a:cxn ang="0">
                  <a:pos x="177" y="9"/>
                </a:cxn>
                <a:cxn ang="0">
                  <a:pos x="177" y="9"/>
                </a:cxn>
              </a:cxnLst>
              <a:rect l="0" t="0" r="r" b="b"/>
              <a:pathLst>
                <a:path w="177" h="35">
                  <a:moveTo>
                    <a:pt x="177" y="9"/>
                  </a:moveTo>
                  <a:lnTo>
                    <a:pt x="137" y="0"/>
                  </a:lnTo>
                  <a:lnTo>
                    <a:pt x="35" y="9"/>
                  </a:lnTo>
                  <a:lnTo>
                    <a:pt x="0" y="35"/>
                  </a:lnTo>
                  <a:lnTo>
                    <a:pt x="48" y="23"/>
                  </a:lnTo>
                  <a:lnTo>
                    <a:pt x="177" y="9"/>
                  </a:lnTo>
                  <a:lnTo>
                    <a:pt x="177" y="9"/>
                  </a:lnTo>
                  <a:close/>
                </a:path>
              </a:pathLst>
            </a:custGeom>
            <a:solidFill>
              <a:srgbClr val="000000"/>
            </a:solidFill>
            <a:ln w="9525">
              <a:noFill/>
              <a:round/>
              <a:headEnd/>
              <a:tailEnd/>
            </a:ln>
          </p:spPr>
          <p:txBody>
            <a:bodyPr/>
            <a:lstStyle/>
            <a:p>
              <a:endParaRPr lang="en-US"/>
            </a:p>
          </p:txBody>
        </p:sp>
        <p:sp>
          <p:nvSpPr>
            <p:cNvPr id="30332" name="Freeform 2684"/>
            <p:cNvSpPr>
              <a:spLocks/>
            </p:cNvSpPr>
            <p:nvPr/>
          </p:nvSpPr>
          <p:spPr bwMode="auto">
            <a:xfrm>
              <a:off x="2997" y="1331"/>
              <a:ext cx="132" cy="26"/>
            </a:xfrm>
            <a:custGeom>
              <a:avLst/>
              <a:gdLst/>
              <a:ahLst/>
              <a:cxnLst>
                <a:cxn ang="0">
                  <a:pos x="9" y="65"/>
                </a:cxn>
                <a:cxn ang="0">
                  <a:pos x="214" y="28"/>
                </a:cxn>
                <a:cxn ang="0">
                  <a:pos x="394" y="0"/>
                </a:cxn>
                <a:cxn ang="0">
                  <a:pos x="532" y="38"/>
                </a:cxn>
                <a:cxn ang="0">
                  <a:pos x="421" y="79"/>
                </a:cxn>
                <a:cxn ang="0">
                  <a:pos x="315" y="107"/>
                </a:cxn>
                <a:cxn ang="0">
                  <a:pos x="191" y="107"/>
                </a:cxn>
                <a:cxn ang="0">
                  <a:pos x="93" y="83"/>
                </a:cxn>
                <a:cxn ang="0">
                  <a:pos x="0" y="102"/>
                </a:cxn>
                <a:cxn ang="0">
                  <a:pos x="9" y="65"/>
                </a:cxn>
                <a:cxn ang="0">
                  <a:pos x="9" y="65"/>
                </a:cxn>
              </a:cxnLst>
              <a:rect l="0" t="0" r="r" b="b"/>
              <a:pathLst>
                <a:path w="532" h="107">
                  <a:moveTo>
                    <a:pt x="9" y="65"/>
                  </a:moveTo>
                  <a:lnTo>
                    <a:pt x="214" y="28"/>
                  </a:lnTo>
                  <a:lnTo>
                    <a:pt x="394" y="0"/>
                  </a:lnTo>
                  <a:lnTo>
                    <a:pt x="532" y="38"/>
                  </a:lnTo>
                  <a:lnTo>
                    <a:pt x="421" y="79"/>
                  </a:lnTo>
                  <a:lnTo>
                    <a:pt x="315" y="107"/>
                  </a:lnTo>
                  <a:lnTo>
                    <a:pt x="191" y="107"/>
                  </a:lnTo>
                  <a:lnTo>
                    <a:pt x="93" y="83"/>
                  </a:lnTo>
                  <a:lnTo>
                    <a:pt x="0" y="102"/>
                  </a:lnTo>
                  <a:lnTo>
                    <a:pt x="9" y="65"/>
                  </a:lnTo>
                  <a:lnTo>
                    <a:pt x="9" y="65"/>
                  </a:lnTo>
                  <a:close/>
                </a:path>
              </a:pathLst>
            </a:custGeom>
            <a:solidFill>
              <a:srgbClr val="999999"/>
            </a:solidFill>
            <a:ln w="9525">
              <a:noFill/>
              <a:round/>
              <a:headEnd/>
              <a:tailEnd/>
            </a:ln>
          </p:spPr>
          <p:txBody>
            <a:bodyPr/>
            <a:lstStyle/>
            <a:p>
              <a:endParaRPr lang="en-US"/>
            </a:p>
          </p:txBody>
        </p:sp>
        <p:sp>
          <p:nvSpPr>
            <p:cNvPr id="30333" name="Freeform 2685"/>
            <p:cNvSpPr>
              <a:spLocks/>
            </p:cNvSpPr>
            <p:nvPr/>
          </p:nvSpPr>
          <p:spPr bwMode="auto">
            <a:xfrm>
              <a:off x="2967" y="1305"/>
              <a:ext cx="66" cy="24"/>
            </a:xfrm>
            <a:custGeom>
              <a:avLst/>
              <a:gdLst/>
              <a:ahLst/>
              <a:cxnLst>
                <a:cxn ang="0">
                  <a:pos x="0" y="61"/>
                </a:cxn>
                <a:cxn ang="0">
                  <a:pos x="266" y="0"/>
                </a:cxn>
                <a:cxn ang="0">
                  <a:pos x="266" y="47"/>
                </a:cxn>
                <a:cxn ang="0">
                  <a:pos x="30" y="99"/>
                </a:cxn>
                <a:cxn ang="0">
                  <a:pos x="0" y="61"/>
                </a:cxn>
                <a:cxn ang="0">
                  <a:pos x="0" y="61"/>
                </a:cxn>
              </a:cxnLst>
              <a:rect l="0" t="0" r="r" b="b"/>
              <a:pathLst>
                <a:path w="266" h="99">
                  <a:moveTo>
                    <a:pt x="0" y="61"/>
                  </a:moveTo>
                  <a:lnTo>
                    <a:pt x="266" y="0"/>
                  </a:lnTo>
                  <a:lnTo>
                    <a:pt x="266" y="47"/>
                  </a:lnTo>
                  <a:lnTo>
                    <a:pt x="30" y="99"/>
                  </a:lnTo>
                  <a:lnTo>
                    <a:pt x="0" y="61"/>
                  </a:lnTo>
                  <a:lnTo>
                    <a:pt x="0" y="61"/>
                  </a:lnTo>
                  <a:close/>
                </a:path>
              </a:pathLst>
            </a:custGeom>
            <a:solidFill>
              <a:srgbClr val="999999"/>
            </a:solidFill>
            <a:ln w="9525">
              <a:noFill/>
              <a:round/>
              <a:headEnd/>
              <a:tailEnd/>
            </a:ln>
          </p:spPr>
          <p:txBody>
            <a:bodyPr/>
            <a:lstStyle/>
            <a:p>
              <a:endParaRPr lang="en-US"/>
            </a:p>
          </p:txBody>
        </p:sp>
        <p:sp>
          <p:nvSpPr>
            <p:cNvPr id="30334" name="Freeform 2686"/>
            <p:cNvSpPr>
              <a:spLocks/>
            </p:cNvSpPr>
            <p:nvPr/>
          </p:nvSpPr>
          <p:spPr bwMode="auto">
            <a:xfrm>
              <a:off x="2934" y="1286"/>
              <a:ext cx="87" cy="26"/>
            </a:xfrm>
            <a:custGeom>
              <a:avLst/>
              <a:gdLst/>
              <a:ahLst/>
              <a:cxnLst>
                <a:cxn ang="0">
                  <a:pos x="0" y="102"/>
                </a:cxn>
                <a:cxn ang="0">
                  <a:pos x="248" y="65"/>
                </a:cxn>
                <a:cxn ang="0">
                  <a:pos x="346" y="0"/>
                </a:cxn>
                <a:cxn ang="0">
                  <a:pos x="159" y="10"/>
                </a:cxn>
                <a:cxn ang="0">
                  <a:pos x="0" y="51"/>
                </a:cxn>
                <a:cxn ang="0">
                  <a:pos x="0" y="102"/>
                </a:cxn>
                <a:cxn ang="0">
                  <a:pos x="0" y="102"/>
                </a:cxn>
              </a:cxnLst>
              <a:rect l="0" t="0" r="r" b="b"/>
              <a:pathLst>
                <a:path w="346" h="102">
                  <a:moveTo>
                    <a:pt x="0" y="102"/>
                  </a:moveTo>
                  <a:lnTo>
                    <a:pt x="248" y="65"/>
                  </a:lnTo>
                  <a:lnTo>
                    <a:pt x="346" y="0"/>
                  </a:lnTo>
                  <a:lnTo>
                    <a:pt x="159" y="10"/>
                  </a:lnTo>
                  <a:lnTo>
                    <a:pt x="0" y="51"/>
                  </a:lnTo>
                  <a:lnTo>
                    <a:pt x="0" y="102"/>
                  </a:lnTo>
                  <a:lnTo>
                    <a:pt x="0" y="102"/>
                  </a:lnTo>
                  <a:close/>
                </a:path>
              </a:pathLst>
            </a:custGeom>
            <a:solidFill>
              <a:srgbClr val="999999"/>
            </a:solidFill>
            <a:ln w="9525">
              <a:noFill/>
              <a:round/>
              <a:headEnd/>
              <a:tailEnd/>
            </a:ln>
          </p:spPr>
          <p:txBody>
            <a:bodyPr/>
            <a:lstStyle/>
            <a:p>
              <a:endParaRPr lang="en-US"/>
            </a:p>
          </p:txBody>
        </p:sp>
        <p:sp>
          <p:nvSpPr>
            <p:cNvPr id="30335" name="Freeform 2687"/>
            <p:cNvSpPr>
              <a:spLocks/>
            </p:cNvSpPr>
            <p:nvPr/>
          </p:nvSpPr>
          <p:spPr bwMode="auto">
            <a:xfrm>
              <a:off x="2940" y="1229"/>
              <a:ext cx="44" cy="57"/>
            </a:xfrm>
            <a:custGeom>
              <a:avLst/>
              <a:gdLst/>
              <a:ahLst/>
              <a:cxnLst>
                <a:cxn ang="0">
                  <a:pos x="0" y="111"/>
                </a:cxn>
                <a:cxn ang="0">
                  <a:pos x="25" y="46"/>
                </a:cxn>
                <a:cxn ang="0">
                  <a:pos x="59" y="11"/>
                </a:cxn>
                <a:cxn ang="0">
                  <a:pos x="104" y="0"/>
                </a:cxn>
                <a:cxn ang="0">
                  <a:pos x="151" y="25"/>
                </a:cxn>
                <a:cxn ang="0">
                  <a:pos x="174" y="82"/>
                </a:cxn>
                <a:cxn ang="0">
                  <a:pos x="151" y="149"/>
                </a:cxn>
                <a:cxn ang="0">
                  <a:pos x="117" y="219"/>
                </a:cxn>
                <a:cxn ang="0">
                  <a:pos x="75" y="227"/>
                </a:cxn>
                <a:cxn ang="0">
                  <a:pos x="26" y="199"/>
                </a:cxn>
                <a:cxn ang="0">
                  <a:pos x="0" y="111"/>
                </a:cxn>
                <a:cxn ang="0">
                  <a:pos x="0" y="111"/>
                </a:cxn>
              </a:cxnLst>
              <a:rect l="0" t="0" r="r" b="b"/>
              <a:pathLst>
                <a:path w="174" h="227">
                  <a:moveTo>
                    <a:pt x="0" y="111"/>
                  </a:moveTo>
                  <a:lnTo>
                    <a:pt x="25" y="46"/>
                  </a:lnTo>
                  <a:lnTo>
                    <a:pt x="59" y="11"/>
                  </a:lnTo>
                  <a:lnTo>
                    <a:pt x="104" y="0"/>
                  </a:lnTo>
                  <a:lnTo>
                    <a:pt x="151" y="25"/>
                  </a:lnTo>
                  <a:lnTo>
                    <a:pt x="174" y="82"/>
                  </a:lnTo>
                  <a:lnTo>
                    <a:pt x="151" y="149"/>
                  </a:lnTo>
                  <a:lnTo>
                    <a:pt x="117" y="219"/>
                  </a:lnTo>
                  <a:lnTo>
                    <a:pt x="75" y="227"/>
                  </a:lnTo>
                  <a:lnTo>
                    <a:pt x="26" y="199"/>
                  </a:lnTo>
                  <a:lnTo>
                    <a:pt x="0" y="111"/>
                  </a:lnTo>
                  <a:lnTo>
                    <a:pt x="0" y="111"/>
                  </a:lnTo>
                  <a:close/>
                </a:path>
              </a:pathLst>
            </a:custGeom>
            <a:solidFill>
              <a:srgbClr val="E5B27F"/>
            </a:solidFill>
            <a:ln w="9525">
              <a:noFill/>
              <a:round/>
              <a:headEnd/>
              <a:tailEnd/>
            </a:ln>
          </p:spPr>
          <p:txBody>
            <a:bodyPr/>
            <a:lstStyle/>
            <a:p>
              <a:endParaRPr lang="en-US"/>
            </a:p>
          </p:txBody>
        </p:sp>
        <p:sp>
          <p:nvSpPr>
            <p:cNvPr id="30336" name="Freeform 2688"/>
            <p:cNvSpPr>
              <a:spLocks/>
            </p:cNvSpPr>
            <p:nvPr/>
          </p:nvSpPr>
          <p:spPr bwMode="auto">
            <a:xfrm>
              <a:off x="3051" y="1276"/>
              <a:ext cx="44" cy="61"/>
            </a:xfrm>
            <a:custGeom>
              <a:avLst/>
              <a:gdLst/>
              <a:ahLst/>
              <a:cxnLst>
                <a:cxn ang="0">
                  <a:pos x="15" y="214"/>
                </a:cxn>
                <a:cxn ang="0">
                  <a:pos x="0" y="163"/>
                </a:cxn>
                <a:cxn ang="0">
                  <a:pos x="16" y="84"/>
                </a:cxn>
                <a:cxn ang="0">
                  <a:pos x="55" y="31"/>
                </a:cxn>
                <a:cxn ang="0">
                  <a:pos x="97" y="0"/>
                </a:cxn>
                <a:cxn ang="0">
                  <a:pos x="132" y="5"/>
                </a:cxn>
                <a:cxn ang="0">
                  <a:pos x="174" y="54"/>
                </a:cxn>
                <a:cxn ang="0">
                  <a:pos x="170" y="120"/>
                </a:cxn>
                <a:cxn ang="0">
                  <a:pos x="149" y="196"/>
                </a:cxn>
                <a:cxn ang="0">
                  <a:pos x="98" y="226"/>
                </a:cxn>
                <a:cxn ang="0">
                  <a:pos x="45" y="244"/>
                </a:cxn>
                <a:cxn ang="0">
                  <a:pos x="15" y="214"/>
                </a:cxn>
                <a:cxn ang="0">
                  <a:pos x="15" y="214"/>
                </a:cxn>
              </a:cxnLst>
              <a:rect l="0" t="0" r="r" b="b"/>
              <a:pathLst>
                <a:path w="174" h="244">
                  <a:moveTo>
                    <a:pt x="15" y="214"/>
                  </a:moveTo>
                  <a:lnTo>
                    <a:pt x="0" y="163"/>
                  </a:lnTo>
                  <a:lnTo>
                    <a:pt x="16" y="84"/>
                  </a:lnTo>
                  <a:lnTo>
                    <a:pt x="55" y="31"/>
                  </a:lnTo>
                  <a:lnTo>
                    <a:pt x="97" y="0"/>
                  </a:lnTo>
                  <a:lnTo>
                    <a:pt x="132" y="5"/>
                  </a:lnTo>
                  <a:lnTo>
                    <a:pt x="174" y="54"/>
                  </a:lnTo>
                  <a:lnTo>
                    <a:pt x="170" y="120"/>
                  </a:lnTo>
                  <a:lnTo>
                    <a:pt x="149" y="196"/>
                  </a:lnTo>
                  <a:lnTo>
                    <a:pt x="98" y="226"/>
                  </a:lnTo>
                  <a:lnTo>
                    <a:pt x="45" y="244"/>
                  </a:lnTo>
                  <a:lnTo>
                    <a:pt x="15" y="214"/>
                  </a:lnTo>
                  <a:lnTo>
                    <a:pt x="15" y="214"/>
                  </a:lnTo>
                  <a:close/>
                </a:path>
              </a:pathLst>
            </a:custGeom>
            <a:solidFill>
              <a:srgbClr val="FFE5B2"/>
            </a:solidFill>
            <a:ln w="9525">
              <a:noFill/>
              <a:round/>
              <a:headEnd/>
              <a:tailEnd/>
            </a:ln>
          </p:spPr>
          <p:txBody>
            <a:bodyPr/>
            <a:lstStyle/>
            <a:p>
              <a:endParaRPr lang="en-US"/>
            </a:p>
          </p:txBody>
        </p:sp>
        <p:sp>
          <p:nvSpPr>
            <p:cNvPr id="30337" name="Freeform 2689"/>
            <p:cNvSpPr>
              <a:spLocks/>
            </p:cNvSpPr>
            <p:nvPr/>
          </p:nvSpPr>
          <p:spPr bwMode="auto">
            <a:xfrm>
              <a:off x="2915" y="1220"/>
              <a:ext cx="12" cy="47"/>
            </a:xfrm>
            <a:custGeom>
              <a:avLst/>
              <a:gdLst/>
              <a:ahLst/>
              <a:cxnLst>
                <a:cxn ang="0">
                  <a:pos x="45" y="0"/>
                </a:cxn>
                <a:cxn ang="0">
                  <a:pos x="16" y="55"/>
                </a:cxn>
                <a:cxn ang="0">
                  <a:pos x="0" y="124"/>
                </a:cxn>
                <a:cxn ang="0">
                  <a:pos x="17" y="185"/>
                </a:cxn>
                <a:cxn ang="0">
                  <a:pos x="47" y="150"/>
                </a:cxn>
                <a:cxn ang="0">
                  <a:pos x="52" y="35"/>
                </a:cxn>
                <a:cxn ang="0">
                  <a:pos x="45" y="0"/>
                </a:cxn>
                <a:cxn ang="0">
                  <a:pos x="45" y="0"/>
                </a:cxn>
              </a:cxnLst>
              <a:rect l="0" t="0" r="r" b="b"/>
              <a:pathLst>
                <a:path w="52" h="185">
                  <a:moveTo>
                    <a:pt x="45" y="0"/>
                  </a:moveTo>
                  <a:lnTo>
                    <a:pt x="16" y="55"/>
                  </a:lnTo>
                  <a:lnTo>
                    <a:pt x="0" y="124"/>
                  </a:lnTo>
                  <a:lnTo>
                    <a:pt x="17" y="185"/>
                  </a:lnTo>
                  <a:lnTo>
                    <a:pt x="47" y="150"/>
                  </a:lnTo>
                  <a:lnTo>
                    <a:pt x="52" y="35"/>
                  </a:lnTo>
                  <a:lnTo>
                    <a:pt x="45" y="0"/>
                  </a:lnTo>
                  <a:lnTo>
                    <a:pt x="45" y="0"/>
                  </a:lnTo>
                  <a:close/>
                </a:path>
              </a:pathLst>
            </a:custGeom>
            <a:solidFill>
              <a:srgbClr val="A39494"/>
            </a:solidFill>
            <a:ln w="9525">
              <a:noFill/>
              <a:round/>
              <a:headEnd/>
              <a:tailEnd/>
            </a:ln>
          </p:spPr>
          <p:txBody>
            <a:bodyPr/>
            <a:lstStyle/>
            <a:p>
              <a:endParaRPr lang="en-US"/>
            </a:p>
          </p:txBody>
        </p:sp>
        <p:sp>
          <p:nvSpPr>
            <p:cNvPr id="30338" name="Freeform 2690"/>
            <p:cNvSpPr>
              <a:spLocks/>
            </p:cNvSpPr>
            <p:nvPr/>
          </p:nvSpPr>
          <p:spPr bwMode="auto">
            <a:xfrm>
              <a:off x="2937" y="1214"/>
              <a:ext cx="16" cy="24"/>
            </a:xfrm>
            <a:custGeom>
              <a:avLst/>
              <a:gdLst/>
              <a:ahLst/>
              <a:cxnLst>
                <a:cxn ang="0">
                  <a:pos x="0" y="0"/>
                </a:cxn>
                <a:cxn ang="0">
                  <a:pos x="9" y="97"/>
                </a:cxn>
                <a:cxn ang="0">
                  <a:pos x="62" y="52"/>
                </a:cxn>
                <a:cxn ang="0">
                  <a:pos x="45" y="12"/>
                </a:cxn>
                <a:cxn ang="0">
                  <a:pos x="0" y="0"/>
                </a:cxn>
                <a:cxn ang="0">
                  <a:pos x="0" y="0"/>
                </a:cxn>
              </a:cxnLst>
              <a:rect l="0" t="0" r="r" b="b"/>
              <a:pathLst>
                <a:path w="62" h="97">
                  <a:moveTo>
                    <a:pt x="0" y="0"/>
                  </a:moveTo>
                  <a:lnTo>
                    <a:pt x="9" y="97"/>
                  </a:lnTo>
                  <a:lnTo>
                    <a:pt x="62" y="52"/>
                  </a:lnTo>
                  <a:lnTo>
                    <a:pt x="45" y="12"/>
                  </a:lnTo>
                  <a:lnTo>
                    <a:pt x="0" y="0"/>
                  </a:lnTo>
                  <a:lnTo>
                    <a:pt x="0" y="0"/>
                  </a:lnTo>
                  <a:close/>
                </a:path>
              </a:pathLst>
            </a:custGeom>
            <a:solidFill>
              <a:srgbClr val="A39494"/>
            </a:solidFill>
            <a:ln w="9525">
              <a:noFill/>
              <a:round/>
              <a:headEnd/>
              <a:tailEnd/>
            </a:ln>
          </p:spPr>
          <p:txBody>
            <a:bodyPr/>
            <a:lstStyle/>
            <a:p>
              <a:endParaRPr lang="en-US"/>
            </a:p>
          </p:txBody>
        </p:sp>
        <p:sp>
          <p:nvSpPr>
            <p:cNvPr id="30339" name="Freeform 2691"/>
            <p:cNvSpPr>
              <a:spLocks/>
            </p:cNvSpPr>
            <p:nvPr/>
          </p:nvSpPr>
          <p:spPr bwMode="auto">
            <a:xfrm>
              <a:off x="3025" y="1251"/>
              <a:ext cx="77" cy="74"/>
            </a:xfrm>
            <a:custGeom>
              <a:avLst/>
              <a:gdLst/>
              <a:ahLst/>
              <a:cxnLst>
                <a:cxn ang="0">
                  <a:pos x="117" y="6"/>
                </a:cxn>
                <a:cxn ang="0">
                  <a:pos x="66" y="43"/>
                </a:cxn>
                <a:cxn ang="0">
                  <a:pos x="26" y="91"/>
                </a:cxn>
                <a:cxn ang="0">
                  <a:pos x="0" y="172"/>
                </a:cxn>
                <a:cxn ang="0">
                  <a:pos x="3" y="277"/>
                </a:cxn>
                <a:cxn ang="0">
                  <a:pos x="100" y="294"/>
                </a:cxn>
                <a:cxn ang="0">
                  <a:pos x="124" y="174"/>
                </a:cxn>
                <a:cxn ang="0">
                  <a:pos x="194" y="95"/>
                </a:cxn>
                <a:cxn ang="0">
                  <a:pos x="298" y="163"/>
                </a:cxn>
                <a:cxn ang="0">
                  <a:pos x="306" y="102"/>
                </a:cxn>
                <a:cxn ang="0">
                  <a:pos x="260" y="23"/>
                </a:cxn>
                <a:cxn ang="0">
                  <a:pos x="189" y="0"/>
                </a:cxn>
                <a:cxn ang="0">
                  <a:pos x="117" y="6"/>
                </a:cxn>
                <a:cxn ang="0">
                  <a:pos x="117" y="6"/>
                </a:cxn>
              </a:cxnLst>
              <a:rect l="0" t="0" r="r" b="b"/>
              <a:pathLst>
                <a:path w="306" h="294">
                  <a:moveTo>
                    <a:pt x="117" y="6"/>
                  </a:moveTo>
                  <a:lnTo>
                    <a:pt x="66" y="43"/>
                  </a:lnTo>
                  <a:lnTo>
                    <a:pt x="26" y="91"/>
                  </a:lnTo>
                  <a:lnTo>
                    <a:pt x="0" y="172"/>
                  </a:lnTo>
                  <a:lnTo>
                    <a:pt x="3" y="277"/>
                  </a:lnTo>
                  <a:lnTo>
                    <a:pt x="100" y="294"/>
                  </a:lnTo>
                  <a:lnTo>
                    <a:pt x="124" y="174"/>
                  </a:lnTo>
                  <a:lnTo>
                    <a:pt x="194" y="95"/>
                  </a:lnTo>
                  <a:lnTo>
                    <a:pt x="298" y="163"/>
                  </a:lnTo>
                  <a:lnTo>
                    <a:pt x="306" y="102"/>
                  </a:lnTo>
                  <a:lnTo>
                    <a:pt x="260" y="23"/>
                  </a:lnTo>
                  <a:lnTo>
                    <a:pt x="189" y="0"/>
                  </a:lnTo>
                  <a:lnTo>
                    <a:pt x="117" y="6"/>
                  </a:lnTo>
                  <a:lnTo>
                    <a:pt x="117" y="6"/>
                  </a:lnTo>
                  <a:close/>
                </a:path>
              </a:pathLst>
            </a:custGeom>
            <a:solidFill>
              <a:srgbClr val="A39494"/>
            </a:solidFill>
            <a:ln w="9525">
              <a:noFill/>
              <a:round/>
              <a:headEnd/>
              <a:tailEnd/>
            </a:ln>
          </p:spPr>
          <p:txBody>
            <a:bodyPr/>
            <a:lstStyle/>
            <a:p>
              <a:endParaRPr lang="en-US"/>
            </a:p>
          </p:txBody>
        </p:sp>
        <p:sp>
          <p:nvSpPr>
            <p:cNvPr id="30340" name="Freeform 2692"/>
            <p:cNvSpPr>
              <a:spLocks/>
            </p:cNvSpPr>
            <p:nvPr/>
          </p:nvSpPr>
          <p:spPr bwMode="auto">
            <a:xfrm>
              <a:off x="3041" y="1250"/>
              <a:ext cx="59" cy="25"/>
            </a:xfrm>
            <a:custGeom>
              <a:avLst/>
              <a:gdLst/>
              <a:ahLst/>
              <a:cxnLst>
                <a:cxn ang="0">
                  <a:pos x="79" y="0"/>
                </a:cxn>
                <a:cxn ang="0">
                  <a:pos x="13" y="33"/>
                </a:cxn>
                <a:cxn ang="0">
                  <a:pos x="0" y="53"/>
                </a:cxn>
                <a:cxn ang="0">
                  <a:pos x="39" y="31"/>
                </a:cxn>
                <a:cxn ang="0">
                  <a:pos x="19" y="55"/>
                </a:cxn>
                <a:cxn ang="0">
                  <a:pos x="59" y="30"/>
                </a:cxn>
                <a:cxn ang="0">
                  <a:pos x="38" y="57"/>
                </a:cxn>
                <a:cxn ang="0">
                  <a:pos x="78" y="30"/>
                </a:cxn>
                <a:cxn ang="0">
                  <a:pos x="57" y="66"/>
                </a:cxn>
                <a:cxn ang="0">
                  <a:pos x="113" y="38"/>
                </a:cxn>
                <a:cxn ang="0">
                  <a:pos x="142" y="34"/>
                </a:cxn>
                <a:cxn ang="0">
                  <a:pos x="165" y="38"/>
                </a:cxn>
                <a:cxn ang="0">
                  <a:pos x="191" y="52"/>
                </a:cxn>
                <a:cxn ang="0">
                  <a:pos x="204" y="64"/>
                </a:cxn>
                <a:cxn ang="0">
                  <a:pos x="223" y="99"/>
                </a:cxn>
                <a:cxn ang="0">
                  <a:pos x="234" y="99"/>
                </a:cxn>
                <a:cxn ang="0">
                  <a:pos x="216" y="52"/>
                </a:cxn>
                <a:cxn ang="0">
                  <a:pos x="183" y="21"/>
                </a:cxn>
                <a:cxn ang="0">
                  <a:pos x="144" y="2"/>
                </a:cxn>
                <a:cxn ang="0">
                  <a:pos x="79" y="0"/>
                </a:cxn>
                <a:cxn ang="0">
                  <a:pos x="79" y="0"/>
                </a:cxn>
              </a:cxnLst>
              <a:rect l="0" t="0" r="r" b="b"/>
              <a:pathLst>
                <a:path w="234" h="99">
                  <a:moveTo>
                    <a:pt x="79" y="0"/>
                  </a:moveTo>
                  <a:lnTo>
                    <a:pt x="13" y="33"/>
                  </a:lnTo>
                  <a:lnTo>
                    <a:pt x="0" y="53"/>
                  </a:lnTo>
                  <a:lnTo>
                    <a:pt x="39" y="31"/>
                  </a:lnTo>
                  <a:lnTo>
                    <a:pt x="19" y="55"/>
                  </a:lnTo>
                  <a:lnTo>
                    <a:pt x="59" y="30"/>
                  </a:lnTo>
                  <a:lnTo>
                    <a:pt x="38" y="57"/>
                  </a:lnTo>
                  <a:lnTo>
                    <a:pt x="78" y="30"/>
                  </a:lnTo>
                  <a:lnTo>
                    <a:pt x="57" y="66"/>
                  </a:lnTo>
                  <a:lnTo>
                    <a:pt x="113" y="38"/>
                  </a:lnTo>
                  <a:lnTo>
                    <a:pt x="142" y="34"/>
                  </a:lnTo>
                  <a:lnTo>
                    <a:pt x="165" y="38"/>
                  </a:lnTo>
                  <a:lnTo>
                    <a:pt x="191" y="52"/>
                  </a:lnTo>
                  <a:lnTo>
                    <a:pt x="204" y="64"/>
                  </a:lnTo>
                  <a:lnTo>
                    <a:pt x="223" y="99"/>
                  </a:lnTo>
                  <a:lnTo>
                    <a:pt x="234" y="99"/>
                  </a:lnTo>
                  <a:lnTo>
                    <a:pt x="216" y="52"/>
                  </a:lnTo>
                  <a:lnTo>
                    <a:pt x="183" y="21"/>
                  </a:lnTo>
                  <a:lnTo>
                    <a:pt x="144" y="2"/>
                  </a:lnTo>
                  <a:lnTo>
                    <a:pt x="79" y="0"/>
                  </a:lnTo>
                  <a:lnTo>
                    <a:pt x="79" y="0"/>
                  </a:lnTo>
                  <a:close/>
                </a:path>
              </a:pathLst>
            </a:custGeom>
            <a:solidFill>
              <a:srgbClr val="756868"/>
            </a:solidFill>
            <a:ln w="9525">
              <a:noFill/>
              <a:round/>
              <a:headEnd/>
              <a:tailEnd/>
            </a:ln>
          </p:spPr>
          <p:txBody>
            <a:bodyPr/>
            <a:lstStyle/>
            <a:p>
              <a:endParaRPr lang="en-US"/>
            </a:p>
          </p:txBody>
        </p:sp>
        <p:sp>
          <p:nvSpPr>
            <p:cNvPr id="30341" name="Freeform 2693"/>
            <p:cNvSpPr>
              <a:spLocks/>
            </p:cNvSpPr>
            <p:nvPr/>
          </p:nvSpPr>
          <p:spPr bwMode="auto">
            <a:xfrm>
              <a:off x="3024" y="1268"/>
              <a:ext cx="81" cy="64"/>
            </a:xfrm>
            <a:custGeom>
              <a:avLst/>
              <a:gdLst/>
              <a:ahLst/>
              <a:cxnLst>
                <a:cxn ang="0">
                  <a:pos x="0" y="169"/>
                </a:cxn>
                <a:cxn ang="0">
                  <a:pos x="16" y="86"/>
                </a:cxn>
                <a:cxn ang="0">
                  <a:pos x="41" y="46"/>
                </a:cxn>
                <a:cxn ang="0">
                  <a:pos x="32" y="87"/>
                </a:cxn>
                <a:cxn ang="0">
                  <a:pos x="58" y="46"/>
                </a:cxn>
                <a:cxn ang="0">
                  <a:pos x="47" y="86"/>
                </a:cxn>
                <a:cxn ang="0">
                  <a:pos x="71" y="48"/>
                </a:cxn>
                <a:cxn ang="0">
                  <a:pos x="68" y="108"/>
                </a:cxn>
                <a:cxn ang="0">
                  <a:pos x="82" y="146"/>
                </a:cxn>
                <a:cxn ang="0">
                  <a:pos x="99" y="160"/>
                </a:cxn>
                <a:cxn ang="0">
                  <a:pos x="115" y="108"/>
                </a:cxn>
                <a:cxn ang="0">
                  <a:pos x="137" y="61"/>
                </a:cxn>
                <a:cxn ang="0">
                  <a:pos x="158" y="31"/>
                </a:cxn>
                <a:cxn ang="0">
                  <a:pos x="186" y="8"/>
                </a:cxn>
                <a:cxn ang="0">
                  <a:pos x="216" y="0"/>
                </a:cxn>
                <a:cxn ang="0">
                  <a:pos x="251" y="3"/>
                </a:cxn>
                <a:cxn ang="0">
                  <a:pos x="274" y="20"/>
                </a:cxn>
                <a:cxn ang="0">
                  <a:pos x="298" y="23"/>
                </a:cxn>
                <a:cxn ang="0">
                  <a:pos x="326" y="56"/>
                </a:cxn>
                <a:cxn ang="0">
                  <a:pos x="308" y="102"/>
                </a:cxn>
                <a:cxn ang="0">
                  <a:pos x="285" y="99"/>
                </a:cxn>
                <a:cxn ang="0">
                  <a:pos x="252" y="48"/>
                </a:cxn>
                <a:cxn ang="0">
                  <a:pos x="204" y="38"/>
                </a:cxn>
                <a:cxn ang="0">
                  <a:pos x="157" y="65"/>
                </a:cxn>
                <a:cxn ang="0">
                  <a:pos x="128" y="113"/>
                </a:cxn>
                <a:cxn ang="0">
                  <a:pos x="103" y="224"/>
                </a:cxn>
                <a:cxn ang="0">
                  <a:pos x="50" y="259"/>
                </a:cxn>
                <a:cxn ang="0">
                  <a:pos x="13" y="228"/>
                </a:cxn>
                <a:cxn ang="0">
                  <a:pos x="0" y="169"/>
                </a:cxn>
                <a:cxn ang="0">
                  <a:pos x="0" y="169"/>
                </a:cxn>
              </a:cxnLst>
              <a:rect l="0" t="0" r="r" b="b"/>
              <a:pathLst>
                <a:path w="326" h="259">
                  <a:moveTo>
                    <a:pt x="0" y="169"/>
                  </a:moveTo>
                  <a:lnTo>
                    <a:pt x="16" y="86"/>
                  </a:lnTo>
                  <a:lnTo>
                    <a:pt x="41" y="46"/>
                  </a:lnTo>
                  <a:lnTo>
                    <a:pt x="32" y="87"/>
                  </a:lnTo>
                  <a:lnTo>
                    <a:pt x="58" y="46"/>
                  </a:lnTo>
                  <a:lnTo>
                    <a:pt x="47" y="86"/>
                  </a:lnTo>
                  <a:lnTo>
                    <a:pt x="71" y="48"/>
                  </a:lnTo>
                  <a:lnTo>
                    <a:pt x="68" y="108"/>
                  </a:lnTo>
                  <a:lnTo>
                    <a:pt x="82" y="146"/>
                  </a:lnTo>
                  <a:lnTo>
                    <a:pt x="99" y="160"/>
                  </a:lnTo>
                  <a:lnTo>
                    <a:pt x="115" y="108"/>
                  </a:lnTo>
                  <a:lnTo>
                    <a:pt x="137" y="61"/>
                  </a:lnTo>
                  <a:lnTo>
                    <a:pt x="158" y="31"/>
                  </a:lnTo>
                  <a:lnTo>
                    <a:pt x="186" y="8"/>
                  </a:lnTo>
                  <a:lnTo>
                    <a:pt x="216" y="0"/>
                  </a:lnTo>
                  <a:lnTo>
                    <a:pt x="251" y="3"/>
                  </a:lnTo>
                  <a:lnTo>
                    <a:pt x="274" y="20"/>
                  </a:lnTo>
                  <a:lnTo>
                    <a:pt x="298" y="23"/>
                  </a:lnTo>
                  <a:lnTo>
                    <a:pt x="326" y="56"/>
                  </a:lnTo>
                  <a:lnTo>
                    <a:pt x="308" y="102"/>
                  </a:lnTo>
                  <a:lnTo>
                    <a:pt x="285" y="99"/>
                  </a:lnTo>
                  <a:lnTo>
                    <a:pt x="252" y="48"/>
                  </a:lnTo>
                  <a:lnTo>
                    <a:pt x="204" y="38"/>
                  </a:lnTo>
                  <a:lnTo>
                    <a:pt x="157" y="65"/>
                  </a:lnTo>
                  <a:lnTo>
                    <a:pt x="128" y="113"/>
                  </a:lnTo>
                  <a:lnTo>
                    <a:pt x="103" y="224"/>
                  </a:lnTo>
                  <a:lnTo>
                    <a:pt x="50" y="259"/>
                  </a:lnTo>
                  <a:lnTo>
                    <a:pt x="13" y="228"/>
                  </a:lnTo>
                  <a:lnTo>
                    <a:pt x="0" y="169"/>
                  </a:lnTo>
                  <a:lnTo>
                    <a:pt x="0" y="169"/>
                  </a:lnTo>
                  <a:close/>
                </a:path>
              </a:pathLst>
            </a:custGeom>
            <a:solidFill>
              <a:srgbClr val="756868"/>
            </a:solidFill>
            <a:ln w="9525">
              <a:noFill/>
              <a:round/>
              <a:headEnd/>
              <a:tailEnd/>
            </a:ln>
          </p:spPr>
          <p:txBody>
            <a:bodyPr/>
            <a:lstStyle/>
            <a:p>
              <a:endParaRPr lang="en-US"/>
            </a:p>
          </p:txBody>
        </p:sp>
        <p:sp>
          <p:nvSpPr>
            <p:cNvPr id="30342" name="Freeform 2694"/>
            <p:cNvSpPr>
              <a:spLocks/>
            </p:cNvSpPr>
            <p:nvPr/>
          </p:nvSpPr>
          <p:spPr bwMode="auto">
            <a:xfrm>
              <a:off x="2871" y="1310"/>
              <a:ext cx="142" cy="67"/>
            </a:xfrm>
            <a:custGeom>
              <a:avLst/>
              <a:gdLst/>
              <a:ahLst/>
              <a:cxnLst>
                <a:cxn ang="0">
                  <a:pos x="0" y="81"/>
                </a:cxn>
                <a:cxn ang="0">
                  <a:pos x="241" y="4"/>
                </a:cxn>
                <a:cxn ang="0">
                  <a:pos x="280" y="0"/>
                </a:cxn>
                <a:cxn ang="0">
                  <a:pos x="521" y="113"/>
                </a:cxn>
                <a:cxn ang="0">
                  <a:pos x="566" y="178"/>
                </a:cxn>
                <a:cxn ang="0">
                  <a:pos x="313" y="267"/>
                </a:cxn>
                <a:cxn ang="0">
                  <a:pos x="0" y="81"/>
                </a:cxn>
                <a:cxn ang="0">
                  <a:pos x="0" y="81"/>
                </a:cxn>
              </a:cxnLst>
              <a:rect l="0" t="0" r="r" b="b"/>
              <a:pathLst>
                <a:path w="566" h="267">
                  <a:moveTo>
                    <a:pt x="0" y="81"/>
                  </a:moveTo>
                  <a:lnTo>
                    <a:pt x="241" y="4"/>
                  </a:lnTo>
                  <a:lnTo>
                    <a:pt x="280" y="0"/>
                  </a:lnTo>
                  <a:lnTo>
                    <a:pt x="521" y="113"/>
                  </a:lnTo>
                  <a:lnTo>
                    <a:pt x="566" y="178"/>
                  </a:lnTo>
                  <a:lnTo>
                    <a:pt x="313" y="267"/>
                  </a:lnTo>
                  <a:lnTo>
                    <a:pt x="0" y="81"/>
                  </a:lnTo>
                  <a:lnTo>
                    <a:pt x="0" y="81"/>
                  </a:lnTo>
                  <a:close/>
                </a:path>
              </a:pathLst>
            </a:custGeom>
            <a:solidFill>
              <a:schemeClr val="hlink"/>
            </a:solidFill>
            <a:ln w="9525">
              <a:noFill/>
              <a:round/>
              <a:headEnd/>
              <a:tailEnd/>
            </a:ln>
          </p:spPr>
          <p:txBody>
            <a:bodyPr/>
            <a:lstStyle/>
            <a:p>
              <a:endParaRPr lang="en-US"/>
            </a:p>
          </p:txBody>
        </p:sp>
        <p:sp>
          <p:nvSpPr>
            <p:cNvPr id="30343" name="Freeform 2695"/>
            <p:cNvSpPr>
              <a:spLocks/>
            </p:cNvSpPr>
            <p:nvPr/>
          </p:nvSpPr>
          <p:spPr bwMode="auto">
            <a:xfrm>
              <a:off x="2935" y="1252"/>
              <a:ext cx="46" cy="58"/>
            </a:xfrm>
            <a:custGeom>
              <a:avLst/>
              <a:gdLst/>
              <a:ahLst/>
              <a:cxnLst>
                <a:cxn ang="0">
                  <a:pos x="0" y="187"/>
                </a:cxn>
                <a:cxn ang="0">
                  <a:pos x="120" y="0"/>
                </a:cxn>
                <a:cxn ang="0">
                  <a:pos x="184" y="33"/>
                </a:cxn>
                <a:cxn ang="0">
                  <a:pos x="181" y="68"/>
                </a:cxn>
                <a:cxn ang="0">
                  <a:pos x="145" y="53"/>
                </a:cxn>
                <a:cxn ang="0">
                  <a:pos x="115" y="71"/>
                </a:cxn>
                <a:cxn ang="0">
                  <a:pos x="5" y="233"/>
                </a:cxn>
                <a:cxn ang="0">
                  <a:pos x="0" y="187"/>
                </a:cxn>
                <a:cxn ang="0">
                  <a:pos x="0" y="187"/>
                </a:cxn>
              </a:cxnLst>
              <a:rect l="0" t="0" r="r" b="b"/>
              <a:pathLst>
                <a:path w="184" h="233">
                  <a:moveTo>
                    <a:pt x="0" y="187"/>
                  </a:moveTo>
                  <a:lnTo>
                    <a:pt x="120" y="0"/>
                  </a:lnTo>
                  <a:lnTo>
                    <a:pt x="184" y="33"/>
                  </a:lnTo>
                  <a:lnTo>
                    <a:pt x="181" y="68"/>
                  </a:lnTo>
                  <a:lnTo>
                    <a:pt x="145" y="53"/>
                  </a:lnTo>
                  <a:lnTo>
                    <a:pt x="115" y="71"/>
                  </a:lnTo>
                  <a:lnTo>
                    <a:pt x="5" y="233"/>
                  </a:lnTo>
                  <a:lnTo>
                    <a:pt x="0" y="187"/>
                  </a:lnTo>
                  <a:lnTo>
                    <a:pt x="0" y="187"/>
                  </a:lnTo>
                  <a:close/>
                </a:path>
              </a:pathLst>
            </a:custGeom>
            <a:solidFill>
              <a:schemeClr val="hlink"/>
            </a:solidFill>
            <a:ln w="9525">
              <a:noFill/>
              <a:round/>
              <a:headEnd/>
              <a:tailEnd/>
            </a:ln>
          </p:spPr>
          <p:txBody>
            <a:bodyPr/>
            <a:lstStyle/>
            <a:p>
              <a:endParaRPr lang="en-US"/>
            </a:p>
          </p:txBody>
        </p:sp>
        <p:sp>
          <p:nvSpPr>
            <p:cNvPr id="30344" name="Freeform 2696"/>
            <p:cNvSpPr>
              <a:spLocks/>
            </p:cNvSpPr>
            <p:nvPr/>
          </p:nvSpPr>
          <p:spPr bwMode="auto">
            <a:xfrm>
              <a:off x="2937" y="1182"/>
              <a:ext cx="36" cy="78"/>
            </a:xfrm>
            <a:custGeom>
              <a:avLst/>
              <a:gdLst/>
              <a:ahLst/>
              <a:cxnLst>
                <a:cxn ang="0">
                  <a:pos x="0" y="41"/>
                </a:cxn>
                <a:cxn ang="0">
                  <a:pos x="113" y="290"/>
                </a:cxn>
                <a:cxn ang="0">
                  <a:pos x="147" y="311"/>
                </a:cxn>
                <a:cxn ang="0">
                  <a:pos x="8" y="0"/>
                </a:cxn>
                <a:cxn ang="0">
                  <a:pos x="0" y="41"/>
                </a:cxn>
                <a:cxn ang="0">
                  <a:pos x="0" y="41"/>
                </a:cxn>
              </a:cxnLst>
              <a:rect l="0" t="0" r="r" b="b"/>
              <a:pathLst>
                <a:path w="147" h="311">
                  <a:moveTo>
                    <a:pt x="0" y="41"/>
                  </a:moveTo>
                  <a:lnTo>
                    <a:pt x="113" y="290"/>
                  </a:lnTo>
                  <a:lnTo>
                    <a:pt x="147" y="311"/>
                  </a:lnTo>
                  <a:lnTo>
                    <a:pt x="8" y="0"/>
                  </a:lnTo>
                  <a:lnTo>
                    <a:pt x="0" y="41"/>
                  </a:lnTo>
                  <a:lnTo>
                    <a:pt x="0" y="41"/>
                  </a:lnTo>
                  <a:close/>
                </a:path>
              </a:pathLst>
            </a:custGeom>
            <a:solidFill>
              <a:schemeClr val="hlink"/>
            </a:solidFill>
            <a:ln w="9525">
              <a:noFill/>
              <a:round/>
              <a:headEnd/>
              <a:tailEnd/>
            </a:ln>
          </p:spPr>
          <p:txBody>
            <a:bodyPr/>
            <a:lstStyle/>
            <a:p>
              <a:endParaRPr lang="en-US"/>
            </a:p>
          </p:txBody>
        </p:sp>
        <p:sp>
          <p:nvSpPr>
            <p:cNvPr id="30345" name="Freeform 2697"/>
            <p:cNvSpPr>
              <a:spLocks/>
            </p:cNvSpPr>
            <p:nvPr/>
          </p:nvSpPr>
          <p:spPr bwMode="auto">
            <a:xfrm>
              <a:off x="2982" y="1261"/>
              <a:ext cx="48" cy="28"/>
            </a:xfrm>
            <a:custGeom>
              <a:avLst/>
              <a:gdLst/>
              <a:ahLst/>
              <a:cxnLst>
                <a:cxn ang="0">
                  <a:pos x="8" y="0"/>
                </a:cxn>
                <a:cxn ang="0">
                  <a:pos x="188" y="73"/>
                </a:cxn>
                <a:cxn ang="0">
                  <a:pos x="178" y="110"/>
                </a:cxn>
                <a:cxn ang="0">
                  <a:pos x="0" y="36"/>
                </a:cxn>
                <a:cxn ang="0">
                  <a:pos x="8" y="0"/>
                </a:cxn>
                <a:cxn ang="0">
                  <a:pos x="8" y="0"/>
                </a:cxn>
              </a:cxnLst>
              <a:rect l="0" t="0" r="r" b="b"/>
              <a:pathLst>
                <a:path w="188" h="110">
                  <a:moveTo>
                    <a:pt x="8" y="0"/>
                  </a:moveTo>
                  <a:lnTo>
                    <a:pt x="188" y="73"/>
                  </a:lnTo>
                  <a:lnTo>
                    <a:pt x="178" y="110"/>
                  </a:lnTo>
                  <a:lnTo>
                    <a:pt x="0" y="36"/>
                  </a:lnTo>
                  <a:lnTo>
                    <a:pt x="8" y="0"/>
                  </a:lnTo>
                  <a:lnTo>
                    <a:pt x="8" y="0"/>
                  </a:lnTo>
                  <a:close/>
                </a:path>
              </a:pathLst>
            </a:custGeom>
            <a:solidFill>
              <a:schemeClr val="hlink"/>
            </a:solidFill>
            <a:ln w="9525">
              <a:noFill/>
              <a:round/>
              <a:headEnd/>
              <a:tailEnd/>
            </a:ln>
          </p:spPr>
          <p:txBody>
            <a:bodyPr/>
            <a:lstStyle/>
            <a:p>
              <a:endParaRPr lang="en-US"/>
            </a:p>
          </p:txBody>
        </p:sp>
        <p:sp>
          <p:nvSpPr>
            <p:cNvPr id="30346" name="Freeform 2698"/>
            <p:cNvSpPr>
              <a:spLocks/>
            </p:cNvSpPr>
            <p:nvPr/>
          </p:nvSpPr>
          <p:spPr bwMode="auto">
            <a:xfrm>
              <a:off x="3013" y="1316"/>
              <a:ext cx="13" cy="29"/>
            </a:xfrm>
            <a:custGeom>
              <a:avLst/>
              <a:gdLst/>
              <a:ahLst/>
              <a:cxnLst>
                <a:cxn ang="0">
                  <a:pos x="36" y="0"/>
                </a:cxn>
                <a:cxn ang="0">
                  <a:pos x="0" y="53"/>
                </a:cxn>
                <a:cxn ang="0">
                  <a:pos x="10" y="115"/>
                </a:cxn>
                <a:cxn ang="0">
                  <a:pos x="51" y="48"/>
                </a:cxn>
                <a:cxn ang="0">
                  <a:pos x="36" y="0"/>
                </a:cxn>
                <a:cxn ang="0">
                  <a:pos x="36" y="0"/>
                </a:cxn>
              </a:cxnLst>
              <a:rect l="0" t="0" r="r" b="b"/>
              <a:pathLst>
                <a:path w="51" h="115">
                  <a:moveTo>
                    <a:pt x="36" y="0"/>
                  </a:moveTo>
                  <a:lnTo>
                    <a:pt x="0" y="53"/>
                  </a:lnTo>
                  <a:lnTo>
                    <a:pt x="10" y="115"/>
                  </a:lnTo>
                  <a:lnTo>
                    <a:pt x="51" y="48"/>
                  </a:lnTo>
                  <a:lnTo>
                    <a:pt x="36" y="0"/>
                  </a:lnTo>
                  <a:lnTo>
                    <a:pt x="36" y="0"/>
                  </a:lnTo>
                  <a:close/>
                </a:path>
              </a:pathLst>
            </a:custGeom>
            <a:solidFill>
              <a:schemeClr val="hlink"/>
            </a:solidFill>
            <a:ln w="9525">
              <a:noFill/>
              <a:round/>
              <a:headEnd/>
              <a:tailEnd/>
            </a:ln>
          </p:spPr>
          <p:txBody>
            <a:bodyPr/>
            <a:lstStyle/>
            <a:p>
              <a:endParaRPr lang="en-US"/>
            </a:p>
          </p:txBody>
        </p:sp>
        <p:sp>
          <p:nvSpPr>
            <p:cNvPr id="30347" name="Freeform 2699"/>
            <p:cNvSpPr>
              <a:spLocks/>
            </p:cNvSpPr>
            <p:nvPr/>
          </p:nvSpPr>
          <p:spPr bwMode="auto">
            <a:xfrm>
              <a:off x="3015" y="1215"/>
              <a:ext cx="26" cy="54"/>
            </a:xfrm>
            <a:custGeom>
              <a:avLst/>
              <a:gdLst/>
              <a:ahLst/>
              <a:cxnLst>
                <a:cxn ang="0">
                  <a:pos x="0" y="81"/>
                </a:cxn>
                <a:cxn ang="0">
                  <a:pos x="74" y="214"/>
                </a:cxn>
                <a:cxn ang="0">
                  <a:pos x="103" y="183"/>
                </a:cxn>
                <a:cxn ang="0">
                  <a:pos x="8" y="0"/>
                </a:cxn>
                <a:cxn ang="0">
                  <a:pos x="0" y="81"/>
                </a:cxn>
                <a:cxn ang="0">
                  <a:pos x="0" y="81"/>
                </a:cxn>
              </a:cxnLst>
              <a:rect l="0" t="0" r="r" b="b"/>
              <a:pathLst>
                <a:path w="103" h="214">
                  <a:moveTo>
                    <a:pt x="0" y="81"/>
                  </a:moveTo>
                  <a:lnTo>
                    <a:pt x="74" y="214"/>
                  </a:lnTo>
                  <a:lnTo>
                    <a:pt x="103" y="183"/>
                  </a:lnTo>
                  <a:lnTo>
                    <a:pt x="8" y="0"/>
                  </a:lnTo>
                  <a:lnTo>
                    <a:pt x="0" y="81"/>
                  </a:lnTo>
                  <a:lnTo>
                    <a:pt x="0" y="81"/>
                  </a:lnTo>
                  <a:close/>
                </a:path>
              </a:pathLst>
            </a:custGeom>
            <a:solidFill>
              <a:schemeClr val="hlink"/>
            </a:solidFill>
            <a:ln w="9525">
              <a:noFill/>
              <a:round/>
              <a:headEnd/>
              <a:tailEnd/>
            </a:ln>
          </p:spPr>
          <p:txBody>
            <a:bodyPr/>
            <a:lstStyle/>
            <a:p>
              <a:endParaRPr lang="en-US"/>
            </a:p>
          </p:txBody>
        </p:sp>
        <p:sp>
          <p:nvSpPr>
            <p:cNvPr id="30348" name="Freeform 2700"/>
            <p:cNvSpPr>
              <a:spLocks/>
            </p:cNvSpPr>
            <p:nvPr/>
          </p:nvSpPr>
          <p:spPr bwMode="auto">
            <a:xfrm>
              <a:off x="2932" y="870"/>
              <a:ext cx="83" cy="456"/>
            </a:xfrm>
            <a:custGeom>
              <a:avLst/>
              <a:gdLst/>
              <a:ahLst/>
              <a:cxnLst>
                <a:cxn ang="0">
                  <a:pos x="330" y="0"/>
                </a:cxn>
                <a:cxn ang="0">
                  <a:pos x="221" y="129"/>
                </a:cxn>
                <a:cxn ang="0">
                  <a:pos x="201" y="191"/>
                </a:cxn>
                <a:cxn ang="0">
                  <a:pos x="196" y="431"/>
                </a:cxn>
                <a:cxn ang="0">
                  <a:pos x="178" y="1372"/>
                </a:cxn>
                <a:cxn ang="0">
                  <a:pos x="2" y="1338"/>
                </a:cxn>
                <a:cxn ang="0">
                  <a:pos x="0" y="1379"/>
                </a:cxn>
                <a:cxn ang="0">
                  <a:pos x="67" y="1391"/>
                </a:cxn>
                <a:cxn ang="0">
                  <a:pos x="177" y="1425"/>
                </a:cxn>
                <a:cxn ang="0">
                  <a:pos x="178" y="1511"/>
                </a:cxn>
                <a:cxn ang="0">
                  <a:pos x="167" y="1667"/>
                </a:cxn>
                <a:cxn ang="0">
                  <a:pos x="164" y="1722"/>
                </a:cxn>
                <a:cxn ang="0">
                  <a:pos x="139" y="1813"/>
                </a:cxn>
                <a:cxn ang="0">
                  <a:pos x="179" y="1826"/>
                </a:cxn>
                <a:cxn ang="0">
                  <a:pos x="207" y="1694"/>
                </a:cxn>
                <a:cxn ang="0">
                  <a:pos x="216" y="1443"/>
                </a:cxn>
                <a:cxn ang="0">
                  <a:pos x="289" y="1479"/>
                </a:cxn>
                <a:cxn ang="0">
                  <a:pos x="290" y="1430"/>
                </a:cxn>
                <a:cxn ang="0">
                  <a:pos x="215" y="1390"/>
                </a:cxn>
                <a:cxn ang="0">
                  <a:pos x="239" y="208"/>
                </a:cxn>
                <a:cxn ang="0">
                  <a:pos x="259" y="144"/>
                </a:cxn>
                <a:cxn ang="0">
                  <a:pos x="330" y="71"/>
                </a:cxn>
                <a:cxn ang="0">
                  <a:pos x="330" y="0"/>
                </a:cxn>
                <a:cxn ang="0">
                  <a:pos x="330" y="0"/>
                </a:cxn>
              </a:cxnLst>
              <a:rect l="0" t="0" r="r" b="b"/>
              <a:pathLst>
                <a:path w="330" h="1826">
                  <a:moveTo>
                    <a:pt x="330" y="0"/>
                  </a:moveTo>
                  <a:lnTo>
                    <a:pt x="221" y="129"/>
                  </a:lnTo>
                  <a:lnTo>
                    <a:pt x="201" y="191"/>
                  </a:lnTo>
                  <a:lnTo>
                    <a:pt x="196" y="431"/>
                  </a:lnTo>
                  <a:lnTo>
                    <a:pt x="178" y="1372"/>
                  </a:lnTo>
                  <a:lnTo>
                    <a:pt x="2" y="1338"/>
                  </a:lnTo>
                  <a:lnTo>
                    <a:pt x="0" y="1379"/>
                  </a:lnTo>
                  <a:lnTo>
                    <a:pt x="67" y="1391"/>
                  </a:lnTo>
                  <a:lnTo>
                    <a:pt x="177" y="1425"/>
                  </a:lnTo>
                  <a:lnTo>
                    <a:pt x="178" y="1511"/>
                  </a:lnTo>
                  <a:lnTo>
                    <a:pt x="167" y="1667"/>
                  </a:lnTo>
                  <a:lnTo>
                    <a:pt x="164" y="1722"/>
                  </a:lnTo>
                  <a:lnTo>
                    <a:pt x="139" y="1813"/>
                  </a:lnTo>
                  <a:lnTo>
                    <a:pt x="179" y="1826"/>
                  </a:lnTo>
                  <a:lnTo>
                    <a:pt x="207" y="1694"/>
                  </a:lnTo>
                  <a:lnTo>
                    <a:pt x="216" y="1443"/>
                  </a:lnTo>
                  <a:lnTo>
                    <a:pt x="289" y="1479"/>
                  </a:lnTo>
                  <a:lnTo>
                    <a:pt x="290" y="1430"/>
                  </a:lnTo>
                  <a:lnTo>
                    <a:pt x="215" y="1390"/>
                  </a:lnTo>
                  <a:lnTo>
                    <a:pt x="239" y="208"/>
                  </a:lnTo>
                  <a:lnTo>
                    <a:pt x="259" y="144"/>
                  </a:lnTo>
                  <a:lnTo>
                    <a:pt x="330" y="71"/>
                  </a:lnTo>
                  <a:lnTo>
                    <a:pt x="330" y="0"/>
                  </a:lnTo>
                  <a:lnTo>
                    <a:pt x="330" y="0"/>
                  </a:lnTo>
                  <a:close/>
                </a:path>
              </a:pathLst>
            </a:custGeom>
            <a:solidFill>
              <a:schemeClr val="hlink"/>
            </a:solidFill>
            <a:ln w="9525">
              <a:noFill/>
              <a:round/>
              <a:headEnd/>
              <a:tailEnd/>
            </a:ln>
          </p:spPr>
          <p:txBody>
            <a:bodyPr/>
            <a:lstStyle/>
            <a:p>
              <a:endParaRPr lang="en-US"/>
            </a:p>
          </p:txBody>
        </p:sp>
        <p:sp>
          <p:nvSpPr>
            <p:cNvPr id="30349" name="Freeform 2701"/>
            <p:cNvSpPr>
              <a:spLocks/>
            </p:cNvSpPr>
            <p:nvPr/>
          </p:nvSpPr>
          <p:spPr bwMode="auto">
            <a:xfrm>
              <a:off x="2937" y="968"/>
              <a:ext cx="75" cy="19"/>
            </a:xfrm>
            <a:custGeom>
              <a:avLst/>
              <a:gdLst/>
              <a:ahLst/>
              <a:cxnLst>
                <a:cxn ang="0">
                  <a:pos x="0" y="2"/>
                </a:cxn>
                <a:cxn ang="0">
                  <a:pos x="82" y="0"/>
                </a:cxn>
                <a:cxn ang="0">
                  <a:pos x="141" y="0"/>
                </a:cxn>
                <a:cxn ang="0">
                  <a:pos x="246" y="16"/>
                </a:cxn>
                <a:cxn ang="0">
                  <a:pos x="300" y="30"/>
                </a:cxn>
                <a:cxn ang="0">
                  <a:pos x="300" y="78"/>
                </a:cxn>
                <a:cxn ang="0">
                  <a:pos x="220" y="47"/>
                </a:cxn>
                <a:cxn ang="0">
                  <a:pos x="126" y="33"/>
                </a:cxn>
                <a:cxn ang="0">
                  <a:pos x="68" y="33"/>
                </a:cxn>
                <a:cxn ang="0">
                  <a:pos x="6" y="37"/>
                </a:cxn>
                <a:cxn ang="0">
                  <a:pos x="0" y="2"/>
                </a:cxn>
                <a:cxn ang="0">
                  <a:pos x="0" y="2"/>
                </a:cxn>
              </a:cxnLst>
              <a:rect l="0" t="0" r="r" b="b"/>
              <a:pathLst>
                <a:path w="300" h="78">
                  <a:moveTo>
                    <a:pt x="0" y="2"/>
                  </a:moveTo>
                  <a:lnTo>
                    <a:pt x="82" y="0"/>
                  </a:lnTo>
                  <a:lnTo>
                    <a:pt x="141" y="0"/>
                  </a:lnTo>
                  <a:lnTo>
                    <a:pt x="246" y="16"/>
                  </a:lnTo>
                  <a:lnTo>
                    <a:pt x="300" y="30"/>
                  </a:lnTo>
                  <a:lnTo>
                    <a:pt x="300" y="78"/>
                  </a:lnTo>
                  <a:lnTo>
                    <a:pt x="220" y="47"/>
                  </a:lnTo>
                  <a:lnTo>
                    <a:pt x="126" y="33"/>
                  </a:lnTo>
                  <a:lnTo>
                    <a:pt x="68" y="33"/>
                  </a:lnTo>
                  <a:lnTo>
                    <a:pt x="6" y="37"/>
                  </a:lnTo>
                  <a:lnTo>
                    <a:pt x="0" y="2"/>
                  </a:lnTo>
                  <a:lnTo>
                    <a:pt x="0" y="2"/>
                  </a:lnTo>
                  <a:close/>
                </a:path>
              </a:pathLst>
            </a:custGeom>
            <a:solidFill>
              <a:schemeClr val="hlink"/>
            </a:solidFill>
            <a:ln w="9525">
              <a:noFill/>
              <a:round/>
              <a:headEnd/>
              <a:tailEnd/>
            </a:ln>
          </p:spPr>
          <p:txBody>
            <a:bodyPr/>
            <a:lstStyle/>
            <a:p>
              <a:endParaRPr lang="en-US"/>
            </a:p>
          </p:txBody>
        </p:sp>
        <p:sp>
          <p:nvSpPr>
            <p:cNvPr id="30350" name="Freeform 2702"/>
            <p:cNvSpPr>
              <a:spLocks/>
            </p:cNvSpPr>
            <p:nvPr/>
          </p:nvSpPr>
          <p:spPr bwMode="auto">
            <a:xfrm>
              <a:off x="2927" y="807"/>
              <a:ext cx="95" cy="547"/>
            </a:xfrm>
            <a:custGeom>
              <a:avLst/>
              <a:gdLst/>
              <a:ahLst/>
              <a:cxnLst>
                <a:cxn ang="0">
                  <a:pos x="23" y="35"/>
                </a:cxn>
                <a:cxn ang="0">
                  <a:pos x="61" y="6"/>
                </a:cxn>
                <a:cxn ang="0">
                  <a:pos x="128" y="0"/>
                </a:cxn>
                <a:cxn ang="0">
                  <a:pos x="316" y="20"/>
                </a:cxn>
                <a:cxn ang="0">
                  <a:pos x="380" y="68"/>
                </a:cxn>
                <a:cxn ang="0">
                  <a:pos x="345" y="2185"/>
                </a:cxn>
                <a:cxn ang="0">
                  <a:pos x="320" y="2184"/>
                </a:cxn>
                <a:cxn ang="0">
                  <a:pos x="305" y="2131"/>
                </a:cxn>
                <a:cxn ang="0">
                  <a:pos x="340" y="134"/>
                </a:cxn>
                <a:cxn ang="0">
                  <a:pos x="334" y="103"/>
                </a:cxn>
                <a:cxn ang="0">
                  <a:pos x="311" y="85"/>
                </a:cxn>
                <a:cxn ang="0">
                  <a:pos x="259" y="67"/>
                </a:cxn>
                <a:cxn ang="0">
                  <a:pos x="94" y="50"/>
                </a:cxn>
                <a:cxn ang="0">
                  <a:pos x="63" y="82"/>
                </a:cxn>
                <a:cxn ang="0">
                  <a:pos x="50" y="173"/>
                </a:cxn>
                <a:cxn ang="0">
                  <a:pos x="44" y="2015"/>
                </a:cxn>
                <a:cxn ang="0">
                  <a:pos x="0" y="2043"/>
                </a:cxn>
                <a:cxn ang="0">
                  <a:pos x="4" y="103"/>
                </a:cxn>
                <a:cxn ang="0">
                  <a:pos x="23" y="35"/>
                </a:cxn>
                <a:cxn ang="0">
                  <a:pos x="23" y="35"/>
                </a:cxn>
              </a:cxnLst>
              <a:rect l="0" t="0" r="r" b="b"/>
              <a:pathLst>
                <a:path w="380" h="2185">
                  <a:moveTo>
                    <a:pt x="23" y="35"/>
                  </a:moveTo>
                  <a:lnTo>
                    <a:pt x="61" y="6"/>
                  </a:lnTo>
                  <a:lnTo>
                    <a:pt x="128" y="0"/>
                  </a:lnTo>
                  <a:lnTo>
                    <a:pt x="316" y="20"/>
                  </a:lnTo>
                  <a:lnTo>
                    <a:pt x="380" y="68"/>
                  </a:lnTo>
                  <a:lnTo>
                    <a:pt x="345" y="2185"/>
                  </a:lnTo>
                  <a:lnTo>
                    <a:pt x="320" y="2184"/>
                  </a:lnTo>
                  <a:lnTo>
                    <a:pt x="305" y="2131"/>
                  </a:lnTo>
                  <a:lnTo>
                    <a:pt x="340" y="134"/>
                  </a:lnTo>
                  <a:lnTo>
                    <a:pt x="334" y="103"/>
                  </a:lnTo>
                  <a:lnTo>
                    <a:pt x="311" y="85"/>
                  </a:lnTo>
                  <a:lnTo>
                    <a:pt x="259" y="67"/>
                  </a:lnTo>
                  <a:lnTo>
                    <a:pt x="94" y="50"/>
                  </a:lnTo>
                  <a:lnTo>
                    <a:pt x="63" y="82"/>
                  </a:lnTo>
                  <a:lnTo>
                    <a:pt x="50" y="173"/>
                  </a:lnTo>
                  <a:lnTo>
                    <a:pt x="44" y="2015"/>
                  </a:lnTo>
                  <a:lnTo>
                    <a:pt x="0" y="2043"/>
                  </a:lnTo>
                  <a:lnTo>
                    <a:pt x="4" y="103"/>
                  </a:lnTo>
                  <a:lnTo>
                    <a:pt x="23" y="35"/>
                  </a:lnTo>
                  <a:lnTo>
                    <a:pt x="23" y="35"/>
                  </a:lnTo>
                  <a:close/>
                </a:path>
              </a:pathLst>
            </a:custGeom>
            <a:solidFill>
              <a:schemeClr val="hlink"/>
            </a:solidFill>
            <a:ln w="9525">
              <a:noFill/>
              <a:round/>
              <a:headEnd/>
              <a:tailEnd/>
            </a:ln>
          </p:spPr>
          <p:txBody>
            <a:bodyPr/>
            <a:lstStyle/>
            <a:p>
              <a:endParaRPr lang="en-US"/>
            </a:p>
          </p:txBody>
        </p:sp>
        <p:sp>
          <p:nvSpPr>
            <p:cNvPr id="30351" name="Freeform 2703"/>
            <p:cNvSpPr>
              <a:spLocks/>
            </p:cNvSpPr>
            <p:nvPr/>
          </p:nvSpPr>
          <p:spPr bwMode="auto">
            <a:xfrm>
              <a:off x="2949" y="810"/>
              <a:ext cx="78" cy="568"/>
            </a:xfrm>
            <a:custGeom>
              <a:avLst/>
              <a:gdLst/>
              <a:ahLst/>
              <a:cxnLst>
                <a:cxn ang="0">
                  <a:pos x="158" y="0"/>
                </a:cxn>
                <a:cxn ang="0">
                  <a:pos x="226" y="4"/>
                </a:cxn>
                <a:cxn ang="0">
                  <a:pos x="269" y="27"/>
                </a:cxn>
                <a:cxn ang="0">
                  <a:pos x="300" y="59"/>
                </a:cxn>
                <a:cxn ang="0">
                  <a:pos x="315" y="102"/>
                </a:cxn>
                <a:cxn ang="0">
                  <a:pos x="315" y="160"/>
                </a:cxn>
                <a:cxn ang="0">
                  <a:pos x="269" y="2183"/>
                </a:cxn>
                <a:cxn ang="0">
                  <a:pos x="0" y="2272"/>
                </a:cxn>
                <a:cxn ang="0">
                  <a:pos x="0" y="2259"/>
                </a:cxn>
                <a:cxn ang="0">
                  <a:pos x="247" y="2170"/>
                </a:cxn>
                <a:cxn ang="0">
                  <a:pos x="290" y="128"/>
                </a:cxn>
                <a:cxn ang="0">
                  <a:pos x="283" y="73"/>
                </a:cxn>
                <a:cxn ang="0">
                  <a:pos x="253" y="38"/>
                </a:cxn>
                <a:cxn ang="0">
                  <a:pos x="225" y="17"/>
                </a:cxn>
                <a:cxn ang="0">
                  <a:pos x="158" y="0"/>
                </a:cxn>
                <a:cxn ang="0">
                  <a:pos x="158" y="0"/>
                </a:cxn>
              </a:cxnLst>
              <a:rect l="0" t="0" r="r" b="b"/>
              <a:pathLst>
                <a:path w="315" h="2272">
                  <a:moveTo>
                    <a:pt x="158" y="0"/>
                  </a:moveTo>
                  <a:lnTo>
                    <a:pt x="226" y="4"/>
                  </a:lnTo>
                  <a:lnTo>
                    <a:pt x="269" y="27"/>
                  </a:lnTo>
                  <a:lnTo>
                    <a:pt x="300" y="59"/>
                  </a:lnTo>
                  <a:lnTo>
                    <a:pt x="315" y="102"/>
                  </a:lnTo>
                  <a:lnTo>
                    <a:pt x="315" y="160"/>
                  </a:lnTo>
                  <a:lnTo>
                    <a:pt x="269" y="2183"/>
                  </a:lnTo>
                  <a:lnTo>
                    <a:pt x="0" y="2272"/>
                  </a:lnTo>
                  <a:lnTo>
                    <a:pt x="0" y="2259"/>
                  </a:lnTo>
                  <a:lnTo>
                    <a:pt x="247" y="2170"/>
                  </a:lnTo>
                  <a:lnTo>
                    <a:pt x="290" y="128"/>
                  </a:lnTo>
                  <a:lnTo>
                    <a:pt x="283" y="73"/>
                  </a:lnTo>
                  <a:lnTo>
                    <a:pt x="253" y="38"/>
                  </a:lnTo>
                  <a:lnTo>
                    <a:pt x="225" y="17"/>
                  </a:lnTo>
                  <a:lnTo>
                    <a:pt x="158" y="0"/>
                  </a:lnTo>
                  <a:lnTo>
                    <a:pt x="158" y="0"/>
                  </a:lnTo>
                  <a:close/>
                </a:path>
              </a:pathLst>
            </a:custGeom>
            <a:solidFill>
              <a:srgbClr val="000000"/>
            </a:solidFill>
            <a:ln w="9525">
              <a:noFill/>
              <a:round/>
              <a:headEnd/>
              <a:tailEnd/>
            </a:ln>
          </p:spPr>
          <p:txBody>
            <a:bodyPr/>
            <a:lstStyle/>
            <a:p>
              <a:endParaRPr lang="en-US"/>
            </a:p>
          </p:txBody>
        </p:sp>
        <p:sp>
          <p:nvSpPr>
            <p:cNvPr id="30352" name="Freeform 2704"/>
            <p:cNvSpPr>
              <a:spLocks/>
            </p:cNvSpPr>
            <p:nvPr/>
          </p:nvSpPr>
          <p:spPr bwMode="auto">
            <a:xfrm>
              <a:off x="2936" y="819"/>
              <a:ext cx="75" cy="387"/>
            </a:xfrm>
            <a:custGeom>
              <a:avLst/>
              <a:gdLst/>
              <a:ahLst/>
              <a:cxnLst>
                <a:cxn ang="0">
                  <a:pos x="299" y="64"/>
                </a:cxn>
                <a:cxn ang="0">
                  <a:pos x="283" y="36"/>
                </a:cxn>
                <a:cxn ang="0">
                  <a:pos x="246" y="17"/>
                </a:cxn>
                <a:cxn ang="0">
                  <a:pos x="56" y="0"/>
                </a:cxn>
                <a:cxn ang="0">
                  <a:pos x="30" y="18"/>
                </a:cxn>
                <a:cxn ang="0">
                  <a:pos x="14" y="44"/>
                </a:cxn>
                <a:cxn ang="0">
                  <a:pos x="4" y="103"/>
                </a:cxn>
                <a:cxn ang="0">
                  <a:pos x="0" y="1544"/>
                </a:cxn>
                <a:cxn ang="0">
                  <a:pos x="15" y="1548"/>
                </a:cxn>
                <a:cxn ang="0">
                  <a:pos x="27" y="89"/>
                </a:cxn>
                <a:cxn ang="0">
                  <a:pos x="34" y="51"/>
                </a:cxn>
                <a:cxn ang="0">
                  <a:pos x="49" y="23"/>
                </a:cxn>
                <a:cxn ang="0">
                  <a:pos x="79" y="18"/>
                </a:cxn>
                <a:cxn ang="0">
                  <a:pos x="245" y="34"/>
                </a:cxn>
                <a:cxn ang="0">
                  <a:pos x="299" y="64"/>
                </a:cxn>
                <a:cxn ang="0">
                  <a:pos x="299" y="64"/>
                </a:cxn>
              </a:cxnLst>
              <a:rect l="0" t="0" r="r" b="b"/>
              <a:pathLst>
                <a:path w="299" h="1548">
                  <a:moveTo>
                    <a:pt x="299" y="64"/>
                  </a:moveTo>
                  <a:lnTo>
                    <a:pt x="283" y="36"/>
                  </a:lnTo>
                  <a:lnTo>
                    <a:pt x="246" y="17"/>
                  </a:lnTo>
                  <a:lnTo>
                    <a:pt x="56" y="0"/>
                  </a:lnTo>
                  <a:lnTo>
                    <a:pt x="30" y="18"/>
                  </a:lnTo>
                  <a:lnTo>
                    <a:pt x="14" y="44"/>
                  </a:lnTo>
                  <a:lnTo>
                    <a:pt x="4" y="103"/>
                  </a:lnTo>
                  <a:lnTo>
                    <a:pt x="0" y="1544"/>
                  </a:lnTo>
                  <a:lnTo>
                    <a:pt x="15" y="1548"/>
                  </a:lnTo>
                  <a:lnTo>
                    <a:pt x="27" y="89"/>
                  </a:lnTo>
                  <a:lnTo>
                    <a:pt x="34" y="51"/>
                  </a:lnTo>
                  <a:lnTo>
                    <a:pt x="49" y="23"/>
                  </a:lnTo>
                  <a:lnTo>
                    <a:pt x="79" y="18"/>
                  </a:lnTo>
                  <a:lnTo>
                    <a:pt x="245" y="34"/>
                  </a:lnTo>
                  <a:lnTo>
                    <a:pt x="299" y="64"/>
                  </a:lnTo>
                  <a:lnTo>
                    <a:pt x="299" y="64"/>
                  </a:lnTo>
                  <a:close/>
                </a:path>
              </a:pathLst>
            </a:custGeom>
            <a:solidFill>
              <a:srgbClr val="000000"/>
            </a:solidFill>
            <a:ln w="9525">
              <a:noFill/>
              <a:round/>
              <a:headEnd/>
              <a:tailEnd/>
            </a:ln>
          </p:spPr>
          <p:txBody>
            <a:bodyPr/>
            <a:lstStyle/>
            <a:p>
              <a:endParaRPr lang="en-US"/>
            </a:p>
          </p:txBody>
        </p:sp>
        <p:sp>
          <p:nvSpPr>
            <p:cNvPr id="30353" name="Freeform 2705"/>
            <p:cNvSpPr>
              <a:spLocks/>
            </p:cNvSpPr>
            <p:nvPr/>
          </p:nvSpPr>
          <p:spPr bwMode="auto">
            <a:xfrm>
              <a:off x="2870" y="1313"/>
              <a:ext cx="79" cy="65"/>
            </a:xfrm>
            <a:custGeom>
              <a:avLst/>
              <a:gdLst/>
              <a:ahLst/>
              <a:cxnLst>
                <a:cxn ang="0">
                  <a:pos x="227" y="0"/>
                </a:cxn>
                <a:cxn ang="0">
                  <a:pos x="0" y="66"/>
                </a:cxn>
                <a:cxn ang="0">
                  <a:pos x="6" y="85"/>
                </a:cxn>
                <a:cxn ang="0">
                  <a:pos x="315" y="261"/>
                </a:cxn>
                <a:cxn ang="0">
                  <a:pos x="315" y="247"/>
                </a:cxn>
                <a:cxn ang="0">
                  <a:pos x="21" y="76"/>
                </a:cxn>
                <a:cxn ang="0">
                  <a:pos x="227" y="0"/>
                </a:cxn>
                <a:cxn ang="0">
                  <a:pos x="227" y="0"/>
                </a:cxn>
              </a:cxnLst>
              <a:rect l="0" t="0" r="r" b="b"/>
              <a:pathLst>
                <a:path w="315" h="261">
                  <a:moveTo>
                    <a:pt x="227" y="0"/>
                  </a:moveTo>
                  <a:lnTo>
                    <a:pt x="0" y="66"/>
                  </a:lnTo>
                  <a:lnTo>
                    <a:pt x="6" y="85"/>
                  </a:lnTo>
                  <a:lnTo>
                    <a:pt x="315" y="261"/>
                  </a:lnTo>
                  <a:lnTo>
                    <a:pt x="315" y="247"/>
                  </a:lnTo>
                  <a:lnTo>
                    <a:pt x="21" y="76"/>
                  </a:lnTo>
                  <a:lnTo>
                    <a:pt x="227" y="0"/>
                  </a:lnTo>
                  <a:lnTo>
                    <a:pt x="227" y="0"/>
                  </a:lnTo>
                  <a:close/>
                </a:path>
              </a:pathLst>
            </a:custGeom>
            <a:solidFill>
              <a:srgbClr val="000000"/>
            </a:solidFill>
            <a:ln w="9525">
              <a:noFill/>
              <a:round/>
              <a:headEnd/>
              <a:tailEnd/>
            </a:ln>
          </p:spPr>
          <p:txBody>
            <a:bodyPr/>
            <a:lstStyle/>
            <a:p>
              <a:endParaRPr lang="en-US"/>
            </a:p>
          </p:txBody>
        </p:sp>
        <p:sp>
          <p:nvSpPr>
            <p:cNvPr id="30354" name="Freeform 2706"/>
            <p:cNvSpPr>
              <a:spLocks/>
            </p:cNvSpPr>
            <p:nvPr/>
          </p:nvSpPr>
          <p:spPr bwMode="auto">
            <a:xfrm>
              <a:off x="2934" y="1216"/>
              <a:ext cx="31" cy="98"/>
            </a:xfrm>
            <a:custGeom>
              <a:avLst/>
              <a:gdLst/>
              <a:ahLst/>
              <a:cxnLst>
                <a:cxn ang="0">
                  <a:pos x="57" y="45"/>
                </a:cxn>
                <a:cxn ang="0">
                  <a:pos x="29" y="81"/>
                </a:cxn>
                <a:cxn ang="0">
                  <a:pos x="30" y="2"/>
                </a:cxn>
                <a:cxn ang="0">
                  <a:pos x="14" y="0"/>
                </a:cxn>
                <a:cxn ang="0">
                  <a:pos x="0" y="393"/>
                </a:cxn>
                <a:cxn ang="0">
                  <a:pos x="16" y="393"/>
                </a:cxn>
                <a:cxn ang="0">
                  <a:pos x="18" y="314"/>
                </a:cxn>
                <a:cxn ang="0">
                  <a:pos x="66" y="238"/>
                </a:cxn>
                <a:cxn ang="0">
                  <a:pos x="47" y="212"/>
                </a:cxn>
                <a:cxn ang="0">
                  <a:pos x="44" y="164"/>
                </a:cxn>
                <a:cxn ang="0">
                  <a:pos x="59" y="125"/>
                </a:cxn>
                <a:cxn ang="0">
                  <a:pos x="77" y="97"/>
                </a:cxn>
                <a:cxn ang="0">
                  <a:pos x="124" y="151"/>
                </a:cxn>
                <a:cxn ang="0">
                  <a:pos x="57" y="4"/>
                </a:cxn>
                <a:cxn ang="0">
                  <a:pos x="57" y="45"/>
                </a:cxn>
                <a:cxn ang="0">
                  <a:pos x="57" y="45"/>
                </a:cxn>
              </a:cxnLst>
              <a:rect l="0" t="0" r="r" b="b"/>
              <a:pathLst>
                <a:path w="124" h="393">
                  <a:moveTo>
                    <a:pt x="57" y="45"/>
                  </a:moveTo>
                  <a:lnTo>
                    <a:pt x="29" y="81"/>
                  </a:lnTo>
                  <a:lnTo>
                    <a:pt x="30" y="2"/>
                  </a:lnTo>
                  <a:lnTo>
                    <a:pt x="14" y="0"/>
                  </a:lnTo>
                  <a:lnTo>
                    <a:pt x="0" y="393"/>
                  </a:lnTo>
                  <a:lnTo>
                    <a:pt x="16" y="393"/>
                  </a:lnTo>
                  <a:lnTo>
                    <a:pt x="18" y="314"/>
                  </a:lnTo>
                  <a:lnTo>
                    <a:pt x="66" y="238"/>
                  </a:lnTo>
                  <a:lnTo>
                    <a:pt x="47" y="212"/>
                  </a:lnTo>
                  <a:lnTo>
                    <a:pt x="44" y="164"/>
                  </a:lnTo>
                  <a:lnTo>
                    <a:pt x="59" y="125"/>
                  </a:lnTo>
                  <a:lnTo>
                    <a:pt x="77" y="97"/>
                  </a:lnTo>
                  <a:lnTo>
                    <a:pt x="124" y="151"/>
                  </a:lnTo>
                  <a:lnTo>
                    <a:pt x="57" y="4"/>
                  </a:lnTo>
                  <a:lnTo>
                    <a:pt x="57" y="45"/>
                  </a:lnTo>
                  <a:lnTo>
                    <a:pt x="57" y="45"/>
                  </a:lnTo>
                  <a:close/>
                </a:path>
              </a:pathLst>
            </a:custGeom>
            <a:solidFill>
              <a:srgbClr val="000000"/>
            </a:solidFill>
            <a:ln w="9525">
              <a:noFill/>
              <a:round/>
              <a:headEnd/>
              <a:tailEnd/>
            </a:ln>
          </p:spPr>
          <p:txBody>
            <a:bodyPr/>
            <a:lstStyle/>
            <a:p>
              <a:endParaRPr lang="en-US"/>
            </a:p>
          </p:txBody>
        </p:sp>
        <p:sp>
          <p:nvSpPr>
            <p:cNvPr id="30355" name="Freeform 2707"/>
            <p:cNvSpPr>
              <a:spLocks/>
            </p:cNvSpPr>
            <p:nvPr/>
          </p:nvSpPr>
          <p:spPr bwMode="auto">
            <a:xfrm>
              <a:off x="2953" y="1219"/>
              <a:ext cx="25" cy="34"/>
            </a:xfrm>
            <a:custGeom>
              <a:avLst/>
              <a:gdLst/>
              <a:ahLst/>
              <a:cxnLst>
                <a:cxn ang="0">
                  <a:pos x="0" y="0"/>
                </a:cxn>
                <a:cxn ang="0">
                  <a:pos x="50" y="12"/>
                </a:cxn>
                <a:cxn ang="0">
                  <a:pos x="100" y="29"/>
                </a:cxn>
                <a:cxn ang="0">
                  <a:pos x="97" y="138"/>
                </a:cxn>
                <a:cxn ang="0">
                  <a:pos x="86" y="91"/>
                </a:cxn>
                <a:cxn ang="0">
                  <a:pos x="69" y="78"/>
                </a:cxn>
                <a:cxn ang="0">
                  <a:pos x="50" y="73"/>
                </a:cxn>
                <a:cxn ang="0">
                  <a:pos x="65" y="132"/>
                </a:cxn>
                <a:cxn ang="0">
                  <a:pos x="0" y="0"/>
                </a:cxn>
                <a:cxn ang="0">
                  <a:pos x="0" y="0"/>
                </a:cxn>
              </a:cxnLst>
              <a:rect l="0" t="0" r="r" b="b"/>
              <a:pathLst>
                <a:path w="100" h="138">
                  <a:moveTo>
                    <a:pt x="0" y="0"/>
                  </a:moveTo>
                  <a:lnTo>
                    <a:pt x="50" y="12"/>
                  </a:lnTo>
                  <a:lnTo>
                    <a:pt x="100" y="29"/>
                  </a:lnTo>
                  <a:lnTo>
                    <a:pt x="97" y="138"/>
                  </a:lnTo>
                  <a:lnTo>
                    <a:pt x="86" y="91"/>
                  </a:lnTo>
                  <a:lnTo>
                    <a:pt x="69" y="78"/>
                  </a:lnTo>
                  <a:lnTo>
                    <a:pt x="50" y="73"/>
                  </a:lnTo>
                  <a:lnTo>
                    <a:pt x="65" y="132"/>
                  </a:lnTo>
                  <a:lnTo>
                    <a:pt x="0" y="0"/>
                  </a:lnTo>
                  <a:lnTo>
                    <a:pt x="0" y="0"/>
                  </a:lnTo>
                  <a:close/>
                </a:path>
              </a:pathLst>
            </a:custGeom>
            <a:solidFill>
              <a:srgbClr val="000000"/>
            </a:solidFill>
            <a:ln w="9525">
              <a:noFill/>
              <a:round/>
              <a:headEnd/>
              <a:tailEnd/>
            </a:ln>
          </p:spPr>
          <p:txBody>
            <a:bodyPr/>
            <a:lstStyle/>
            <a:p>
              <a:endParaRPr lang="en-US"/>
            </a:p>
          </p:txBody>
        </p:sp>
        <p:sp>
          <p:nvSpPr>
            <p:cNvPr id="30356" name="Freeform 2708"/>
            <p:cNvSpPr>
              <a:spLocks/>
            </p:cNvSpPr>
            <p:nvPr/>
          </p:nvSpPr>
          <p:spPr bwMode="auto">
            <a:xfrm>
              <a:off x="2941" y="1264"/>
              <a:ext cx="35" cy="41"/>
            </a:xfrm>
            <a:custGeom>
              <a:avLst/>
              <a:gdLst/>
              <a:ahLst/>
              <a:cxnLst>
                <a:cxn ang="0">
                  <a:pos x="62" y="60"/>
                </a:cxn>
                <a:cxn ang="0">
                  <a:pos x="0" y="153"/>
                </a:cxn>
                <a:cxn ang="0">
                  <a:pos x="43" y="164"/>
                </a:cxn>
                <a:cxn ang="0">
                  <a:pos x="92" y="157"/>
                </a:cxn>
                <a:cxn ang="0">
                  <a:pos x="134" y="123"/>
                </a:cxn>
                <a:cxn ang="0">
                  <a:pos x="140" y="0"/>
                </a:cxn>
                <a:cxn ang="0">
                  <a:pos x="124" y="35"/>
                </a:cxn>
                <a:cxn ang="0">
                  <a:pos x="95" y="59"/>
                </a:cxn>
                <a:cxn ang="0">
                  <a:pos x="62" y="60"/>
                </a:cxn>
                <a:cxn ang="0">
                  <a:pos x="62" y="60"/>
                </a:cxn>
              </a:cxnLst>
              <a:rect l="0" t="0" r="r" b="b"/>
              <a:pathLst>
                <a:path w="140" h="164">
                  <a:moveTo>
                    <a:pt x="62" y="60"/>
                  </a:moveTo>
                  <a:lnTo>
                    <a:pt x="0" y="153"/>
                  </a:lnTo>
                  <a:lnTo>
                    <a:pt x="43" y="164"/>
                  </a:lnTo>
                  <a:lnTo>
                    <a:pt x="92" y="157"/>
                  </a:lnTo>
                  <a:lnTo>
                    <a:pt x="134" y="123"/>
                  </a:lnTo>
                  <a:lnTo>
                    <a:pt x="140" y="0"/>
                  </a:lnTo>
                  <a:lnTo>
                    <a:pt x="124" y="35"/>
                  </a:lnTo>
                  <a:lnTo>
                    <a:pt x="95" y="59"/>
                  </a:lnTo>
                  <a:lnTo>
                    <a:pt x="62" y="60"/>
                  </a:lnTo>
                  <a:lnTo>
                    <a:pt x="62" y="60"/>
                  </a:lnTo>
                  <a:close/>
                </a:path>
              </a:pathLst>
            </a:custGeom>
            <a:solidFill>
              <a:srgbClr val="000000"/>
            </a:solidFill>
            <a:ln w="9525">
              <a:noFill/>
              <a:round/>
              <a:headEnd/>
              <a:tailEnd/>
            </a:ln>
          </p:spPr>
          <p:txBody>
            <a:bodyPr/>
            <a:lstStyle/>
            <a:p>
              <a:endParaRPr lang="en-US"/>
            </a:p>
          </p:txBody>
        </p:sp>
        <p:sp>
          <p:nvSpPr>
            <p:cNvPr id="30357" name="Freeform 2709"/>
            <p:cNvSpPr>
              <a:spLocks/>
            </p:cNvSpPr>
            <p:nvPr/>
          </p:nvSpPr>
          <p:spPr bwMode="auto">
            <a:xfrm>
              <a:off x="2952" y="1249"/>
              <a:ext cx="13" cy="17"/>
            </a:xfrm>
            <a:custGeom>
              <a:avLst/>
              <a:gdLst/>
              <a:ahLst/>
              <a:cxnLst>
                <a:cxn ang="0">
                  <a:pos x="18" y="0"/>
                </a:cxn>
                <a:cxn ang="0">
                  <a:pos x="0" y="23"/>
                </a:cxn>
                <a:cxn ang="0">
                  <a:pos x="4" y="55"/>
                </a:cxn>
                <a:cxn ang="0">
                  <a:pos x="19" y="68"/>
                </a:cxn>
                <a:cxn ang="0">
                  <a:pos x="53" y="33"/>
                </a:cxn>
                <a:cxn ang="0">
                  <a:pos x="47" y="10"/>
                </a:cxn>
                <a:cxn ang="0">
                  <a:pos x="18" y="0"/>
                </a:cxn>
                <a:cxn ang="0">
                  <a:pos x="18" y="0"/>
                </a:cxn>
              </a:cxnLst>
              <a:rect l="0" t="0" r="r" b="b"/>
              <a:pathLst>
                <a:path w="53" h="68">
                  <a:moveTo>
                    <a:pt x="18" y="0"/>
                  </a:moveTo>
                  <a:lnTo>
                    <a:pt x="0" y="23"/>
                  </a:lnTo>
                  <a:lnTo>
                    <a:pt x="4" y="55"/>
                  </a:lnTo>
                  <a:lnTo>
                    <a:pt x="19" y="68"/>
                  </a:lnTo>
                  <a:lnTo>
                    <a:pt x="53" y="33"/>
                  </a:lnTo>
                  <a:lnTo>
                    <a:pt x="47" y="10"/>
                  </a:lnTo>
                  <a:lnTo>
                    <a:pt x="18" y="0"/>
                  </a:lnTo>
                  <a:lnTo>
                    <a:pt x="18" y="0"/>
                  </a:lnTo>
                  <a:close/>
                </a:path>
              </a:pathLst>
            </a:custGeom>
            <a:solidFill>
              <a:srgbClr val="000000"/>
            </a:solidFill>
            <a:ln w="9525">
              <a:noFill/>
              <a:round/>
              <a:headEnd/>
              <a:tailEnd/>
            </a:ln>
          </p:spPr>
          <p:txBody>
            <a:bodyPr/>
            <a:lstStyle/>
            <a:p>
              <a:endParaRPr lang="en-US"/>
            </a:p>
          </p:txBody>
        </p:sp>
        <p:sp>
          <p:nvSpPr>
            <p:cNvPr id="30358" name="Freeform 2710"/>
            <p:cNvSpPr>
              <a:spLocks/>
            </p:cNvSpPr>
            <p:nvPr/>
          </p:nvSpPr>
          <p:spPr bwMode="auto">
            <a:xfrm>
              <a:off x="2913" y="1221"/>
              <a:ext cx="15" cy="72"/>
            </a:xfrm>
            <a:custGeom>
              <a:avLst/>
              <a:gdLst/>
              <a:ahLst/>
              <a:cxnLst>
                <a:cxn ang="0">
                  <a:pos x="45" y="1"/>
                </a:cxn>
                <a:cxn ang="0">
                  <a:pos x="12" y="65"/>
                </a:cxn>
                <a:cxn ang="0">
                  <a:pos x="0" y="127"/>
                </a:cxn>
                <a:cxn ang="0">
                  <a:pos x="2" y="191"/>
                </a:cxn>
                <a:cxn ang="0">
                  <a:pos x="19" y="239"/>
                </a:cxn>
                <a:cxn ang="0">
                  <a:pos x="54" y="290"/>
                </a:cxn>
                <a:cxn ang="0">
                  <a:pos x="56" y="103"/>
                </a:cxn>
                <a:cxn ang="0">
                  <a:pos x="35" y="161"/>
                </a:cxn>
                <a:cxn ang="0">
                  <a:pos x="35" y="107"/>
                </a:cxn>
                <a:cxn ang="0">
                  <a:pos x="21" y="149"/>
                </a:cxn>
                <a:cxn ang="0">
                  <a:pos x="21" y="87"/>
                </a:cxn>
                <a:cxn ang="0">
                  <a:pos x="34" y="42"/>
                </a:cxn>
                <a:cxn ang="0">
                  <a:pos x="58" y="0"/>
                </a:cxn>
                <a:cxn ang="0">
                  <a:pos x="45" y="1"/>
                </a:cxn>
                <a:cxn ang="0">
                  <a:pos x="45" y="1"/>
                </a:cxn>
              </a:cxnLst>
              <a:rect l="0" t="0" r="r" b="b"/>
              <a:pathLst>
                <a:path w="58" h="290">
                  <a:moveTo>
                    <a:pt x="45" y="1"/>
                  </a:moveTo>
                  <a:lnTo>
                    <a:pt x="12" y="65"/>
                  </a:lnTo>
                  <a:lnTo>
                    <a:pt x="0" y="127"/>
                  </a:lnTo>
                  <a:lnTo>
                    <a:pt x="2" y="191"/>
                  </a:lnTo>
                  <a:lnTo>
                    <a:pt x="19" y="239"/>
                  </a:lnTo>
                  <a:lnTo>
                    <a:pt x="54" y="290"/>
                  </a:lnTo>
                  <a:lnTo>
                    <a:pt x="56" y="103"/>
                  </a:lnTo>
                  <a:lnTo>
                    <a:pt x="35" y="161"/>
                  </a:lnTo>
                  <a:lnTo>
                    <a:pt x="35" y="107"/>
                  </a:lnTo>
                  <a:lnTo>
                    <a:pt x="21" y="149"/>
                  </a:lnTo>
                  <a:lnTo>
                    <a:pt x="21" y="87"/>
                  </a:lnTo>
                  <a:lnTo>
                    <a:pt x="34" y="42"/>
                  </a:lnTo>
                  <a:lnTo>
                    <a:pt x="58" y="0"/>
                  </a:lnTo>
                  <a:lnTo>
                    <a:pt x="45" y="1"/>
                  </a:lnTo>
                  <a:lnTo>
                    <a:pt x="45" y="1"/>
                  </a:lnTo>
                  <a:close/>
                </a:path>
              </a:pathLst>
            </a:custGeom>
            <a:solidFill>
              <a:srgbClr val="000000"/>
            </a:solidFill>
            <a:ln w="9525">
              <a:noFill/>
              <a:round/>
              <a:headEnd/>
              <a:tailEnd/>
            </a:ln>
          </p:spPr>
          <p:txBody>
            <a:bodyPr/>
            <a:lstStyle/>
            <a:p>
              <a:endParaRPr lang="en-US"/>
            </a:p>
          </p:txBody>
        </p:sp>
        <p:sp>
          <p:nvSpPr>
            <p:cNvPr id="30359" name="Freeform 2711"/>
            <p:cNvSpPr>
              <a:spLocks/>
            </p:cNvSpPr>
            <p:nvPr/>
          </p:nvSpPr>
          <p:spPr bwMode="auto">
            <a:xfrm>
              <a:off x="2982" y="1230"/>
              <a:ext cx="13" cy="70"/>
            </a:xfrm>
            <a:custGeom>
              <a:avLst/>
              <a:gdLst/>
              <a:ahLst/>
              <a:cxnLst>
                <a:cxn ang="0">
                  <a:pos x="16" y="0"/>
                </a:cxn>
                <a:cxn ang="0">
                  <a:pos x="0" y="279"/>
                </a:cxn>
                <a:cxn ang="0">
                  <a:pos x="22" y="257"/>
                </a:cxn>
                <a:cxn ang="0">
                  <a:pos x="21" y="219"/>
                </a:cxn>
                <a:cxn ang="0">
                  <a:pos x="36" y="177"/>
                </a:cxn>
                <a:cxn ang="0">
                  <a:pos x="21" y="155"/>
                </a:cxn>
                <a:cxn ang="0">
                  <a:pos x="22" y="135"/>
                </a:cxn>
                <a:cxn ang="0">
                  <a:pos x="46" y="142"/>
                </a:cxn>
                <a:cxn ang="0">
                  <a:pos x="55" y="93"/>
                </a:cxn>
                <a:cxn ang="0">
                  <a:pos x="54" y="54"/>
                </a:cxn>
                <a:cxn ang="0">
                  <a:pos x="48" y="17"/>
                </a:cxn>
                <a:cxn ang="0">
                  <a:pos x="16" y="0"/>
                </a:cxn>
                <a:cxn ang="0">
                  <a:pos x="16" y="0"/>
                </a:cxn>
              </a:cxnLst>
              <a:rect l="0" t="0" r="r" b="b"/>
              <a:pathLst>
                <a:path w="55" h="279">
                  <a:moveTo>
                    <a:pt x="16" y="0"/>
                  </a:moveTo>
                  <a:lnTo>
                    <a:pt x="0" y="279"/>
                  </a:lnTo>
                  <a:lnTo>
                    <a:pt x="22" y="257"/>
                  </a:lnTo>
                  <a:lnTo>
                    <a:pt x="21" y="219"/>
                  </a:lnTo>
                  <a:lnTo>
                    <a:pt x="36" y="177"/>
                  </a:lnTo>
                  <a:lnTo>
                    <a:pt x="21" y="155"/>
                  </a:lnTo>
                  <a:lnTo>
                    <a:pt x="22" y="135"/>
                  </a:lnTo>
                  <a:lnTo>
                    <a:pt x="46" y="142"/>
                  </a:lnTo>
                  <a:lnTo>
                    <a:pt x="55" y="93"/>
                  </a:lnTo>
                  <a:lnTo>
                    <a:pt x="54" y="54"/>
                  </a:lnTo>
                  <a:lnTo>
                    <a:pt x="48" y="17"/>
                  </a:lnTo>
                  <a:lnTo>
                    <a:pt x="16" y="0"/>
                  </a:lnTo>
                  <a:lnTo>
                    <a:pt x="16" y="0"/>
                  </a:lnTo>
                  <a:close/>
                </a:path>
              </a:pathLst>
            </a:custGeom>
            <a:solidFill>
              <a:srgbClr val="000000"/>
            </a:solidFill>
            <a:ln w="9525">
              <a:noFill/>
              <a:round/>
              <a:headEnd/>
              <a:tailEnd/>
            </a:ln>
          </p:spPr>
          <p:txBody>
            <a:bodyPr/>
            <a:lstStyle/>
            <a:p>
              <a:endParaRPr lang="en-US"/>
            </a:p>
          </p:txBody>
        </p:sp>
        <p:sp>
          <p:nvSpPr>
            <p:cNvPr id="30360" name="Freeform 2712"/>
            <p:cNvSpPr>
              <a:spLocks/>
            </p:cNvSpPr>
            <p:nvPr/>
          </p:nvSpPr>
          <p:spPr bwMode="auto">
            <a:xfrm>
              <a:off x="2937" y="1176"/>
              <a:ext cx="42" cy="40"/>
            </a:xfrm>
            <a:custGeom>
              <a:avLst/>
              <a:gdLst/>
              <a:ahLst/>
              <a:cxnLst>
                <a:cxn ang="0">
                  <a:pos x="3" y="120"/>
                </a:cxn>
                <a:cxn ang="0">
                  <a:pos x="167" y="163"/>
                </a:cxn>
                <a:cxn ang="0">
                  <a:pos x="166" y="140"/>
                </a:cxn>
                <a:cxn ang="0">
                  <a:pos x="118" y="120"/>
                </a:cxn>
                <a:cxn ang="0">
                  <a:pos x="81" y="117"/>
                </a:cxn>
                <a:cxn ang="0">
                  <a:pos x="56" y="115"/>
                </a:cxn>
                <a:cxn ang="0">
                  <a:pos x="3" y="0"/>
                </a:cxn>
                <a:cxn ang="0">
                  <a:pos x="0" y="45"/>
                </a:cxn>
                <a:cxn ang="0">
                  <a:pos x="32" y="115"/>
                </a:cxn>
                <a:cxn ang="0">
                  <a:pos x="3" y="120"/>
                </a:cxn>
                <a:cxn ang="0">
                  <a:pos x="3" y="120"/>
                </a:cxn>
              </a:cxnLst>
              <a:rect l="0" t="0" r="r" b="b"/>
              <a:pathLst>
                <a:path w="167" h="163">
                  <a:moveTo>
                    <a:pt x="3" y="120"/>
                  </a:moveTo>
                  <a:lnTo>
                    <a:pt x="167" y="163"/>
                  </a:lnTo>
                  <a:lnTo>
                    <a:pt x="166" y="140"/>
                  </a:lnTo>
                  <a:lnTo>
                    <a:pt x="118" y="120"/>
                  </a:lnTo>
                  <a:lnTo>
                    <a:pt x="81" y="117"/>
                  </a:lnTo>
                  <a:lnTo>
                    <a:pt x="56" y="115"/>
                  </a:lnTo>
                  <a:lnTo>
                    <a:pt x="3" y="0"/>
                  </a:lnTo>
                  <a:lnTo>
                    <a:pt x="0" y="45"/>
                  </a:lnTo>
                  <a:lnTo>
                    <a:pt x="32" y="115"/>
                  </a:lnTo>
                  <a:lnTo>
                    <a:pt x="3" y="120"/>
                  </a:lnTo>
                  <a:lnTo>
                    <a:pt x="3" y="120"/>
                  </a:lnTo>
                  <a:close/>
                </a:path>
              </a:pathLst>
            </a:custGeom>
            <a:solidFill>
              <a:srgbClr val="000000"/>
            </a:solidFill>
            <a:ln w="9525">
              <a:noFill/>
              <a:round/>
              <a:headEnd/>
              <a:tailEnd/>
            </a:ln>
          </p:spPr>
          <p:txBody>
            <a:bodyPr/>
            <a:lstStyle/>
            <a:p>
              <a:endParaRPr lang="en-US"/>
            </a:p>
          </p:txBody>
        </p:sp>
        <p:sp>
          <p:nvSpPr>
            <p:cNvPr id="30361" name="Freeform 2713"/>
            <p:cNvSpPr>
              <a:spLocks/>
            </p:cNvSpPr>
            <p:nvPr/>
          </p:nvSpPr>
          <p:spPr bwMode="auto">
            <a:xfrm>
              <a:off x="2974" y="1293"/>
              <a:ext cx="13" cy="35"/>
            </a:xfrm>
            <a:custGeom>
              <a:avLst/>
              <a:gdLst/>
              <a:ahLst/>
              <a:cxnLst>
                <a:cxn ang="0">
                  <a:pos x="23" y="43"/>
                </a:cxn>
                <a:cxn ang="0">
                  <a:pos x="0" y="128"/>
                </a:cxn>
                <a:cxn ang="0">
                  <a:pos x="26" y="139"/>
                </a:cxn>
                <a:cxn ang="0">
                  <a:pos x="52" y="0"/>
                </a:cxn>
                <a:cxn ang="0">
                  <a:pos x="32" y="12"/>
                </a:cxn>
                <a:cxn ang="0">
                  <a:pos x="23" y="43"/>
                </a:cxn>
                <a:cxn ang="0">
                  <a:pos x="23" y="43"/>
                </a:cxn>
              </a:cxnLst>
              <a:rect l="0" t="0" r="r" b="b"/>
              <a:pathLst>
                <a:path w="52" h="139">
                  <a:moveTo>
                    <a:pt x="23" y="43"/>
                  </a:moveTo>
                  <a:lnTo>
                    <a:pt x="0" y="128"/>
                  </a:lnTo>
                  <a:lnTo>
                    <a:pt x="26" y="139"/>
                  </a:lnTo>
                  <a:lnTo>
                    <a:pt x="52" y="0"/>
                  </a:lnTo>
                  <a:lnTo>
                    <a:pt x="32" y="12"/>
                  </a:lnTo>
                  <a:lnTo>
                    <a:pt x="23" y="43"/>
                  </a:lnTo>
                  <a:lnTo>
                    <a:pt x="23" y="43"/>
                  </a:lnTo>
                  <a:close/>
                </a:path>
              </a:pathLst>
            </a:custGeom>
            <a:solidFill>
              <a:srgbClr val="000000"/>
            </a:solidFill>
            <a:ln w="9525">
              <a:noFill/>
              <a:round/>
              <a:headEnd/>
              <a:tailEnd/>
            </a:ln>
          </p:spPr>
          <p:txBody>
            <a:bodyPr/>
            <a:lstStyle/>
            <a:p>
              <a:endParaRPr lang="en-US"/>
            </a:p>
          </p:txBody>
        </p:sp>
        <p:sp>
          <p:nvSpPr>
            <p:cNvPr id="30362" name="Freeform 2714"/>
            <p:cNvSpPr>
              <a:spLocks/>
            </p:cNvSpPr>
            <p:nvPr/>
          </p:nvSpPr>
          <p:spPr bwMode="auto">
            <a:xfrm>
              <a:off x="2941" y="837"/>
              <a:ext cx="73" cy="514"/>
            </a:xfrm>
            <a:custGeom>
              <a:avLst/>
              <a:gdLst/>
              <a:ahLst/>
              <a:cxnLst>
                <a:cxn ang="0">
                  <a:pos x="0" y="1892"/>
                </a:cxn>
                <a:cxn ang="0">
                  <a:pos x="228" y="2013"/>
                </a:cxn>
                <a:cxn ang="0">
                  <a:pos x="263" y="2054"/>
                </a:cxn>
                <a:cxn ang="0">
                  <a:pos x="247" y="2013"/>
                </a:cxn>
                <a:cxn ang="0">
                  <a:pos x="294" y="45"/>
                </a:cxn>
                <a:cxn ang="0">
                  <a:pos x="283" y="0"/>
                </a:cxn>
                <a:cxn ang="0">
                  <a:pos x="239" y="1993"/>
                </a:cxn>
                <a:cxn ang="0">
                  <a:pos x="59" y="1914"/>
                </a:cxn>
                <a:cxn ang="0">
                  <a:pos x="0" y="1892"/>
                </a:cxn>
                <a:cxn ang="0">
                  <a:pos x="0" y="1892"/>
                </a:cxn>
              </a:cxnLst>
              <a:rect l="0" t="0" r="r" b="b"/>
              <a:pathLst>
                <a:path w="294" h="2054">
                  <a:moveTo>
                    <a:pt x="0" y="1892"/>
                  </a:moveTo>
                  <a:lnTo>
                    <a:pt x="228" y="2013"/>
                  </a:lnTo>
                  <a:lnTo>
                    <a:pt x="263" y="2054"/>
                  </a:lnTo>
                  <a:lnTo>
                    <a:pt x="247" y="2013"/>
                  </a:lnTo>
                  <a:lnTo>
                    <a:pt x="294" y="45"/>
                  </a:lnTo>
                  <a:lnTo>
                    <a:pt x="283" y="0"/>
                  </a:lnTo>
                  <a:lnTo>
                    <a:pt x="239" y="1993"/>
                  </a:lnTo>
                  <a:lnTo>
                    <a:pt x="59" y="1914"/>
                  </a:lnTo>
                  <a:lnTo>
                    <a:pt x="0" y="1892"/>
                  </a:lnTo>
                  <a:lnTo>
                    <a:pt x="0" y="1892"/>
                  </a:lnTo>
                  <a:close/>
                </a:path>
              </a:pathLst>
            </a:custGeom>
            <a:solidFill>
              <a:srgbClr val="000000"/>
            </a:solidFill>
            <a:ln w="9525">
              <a:noFill/>
              <a:round/>
              <a:headEnd/>
              <a:tailEnd/>
            </a:ln>
          </p:spPr>
          <p:txBody>
            <a:bodyPr/>
            <a:lstStyle/>
            <a:p>
              <a:endParaRPr lang="en-US"/>
            </a:p>
          </p:txBody>
        </p:sp>
        <p:sp>
          <p:nvSpPr>
            <p:cNvPr id="30363" name="Freeform 2715"/>
            <p:cNvSpPr>
              <a:spLocks/>
            </p:cNvSpPr>
            <p:nvPr/>
          </p:nvSpPr>
          <p:spPr bwMode="auto">
            <a:xfrm>
              <a:off x="2961" y="1261"/>
              <a:ext cx="12" cy="11"/>
            </a:xfrm>
            <a:custGeom>
              <a:avLst/>
              <a:gdLst/>
              <a:ahLst/>
              <a:cxnLst>
                <a:cxn ang="0">
                  <a:pos x="34" y="0"/>
                </a:cxn>
                <a:cxn ang="0">
                  <a:pos x="0" y="46"/>
                </a:cxn>
                <a:cxn ang="0">
                  <a:pos x="29" y="41"/>
                </a:cxn>
                <a:cxn ang="0">
                  <a:pos x="45" y="16"/>
                </a:cxn>
                <a:cxn ang="0">
                  <a:pos x="34" y="0"/>
                </a:cxn>
                <a:cxn ang="0">
                  <a:pos x="34" y="0"/>
                </a:cxn>
              </a:cxnLst>
              <a:rect l="0" t="0" r="r" b="b"/>
              <a:pathLst>
                <a:path w="45" h="46">
                  <a:moveTo>
                    <a:pt x="34" y="0"/>
                  </a:moveTo>
                  <a:lnTo>
                    <a:pt x="0" y="46"/>
                  </a:lnTo>
                  <a:lnTo>
                    <a:pt x="29" y="41"/>
                  </a:lnTo>
                  <a:lnTo>
                    <a:pt x="45" y="16"/>
                  </a:lnTo>
                  <a:lnTo>
                    <a:pt x="34" y="0"/>
                  </a:lnTo>
                  <a:lnTo>
                    <a:pt x="34" y="0"/>
                  </a:lnTo>
                  <a:close/>
                </a:path>
              </a:pathLst>
            </a:custGeom>
            <a:solidFill>
              <a:srgbClr val="000000"/>
            </a:solidFill>
            <a:ln w="9525">
              <a:noFill/>
              <a:round/>
              <a:headEnd/>
              <a:tailEnd/>
            </a:ln>
          </p:spPr>
          <p:txBody>
            <a:bodyPr/>
            <a:lstStyle/>
            <a:p>
              <a:endParaRPr lang="en-US"/>
            </a:p>
          </p:txBody>
        </p:sp>
        <p:sp>
          <p:nvSpPr>
            <p:cNvPr id="30364" name="Freeform 2716"/>
            <p:cNvSpPr>
              <a:spLocks/>
            </p:cNvSpPr>
            <p:nvPr/>
          </p:nvSpPr>
          <p:spPr bwMode="auto">
            <a:xfrm>
              <a:off x="2985" y="1268"/>
              <a:ext cx="19" cy="13"/>
            </a:xfrm>
            <a:custGeom>
              <a:avLst/>
              <a:gdLst/>
              <a:ahLst/>
              <a:cxnLst>
                <a:cxn ang="0">
                  <a:pos x="0" y="0"/>
                </a:cxn>
                <a:cxn ang="0">
                  <a:pos x="76" y="28"/>
                </a:cxn>
                <a:cxn ang="0">
                  <a:pos x="80" y="50"/>
                </a:cxn>
                <a:cxn ang="0">
                  <a:pos x="5" y="20"/>
                </a:cxn>
                <a:cxn ang="0">
                  <a:pos x="0" y="0"/>
                </a:cxn>
                <a:cxn ang="0">
                  <a:pos x="0" y="0"/>
                </a:cxn>
              </a:cxnLst>
              <a:rect l="0" t="0" r="r" b="b"/>
              <a:pathLst>
                <a:path w="80" h="50">
                  <a:moveTo>
                    <a:pt x="0" y="0"/>
                  </a:moveTo>
                  <a:lnTo>
                    <a:pt x="76" y="28"/>
                  </a:lnTo>
                  <a:lnTo>
                    <a:pt x="80" y="50"/>
                  </a:lnTo>
                  <a:lnTo>
                    <a:pt x="5" y="20"/>
                  </a:lnTo>
                  <a:lnTo>
                    <a:pt x="0" y="0"/>
                  </a:lnTo>
                  <a:lnTo>
                    <a:pt x="0" y="0"/>
                  </a:lnTo>
                  <a:close/>
                </a:path>
              </a:pathLst>
            </a:custGeom>
            <a:solidFill>
              <a:srgbClr val="000000"/>
            </a:solidFill>
            <a:ln w="9525">
              <a:noFill/>
              <a:round/>
              <a:headEnd/>
              <a:tailEnd/>
            </a:ln>
          </p:spPr>
          <p:txBody>
            <a:bodyPr/>
            <a:lstStyle/>
            <a:p>
              <a:endParaRPr lang="en-US"/>
            </a:p>
          </p:txBody>
        </p:sp>
        <p:sp>
          <p:nvSpPr>
            <p:cNvPr id="30365" name="Freeform 2717"/>
            <p:cNvSpPr>
              <a:spLocks/>
            </p:cNvSpPr>
            <p:nvPr/>
          </p:nvSpPr>
          <p:spPr bwMode="auto">
            <a:xfrm>
              <a:off x="3015" y="1282"/>
              <a:ext cx="11" cy="9"/>
            </a:xfrm>
            <a:custGeom>
              <a:avLst/>
              <a:gdLst/>
              <a:ahLst/>
              <a:cxnLst>
                <a:cxn ang="0">
                  <a:pos x="7" y="0"/>
                </a:cxn>
                <a:cxn ang="0">
                  <a:pos x="45" y="16"/>
                </a:cxn>
                <a:cxn ang="0">
                  <a:pos x="38" y="34"/>
                </a:cxn>
                <a:cxn ang="0">
                  <a:pos x="0" y="20"/>
                </a:cxn>
                <a:cxn ang="0">
                  <a:pos x="7" y="0"/>
                </a:cxn>
                <a:cxn ang="0">
                  <a:pos x="7" y="0"/>
                </a:cxn>
              </a:cxnLst>
              <a:rect l="0" t="0" r="r" b="b"/>
              <a:pathLst>
                <a:path w="45" h="34">
                  <a:moveTo>
                    <a:pt x="7" y="0"/>
                  </a:moveTo>
                  <a:lnTo>
                    <a:pt x="45" y="16"/>
                  </a:lnTo>
                  <a:lnTo>
                    <a:pt x="38" y="34"/>
                  </a:lnTo>
                  <a:lnTo>
                    <a:pt x="0" y="20"/>
                  </a:lnTo>
                  <a:lnTo>
                    <a:pt x="7" y="0"/>
                  </a:lnTo>
                  <a:lnTo>
                    <a:pt x="7" y="0"/>
                  </a:lnTo>
                  <a:close/>
                </a:path>
              </a:pathLst>
            </a:custGeom>
            <a:solidFill>
              <a:srgbClr val="000000"/>
            </a:solidFill>
            <a:ln w="9525">
              <a:noFill/>
              <a:round/>
              <a:headEnd/>
              <a:tailEnd/>
            </a:ln>
          </p:spPr>
          <p:txBody>
            <a:bodyPr/>
            <a:lstStyle/>
            <a:p>
              <a:endParaRPr lang="en-US"/>
            </a:p>
          </p:txBody>
        </p:sp>
        <p:sp>
          <p:nvSpPr>
            <p:cNvPr id="30366" name="Freeform 2718"/>
            <p:cNvSpPr>
              <a:spLocks/>
            </p:cNvSpPr>
            <p:nvPr/>
          </p:nvSpPr>
          <p:spPr bwMode="auto">
            <a:xfrm>
              <a:off x="2940" y="974"/>
              <a:ext cx="72" cy="15"/>
            </a:xfrm>
            <a:custGeom>
              <a:avLst/>
              <a:gdLst/>
              <a:ahLst/>
              <a:cxnLst>
                <a:cxn ang="0">
                  <a:pos x="0" y="12"/>
                </a:cxn>
                <a:cxn ang="0">
                  <a:pos x="66" y="0"/>
                </a:cxn>
                <a:cxn ang="0">
                  <a:pos x="145" y="5"/>
                </a:cxn>
                <a:cxn ang="0">
                  <a:pos x="242" y="21"/>
                </a:cxn>
                <a:cxn ang="0">
                  <a:pos x="283" y="33"/>
                </a:cxn>
                <a:cxn ang="0">
                  <a:pos x="286" y="59"/>
                </a:cxn>
                <a:cxn ang="0">
                  <a:pos x="237" y="39"/>
                </a:cxn>
                <a:cxn ang="0">
                  <a:pos x="137" y="19"/>
                </a:cxn>
                <a:cxn ang="0">
                  <a:pos x="64" y="12"/>
                </a:cxn>
                <a:cxn ang="0">
                  <a:pos x="0" y="12"/>
                </a:cxn>
                <a:cxn ang="0">
                  <a:pos x="0" y="12"/>
                </a:cxn>
              </a:cxnLst>
              <a:rect l="0" t="0" r="r" b="b"/>
              <a:pathLst>
                <a:path w="286" h="59">
                  <a:moveTo>
                    <a:pt x="0" y="12"/>
                  </a:moveTo>
                  <a:lnTo>
                    <a:pt x="66" y="0"/>
                  </a:lnTo>
                  <a:lnTo>
                    <a:pt x="145" y="5"/>
                  </a:lnTo>
                  <a:lnTo>
                    <a:pt x="242" y="21"/>
                  </a:lnTo>
                  <a:lnTo>
                    <a:pt x="283" y="33"/>
                  </a:lnTo>
                  <a:lnTo>
                    <a:pt x="286" y="59"/>
                  </a:lnTo>
                  <a:lnTo>
                    <a:pt x="237" y="39"/>
                  </a:lnTo>
                  <a:lnTo>
                    <a:pt x="137" y="19"/>
                  </a:lnTo>
                  <a:lnTo>
                    <a:pt x="64" y="12"/>
                  </a:lnTo>
                  <a:lnTo>
                    <a:pt x="0" y="12"/>
                  </a:lnTo>
                  <a:lnTo>
                    <a:pt x="0" y="12"/>
                  </a:lnTo>
                  <a:close/>
                </a:path>
              </a:pathLst>
            </a:custGeom>
            <a:solidFill>
              <a:srgbClr val="000000"/>
            </a:solidFill>
            <a:ln w="9525">
              <a:noFill/>
              <a:round/>
              <a:headEnd/>
              <a:tailEnd/>
            </a:ln>
          </p:spPr>
          <p:txBody>
            <a:bodyPr/>
            <a:lstStyle/>
            <a:p>
              <a:endParaRPr lang="en-US"/>
            </a:p>
          </p:txBody>
        </p:sp>
        <p:sp>
          <p:nvSpPr>
            <p:cNvPr id="30367" name="Freeform 2719"/>
            <p:cNvSpPr>
              <a:spLocks/>
            </p:cNvSpPr>
            <p:nvPr/>
          </p:nvSpPr>
          <p:spPr bwMode="auto">
            <a:xfrm>
              <a:off x="2989" y="882"/>
              <a:ext cx="25" cy="90"/>
            </a:xfrm>
            <a:custGeom>
              <a:avLst/>
              <a:gdLst/>
              <a:ahLst/>
              <a:cxnLst>
                <a:cxn ang="0">
                  <a:pos x="97" y="0"/>
                </a:cxn>
                <a:cxn ang="0">
                  <a:pos x="26" y="89"/>
                </a:cxn>
                <a:cxn ang="0">
                  <a:pos x="9" y="128"/>
                </a:cxn>
                <a:cxn ang="0">
                  <a:pos x="0" y="185"/>
                </a:cxn>
                <a:cxn ang="0">
                  <a:pos x="0" y="359"/>
                </a:cxn>
                <a:cxn ang="0">
                  <a:pos x="20" y="362"/>
                </a:cxn>
                <a:cxn ang="0">
                  <a:pos x="24" y="169"/>
                </a:cxn>
                <a:cxn ang="0">
                  <a:pos x="34" y="121"/>
                </a:cxn>
                <a:cxn ang="0">
                  <a:pos x="55" y="93"/>
                </a:cxn>
                <a:cxn ang="0">
                  <a:pos x="101" y="39"/>
                </a:cxn>
                <a:cxn ang="0">
                  <a:pos x="97" y="0"/>
                </a:cxn>
                <a:cxn ang="0">
                  <a:pos x="97" y="0"/>
                </a:cxn>
              </a:cxnLst>
              <a:rect l="0" t="0" r="r" b="b"/>
              <a:pathLst>
                <a:path w="101" h="362">
                  <a:moveTo>
                    <a:pt x="97" y="0"/>
                  </a:moveTo>
                  <a:lnTo>
                    <a:pt x="26" y="89"/>
                  </a:lnTo>
                  <a:lnTo>
                    <a:pt x="9" y="128"/>
                  </a:lnTo>
                  <a:lnTo>
                    <a:pt x="0" y="185"/>
                  </a:lnTo>
                  <a:lnTo>
                    <a:pt x="0" y="359"/>
                  </a:lnTo>
                  <a:lnTo>
                    <a:pt x="20" y="362"/>
                  </a:lnTo>
                  <a:lnTo>
                    <a:pt x="24" y="169"/>
                  </a:lnTo>
                  <a:lnTo>
                    <a:pt x="34" y="121"/>
                  </a:lnTo>
                  <a:lnTo>
                    <a:pt x="55" y="93"/>
                  </a:lnTo>
                  <a:lnTo>
                    <a:pt x="101" y="39"/>
                  </a:lnTo>
                  <a:lnTo>
                    <a:pt x="97" y="0"/>
                  </a:lnTo>
                  <a:lnTo>
                    <a:pt x="97" y="0"/>
                  </a:lnTo>
                  <a:close/>
                </a:path>
              </a:pathLst>
            </a:custGeom>
            <a:solidFill>
              <a:srgbClr val="000000"/>
            </a:solidFill>
            <a:ln w="9525">
              <a:noFill/>
              <a:round/>
              <a:headEnd/>
              <a:tailEnd/>
            </a:ln>
          </p:spPr>
          <p:txBody>
            <a:bodyPr/>
            <a:lstStyle/>
            <a:p>
              <a:endParaRPr lang="en-US"/>
            </a:p>
          </p:txBody>
        </p:sp>
        <p:sp>
          <p:nvSpPr>
            <p:cNvPr id="30368" name="Freeform 2720"/>
            <p:cNvSpPr>
              <a:spLocks/>
            </p:cNvSpPr>
            <p:nvPr/>
          </p:nvSpPr>
          <p:spPr bwMode="auto">
            <a:xfrm>
              <a:off x="2983" y="979"/>
              <a:ext cx="22" cy="248"/>
            </a:xfrm>
            <a:custGeom>
              <a:avLst/>
              <a:gdLst/>
              <a:ahLst/>
              <a:cxnLst>
                <a:cxn ang="0">
                  <a:pos x="17" y="0"/>
                </a:cxn>
                <a:cxn ang="0">
                  <a:pos x="0" y="954"/>
                </a:cxn>
                <a:cxn ang="0">
                  <a:pos x="86" y="993"/>
                </a:cxn>
                <a:cxn ang="0">
                  <a:pos x="21" y="944"/>
                </a:cxn>
                <a:cxn ang="0">
                  <a:pos x="36" y="10"/>
                </a:cxn>
                <a:cxn ang="0">
                  <a:pos x="17" y="0"/>
                </a:cxn>
                <a:cxn ang="0">
                  <a:pos x="17" y="0"/>
                </a:cxn>
              </a:cxnLst>
              <a:rect l="0" t="0" r="r" b="b"/>
              <a:pathLst>
                <a:path w="86" h="993">
                  <a:moveTo>
                    <a:pt x="17" y="0"/>
                  </a:moveTo>
                  <a:lnTo>
                    <a:pt x="0" y="954"/>
                  </a:lnTo>
                  <a:lnTo>
                    <a:pt x="86" y="993"/>
                  </a:lnTo>
                  <a:lnTo>
                    <a:pt x="21" y="944"/>
                  </a:lnTo>
                  <a:lnTo>
                    <a:pt x="36" y="10"/>
                  </a:lnTo>
                  <a:lnTo>
                    <a:pt x="17" y="0"/>
                  </a:lnTo>
                  <a:lnTo>
                    <a:pt x="17" y="0"/>
                  </a:lnTo>
                  <a:close/>
                </a:path>
              </a:pathLst>
            </a:custGeom>
            <a:solidFill>
              <a:srgbClr val="000000"/>
            </a:solidFill>
            <a:ln w="9525">
              <a:noFill/>
              <a:round/>
              <a:headEnd/>
              <a:tailEnd/>
            </a:ln>
          </p:spPr>
          <p:txBody>
            <a:bodyPr/>
            <a:lstStyle/>
            <a:p>
              <a:endParaRPr lang="en-US"/>
            </a:p>
          </p:txBody>
        </p:sp>
        <p:sp>
          <p:nvSpPr>
            <p:cNvPr id="30369" name="Freeform 2721"/>
            <p:cNvSpPr>
              <a:spLocks/>
            </p:cNvSpPr>
            <p:nvPr/>
          </p:nvSpPr>
          <p:spPr bwMode="auto">
            <a:xfrm>
              <a:off x="2925" y="806"/>
              <a:ext cx="79" cy="458"/>
            </a:xfrm>
            <a:custGeom>
              <a:avLst/>
              <a:gdLst/>
              <a:ahLst/>
              <a:cxnLst>
                <a:cxn ang="0">
                  <a:pos x="316" y="32"/>
                </a:cxn>
                <a:cxn ang="0">
                  <a:pos x="99" y="14"/>
                </a:cxn>
                <a:cxn ang="0">
                  <a:pos x="63" y="26"/>
                </a:cxn>
                <a:cxn ang="0">
                  <a:pos x="36" y="58"/>
                </a:cxn>
                <a:cxn ang="0">
                  <a:pos x="19" y="104"/>
                </a:cxn>
                <a:cxn ang="0">
                  <a:pos x="15" y="181"/>
                </a:cxn>
                <a:cxn ang="0">
                  <a:pos x="7" y="1832"/>
                </a:cxn>
                <a:cxn ang="0">
                  <a:pos x="0" y="1687"/>
                </a:cxn>
                <a:cxn ang="0">
                  <a:pos x="2" y="177"/>
                </a:cxn>
                <a:cxn ang="0">
                  <a:pos x="2" y="106"/>
                </a:cxn>
                <a:cxn ang="0">
                  <a:pos x="18" y="55"/>
                </a:cxn>
                <a:cxn ang="0">
                  <a:pos x="43" y="17"/>
                </a:cxn>
                <a:cxn ang="0">
                  <a:pos x="69" y="6"/>
                </a:cxn>
                <a:cxn ang="0">
                  <a:pos x="105" y="0"/>
                </a:cxn>
                <a:cxn ang="0">
                  <a:pos x="315" y="21"/>
                </a:cxn>
                <a:cxn ang="0">
                  <a:pos x="316" y="32"/>
                </a:cxn>
                <a:cxn ang="0">
                  <a:pos x="316" y="32"/>
                </a:cxn>
              </a:cxnLst>
              <a:rect l="0" t="0" r="r" b="b"/>
              <a:pathLst>
                <a:path w="316" h="1832">
                  <a:moveTo>
                    <a:pt x="316" y="32"/>
                  </a:moveTo>
                  <a:lnTo>
                    <a:pt x="99" y="14"/>
                  </a:lnTo>
                  <a:lnTo>
                    <a:pt x="63" y="26"/>
                  </a:lnTo>
                  <a:lnTo>
                    <a:pt x="36" y="58"/>
                  </a:lnTo>
                  <a:lnTo>
                    <a:pt x="19" y="104"/>
                  </a:lnTo>
                  <a:lnTo>
                    <a:pt x="15" y="181"/>
                  </a:lnTo>
                  <a:lnTo>
                    <a:pt x="7" y="1832"/>
                  </a:lnTo>
                  <a:lnTo>
                    <a:pt x="0" y="1687"/>
                  </a:lnTo>
                  <a:lnTo>
                    <a:pt x="2" y="177"/>
                  </a:lnTo>
                  <a:lnTo>
                    <a:pt x="2" y="106"/>
                  </a:lnTo>
                  <a:lnTo>
                    <a:pt x="18" y="55"/>
                  </a:lnTo>
                  <a:lnTo>
                    <a:pt x="43" y="17"/>
                  </a:lnTo>
                  <a:lnTo>
                    <a:pt x="69" y="6"/>
                  </a:lnTo>
                  <a:lnTo>
                    <a:pt x="105" y="0"/>
                  </a:lnTo>
                  <a:lnTo>
                    <a:pt x="315" y="21"/>
                  </a:lnTo>
                  <a:lnTo>
                    <a:pt x="316" y="32"/>
                  </a:lnTo>
                  <a:lnTo>
                    <a:pt x="316" y="32"/>
                  </a:lnTo>
                  <a:close/>
                </a:path>
              </a:pathLst>
            </a:custGeom>
            <a:solidFill>
              <a:srgbClr val="000000"/>
            </a:solidFill>
            <a:ln w="9525">
              <a:noFill/>
              <a:round/>
              <a:headEnd/>
              <a:tailEnd/>
            </a:ln>
          </p:spPr>
          <p:txBody>
            <a:bodyPr/>
            <a:lstStyle/>
            <a:p>
              <a:endParaRPr lang="en-US"/>
            </a:p>
          </p:txBody>
        </p:sp>
        <p:sp>
          <p:nvSpPr>
            <p:cNvPr id="30370" name="Freeform 2722"/>
            <p:cNvSpPr>
              <a:spLocks/>
            </p:cNvSpPr>
            <p:nvPr/>
          </p:nvSpPr>
          <p:spPr bwMode="auto">
            <a:xfrm>
              <a:off x="3016" y="1211"/>
              <a:ext cx="27" cy="52"/>
            </a:xfrm>
            <a:custGeom>
              <a:avLst/>
              <a:gdLst/>
              <a:ahLst/>
              <a:cxnLst>
                <a:cxn ang="0">
                  <a:pos x="0" y="29"/>
                </a:cxn>
                <a:cxn ang="0">
                  <a:pos x="92" y="207"/>
                </a:cxn>
                <a:cxn ang="0">
                  <a:pos x="108" y="194"/>
                </a:cxn>
                <a:cxn ang="0">
                  <a:pos x="3" y="0"/>
                </a:cxn>
                <a:cxn ang="0">
                  <a:pos x="0" y="29"/>
                </a:cxn>
                <a:cxn ang="0">
                  <a:pos x="0" y="29"/>
                </a:cxn>
              </a:cxnLst>
              <a:rect l="0" t="0" r="r" b="b"/>
              <a:pathLst>
                <a:path w="108" h="207">
                  <a:moveTo>
                    <a:pt x="0" y="29"/>
                  </a:moveTo>
                  <a:lnTo>
                    <a:pt x="92" y="207"/>
                  </a:lnTo>
                  <a:lnTo>
                    <a:pt x="108" y="194"/>
                  </a:lnTo>
                  <a:lnTo>
                    <a:pt x="3" y="0"/>
                  </a:lnTo>
                  <a:lnTo>
                    <a:pt x="0" y="29"/>
                  </a:lnTo>
                  <a:lnTo>
                    <a:pt x="0" y="29"/>
                  </a:lnTo>
                  <a:close/>
                </a:path>
              </a:pathLst>
            </a:custGeom>
            <a:solidFill>
              <a:srgbClr val="000000"/>
            </a:solidFill>
            <a:ln w="9525">
              <a:noFill/>
              <a:round/>
              <a:headEnd/>
              <a:tailEnd/>
            </a:ln>
          </p:spPr>
          <p:txBody>
            <a:bodyPr/>
            <a:lstStyle/>
            <a:p>
              <a:endParaRPr lang="en-US"/>
            </a:p>
          </p:txBody>
        </p:sp>
        <p:sp>
          <p:nvSpPr>
            <p:cNvPr id="30371" name="Freeform 2723"/>
            <p:cNvSpPr>
              <a:spLocks/>
            </p:cNvSpPr>
            <p:nvPr/>
          </p:nvSpPr>
          <p:spPr bwMode="auto">
            <a:xfrm>
              <a:off x="3014" y="1326"/>
              <a:ext cx="12" cy="25"/>
            </a:xfrm>
            <a:custGeom>
              <a:avLst/>
              <a:gdLst/>
              <a:ahLst/>
              <a:cxnLst>
                <a:cxn ang="0">
                  <a:pos x="36" y="0"/>
                </a:cxn>
                <a:cxn ang="0">
                  <a:pos x="0" y="57"/>
                </a:cxn>
                <a:cxn ang="0">
                  <a:pos x="3" y="99"/>
                </a:cxn>
                <a:cxn ang="0">
                  <a:pos x="49" y="29"/>
                </a:cxn>
                <a:cxn ang="0">
                  <a:pos x="36" y="0"/>
                </a:cxn>
                <a:cxn ang="0">
                  <a:pos x="36" y="0"/>
                </a:cxn>
              </a:cxnLst>
              <a:rect l="0" t="0" r="r" b="b"/>
              <a:pathLst>
                <a:path w="49" h="99">
                  <a:moveTo>
                    <a:pt x="36" y="0"/>
                  </a:moveTo>
                  <a:lnTo>
                    <a:pt x="0" y="57"/>
                  </a:lnTo>
                  <a:lnTo>
                    <a:pt x="3" y="99"/>
                  </a:lnTo>
                  <a:lnTo>
                    <a:pt x="49" y="29"/>
                  </a:lnTo>
                  <a:lnTo>
                    <a:pt x="36" y="0"/>
                  </a:lnTo>
                  <a:lnTo>
                    <a:pt x="36" y="0"/>
                  </a:lnTo>
                  <a:close/>
                </a:path>
              </a:pathLst>
            </a:custGeom>
            <a:solidFill>
              <a:srgbClr val="000000"/>
            </a:solidFill>
            <a:ln w="9525">
              <a:noFill/>
              <a:round/>
              <a:headEnd/>
              <a:tailEnd/>
            </a:ln>
          </p:spPr>
          <p:txBody>
            <a:bodyPr/>
            <a:lstStyle/>
            <a:p>
              <a:endParaRPr lang="en-US"/>
            </a:p>
          </p:txBody>
        </p:sp>
        <p:sp>
          <p:nvSpPr>
            <p:cNvPr id="30372" name="Freeform 2724"/>
            <p:cNvSpPr>
              <a:spLocks/>
            </p:cNvSpPr>
            <p:nvPr/>
          </p:nvSpPr>
          <p:spPr bwMode="auto">
            <a:xfrm>
              <a:off x="3021" y="1249"/>
              <a:ext cx="86" cy="107"/>
            </a:xfrm>
            <a:custGeom>
              <a:avLst/>
              <a:gdLst/>
              <a:ahLst/>
              <a:cxnLst>
                <a:cxn ang="0">
                  <a:pos x="177" y="0"/>
                </a:cxn>
                <a:cxn ang="0">
                  <a:pos x="129" y="11"/>
                </a:cxn>
                <a:cxn ang="0">
                  <a:pos x="95" y="30"/>
                </a:cxn>
                <a:cxn ang="0">
                  <a:pos x="65" y="57"/>
                </a:cxn>
                <a:cxn ang="0">
                  <a:pos x="33" y="100"/>
                </a:cxn>
                <a:cxn ang="0">
                  <a:pos x="12" y="165"/>
                </a:cxn>
                <a:cxn ang="0">
                  <a:pos x="0" y="248"/>
                </a:cxn>
                <a:cxn ang="0">
                  <a:pos x="6" y="310"/>
                </a:cxn>
                <a:cxn ang="0">
                  <a:pos x="28" y="359"/>
                </a:cxn>
                <a:cxn ang="0">
                  <a:pos x="68" y="399"/>
                </a:cxn>
                <a:cxn ang="0">
                  <a:pos x="117" y="428"/>
                </a:cxn>
                <a:cxn ang="0">
                  <a:pos x="178" y="428"/>
                </a:cxn>
                <a:cxn ang="0">
                  <a:pos x="231" y="412"/>
                </a:cxn>
                <a:cxn ang="0">
                  <a:pos x="264" y="384"/>
                </a:cxn>
                <a:cxn ang="0">
                  <a:pos x="298" y="339"/>
                </a:cxn>
                <a:cxn ang="0">
                  <a:pos x="326" y="279"/>
                </a:cxn>
                <a:cxn ang="0">
                  <a:pos x="342" y="222"/>
                </a:cxn>
                <a:cxn ang="0">
                  <a:pos x="343" y="165"/>
                </a:cxn>
                <a:cxn ang="0">
                  <a:pos x="338" y="113"/>
                </a:cxn>
                <a:cxn ang="0">
                  <a:pos x="312" y="62"/>
                </a:cxn>
                <a:cxn ang="0">
                  <a:pos x="278" y="46"/>
                </a:cxn>
                <a:cxn ang="0">
                  <a:pos x="295" y="74"/>
                </a:cxn>
                <a:cxn ang="0">
                  <a:pos x="314" y="117"/>
                </a:cxn>
                <a:cxn ang="0">
                  <a:pos x="314" y="148"/>
                </a:cxn>
                <a:cxn ang="0">
                  <a:pos x="304" y="160"/>
                </a:cxn>
                <a:cxn ang="0">
                  <a:pos x="294" y="130"/>
                </a:cxn>
                <a:cxn ang="0">
                  <a:pos x="268" y="98"/>
                </a:cxn>
                <a:cxn ang="0">
                  <a:pos x="242" y="94"/>
                </a:cxn>
                <a:cxn ang="0">
                  <a:pos x="207" y="98"/>
                </a:cxn>
                <a:cxn ang="0">
                  <a:pos x="192" y="112"/>
                </a:cxn>
                <a:cxn ang="0">
                  <a:pos x="183" y="138"/>
                </a:cxn>
                <a:cxn ang="0">
                  <a:pos x="220" y="126"/>
                </a:cxn>
                <a:cxn ang="0">
                  <a:pos x="254" y="135"/>
                </a:cxn>
                <a:cxn ang="0">
                  <a:pos x="280" y="165"/>
                </a:cxn>
                <a:cxn ang="0">
                  <a:pos x="283" y="219"/>
                </a:cxn>
                <a:cxn ang="0">
                  <a:pos x="270" y="262"/>
                </a:cxn>
                <a:cxn ang="0">
                  <a:pos x="244" y="298"/>
                </a:cxn>
                <a:cxn ang="0">
                  <a:pos x="209" y="323"/>
                </a:cxn>
                <a:cxn ang="0">
                  <a:pos x="175" y="326"/>
                </a:cxn>
                <a:cxn ang="0">
                  <a:pos x="144" y="303"/>
                </a:cxn>
                <a:cxn ang="0">
                  <a:pos x="131" y="267"/>
                </a:cxn>
                <a:cxn ang="0">
                  <a:pos x="136" y="215"/>
                </a:cxn>
                <a:cxn ang="0">
                  <a:pos x="148" y="188"/>
                </a:cxn>
                <a:cxn ang="0">
                  <a:pos x="129" y="201"/>
                </a:cxn>
                <a:cxn ang="0">
                  <a:pos x="116" y="249"/>
                </a:cxn>
                <a:cxn ang="0">
                  <a:pos x="110" y="283"/>
                </a:cxn>
                <a:cxn ang="0">
                  <a:pos x="92" y="305"/>
                </a:cxn>
                <a:cxn ang="0">
                  <a:pos x="30" y="303"/>
                </a:cxn>
                <a:cxn ang="0">
                  <a:pos x="18" y="255"/>
                </a:cxn>
                <a:cxn ang="0">
                  <a:pos x="18" y="211"/>
                </a:cxn>
                <a:cxn ang="0">
                  <a:pos x="31" y="140"/>
                </a:cxn>
                <a:cxn ang="0">
                  <a:pos x="59" y="87"/>
                </a:cxn>
                <a:cxn ang="0">
                  <a:pos x="100" y="42"/>
                </a:cxn>
                <a:cxn ang="0">
                  <a:pos x="145" y="18"/>
                </a:cxn>
                <a:cxn ang="0">
                  <a:pos x="177" y="0"/>
                </a:cxn>
                <a:cxn ang="0">
                  <a:pos x="177" y="0"/>
                </a:cxn>
              </a:cxnLst>
              <a:rect l="0" t="0" r="r" b="b"/>
              <a:pathLst>
                <a:path w="343" h="428">
                  <a:moveTo>
                    <a:pt x="177" y="0"/>
                  </a:moveTo>
                  <a:lnTo>
                    <a:pt x="129" y="11"/>
                  </a:lnTo>
                  <a:lnTo>
                    <a:pt x="95" y="30"/>
                  </a:lnTo>
                  <a:lnTo>
                    <a:pt x="65" y="57"/>
                  </a:lnTo>
                  <a:lnTo>
                    <a:pt x="33" y="100"/>
                  </a:lnTo>
                  <a:lnTo>
                    <a:pt x="12" y="165"/>
                  </a:lnTo>
                  <a:lnTo>
                    <a:pt x="0" y="248"/>
                  </a:lnTo>
                  <a:lnTo>
                    <a:pt x="6" y="310"/>
                  </a:lnTo>
                  <a:lnTo>
                    <a:pt x="28" y="359"/>
                  </a:lnTo>
                  <a:lnTo>
                    <a:pt x="68" y="399"/>
                  </a:lnTo>
                  <a:lnTo>
                    <a:pt x="117" y="428"/>
                  </a:lnTo>
                  <a:lnTo>
                    <a:pt x="178" y="428"/>
                  </a:lnTo>
                  <a:lnTo>
                    <a:pt x="231" y="412"/>
                  </a:lnTo>
                  <a:lnTo>
                    <a:pt x="264" y="384"/>
                  </a:lnTo>
                  <a:lnTo>
                    <a:pt x="298" y="339"/>
                  </a:lnTo>
                  <a:lnTo>
                    <a:pt x="326" y="279"/>
                  </a:lnTo>
                  <a:lnTo>
                    <a:pt x="342" y="222"/>
                  </a:lnTo>
                  <a:lnTo>
                    <a:pt x="343" y="165"/>
                  </a:lnTo>
                  <a:lnTo>
                    <a:pt x="338" y="113"/>
                  </a:lnTo>
                  <a:lnTo>
                    <a:pt x="312" y="62"/>
                  </a:lnTo>
                  <a:lnTo>
                    <a:pt x="278" y="46"/>
                  </a:lnTo>
                  <a:lnTo>
                    <a:pt x="295" y="74"/>
                  </a:lnTo>
                  <a:lnTo>
                    <a:pt x="314" y="117"/>
                  </a:lnTo>
                  <a:lnTo>
                    <a:pt x="314" y="148"/>
                  </a:lnTo>
                  <a:lnTo>
                    <a:pt x="304" y="160"/>
                  </a:lnTo>
                  <a:lnTo>
                    <a:pt x="294" y="130"/>
                  </a:lnTo>
                  <a:lnTo>
                    <a:pt x="268" y="98"/>
                  </a:lnTo>
                  <a:lnTo>
                    <a:pt x="242" y="94"/>
                  </a:lnTo>
                  <a:lnTo>
                    <a:pt x="207" y="98"/>
                  </a:lnTo>
                  <a:lnTo>
                    <a:pt x="192" y="112"/>
                  </a:lnTo>
                  <a:lnTo>
                    <a:pt x="183" y="138"/>
                  </a:lnTo>
                  <a:lnTo>
                    <a:pt x="220" y="126"/>
                  </a:lnTo>
                  <a:lnTo>
                    <a:pt x="254" y="135"/>
                  </a:lnTo>
                  <a:lnTo>
                    <a:pt x="280" y="165"/>
                  </a:lnTo>
                  <a:lnTo>
                    <a:pt x="283" y="219"/>
                  </a:lnTo>
                  <a:lnTo>
                    <a:pt x="270" y="262"/>
                  </a:lnTo>
                  <a:lnTo>
                    <a:pt x="244" y="298"/>
                  </a:lnTo>
                  <a:lnTo>
                    <a:pt x="209" y="323"/>
                  </a:lnTo>
                  <a:lnTo>
                    <a:pt x="175" y="326"/>
                  </a:lnTo>
                  <a:lnTo>
                    <a:pt x="144" y="303"/>
                  </a:lnTo>
                  <a:lnTo>
                    <a:pt x="131" y="267"/>
                  </a:lnTo>
                  <a:lnTo>
                    <a:pt x="136" y="215"/>
                  </a:lnTo>
                  <a:lnTo>
                    <a:pt x="148" y="188"/>
                  </a:lnTo>
                  <a:lnTo>
                    <a:pt x="129" y="201"/>
                  </a:lnTo>
                  <a:lnTo>
                    <a:pt x="116" y="249"/>
                  </a:lnTo>
                  <a:lnTo>
                    <a:pt x="110" y="283"/>
                  </a:lnTo>
                  <a:lnTo>
                    <a:pt x="92" y="305"/>
                  </a:lnTo>
                  <a:lnTo>
                    <a:pt x="30" y="303"/>
                  </a:lnTo>
                  <a:lnTo>
                    <a:pt x="18" y="255"/>
                  </a:lnTo>
                  <a:lnTo>
                    <a:pt x="18" y="211"/>
                  </a:lnTo>
                  <a:lnTo>
                    <a:pt x="31" y="140"/>
                  </a:lnTo>
                  <a:lnTo>
                    <a:pt x="59" y="87"/>
                  </a:lnTo>
                  <a:lnTo>
                    <a:pt x="100" y="42"/>
                  </a:lnTo>
                  <a:lnTo>
                    <a:pt x="145" y="18"/>
                  </a:lnTo>
                  <a:lnTo>
                    <a:pt x="177" y="0"/>
                  </a:lnTo>
                  <a:lnTo>
                    <a:pt x="177" y="0"/>
                  </a:lnTo>
                  <a:close/>
                </a:path>
              </a:pathLst>
            </a:custGeom>
            <a:solidFill>
              <a:srgbClr val="000000"/>
            </a:solidFill>
            <a:ln w="9525">
              <a:noFill/>
              <a:round/>
              <a:headEnd/>
              <a:tailEnd/>
            </a:ln>
          </p:spPr>
          <p:txBody>
            <a:bodyPr/>
            <a:lstStyle/>
            <a:p>
              <a:endParaRPr lang="en-US"/>
            </a:p>
          </p:txBody>
        </p:sp>
        <p:sp>
          <p:nvSpPr>
            <p:cNvPr id="30373" name="Freeform 2725"/>
            <p:cNvSpPr>
              <a:spLocks/>
            </p:cNvSpPr>
            <p:nvPr/>
          </p:nvSpPr>
          <p:spPr bwMode="auto">
            <a:xfrm>
              <a:off x="3038" y="1249"/>
              <a:ext cx="66" cy="80"/>
            </a:xfrm>
            <a:custGeom>
              <a:avLst/>
              <a:gdLst/>
              <a:ahLst/>
              <a:cxnLst>
                <a:cxn ang="0">
                  <a:pos x="59" y="305"/>
                </a:cxn>
                <a:cxn ang="0">
                  <a:pos x="34" y="260"/>
                </a:cxn>
                <a:cxn ang="0">
                  <a:pos x="31" y="211"/>
                </a:cxn>
                <a:cxn ang="0">
                  <a:pos x="36" y="170"/>
                </a:cxn>
                <a:cxn ang="0">
                  <a:pos x="51" y="128"/>
                </a:cxn>
                <a:cxn ang="0">
                  <a:pos x="71" y="88"/>
                </a:cxn>
                <a:cxn ang="0">
                  <a:pos x="103" y="60"/>
                </a:cxn>
                <a:cxn ang="0">
                  <a:pos x="142" y="39"/>
                </a:cxn>
                <a:cxn ang="0">
                  <a:pos x="185" y="38"/>
                </a:cxn>
                <a:cxn ang="0">
                  <a:pos x="225" y="64"/>
                </a:cxn>
                <a:cxn ang="0">
                  <a:pos x="266" y="105"/>
                </a:cxn>
                <a:cxn ang="0">
                  <a:pos x="248" y="66"/>
                </a:cxn>
                <a:cxn ang="0">
                  <a:pos x="221" y="36"/>
                </a:cxn>
                <a:cxn ang="0">
                  <a:pos x="190" y="12"/>
                </a:cxn>
                <a:cxn ang="0">
                  <a:pos x="155" y="3"/>
                </a:cxn>
                <a:cxn ang="0">
                  <a:pos x="117" y="0"/>
                </a:cxn>
                <a:cxn ang="0">
                  <a:pos x="44" y="27"/>
                </a:cxn>
                <a:cxn ang="0">
                  <a:pos x="102" y="17"/>
                </a:cxn>
                <a:cxn ang="0">
                  <a:pos x="157" y="19"/>
                </a:cxn>
                <a:cxn ang="0">
                  <a:pos x="129" y="31"/>
                </a:cxn>
                <a:cxn ang="0">
                  <a:pos x="98" y="44"/>
                </a:cxn>
                <a:cxn ang="0">
                  <a:pos x="66" y="72"/>
                </a:cxn>
                <a:cxn ang="0">
                  <a:pos x="42" y="105"/>
                </a:cxn>
                <a:cxn ang="0">
                  <a:pos x="21" y="146"/>
                </a:cxn>
                <a:cxn ang="0">
                  <a:pos x="8" y="195"/>
                </a:cxn>
                <a:cxn ang="0">
                  <a:pos x="0" y="258"/>
                </a:cxn>
                <a:cxn ang="0">
                  <a:pos x="5" y="322"/>
                </a:cxn>
                <a:cxn ang="0">
                  <a:pos x="59" y="305"/>
                </a:cxn>
                <a:cxn ang="0">
                  <a:pos x="59" y="305"/>
                </a:cxn>
              </a:cxnLst>
              <a:rect l="0" t="0" r="r" b="b"/>
              <a:pathLst>
                <a:path w="266" h="322">
                  <a:moveTo>
                    <a:pt x="59" y="305"/>
                  </a:moveTo>
                  <a:lnTo>
                    <a:pt x="34" y="260"/>
                  </a:lnTo>
                  <a:lnTo>
                    <a:pt x="31" y="211"/>
                  </a:lnTo>
                  <a:lnTo>
                    <a:pt x="36" y="170"/>
                  </a:lnTo>
                  <a:lnTo>
                    <a:pt x="51" y="128"/>
                  </a:lnTo>
                  <a:lnTo>
                    <a:pt x="71" y="88"/>
                  </a:lnTo>
                  <a:lnTo>
                    <a:pt x="103" y="60"/>
                  </a:lnTo>
                  <a:lnTo>
                    <a:pt x="142" y="39"/>
                  </a:lnTo>
                  <a:lnTo>
                    <a:pt x="185" y="38"/>
                  </a:lnTo>
                  <a:lnTo>
                    <a:pt x="225" y="64"/>
                  </a:lnTo>
                  <a:lnTo>
                    <a:pt x="266" y="105"/>
                  </a:lnTo>
                  <a:lnTo>
                    <a:pt x="248" y="66"/>
                  </a:lnTo>
                  <a:lnTo>
                    <a:pt x="221" y="36"/>
                  </a:lnTo>
                  <a:lnTo>
                    <a:pt x="190" y="12"/>
                  </a:lnTo>
                  <a:lnTo>
                    <a:pt x="155" y="3"/>
                  </a:lnTo>
                  <a:lnTo>
                    <a:pt x="117" y="0"/>
                  </a:lnTo>
                  <a:lnTo>
                    <a:pt x="44" y="27"/>
                  </a:lnTo>
                  <a:lnTo>
                    <a:pt x="102" y="17"/>
                  </a:lnTo>
                  <a:lnTo>
                    <a:pt x="157" y="19"/>
                  </a:lnTo>
                  <a:lnTo>
                    <a:pt x="129" y="31"/>
                  </a:lnTo>
                  <a:lnTo>
                    <a:pt x="98" y="44"/>
                  </a:lnTo>
                  <a:lnTo>
                    <a:pt x="66" y="72"/>
                  </a:lnTo>
                  <a:lnTo>
                    <a:pt x="42" y="105"/>
                  </a:lnTo>
                  <a:lnTo>
                    <a:pt x="21" y="146"/>
                  </a:lnTo>
                  <a:lnTo>
                    <a:pt x="8" y="195"/>
                  </a:lnTo>
                  <a:lnTo>
                    <a:pt x="0" y="258"/>
                  </a:lnTo>
                  <a:lnTo>
                    <a:pt x="5" y="322"/>
                  </a:lnTo>
                  <a:lnTo>
                    <a:pt x="59" y="305"/>
                  </a:lnTo>
                  <a:lnTo>
                    <a:pt x="59" y="305"/>
                  </a:lnTo>
                  <a:close/>
                </a:path>
              </a:pathLst>
            </a:custGeom>
            <a:solidFill>
              <a:srgbClr val="000000"/>
            </a:solidFill>
            <a:ln w="9525">
              <a:noFill/>
              <a:round/>
              <a:headEnd/>
              <a:tailEnd/>
            </a:ln>
          </p:spPr>
          <p:txBody>
            <a:bodyPr/>
            <a:lstStyle/>
            <a:p>
              <a:endParaRPr lang="en-US"/>
            </a:p>
          </p:txBody>
        </p:sp>
        <p:sp>
          <p:nvSpPr>
            <p:cNvPr id="30374" name="Freeform 2726"/>
            <p:cNvSpPr>
              <a:spLocks/>
            </p:cNvSpPr>
            <p:nvPr/>
          </p:nvSpPr>
          <p:spPr bwMode="auto">
            <a:xfrm>
              <a:off x="3052" y="1274"/>
              <a:ext cx="24" cy="38"/>
            </a:xfrm>
            <a:custGeom>
              <a:avLst/>
              <a:gdLst/>
              <a:ahLst/>
              <a:cxnLst>
                <a:cxn ang="0">
                  <a:pos x="0" y="124"/>
                </a:cxn>
                <a:cxn ang="0">
                  <a:pos x="8" y="89"/>
                </a:cxn>
                <a:cxn ang="0">
                  <a:pos x="25" y="53"/>
                </a:cxn>
                <a:cxn ang="0">
                  <a:pos x="44" y="30"/>
                </a:cxn>
                <a:cxn ang="0">
                  <a:pos x="72" y="6"/>
                </a:cxn>
                <a:cxn ang="0">
                  <a:pos x="96" y="0"/>
                </a:cxn>
                <a:cxn ang="0">
                  <a:pos x="89" y="19"/>
                </a:cxn>
                <a:cxn ang="0">
                  <a:pos x="55" y="44"/>
                </a:cxn>
                <a:cxn ang="0">
                  <a:pos x="34" y="73"/>
                </a:cxn>
                <a:cxn ang="0">
                  <a:pos x="17" y="106"/>
                </a:cxn>
                <a:cxn ang="0">
                  <a:pos x="1" y="152"/>
                </a:cxn>
                <a:cxn ang="0">
                  <a:pos x="0" y="124"/>
                </a:cxn>
                <a:cxn ang="0">
                  <a:pos x="0" y="124"/>
                </a:cxn>
              </a:cxnLst>
              <a:rect l="0" t="0" r="r" b="b"/>
              <a:pathLst>
                <a:path w="96" h="152">
                  <a:moveTo>
                    <a:pt x="0" y="124"/>
                  </a:moveTo>
                  <a:lnTo>
                    <a:pt x="8" y="89"/>
                  </a:lnTo>
                  <a:lnTo>
                    <a:pt x="25" y="53"/>
                  </a:lnTo>
                  <a:lnTo>
                    <a:pt x="44" y="30"/>
                  </a:lnTo>
                  <a:lnTo>
                    <a:pt x="72" y="6"/>
                  </a:lnTo>
                  <a:lnTo>
                    <a:pt x="96" y="0"/>
                  </a:lnTo>
                  <a:lnTo>
                    <a:pt x="89" y="19"/>
                  </a:lnTo>
                  <a:lnTo>
                    <a:pt x="55" y="44"/>
                  </a:lnTo>
                  <a:lnTo>
                    <a:pt x="34" y="73"/>
                  </a:lnTo>
                  <a:lnTo>
                    <a:pt x="17" y="106"/>
                  </a:lnTo>
                  <a:lnTo>
                    <a:pt x="1" y="152"/>
                  </a:lnTo>
                  <a:lnTo>
                    <a:pt x="0" y="124"/>
                  </a:lnTo>
                  <a:lnTo>
                    <a:pt x="0" y="124"/>
                  </a:lnTo>
                  <a:close/>
                </a:path>
              </a:pathLst>
            </a:custGeom>
            <a:solidFill>
              <a:srgbClr val="000000"/>
            </a:solidFill>
            <a:ln w="9525">
              <a:noFill/>
              <a:round/>
              <a:headEnd/>
              <a:tailEnd/>
            </a:ln>
          </p:spPr>
          <p:txBody>
            <a:bodyPr/>
            <a:lstStyle/>
            <a:p>
              <a:endParaRPr lang="en-US"/>
            </a:p>
          </p:txBody>
        </p:sp>
        <p:sp>
          <p:nvSpPr>
            <p:cNvPr id="30375" name="Freeform 2727"/>
            <p:cNvSpPr>
              <a:spLocks/>
            </p:cNvSpPr>
            <p:nvPr/>
          </p:nvSpPr>
          <p:spPr bwMode="auto">
            <a:xfrm>
              <a:off x="3026" y="1291"/>
              <a:ext cx="8" cy="40"/>
            </a:xfrm>
            <a:custGeom>
              <a:avLst/>
              <a:gdLst/>
              <a:ahLst/>
              <a:cxnLst>
                <a:cxn ang="0">
                  <a:pos x="0" y="134"/>
                </a:cxn>
                <a:cxn ang="0">
                  <a:pos x="4" y="76"/>
                </a:cxn>
                <a:cxn ang="0">
                  <a:pos x="9" y="39"/>
                </a:cxn>
                <a:cxn ang="0">
                  <a:pos x="21" y="0"/>
                </a:cxn>
                <a:cxn ang="0">
                  <a:pos x="16" y="61"/>
                </a:cxn>
                <a:cxn ang="0">
                  <a:pos x="17" y="94"/>
                </a:cxn>
                <a:cxn ang="0">
                  <a:pos x="33" y="161"/>
                </a:cxn>
                <a:cxn ang="0">
                  <a:pos x="0" y="134"/>
                </a:cxn>
                <a:cxn ang="0">
                  <a:pos x="0" y="134"/>
                </a:cxn>
              </a:cxnLst>
              <a:rect l="0" t="0" r="r" b="b"/>
              <a:pathLst>
                <a:path w="33" h="161">
                  <a:moveTo>
                    <a:pt x="0" y="134"/>
                  </a:moveTo>
                  <a:lnTo>
                    <a:pt x="4" y="76"/>
                  </a:lnTo>
                  <a:lnTo>
                    <a:pt x="9" y="39"/>
                  </a:lnTo>
                  <a:lnTo>
                    <a:pt x="21" y="0"/>
                  </a:lnTo>
                  <a:lnTo>
                    <a:pt x="16" y="61"/>
                  </a:lnTo>
                  <a:lnTo>
                    <a:pt x="17" y="94"/>
                  </a:lnTo>
                  <a:lnTo>
                    <a:pt x="33" y="161"/>
                  </a:lnTo>
                  <a:lnTo>
                    <a:pt x="0" y="134"/>
                  </a:lnTo>
                  <a:lnTo>
                    <a:pt x="0" y="134"/>
                  </a:lnTo>
                  <a:close/>
                </a:path>
              </a:pathLst>
            </a:custGeom>
            <a:solidFill>
              <a:srgbClr val="000000"/>
            </a:solidFill>
            <a:ln w="9525">
              <a:noFill/>
              <a:round/>
              <a:headEnd/>
              <a:tailEnd/>
            </a:ln>
          </p:spPr>
          <p:txBody>
            <a:bodyPr/>
            <a:lstStyle/>
            <a:p>
              <a:endParaRPr lang="en-US"/>
            </a:p>
          </p:txBody>
        </p:sp>
        <p:sp>
          <p:nvSpPr>
            <p:cNvPr id="30376" name="Freeform 2728"/>
            <p:cNvSpPr>
              <a:spLocks/>
            </p:cNvSpPr>
            <p:nvPr/>
          </p:nvSpPr>
          <p:spPr bwMode="auto">
            <a:xfrm>
              <a:off x="3032" y="1291"/>
              <a:ext cx="8" cy="40"/>
            </a:xfrm>
            <a:custGeom>
              <a:avLst/>
              <a:gdLst/>
              <a:ahLst/>
              <a:cxnLst>
                <a:cxn ang="0">
                  <a:pos x="2" y="152"/>
                </a:cxn>
                <a:cxn ang="0">
                  <a:pos x="0" y="105"/>
                </a:cxn>
                <a:cxn ang="0">
                  <a:pos x="2" y="61"/>
                </a:cxn>
                <a:cxn ang="0">
                  <a:pos x="17" y="0"/>
                </a:cxn>
                <a:cxn ang="0">
                  <a:pos x="14" y="67"/>
                </a:cxn>
                <a:cxn ang="0">
                  <a:pos x="14" y="105"/>
                </a:cxn>
                <a:cxn ang="0">
                  <a:pos x="34" y="160"/>
                </a:cxn>
                <a:cxn ang="0">
                  <a:pos x="2" y="152"/>
                </a:cxn>
                <a:cxn ang="0">
                  <a:pos x="2" y="152"/>
                </a:cxn>
              </a:cxnLst>
              <a:rect l="0" t="0" r="r" b="b"/>
              <a:pathLst>
                <a:path w="34" h="160">
                  <a:moveTo>
                    <a:pt x="2" y="152"/>
                  </a:moveTo>
                  <a:lnTo>
                    <a:pt x="0" y="105"/>
                  </a:lnTo>
                  <a:lnTo>
                    <a:pt x="2" y="61"/>
                  </a:lnTo>
                  <a:lnTo>
                    <a:pt x="17" y="0"/>
                  </a:lnTo>
                  <a:lnTo>
                    <a:pt x="14" y="67"/>
                  </a:lnTo>
                  <a:lnTo>
                    <a:pt x="14" y="105"/>
                  </a:lnTo>
                  <a:lnTo>
                    <a:pt x="34" y="160"/>
                  </a:lnTo>
                  <a:lnTo>
                    <a:pt x="2" y="152"/>
                  </a:lnTo>
                  <a:lnTo>
                    <a:pt x="2" y="152"/>
                  </a:lnTo>
                  <a:close/>
                </a:path>
              </a:pathLst>
            </a:custGeom>
            <a:solidFill>
              <a:srgbClr val="000000"/>
            </a:solidFill>
            <a:ln w="9525">
              <a:noFill/>
              <a:round/>
              <a:headEnd/>
              <a:tailEnd/>
            </a:ln>
          </p:spPr>
          <p:txBody>
            <a:bodyPr/>
            <a:lstStyle/>
            <a:p>
              <a:endParaRPr lang="en-US"/>
            </a:p>
          </p:txBody>
        </p:sp>
        <p:sp>
          <p:nvSpPr>
            <p:cNvPr id="30377" name="Freeform 2729"/>
            <p:cNvSpPr>
              <a:spLocks/>
            </p:cNvSpPr>
            <p:nvPr/>
          </p:nvSpPr>
          <p:spPr bwMode="auto">
            <a:xfrm>
              <a:off x="2981" y="870"/>
              <a:ext cx="31" cy="101"/>
            </a:xfrm>
            <a:custGeom>
              <a:avLst/>
              <a:gdLst/>
              <a:ahLst/>
              <a:cxnLst>
                <a:cxn ang="0">
                  <a:pos x="125" y="0"/>
                </a:cxn>
                <a:cxn ang="0">
                  <a:pos x="61" y="79"/>
                </a:cxn>
                <a:cxn ang="0">
                  <a:pos x="23" y="131"/>
                </a:cxn>
                <a:cxn ang="0">
                  <a:pos x="4" y="188"/>
                </a:cxn>
                <a:cxn ang="0">
                  <a:pos x="0" y="401"/>
                </a:cxn>
                <a:cxn ang="0">
                  <a:pos x="11" y="406"/>
                </a:cxn>
                <a:cxn ang="0">
                  <a:pos x="13" y="191"/>
                </a:cxn>
                <a:cxn ang="0">
                  <a:pos x="35" y="134"/>
                </a:cxn>
                <a:cxn ang="0">
                  <a:pos x="72" y="80"/>
                </a:cxn>
                <a:cxn ang="0">
                  <a:pos x="125" y="22"/>
                </a:cxn>
                <a:cxn ang="0">
                  <a:pos x="125" y="0"/>
                </a:cxn>
                <a:cxn ang="0">
                  <a:pos x="125" y="0"/>
                </a:cxn>
              </a:cxnLst>
              <a:rect l="0" t="0" r="r" b="b"/>
              <a:pathLst>
                <a:path w="125" h="406">
                  <a:moveTo>
                    <a:pt x="125" y="0"/>
                  </a:moveTo>
                  <a:lnTo>
                    <a:pt x="61" y="79"/>
                  </a:lnTo>
                  <a:lnTo>
                    <a:pt x="23" y="131"/>
                  </a:lnTo>
                  <a:lnTo>
                    <a:pt x="4" y="188"/>
                  </a:lnTo>
                  <a:lnTo>
                    <a:pt x="0" y="401"/>
                  </a:lnTo>
                  <a:lnTo>
                    <a:pt x="11" y="406"/>
                  </a:lnTo>
                  <a:lnTo>
                    <a:pt x="13" y="191"/>
                  </a:lnTo>
                  <a:lnTo>
                    <a:pt x="35" y="134"/>
                  </a:lnTo>
                  <a:lnTo>
                    <a:pt x="72" y="80"/>
                  </a:lnTo>
                  <a:lnTo>
                    <a:pt x="125" y="22"/>
                  </a:lnTo>
                  <a:lnTo>
                    <a:pt x="125" y="0"/>
                  </a:lnTo>
                  <a:lnTo>
                    <a:pt x="125" y="0"/>
                  </a:lnTo>
                  <a:close/>
                </a:path>
              </a:pathLst>
            </a:custGeom>
            <a:solidFill>
              <a:srgbClr val="000000"/>
            </a:solidFill>
            <a:ln w="9525">
              <a:noFill/>
              <a:round/>
              <a:headEnd/>
              <a:tailEnd/>
            </a:ln>
          </p:spPr>
          <p:txBody>
            <a:bodyPr/>
            <a:lstStyle/>
            <a:p>
              <a:endParaRPr lang="en-US"/>
            </a:p>
          </p:txBody>
        </p:sp>
        <p:sp>
          <p:nvSpPr>
            <p:cNvPr id="30378" name="Freeform 2730"/>
            <p:cNvSpPr>
              <a:spLocks/>
            </p:cNvSpPr>
            <p:nvPr/>
          </p:nvSpPr>
          <p:spPr bwMode="auto">
            <a:xfrm>
              <a:off x="2975" y="978"/>
              <a:ext cx="9" cy="238"/>
            </a:xfrm>
            <a:custGeom>
              <a:avLst/>
              <a:gdLst/>
              <a:ahLst/>
              <a:cxnLst>
                <a:cxn ang="0">
                  <a:pos x="21" y="0"/>
                </a:cxn>
                <a:cxn ang="0">
                  <a:pos x="0" y="944"/>
                </a:cxn>
                <a:cxn ang="0">
                  <a:pos x="13" y="952"/>
                </a:cxn>
                <a:cxn ang="0">
                  <a:pos x="33" y="1"/>
                </a:cxn>
                <a:cxn ang="0">
                  <a:pos x="21" y="0"/>
                </a:cxn>
                <a:cxn ang="0">
                  <a:pos x="21" y="0"/>
                </a:cxn>
              </a:cxnLst>
              <a:rect l="0" t="0" r="r" b="b"/>
              <a:pathLst>
                <a:path w="33" h="952">
                  <a:moveTo>
                    <a:pt x="21" y="0"/>
                  </a:moveTo>
                  <a:lnTo>
                    <a:pt x="0" y="944"/>
                  </a:lnTo>
                  <a:lnTo>
                    <a:pt x="13" y="952"/>
                  </a:lnTo>
                  <a:lnTo>
                    <a:pt x="33" y="1"/>
                  </a:lnTo>
                  <a:lnTo>
                    <a:pt x="21" y="0"/>
                  </a:lnTo>
                  <a:lnTo>
                    <a:pt x="21" y="0"/>
                  </a:lnTo>
                  <a:close/>
                </a:path>
              </a:pathLst>
            </a:custGeom>
            <a:solidFill>
              <a:srgbClr val="000000"/>
            </a:solidFill>
            <a:ln w="9525">
              <a:noFill/>
              <a:round/>
              <a:headEnd/>
              <a:tailEnd/>
            </a:ln>
          </p:spPr>
          <p:txBody>
            <a:bodyPr/>
            <a:lstStyle/>
            <a:p>
              <a:endParaRPr lang="en-US"/>
            </a:p>
          </p:txBody>
        </p:sp>
        <p:sp>
          <p:nvSpPr>
            <p:cNvPr id="30379" name="Freeform 2731"/>
            <p:cNvSpPr>
              <a:spLocks/>
            </p:cNvSpPr>
            <p:nvPr/>
          </p:nvSpPr>
          <p:spPr bwMode="auto">
            <a:xfrm>
              <a:off x="2881" y="1313"/>
              <a:ext cx="125" cy="59"/>
            </a:xfrm>
            <a:custGeom>
              <a:avLst/>
              <a:gdLst/>
              <a:ahLst/>
              <a:cxnLst>
                <a:cxn ang="0">
                  <a:pos x="250" y="0"/>
                </a:cxn>
                <a:cxn ang="0">
                  <a:pos x="0" y="75"/>
                </a:cxn>
                <a:cxn ang="0">
                  <a:pos x="255" y="15"/>
                </a:cxn>
                <a:cxn ang="0">
                  <a:pos x="17" y="89"/>
                </a:cxn>
                <a:cxn ang="0">
                  <a:pos x="271" y="30"/>
                </a:cxn>
                <a:cxn ang="0">
                  <a:pos x="46" y="109"/>
                </a:cxn>
                <a:cxn ang="0">
                  <a:pos x="308" y="48"/>
                </a:cxn>
                <a:cxn ang="0">
                  <a:pos x="75" y="126"/>
                </a:cxn>
                <a:cxn ang="0">
                  <a:pos x="339" y="64"/>
                </a:cxn>
                <a:cxn ang="0">
                  <a:pos x="111" y="145"/>
                </a:cxn>
                <a:cxn ang="0">
                  <a:pos x="365" y="78"/>
                </a:cxn>
                <a:cxn ang="0">
                  <a:pos x="145" y="162"/>
                </a:cxn>
                <a:cxn ang="0">
                  <a:pos x="401" y="94"/>
                </a:cxn>
                <a:cxn ang="0">
                  <a:pos x="176" y="183"/>
                </a:cxn>
                <a:cxn ang="0">
                  <a:pos x="430" y="112"/>
                </a:cxn>
                <a:cxn ang="0">
                  <a:pos x="211" y="200"/>
                </a:cxn>
                <a:cxn ang="0">
                  <a:pos x="458" y="129"/>
                </a:cxn>
                <a:cxn ang="0">
                  <a:pos x="241" y="221"/>
                </a:cxn>
                <a:cxn ang="0">
                  <a:pos x="476" y="146"/>
                </a:cxn>
                <a:cxn ang="0">
                  <a:pos x="272" y="238"/>
                </a:cxn>
                <a:cxn ang="0">
                  <a:pos x="500" y="162"/>
                </a:cxn>
                <a:cxn ang="0">
                  <a:pos x="467" y="111"/>
                </a:cxn>
                <a:cxn ang="0">
                  <a:pos x="250" y="0"/>
                </a:cxn>
                <a:cxn ang="0">
                  <a:pos x="250" y="0"/>
                </a:cxn>
              </a:cxnLst>
              <a:rect l="0" t="0" r="r" b="b"/>
              <a:pathLst>
                <a:path w="500" h="238">
                  <a:moveTo>
                    <a:pt x="250" y="0"/>
                  </a:moveTo>
                  <a:lnTo>
                    <a:pt x="0" y="75"/>
                  </a:lnTo>
                  <a:lnTo>
                    <a:pt x="255" y="15"/>
                  </a:lnTo>
                  <a:lnTo>
                    <a:pt x="17" y="89"/>
                  </a:lnTo>
                  <a:lnTo>
                    <a:pt x="271" y="30"/>
                  </a:lnTo>
                  <a:lnTo>
                    <a:pt x="46" y="109"/>
                  </a:lnTo>
                  <a:lnTo>
                    <a:pt x="308" y="48"/>
                  </a:lnTo>
                  <a:lnTo>
                    <a:pt x="75" y="126"/>
                  </a:lnTo>
                  <a:lnTo>
                    <a:pt x="339" y="64"/>
                  </a:lnTo>
                  <a:lnTo>
                    <a:pt x="111" y="145"/>
                  </a:lnTo>
                  <a:lnTo>
                    <a:pt x="365" y="78"/>
                  </a:lnTo>
                  <a:lnTo>
                    <a:pt x="145" y="162"/>
                  </a:lnTo>
                  <a:lnTo>
                    <a:pt x="401" y="94"/>
                  </a:lnTo>
                  <a:lnTo>
                    <a:pt x="176" y="183"/>
                  </a:lnTo>
                  <a:lnTo>
                    <a:pt x="430" y="112"/>
                  </a:lnTo>
                  <a:lnTo>
                    <a:pt x="211" y="200"/>
                  </a:lnTo>
                  <a:lnTo>
                    <a:pt x="458" y="129"/>
                  </a:lnTo>
                  <a:lnTo>
                    <a:pt x="241" y="221"/>
                  </a:lnTo>
                  <a:lnTo>
                    <a:pt x="476" y="146"/>
                  </a:lnTo>
                  <a:lnTo>
                    <a:pt x="272" y="238"/>
                  </a:lnTo>
                  <a:lnTo>
                    <a:pt x="500" y="162"/>
                  </a:lnTo>
                  <a:lnTo>
                    <a:pt x="467" y="111"/>
                  </a:lnTo>
                  <a:lnTo>
                    <a:pt x="250" y="0"/>
                  </a:lnTo>
                  <a:lnTo>
                    <a:pt x="250" y="0"/>
                  </a:lnTo>
                  <a:close/>
                </a:path>
              </a:pathLst>
            </a:custGeom>
            <a:solidFill>
              <a:schemeClr val="accent1"/>
            </a:solidFill>
            <a:ln w="9525">
              <a:noFill/>
              <a:round/>
              <a:headEnd/>
              <a:tailEnd/>
            </a:ln>
          </p:spPr>
          <p:txBody>
            <a:bodyPr/>
            <a:lstStyle/>
            <a:p>
              <a:endParaRPr lang="en-US"/>
            </a:p>
          </p:txBody>
        </p:sp>
        <p:sp>
          <p:nvSpPr>
            <p:cNvPr id="30380" name="Freeform 2732"/>
            <p:cNvSpPr>
              <a:spLocks/>
            </p:cNvSpPr>
            <p:nvPr/>
          </p:nvSpPr>
          <p:spPr bwMode="auto">
            <a:xfrm>
              <a:off x="2940" y="812"/>
              <a:ext cx="76" cy="24"/>
            </a:xfrm>
            <a:custGeom>
              <a:avLst/>
              <a:gdLst/>
              <a:ahLst/>
              <a:cxnLst>
                <a:cxn ang="0">
                  <a:pos x="10" y="19"/>
                </a:cxn>
                <a:cxn ang="0">
                  <a:pos x="34" y="5"/>
                </a:cxn>
                <a:cxn ang="0">
                  <a:pos x="69" y="0"/>
                </a:cxn>
                <a:cxn ang="0">
                  <a:pos x="249" y="16"/>
                </a:cxn>
                <a:cxn ang="0">
                  <a:pos x="274" y="32"/>
                </a:cxn>
                <a:cxn ang="0">
                  <a:pos x="296" y="57"/>
                </a:cxn>
                <a:cxn ang="0">
                  <a:pos x="304" y="97"/>
                </a:cxn>
                <a:cxn ang="0">
                  <a:pos x="279" y="60"/>
                </a:cxn>
                <a:cxn ang="0">
                  <a:pos x="250" y="36"/>
                </a:cxn>
                <a:cxn ang="0">
                  <a:pos x="62" y="18"/>
                </a:cxn>
                <a:cxn ang="0">
                  <a:pos x="29" y="23"/>
                </a:cxn>
                <a:cxn ang="0">
                  <a:pos x="0" y="44"/>
                </a:cxn>
                <a:cxn ang="0">
                  <a:pos x="10" y="19"/>
                </a:cxn>
                <a:cxn ang="0">
                  <a:pos x="10" y="19"/>
                </a:cxn>
              </a:cxnLst>
              <a:rect l="0" t="0" r="r" b="b"/>
              <a:pathLst>
                <a:path w="304" h="97">
                  <a:moveTo>
                    <a:pt x="10" y="19"/>
                  </a:moveTo>
                  <a:lnTo>
                    <a:pt x="34" y="5"/>
                  </a:lnTo>
                  <a:lnTo>
                    <a:pt x="69" y="0"/>
                  </a:lnTo>
                  <a:lnTo>
                    <a:pt x="249" y="16"/>
                  </a:lnTo>
                  <a:lnTo>
                    <a:pt x="274" y="32"/>
                  </a:lnTo>
                  <a:lnTo>
                    <a:pt x="296" y="57"/>
                  </a:lnTo>
                  <a:lnTo>
                    <a:pt x="304" y="97"/>
                  </a:lnTo>
                  <a:lnTo>
                    <a:pt x="279" y="60"/>
                  </a:lnTo>
                  <a:lnTo>
                    <a:pt x="250" y="36"/>
                  </a:lnTo>
                  <a:lnTo>
                    <a:pt x="62" y="18"/>
                  </a:lnTo>
                  <a:lnTo>
                    <a:pt x="29" y="23"/>
                  </a:lnTo>
                  <a:lnTo>
                    <a:pt x="0" y="44"/>
                  </a:lnTo>
                  <a:lnTo>
                    <a:pt x="10" y="19"/>
                  </a:lnTo>
                  <a:lnTo>
                    <a:pt x="10" y="19"/>
                  </a:lnTo>
                  <a:close/>
                </a:path>
              </a:pathLst>
            </a:custGeom>
            <a:solidFill>
              <a:schemeClr val="accent1"/>
            </a:solidFill>
            <a:ln w="9525">
              <a:noFill/>
              <a:round/>
              <a:headEnd/>
              <a:tailEnd/>
            </a:ln>
          </p:spPr>
          <p:txBody>
            <a:bodyPr/>
            <a:lstStyle/>
            <a:p>
              <a:endParaRPr lang="en-US"/>
            </a:p>
          </p:txBody>
        </p:sp>
        <p:sp>
          <p:nvSpPr>
            <p:cNvPr id="30381" name="Freeform 2733"/>
            <p:cNvSpPr>
              <a:spLocks/>
            </p:cNvSpPr>
            <p:nvPr/>
          </p:nvSpPr>
          <p:spPr bwMode="auto">
            <a:xfrm>
              <a:off x="2930" y="827"/>
              <a:ext cx="7" cy="486"/>
            </a:xfrm>
            <a:custGeom>
              <a:avLst/>
              <a:gdLst/>
              <a:ahLst/>
              <a:cxnLst>
                <a:cxn ang="0">
                  <a:pos x="27" y="0"/>
                </a:cxn>
                <a:cxn ang="0">
                  <a:pos x="10" y="34"/>
                </a:cxn>
                <a:cxn ang="0">
                  <a:pos x="0" y="1941"/>
                </a:cxn>
                <a:cxn ang="0">
                  <a:pos x="9" y="1945"/>
                </a:cxn>
                <a:cxn ang="0">
                  <a:pos x="23" y="41"/>
                </a:cxn>
                <a:cxn ang="0">
                  <a:pos x="27" y="0"/>
                </a:cxn>
                <a:cxn ang="0">
                  <a:pos x="27" y="0"/>
                </a:cxn>
              </a:cxnLst>
              <a:rect l="0" t="0" r="r" b="b"/>
              <a:pathLst>
                <a:path w="27" h="1945">
                  <a:moveTo>
                    <a:pt x="27" y="0"/>
                  </a:moveTo>
                  <a:lnTo>
                    <a:pt x="10" y="34"/>
                  </a:lnTo>
                  <a:lnTo>
                    <a:pt x="0" y="1941"/>
                  </a:lnTo>
                  <a:lnTo>
                    <a:pt x="9" y="1945"/>
                  </a:lnTo>
                  <a:lnTo>
                    <a:pt x="23" y="41"/>
                  </a:lnTo>
                  <a:lnTo>
                    <a:pt x="27" y="0"/>
                  </a:lnTo>
                  <a:lnTo>
                    <a:pt x="27" y="0"/>
                  </a:lnTo>
                  <a:close/>
                </a:path>
              </a:pathLst>
            </a:custGeom>
            <a:solidFill>
              <a:schemeClr val="accent1"/>
            </a:solidFill>
            <a:ln w="9525">
              <a:noFill/>
              <a:round/>
              <a:headEnd/>
              <a:tailEnd/>
            </a:ln>
          </p:spPr>
          <p:txBody>
            <a:bodyPr/>
            <a:lstStyle/>
            <a:p>
              <a:endParaRPr lang="en-US"/>
            </a:p>
          </p:txBody>
        </p:sp>
        <p:sp>
          <p:nvSpPr>
            <p:cNvPr id="30382" name="Freeform 2734"/>
            <p:cNvSpPr>
              <a:spLocks/>
            </p:cNvSpPr>
            <p:nvPr/>
          </p:nvSpPr>
          <p:spPr bwMode="auto">
            <a:xfrm>
              <a:off x="3004" y="866"/>
              <a:ext cx="14" cy="482"/>
            </a:xfrm>
            <a:custGeom>
              <a:avLst/>
              <a:gdLst/>
              <a:ahLst/>
              <a:cxnLst>
                <a:cxn ang="0">
                  <a:pos x="15" y="1928"/>
                </a:cxn>
                <a:cxn ang="0">
                  <a:pos x="0" y="1891"/>
                </a:cxn>
                <a:cxn ang="0">
                  <a:pos x="46" y="0"/>
                </a:cxn>
                <a:cxn ang="0">
                  <a:pos x="55" y="49"/>
                </a:cxn>
                <a:cxn ang="0">
                  <a:pos x="15" y="1928"/>
                </a:cxn>
                <a:cxn ang="0">
                  <a:pos x="15" y="1928"/>
                </a:cxn>
              </a:cxnLst>
              <a:rect l="0" t="0" r="r" b="b"/>
              <a:pathLst>
                <a:path w="55" h="1928">
                  <a:moveTo>
                    <a:pt x="15" y="1928"/>
                  </a:moveTo>
                  <a:lnTo>
                    <a:pt x="0" y="1891"/>
                  </a:lnTo>
                  <a:lnTo>
                    <a:pt x="46" y="0"/>
                  </a:lnTo>
                  <a:lnTo>
                    <a:pt x="55" y="49"/>
                  </a:lnTo>
                  <a:lnTo>
                    <a:pt x="15" y="1928"/>
                  </a:lnTo>
                  <a:lnTo>
                    <a:pt x="15" y="1928"/>
                  </a:lnTo>
                  <a:close/>
                </a:path>
              </a:pathLst>
            </a:custGeom>
            <a:solidFill>
              <a:schemeClr val="accent1"/>
            </a:solidFill>
            <a:ln w="9525">
              <a:noFill/>
              <a:round/>
              <a:headEnd/>
              <a:tailEnd/>
            </a:ln>
          </p:spPr>
          <p:txBody>
            <a:bodyPr/>
            <a:lstStyle/>
            <a:p>
              <a:endParaRPr lang="en-US"/>
            </a:p>
          </p:txBody>
        </p:sp>
        <p:sp>
          <p:nvSpPr>
            <p:cNvPr id="30383" name="Freeform 2735"/>
            <p:cNvSpPr>
              <a:spLocks/>
            </p:cNvSpPr>
            <p:nvPr/>
          </p:nvSpPr>
          <p:spPr bwMode="auto">
            <a:xfrm>
              <a:off x="2938" y="1259"/>
              <a:ext cx="28" cy="41"/>
            </a:xfrm>
            <a:custGeom>
              <a:avLst/>
              <a:gdLst/>
              <a:ahLst/>
              <a:cxnLst>
                <a:cxn ang="0">
                  <a:pos x="105" y="0"/>
                </a:cxn>
                <a:cxn ang="0">
                  <a:pos x="0" y="147"/>
                </a:cxn>
                <a:cxn ang="0">
                  <a:pos x="5" y="165"/>
                </a:cxn>
                <a:cxn ang="0">
                  <a:pos x="113" y="10"/>
                </a:cxn>
                <a:cxn ang="0">
                  <a:pos x="105" y="0"/>
                </a:cxn>
                <a:cxn ang="0">
                  <a:pos x="105" y="0"/>
                </a:cxn>
              </a:cxnLst>
              <a:rect l="0" t="0" r="r" b="b"/>
              <a:pathLst>
                <a:path w="113" h="165">
                  <a:moveTo>
                    <a:pt x="105" y="0"/>
                  </a:moveTo>
                  <a:lnTo>
                    <a:pt x="0" y="147"/>
                  </a:lnTo>
                  <a:lnTo>
                    <a:pt x="5" y="165"/>
                  </a:lnTo>
                  <a:lnTo>
                    <a:pt x="113" y="10"/>
                  </a:lnTo>
                  <a:lnTo>
                    <a:pt x="105" y="0"/>
                  </a:lnTo>
                  <a:lnTo>
                    <a:pt x="105" y="0"/>
                  </a:lnTo>
                  <a:close/>
                </a:path>
              </a:pathLst>
            </a:custGeom>
            <a:solidFill>
              <a:schemeClr val="accent1"/>
            </a:solidFill>
            <a:ln w="9525">
              <a:noFill/>
              <a:round/>
              <a:headEnd/>
              <a:tailEnd/>
            </a:ln>
          </p:spPr>
          <p:txBody>
            <a:bodyPr/>
            <a:lstStyle/>
            <a:p>
              <a:endParaRPr lang="en-US"/>
            </a:p>
          </p:txBody>
        </p:sp>
        <p:sp>
          <p:nvSpPr>
            <p:cNvPr id="30384" name="Freeform 2736"/>
            <p:cNvSpPr>
              <a:spLocks/>
            </p:cNvSpPr>
            <p:nvPr/>
          </p:nvSpPr>
          <p:spPr bwMode="auto">
            <a:xfrm>
              <a:off x="2970" y="1230"/>
              <a:ext cx="11" cy="92"/>
            </a:xfrm>
            <a:custGeom>
              <a:avLst/>
              <a:gdLst/>
              <a:ahLst/>
              <a:cxnLst>
                <a:cxn ang="0">
                  <a:pos x="37" y="1"/>
                </a:cxn>
                <a:cxn ang="0">
                  <a:pos x="25" y="255"/>
                </a:cxn>
                <a:cxn ang="0">
                  <a:pos x="0" y="361"/>
                </a:cxn>
                <a:cxn ang="0">
                  <a:pos x="11" y="366"/>
                </a:cxn>
                <a:cxn ang="0">
                  <a:pos x="35" y="264"/>
                </a:cxn>
                <a:cxn ang="0">
                  <a:pos x="37" y="210"/>
                </a:cxn>
                <a:cxn ang="0">
                  <a:pos x="46" y="0"/>
                </a:cxn>
                <a:cxn ang="0">
                  <a:pos x="37" y="1"/>
                </a:cxn>
                <a:cxn ang="0">
                  <a:pos x="37" y="1"/>
                </a:cxn>
              </a:cxnLst>
              <a:rect l="0" t="0" r="r" b="b"/>
              <a:pathLst>
                <a:path w="46" h="366">
                  <a:moveTo>
                    <a:pt x="37" y="1"/>
                  </a:moveTo>
                  <a:lnTo>
                    <a:pt x="25" y="255"/>
                  </a:lnTo>
                  <a:lnTo>
                    <a:pt x="0" y="361"/>
                  </a:lnTo>
                  <a:lnTo>
                    <a:pt x="11" y="366"/>
                  </a:lnTo>
                  <a:lnTo>
                    <a:pt x="35" y="264"/>
                  </a:lnTo>
                  <a:lnTo>
                    <a:pt x="37" y="210"/>
                  </a:lnTo>
                  <a:lnTo>
                    <a:pt x="46" y="0"/>
                  </a:lnTo>
                  <a:lnTo>
                    <a:pt x="37" y="1"/>
                  </a:lnTo>
                  <a:lnTo>
                    <a:pt x="37" y="1"/>
                  </a:lnTo>
                  <a:close/>
                </a:path>
              </a:pathLst>
            </a:custGeom>
            <a:solidFill>
              <a:schemeClr val="accent1"/>
            </a:solidFill>
            <a:ln w="9525">
              <a:noFill/>
              <a:round/>
              <a:headEnd/>
              <a:tailEnd/>
            </a:ln>
          </p:spPr>
          <p:txBody>
            <a:bodyPr/>
            <a:lstStyle/>
            <a:p>
              <a:endParaRPr lang="en-US"/>
            </a:p>
          </p:txBody>
        </p:sp>
        <p:sp>
          <p:nvSpPr>
            <p:cNvPr id="30385" name="Freeform 2737"/>
            <p:cNvSpPr>
              <a:spLocks/>
            </p:cNvSpPr>
            <p:nvPr/>
          </p:nvSpPr>
          <p:spPr bwMode="auto">
            <a:xfrm>
              <a:off x="2694" y="1375"/>
              <a:ext cx="101" cy="93"/>
            </a:xfrm>
            <a:custGeom>
              <a:avLst/>
              <a:gdLst/>
              <a:ahLst/>
              <a:cxnLst>
                <a:cxn ang="0">
                  <a:pos x="34" y="0"/>
                </a:cxn>
                <a:cxn ang="0">
                  <a:pos x="24" y="28"/>
                </a:cxn>
                <a:cxn ang="0">
                  <a:pos x="26" y="73"/>
                </a:cxn>
                <a:cxn ang="0">
                  <a:pos x="31" y="139"/>
                </a:cxn>
                <a:cxn ang="0">
                  <a:pos x="33" y="215"/>
                </a:cxn>
                <a:cxn ang="0">
                  <a:pos x="28" y="273"/>
                </a:cxn>
                <a:cxn ang="0">
                  <a:pos x="44" y="299"/>
                </a:cxn>
                <a:cxn ang="0">
                  <a:pos x="31" y="325"/>
                </a:cxn>
                <a:cxn ang="0">
                  <a:pos x="56" y="342"/>
                </a:cxn>
                <a:cxn ang="0">
                  <a:pos x="81" y="319"/>
                </a:cxn>
                <a:cxn ang="0">
                  <a:pos x="115" y="334"/>
                </a:cxn>
                <a:cxn ang="0">
                  <a:pos x="153" y="315"/>
                </a:cxn>
                <a:cxn ang="0">
                  <a:pos x="313" y="276"/>
                </a:cxn>
                <a:cxn ang="0">
                  <a:pos x="374" y="265"/>
                </a:cxn>
                <a:cxn ang="0">
                  <a:pos x="392" y="244"/>
                </a:cxn>
                <a:cxn ang="0">
                  <a:pos x="387" y="215"/>
                </a:cxn>
                <a:cxn ang="0">
                  <a:pos x="363" y="217"/>
                </a:cxn>
                <a:cxn ang="0">
                  <a:pos x="389" y="178"/>
                </a:cxn>
                <a:cxn ang="0">
                  <a:pos x="407" y="165"/>
                </a:cxn>
                <a:cxn ang="0">
                  <a:pos x="401" y="269"/>
                </a:cxn>
                <a:cxn ang="0">
                  <a:pos x="370" y="283"/>
                </a:cxn>
                <a:cxn ang="0">
                  <a:pos x="81" y="355"/>
                </a:cxn>
                <a:cxn ang="0">
                  <a:pos x="18" y="372"/>
                </a:cxn>
                <a:cxn ang="0">
                  <a:pos x="0" y="229"/>
                </a:cxn>
                <a:cxn ang="0">
                  <a:pos x="3" y="6"/>
                </a:cxn>
                <a:cxn ang="0">
                  <a:pos x="34" y="0"/>
                </a:cxn>
                <a:cxn ang="0">
                  <a:pos x="34" y="0"/>
                </a:cxn>
              </a:cxnLst>
              <a:rect l="0" t="0" r="r" b="b"/>
              <a:pathLst>
                <a:path w="407" h="372">
                  <a:moveTo>
                    <a:pt x="34" y="0"/>
                  </a:moveTo>
                  <a:lnTo>
                    <a:pt x="24" y="28"/>
                  </a:lnTo>
                  <a:lnTo>
                    <a:pt x="26" y="73"/>
                  </a:lnTo>
                  <a:lnTo>
                    <a:pt x="31" y="139"/>
                  </a:lnTo>
                  <a:lnTo>
                    <a:pt x="33" y="215"/>
                  </a:lnTo>
                  <a:lnTo>
                    <a:pt x="28" y="273"/>
                  </a:lnTo>
                  <a:lnTo>
                    <a:pt x="44" y="299"/>
                  </a:lnTo>
                  <a:lnTo>
                    <a:pt x="31" y="325"/>
                  </a:lnTo>
                  <a:lnTo>
                    <a:pt x="56" y="342"/>
                  </a:lnTo>
                  <a:lnTo>
                    <a:pt x="81" y="319"/>
                  </a:lnTo>
                  <a:lnTo>
                    <a:pt x="115" y="334"/>
                  </a:lnTo>
                  <a:lnTo>
                    <a:pt x="153" y="315"/>
                  </a:lnTo>
                  <a:lnTo>
                    <a:pt x="313" y="276"/>
                  </a:lnTo>
                  <a:lnTo>
                    <a:pt x="374" y="265"/>
                  </a:lnTo>
                  <a:lnTo>
                    <a:pt x="392" y="244"/>
                  </a:lnTo>
                  <a:lnTo>
                    <a:pt x="387" y="215"/>
                  </a:lnTo>
                  <a:lnTo>
                    <a:pt x="363" y="217"/>
                  </a:lnTo>
                  <a:lnTo>
                    <a:pt x="389" y="178"/>
                  </a:lnTo>
                  <a:lnTo>
                    <a:pt x="407" y="165"/>
                  </a:lnTo>
                  <a:lnTo>
                    <a:pt x="401" y="269"/>
                  </a:lnTo>
                  <a:lnTo>
                    <a:pt x="370" y="283"/>
                  </a:lnTo>
                  <a:lnTo>
                    <a:pt x="81" y="355"/>
                  </a:lnTo>
                  <a:lnTo>
                    <a:pt x="18" y="372"/>
                  </a:lnTo>
                  <a:lnTo>
                    <a:pt x="0" y="229"/>
                  </a:lnTo>
                  <a:lnTo>
                    <a:pt x="3" y="6"/>
                  </a:lnTo>
                  <a:lnTo>
                    <a:pt x="34" y="0"/>
                  </a:lnTo>
                  <a:lnTo>
                    <a:pt x="34" y="0"/>
                  </a:lnTo>
                  <a:close/>
                </a:path>
              </a:pathLst>
            </a:custGeom>
            <a:solidFill>
              <a:srgbClr val="B24C19"/>
            </a:solidFill>
            <a:ln w="9525">
              <a:noFill/>
              <a:round/>
              <a:headEnd/>
              <a:tailEnd/>
            </a:ln>
          </p:spPr>
          <p:txBody>
            <a:bodyPr/>
            <a:lstStyle/>
            <a:p>
              <a:endParaRPr lang="en-US"/>
            </a:p>
          </p:txBody>
        </p:sp>
        <p:sp>
          <p:nvSpPr>
            <p:cNvPr id="30386" name="Freeform 2738"/>
            <p:cNvSpPr>
              <a:spLocks/>
            </p:cNvSpPr>
            <p:nvPr/>
          </p:nvSpPr>
          <p:spPr bwMode="auto">
            <a:xfrm>
              <a:off x="2696" y="1359"/>
              <a:ext cx="83" cy="20"/>
            </a:xfrm>
            <a:custGeom>
              <a:avLst/>
              <a:gdLst/>
              <a:ahLst/>
              <a:cxnLst>
                <a:cxn ang="0">
                  <a:pos x="0" y="77"/>
                </a:cxn>
                <a:cxn ang="0">
                  <a:pos x="95" y="80"/>
                </a:cxn>
                <a:cxn ang="0">
                  <a:pos x="227" y="45"/>
                </a:cxn>
                <a:cxn ang="0">
                  <a:pos x="274" y="32"/>
                </a:cxn>
                <a:cxn ang="0">
                  <a:pos x="331" y="0"/>
                </a:cxn>
                <a:cxn ang="0">
                  <a:pos x="167" y="42"/>
                </a:cxn>
                <a:cxn ang="0">
                  <a:pos x="12" y="62"/>
                </a:cxn>
                <a:cxn ang="0">
                  <a:pos x="0" y="77"/>
                </a:cxn>
                <a:cxn ang="0">
                  <a:pos x="0" y="77"/>
                </a:cxn>
              </a:cxnLst>
              <a:rect l="0" t="0" r="r" b="b"/>
              <a:pathLst>
                <a:path w="331" h="80">
                  <a:moveTo>
                    <a:pt x="0" y="77"/>
                  </a:moveTo>
                  <a:lnTo>
                    <a:pt x="95" y="80"/>
                  </a:lnTo>
                  <a:lnTo>
                    <a:pt x="227" y="45"/>
                  </a:lnTo>
                  <a:lnTo>
                    <a:pt x="274" y="32"/>
                  </a:lnTo>
                  <a:lnTo>
                    <a:pt x="331" y="0"/>
                  </a:lnTo>
                  <a:lnTo>
                    <a:pt x="167" y="42"/>
                  </a:lnTo>
                  <a:lnTo>
                    <a:pt x="12" y="62"/>
                  </a:lnTo>
                  <a:lnTo>
                    <a:pt x="0" y="77"/>
                  </a:lnTo>
                  <a:lnTo>
                    <a:pt x="0" y="77"/>
                  </a:lnTo>
                  <a:close/>
                </a:path>
              </a:pathLst>
            </a:custGeom>
            <a:solidFill>
              <a:srgbClr val="B24C19"/>
            </a:solidFill>
            <a:ln w="9525">
              <a:noFill/>
              <a:round/>
              <a:headEnd/>
              <a:tailEnd/>
            </a:ln>
          </p:spPr>
          <p:txBody>
            <a:bodyPr/>
            <a:lstStyle/>
            <a:p>
              <a:endParaRPr lang="en-US"/>
            </a:p>
          </p:txBody>
        </p:sp>
        <p:sp>
          <p:nvSpPr>
            <p:cNvPr id="30387" name="Freeform 2739"/>
            <p:cNvSpPr>
              <a:spLocks/>
            </p:cNvSpPr>
            <p:nvPr/>
          </p:nvSpPr>
          <p:spPr bwMode="auto">
            <a:xfrm>
              <a:off x="2659" y="1300"/>
              <a:ext cx="125" cy="168"/>
            </a:xfrm>
            <a:custGeom>
              <a:avLst/>
              <a:gdLst/>
              <a:ahLst/>
              <a:cxnLst>
                <a:cxn ang="0">
                  <a:pos x="0" y="0"/>
                </a:cxn>
                <a:cxn ang="0">
                  <a:pos x="21" y="404"/>
                </a:cxn>
                <a:cxn ang="0">
                  <a:pos x="157" y="669"/>
                </a:cxn>
                <a:cxn ang="0">
                  <a:pos x="153" y="326"/>
                </a:cxn>
                <a:cxn ang="0">
                  <a:pos x="169" y="304"/>
                </a:cxn>
                <a:cxn ang="0">
                  <a:pos x="244" y="298"/>
                </a:cxn>
                <a:cxn ang="0">
                  <a:pos x="406" y="261"/>
                </a:cxn>
                <a:cxn ang="0">
                  <a:pos x="500" y="226"/>
                </a:cxn>
                <a:cxn ang="0">
                  <a:pos x="273" y="277"/>
                </a:cxn>
                <a:cxn ang="0">
                  <a:pos x="155" y="288"/>
                </a:cxn>
                <a:cxn ang="0">
                  <a:pos x="131" y="261"/>
                </a:cxn>
                <a:cxn ang="0">
                  <a:pos x="0" y="0"/>
                </a:cxn>
                <a:cxn ang="0">
                  <a:pos x="0" y="0"/>
                </a:cxn>
              </a:cxnLst>
              <a:rect l="0" t="0" r="r" b="b"/>
              <a:pathLst>
                <a:path w="500" h="669">
                  <a:moveTo>
                    <a:pt x="0" y="0"/>
                  </a:moveTo>
                  <a:lnTo>
                    <a:pt x="21" y="404"/>
                  </a:lnTo>
                  <a:lnTo>
                    <a:pt x="157" y="669"/>
                  </a:lnTo>
                  <a:lnTo>
                    <a:pt x="153" y="326"/>
                  </a:lnTo>
                  <a:lnTo>
                    <a:pt x="169" y="304"/>
                  </a:lnTo>
                  <a:lnTo>
                    <a:pt x="244" y="298"/>
                  </a:lnTo>
                  <a:lnTo>
                    <a:pt x="406" y="261"/>
                  </a:lnTo>
                  <a:lnTo>
                    <a:pt x="500" y="226"/>
                  </a:lnTo>
                  <a:lnTo>
                    <a:pt x="273" y="277"/>
                  </a:lnTo>
                  <a:lnTo>
                    <a:pt x="155" y="288"/>
                  </a:lnTo>
                  <a:lnTo>
                    <a:pt x="131" y="261"/>
                  </a:lnTo>
                  <a:lnTo>
                    <a:pt x="0" y="0"/>
                  </a:lnTo>
                  <a:lnTo>
                    <a:pt x="0" y="0"/>
                  </a:lnTo>
                  <a:close/>
                </a:path>
              </a:pathLst>
            </a:custGeom>
            <a:solidFill>
              <a:srgbClr val="000000"/>
            </a:solidFill>
            <a:ln w="9525">
              <a:noFill/>
              <a:round/>
              <a:headEnd/>
              <a:tailEnd/>
            </a:ln>
          </p:spPr>
          <p:txBody>
            <a:bodyPr/>
            <a:lstStyle/>
            <a:p>
              <a:endParaRPr lang="en-US"/>
            </a:p>
          </p:txBody>
        </p:sp>
        <p:sp>
          <p:nvSpPr>
            <p:cNvPr id="30388" name="Freeform 2740"/>
            <p:cNvSpPr>
              <a:spLocks/>
            </p:cNvSpPr>
            <p:nvPr/>
          </p:nvSpPr>
          <p:spPr bwMode="auto">
            <a:xfrm>
              <a:off x="2702" y="1323"/>
              <a:ext cx="95" cy="143"/>
            </a:xfrm>
            <a:custGeom>
              <a:avLst/>
              <a:gdLst/>
              <a:ahLst/>
              <a:cxnLst>
                <a:cxn ang="0">
                  <a:pos x="0" y="569"/>
                </a:cxn>
                <a:cxn ang="0">
                  <a:pos x="57" y="570"/>
                </a:cxn>
                <a:cxn ang="0">
                  <a:pos x="363" y="494"/>
                </a:cxn>
                <a:cxn ang="0">
                  <a:pos x="378" y="472"/>
                </a:cxn>
                <a:cxn ang="0">
                  <a:pos x="378" y="130"/>
                </a:cxn>
                <a:cxn ang="0">
                  <a:pos x="287" y="0"/>
                </a:cxn>
                <a:cxn ang="0">
                  <a:pos x="363" y="127"/>
                </a:cxn>
                <a:cxn ang="0">
                  <a:pos x="360" y="160"/>
                </a:cxn>
                <a:cxn ang="0">
                  <a:pos x="368" y="268"/>
                </a:cxn>
                <a:cxn ang="0">
                  <a:pos x="368" y="382"/>
                </a:cxn>
                <a:cxn ang="0">
                  <a:pos x="357" y="407"/>
                </a:cxn>
                <a:cxn ang="0">
                  <a:pos x="366" y="453"/>
                </a:cxn>
                <a:cxn ang="0">
                  <a:pos x="351" y="480"/>
                </a:cxn>
                <a:cxn ang="0">
                  <a:pos x="100" y="542"/>
                </a:cxn>
                <a:cxn ang="0">
                  <a:pos x="59" y="541"/>
                </a:cxn>
                <a:cxn ang="0">
                  <a:pos x="48" y="560"/>
                </a:cxn>
                <a:cxn ang="0">
                  <a:pos x="0" y="569"/>
                </a:cxn>
                <a:cxn ang="0">
                  <a:pos x="0" y="569"/>
                </a:cxn>
              </a:cxnLst>
              <a:rect l="0" t="0" r="r" b="b"/>
              <a:pathLst>
                <a:path w="378" h="570">
                  <a:moveTo>
                    <a:pt x="0" y="569"/>
                  </a:moveTo>
                  <a:lnTo>
                    <a:pt x="57" y="570"/>
                  </a:lnTo>
                  <a:lnTo>
                    <a:pt x="363" y="494"/>
                  </a:lnTo>
                  <a:lnTo>
                    <a:pt x="378" y="472"/>
                  </a:lnTo>
                  <a:lnTo>
                    <a:pt x="378" y="130"/>
                  </a:lnTo>
                  <a:lnTo>
                    <a:pt x="287" y="0"/>
                  </a:lnTo>
                  <a:lnTo>
                    <a:pt x="363" y="127"/>
                  </a:lnTo>
                  <a:lnTo>
                    <a:pt x="360" y="160"/>
                  </a:lnTo>
                  <a:lnTo>
                    <a:pt x="368" y="268"/>
                  </a:lnTo>
                  <a:lnTo>
                    <a:pt x="368" y="382"/>
                  </a:lnTo>
                  <a:lnTo>
                    <a:pt x="357" y="407"/>
                  </a:lnTo>
                  <a:lnTo>
                    <a:pt x="366" y="453"/>
                  </a:lnTo>
                  <a:lnTo>
                    <a:pt x="351" y="480"/>
                  </a:lnTo>
                  <a:lnTo>
                    <a:pt x="100" y="542"/>
                  </a:lnTo>
                  <a:lnTo>
                    <a:pt x="59" y="541"/>
                  </a:lnTo>
                  <a:lnTo>
                    <a:pt x="48" y="560"/>
                  </a:lnTo>
                  <a:lnTo>
                    <a:pt x="0" y="569"/>
                  </a:lnTo>
                  <a:lnTo>
                    <a:pt x="0" y="569"/>
                  </a:lnTo>
                  <a:close/>
                </a:path>
              </a:pathLst>
            </a:custGeom>
            <a:solidFill>
              <a:srgbClr val="000000"/>
            </a:solidFill>
            <a:ln w="9525">
              <a:noFill/>
              <a:round/>
              <a:headEnd/>
              <a:tailEnd/>
            </a:ln>
          </p:spPr>
          <p:txBody>
            <a:bodyPr/>
            <a:lstStyle/>
            <a:p>
              <a:endParaRPr lang="en-US"/>
            </a:p>
          </p:txBody>
        </p:sp>
        <p:sp>
          <p:nvSpPr>
            <p:cNvPr id="30389" name="Freeform 2741"/>
            <p:cNvSpPr>
              <a:spLocks/>
            </p:cNvSpPr>
            <p:nvPr/>
          </p:nvSpPr>
          <p:spPr bwMode="auto">
            <a:xfrm>
              <a:off x="2787" y="1204"/>
              <a:ext cx="105" cy="109"/>
            </a:xfrm>
            <a:custGeom>
              <a:avLst/>
              <a:gdLst/>
              <a:ahLst/>
              <a:cxnLst>
                <a:cxn ang="0">
                  <a:pos x="8" y="49"/>
                </a:cxn>
                <a:cxn ang="0">
                  <a:pos x="41" y="53"/>
                </a:cxn>
                <a:cxn ang="0">
                  <a:pos x="26" y="100"/>
                </a:cxn>
                <a:cxn ang="0">
                  <a:pos x="32" y="185"/>
                </a:cxn>
                <a:cxn ang="0">
                  <a:pos x="32" y="256"/>
                </a:cxn>
                <a:cxn ang="0">
                  <a:pos x="39" y="402"/>
                </a:cxn>
                <a:cxn ang="0">
                  <a:pos x="66" y="415"/>
                </a:cxn>
                <a:cxn ang="0">
                  <a:pos x="99" y="399"/>
                </a:cxn>
                <a:cxn ang="0">
                  <a:pos x="115" y="411"/>
                </a:cxn>
                <a:cxn ang="0">
                  <a:pos x="134" y="377"/>
                </a:cxn>
                <a:cxn ang="0">
                  <a:pos x="175" y="391"/>
                </a:cxn>
                <a:cxn ang="0">
                  <a:pos x="188" y="364"/>
                </a:cxn>
                <a:cxn ang="0">
                  <a:pos x="230" y="360"/>
                </a:cxn>
                <a:cxn ang="0">
                  <a:pos x="237" y="374"/>
                </a:cxn>
                <a:cxn ang="0">
                  <a:pos x="277" y="340"/>
                </a:cxn>
                <a:cxn ang="0">
                  <a:pos x="275" y="360"/>
                </a:cxn>
                <a:cxn ang="0">
                  <a:pos x="320" y="352"/>
                </a:cxn>
                <a:cxn ang="0">
                  <a:pos x="361" y="319"/>
                </a:cxn>
                <a:cxn ang="0">
                  <a:pos x="357" y="341"/>
                </a:cxn>
                <a:cxn ang="0">
                  <a:pos x="393" y="323"/>
                </a:cxn>
                <a:cxn ang="0">
                  <a:pos x="401" y="291"/>
                </a:cxn>
                <a:cxn ang="0">
                  <a:pos x="406" y="0"/>
                </a:cxn>
                <a:cxn ang="0">
                  <a:pos x="422" y="308"/>
                </a:cxn>
                <a:cxn ang="0">
                  <a:pos x="401" y="338"/>
                </a:cxn>
                <a:cxn ang="0">
                  <a:pos x="177" y="406"/>
                </a:cxn>
                <a:cxn ang="0">
                  <a:pos x="144" y="409"/>
                </a:cxn>
                <a:cxn ang="0">
                  <a:pos x="103" y="429"/>
                </a:cxn>
                <a:cxn ang="0">
                  <a:pos x="25" y="435"/>
                </a:cxn>
                <a:cxn ang="0">
                  <a:pos x="0" y="366"/>
                </a:cxn>
                <a:cxn ang="0">
                  <a:pos x="8" y="49"/>
                </a:cxn>
                <a:cxn ang="0">
                  <a:pos x="8" y="49"/>
                </a:cxn>
              </a:cxnLst>
              <a:rect l="0" t="0" r="r" b="b"/>
              <a:pathLst>
                <a:path w="422" h="435">
                  <a:moveTo>
                    <a:pt x="8" y="49"/>
                  </a:moveTo>
                  <a:lnTo>
                    <a:pt x="41" y="53"/>
                  </a:lnTo>
                  <a:lnTo>
                    <a:pt x="26" y="100"/>
                  </a:lnTo>
                  <a:lnTo>
                    <a:pt x="32" y="185"/>
                  </a:lnTo>
                  <a:lnTo>
                    <a:pt x="32" y="256"/>
                  </a:lnTo>
                  <a:lnTo>
                    <a:pt x="39" y="402"/>
                  </a:lnTo>
                  <a:lnTo>
                    <a:pt x="66" y="415"/>
                  </a:lnTo>
                  <a:lnTo>
                    <a:pt x="99" y="399"/>
                  </a:lnTo>
                  <a:lnTo>
                    <a:pt x="115" y="411"/>
                  </a:lnTo>
                  <a:lnTo>
                    <a:pt x="134" y="377"/>
                  </a:lnTo>
                  <a:lnTo>
                    <a:pt x="175" y="391"/>
                  </a:lnTo>
                  <a:lnTo>
                    <a:pt x="188" y="364"/>
                  </a:lnTo>
                  <a:lnTo>
                    <a:pt x="230" y="360"/>
                  </a:lnTo>
                  <a:lnTo>
                    <a:pt x="237" y="374"/>
                  </a:lnTo>
                  <a:lnTo>
                    <a:pt x="277" y="340"/>
                  </a:lnTo>
                  <a:lnTo>
                    <a:pt x="275" y="360"/>
                  </a:lnTo>
                  <a:lnTo>
                    <a:pt x="320" y="352"/>
                  </a:lnTo>
                  <a:lnTo>
                    <a:pt x="361" y="319"/>
                  </a:lnTo>
                  <a:lnTo>
                    <a:pt x="357" y="341"/>
                  </a:lnTo>
                  <a:lnTo>
                    <a:pt x="393" y="323"/>
                  </a:lnTo>
                  <a:lnTo>
                    <a:pt x="401" y="291"/>
                  </a:lnTo>
                  <a:lnTo>
                    <a:pt x="406" y="0"/>
                  </a:lnTo>
                  <a:lnTo>
                    <a:pt x="422" y="308"/>
                  </a:lnTo>
                  <a:lnTo>
                    <a:pt x="401" y="338"/>
                  </a:lnTo>
                  <a:lnTo>
                    <a:pt x="177" y="406"/>
                  </a:lnTo>
                  <a:lnTo>
                    <a:pt x="144" y="409"/>
                  </a:lnTo>
                  <a:lnTo>
                    <a:pt x="103" y="429"/>
                  </a:lnTo>
                  <a:lnTo>
                    <a:pt x="25" y="435"/>
                  </a:lnTo>
                  <a:lnTo>
                    <a:pt x="0" y="366"/>
                  </a:lnTo>
                  <a:lnTo>
                    <a:pt x="8" y="49"/>
                  </a:lnTo>
                  <a:lnTo>
                    <a:pt x="8" y="49"/>
                  </a:lnTo>
                  <a:close/>
                </a:path>
              </a:pathLst>
            </a:custGeom>
            <a:solidFill>
              <a:srgbClr val="BF6633"/>
            </a:solidFill>
            <a:ln w="9525">
              <a:noFill/>
              <a:round/>
              <a:headEnd/>
              <a:tailEnd/>
            </a:ln>
          </p:spPr>
          <p:txBody>
            <a:bodyPr/>
            <a:lstStyle/>
            <a:p>
              <a:endParaRPr lang="en-US"/>
            </a:p>
          </p:txBody>
        </p:sp>
        <p:sp>
          <p:nvSpPr>
            <p:cNvPr id="30390" name="Freeform 2742"/>
            <p:cNvSpPr>
              <a:spLocks/>
            </p:cNvSpPr>
            <p:nvPr/>
          </p:nvSpPr>
          <p:spPr bwMode="auto">
            <a:xfrm>
              <a:off x="2816" y="1198"/>
              <a:ext cx="77" cy="113"/>
            </a:xfrm>
            <a:custGeom>
              <a:avLst/>
              <a:gdLst/>
              <a:ahLst/>
              <a:cxnLst>
                <a:cxn ang="0">
                  <a:pos x="269" y="0"/>
                </a:cxn>
                <a:cxn ang="0">
                  <a:pos x="293" y="17"/>
                </a:cxn>
                <a:cxn ang="0">
                  <a:pos x="308" y="335"/>
                </a:cxn>
                <a:cxn ang="0">
                  <a:pos x="297" y="367"/>
                </a:cxn>
                <a:cxn ang="0">
                  <a:pos x="65" y="436"/>
                </a:cxn>
                <a:cxn ang="0">
                  <a:pos x="24" y="438"/>
                </a:cxn>
                <a:cxn ang="0">
                  <a:pos x="0" y="452"/>
                </a:cxn>
                <a:cxn ang="0">
                  <a:pos x="23" y="422"/>
                </a:cxn>
                <a:cxn ang="0">
                  <a:pos x="57" y="425"/>
                </a:cxn>
                <a:cxn ang="0">
                  <a:pos x="90" y="408"/>
                </a:cxn>
                <a:cxn ang="0">
                  <a:pos x="122" y="406"/>
                </a:cxn>
                <a:cxn ang="0">
                  <a:pos x="150" y="380"/>
                </a:cxn>
                <a:cxn ang="0">
                  <a:pos x="150" y="402"/>
                </a:cxn>
                <a:cxn ang="0">
                  <a:pos x="196" y="392"/>
                </a:cxn>
                <a:cxn ang="0">
                  <a:pos x="240" y="358"/>
                </a:cxn>
                <a:cxn ang="0">
                  <a:pos x="243" y="374"/>
                </a:cxn>
                <a:cxn ang="0">
                  <a:pos x="280" y="358"/>
                </a:cxn>
                <a:cxn ang="0">
                  <a:pos x="295" y="329"/>
                </a:cxn>
                <a:cxn ang="0">
                  <a:pos x="282" y="21"/>
                </a:cxn>
                <a:cxn ang="0">
                  <a:pos x="266" y="8"/>
                </a:cxn>
                <a:cxn ang="0">
                  <a:pos x="269" y="0"/>
                </a:cxn>
                <a:cxn ang="0">
                  <a:pos x="269" y="0"/>
                </a:cxn>
              </a:cxnLst>
              <a:rect l="0" t="0" r="r" b="b"/>
              <a:pathLst>
                <a:path w="308" h="452">
                  <a:moveTo>
                    <a:pt x="269" y="0"/>
                  </a:moveTo>
                  <a:lnTo>
                    <a:pt x="293" y="17"/>
                  </a:lnTo>
                  <a:lnTo>
                    <a:pt x="308" y="335"/>
                  </a:lnTo>
                  <a:lnTo>
                    <a:pt x="297" y="367"/>
                  </a:lnTo>
                  <a:lnTo>
                    <a:pt x="65" y="436"/>
                  </a:lnTo>
                  <a:lnTo>
                    <a:pt x="24" y="438"/>
                  </a:lnTo>
                  <a:lnTo>
                    <a:pt x="0" y="452"/>
                  </a:lnTo>
                  <a:lnTo>
                    <a:pt x="23" y="422"/>
                  </a:lnTo>
                  <a:lnTo>
                    <a:pt x="57" y="425"/>
                  </a:lnTo>
                  <a:lnTo>
                    <a:pt x="90" y="408"/>
                  </a:lnTo>
                  <a:lnTo>
                    <a:pt x="122" y="406"/>
                  </a:lnTo>
                  <a:lnTo>
                    <a:pt x="150" y="380"/>
                  </a:lnTo>
                  <a:lnTo>
                    <a:pt x="150" y="402"/>
                  </a:lnTo>
                  <a:lnTo>
                    <a:pt x="196" y="392"/>
                  </a:lnTo>
                  <a:lnTo>
                    <a:pt x="240" y="358"/>
                  </a:lnTo>
                  <a:lnTo>
                    <a:pt x="243" y="374"/>
                  </a:lnTo>
                  <a:lnTo>
                    <a:pt x="280" y="358"/>
                  </a:lnTo>
                  <a:lnTo>
                    <a:pt x="295" y="329"/>
                  </a:lnTo>
                  <a:lnTo>
                    <a:pt x="282" y="21"/>
                  </a:lnTo>
                  <a:lnTo>
                    <a:pt x="266" y="8"/>
                  </a:lnTo>
                  <a:lnTo>
                    <a:pt x="269" y="0"/>
                  </a:lnTo>
                  <a:lnTo>
                    <a:pt x="269" y="0"/>
                  </a:lnTo>
                  <a:close/>
                </a:path>
              </a:pathLst>
            </a:custGeom>
            <a:solidFill>
              <a:srgbClr val="000000"/>
            </a:solidFill>
            <a:ln w="9525">
              <a:noFill/>
              <a:round/>
              <a:headEnd/>
              <a:tailEnd/>
            </a:ln>
          </p:spPr>
          <p:txBody>
            <a:bodyPr/>
            <a:lstStyle/>
            <a:p>
              <a:endParaRPr lang="en-US"/>
            </a:p>
          </p:txBody>
        </p:sp>
        <p:sp>
          <p:nvSpPr>
            <p:cNvPr id="30391" name="Freeform 2743"/>
            <p:cNvSpPr>
              <a:spLocks/>
            </p:cNvSpPr>
            <p:nvPr/>
          </p:nvSpPr>
          <p:spPr bwMode="auto">
            <a:xfrm>
              <a:off x="2796" y="1111"/>
              <a:ext cx="9" cy="30"/>
            </a:xfrm>
            <a:custGeom>
              <a:avLst/>
              <a:gdLst/>
              <a:ahLst/>
              <a:cxnLst>
                <a:cxn ang="0">
                  <a:pos x="23" y="0"/>
                </a:cxn>
                <a:cxn ang="0">
                  <a:pos x="36" y="35"/>
                </a:cxn>
                <a:cxn ang="0">
                  <a:pos x="22" y="72"/>
                </a:cxn>
                <a:cxn ang="0">
                  <a:pos x="21" y="103"/>
                </a:cxn>
                <a:cxn ang="0">
                  <a:pos x="0" y="117"/>
                </a:cxn>
                <a:cxn ang="0">
                  <a:pos x="3" y="68"/>
                </a:cxn>
                <a:cxn ang="0">
                  <a:pos x="23" y="0"/>
                </a:cxn>
                <a:cxn ang="0">
                  <a:pos x="23" y="0"/>
                </a:cxn>
              </a:cxnLst>
              <a:rect l="0" t="0" r="r" b="b"/>
              <a:pathLst>
                <a:path w="36" h="117">
                  <a:moveTo>
                    <a:pt x="23" y="0"/>
                  </a:moveTo>
                  <a:lnTo>
                    <a:pt x="36" y="35"/>
                  </a:lnTo>
                  <a:lnTo>
                    <a:pt x="22" y="72"/>
                  </a:lnTo>
                  <a:lnTo>
                    <a:pt x="21" y="103"/>
                  </a:lnTo>
                  <a:lnTo>
                    <a:pt x="0" y="117"/>
                  </a:lnTo>
                  <a:lnTo>
                    <a:pt x="3" y="68"/>
                  </a:lnTo>
                  <a:lnTo>
                    <a:pt x="23" y="0"/>
                  </a:lnTo>
                  <a:lnTo>
                    <a:pt x="23" y="0"/>
                  </a:lnTo>
                  <a:close/>
                </a:path>
              </a:pathLst>
            </a:custGeom>
            <a:solidFill>
              <a:srgbClr val="BF6633"/>
            </a:solidFill>
            <a:ln w="9525">
              <a:noFill/>
              <a:round/>
              <a:headEnd/>
              <a:tailEnd/>
            </a:ln>
          </p:spPr>
          <p:txBody>
            <a:bodyPr/>
            <a:lstStyle/>
            <a:p>
              <a:endParaRPr lang="en-US"/>
            </a:p>
          </p:txBody>
        </p:sp>
        <p:sp>
          <p:nvSpPr>
            <p:cNvPr id="30392" name="Freeform 2744"/>
            <p:cNvSpPr>
              <a:spLocks/>
            </p:cNvSpPr>
            <p:nvPr/>
          </p:nvSpPr>
          <p:spPr bwMode="auto">
            <a:xfrm>
              <a:off x="2796" y="1144"/>
              <a:ext cx="14" cy="59"/>
            </a:xfrm>
            <a:custGeom>
              <a:avLst/>
              <a:gdLst/>
              <a:ahLst/>
              <a:cxnLst>
                <a:cxn ang="0">
                  <a:pos x="7" y="0"/>
                </a:cxn>
                <a:cxn ang="0">
                  <a:pos x="27" y="6"/>
                </a:cxn>
                <a:cxn ang="0">
                  <a:pos x="25" y="129"/>
                </a:cxn>
                <a:cxn ang="0">
                  <a:pos x="29" y="205"/>
                </a:cxn>
                <a:cxn ang="0">
                  <a:pos x="54" y="236"/>
                </a:cxn>
                <a:cxn ang="0">
                  <a:pos x="0" y="232"/>
                </a:cxn>
                <a:cxn ang="0">
                  <a:pos x="7" y="0"/>
                </a:cxn>
                <a:cxn ang="0">
                  <a:pos x="7" y="0"/>
                </a:cxn>
              </a:cxnLst>
              <a:rect l="0" t="0" r="r" b="b"/>
              <a:pathLst>
                <a:path w="54" h="236">
                  <a:moveTo>
                    <a:pt x="7" y="0"/>
                  </a:moveTo>
                  <a:lnTo>
                    <a:pt x="27" y="6"/>
                  </a:lnTo>
                  <a:lnTo>
                    <a:pt x="25" y="129"/>
                  </a:lnTo>
                  <a:lnTo>
                    <a:pt x="29" y="205"/>
                  </a:lnTo>
                  <a:lnTo>
                    <a:pt x="54" y="236"/>
                  </a:lnTo>
                  <a:lnTo>
                    <a:pt x="0" y="232"/>
                  </a:lnTo>
                  <a:lnTo>
                    <a:pt x="7" y="0"/>
                  </a:lnTo>
                  <a:lnTo>
                    <a:pt x="7" y="0"/>
                  </a:lnTo>
                  <a:close/>
                </a:path>
              </a:pathLst>
            </a:custGeom>
            <a:solidFill>
              <a:srgbClr val="BF6633"/>
            </a:solidFill>
            <a:ln w="9525">
              <a:noFill/>
              <a:round/>
              <a:headEnd/>
              <a:tailEnd/>
            </a:ln>
          </p:spPr>
          <p:txBody>
            <a:bodyPr/>
            <a:lstStyle/>
            <a:p>
              <a:endParaRPr lang="en-US"/>
            </a:p>
          </p:txBody>
        </p:sp>
        <p:sp>
          <p:nvSpPr>
            <p:cNvPr id="30393" name="Freeform 2745"/>
            <p:cNvSpPr>
              <a:spLocks/>
            </p:cNvSpPr>
            <p:nvPr/>
          </p:nvSpPr>
          <p:spPr bwMode="auto">
            <a:xfrm>
              <a:off x="2805" y="1144"/>
              <a:ext cx="90" cy="60"/>
            </a:xfrm>
            <a:custGeom>
              <a:avLst/>
              <a:gdLst/>
              <a:ahLst/>
              <a:cxnLst>
                <a:cxn ang="0">
                  <a:pos x="9" y="227"/>
                </a:cxn>
                <a:cxn ang="0">
                  <a:pos x="151" y="213"/>
                </a:cxn>
                <a:cxn ang="0">
                  <a:pos x="180" y="185"/>
                </a:cxn>
                <a:cxn ang="0">
                  <a:pos x="215" y="201"/>
                </a:cxn>
                <a:cxn ang="0">
                  <a:pos x="302" y="193"/>
                </a:cxn>
                <a:cxn ang="0">
                  <a:pos x="328" y="185"/>
                </a:cxn>
                <a:cxn ang="0">
                  <a:pos x="342" y="151"/>
                </a:cxn>
                <a:cxn ang="0">
                  <a:pos x="354" y="0"/>
                </a:cxn>
                <a:cxn ang="0">
                  <a:pos x="362" y="168"/>
                </a:cxn>
                <a:cxn ang="0">
                  <a:pos x="320" y="224"/>
                </a:cxn>
                <a:cxn ang="0">
                  <a:pos x="59" y="236"/>
                </a:cxn>
                <a:cxn ang="0">
                  <a:pos x="0" y="233"/>
                </a:cxn>
                <a:cxn ang="0">
                  <a:pos x="9" y="227"/>
                </a:cxn>
                <a:cxn ang="0">
                  <a:pos x="9" y="227"/>
                </a:cxn>
              </a:cxnLst>
              <a:rect l="0" t="0" r="r" b="b"/>
              <a:pathLst>
                <a:path w="362" h="236">
                  <a:moveTo>
                    <a:pt x="9" y="227"/>
                  </a:moveTo>
                  <a:lnTo>
                    <a:pt x="151" y="213"/>
                  </a:lnTo>
                  <a:lnTo>
                    <a:pt x="180" y="185"/>
                  </a:lnTo>
                  <a:lnTo>
                    <a:pt x="215" y="201"/>
                  </a:lnTo>
                  <a:lnTo>
                    <a:pt x="302" y="193"/>
                  </a:lnTo>
                  <a:lnTo>
                    <a:pt x="328" y="185"/>
                  </a:lnTo>
                  <a:lnTo>
                    <a:pt x="342" y="151"/>
                  </a:lnTo>
                  <a:lnTo>
                    <a:pt x="354" y="0"/>
                  </a:lnTo>
                  <a:lnTo>
                    <a:pt x="362" y="168"/>
                  </a:lnTo>
                  <a:lnTo>
                    <a:pt x="320" y="224"/>
                  </a:lnTo>
                  <a:lnTo>
                    <a:pt x="59" y="236"/>
                  </a:lnTo>
                  <a:lnTo>
                    <a:pt x="0" y="233"/>
                  </a:lnTo>
                  <a:lnTo>
                    <a:pt x="9" y="227"/>
                  </a:lnTo>
                  <a:lnTo>
                    <a:pt x="9" y="227"/>
                  </a:lnTo>
                  <a:close/>
                </a:path>
              </a:pathLst>
            </a:custGeom>
            <a:solidFill>
              <a:srgbClr val="BF6633"/>
            </a:solidFill>
            <a:ln w="9525">
              <a:noFill/>
              <a:round/>
              <a:headEnd/>
              <a:tailEnd/>
            </a:ln>
          </p:spPr>
          <p:txBody>
            <a:bodyPr/>
            <a:lstStyle/>
            <a:p>
              <a:endParaRPr lang="en-US"/>
            </a:p>
          </p:txBody>
        </p:sp>
        <p:sp>
          <p:nvSpPr>
            <p:cNvPr id="30394" name="Freeform 2746"/>
            <p:cNvSpPr>
              <a:spLocks/>
            </p:cNvSpPr>
            <p:nvPr/>
          </p:nvSpPr>
          <p:spPr bwMode="auto">
            <a:xfrm>
              <a:off x="2816" y="1090"/>
              <a:ext cx="36" cy="38"/>
            </a:xfrm>
            <a:custGeom>
              <a:avLst/>
              <a:gdLst/>
              <a:ahLst/>
              <a:cxnLst>
                <a:cxn ang="0">
                  <a:pos x="0" y="4"/>
                </a:cxn>
                <a:cxn ang="0">
                  <a:pos x="85" y="11"/>
                </a:cxn>
                <a:cxn ang="0">
                  <a:pos x="119" y="23"/>
                </a:cxn>
                <a:cxn ang="0">
                  <a:pos x="129" y="151"/>
                </a:cxn>
                <a:cxn ang="0">
                  <a:pos x="143" y="152"/>
                </a:cxn>
                <a:cxn ang="0">
                  <a:pos x="143" y="0"/>
                </a:cxn>
                <a:cxn ang="0">
                  <a:pos x="11" y="1"/>
                </a:cxn>
                <a:cxn ang="0">
                  <a:pos x="0" y="4"/>
                </a:cxn>
                <a:cxn ang="0">
                  <a:pos x="0" y="4"/>
                </a:cxn>
              </a:cxnLst>
              <a:rect l="0" t="0" r="r" b="b"/>
              <a:pathLst>
                <a:path w="143" h="152">
                  <a:moveTo>
                    <a:pt x="0" y="4"/>
                  </a:moveTo>
                  <a:lnTo>
                    <a:pt x="85" y="11"/>
                  </a:lnTo>
                  <a:lnTo>
                    <a:pt x="119" y="23"/>
                  </a:lnTo>
                  <a:lnTo>
                    <a:pt x="129" y="151"/>
                  </a:lnTo>
                  <a:lnTo>
                    <a:pt x="143" y="152"/>
                  </a:lnTo>
                  <a:lnTo>
                    <a:pt x="143" y="0"/>
                  </a:lnTo>
                  <a:lnTo>
                    <a:pt x="11" y="1"/>
                  </a:lnTo>
                  <a:lnTo>
                    <a:pt x="0" y="4"/>
                  </a:lnTo>
                  <a:lnTo>
                    <a:pt x="0" y="4"/>
                  </a:lnTo>
                  <a:close/>
                </a:path>
              </a:pathLst>
            </a:custGeom>
            <a:solidFill>
              <a:srgbClr val="BF6633"/>
            </a:solidFill>
            <a:ln w="9525">
              <a:noFill/>
              <a:round/>
              <a:headEnd/>
              <a:tailEnd/>
            </a:ln>
          </p:spPr>
          <p:txBody>
            <a:bodyPr/>
            <a:lstStyle/>
            <a:p>
              <a:endParaRPr lang="en-US"/>
            </a:p>
          </p:txBody>
        </p:sp>
        <p:sp>
          <p:nvSpPr>
            <p:cNvPr id="30395" name="Freeform 2747"/>
            <p:cNvSpPr>
              <a:spLocks/>
            </p:cNvSpPr>
            <p:nvPr/>
          </p:nvSpPr>
          <p:spPr bwMode="auto">
            <a:xfrm>
              <a:off x="2877" y="1090"/>
              <a:ext cx="18" cy="43"/>
            </a:xfrm>
            <a:custGeom>
              <a:avLst/>
              <a:gdLst/>
              <a:ahLst/>
              <a:cxnLst>
                <a:cxn ang="0">
                  <a:pos x="0" y="0"/>
                </a:cxn>
                <a:cxn ang="0">
                  <a:pos x="48" y="12"/>
                </a:cxn>
                <a:cxn ang="0">
                  <a:pos x="51" y="174"/>
                </a:cxn>
                <a:cxn ang="0">
                  <a:pos x="71" y="161"/>
                </a:cxn>
                <a:cxn ang="0">
                  <a:pos x="73" y="0"/>
                </a:cxn>
                <a:cxn ang="0">
                  <a:pos x="0" y="0"/>
                </a:cxn>
                <a:cxn ang="0">
                  <a:pos x="0" y="0"/>
                </a:cxn>
              </a:cxnLst>
              <a:rect l="0" t="0" r="r" b="b"/>
              <a:pathLst>
                <a:path w="73" h="174">
                  <a:moveTo>
                    <a:pt x="0" y="0"/>
                  </a:moveTo>
                  <a:lnTo>
                    <a:pt x="48" y="12"/>
                  </a:lnTo>
                  <a:lnTo>
                    <a:pt x="51" y="174"/>
                  </a:lnTo>
                  <a:lnTo>
                    <a:pt x="71" y="161"/>
                  </a:lnTo>
                  <a:lnTo>
                    <a:pt x="73" y="0"/>
                  </a:lnTo>
                  <a:lnTo>
                    <a:pt x="0" y="0"/>
                  </a:lnTo>
                  <a:lnTo>
                    <a:pt x="0" y="0"/>
                  </a:lnTo>
                  <a:close/>
                </a:path>
              </a:pathLst>
            </a:custGeom>
            <a:solidFill>
              <a:srgbClr val="BF6633"/>
            </a:solidFill>
            <a:ln w="9525">
              <a:noFill/>
              <a:round/>
              <a:headEnd/>
              <a:tailEnd/>
            </a:ln>
          </p:spPr>
          <p:txBody>
            <a:bodyPr/>
            <a:lstStyle/>
            <a:p>
              <a:endParaRPr lang="en-US"/>
            </a:p>
          </p:txBody>
        </p:sp>
        <p:sp>
          <p:nvSpPr>
            <p:cNvPr id="30396" name="Freeform 2748"/>
            <p:cNvSpPr>
              <a:spLocks/>
            </p:cNvSpPr>
            <p:nvPr/>
          </p:nvSpPr>
          <p:spPr bwMode="auto">
            <a:xfrm>
              <a:off x="2814" y="1050"/>
              <a:ext cx="42" cy="80"/>
            </a:xfrm>
            <a:custGeom>
              <a:avLst/>
              <a:gdLst/>
              <a:ahLst/>
              <a:cxnLst>
                <a:cxn ang="0">
                  <a:pos x="0" y="0"/>
                </a:cxn>
                <a:cxn ang="0">
                  <a:pos x="145" y="151"/>
                </a:cxn>
                <a:cxn ang="0">
                  <a:pos x="145" y="315"/>
                </a:cxn>
                <a:cxn ang="0">
                  <a:pos x="166" y="321"/>
                </a:cxn>
                <a:cxn ang="0">
                  <a:pos x="156" y="291"/>
                </a:cxn>
                <a:cxn ang="0">
                  <a:pos x="158" y="151"/>
                </a:cxn>
                <a:cxn ang="0">
                  <a:pos x="20" y="4"/>
                </a:cxn>
                <a:cxn ang="0">
                  <a:pos x="0" y="0"/>
                </a:cxn>
                <a:cxn ang="0">
                  <a:pos x="0" y="0"/>
                </a:cxn>
              </a:cxnLst>
              <a:rect l="0" t="0" r="r" b="b"/>
              <a:pathLst>
                <a:path w="166" h="321">
                  <a:moveTo>
                    <a:pt x="0" y="0"/>
                  </a:moveTo>
                  <a:lnTo>
                    <a:pt x="145" y="151"/>
                  </a:lnTo>
                  <a:lnTo>
                    <a:pt x="145" y="315"/>
                  </a:lnTo>
                  <a:lnTo>
                    <a:pt x="166" y="321"/>
                  </a:lnTo>
                  <a:lnTo>
                    <a:pt x="156" y="291"/>
                  </a:lnTo>
                  <a:lnTo>
                    <a:pt x="158" y="151"/>
                  </a:lnTo>
                  <a:lnTo>
                    <a:pt x="20" y="4"/>
                  </a:lnTo>
                  <a:lnTo>
                    <a:pt x="0" y="0"/>
                  </a:lnTo>
                  <a:lnTo>
                    <a:pt x="0" y="0"/>
                  </a:lnTo>
                  <a:close/>
                </a:path>
              </a:pathLst>
            </a:custGeom>
            <a:solidFill>
              <a:srgbClr val="000000"/>
            </a:solidFill>
            <a:ln w="9525">
              <a:noFill/>
              <a:round/>
              <a:headEnd/>
              <a:tailEnd/>
            </a:ln>
          </p:spPr>
          <p:txBody>
            <a:bodyPr/>
            <a:lstStyle/>
            <a:p>
              <a:endParaRPr lang="en-US"/>
            </a:p>
          </p:txBody>
        </p:sp>
        <p:sp>
          <p:nvSpPr>
            <p:cNvPr id="30397" name="Freeform 2749"/>
            <p:cNvSpPr>
              <a:spLocks/>
            </p:cNvSpPr>
            <p:nvPr/>
          </p:nvSpPr>
          <p:spPr bwMode="auto">
            <a:xfrm>
              <a:off x="2811" y="1089"/>
              <a:ext cx="43" cy="3"/>
            </a:xfrm>
            <a:custGeom>
              <a:avLst/>
              <a:gdLst/>
              <a:ahLst/>
              <a:cxnLst>
                <a:cxn ang="0">
                  <a:pos x="0" y="11"/>
                </a:cxn>
                <a:cxn ang="0">
                  <a:pos x="36" y="0"/>
                </a:cxn>
                <a:cxn ang="0">
                  <a:pos x="170" y="0"/>
                </a:cxn>
                <a:cxn ang="0">
                  <a:pos x="173" y="8"/>
                </a:cxn>
                <a:cxn ang="0">
                  <a:pos x="0" y="11"/>
                </a:cxn>
                <a:cxn ang="0">
                  <a:pos x="0" y="11"/>
                </a:cxn>
              </a:cxnLst>
              <a:rect l="0" t="0" r="r" b="b"/>
              <a:pathLst>
                <a:path w="173" h="11">
                  <a:moveTo>
                    <a:pt x="0" y="11"/>
                  </a:moveTo>
                  <a:lnTo>
                    <a:pt x="36" y="0"/>
                  </a:lnTo>
                  <a:lnTo>
                    <a:pt x="170" y="0"/>
                  </a:lnTo>
                  <a:lnTo>
                    <a:pt x="173" y="8"/>
                  </a:lnTo>
                  <a:lnTo>
                    <a:pt x="0" y="11"/>
                  </a:lnTo>
                  <a:lnTo>
                    <a:pt x="0" y="11"/>
                  </a:lnTo>
                  <a:close/>
                </a:path>
              </a:pathLst>
            </a:custGeom>
            <a:solidFill>
              <a:srgbClr val="000000"/>
            </a:solidFill>
            <a:ln w="9525">
              <a:noFill/>
              <a:round/>
              <a:headEnd/>
              <a:tailEnd/>
            </a:ln>
          </p:spPr>
          <p:txBody>
            <a:bodyPr/>
            <a:lstStyle/>
            <a:p>
              <a:endParaRPr lang="en-US"/>
            </a:p>
          </p:txBody>
        </p:sp>
        <p:sp>
          <p:nvSpPr>
            <p:cNvPr id="30398" name="Freeform 2750"/>
            <p:cNvSpPr>
              <a:spLocks/>
            </p:cNvSpPr>
            <p:nvPr/>
          </p:nvSpPr>
          <p:spPr bwMode="auto">
            <a:xfrm>
              <a:off x="2808" y="1196"/>
              <a:ext cx="79" cy="33"/>
            </a:xfrm>
            <a:custGeom>
              <a:avLst/>
              <a:gdLst/>
              <a:ahLst/>
              <a:cxnLst>
                <a:cxn ang="0">
                  <a:pos x="0" y="26"/>
                </a:cxn>
                <a:cxn ang="0">
                  <a:pos x="317" y="0"/>
                </a:cxn>
                <a:cxn ang="0">
                  <a:pos x="299" y="37"/>
                </a:cxn>
                <a:cxn ang="0">
                  <a:pos x="265" y="132"/>
                </a:cxn>
                <a:cxn ang="0">
                  <a:pos x="138" y="47"/>
                </a:cxn>
                <a:cxn ang="0">
                  <a:pos x="50" y="31"/>
                </a:cxn>
                <a:cxn ang="0">
                  <a:pos x="0" y="26"/>
                </a:cxn>
                <a:cxn ang="0">
                  <a:pos x="0" y="26"/>
                </a:cxn>
              </a:cxnLst>
              <a:rect l="0" t="0" r="r" b="b"/>
              <a:pathLst>
                <a:path w="317" h="132">
                  <a:moveTo>
                    <a:pt x="0" y="26"/>
                  </a:moveTo>
                  <a:lnTo>
                    <a:pt x="317" y="0"/>
                  </a:lnTo>
                  <a:lnTo>
                    <a:pt x="299" y="37"/>
                  </a:lnTo>
                  <a:lnTo>
                    <a:pt x="265" y="132"/>
                  </a:lnTo>
                  <a:lnTo>
                    <a:pt x="138" y="47"/>
                  </a:lnTo>
                  <a:lnTo>
                    <a:pt x="50" y="31"/>
                  </a:lnTo>
                  <a:lnTo>
                    <a:pt x="0" y="26"/>
                  </a:lnTo>
                  <a:lnTo>
                    <a:pt x="0" y="26"/>
                  </a:lnTo>
                  <a:close/>
                </a:path>
              </a:pathLst>
            </a:custGeom>
            <a:solidFill>
              <a:srgbClr val="000000"/>
            </a:solidFill>
            <a:ln w="9525">
              <a:noFill/>
              <a:round/>
              <a:headEnd/>
              <a:tailEnd/>
            </a:ln>
          </p:spPr>
          <p:txBody>
            <a:bodyPr/>
            <a:lstStyle/>
            <a:p>
              <a:endParaRPr lang="en-US"/>
            </a:p>
          </p:txBody>
        </p:sp>
        <p:sp>
          <p:nvSpPr>
            <p:cNvPr id="30399" name="Freeform 2751"/>
            <p:cNvSpPr>
              <a:spLocks/>
            </p:cNvSpPr>
            <p:nvPr/>
          </p:nvSpPr>
          <p:spPr bwMode="auto">
            <a:xfrm>
              <a:off x="2823" y="1046"/>
              <a:ext cx="75" cy="153"/>
            </a:xfrm>
            <a:custGeom>
              <a:avLst/>
              <a:gdLst/>
              <a:ahLst/>
              <a:cxnLst>
                <a:cxn ang="0">
                  <a:pos x="145" y="185"/>
                </a:cxn>
                <a:cxn ang="0">
                  <a:pos x="156" y="173"/>
                </a:cxn>
                <a:cxn ang="0">
                  <a:pos x="286" y="165"/>
                </a:cxn>
                <a:cxn ang="0">
                  <a:pos x="279" y="142"/>
                </a:cxn>
                <a:cxn ang="0">
                  <a:pos x="127" y="14"/>
                </a:cxn>
                <a:cxn ang="0">
                  <a:pos x="0" y="14"/>
                </a:cxn>
                <a:cxn ang="0">
                  <a:pos x="20" y="0"/>
                </a:cxn>
                <a:cxn ang="0">
                  <a:pos x="127" y="2"/>
                </a:cxn>
                <a:cxn ang="0">
                  <a:pos x="301" y="148"/>
                </a:cxn>
                <a:cxn ang="0">
                  <a:pos x="296" y="573"/>
                </a:cxn>
                <a:cxn ang="0">
                  <a:pos x="256" y="612"/>
                </a:cxn>
                <a:cxn ang="0">
                  <a:pos x="280" y="554"/>
                </a:cxn>
                <a:cxn ang="0">
                  <a:pos x="280" y="389"/>
                </a:cxn>
                <a:cxn ang="0">
                  <a:pos x="250" y="377"/>
                </a:cxn>
                <a:cxn ang="0">
                  <a:pos x="282" y="358"/>
                </a:cxn>
                <a:cxn ang="0">
                  <a:pos x="275" y="343"/>
                </a:cxn>
                <a:cxn ang="0">
                  <a:pos x="281" y="182"/>
                </a:cxn>
                <a:cxn ang="0">
                  <a:pos x="145" y="185"/>
                </a:cxn>
                <a:cxn ang="0">
                  <a:pos x="145" y="185"/>
                </a:cxn>
              </a:cxnLst>
              <a:rect l="0" t="0" r="r" b="b"/>
              <a:pathLst>
                <a:path w="301" h="612">
                  <a:moveTo>
                    <a:pt x="145" y="185"/>
                  </a:moveTo>
                  <a:lnTo>
                    <a:pt x="156" y="173"/>
                  </a:lnTo>
                  <a:lnTo>
                    <a:pt x="286" y="165"/>
                  </a:lnTo>
                  <a:lnTo>
                    <a:pt x="279" y="142"/>
                  </a:lnTo>
                  <a:lnTo>
                    <a:pt x="127" y="14"/>
                  </a:lnTo>
                  <a:lnTo>
                    <a:pt x="0" y="14"/>
                  </a:lnTo>
                  <a:lnTo>
                    <a:pt x="20" y="0"/>
                  </a:lnTo>
                  <a:lnTo>
                    <a:pt x="127" y="2"/>
                  </a:lnTo>
                  <a:lnTo>
                    <a:pt x="301" y="148"/>
                  </a:lnTo>
                  <a:lnTo>
                    <a:pt x="296" y="573"/>
                  </a:lnTo>
                  <a:lnTo>
                    <a:pt x="256" y="612"/>
                  </a:lnTo>
                  <a:lnTo>
                    <a:pt x="280" y="554"/>
                  </a:lnTo>
                  <a:lnTo>
                    <a:pt x="280" y="389"/>
                  </a:lnTo>
                  <a:lnTo>
                    <a:pt x="250" y="377"/>
                  </a:lnTo>
                  <a:lnTo>
                    <a:pt x="282" y="358"/>
                  </a:lnTo>
                  <a:lnTo>
                    <a:pt x="275" y="343"/>
                  </a:lnTo>
                  <a:lnTo>
                    <a:pt x="281" y="182"/>
                  </a:lnTo>
                  <a:lnTo>
                    <a:pt x="145" y="185"/>
                  </a:lnTo>
                  <a:lnTo>
                    <a:pt x="145" y="185"/>
                  </a:lnTo>
                  <a:close/>
                </a:path>
              </a:pathLst>
            </a:custGeom>
            <a:solidFill>
              <a:srgbClr val="000000"/>
            </a:solidFill>
            <a:ln w="9525">
              <a:noFill/>
              <a:round/>
              <a:headEnd/>
              <a:tailEnd/>
            </a:ln>
          </p:spPr>
          <p:txBody>
            <a:bodyPr/>
            <a:lstStyle/>
            <a:p>
              <a:endParaRPr lang="en-US"/>
            </a:p>
          </p:txBody>
        </p:sp>
        <p:sp>
          <p:nvSpPr>
            <p:cNvPr id="30400" name="Freeform 2752"/>
            <p:cNvSpPr>
              <a:spLocks/>
            </p:cNvSpPr>
            <p:nvPr/>
          </p:nvSpPr>
          <p:spPr bwMode="auto">
            <a:xfrm>
              <a:off x="2843" y="1140"/>
              <a:ext cx="17" cy="61"/>
            </a:xfrm>
            <a:custGeom>
              <a:avLst/>
              <a:gdLst/>
              <a:ahLst/>
              <a:cxnLst>
                <a:cxn ang="0">
                  <a:pos x="49" y="0"/>
                </a:cxn>
                <a:cxn ang="0">
                  <a:pos x="28" y="24"/>
                </a:cxn>
                <a:cxn ang="0">
                  <a:pos x="22" y="212"/>
                </a:cxn>
                <a:cxn ang="0">
                  <a:pos x="0" y="242"/>
                </a:cxn>
                <a:cxn ang="0">
                  <a:pos x="33" y="243"/>
                </a:cxn>
                <a:cxn ang="0">
                  <a:pos x="69" y="236"/>
                </a:cxn>
                <a:cxn ang="0">
                  <a:pos x="41" y="218"/>
                </a:cxn>
                <a:cxn ang="0">
                  <a:pos x="41" y="34"/>
                </a:cxn>
                <a:cxn ang="0">
                  <a:pos x="49" y="0"/>
                </a:cxn>
                <a:cxn ang="0">
                  <a:pos x="49" y="0"/>
                </a:cxn>
              </a:cxnLst>
              <a:rect l="0" t="0" r="r" b="b"/>
              <a:pathLst>
                <a:path w="69" h="243">
                  <a:moveTo>
                    <a:pt x="49" y="0"/>
                  </a:moveTo>
                  <a:lnTo>
                    <a:pt x="28" y="24"/>
                  </a:lnTo>
                  <a:lnTo>
                    <a:pt x="22" y="212"/>
                  </a:lnTo>
                  <a:lnTo>
                    <a:pt x="0" y="242"/>
                  </a:lnTo>
                  <a:lnTo>
                    <a:pt x="33" y="243"/>
                  </a:lnTo>
                  <a:lnTo>
                    <a:pt x="69" y="236"/>
                  </a:lnTo>
                  <a:lnTo>
                    <a:pt x="41" y="218"/>
                  </a:lnTo>
                  <a:lnTo>
                    <a:pt x="41" y="34"/>
                  </a:lnTo>
                  <a:lnTo>
                    <a:pt x="49" y="0"/>
                  </a:lnTo>
                  <a:lnTo>
                    <a:pt x="49" y="0"/>
                  </a:lnTo>
                  <a:close/>
                </a:path>
              </a:pathLst>
            </a:custGeom>
            <a:solidFill>
              <a:srgbClr val="000000"/>
            </a:solidFill>
            <a:ln w="9525">
              <a:noFill/>
              <a:round/>
              <a:headEnd/>
              <a:tailEnd/>
            </a:ln>
          </p:spPr>
          <p:txBody>
            <a:bodyPr/>
            <a:lstStyle/>
            <a:p>
              <a:endParaRPr lang="en-US"/>
            </a:p>
          </p:txBody>
        </p:sp>
        <p:sp>
          <p:nvSpPr>
            <p:cNvPr id="30401" name="Freeform 2753"/>
            <p:cNvSpPr>
              <a:spLocks/>
            </p:cNvSpPr>
            <p:nvPr/>
          </p:nvSpPr>
          <p:spPr bwMode="auto">
            <a:xfrm>
              <a:off x="2687" y="1350"/>
              <a:ext cx="102" cy="19"/>
            </a:xfrm>
            <a:custGeom>
              <a:avLst/>
              <a:gdLst/>
              <a:ahLst/>
              <a:cxnLst>
                <a:cxn ang="0">
                  <a:pos x="0" y="0"/>
                </a:cxn>
                <a:cxn ang="0">
                  <a:pos x="23" y="49"/>
                </a:cxn>
                <a:cxn ang="0">
                  <a:pos x="46" y="75"/>
                </a:cxn>
                <a:cxn ang="0">
                  <a:pos x="86" y="71"/>
                </a:cxn>
                <a:cxn ang="0">
                  <a:pos x="144" y="71"/>
                </a:cxn>
                <a:cxn ang="0">
                  <a:pos x="246" y="48"/>
                </a:cxn>
                <a:cxn ang="0">
                  <a:pos x="379" y="15"/>
                </a:cxn>
                <a:cxn ang="0">
                  <a:pos x="407" y="15"/>
                </a:cxn>
                <a:cxn ang="0">
                  <a:pos x="377" y="2"/>
                </a:cxn>
                <a:cxn ang="0">
                  <a:pos x="189" y="48"/>
                </a:cxn>
                <a:cxn ang="0">
                  <a:pos x="96" y="55"/>
                </a:cxn>
                <a:cxn ang="0">
                  <a:pos x="61" y="55"/>
                </a:cxn>
                <a:cxn ang="0">
                  <a:pos x="0" y="0"/>
                </a:cxn>
                <a:cxn ang="0">
                  <a:pos x="0" y="0"/>
                </a:cxn>
              </a:cxnLst>
              <a:rect l="0" t="0" r="r" b="b"/>
              <a:pathLst>
                <a:path w="407" h="75">
                  <a:moveTo>
                    <a:pt x="0" y="0"/>
                  </a:moveTo>
                  <a:lnTo>
                    <a:pt x="23" y="49"/>
                  </a:lnTo>
                  <a:lnTo>
                    <a:pt x="46" y="75"/>
                  </a:lnTo>
                  <a:lnTo>
                    <a:pt x="86" y="71"/>
                  </a:lnTo>
                  <a:lnTo>
                    <a:pt x="144" y="71"/>
                  </a:lnTo>
                  <a:lnTo>
                    <a:pt x="246" y="48"/>
                  </a:lnTo>
                  <a:lnTo>
                    <a:pt x="379" y="15"/>
                  </a:lnTo>
                  <a:lnTo>
                    <a:pt x="407" y="15"/>
                  </a:lnTo>
                  <a:lnTo>
                    <a:pt x="377" y="2"/>
                  </a:lnTo>
                  <a:lnTo>
                    <a:pt x="189" y="48"/>
                  </a:lnTo>
                  <a:lnTo>
                    <a:pt x="96" y="55"/>
                  </a:lnTo>
                  <a:lnTo>
                    <a:pt x="61" y="55"/>
                  </a:lnTo>
                  <a:lnTo>
                    <a:pt x="0" y="0"/>
                  </a:lnTo>
                  <a:lnTo>
                    <a:pt x="0" y="0"/>
                  </a:lnTo>
                  <a:close/>
                </a:path>
              </a:pathLst>
            </a:custGeom>
            <a:solidFill>
              <a:srgbClr val="FFE5B2"/>
            </a:solidFill>
            <a:ln w="9525">
              <a:noFill/>
              <a:round/>
              <a:headEnd/>
              <a:tailEnd/>
            </a:ln>
          </p:spPr>
          <p:txBody>
            <a:bodyPr/>
            <a:lstStyle/>
            <a:p>
              <a:endParaRPr lang="en-US"/>
            </a:p>
          </p:txBody>
        </p:sp>
        <p:sp>
          <p:nvSpPr>
            <p:cNvPr id="30402" name="Freeform 2754"/>
            <p:cNvSpPr>
              <a:spLocks/>
            </p:cNvSpPr>
            <p:nvPr/>
          </p:nvSpPr>
          <p:spPr bwMode="auto">
            <a:xfrm>
              <a:off x="2711" y="1184"/>
              <a:ext cx="80" cy="34"/>
            </a:xfrm>
            <a:custGeom>
              <a:avLst/>
              <a:gdLst/>
              <a:ahLst/>
              <a:cxnLst>
                <a:cxn ang="0">
                  <a:pos x="0" y="17"/>
                </a:cxn>
                <a:cxn ang="0">
                  <a:pos x="41" y="0"/>
                </a:cxn>
                <a:cxn ang="0">
                  <a:pos x="82" y="20"/>
                </a:cxn>
                <a:cxn ang="0">
                  <a:pos x="120" y="6"/>
                </a:cxn>
                <a:cxn ang="0">
                  <a:pos x="138" y="38"/>
                </a:cxn>
                <a:cxn ang="0">
                  <a:pos x="171" y="19"/>
                </a:cxn>
                <a:cxn ang="0">
                  <a:pos x="188" y="48"/>
                </a:cxn>
                <a:cxn ang="0">
                  <a:pos x="287" y="81"/>
                </a:cxn>
                <a:cxn ang="0">
                  <a:pos x="316" y="82"/>
                </a:cxn>
                <a:cxn ang="0">
                  <a:pos x="323" y="96"/>
                </a:cxn>
                <a:cxn ang="0">
                  <a:pos x="316" y="140"/>
                </a:cxn>
                <a:cxn ang="0">
                  <a:pos x="0" y="17"/>
                </a:cxn>
                <a:cxn ang="0">
                  <a:pos x="0" y="17"/>
                </a:cxn>
              </a:cxnLst>
              <a:rect l="0" t="0" r="r" b="b"/>
              <a:pathLst>
                <a:path w="323" h="140">
                  <a:moveTo>
                    <a:pt x="0" y="17"/>
                  </a:moveTo>
                  <a:lnTo>
                    <a:pt x="41" y="0"/>
                  </a:lnTo>
                  <a:lnTo>
                    <a:pt x="82" y="20"/>
                  </a:lnTo>
                  <a:lnTo>
                    <a:pt x="120" y="6"/>
                  </a:lnTo>
                  <a:lnTo>
                    <a:pt x="138" y="38"/>
                  </a:lnTo>
                  <a:lnTo>
                    <a:pt x="171" y="19"/>
                  </a:lnTo>
                  <a:lnTo>
                    <a:pt x="188" y="48"/>
                  </a:lnTo>
                  <a:lnTo>
                    <a:pt x="287" y="81"/>
                  </a:lnTo>
                  <a:lnTo>
                    <a:pt x="316" y="82"/>
                  </a:lnTo>
                  <a:lnTo>
                    <a:pt x="323" y="96"/>
                  </a:lnTo>
                  <a:lnTo>
                    <a:pt x="316" y="140"/>
                  </a:lnTo>
                  <a:lnTo>
                    <a:pt x="0" y="17"/>
                  </a:lnTo>
                  <a:lnTo>
                    <a:pt x="0" y="17"/>
                  </a:lnTo>
                  <a:close/>
                </a:path>
              </a:pathLst>
            </a:custGeom>
            <a:solidFill>
              <a:srgbClr val="E5B27F"/>
            </a:solidFill>
            <a:ln w="9525">
              <a:noFill/>
              <a:round/>
              <a:headEnd/>
              <a:tailEnd/>
            </a:ln>
          </p:spPr>
          <p:txBody>
            <a:bodyPr/>
            <a:lstStyle/>
            <a:p>
              <a:endParaRPr lang="en-US"/>
            </a:p>
          </p:txBody>
        </p:sp>
        <p:sp>
          <p:nvSpPr>
            <p:cNvPr id="30403" name="Freeform 2755"/>
            <p:cNvSpPr>
              <a:spLocks/>
            </p:cNvSpPr>
            <p:nvPr/>
          </p:nvSpPr>
          <p:spPr bwMode="auto">
            <a:xfrm>
              <a:off x="2709" y="1185"/>
              <a:ext cx="104" cy="131"/>
            </a:xfrm>
            <a:custGeom>
              <a:avLst/>
              <a:gdLst/>
              <a:ahLst/>
              <a:cxnLst>
                <a:cxn ang="0">
                  <a:pos x="3" y="11"/>
                </a:cxn>
                <a:cxn ang="0">
                  <a:pos x="31" y="0"/>
                </a:cxn>
                <a:cxn ang="0">
                  <a:pos x="70" y="24"/>
                </a:cxn>
                <a:cxn ang="0">
                  <a:pos x="113" y="26"/>
                </a:cxn>
                <a:cxn ang="0">
                  <a:pos x="141" y="52"/>
                </a:cxn>
                <a:cxn ang="0">
                  <a:pos x="160" y="45"/>
                </a:cxn>
                <a:cxn ang="0">
                  <a:pos x="222" y="72"/>
                </a:cxn>
                <a:cxn ang="0">
                  <a:pos x="304" y="98"/>
                </a:cxn>
                <a:cxn ang="0">
                  <a:pos x="329" y="135"/>
                </a:cxn>
                <a:cxn ang="0">
                  <a:pos x="339" y="490"/>
                </a:cxn>
                <a:cxn ang="0">
                  <a:pos x="353" y="506"/>
                </a:cxn>
                <a:cxn ang="0">
                  <a:pos x="417" y="504"/>
                </a:cxn>
                <a:cxn ang="0">
                  <a:pos x="339" y="524"/>
                </a:cxn>
                <a:cxn ang="0">
                  <a:pos x="227" y="497"/>
                </a:cxn>
                <a:cxn ang="0">
                  <a:pos x="172" y="408"/>
                </a:cxn>
                <a:cxn ang="0">
                  <a:pos x="30" y="427"/>
                </a:cxn>
                <a:cxn ang="0">
                  <a:pos x="2" y="413"/>
                </a:cxn>
                <a:cxn ang="0">
                  <a:pos x="1" y="142"/>
                </a:cxn>
                <a:cxn ang="0">
                  <a:pos x="18" y="116"/>
                </a:cxn>
                <a:cxn ang="0">
                  <a:pos x="0" y="87"/>
                </a:cxn>
                <a:cxn ang="0">
                  <a:pos x="3" y="11"/>
                </a:cxn>
                <a:cxn ang="0">
                  <a:pos x="3" y="11"/>
                </a:cxn>
              </a:cxnLst>
              <a:rect l="0" t="0" r="r" b="b"/>
              <a:pathLst>
                <a:path w="417" h="524">
                  <a:moveTo>
                    <a:pt x="3" y="11"/>
                  </a:moveTo>
                  <a:lnTo>
                    <a:pt x="31" y="0"/>
                  </a:lnTo>
                  <a:lnTo>
                    <a:pt x="70" y="24"/>
                  </a:lnTo>
                  <a:lnTo>
                    <a:pt x="113" y="26"/>
                  </a:lnTo>
                  <a:lnTo>
                    <a:pt x="141" y="52"/>
                  </a:lnTo>
                  <a:lnTo>
                    <a:pt x="160" y="45"/>
                  </a:lnTo>
                  <a:lnTo>
                    <a:pt x="222" y="72"/>
                  </a:lnTo>
                  <a:lnTo>
                    <a:pt x="304" y="98"/>
                  </a:lnTo>
                  <a:lnTo>
                    <a:pt x="329" y="135"/>
                  </a:lnTo>
                  <a:lnTo>
                    <a:pt x="339" y="490"/>
                  </a:lnTo>
                  <a:lnTo>
                    <a:pt x="353" y="506"/>
                  </a:lnTo>
                  <a:lnTo>
                    <a:pt x="417" y="504"/>
                  </a:lnTo>
                  <a:lnTo>
                    <a:pt x="339" y="524"/>
                  </a:lnTo>
                  <a:lnTo>
                    <a:pt x="227" y="497"/>
                  </a:lnTo>
                  <a:lnTo>
                    <a:pt x="172" y="408"/>
                  </a:lnTo>
                  <a:lnTo>
                    <a:pt x="30" y="427"/>
                  </a:lnTo>
                  <a:lnTo>
                    <a:pt x="2" y="413"/>
                  </a:lnTo>
                  <a:lnTo>
                    <a:pt x="1" y="142"/>
                  </a:lnTo>
                  <a:lnTo>
                    <a:pt x="18" y="116"/>
                  </a:lnTo>
                  <a:lnTo>
                    <a:pt x="0" y="87"/>
                  </a:lnTo>
                  <a:lnTo>
                    <a:pt x="3" y="11"/>
                  </a:lnTo>
                  <a:lnTo>
                    <a:pt x="3" y="11"/>
                  </a:lnTo>
                  <a:close/>
                </a:path>
              </a:pathLst>
            </a:custGeom>
            <a:solidFill>
              <a:srgbClr val="000000"/>
            </a:solidFill>
            <a:ln w="9525">
              <a:noFill/>
              <a:round/>
              <a:headEnd/>
              <a:tailEnd/>
            </a:ln>
          </p:spPr>
          <p:txBody>
            <a:bodyPr/>
            <a:lstStyle/>
            <a:p>
              <a:endParaRPr lang="en-US"/>
            </a:p>
          </p:txBody>
        </p:sp>
        <p:sp>
          <p:nvSpPr>
            <p:cNvPr id="30404" name="Freeform 2756"/>
            <p:cNvSpPr>
              <a:spLocks/>
            </p:cNvSpPr>
            <p:nvPr/>
          </p:nvSpPr>
          <p:spPr bwMode="auto">
            <a:xfrm>
              <a:off x="2769" y="1055"/>
              <a:ext cx="36" cy="37"/>
            </a:xfrm>
            <a:custGeom>
              <a:avLst/>
              <a:gdLst/>
              <a:ahLst/>
              <a:cxnLst>
                <a:cxn ang="0">
                  <a:pos x="17" y="0"/>
                </a:cxn>
                <a:cxn ang="0">
                  <a:pos x="3" y="5"/>
                </a:cxn>
                <a:cxn ang="0">
                  <a:pos x="0" y="23"/>
                </a:cxn>
                <a:cxn ang="0">
                  <a:pos x="123" y="150"/>
                </a:cxn>
                <a:cxn ang="0">
                  <a:pos x="144" y="131"/>
                </a:cxn>
                <a:cxn ang="0">
                  <a:pos x="23" y="15"/>
                </a:cxn>
                <a:cxn ang="0">
                  <a:pos x="17" y="0"/>
                </a:cxn>
                <a:cxn ang="0">
                  <a:pos x="17" y="0"/>
                </a:cxn>
              </a:cxnLst>
              <a:rect l="0" t="0" r="r" b="b"/>
              <a:pathLst>
                <a:path w="144" h="150">
                  <a:moveTo>
                    <a:pt x="17" y="0"/>
                  </a:moveTo>
                  <a:lnTo>
                    <a:pt x="3" y="5"/>
                  </a:lnTo>
                  <a:lnTo>
                    <a:pt x="0" y="23"/>
                  </a:lnTo>
                  <a:lnTo>
                    <a:pt x="123" y="150"/>
                  </a:lnTo>
                  <a:lnTo>
                    <a:pt x="144" y="131"/>
                  </a:lnTo>
                  <a:lnTo>
                    <a:pt x="23" y="15"/>
                  </a:lnTo>
                  <a:lnTo>
                    <a:pt x="17" y="0"/>
                  </a:lnTo>
                  <a:lnTo>
                    <a:pt x="17" y="0"/>
                  </a:lnTo>
                  <a:close/>
                </a:path>
              </a:pathLst>
            </a:custGeom>
            <a:solidFill>
              <a:srgbClr val="E5B27F"/>
            </a:solidFill>
            <a:ln w="9525">
              <a:noFill/>
              <a:round/>
              <a:headEnd/>
              <a:tailEnd/>
            </a:ln>
          </p:spPr>
          <p:txBody>
            <a:bodyPr/>
            <a:lstStyle/>
            <a:p>
              <a:endParaRPr lang="en-US"/>
            </a:p>
          </p:txBody>
        </p:sp>
        <p:sp>
          <p:nvSpPr>
            <p:cNvPr id="30405" name="Freeform 2757"/>
            <p:cNvSpPr>
              <a:spLocks/>
            </p:cNvSpPr>
            <p:nvPr/>
          </p:nvSpPr>
          <p:spPr bwMode="auto">
            <a:xfrm>
              <a:off x="2719" y="1058"/>
              <a:ext cx="90" cy="145"/>
            </a:xfrm>
            <a:custGeom>
              <a:avLst/>
              <a:gdLst/>
              <a:ahLst/>
              <a:cxnLst>
                <a:cxn ang="0">
                  <a:pos x="202" y="0"/>
                </a:cxn>
                <a:cxn ang="0">
                  <a:pos x="330" y="127"/>
                </a:cxn>
                <a:cxn ang="0">
                  <a:pos x="321" y="177"/>
                </a:cxn>
                <a:cxn ang="0">
                  <a:pos x="337" y="243"/>
                </a:cxn>
                <a:cxn ang="0">
                  <a:pos x="315" y="304"/>
                </a:cxn>
                <a:cxn ang="0">
                  <a:pos x="319" y="450"/>
                </a:cxn>
                <a:cxn ang="0">
                  <a:pos x="326" y="555"/>
                </a:cxn>
                <a:cxn ang="0">
                  <a:pos x="359" y="580"/>
                </a:cxn>
                <a:cxn ang="0">
                  <a:pos x="308" y="578"/>
                </a:cxn>
                <a:cxn ang="0">
                  <a:pos x="147" y="490"/>
                </a:cxn>
                <a:cxn ang="0">
                  <a:pos x="0" y="487"/>
                </a:cxn>
                <a:cxn ang="0">
                  <a:pos x="215" y="448"/>
                </a:cxn>
                <a:cxn ang="0">
                  <a:pos x="247" y="464"/>
                </a:cxn>
                <a:cxn ang="0">
                  <a:pos x="218" y="405"/>
                </a:cxn>
                <a:cxn ang="0">
                  <a:pos x="202" y="0"/>
                </a:cxn>
                <a:cxn ang="0">
                  <a:pos x="202" y="0"/>
                </a:cxn>
              </a:cxnLst>
              <a:rect l="0" t="0" r="r" b="b"/>
              <a:pathLst>
                <a:path w="359" h="580">
                  <a:moveTo>
                    <a:pt x="202" y="0"/>
                  </a:moveTo>
                  <a:lnTo>
                    <a:pt x="330" y="127"/>
                  </a:lnTo>
                  <a:lnTo>
                    <a:pt x="321" y="177"/>
                  </a:lnTo>
                  <a:lnTo>
                    <a:pt x="337" y="243"/>
                  </a:lnTo>
                  <a:lnTo>
                    <a:pt x="315" y="304"/>
                  </a:lnTo>
                  <a:lnTo>
                    <a:pt x="319" y="450"/>
                  </a:lnTo>
                  <a:lnTo>
                    <a:pt x="326" y="555"/>
                  </a:lnTo>
                  <a:lnTo>
                    <a:pt x="359" y="580"/>
                  </a:lnTo>
                  <a:lnTo>
                    <a:pt x="308" y="578"/>
                  </a:lnTo>
                  <a:lnTo>
                    <a:pt x="147" y="490"/>
                  </a:lnTo>
                  <a:lnTo>
                    <a:pt x="0" y="487"/>
                  </a:lnTo>
                  <a:lnTo>
                    <a:pt x="215" y="448"/>
                  </a:lnTo>
                  <a:lnTo>
                    <a:pt x="247" y="464"/>
                  </a:lnTo>
                  <a:lnTo>
                    <a:pt x="218" y="405"/>
                  </a:lnTo>
                  <a:lnTo>
                    <a:pt x="202" y="0"/>
                  </a:lnTo>
                  <a:lnTo>
                    <a:pt x="202" y="0"/>
                  </a:lnTo>
                  <a:close/>
                </a:path>
              </a:pathLst>
            </a:custGeom>
            <a:solidFill>
              <a:srgbClr val="000000"/>
            </a:solidFill>
            <a:ln w="9525">
              <a:noFill/>
              <a:round/>
              <a:headEnd/>
              <a:tailEnd/>
            </a:ln>
          </p:spPr>
          <p:txBody>
            <a:bodyPr/>
            <a:lstStyle/>
            <a:p>
              <a:endParaRPr lang="en-US"/>
            </a:p>
          </p:txBody>
        </p:sp>
        <p:sp>
          <p:nvSpPr>
            <p:cNvPr id="30406" name="Freeform 2758"/>
            <p:cNvSpPr>
              <a:spLocks/>
            </p:cNvSpPr>
            <p:nvPr/>
          </p:nvSpPr>
          <p:spPr bwMode="auto">
            <a:xfrm>
              <a:off x="3073" y="1283"/>
              <a:ext cx="8" cy="14"/>
            </a:xfrm>
            <a:custGeom>
              <a:avLst/>
              <a:gdLst/>
              <a:ahLst/>
              <a:cxnLst>
                <a:cxn ang="0">
                  <a:pos x="2" y="0"/>
                </a:cxn>
                <a:cxn ang="0">
                  <a:pos x="9" y="19"/>
                </a:cxn>
                <a:cxn ang="0">
                  <a:pos x="10" y="34"/>
                </a:cxn>
                <a:cxn ang="0">
                  <a:pos x="0" y="55"/>
                </a:cxn>
                <a:cxn ang="0">
                  <a:pos x="30" y="58"/>
                </a:cxn>
                <a:cxn ang="0">
                  <a:pos x="32" y="28"/>
                </a:cxn>
                <a:cxn ang="0">
                  <a:pos x="2" y="0"/>
                </a:cxn>
                <a:cxn ang="0">
                  <a:pos x="2" y="0"/>
                </a:cxn>
              </a:cxnLst>
              <a:rect l="0" t="0" r="r" b="b"/>
              <a:pathLst>
                <a:path w="32" h="58">
                  <a:moveTo>
                    <a:pt x="2" y="0"/>
                  </a:moveTo>
                  <a:lnTo>
                    <a:pt x="9" y="19"/>
                  </a:lnTo>
                  <a:lnTo>
                    <a:pt x="10" y="34"/>
                  </a:lnTo>
                  <a:lnTo>
                    <a:pt x="0" y="55"/>
                  </a:lnTo>
                  <a:lnTo>
                    <a:pt x="30" y="58"/>
                  </a:lnTo>
                  <a:lnTo>
                    <a:pt x="32" y="28"/>
                  </a:lnTo>
                  <a:lnTo>
                    <a:pt x="2" y="0"/>
                  </a:lnTo>
                  <a:lnTo>
                    <a:pt x="2" y="0"/>
                  </a:lnTo>
                  <a:close/>
                </a:path>
              </a:pathLst>
            </a:custGeom>
            <a:solidFill>
              <a:srgbClr val="E5B27F"/>
            </a:solidFill>
            <a:ln w="9525">
              <a:noFill/>
              <a:round/>
              <a:headEnd/>
              <a:tailEnd/>
            </a:ln>
          </p:spPr>
          <p:txBody>
            <a:bodyPr/>
            <a:lstStyle/>
            <a:p>
              <a:endParaRPr lang="en-US"/>
            </a:p>
          </p:txBody>
        </p:sp>
        <p:sp>
          <p:nvSpPr>
            <p:cNvPr id="30407" name="Freeform 2759"/>
            <p:cNvSpPr>
              <a:spLocks/>
            </p:cNvSpPr>
            <p:nvPr/>
          </p:nvSpPr>
          <p:spPr bwMode="auto">
            <a:xfrm>
              <a:off x="3058" y="1310"/>
              <a:ext cx="15" cy="14"/>
            </a:xfrm>
            <a:custGeom>
              <a:avLst/>
              <a:gdLst/>
              <a:ahLst/>
              <a:cxnLst>
                <a:cxn ang="0">
                  <a:pos x="36" y="0"/>
                </a:cxn>
                <a:cxn ang="0">
                  <a:pos x="29" y="14"/>
                </a:cxn>
                <a:cxn ang="0">
                  <a:pos x="18" y="26"/>
                </a:cxn>
                <a:cxn ang="0">
                  <a:pos x="0" y="24"/>
                </a:cxn>
                <a:cxn ang="0">
                  <a:pos x="7" y="43"/>
                </a:cxn>
                <a:cxn ang="0">
                  <a:pos x="32" y="54"/>
                </a:cxn>
                <a:cxn ang="0">
                  <a:pos x="60" y="32"/>
                </a:cxn>
                <a:cxn ang="0">
                  <a:pos x="36" y="0"/>
                </a:cxn>
                <a:cxn ang="0">
                  <a:pos x="36" y="0"/>
                </a:cxn>
              </a:cxnLst>
              <a:rect l="0" t="0" r="r" b="b"/>
              <a:pathLst>
                <a:path w="60" h="54">
                  <a:moveTo>
                    <a:pt x="36" y="0"/>
                  </a:moveTo>
                  <a:lnTo>
                    <a:pt x="29" y="14"/>
                  </a:lnTo>
                  <a:lnTo>
                    <a:pt x="18" y="26"/>
                  </a:lnTo>
                  <a:lnTo>
                    <a:pt x="0" y="24"/>
                  </a:lnTo>
                  <a:lnTo>
                    <a:pt x="7" y="43"/>
                  </a:lnTo>
                  <a:lnTo>
                    <a:pt x="32" y="54"/>
                  </a:lnTo>
                  <a:lnTo>
                    <a:pt x="60" y="32"/>
                  </a:lnTo>
                  <a:lnTo>
                    <a:pt x="36" y="0"/>
                  </a:lnTo>
                  <a:lnTo>
                    <a:pt x="36" y="0"/>
                  </a:lnTo>
                  <a:close/>
                </a:path>
              </a:pathLst>
            </a:custGeom>
            <a:solidFill>
              <a:srgbClr val="E5B27F"/>
            </a:solidFill>
            <a:ln w="9525">
              <a:noFill/>
              <a:round/>
              <a:headEnd/>
              <a:tailEnd/>
            </a:ln>
          </p:spPr>
          <p:txBody>
            <a:bodyPr/>
            <a:lstStyle/>
            <a:p>
              <a:endParaRPr lang="en-US"/>
            </a:p>
          </p:txBody>
        </p:sp>
        <p:sp>
          <p:nvSpPr>
            <p:cNvPr id="30408" name="Freeform 2760"/>
            <p:cNvSpPr>
              <a:spLocks/>
            </p:cNvSpPr>
            <p:nvPr/>
          </p:nvSpPr>
          <p:spPr bwMode="auto">
            <a:xfrm>
              <a:off x="3060" y="1282"/>
              <a:ext cx="26" cy="43"/>
            </a:xfrm>
            <a:custGeom>
              <a:avLst/>
              <a:gdLst/>
              <a:ahLst/>
              <a:cxnLst>
                <a:cxn ang="0">
                  <a:pos x="54" y="0"/>
                </a:cxn>
                <a:cxn ang="0">
                  <a:pos x="87" y="14"/>
                </a:cxn>
                <a:cxn ang="0">
                  <a:pos x="103" y="40"/>
                </a:cxn>
                <a:cxn ang="0">
                  <a:pos x="107" y="76"/>
                </a:cxn>
                <a:cxn ang="0">
                  <a:pos x="97" y="118"/>
                </a:cxn>
                <a:cxn ang="0">
                  <a:pos x="77" y="150"/>
                </a:cxn>
                <a:cxn ang="0">
                  <a:pos x="51" y="167"/>
                </a:cxn>
                <a:cxn ang="0">
                  <a:pos x="23" y="171"/>
                </a:cxn>
                <a:cxn ang="0">
                  <a:pos x="0" y="157"/>
                </a:cxn>
                <a:cxn ang="0">
                  <a:pos x="32" y="141"/>
                </a:cxn>
                <a:cxn ang="0">
                  <a:pos x="31" y="116"/>
                </a:cxn>
                <a:cxn ang="0">
                  <a:pos x="57" y="129"/>
                </a:cxn>
                <a:cxn ang="0">
                  <a:pos x="83" y="116"/>
                </a:cxn>
                <a:cxn ang="0">
                  <a:pos x="90" y="86"/>
                </a:cxn>
                <a:cxn ang="0">
                  <a:pos x="87" y="66"/>
                </a:cxn>
                <a:cxn ang="0">
                  <a:pos x="72" y="57"/>
                </a:cxn>
                <a:cxn ang="0">
                  <a:pos x="77" y="34"/>
                </a:cxn>
                <a:cxn ang="0">
                  <a:pos x="54" y="0"/>
                </a:cxn>
                <a:cxn ang="0">
                  <a:pos x="54" y="0"/>
                </a:cxn>
              </a:cxnLst>
              <a:rect l="0" t="0" r="r" b="b"/>
              <a:pathLst>
                <a:path w="107" h="171">
                  <a:moveTo>
                    <a:pt x="54" y="0"/>
                  </a:moveTo>
                  <a:lnTo>
                    <a:pt x="87" y="14"/>
                  </a:lnTo>
                  <a:lnTo>
                    <a:pt x="103" y="40"/>
                  </a:lnTo>
                  <a:lnTo>
                    <a:pt x="107" y="76"/>
                  </a:lnTo>
                  <a:lnTo>
                    <a:pt x="97" y="118"/>
                  </a:lnTo>
                  <a:lnTo>
                    <a:pt x="77" y="150"/>
                  </a:lnTo>
                  <a:lnTo>
                    <a:pt x="51" y="167"/>
                  </a:lnTo>
                  <a:lnTo>
                    <a:pt x="23" y="171"/>
                  </a:lnTo>
                  <a:lnTo>
                    <a:pt x="0" y="157"/>
                  </a:lnTo>
                  <a:lnTo>
                    <a:pt x="32" y="141"/>
                  </a:lnTo>
                  <a:lnTo>
                    <a:pt x="31" y="116"/>
                  </a:lnTo>
                  <a:lnTo>
                    <a:pt x="57" y="129"/>
                  </a:lnTo>
                  <a:lnTo>
                    <a:pt x="83" y="116"/>
                  </a:lnTo>
                  <a:lnTo>
                    <a:pt x="90" y="86"/>
                  </a:lnTo>
                  <a:lnTo>
                    <a:pt x="87" y="66"/>
                  </a:lnTo>
                  <a:lnTo>
                    <a:pt x="72" y="57"/>
                  </a:lnTo>
                  <a:lnTo>
                    <a:pt x="77" y="34"/>
                  </a:lnTo>
                  <a:lnTo>
                    <a:pt x="54" y="0"/>
                  </a:lnTo>
                  <a:lnTo>
                    <a:pt x="54" y="0"/>
                  </a:lnTo>
                  <a:close/>
                </a:path>
              </a:pathLst>
            </a:custGeom>
            <a:solidFill>
              <a:srgbClr val="000000"/>
            </a:solidFill>
            <a:ln w="9525">
              <a:noFill/>
              <a:round/>
              <a:headEnd/>
              <a:tailEnd/>
            </a:ln>
          </p:spPr>
          <p:txBody>
            <a:bodyPr/>
            <a:lstStyle/>
            <a:p>
              <a:endParaRPr lang="en-US"/>
            </a:p>
          </p:txBody>
        </p:sp>
        <p:sp>
          <p:nvSpPr>
            <p:cNvPr id="30409" name="Freeform 2761"/>
            <p:cNvSpPr>
              <a:spLocks/>
            </p:cNvSpPr>
            <p:nvPr/>
          </p:nvSpPr>
          <p:spPr bwMode="auto">
            <a:xfrm>
              <a:off x="3060" y="1295"/>
              <a:ext cx="16" cy="18"/>
            </a:xfrm>
            <a:custGeom>
              <a:avLst/>
              <a:gdLst/>
              <a:ahLst/>
              <a:cxnLst>
                <a:cxn ang="0">
                  <a:pos x="20" y="0"/>
                </a:cxn>
                <a:cxn ang="0">
                  <a:pos x="4" y="18"/>
                </a:cxn>
                <a:cxn ang="0">
                  <a:pos x="0" y="38"/>
                </a:cxn>
                <a:cxn ang="0">
                  <a:pos x="3" y="60"/>
                </a:cxn>
                <a:cxn ang="0">
                  <a:pos x="39" y="73"/>
                </a:cxn>
                <a:cxn ang="0">
                  <a:pos x="42" y="47"/>
                </a:cxn>
                <a:cxn ang="0">
                  <a:pos x="48" y="22"/>
                </a:cxn>
                <a:cxn ang="0">
                  <a:pos x="64" y="8"/>
                </a:cxn>
                <a:cxn ang="0">
                  <a:pos x="20" y="0"/>
                </a:cxn>
                <a:cxn ang="0">
                  <a:pos x="20" y="0"/>
                </a:cxn>
              </a:cxnLst>
              <a:rect l="0" t="0" r="r" b="b"/>
              <a:pathLst>
                <a:path w="64" h="73">
                  <a:moveTo>
                    <a:pt x="20" y="0"/>
                  </a:moveTo>
                  <a:lnTo>
                    <a:pt x="4" y="18"/>
                  </a:lnTo>
                  <a:lnTo>
                    <a:pt x="0" y="38"/>
                  </a:lnTo>
                  <a:lnTo>
                    <a:pt x="3" y="60"/>
                  </a:lnTo>
                  <a:lnTo>
                    <a:pt x="39" y="73"/>
                  </a:lnTo>
                  <a:lnTo>
                    <a:pt x="42" y="47"/>
                  </a:lnTo>
                  <a:lnTo>
                    <a:pt x="48" y="22"/>
                  </a:lnTo>
                  <a:lnTo>
                    <a:pt x="64" y="8"/>
                  </a:lnTo>
                  <a:lnTo>
                    <a:pt x="20" y="0"/>
                  </a:lnTo>
                  <a:lnTo>
                    <a:pt x="20" y="0"/>
                  </a:lnTo>
                  <a:close/>
                </a:path>
              </a:pathLst>
            </a:custGeom>
            <a:solidFill>
              <a:srgbClr val="000000"/>
            </a:solidFill>
            <a:ln w="9525">
              <a:noFill/>
              <a:round/>
              <a:headEnd/>
              <a:tailEnd/>
            </a:ln>
          </p:spPr>
          <p:txBody>
            <a:bodyPr/>
            <a:lstStyle/>
            <a:p>
              <a:endParaRPr lang="en-US"/>
            </a:p>
          </p:txBody>
        </p:sp>
      </p:grpSp>
      <p:sp>
        <p:nvSpPr>
          <p:cNvPr id="29715" name="AutoShape 2067"/>
          <p:cNvSpPr>
            <a:spLocks noChangeArrowheads="1"/>
          </p:cNvSpPr>
          <p:nvPr/>
        </p:nvSpPr>
        <p:spPr bwMode="auto">
          <a:xfrm>
            <a:off x="4284663" y="1722438"/>
            <a:ext cx="565150" cy="690562"/>
          </a:xfrm>
          <a:prstGeom prst="upArrow">
            <a:avLst>
              <a:gd name="adj1" fmla="val 50000"/>
              <a:gd name="adj2" fmla="val 30548"/>
            </a:avLst>
          </a:prstGeom>
          <a:solidFill>
            <a:srgbClr val="FFFFFF"/>
          </a:solidFill>
          <a:ln w="12700">
            <a:solidFill>
              <a:schemeClr val="tx1"/>
            </a:solidFill>
            <a:miter lim="800000"/>
            <a:headEnd/>
            <a:tailEnd/>
          </a:ln>
          <a:effectLst/>
        </p:spPr>
        <p:txBody>
          <a:bodyPr wrap="none" anchor="ct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00" name="Rectangle 12"/>
          <p:cNvSpPr>
            <a:spLocks noGrp="1" noChangeArrowheads="1"/>
          </p:cNvSpPr>
          <p:nvPr>
            <p:ph sz="half" idx="1"/>
          </p:nvPr>
        </p:nvSpPr>
        <p:spPr>
          <a:xfrm>
            <a:off x="566738" y="1028700"/>
            <a:ext cx="4000500" cy="4962525"/>
          </a:xfrm>
          <a:noFill/>
          <a:ln/>
        </p:spPr>
        <p:txBody>
          <a:bodyPr/>
          <a:lstStyle/>
          <a:p>
            <a:pPr marL="463550" lvl="1" indent="-341313"/>
            <a:r>
              <a:rPr lang="en-US" sz="2000" dirty="0"/>
              <a:t>ABC Analysis</a:t>
            </a:r>
          </a:p>
          <a:p>
            <a:pPr marL="463550" lvl="1" indent="-341313"/>
            <a:r>
              <a:rPr lang="en-US" sz="2000" dirty="0"/>
              <a:t>Assay Percent and Grade</a:t>
            </a:r>
          </a:p>
          <a:p>
            <a:pPr marL="463550" lvl="1" indent="-341313"/>
            <a:r>
              <a:rPr lang="en-US" sz="2000" dirty="0"/>
              <a:t>Backflush</a:t>
            </a:r>
          </a:p>
          <a:p>
            <a:pPr marL="463550" lvl="1" indent="-341313"/>
            <a:r>
              <a:rPr lang="en-US" sz="2000" dirty="0"/>
              <a:t>Cycle Count</a:t>
            </a:r>
          </a:p>
          <a:p>
            <a:pPr marL="463550" lvl="1" indent="-341313"/>
            <a:r>
              <a:rPr lang="en-US" sz="2000" dirty="0"/>
              <a:t>Enterprise Material Transfer</a:t>
            </a:r>
          </a:p>
          <a:p>
            <a:pPr marL="463550" lvl="1" indent="-341313"/>
            <a:r>
              <a:rPr lang="en-US" sz="2000" dirty="0"/>
              <a:t>Entity</a:t>
            </a:r>
          </a:p>
          <a:p>
            <a:pPr marL="463550" lvl="1" indent="-341313"/>
            <a:r>
              <a:rPr lang="en-US" sz="2000" dirty="0"/>
              <a:t>Inventory Status</a:t>
            </a:r>
          </a:p>
          <a:p>
            <a:pPr marL="463550" lvl="1" indent="-341313"/>
            <a:r>
              <a:rPr lang="en-US" sz="2000" dirty="0"/>
              <a:t>Key Item</a:t>
            </a:r>
          </a:p>
        </p:txBody>
      </p:sp>
      <p:sp>
        <p:nvSpPr>
          <p:cNvPr id="63503" name="Rectangle 15"/>
          <p:cNvSpPr>
            <a:spLocks noGrp="1" noChangeArrowheads="1"/>
          </p:cNvSpPr>
          <p:nvPr>
            <p:ph sz="half" idx="2"/>
          </p:nvPr>
        </p:nvSpPr>
        <p:spPr>
          <a:xfrm>
            <a:off x="4559300" y="1028700"/>
            <a:ext cx="4000500" cy="4962525"/>
          </a:xfrm>
          <a:noFill/>
          <a:ln/>
        </p:spPr>
        <p:txBody>
          <a:bodyPr/>
          <a:lstStyle/>
          <a:p>
            <a:pPr marL="463550" lvl="1" indent="-341313"/>
            <a:r>
              <a:rPr lang="en-US" sz="2000"/>
              <a:t>Location</a:t>
            </a:r>
          </a:p>
          <a:p>
            <a:pPr marL="463550" lvl="1" indent="-341313"/>
            <a:r>
              <a:rPr lang="en-US" sz="2000"/>
              <a:t>Lot and Serial Numbers</a:t>
            </a:r>
          </a:p>
          <a:p>
            <a:pPr marL="463550" lvl="1" indent="-341313"/>
            <a:r>
              <a:rPr lang="en-US" sz="2000"/>
              <a:t>Nettable</a:t>
            </a:r>
          </a:p>
          <a:p>
            <a:pPr marL="463550" lvl="1" indent="-341313"/>
            <a:r>
              <a:rPr lang="en-US" sz="2000"/>
              <a:t>Return Material Authorization</a:t>
            </a:r>
          </a:p>
          <a:p>
            <a:pPr marL="463550" lvl="1" indent="-341313"/>
            <a:r>
              <a:rPr lang="en-US" sz="2000"/>
              <a:t>Shelf Life</a:t>
            </a:r>
          </a:p>
          <a:p>
            <a:pPr marL="463550" lvl="1" indent="-341313"/>
            <a:r>
              <a:rPr lang="en-US" sz="2000"/>
              <a:t>Site</a:t>
            </a:r>
          </a:p>
          <a:p>
            <a:pPr marL="463550" lvl="1" indent="-341313"/>
            <a:r>
              <a:rPr lang="en-US" sz="2000"/>
              <a:t>Warehouse Management Systems</a:t>
            </a:r>
          </a:p>
        </p:txBody>
      </p:sp>
      <p:sp>
        <p:nvSpPr>
          <p:cNvPr id="63505" name="Rectangle 17"/>
          <p:cNvSpPr>
            <a:spLocks noGrp="1" noChangeArrowheads="1"/>
          </p:cNvSpPr>
          <p:nvPr>
            <p:ph type="title"/>
          </p:nvPr>
        </p:nvSpPr>
        <p:spPr>
          <a:noFill/>
          <a:ln/>
        </p:spPr>
        <p:txBody>
          <a:bodyPr/>
          <a:lstStyle/>
          <a:p>
            <a:r>
              <a:rPr lang="en-US"/>
              <a:t>Terminology</a:t>
            </a:r>
          </a:p>
        </p:txBody>
      </p:sp>
      <p:sp>
        <p:nvSpPr>
          <p:cNvPr id="22" name="Footer Placeholder 4"/>
          <p:cNvSpPr>
            <a:spLocks noGrp="1"/>
          </p:cNvSpPr>
          <p:nvPr>
            <p:ph type="ftr" sz="quarter" idx="10"/>
          </p:nvPr>
        </p:nvSpPr>
        <p:spPr/>
        <p:txBody>
          <a:bodyPr/>
          <a:lstStyle/>
          <a:p>
            <a:r>
              <a:rPr lang="en-US"/>
              <a:t>IC-IN-040</a:t>
            </a:r>
          </a:p>
        </p:txBody>
      </p:sp>
      <p:grpSp>
        <p:nvGrpSpPr>
          <p:cNvPr id="63506" name="Group 18"/>
          <p:cNvGrpSpPr>
            <a:grpSpLocks/>
          </p:cNvGrpSpPr>
          <p:nvPr/>
        </p:nvGrpSpPr>
        <p:grpSpPr bwMode="auto">
          <a:xfrm>
            <a:off x="3198813" y="4454525"/>
            <a:ext cx="2716212" cy="1203325"/>
            <a:chOff x="3744" y="2571"/>
            <a:chExt cx="652" cy="289"/>
          </a:xfrm>
        </p:grpSpPr>
        <p:sp>
          <p:nvSpPr>
            <p:cNvPr id="63507" name="Freeform 19"/>
            <p:cNvSpPr>
              <a:spLocks/>
            </p:cNvSpPr>
            <p:nvPr/>
          </p:nvSpPr>
          <p:spPr bwMode="auto">
            <a:xfrm>
              <a:off x="3744" y="2571"/>
              <a:ext cx="652" cy="289"/>
            </a:xfrm>
            <a:custGeom>
              <a:avLst/>
              <a:gdLst/>
              <a:ahLst/>
              <a:cxnLst>
                <a:cxn ang="0">
                  <a:pos x="262" y="14"/>
                </a:cxn>
                <a:cxn ang="0">
                  <a:pos x="327" y="29"/>
                </a:cxn>
                <a:cxn ang="0">
                  <a:pos x="386" y="30"/>
                </a:cxn>
                <a:cxn ang="0">
                  <a:pos x="442" y="25"/>
                </a:cxn>
                <a:cxn ang="0">
                  <a:pos x="494" y="20"/>
                </a:cxn>
                <a:cxn ang="0">
                  <a:pos x="542" y="18"/>
                </a:cxn>
                <a:cxn ang="0">
                  <a:pos x="588" y="28"/>
                </a:cxn>
                <a:cxn ang="0">
                  <a:pos x="632" y="54"/>
                </a:cxn>
                <a:cxn ang="0">
                  <a:pos x="674" y="56"/>
                </a:cxn>
                <a:cxn ang="0">
                  <a:pos x="712" y="29"/>
                </a:cxn>
                <a:cxn ang="0">
                  <a:pos x="746" y="13"/>
                </a:cxn>
                <a:cxn ang="0">
                  <a:pos x="777" y="6"/>
                </a:cxn>
                <a:cxn ang="0">
                  <a:pos x="803" y="5"/>
                </a:cxn>
                <a:cxn ang="0">
                  <a:pos x="830" y="9"/>
                </a:cxn>
                <a:cxn ang="0">
                  <a:pos x="856" y="15"/>
                </a:cxn>
                <a:cxn ang="0">
                  <a:pos x="886" y="21"/>
                </a:cxn>
                <a:cxn ang="0">
                  <a:pos x="920" y="27"/>
                </a:cxn>
                <a:cxn ang="0">
                  <a:pos x="958" y="28"/>
                </a:cxn>
                <a:cxn ang="0">
                  <a:pos x="1002" y="25"/>
                </a:cxn>
                <a:cxn ang="0">
                  <a:pos x="1053" y="16"/>
                </a:cxn>
                <a:cxn ang="0">
                  <a:pos x="1085" y="20"/>
                </a:cxn>
                <a:cxn ang="0">
                  <a:pos x="1099" y="46"/>
                </a:cxn>
                <a:cxn ang="0">
                  <a:pos x="1119" y="73"/>
                </a:cxn>
                <a:cxn ang="0">
                  <a:pos x="1138" y="91"/>
                </a:cxn>
                <a:cxn ang="0">
                  <a:pos x="1304" y="551"/>
                </a:cxn>
                <a:cxn ang="0">
                  <a:pos x="737" y="552"/>
                </a:cxn>
                <a:cxn ang="0">
                  <a:pos x="746" y="560"/>
                </a:cxn>
                <a:cxn ang="0">
                  <a:pos x="754" y="569"/>
                </a:cxn>
                <a:cxn ang="0">
                  <a:pos x="749" y="577"/>
                </a:cxn>
                <a:cxn ang="0">
                  <a:pos x="719" y="578"/>
                </a:cxn>
                <a:cxn ang="0">
                  <a:pos x="665" y="578"/>
                </a:cxn>
                <a:cxn ang="0">
                  <a:pos x="608" y="578"/>
                </a:cxn>
                <a:cxn ang="0">
                  <a:pos x="569" y="578"/>
                </a:cxn>
                <a:cxn ang="0">
                  <a:pos x="549" y="577"/>
                </a:cxn>
                <a:cxn ang="0">
                  <a:pos x="541" y="569"/>
                </a:cxn>
                <a:cxn ang="0">
                  <a:pos x="548" y="560"/>
                </a:cxn>
                <a:cxn ang="0">
                  <a:pos x="557" y="552"/>
                </a:cxn>
                <a:cxn ang="0">
                  <a:pos x="0" y="551"/>
                </a:cxn>
                <a:cxn ang="0">
                  <a:pos x="152" y="86"/>
                </a:cxn>
                <a:cxn ang="0">
                  <a:pos x="170" y="74"/>
                </a:cxn>
                <a:cxn ang="0">
                  <a:pos x="188" y="55"/>
                </a:cxn>
                <a:cxn ang="0">
                  <a:pos x="200" y="33"/>
                </a:cxn>
                <a:cxn ang="0">
                  <a:pos x="222" y="24"/>
                </a:cxn>
              </a:cxnLst>
              <a:rect l="0" t="0" r="r" b="b"/>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63508" name="Freeform 20"/>
            <p:cNvSpPr>
              <a:spLocks/>
            </p:cNvSpPr>
            <p:nvPr/>
          </p:nvSpPr>
          <p:spPr bwMode="auto">
            <a:xfrm>
              <a:off x="4025" y="2833"/>
              <a:ext cx="84" cy="21"/>
            </a:xfrm>
            <a:custGeom>
              <a:avLst/>
              <a:gdLst/>
              <a:ahLst/>
              <a:cxnLst>
                <a:cxn ang="0">
                  <a:pos x="0" y="42"/>
                </a:cxn>
                <a:cxn ang="0">
                  <a:pos x="169" y="42"/>
                </a:cxn>
                <a:cxn ang="0">
                  <a:pos x="158" y="37"/>
                </a:cxn>
                <a:cxn ang="0">
                  <a:pos x="148" y="32"/>
                </a:cxn>
                <a:cxn ang="0">
                  <a:pos x="138" y="25"/>
                </a:cxn>
                <a:cxn ang="0">
                  <a:pos x="129" y="18"/>
                </a:cxn>
                <a:cxn ang="0">
                  <a:pos x="119" y="11"/>
                </a:cxn>
                <a:cxn ang="0">
                  <a:pos x="110" y="5"/>
                </a:cxn>
                <a:cxn ang="0">
                  <a:pos x="101" y="2"/>
                </a:cxn>
                <a:cxn ang="0">
                  <a:pos x="91" y="0"/>
                </a:cxn>
                <a:cxn ang="0">
                  <a:pos x="76" y="2"/>
                </a:cxn>
                <a:cxn ang="0">
                  <a:pos x="62" y="6"/>
                </a:cxn>
                <a:cxn ang="0">
                  <a:pos x="50" y="12"/>
                </a:cxn>
                <a:cxn ang="0">
                  <a:pos x="40" y="18"/>
                </a:cxn>
                <a:cxn ang="0">
                  <a:pos x="30" y="26"/>
                </a:cxn>
                <a:cxn ang="0">
                  <a:pos x="20" y="32"/>
                </a:cxn>
                <a:cxn ang="0">
                  <a:pos x="10" y="37"/>
                </a:cxn>
                <a:cxn ang="0">
                  <a:pos x="0" y="42"/>
                </a:cxn>
              </a:cxnLst>
              <a:rect l="0" t="0" r="r" b="b"/>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63509" name="Freeform 21"/>
            <p:cNvSpPr>
              <a:spLocks/>
            </p:cNvSpPr>
            <p:nvPr/>
          </p:nvSpPr>
          <p:spPr bwMode="auto">
            <a:xfrm>
              <a:off x="3759" y="2605"/>
              <a:ext cx="81" cy="219"/>
            </a:xfrm>
            <a:custGeom>
              <a:avLst/>
              <a:gdLst/>
              <a:ahLst/>
              <a:cxnLst>
                <a:cxn ang="0">
                  <a:pos x="128" y="32"/>
                </a:cxn>
                <a:cxn ang="0">
                  <a:pos x="0" y="438"/>
                </a:cxn>
                <a:cxn ang="0">
                  <a:pos x="8" y="433"/>
                </a:cxn>
                <a:cxn ang="0">
                  <a:pos x="17" y="426"/>
                </a:cxn>
                <a:cxn ang="0">
                  <a:pos x="26" y="417"/>
                </a:cxn>
                <a:cxn ang="0">
                  <a:pos x="37" y="408"/>
                </a:cxn>
                <a:cxn ang="0">
                  <a:pos x="46" y="398"/>
                </a:cxn>
                <a:cxn ang="0">
                  <a:pos x="55" y="388"/>
                </a:cxn>
                <a:cxn ang="0">
                  <a:pos x="63" y="378"/>
                </a:cxn>
                <a:cxn ang="0">
                  <a:pos x="69" y="369"/>
                </a:cxn>
                <a:cxn ang="0">
                  <a:pos x="162" y="0"/>
                </a:cxn>
                <a:cxn ang="0">
                  <a:pos x="160" y="4"/>
                </a:cxn>
                <a:cxn ang="0">
                  <a:pos x="156" y="8"/>
                </a:cxn>
                <a:cxn ang="0">
                  <a:pos x="152" y="13"/>
                </a:cxn>
                <a:cxn ang="0">
                  <a:pos x="148" y="17"/>
                </a:cxn>
                <a:cxn ang="0">
                  <a:pos x="143" y="22"/>
                </a:cxn>
                <a:cxn ang="0">
                  <a:pos x="138" y="25"/>
                </a:cxn>
                <a:cxn ang="0">
                  <a:pos x="133" y="29"/>
                </a:cxn>
                <a:cxn ang="0">
                  <a:pos x="128" y="32"/>
                </a:cxn>
              </a:cxnLst>
              <a:rect l="0" t="0" r="r" b="b"/>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gradFill rotWithShape="1">
              <a:gsLst>
                <a:gs pos="0">
                  <a:schemeClr val="hlink">
                    <a:gamma/>
                    <a:tint val="36471"/>
                    <a:invGamma/>
                  </a:schemeClr>
                </a:gs>
                <a:gs pos="100000">
                  <a:schemeClr val="hlink"/>
                </a:gs>
              </a:gsLst>
              <a:lin ang="5400000" scaled="1"/>
            </a:gradFill>
            <a:ln w="9525">
              <a:noFill/>
              <a:round/>
              <a:headEnd/>
              <a:tailEnd/>
            </a:ln>
          </p:spPr>
          <p:txBody>
            <a:bodyPr/>
            <a:lstStyle/>
            <a:p>
              <a:endParaRPr lang="en-US"/>
            </a:p>
          </p:txBody>
        </p:sp>
        <p:sp>
          <p:nvSpPr>
            <p:cNvPr id="63510" name="Freeform 22"/>
            <p:cNvSpPr>
              <a:spLocks/>
            </p:cNvSpPr>
            <p:nvPr/>
          </p:nvSpPr>
          <p:spPr bwMode="auto">
            <a:xfrm>
              <a:off x="4073" y="2778"/>
              <a:ext cx="268" cy="49"/>
            </a:xfrm>
            <a:custGeom>
              <a:avLst/>
              <a:gdLst/>
              <a:ahLst/>
              <a:cxnLst>
                <a:cxn ang="0">
                  <a:pos x="0" y="68"/>
                </a:cxn>
                <a:cxn ang="0">
                  <a:pos x="30" y="41"/>
                </a:cxn>
                <a:cxn ang="0">
                  <a:pos x="63" y="22"/>
                </a:cxn>
                <a:cxn ang="0">
                  <a:pos x="98" y="9"/>
                </a:cxn>
                <a:cxn ang="0">
                  <a:pos x="134" y="2"/>
                </a:cxn>
                <a:cxn ang="0">
                  <a:pos x="172" y="0"/>
                </a:cxn>
                <a:cxn ang="0">
                  <a:pos x="210" y="1"/>
                </a:cxn>
                <a:cxn ang="0">
                  <a:pos x="248" y="6"/>
                </a:cxn>
                <a:cxn ang="0">
                  <a:pos x="286" y="11"/>
                </a:cxn>
                <a:cxn ang="0">
                  <a:pos x="322" y="20"/>
                </a:cxn>
                <a:cxn ang="0">
                  <a:pos x="358" y="29"/>
                </a:cxn>
                <a:cxn ang="0">
                  <a:pos x="393" y="37"/>
                </a:cxn>
                <a:cxn ang="0">
                  <a:pos x="425" y="44"/>
                </a:cxn>
                <a:cxn ang="0">
                  <a:pos x="455" y="48"/>
                </a:cxn>
                <a:cxn ang="0">
                  <a:pos x="482" y="51"/>
                </a:cxn>
                <a:cxn ang="0">
                  <a:pos x="507" y="48"/>
                </a:cxn>
                <a:cxn ang="0">
                  <a:pos x="526" y="43"/>
                </a:cxn>
                <a:cxn ang="0">
                  <a:pos x="537" y="58"/>
                </a:cxn>
                <a:cxn ang="0">
                  <a:pos x="512" y="66"/>
                </a:cxn>
                <a:cxn ang="0">
                  <a:pos x="487" y="68"/>
                </a:cxn>
                <a:cxn ang="0">
                  <a:pos x="459" y="67"/>
                </a:cxn>
                <a:cxn ang="0">
                  <a:pos x="431" y="63"/>
                </a:cxn>
                <a:cxn ang="0">
                  <a:pos x="401" y="58"/>
                </a:cxn>
                <a:cxn ang="0">
                  <a:pos x="370" y="49"/>
                </a:cxn>
                <a:cxn ang="0">
                  <a:pos x="337" y="43"/>
                </a:cxn>
                <a:cxn ang="0">
                  <a:pos x="303" y="35"/>
                </a:cxn>
                <a:cxn ang="0">
                  <a:pos x="268" y="29"/>
                </a:cxn>
                <a:cxn ang="0">
                  <a:pos x="233" y="25"/>
                </a:cxn>
                <a:cxn ang="0">
                  <a:pos x="196" y="24"/>
                </a:cxn>
                <a:cxn ang="0">
                  <a:pos x="158" y="28"/>
                </a:cxn>
                <a:cxn ang="0">
                  <a:pos x="120" y="36"/>
                </a:cxn>
                <a:cxn ang="0">
                  <a:pos x="81" y="49"/>
                </a:cxn>
                <a:cxn ang="0">
                  <a:pos x="40" y="69"/>
                </a:cxn>
                <a:cxn ang="0">
                  <a:pos x="0" y="97"/>
                </a:cxn>
                <a:cxn ang="0">
                  <a:pos x="1" y="91"/>
                </a:cxn>
                <a:cxn ang="0">
                  <a:pos x="1" y="84"/>
                </a:cxn>
                <a:cxn ang="0">
                  <a:pos x="1" y="76"/>
                </a:cxn>
                <a:cxn ang="0">
                  <a:pos x="0" y="68"/>
                </a:cxn>
              </a:cxnLst>
              <a:rect l="0" t="0" r="r" b="b"/>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gradFill rotWithShape="1">
              <a:gsLst>
                <a:gs pos="0">
                  <a:srgbClr val="FFFFFF">
                    <a:gamma/>
                    <a:shade val="46275"/>
                    <a:invGamma/>
                  </a:srgbClr>
                </a:gs>
                <a:gs pos="100000">
                  <a:srgbClr val="FFFFFF"/>
                </a:gs>
              </a:gsLst>
              <a:lin ang="0" scaled="1"/>
            </a:gradFill>
            <a:ln w="9525">
              <a:noFill/>
              <a:round/>
              <a:headEnd/>
              <a:tailEnd/>
            </a:ln>
          </p:spPr>
          <p:txBody>
            <a:bodyPr/>
            <a:lstStyle/>
            <a:p>
              <a:endParaRPr lang="en-US"/>
            </a:p>
          </p:txBody>
        </p:sp>
        <p:sp>
          <p:nvSpPr>
            <p:cNvPr id="63511" name="Freeform 23"/>
            <p:cNvSpPr>
              <a:spLocks/>
            </p:cNvSpPr>
            <p:nvPr/>
          </p:nvSpPr>
          <p:spPr bwMode="auto">
            <a:xfrm>
              <a:off x="4077" y="2797"/>
              <a:ext cx="299" cy="44"/>
            </a:xfrm>
            <a:custGeom>
              <a:avLst/>
              <a:gdLst/>
              <a:ahLst/>
              <a:cxnLst>
                <a:cxn ang="0">
                  <a:pos x="0" y="65"/>
                </a:cxn>
                <a:cxn ang="0">
                  <a:pos x="40" y="40"/>
                </a:cxn>
                <a:cxn ang="0">
                  <a:pos x="77" y="22"/>
                </a:cxn>
                <a:cxn ang="0">
                  <a:pos x="115" y="9"/>
                </a:cxn>
                <a:cxn ang="0">
                  <a:pos x="152" y="2"/>
                </a:cxn>
                <a:cxn ang="0">
                  <a:pos x="189" y="0"/>
                </a:cxn>
                <a:cxn ang="0">
                  <a:pos x="225" y="1"/>
                </a:cxn>
                <a:cxn ang="0">
                  <a:pos x="260" y="4"/>
                </a:cxn>
                <a:cxn ang="0">
                  <a:pos x="295" y="10"/>
                </a:cxn>
                <a:cxn ang="0">
                  <a:pos x="328" y="17"/>
                </a:cxn>
                <a:cxn ang="0">
                  <a:pos x="361" y="24"/>
                </a:cxn>
                <a:cxn ang="0">
                  <a:pos x="393" y="31"/>
                </a:cxn>
                <a:cxn ang="0">
                  <a:pos x="423" y="37"/>
                </a:cxn>
                <a:cxn ang="0">
                  <a:pos x="453" y="40"/>
                </a:cxn>
                <a:cxn ang="0">
                  <a:pos x="480" y="40"/>
                </a:cxn>
                <a:cxn ang="0">
                  <a:pos x="508" y="36"/>
                </a:cxn>
                <a:cxn ang="0">
                  <a:pos x="533" y="27"/>
                </a:cxn>
                <a:cxn ang="0">
                  <a:pos x="539" y="32"/>
                </a:cxn>
                <a:cxn ang="0">
                  <a:pos x="545" y="38"/>
                </a:cxn>
                <a:cxn ang="0">
                  <a:pos x="552" y="45"/>
                </a:cxn>
                <a:cxn ang="0">
                  <a:pos x="561" y="53"/>
                </a:cxn>
                <a:cxn ang="0">
                  <a:pos x="569" y="61"/>
                </a:cxn>
                <a:cxn ang="0">
                  <a:pos x="578" y="68"/>
                </a:cxn>
                <a:cxn ang="0">
                  <a:pos x="587" y="75"/>
                </a:cxn>
                <a:cxn ang="0">
                  <a:pos x="598" y="79"/>
                </a:cxn>
                <a:cxn ang="0">
                  <a:pos x="285" y="79"/>
                </a:cxn>
                <a:cxn ang="0">
                  <a:pos x="278" y="74"/>
                </a:cxn>
                <a:cxn ang="0">
                  <a:pos x="269" y="68"/>
                </a:cxn>
                <a:cxn ang="0">
                  <a:pos x="256" y="62"/>
                </a:cxn>
                <a:cxn ang="0">
                  <a:pos x="243" y="59"/>
                </a:cxn>
                <a:cxn ang="0">
                  <a:pos x="227" y="54"/>
                </a:cxn>
                <a:cxn ang="0">
                  <a:pos x="211" y="52"/>
                </a:cxn>
                <a:cxn ang="0">
                  <a:pos x="193" y="51"/>
                </a:cxn>
                <a:cxn ang="0">
                  <a:pos x="175" y="49"/>
                </a:cxn>
                <a:cxn ang="0">
                  <a:pos x="156" y="49"/>
                </a:cxn>
                <a:cxn ang="0">
                  <a:pos x="137" y="52"/>
                </a:cxn>
                <a:cxn ang="0">
                  <a:pos x="119" y="54"/>
                </a:cxn>
                <a:cxn ang="0">
                  <a:pos x="102" y="57"/>
                </a:cxn>
                <a:cxn ang="0">
                  <a:pos x="84" y="63"/>
                </a:cxn>
                <a:cxn ang="0">
                  <a:pos x="68" y="70"/>
                </a:cxn>
                <a:cxn ang="0">
                  <a:pos x="54" y="78"/>
                </a:cxn>
                <a:cxn ang="0">
                  <a:pos x="42" y="89"/>
                </a:cxn>
                <a:cxn ang="0">
                  <a:pos x="38" y="85"/>
                </a:cxn>
                <a:cxn ang="0">
                  <a:pos x="34" y="82"/>
                </a:cxn>
                <a:cxn ang="0">
                  <a:pos x="29" y="79"/>
                </a:cxn>
                <a:cxn ang="0">
                  <a:pos x="25" y="76"/>
                </a:cxn>
                <a:cxn ang="0">
                  <a:pos x="19" y="72"/>
                </a:cxn>
                <a:cxn ang="0">
                  <a:pos x="14" y="70"/>
                </a:cxn>
                <a:cxn ang="0">
                  <a:pos x="7" y="68"/>
                </a:cxn>
                <a:cxn ang="0">
                  <a:pos x="0" y="65"/>
                </a:cxn>
              </a:cxnLst>
              <a:rect l="0" t="0" r="r" b="b"/>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gradFill rotWithShape="1">
              <a:gsLst>
                <a:gs pos="0">
                  <a:schemeClr val="hlink">
                    <a:gamma/>
                    <a:shade val="46275"/>
                    <a:invGamma/>
                  </a:schemeClr>
                </a:gs>
                <a:gs pos="100000">
                  <a:schemeClr val="hlink"/>
                </a:gs>
              </a:gsLst>
              <a:lin ang="0" scaled="1"/>
            </a:gradFill>
            <a:ln w="9525">
              <a:noFill/>
              <a:round/>
              <a:headEnd/>
              <a:tailEnd/>
            </a:ln>
          </p:spPr>
          <p:txBody>
            <a:bodyPr/>
            <a:lstStyle/>
            <a:p>
              <a:endParaRPr lang="en-US"/>
            </a:p>
          </p:txBody>
        </p:sp>
        <p:sp>
          <p:nvSpPr>
            <p:cNvPr id="63512" name="Freeform 24"/>
            <p:cNvSpPr>
              <a:spLocks/>
            </p:cNvSpPr>
            <p:nvPr/>
          </p:nvSpPr>
          <p:spPr bwMode="auto">
            <a:xfrm>
              <a:off x="3755" y="2812"/>
              <a:ext cx="300" cy="29"/>
            </a:xfrm>
            <a:custGeom>
              <a:avLst/>
              <a:gdLst/>
              <a:ahLst/>
              <a:cxnLst>
                <a:cxn ang="0">
                  <a:pos x="4" y="43"/>
                </a:cxn>
                <a:cxn ang="0">
                  <a:pos x="17" y="33"/>
                </a:cxn>
                <a:cxn ang="0">
                  <a:pos x="31" y="22"/>
                </a:cxn>
                <a:cxn ang="0">
                  <a:pos x="44" y="11"/>
                </a:cxn>
                <a:cxn ang="0">
                  <a:pos x="110" y="22"/>
                </a:cxn>
                <a:cxn ang="0">
                  <a:pos x="214" y="36"/>
                </a:cxn>
                <a:cxn ang="0">
                  <a:pos x="295" y="33"/>
                </a:cxn>
                <a:cxn ang="0">
                  <a:pos x="357" y="23"/>
                </a:cxn>
                <a:cxn ang="0">
                  <a:pos x="408" y="10"/>
                </a:cxn>
                <a:cxn ang="0">
                  <a:pos x="456" y="1"/>
                </a:cxn>
                <a:cxn ang="0">
                  <a:pos x="506" y="2"/>
                </a:cxn>
                <a:cxn ang="0">
                  <a:pos x="565" y="20"/>
                </a:cxn>
                <a:cxn ang="0">
                  <a:pos x="595" y="38"/>
                </a:cxn>
                <a:cxn ang="0">
                  <a:pos x="583" y="44"/>
                </a:cxn>
                <a:cxn ang="0">
                  <a:pos x="573" y="51"/>
                </a:cxn>
                <a:cxn ang="0">
                  <a:pos x="564" y="55"/>
                </a:cxn>
                <a:cxn ang="0">
                  <a:pos x="553" y="51"/>
                </a:cxn>
                <a:cxn ang="0">
                  <a:pos x="534" y="40"/>
                </a:cxn>
                <a:cxn ang="0">
                  <a:pos x="512" y="33"/>
                </a:cxn>
                <a:cxn ang="0">
                  <a:pos x="489" y="30"/>
                </a:cxn>
                <a:cxn ang="0">
                  <a:pos x="464" y="29"/>
                </a:cxn>
                <a:cxn ang="0">
                  <a:pos x="437" y="30"/>
                </a:cxn>
                <a:cxn ang="0">
                  <a:pos x="412" y="36"/>
                </a:cxn>
                <a:cxn ang="0">
                  <a:pos x="387" y="43"/>
                </a:cxn>
                <a:cxn ang="0">
                  <a:pos x="360" y="47"/>
                </a:cxn>
                <a:cxn ang="0">
                  <a:pos x="316" y="47"/>
                </a:cxn>
                <a:cxn ang="0">
                  <a:pos x="261" y="47"/>
                </a:cxn>
                <a:cxn ang="0">
                  <a:pos x="200" y="47"/>
                </a:cxn>
                <a:cxn ang="0">
                  <a:pos x="138" y="46"/>
                </a:cxn>
                <a:cxn ang="0">
                  <a:pos x="82" y="46"/>
                </a:cxn>
                <a:cxn ang="0">
                  <a:pos x="36" y="46"/>
                </a:cxn>
                <a:cxn ang="0">
                  <a:pos x="7" y="46"/>
                </a:cxn>
              </a:cxnLst>
              <a:rect l="0" t="0" r="r" b="b"/>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gradFill rotWithShape="1">
              <a:gsLst>
                <a:gs pos="0">
                  <a:schemeClr val="hlink"/>
                </a:gs>
                <a:gs pos="100000">
                  <a:schemeClr val="hlink">
                    <a:gamma/>
                    <a:shade val="46275"/>
                    <a:invGamma/>
                  </a:schemeClr>
                </a:gs>
              </a:gsLst>
              <a:lin ang="0" scaled="1"/>
            </a:gradFill>
            <a:ln w="9525">
              <a:noFill/>
              <a:round/>
              <a:headEnd/>
              <a:tailEnd/>
            </a:ln>
          </p:spPr>
          <p:txBody>
            <a:bodyPr/>
            <a:lstStyle/>
            <a:p>
              <a:endParaRPr lang="en-US"/>
            </a:p>
          </p:txBody>
        </p:sp>
        <p:sp>
          <p:nvSpPr>
            <p:cNvPr id="63513" name="Freeform 25"/>
            <p:cNvSpPr>
              <a:spLocks/>
            </p:cNvSpPr>
            <p:nvPr/>
          </p:nvSpPr>
          <p:spPr bwMode="auto">
            <a:xfrm>
              <a:off x="3783" y="2783"/>
              <a:ext cx="284" cy="46"/>
            </a:xfrm>
            <a:custGeom>
              <a:avLst/>
              <a:gdLst/>
              <a:ahLst/>
              <a:cxnLst>
                <a:cxn ang="0">
                  <a:pos x="48" y="29"/>
                </a:cxn>
                <a:cxn ang="0">
                  <a:pos x="83" y="38"/>
                </a:cxn>
                <a:cxn ang="0">
                  <a:pos x="114" y="44"/>
                </a:cxn>
                <a:cxn ang="0">
                  <a:pos x="142" y="47"/>
                </a:cxn>
                <a:cxn ang="0">
                  <a:pos x="168" y="47"/>
                </a:cxn>
                <a:cxn ang="0">
                  <a:pos x="195" y="44"/>
                </a:cxn>
                <a:cxn ang="0">
                  <a:pos x="221" y="38"/>
                </a:cxn>
                <a:cxn ang="0">
                  <a:pos x="250" y="30"/>
                </a:cxn>
                <a:cxn ang="0">
                  <a:pos x="281" y="20"/>
                </a:cxn>
                <a:cxn ang="0">
                  <a:pos x="321" y="10"/>
                </a:cxn>
                <a:cxn ang="0">
                  <a:pos x="368" y="3"/>
                </a:cxn>
                <a:cxn ang="0">
                  <a:pos x="417" y="0"/>
                </a:cxn>
                <a:cxn ang="0">
                  <a:pos x="465" y="3"/>
                </a:cxn>
                <a:cxn ang="0">
                  <a:pos x="508" y="15"/>
                </a:cxn>
                <a:cxn ang="0">
                  <a:pos x="542" y="36"/>
                </a:cxn>
                <a:cxn ang="0">
                  <a:pos x="564" y="68"/>
                </a:cxn>
                <a:cxn ang="0">
                  <a:pos x="565" y="90"/>
                </a:cxn>
                <a:cxn ang="0">
                  <a:pos x="558" y="91"/>
                </a:cxn>
                <a:cxn ang="0">
                  <a:pos x="545" y="84"/>
                </a:cxn>
                <a:cxn ang="0">
                  <a:pos x="524" y="70"/>
                </a:cxn>
                <a:cxn ang="0">
                  <a:pos x="500" y="59"/>
                </a:cxn>
                <a:cxn ang="0">
                  <a:pos x="473" y="51"/>
                </a:cxn>
                <a:cxn ang="0">
                  <a:pos x="442" y="46"/>
                </a:cxn>
                <a:cxn ang="0">
                  <a:pos x="408" y="46"/>
                </a:cxn>
                <a:cxn ang="0">
                  <a:pos x="368" y="52"/>
                </a:cxn>
                <a:cxn ang="0">
                  <a:pos x="324" y="62"/>
                </a:cxn>
                <a:cxn ang="0">
                  <a:pos x="281" y="76"/>
                </a:cxn>
                <a:cxn ang="0">
                  <a:pos x="240" y="82"/>
                </a:cxn>
                <a:cxn ang="0">
                  <a:pos x="195" y="83"/>
                </a:cxn>
                <a:cxn ang="0">
                  <a:pos x="150" y="82"/>
                </a:cxn>
                <a:cxn ang="0">
                  <a:pos x="106" y="77"/>
                </a:cxn>
                <a:cxn ang="0">
                  <a:pos x="67" y="71"/>
                </a:cxn>
                <a:cxn ang="0">
                  <a:pos x="33" y="66"/>
                </a:cxn>
                <a:cxn ang="0">
                  <a:pos x="8" y="61"/>
                </a:cxn>
                <a:cxn ang="0">
                  <a:pos x="7" y="51"/>
                </a:cxn>
                <a:cxn ang="0">
                  <a:pos x="24" y="30"/>
                </a:cxn>
              </a:cxnLst>
              <a:rect l="0" t="0" r="r" b="b"/>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gradFill rotWithShape="1">
              <a:gsLst>
                <a:gs pos="0">
                  <a:srgbClr val="FFFFFF"/>
                </a:gs>
                <a:gs pos="100000">
                  <a:srgbClr val="FFFFFF">
                    <a:gamma/>
                    <a:shade val="46275"/>
                    <a:invGamma/>
                  </a:srgbClr>
                </a:gs>
              </a:gsLst>
              <a:lin ang="0" scaled="1"/>
            </a:gradFill>
            <a:ln w="9525">
              <a:noFill/>
              <a:round/>
              <a:headEnd/>
              <a:tailEnd/>
            </a:ln>
          </p:spPr>
          <p:txBody>
            <a:bodyPr/>
            <a:lstStyle/>
            <a:p>
              <a:endParaRPr lang="en-US"/>
            </a:p>
          </p:txBody>
        </p:sp>
        <p:sp>
          <p:nvSpPr>
            <p:cNvPr id="63514" name="Freeform 26"/>
            <p:cNvSpPr>
              <a:spLocks/>
            </p:cNvSpPr>
            <p:nvPr/>
          </p:nvSpPr>
          <p:spPr bwMode="auto">
            <a:xfrm>
              <a:off x="4115" y="2827"/>
              <a:ext cx="94" cy="10"/>
            </a:xfrm>
            <a:custGeom>
              <a:avLst/>
              <a:gdLst/>
              <a:ahLst/>
              <a:cxnLst>
                <a:cxn ang="0">
                  <a:pos x="189" y="19"/>
                </a:cxn>
                <a:cxn ang="0">
                  <a:pos x="0" y="19"/>
                </a:cxn>
                <a:cxn ang="0">
                  <a:pos x="9" y="15"/>
                </a:cxn>
                <a:cxn ang="0">
                  <a:pos x="20" y="10"/>
                </a:cxn>
                <a:cxn ang="0">
                  <a:pos x="31" y="7"/>
                </a:cxn>
                <a:cxn ang="0">
                  <a:pos x="44" y="4"/>
                </a:cxn>
                <a:cxn ang="0">
                  <a:pos x="57" y="2"/>
                </a:cxn>
                <a:cxn ang="0">
                  <a:pos x="69" y="1"/>
                </a:cxn>
                <a:cxn ang="0">
                  <a:pos x="83" y="0"/>
                </a:cxn>
                <a:cxn ang="0">
                  <a:pos x="97" y="0"/>
                </a:cxn>
                <a:cxn ang="0">
                  <a:pos x="111" y="1"/>
                </a:cxn>
                <a:cxn ang="0">
                  <a:pos x="123" y="2"/>
                </a:cxn>
                <a:cxn ang="0">
                  <a:pos x="136" y="3"/>
                </a:cxn>
                <a:cxn ang="0">
                  <a:pos x="149" y="5"/>
                </a:cxn>
                <a:cxn ang="0">
                  <a:pos x="160" y="8"/>
                </a:cxn>
                <a:cxn ang="0">
                  <a:pos x="171" y="11"/>
                </a:cxn>
                <a:cxn ang="0">
                  <a:pos x="181" y="15"/>
                </a:cxn>
                <a:cxn ang="0">
                  <a:pos x="189" y="19"/>
                </a:cxn>
              </a:cxnLst>
              <a:rect l="0" t="0" r="r" b="b"/>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3F3F3F">
                    <a:gamma/>
                    <a:shade val="46275"/>
                    <a:invGamma/>
                  </a:srgbClr>
                </a:gs>
                <a:gs pos="50000">
                  <a:srgbClr val="3F3F3F"/>
                </a:gs>
                <a:gs pos="100000">
                  <a:srgbClr val="3F3F3F">
                    <a:gamma/>
                    <a:shade val="46275"/>
                    <a:invGamma/>
                  </a:srgbClr>
                </a:gs>
              </a:gsLst>
              <a:lin ang="0" scaled="1"/>
            </a:gradFill>
            <a:ln w="9525">
              <a:noFill/>
              <a:round/>
              <a:headEnd/>
              <a:tailEnd/>
            </a:ln>
          </p:spPr>
          <p:txBody>
            <a:bodyPr/>
            <a:lstStyle/>
            <a:p>
              <a:endParaRPr lang="en-US"/>
            </a:p>
          </p:txBody>
        </p:sp>
        <p:sp>
          <p:nvSpPr>
            <p:cNvPr id="63515" name="Freeform 27"/>
            <p:cNvSpPr>
              <a:spLocks/>
            </p:cNvSpPr>
            <p:nvPr/>
          </p:nvSpPr>
          <p:spPr bwMode="auto">
            <a:xfrm>
              <a:off x="3962" y="2833"/>
              <a:ext cx="51" cy="4"/>
            </a:xfrm>
            <a:custGeom>
              <a:avLst/>
              <a:gdLst/>
              <a:ahLst/>
              <a:cxnLst>
                <a:cxn ang="0">
                  <a:pos x="0" y="7"/>
                </a:cxn>
                <a:cxn ang="0">
                  <a:pos x="13" y="4"/>
                </a:cxn>
                <a:cxn ang="0">
                  <a:pos x="27" y="3"/>
                </a:cxn>
                <a:cxn ang="0">
                  <a:pos x="42" y="1"/>
                </a:cxn>
                <a:cxn ang="0">
                  <a:pos x="57" y="0"/>
                </a:cxn>
                <a:cxn ang="0">
                  <a:pos x="70" y="1"/>
                </a:cxn>
                <a:cxn ang="0">
                  <a:pos x="83" y="3"/>
                </a:cxn>
                <a:cxn ang="0">
                  <a:pos x="93" y="5"/>
                </a:cxn>
                <a:cxn ang="0">
                  <a:pos x="103" y="8"/>
                </a:cxn>
                <a:cxn ang="0">
                  <a:pos x="0" y="7"/>
                </a:cxn>
              </a:cxnLst>
              <a:rect l="0" t="0" r="r" b="b"/>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3F3F3F">
                    <a:gamma/>
                    <a:shade val="46275"/>
                    <a:invGamma/>
                  </a:srgbClr>
                </a:gs>
                <a:gs pos="50000">
                  <a:srgbClr val="3F3F3F"/>
                </a:gs>
                <a:gs pos="100000">
                  <a:srgbClr val="3F3F3F">
                    <a:gamma/>
                    <a:shade val="46275"/>
                    <a:invGamma/>
                  </a:srgbClr>
                </a:gs>
              </a:gsLst>
              <a:lin ang="0" scaled="1"/>
            </a:gradFill>
            <a:ln w="9525">
              <a:noFill/>
              <a:round/>
              <a:headEnd/>
              <a:tailEnd/>
            </a:ln>
          </p:spPr>
          <p:txBody>
            <a:bodyPr/>
            <a:lstStyle/>
            <a:p>
              <a:endParaRPr lang="en-US"/>
            </a:p>
          </p:txBody>
        </p:sp>
        <p:sp>
          <p:nvSpPr>
            <p:cNvPr id="63516" name="Freeform 28"/>
            <p:cNvSpPr>
              <a:spLocks/>
            </p:cNvSpPr>
            <p:nvPr/>
          </p:nvSpPr>
          <p:spPr bwMode="auto">
            <a:xfrm>
              <a:off x="4139" y="2581"/>
              <a:ext cx="195" cy="217"/>
            </a:xfrm>
            <a:custGeom>
              <a:avLst/>
              <a:gdLst/>
              <a:ahLst/>
              <a:cxnLst>
                <a:cxn ang="0">
                  <a:pos x="0" y="0"/>
                </a:cxn>
                <a:cxn ang="0">
                  <a:pos x="0" y="386"/>
                </a:cxn>
                <a:cxn ang="0">
                  <a:pos x="26" y="383"/>
                </a:cxn>
                <a:cxn ang="0">
                  <a:pos x="53" y="382"/>
                </a:cxn>
                <a:cxn ang="0">
                  <a:pos x="80" y="385"/>
                </a:cxn>
                <a:cxn ang="0">
                  <a:pos x="108" y="388"/>
                </a:cxn>
                <a:cxn ang="0">
                  <a:pos x="135" y="393"/>
                </a:cxn>
                <a:cxn ang="0">
                  <a:pos x="163" y="398"/>
                </a:cxn>
                <a:cxn ang="0">
                  <a:pos x="190" y="404"/>
                </a:cxn>
                <a:cxn ang="0">
                  <a:pos x="216" y="410"/>
                </a:cxn>
                <a:cxn ang="0">
                  <a:pos x="243" y="417"/>
                </a:cxn>
                <a:cxn ang="0">
                  <a:pos x="267" y="423"/>
                </a:cxn>
                <a:cxn ang="0">
                  <a:pos x="291" y="427"/>
                </a:cxn>
                <a:cxn ang="0">
                  <a:pos x="314" y="432"/>
                </a:cxn>
                <a:cxn ang="0">
                  <a:pos x="336" y="434"/>
                </a:cxn>
                <a:cxn ang="0">
                  <a:pos x="355" y="434"/>
                </a:cxn>
                <a:cxn ang="0">
                  <a:pos x="374" y="433"/>
                </a:cxn>
                <a:cxn ang="0">
                  <a:pos x="390" y="428"/>
                </a:cxn>
                <a:cxn ang="0">
                  <a:pos x="286" y="4"/>
                </a:cxn>
                <a:cxn ang="0">
                  <a:pos x="263" y="11"/>
                </a:cxn>
                <a:cxn ang="0">
                  <a:pos x="240" y="16"/>
                </a:cxn>
                <a:cxn ang="0">
                  <a:pos x="218" y="19"/>
                </a:cxn>
                <a:cxn ang="0">
                  <a:pos x="195" y="22"/>
                </a:cxn>
                <a:cxn ang="0">
                  <a:pos x="175" y="22"/>
                </a:cxn>
                <a:cxn ang="0">
                  <a:pos x="153" y="22"/>
                </a:cxn>
                <a:cxn ang="0">
                  <a:pos x="133" y="20"/>
                </a:cxn>
                <a:cxn ang="0">
                  <a:pos x="114" y="18"/>
                </a:cxn>
                <a:cxn ang="0">
                  <a:pos x="95" y="16"/>
                </a:cxn>
                <a:cxn ang="0">
                  <a:pos x="78" y="14"/>
                </a:cxn>
                <a:cxn ang="0">
                  <a:pos x="61" y="10"/>
                </a:cxn>
                <a:cxn ang="0">
                  <a:pos x="46" y="8"/>
                </a:cxn>
                <a:cxn ang="0">
                  <a:pos x="32" y="4"/>
                </a:cxn>
                <a:cxn ang="0">
                  <a:pos x="20" y="2"/>
                </a:cxn>
                <a:cxn ang="0">
                  <a:pos x="9" y="1"/>
                </a:cxn>
                <a:cxn ang="0">
                  <a:pos x="0" y="0"/>
                </a:cxn>
              </a:cxnLst>
              <a:rect l="0" t="0" r="r" b="b"/>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gradFill rotWithShape="1">
              <a:gsLst>
                <a:gs pos="0">
                  <a:srgbClr val="FFFFFF">
                    <a:gamma/>
                    <a:shade val="84706"/>
                    <a:invGamma/>
                  </a:srgbClr>
                </a:gs>
                <a:gs pos="100000">
                  <a:srgbClr val="FFFFFF"/>
                </a:gs>
              </a:gsLst>
              <a:lin ang="0" scaled="1"/>
            </a:gradFill>
            <a:ln w="9525">
              <a:noFill/>
              <a:round/>
              <a:headEnd/>
              <a:tailEnd/>
            </a:ln>
          </p:spPr>
          <p:txBody>
            <a:bodyPr/>
            <a:lstStyle/>
            <a:p>
              <a:endParaRPr lang="en-US"/>
            </a:p>
          </p:txBody>
        </p:sp>
        <p:sp>
          <p:nvSpPr>
            <p:cNvPr id="63517" name="Freeform 29"/>
            <p:cNvSpPr>
              <a:spLocks/>
            </p:cNvSpPr>
            <p:nvPr/>
          </p:nvSpPr>
          <p:spPr bwMode="auto">
            <a:xfrm>
              <a:off x="4290" y="2596"/>
              <a:ext cx="94" cy="241"/>
            </a:xfrm>
            <a:custGeom>
              <a:avLst/>
              <a:gdLst/>
              <a:ahLst/>
              <a:cxnLst>
                <a:cxn ang="0">
                  <a:pos x="0" y="0"/>
                </a:cxn>
                <a:cxn ang="0">
                  <a:pos x="98" y="399"/>
                </a:cxn>
                <a:cxn ang="0">
                  <a:pos x="103" y="404"/>
                </a:cxn>
                <a:cxn ang="0">
                  <a:pos x="111" y="413"/>
                </a:cxn>
                <a:cxn ang="0">
                  <a:pos x="121" y="425"/>
                </a:cxn>
                <a:cxn ang="0">
                  <a:pos x="132" y="437"/>
                </a:cxn>
                <a:cxn ang="0">
                  <a:pos x="145" y="449"/>
                </a:cxn>
                <a:cxn ang="0">
                  <a:pos x="160" y="462"/>
                </a:cxn>
                <a:cxn ang="0">
                  <a:pos x="175" y="472"/>
                </a:cxn>
                <a:cxn ang="0">
                  <a:pos x="190" y="481"/>
                </a:cxn>
                <a:cxn ang="0">
                  <a:pos x="45" y="55"/>
                </a:cxn>
                <a:cxn ang="0">
                  <a:pos x="40" y="51"/>
                </a:cxn>
                <a:cxn ang="0">
                  <a:pos x="35" y="44"/>
                </a:cxn>
                <a:cxn ang="0">
                  <a:pos x="28" y="37"/>
                </a:cxn>
                <a:cxn ang="0">
                  <a:pos x="21" y="29"/>
                </a:cxn>
                <a:cxn ang="0">
                  <a:pos x="15" y="21"/>
                </a:cxn>
                <a:cxn ang="0">
                  <a:pos x="9" y="14"/>
                </a:cxn>
                <a:cxn ang="0">
                  <a:pos x="4" y="6"/>
                </a:cxn>
                <a:cxn ang="0">
                  <a:pos x="0" y="0"/>
                </a:cxn>
              </a:cxnLst>
              <a:rect l="0" t="0" r="r" b="b"/>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gradFill rotWithShape="1">
              <a:gsLst>
                <a:gs pos="0">
                  <a:schemeClr val="hlink">
                    <a:gamma/>
                    <a:tint val="36471"/>
                    <a:invGamma/>
                  </a:schemeClr>
                </a:gs>
                <a:gs pos="100000">
                  <a:schemeClr val="hlink"/>
                </a:gs>
              </a:gsLst>
              <a:lin ang="5400000" scaled="1"/>
            </a:gradFill>
            <a:ln w="9525">
              <a:noFill/>
              <a:round/>
              <a:headEnd/>
              <a:tailEnd/>
            </a:ln>
          </p:spPr>
          <p:txBody>
            <a:bodyPr/>
            <a:lstStyle/>
            <a:p>
              <a:endParaRPr lang="en-US"/>
            </a:p>
          </p:txBody>
        </p:sp>
        <p:sp>
          <p:nvSpPr>
            <p:cNvPr id="63518" name="Freeform 30"/>
            <p:cNvSpPr>
              <a:spLocks/>
            </p:cNvSpPr>
            <p:nvPr/>
          </p:nvSpPr>
          <p:spPr bwMode="auto">
            <a:xfrm>
              <a:off x="3852" y="2580"/>
              <a:ext cx="214" cy="222"/>
            </a:xfrm>
            <a:custGeom>
              <a:avLst/>
              <a:gdLst/>
              <a:ahLst/>
              <a:cxnLst>
                <a:cxn ang="0">
                  <a:pos x="108" y="268"/>
                </a:cxn>
                <a:cxn ang="0">
                  <a:pos x="57" y="253"/>
                </a:cxn>
                <a:cxn ang="0">
                  <a:pos x="24" y="226"/>
                </a:cxn>
                <a:cxn ang="0">
                  <a:pos x="7" y="191"/>
                </a:cxn>
                <a:cxn ang="0">
                  <a:pos x="0" y="150"/>
                </a:cxn>
                <a:cxn ang="0">
                  <a:pos x="3" y="108"/>
                </a:cxn>
                <a:cxn ang="0">
                  <a:pos x="9" y="67"/>
                </a:cxn>
                <a:cxn ang="0">
                  <a:pos x="17" y="30"/>
                </a:cxn>
                <a:cxn ang="0">
                  <a:pos x="23" y="0"/>
                </a:cxn>
                <a:cxn ang="0">
                  <a:pos x="36" y="6"/>
                </a:cxn>
                <a:cxn ang="0">
                  <a:pos x="47" y="11"/>
                </a:cxn>
                <a:cxn ang="0">
                  <a:pos x="60" y="15"/>
                </a:cxn>
                <a:cxn ang="0">
                  <a:pos x="73" y="18"/>
                </a:cxn>
                <a:cxn ang="0">
                  <a:pos x="85" y="21"/>
                </a:cxn>
                <a:cxn ang="0">
                  <a:pos x="99" y="23"/>
                </a:cxn>
                <a:cxn ang="0">
                  <a:pos x="112" y="25"/>
                </a:cxn>
                <a:cxn ang="0">
                  <a:pos x="125" y="26"/>
                </a:cxn>
                <a:cxn ang="0">
                  <a:pos x="146" y="26"/>
                </a:cxn>
                <a:cxn ang="0">
                  <a:pos x="168" y="26"/>
                </a:cxn>
                <a:cxn ang="0">
                  <a:pos x="190" y="25"/>
                </a:cxn>
                <a:cxn ang="0">
                  <a:pos x="211" y="22"/>
                </a:cxn>
                <a:cxn ang="0">
                  <a:pos x="233" y="20"/>
                </a:cxn>
                <a:cxn ang="0">
                  <a:pos x="253" y="18"/>
                </a:cxn>
                <a:cxn ang="0">
                  <a:pos x="274" y="17"/>
                </a:cxn>
                <a:cxn ang="0">
                  <a:pos x="294" y="15"/>
                </a:cxn>
                <a:cxn ang="0">
                  <a:pos x="313" y="15"/>
                </a:cxn>
                <a:cxn ang="0">
                  <a:pos x="332" y="18"/>
                </a:cxn>
                <a:cxn ang="0">
                  <a:pos x="350" y="20"/>
                </a:cxn>
                <a:cxn ang="0">
                  <a:pos x="367" y="25"/>
                </a:cxn>
                <a:cxn ang="0">
                  <a:pos x="385" y="33"/>
                </a:cxn>
                <a:cxn ang="0">
                  <a:pos x="400" y="42"/>
                </a:cxn>
                <a:cxn ang="0">
                  <a:pos x="415" y="55"/>
                </a:cxn>
                <a:cxn ang="0">
                  <a:pos x="428" y="70"/>
                </a:cxn>
                <a:cxn ang="0">
                  <a:pos x="428" y="444"/>
                </a:cxn>
                <a:cxn ang="0">
                  <a:pos x="405" y="427"/>
                </a:cxn>
                <a:cxn ang="0">
                  <a:pos x="382" y="413"/>
                </a:cxn>
                <a:cxn ang="0">
                  <a:pos x="359" y="403"/>
                </a:cxn>
                <a:cxn ang="0">
                  <a:pos x="336" y="396"/>
                </a:cxn>
                <a:cxn ang="0">
                  <a:pos x="314" y="390"/>
                </a:cxn>
                <a:cxn ang="0">
                  <a:pos x="294" y="386"/>
                </a:cxn>
                <a:cxn ang="0">
                  <a:pos x="273" y="383"/>
                </a:cxn>
                <a:cxn ang="0">
                  <a:pos x="253" y="380"/>
                </a:cxn>
                <a:cxn ang="0">
                  <a:pos x="236" y="375"/>
                </a:cxn>
                <a:cxn ang="0">
                  <a:pos x="219" y="370"/>
                </a:cxn>
                <a:cxn ang="0">
                  <a:pos x="203" y="362"/>
                </a:cxn>
                <a:cxn ang="0">
                  <a:pos x="189" y="352"/>
                </a:cxn>
                <a:cxn ang="0">
                  <a:pos x="176" y="338"/>
                </a:cxn>
                <a:cxn ang="0">
                  <a:pos x="166" y="321"/>
                </a:cxn>
                <a:cxn ang="0">
                  <a:pos x="158" y="298"/>
                </a:cxn>
                <a:cxn ang="0">
                  <a:pos x="151" y="269"/>
                </a:cxn>
                <a:cxn ang="0">
                  <a:pos x="145" y="269"/>
                </a:cxn>
                <a:cxn ang="0">
                  <a:pos x="139" y="269"/>
                </a:cxn>
                <a:cxn ang="0">
                  <a:pos x="134" y="269"/>
                </a:cxn>
                <a:cxn ang="0">
                  <a:pos x="128" y="269"/>
                </a:cxn>
                <a:cxn ang="0">
                  <a:pos x="123" y="269"/>
                </a:cxn>
                <a:cxn ang="0">
                  <a:pos x="118" y="269"/>
                </a:cxn>
                <a:cxn ang="0">
                  <a:pos x="113" y="268"/>
                </a:cxn>
                <a:cxn ang="0">
                  <a:pos x="108" y="268"/>
                </a:cxn>
              </a:cxnLst>
              <a:rect l="0" t="0" r="r" b="b"/>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gradFill rotWithShape="1">
              <a:gsLst>
                <a:gs pos="0">
                  <a:srgbClr val="FFFFFF">
                    <a:gamma/>
                    <a:shade val="81961"/>
                    <a:invGamma/>
                  </a:srgbClr>
                </a:gs>
                <a:gs pos="100000">
                  <a:srgbClr val="FFFFFF"/>
                </a:gs>
              </a:gsLst>
              <a:lin ang="0" scaled="1"/>
            </a:gradFill>
            <a:ln w="9525">
              <a:noFill/>
              <a:round/>
              <a:headEnd/>
              <a:tailEnd/>
            </a:ln>
          </p:spPr>
          <p:txBody>
            <a:bodyPr/>
            <a:lstStyle/>
            <a:p>
              <a:endParaRPr lang="en-US"/>
            </a:p>
          </p:txBody>
        </p:sp>
        <p:sp>
          <p:nvSpPr>
            <p:cNvPr id="63519" name="Freeform 31"/>
            <p:cNvSpPr>
              <a:spLocks/>
            </p:cNvSpPr>
            <p:nvPr/>
          </p:nvSpPr>
          <p:spPr bwMode="auto">
            <a:xfrm>
              <a:off x="3854" y="2691"/>
              <a:ext cx="93" cy="72"/>
            </a:xfrm>
            <a:custGeom>
              <a:avLst/>
              <a:gdLst/>
              <a:ahLst/>
              <a:cxnLst>
                <a:cxn ang="0">
                  <a:pos x="0" y="0"/>
                </a:cxn>
                <a:cxn ang="0">
                  <a:pos x="9" y="12"/>
                </a:cxn>
                <a:cxn ang="0">
                  <a:pos x="21" y="24"/>
                </a:cxn>
                <a:cxn ang="0">
                  <a:pos x="34" y="34"/>
                </a:cxn>
                <a:cxn ang="0">
                  <a:pos x="50" y="42"/>
                </a:cxn>
                <a:cxn ang="0">
                  <a:pos x="70" y="51"/>
                </a:cxn>
                <a:cxn ang="0">
                  <a:pos x="90" y="55"/>
                </a:cxn>
                <a:cxn ang="0">
                  <a:pos x="113" y="59"/>
                </a:cxn>
                <a:cxn ang="0">
                  <a:pos x="136" y="59"/>
                </a:cxn>
                <a:cxn ang="0">
                  <a:pos x="137" y="68"/>
                </a:cxn>
                <a:cxn ang="0">
                  <a:pos x="139" y="79"/>
                </a:cxn>
                <a:cxn ang="0">
                  <a:pos x="143" y="90"/>
                </a:cxn>
                <a:cxn ang="0">
                  <a:pos x="147" y="101"/>
                </a:cxn>
                <a:cxn ang="0">
                  <a:pos x="153" y="114"/>
                </a:cxn>
                <a:cxn ang="0">
                  <a:pos x="162" y="124"/>
                </a:cxn>
                <a:cxn ang="0">
                  <a:pos x="172" y="136"/>
                </a:cxn>
                <a:cxn ang="0">
                  <a:pos x="185" y="145"/>
                </a:cxn>
                <a:cxn ang="0">
                  <a:pos x="167" y="142"/>
                </a:cxn>
                <a:cxn ang="0">
                  <a:pos x="149" y="138"/>
                </a:cxn>
                <a:cxn ang="0">
                  <a:pos x="133" y="133"/>
                </a:cxn>
                <a:cxn ang="0">
                  <a:pos x="117" y="128"/>
                </a:cxn>
                <a:cxn ang="0">
                  <a:pos x="101" y="121"/>
                </a:cxn>
                <a:cxn ang="0">
                  <a:pos x="87" y="114"/>
                </a:cxn>
                <a:cxn ang="0">
                  <a:pos x="73" y="106"/>
                </a:cxn>
                <a:cxn ang="0">
                  <a:pos x="61" y="97"/>
                </a:cxn>
                <a:cxn ang="0">
                  <a:pos x="49" y="87"/>
                </a:cxn>
                <a:cxn ang="0">
                  <a:pos x="38" y="77"/>
                </a:cxn>
                <a:cxn ang="0">
                  <a:pos x="29" y="67"/>
                </a:cxn>
                <a:cxn ang="0">
                  <a:pos x="21" y="54"/>
                </a:cxn>
                <a:cxn ang="0">
                  <a:pos x="14" y="42"/>
                </a:cxn>
                <a:cxn ang="0">
                  <a:pos x="8" y="29"/>
                </a:cxn>
                <a:cxn ang="0">
                  <a:pos x="3" y="15"/>
                </a:cxn>
                <a:cxn ang="0">
                  <a:pos x="0" y="0"/>
                </a:cxn>
              </a:cxnLst>
              <a:rect l="0" t="0" r="r" b="b"/>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B2B2B2"/>
            </a:solidFill>
            <a:ln w="9525">
              <a:noFill/>
              <a:round/>
              <a:headEnd/>
              <a:tailEnd/>
            </a:ln>
          </p:spPr>
          <p:txBody>
            <a:bodyPr/>
            <a:lstStyle/>
            <a:p>
              <a:endParaRPr lang="en-US"/>
            </a:p>
          </p:txBody>
        </p:sp>
        <p:sp>
          <p:nvSpPr>
            <p:cNvPr id="63520" name="Freeform 32"/>
            <p:cNvSpPr>
              <a:spLocks/>
            </p:cNvSpPr>
            <p:nvPr/>
          </p:nvSpPr>
          <p:spPr bwMode="auto">
            <a:xfrm>
              <a:off x="3800" y="2587"/>
              <a:ext cx="197" cy="213"/>
            </a:xfrm>
            <a:custGeom>
              <a:avLst/>
              <a:gdLst/>
              <a:ahLst/>
              <a:cxnLst>
                <a:cxn ang="0">
                  <a:pos x="99" y="0"/>
                </a:cxn>
                <a:cxn ang="0">
                  <a:pos x="110" y="3"/>
                </a:cxn>
                <a:cxn ang="0">
                  <a:pos x="27" y="337"/>
                </a:cxn>
                <a:cxn ang="0">
                  <a:pos x="36" y="355"/>
                </a:cxn>
                <a:cxn ang="0">
                  <a:pos x="49" y="370"/>
                </a:cxn>
                <a:cxn ang="0">
                  <a:pos x="63" y="383"/>
                </a:cxn>
                <a:cxn ang="0">
                  <a:pos x="80" y="391"/>
                </a:cxn>
                <a:cxn ang="0">
                  <a:pos x="99" y="397"/>
                </a:cxn>
                <a:cxn ang="0">
                  <a:pos x="118" y="400"/>
                </a:cxn>
                <a:cxn ang="0">
                  <a:pos x="139" y="403"/>
                </a:cxn>
                <a:cxn ang="0">
                  <a:pos x="161" y="401"/>
                </a:cxn>
                <a:cxn ang="0">
                  <a:pos x="183" y="399"/>
                </a:cxn>
                <a:cxn ang="0">
                  <a:pos x="206" y="397"/>
                </a:cxn>
                <a:cxn ang="0">
                  <a:pos x="228" y="392"/>
                </a:cxn>
                <a:cxn ang="0">
                  <a:pos x="249" y="388"/>
                </a:cxn>
                <a:cxn ang="0">
                  <a:pos x="271" y="383"/>
                </a:cxn>
                <a:cxn ang="0">
                  <a:pos x="291" y="378"/>
                </a:cxn>
                <a:cxn ang="0">
                  <a:pos x="310" y="374"/>
                </a:cxn>
                <a:cxn ang="0">
                  <a:pos x="328" y="370"/>
                </a:cxn>
                <a:cxn ang="0">
                  <a:pos x="336" y="371"/>
                </a:cxn>
                <a:cxn ang="0">
                  <a:pos x="344" y="373"/>
                </a:cxn>
                <a:cxn ang="0">
                  <a:pos x="352" y="373"/>
                </a:cxn>
                <a:cxn ang="0">
                  <a:pos x="360" y="374"/>
                </a:cxn>
                <a:cxn ang="0">
                  <a:pos x="367" y="376"/>
                </a:cxn>
                <a:cxn ang="0">
                  <a:pos x="375" y="377"/>
                </a:cxn>
                <a:cxn ang="0">
                  <a:pos x="384" y="379"/>
                </a:cxn>
                <a:cxn ang="0">
                  <a:pos x="394" y="382"/>
                </a:cxn>
                <a:cxn ang="0">
                  <a:pos x="363" y="382"/>
                </a:cxn>
                <a:cxn ang="0">
                  <a:pos x="333" y="384"/>
                </a:cxn>
                <a:cxn ang="0">
                  <a:pos x="307" y="388"/>
                </a:cxn>
                <a:cxn ang="0">
                  <a:pos x="283" y="392"/>
                </a:cxn>
                <a:cxn ang="0">
                  <a:pos x="260" y="398"/>
                </a:cxn>
                <a:cxn ang="0">
                  <a:pos x="238" y="404"/>
                </a:cxn>
                <a:cxn ang="0">
                  <a:pos x="216" y="409"/>
                </a:cxn>
                <a:cxn ang="0">
                  <a:pos x="195" y="415"/>
                </a:cxn>
                <a:cxn ang="0">
                  <a:pos x="175" y="420"/>
                </a:cxn>
                <a:cxn ang="0">
                  <a:pos x="154" y="424"/>
                </a:cxn>
                <a:cxn ang="0">
                  <a:pos x="132" y="427"/>
                </a:cxn>
                <a:cxn ang="0">
                  <a:pos x="109" y="427"/>
                </a:cxn>
                <a:cxn ang="0">
                  <a:pos x="85" y="426"/>
                </a:cxn>
                <a:cxn ang="0">
                  <a:pos x="58" y="421"/>
                </a:cxn>
                <a:cxn ang="0">
                  <a:pos x="31" y="413"/>
                </a:cxn>
                <a:cxn ang="0">
                  <a:pos x="0" y="403"/>
                </a:cxn>
                <a:cxn ang="0">
                  <a:pos x="99" y="0"/>
                </a:cxn>
              </a:cxnLst>
              <a:rect l="0" t="0" r="r" b="b"/>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gradFill rotWithShape="1">
              <a:gsLst>
                <a:gs pos="0">
                  <a:srgbClr val="FFFFFF"/>
                </a:gs>
                <a:gs pos="100000">
                  <a:srgbClr val="FFFFFF">
                    <a:gamma/>
                    <a:shade val="42353"/>
                    <a:invGamma/>
                  </a:srgbClr>
                </a:gs>
              </a:gsLst>
              <a:lin ang="0" scaled="1"/>
            </a:gradFill>
            <a:ln w="9525">
              <a:noFill/>
              <a:round/>
              <a:headEnd/>
              <a:tailEnd/>
            </a:ln>
          </p:spPr>
          <p:txBody>
            <a:bodyPr/>
            <a:lstStyle/>
            <a:p>
              <a:endParaRPr lang="en-US"/>
            </a:p>
          </p:txBody>
        </p:sp>
        <p:sp>
          <p:nvSpPr>
            <p:cNvPr id="63521" name="Freeform 33"/>
            <p:cNvSpPr>
              <a:spLocks/>
            </p:cNvSpPr>
            <p:nvPr/>
          </p:nvSpPr>
          <p:spPr bwMode="auto">
            <a:xfrm>
              <a:off x="4072" y="2581"/>
              <a:ext cx="69" cy="224"/>
            </a:xfrm>
            <a:custGeom>
              <a:avLst/>
              <a:gdLst/>
              <a:ahLst/>
              <a:cxnLst>
                <a:cxn ang="0">
                  <a:pos x="0" y="75"/>
                </a:cxn>
                <a:cxn ang="0">
                  <a:pos x="21" y="55"/>
                </a:cxn>
                <a:cxn ang="0">
                  <a:pos x="41" y="39"/>
                </a:cxn>
                <a:cxn ang="0">
                  <a:pos x="59" y="26"/>
                </a:cxn>
                <a:cxn ang="0">
                  <a:pos x="77" y="16"/>
                </a:cxn>
                <a:cxn ang="0">
                  <a:pos x="93" y="9"/>
                </a:cxn>
                <a:cxn ang="0">
                  <a:pos x="109" y="3"/>
                </a:cxn>
                <a:cxn ang="0">
                  <a:pos x="124" y="1"/>
                </a:cxn>
                <a:cxn ang="0">
                  <a:pos x="138" y="0"/>
                </a:cxn>
                <a:cxn ang="0">
                  <a:pos x="138" y="386"/>
                </a:cxn>
                <a:cxn ang="0">
                  <a:pos x="122" y="388"/>
                </a:cxn>
                <a:cxn ang="0">
                  <a:pos x="105" y="391"/>
                </a:cxn>
                <a:cxn ang="0">
                  <a:pos x="88" y="397"/>
                </a:cxn>
                <a:cxn ang="0">
                  <a:pos x="71" y="403"/>
                </a:cxn>
                <a:cxn ang="0">
                  <a:pos x="54" y="411"/>
                </a:cxn>
                <a:cxn ang="0">
                  <a:pos x="35" y="421"/>
                </a:cxn>
                <a:cxn ang="0">
                  <a:pos x="18" y="434"/>
                </a:cxn>
                <a:cxn ang="0">
                  <a:pos x="0" y="448"/>
                </a:cxn>
                <a:cxn ang="0">
                  <a:pos x="0" y="75"/>
                </a:cxn>
              </a:cxnLst>
              <a:rect l="0" t="0" r="r" b="b"/>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gradFill rotWithShape="1">
              <a:gsLst>
                <a:gs pos="0">
                  <a:srgbClr val="FFFFFF"/>
                </a:gs>
                <a:gs pos="100000">
                  <a:srgbClr val="FFFFFF">
                    <a:gamma/>
                    <a:shade val="84706"/>
                    <a:invGamma/>
                  </a:srgbClr>
                </a:gs>
              </a:gsLst>
              <a:lin ang="0" scaled="1"/>
            </a:gradFill>
            <a:ln w="9525">
              <a:noFill/>
              <a:round/>
              <a:headEnd/>
              <a:tailEnd/>
            </a:ln>
          </p:spPr>
          <p:txBody>
            <a:bodyPr/>
            <a:lstStyle/>
            <a:p>
              <a:endParaRPr lang="en-US"/>
            </a:p>
          </p:txBody>
        </p:sp>
        <p:sp>
          <p:nvSpPr>
            <p:cNvPr id="63522" name="Freeform 34"/>
            <p:cNvSpPr>
              <a:spLocks/>
            </p:cNvSpPr>
            <p:nvPr/>
          </p:nvSpPr>
          <p:spPr bwMode="auto">
            <a:xfrm>
              <a:off x="3820" y="2648"/>
              <a:ext cx="138" cy="135"/>
            </a:xfrm>
            <a:custGeom>
              <a:avLst/>
              <a:gdLst/>
              <a:ahLst/>
              <a:cxnLst>
                <a:cxn ang="0">
                  <a:pos x="53" y="0"/>
                </a:cxn>
                <a:cxn ang="0">
                  <a:pos x="49" y="16"/>
                </a:cxn>
                <a:cxn ang="0">
                  <a:pos x="43" y="43"/>
                </a:cxn>
                <a:cxn ang="0">
                  <a:pos x="33" y="78"/>
                </a:cxn>
                <a:cxn ang="0">
                  <a:pos x="24" y="116"/>
                </a:cxn>
                <a:cxn ang="0">
                  <a:pos x="15" y="152"/>
                </a:cxn>
                <a:cxn ang="0">
                  <a:pos x="7" y="183"/>
                </a:cxn>
                <a:cxn ang="0">
                  <a:pos x="2" y="205"/>
                </a:cxn>
                <a:cxn ang="0">
                  <a:pos x="0" y="213"/>
                </a:cxn>
                <a:cxn ang="0">
                  <a:pos x="9" y="230"/>
                </a:cxn>
                <a:cxn ang="0">
                  <a:pos x="22" y="244"/>
                </a:cxn>
                <a:cxn ang="0">
                  <a:pos x="37" y="254"/>
                </a:cxn>
                <a:cxn ang="0">
                  <a:pos x="54" y="261"/>
                </a:cxn>
                <a:cxn ang="0">
                  <a:pos x="74" y="266"/>
                </a:cxn>
                <a:cxn ang="0">
                  <a:pos x="94" y="268"/>
                </a:cxn>
                <a:cxn ang="0">
                  <a:pos x="116" y="268"/>
                </a:cxn>
                <a:cxn ang="0">
                  <a:pos x="138" y="267"/>
                </a:cxn>
                <a:cxn ang="0">
                  <a:pos x="161" y="265"/>
                </a:cxn>
                <a:cxn ang="0">
                  <a:pos x="183" y="261"/>
                </a:cxn>
                <a:cxn ang="0">
                  <a:pos x="204" y="258"/>
                </a:cxn>
                <a:cxn ang="0">
                  <a:pos x="222" y="253"/>
                </a:cxn>
                <a:cxn ang="0">
                  <a:pos x="240" y="250"/>
                </a:cxn>
                <a:cxn ang="0">
                  <a:pos x="255" y="247"/>
                </a:cxn>
                <a:cxn ang="0">
                  <a:pos x="267" y="245"/>
                </a:cxn>
                <a:cxn ang="0">
                  <a:pos x="276" y="244"/>
                </a:cxn>
                <a:cxn ang="0">
                  <a:pos x="250" y="240"/>
                </a:cxn>
                <a:cxn ang="0">
                  <a:pos x="224" y="236"/>
                </a:cxn>
                <a:cxn ang="0">
                  <a:pos x="200" y="230"/>
                </a:cxn>
                <a:cxn ang="0">
                  <a:pos x="177" y="222"/>
                </a:cxn>
                <a:cxn ang="0">
                  <a:pos x="156" y="214"/>
                </a:cxn>
                <a:cxn ang="0">
                  <a:pos x="137" y="203"/>
                </a:cxn>
                <a:cxn ang="0">
                  <a:pos x="120" y="192"/>
                </a:cxn>
                <a:cxn ang="0">
                  <a:pos x="105" y="178"/>
                </a:cxn>
                <a:cxn ang="0">
                  <a:pos x="90" y="163"/>
                </a:cxn>
                <a:cxn ang="0">
                  <a:pos x="78" y="146"/>
                </a:cxn>
                <a:cxn ang="0">
                  <a:pos x="69" y="127"/>
                </a:cxn>
                <a:cxn ang="0">
                  <a:pos x="61" y="106"/>
                </a:cxn>
                <a:cxn ang="0">
                  <a:pos x="55" y="83"/>
                </a:cxn>
                <a:cxn ang="0">
                  <a:pos x="52" y="57"/>
                </a:cxn>
                <a:cxn ang="0">
                  <a:pos x="52" y="30"/>
                </a:cxn>
                <a:cxn ang="0">
                  <a:pos x="53" y="0"/>
                </a:cxn>
              </a:cxnLst>
              <a:rect l="0" t="0" r="r" b="b"/>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gradFill rotWithShape="1">
              <a:gsLst>
                <a:gs pos="0">
                  <a:srgbClr val="FFFFFF"/>
                </a:gs>
                <a:gs pos="100000">
                  <a:srgbClr val="FFFFFF">
                    <a:gamma/>
                    <a:shade val="42353"/>
                    <a:invGamma/>
                  </a:srgbClr>
                </a:gs>
              </a:gsLst>
              <a:lin ang="0" scaled="1"/>
            </a:gradFill>
            <a:ln w="9525">
              <a:noFill/>
              <a:round/>
              <a:headEnd/>
              <a:tailEnd/>
            </a:ln>
          </p:spPr>
          <p:txBody>
            <a:bodyPr/>
            <a:lstStyle/>
            <a:p>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79" name="Rectangle 431"/>
          <p:cNvSpPr>
            <a:spLocks noGrp="1" noChangeArrowheads="1"/>
          </p:cNvSpPr>
          <p:nvPr>
            <p:ph type="title"/>
          </p:nvPr>
        </p:nvSpPr>
        <p:spPr>
          <a:noFill/>
          <a:ln/>
        </p:spPr>
        <p:txBody>
          <a:bodyPr/>
          <a:lstStyle/>
          <a:p>
            <a:r>
              <a:rPr lang="en-US"/>
              <a:t>Inventory Flow</a:t>
            </a:r>
          </a:p>
        </p:txBody>
      </p:sp>
      <p:sp>
        <p:nvSpPr>
          <p:cNvPr id="77" name="Footer Placeholder 2"/>
          <p:cNvSpPr>
            <a:spLocks noGrp="1"/>
          </p:cNvSpPr>
          <p:nvPr>
            <p:ph type="ftr" sz="quarter" idx="10"/>
          </p:nvPr>
        </p:nvSpPr>
        <p:spPr/>
        <p:txBody>
          <a:bodyPr/>
          <a:lstStyle/>
          <a:p>
            <a:r>
              <a:rPr lang="en-US"/>
              <a:t>IC-IN-050</a:t>
            </a:r>
          </a:p>
        </p:txBody>
      </p:sp>
      <p:sp>
        <p:nvSpPr>
          <p:cNvPr id="27843" name="Rectangle 195"/>
          <p:cNvSpPr>
            <a:spLocks noChangeArrowheads="1"/>
          </p:cNvSpPr>
          <p:nvPr/>
        </p:nvSpPr>
        <p:spPr bwMode="auto">
          <a:xfrm>
            <a:off x="1684338" y="1249363"/>
            <a:ext cx="1147762" cy="847725"/>
          </a:xfrm>
          <a:prstGeom prst="rect">
            <a:avLst/>
          </a:prstGeom>
          <a:noFill/>
          <a:ln w="12700">
            <a:noFill/>
            <a:miter lim="800000"/>
            <a:headEnd/>
            <a:tailEnd/>
          </a:ln>
          <a:effectLst/>
        </p:spPr>
        <p:txBody>
          <a:bodyPr wrap="none" lIns="47625" tIns="19050" rIns="47625" bIns="19050">
            <a:spAutoFit/>
          </a:bodyPr>
          <a:lstStyle/>
          <a:p>
            <a:pPr eaLnBrk="0" hangingPunct="0">
              <a:lnSpc>
                <a:spcPct val="98000"/>
              </a:lnSpc>
            </a:pPr>
            <a:r>
              <a:rPr kumimoji="1" lang="en-US" sz="1800" b="1">
                <a:latin typeface="+mj-lt"/>
              </a:rPr>
              <a:t>Purchase</a:t>
            </a:r>
          </a:p>
          <a:p>
            <a:pPr eaLnBrk="0" hangingPunct="0">
              <a:lnSpc>
                <a:spcPct val="98000"/>
              </a:lnSpc>
            </a:pPr>
            <a:r>
              <a:rPr kumimoji="1" lang="en-US" sz="1800" b="1">
                <a:latin typeface="+mj-lt"/>
              </a:rPr>
              <a:t>Order</a:t>
            </a:r>
          </a:p>
          <a:p>
            <a:pPr eaLnBrk="0" hangingPunct="0">
              <a:lnSpc>
                <a:spcPct val="98000"/>
              </a:lnSpc>
            </a:pPr>
            <a:r>
              <a:rPr kumimoji="1" lang="en-US" sz="1800" b="1">
                <a:latin typeface="+mj-lt"/>
              </a:rPr>
              <a:t>Receipt</a:t>
            </a:r>
          </a:p>
        </p:txBody>
      </p:sp>
      <p:grpSp>
        <p:nvGrpSpPr>
          <p:cNvPr id="27844" name="Group 196"/>
          <p:cNvGrpSpPr>
            <a:grpSpLocks/>
          </p:cNvGrpSpPr>
          <p:nvPr/>
        </p:nvGrpSpPr>
        <p:grpSpPr bwMode="auto">
          <a:xfrm>
            <a:off x="1204913" y="2520950"/>
            <a:ext cx="6710362" cy="3506788"/>
            <a:chOff x="843" y="1960"/>
            <a:chExt cx="4227" cy="2209"/>
          </a:xfrm>
        </p:grpSpPr>
        <p:sp>
          <p:nvSpPr>
            <p:cNvPr id="27845" name="Rectangle 197"/>
            <p:cNvSpPr>
              <a:spLocks noChangeArrowheads="1"/>
            </p:cNvSpPr>
            <p:nvPr/>
          </p:nvSpPr>
          <p:spPr bwMode="auto">
            <a:xfrm>
              <a:off x="843" y="3517"/>
              <a:ext cx="1319" cy="652"/>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a:solidFill>
                    <a:schemeClr val="tx1">
                      <a:lumMod val="75000"/>
                      <a:lumOff val="25000"/>
                    </a:schemeClr>
                  </a:solidFill>
                  <a:latin typeface="+mj-lt"/>
                </a:rPr>
                <a:t>Stockroom</a:t>
              </a:r>
            </a:p>
          </p:txBody>
        </p:sp>
        <p:sp>
          <p:nvSpPr>
            <p:cNvPr id="27846" name="Rectangle 198"/>
            <p:cNvSpPr>
              <a:spLocks noChangeArrowheads="1"/>
            </p:cNvSpPr>
            <p:nvPr/>
          </p:nvSpPr>
          <p:spPr bwMode="auto">
            <a:xfrm>
              <a:off x="3751" y="1972"/>
              <a:ext cx="1319" cy="652"/>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a:solidFill>
                    <a:schemeClr val="tx1">
                      <a:lumMod val="75000"/>
                      <a:lumOff val="25000"/>
                    </a:schemeClr>
                  </a:solidFill>
                  <a:latin typeface="+mj-lt"/>
                </a:rPr>
                <a:t>Shipping</a:t>
              </a:r>
            </a:p>
          </p:txBody>
        </p:sp>
        <p:sp>
          <p:nvSpPr>
            <p:cNvPr id="27847" name="Rectangle 199"/>
            <p:cNvSpPr>
              <a:spLocks noChangeArrowheads="1"/>
            </p:cNvSpPr>
            <p:nvPr/>
          </p:nvSpPr>
          <p:spPr bwMode="auto">
            <a:xfrm>
              <a:off x="2300" y="1972"/>
              <a:ext cx="1319" cy="652"/>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a:solidFill>
                    <a:schemeClr val="tx1">
                      <a:lumMod val="75000"/>
                      <a:lumOff val="25000"/>
                    </a:schemeClr>
                  </a:solidFill>
                  <a:latin typeface="+mj-lt"/>
                </a:rPr>
                <a:t>Finished</a:t>
              </a:r>
            </a:p>
            <a:p>
              <a:pPr eaLnBrk="0" hangingPunct="0"/>
              <a:r>
                <a:rPr kumimoji="1" lang="en-US" sz="2000" b="1">
                  <a:solidFill>
                    <a:schemeClr val="tx1">
                      <a:lumMod val="75000"/>
                      <a:lumOff val="25000"/>
                    </a:schemeClr>
                  </a:solidFill>
                  <a:latin typeface="+mj-lt"/>
                </a:rPr>
                <a:t>Goods</a:t>
              </a:r>
            </a:p>
          </p:txBody>
        </p:sp>
        <p:sp>
          <p:nvSpPr>
            <p:cNvPr id="27848" name="Rectangle 200"/>
            <p:cNvSpPr>
              <a:spLocks noChangeArrowheads="1"/>
            </p:cNvSpPr>
            <p:nvPr/>
          </p:nvSpPr>
          <p:spPr bwMode="auto">
            <a:xfrm>
              <a:off x="843" y="2734"/>
              <a:ext cx="1319" cy="652"/>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a:solidFill>
                    <a:schemeClr val="tx1">
                      <a:lumMod val="75000"/>
                      <a:lumOff val="25000"/>
                    </a:schemeClr>
                  </a:solidFill>
                  <a:latin typeface="+mj-lt"/>
                </a:rPr>
                <a:t>Inspection</a:t>
              </a:r>
            </a:p>
          </p:txBody>
        </p:sp>
        <p:sp>
          <p:nvSpPr>
            <p:cNvPr id="27849" name="Rectangle 201"/>
            <p:cNvSpPr>
              <a:spLocks noChangeArrowheads="1"/>
            </p:cNvSpPr>
            <p:nvPr/>
          </p:nvSpPr>
          <p:spPr bwMode="auto">
            <a:xfrm>
              <a:off x="843" y="1960"/>
              <a:ext cx="1319" cy="652"/>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dirty="0">
                  <a:solidFill>
                    <a:schemeClr val="tx1">
                      <a:lumMod val="75000"/>
                      <a:lumOff val="25000"/>
                    </a:schemeClr>
                  </a:solidFill>
                  <a:latin typeface="+mj-lt"/>
                </a:rPr>
                <a:t>Receiving</a:t>
              </a:r>
            </a:p>
          </p:txBody>
        </p:sp>
        <p:sp>
          <p:nvSpPr>
            <p:cNvPr id="27850" name="Rectangle 202"/>
            <p:cNvSpPr>
              <a:spLocks noChangeArrowheads="1"/>
            </p:cNvSpPr>
            <p:nvPr/>
          </p:nvSpPr>
          <p:spPr bwMode="auto">
            <a:xfrm>
              <a:off x="2300" y="2732"/>
              <a:ext cx="2770" cy="1434"/>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a:solidFill>
                    <a:schemeClr val="tx1">
                      <a:lumMod val="75000"/>
                      <a:lumOff val="25000"/>
                    </a:schemeClr>
                  </a:solidFill>
                  <a:latin typeface="+mj-lt"/>
                </a:rPr>
                <a:t>Manufacturing</a:t>
              </a:r>
            </a:p>
            <a:p>
              <a:pPr eaLnBrk="0" hangingPunct="0"/>
              <a:r>
                <a:rPr kumimoji="1" lang="en-US" sz="2000" b="1">
                  <a:solidFill>
                    <a:schemeClr val="tx1">
                      <a:lumMod val="75000"/>
                      <a:lumOff val="25000"/>
                    </a:schemeClr>
                  </a:solidFill>
                  <a:latin typeface="+mj-lt"/>
                </a:rPr>
                <a:t>(Work-In-Process)</a:t>
              </a:r>
            </a:p>
          </p:txBody>
        </p:sp>
        <p:sp>
          <p:nvSpPr>
            <p:cNvPr id="27851" name="Line 203"/>
            <p:cNvSpPr>
              <a:spLocks noChangeShapeType="1"/>
            </p:cNvSpPr>
            <p:nvPr/>
          </p:nvSpPr>
          <p:spPr bwMode="auto">
            <a:xfrm rot="-10800000">
              <a:off x="1970" y="3744"/>
              <a:ext cx="327" cy="0"/>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sp>
          <p:nvSpPr>
            <p:cNvPr id="27852" name="Line 204"/>
            <p:cNvSpPr>
              <a:spLocks noChangeShapeType="1"/>
            </p:cNvSpPr>
            <p:nvPr/>
          </p:nvSpPr>
          <p:spPr bwMode="auto">
            <a:xfrm>
              <a:off x="3622" y="2298"/>
              <a:ext cx="307" cy="0"/>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sp>
          <p:nvSpPr>
            <p:cNvPr id="27853" name="Line 205"/>
            <p:cNvSpPr>
              <a:spLocks noChangeShapeType="1"/>
            </p:cNvSpPr>
            <p:nvPr/>
          </p:nvSpPr>
          <p:spPr bwMode="auto">
            <a:xfrm flipV="1">
              <a:off x="2966" y="2467"/>
              <a:ext cx="0" cy="263"/>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sp>
          <p:nvSpPr>
            <p:cNvPr id="27854" name="Line 206"/>
            <p:cNvSpPr>
              <a:spLocks noChangeShapeType="1"/>
            </p:cNvSpPr>
            <p:nvPr/>
          </p:nvSpPr>
          <p:spPr bwMode="auto">
            <a:xfrm>
              <a:off x="1496" y="3387"/>
              <a:ext cx="0" cy="272"/>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sp>
          <p:nvSpPr>
            <p:cNvPr id="27855" name="Line 207"/>
            <p:cNvSpPr>
              <a:spLocks noChangeShapeType="1"/>
            </p:cNvSpPr>
            <p:nvPr/>
          </p:nvSpPr>
          <p:spPr bwMode="auto">
            <a:xfrm>
              <a:off x="1496" y="2616"/>
              <a:ext cx="0" cy="247"/>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sp>
          <p:nvSpPr>
            <p:cNvPr id="27856" name="Line 208"/>
            <p:cNvSpPr>
              <a:spLocks noChangeShapeType="1"/>
            </p:cNvSpPr>
            <p:nvPr/>
          </p:nvSpPr>
          <p:spPr bwMode="auto">
            <a:xfrm>
              <a:off x="2166" y="3912"/>
              <a:ext cx="327" cy="0"/>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grpSp>
      <p:pic>
        <p:nvPicPr>
          <p:cNvPr id="27857" name="Picture 209"/>
          <p:cNvPicPr>
            <a:picLocks noChangeArrowheads="1"/>
          </p:cNvPicPr>
          <p:nvPr/>
        </p:nvPicPr>
        <p:blipFill>
          <a:blip r:embed="rId2" cstate="print"/>
          <a:srcRect/>
          <a:stretch>
            <a:fillRect/>
          </a:stretch>
        </p:blipFill>
        <p:spPr bwMode="auto">
          <a:xfrm>
            <a:off x="5872163" y="1335088"/>
            <a:ext cx="3081337" cy="1200150"/>
          </a:xfrm>
          <a:prstGeom prst="rect">
            <a:avLst/>
          </a:prstGeom>
          <a:noFill/>
          <a:ln w="12700">
            <a:noFill/>
            <a:miter lim="800000"/>
            <a:headEnd/>
            <a:tailEnd/>
          </a:ln>
          <a:effectLst/>
        </p:spPr>
      </p:pic>
      <p:sp>
        <p:nvSpPr>
          <p:cNvPr id="27858" name="Rectangle 210"/>
          <p:cNvSpPr>
            <a:spLocks noChangeArrowheads="1"/>
          </p:cNvSpPr>
          <p:nvPr/>
        </p:nvSpPr>
        <p:spPr bwMode="auto">
          <a:xfrm>
            <a:off x="5477488" y="1009650"/>
            <a:ext cx="1514837" cy="581441"/>
          </a:xfrm>
          <a:prstGeom prst="rect">
            <a:avLst/>
          </a:prstGeom>
          <a:noFill/>
          <a:ln w="12700">
            <a:noFill/>
            <a:miter lim="800000"/>
            <a:headEnd/>
            <a:tailEnd/>
          </a:ln>
          <a:effectLst/>
        </p:spPr>
        <p:txBody>
          <a:bodyPr wrap="none" lIns="47625" tIns="19050" rIns="47625" bIns="19050">
            <a:spAutoFit/>
          </a:bodyPr>
          <a:lstStyle/>
          <a:p>
            <a:pPr eaLnBrk="0" hangingPunct="0">
              <a:lnSpc>
                <a:spcPct val="98000"/>
              </a:lnSpc>
            </a:pPr>
            <a:r>
              <a:rPr kumimoji="1" lang="en-US" sz="1800" b="1" dirty="0">
                <a:latin typeface="+mj-lt"/>
              </a:rPr>
              <a:t>Shipments to</a:t>
            </a:r>
          </a:p>
          <a:p>
            <a:pPr eaLnBrk="0" hangingPunct="0">
              <a:lnSpc>
                <a:spcPct val="98000"/>
              </a:lnSpc>
            </a:pPr>
            <a:r>
              <a:rPr kumimoji="1" lang="en-US" sz="1800" b="1" dirty="0">
                <a:latin typeface="+mj-lt"/>
              </a:rPr>
              <a:t>Customers</a:t>
            </a:r>
          </a:p>
        </p:txBody>
      </p:sp>
      <p:grpSp>
        <p:nvGrpSpPr>
          <p:cNvPr id="27859" name="Group 211"/>
          <p:cNvGrpSpPr>
            <a:grpSpLocks/>
          </p:cNvGrpSpPr>
          <p:nvPr/>
        </p:nvGrpSpPr>
        <p:grpSpPr bwMode="auto">
          <a:xfrm>
            <a:off x="506413" y="1081088"/>
            <a:ext cx="1228725" cy="1346200"/>
            <a:chOff x="244" y="848"/>
            <a:chExt cx="774" cy="848"/>
          </a:xfrm>
        </p:grpSpPr>
        <p:sp>
          <p:nvSpPr>
            <p:cNvPr id="27860" name="Rectangle 212"/>
            <p:cNvSpPr>
              <a:spLocks noChangeArrowheads="1"/>
            </p:cNvSpPr>
            <p:nvPr/>
          </p:nvSpPr>
          <p:spPr bwMode="auto">
            <a:xfrm>
              <a:off x="260" y="852"/>
              <a:ext cx="460" cy="556"/>
            </a:xfrm>
            <a:prstGeom prst="rect">
              <a:avLst/>
            </a:prstGeom>
            <a:solidFill>
              <a:schemeClr val="bg1"/>
            </a:solidFill>
            <a:ln w="19050">
              <a:solidFill>
                <a:schemeClr val="tx1"/>
              </a:solidFill>
              <a:miter lim="800000"/>
              <a:headEnd/>
              <a:tailEnd/>
            </a:ln>
            <a:effectLst/>
          </p:spPr>
          <p:txBody>
            <a:bodyPr wrap="none" anchor="ctr"/>
            <a:lstStyle/>
            <a:p>
              <a:endParaRPr lang="en-US">
                <a:latin typeface="+mj-lt"/>
              </a:endParaRPr>
            </a:p>
          </p:txBody>
        </p:sp>
        <p:sp>
          <p:nvSpPr>
            <p:cNvPr id="27861" name="Rectangle 213"/>
            <p:cNvSpPr>
              <a:spLocks noChangeArrowheads="1"/>
            </p:cNvSpPr>
            <p:nvPr/>
          </p:nvSpPr>
          <p:spPr bwMode="auto">
            <a:xfrm>
              <a:off x="244" y="848"/>
              <a:ext cx="486" cy="150"/>
            </a:xfrm>
            <a:prstGeom prst="rect">
              <a:avLst/>
            </a:prstGeom>
            <a:noFill/>
            <a:ln w="12700">
              <a:noFill/>
              <a:miter lim="800000"/>
              <a:headEnd/>
              <a:tailEnd/>
            </a:ln>
            <a:effectLst/>
          </p:spPr>
          <p:txBody>
            <a:bodyPr lIns="47625" tIns="19050" rIns="47625" bIns="19050">
              <a:spAutoFit/>
            </a:bodyPr>
            <a:lstStyle/>
            <a:p>
              <a:pPr marL="342900" indent="-342900" eaLnBrk="0" hangingPunct="0">
                <a:lnSpc>
                  <a:spcPct val="109000"/>
                </a:lnSpc>
              </a:pPr>
              <a:r>
                <a:rPr kumimoji="1" lang="en-US" sz="600" b="1">
                  <a:latin typeface="+mj-lt"/>
                </a:rPr>
                <a:t>Purchase</a:t>
              </a:r>
            </a:p>
            <a:p>
              <a:pPr marL="342900" indent="-342900" eaLnBrk="0" hangingPunct="0">
                <a:lnSpc>
                  <a:spcPct val="109000"/>
                </a:lnSpc>
              </a:pPr>
              <a:r>
                <a:rPr kumimoji="1" lang="en-US" sz="600" b="1">
                  <a:latin typeface="+mj-lt"/>
                </a:rPr>
                <a:t>Order</a:t>
              </a:r>
            </a:p>
          </p:txBody>
        </p:sp>
        <p:sp>
          <p:nvSpPr>
            <p:cNvPr id="27862" name="Line 214"/>
            <p:cNvSpPr>
              <a:spLocks noChangeShapeType="1"/>
            </p:cNvSpPr>
            <p:nvPr/>
          </p:nvSpPr>
          <p:spPr bwMode="auto">
            <a:xfrm>
              <a:off x="296" y="101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3" name="Line 215"/>
            <p:cNvSpPr>
              <a:spLocks noChangeShapeType="1"/>
            </p:cNvSpPr>
            <p:nvPr/>
          </p:nvSpPr>
          <p:spPr bwMode="auto">
            <a:xfrm>
              <a:off x="296" y="104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4" name="Line 216"/>
            <p:cNvSpPr>
              <a:spLocks noChangeShapeType="1"/>
            </p:cNvSpPr>
            <p:nvPr/>
          </p:nvSpPr>
          <p:spPr bwMode="auto">
            <a:xfrm>
              <a:off x="296" y="107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5" name="Line 217"/>
            <p:cNvSpPr>
              <a:spLocks noChangeShapeType="1"/>
            </p:cNvSpPr>
            <p:nvPr/>
          </p:nvSpPr>
          <p:spPr bwMode="auto">
            <a:xfrm>
              <a:off x="296" y="110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6" name="Line 218"/>
            <p:cNvSpPr>
              <a:spLocks noChangeShapeType="1"/>
            </p:cNvSpPr>
            <p:nvPr/>
          </p:nvSpPr>
          <p:spPr bwMode="auto">
            <a:xfrm>
              <a:off x="296" y="114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7" name="Line 219"/>
            <p:cNvSpPr>
              <a:spLocks noChangeShapeType="1"/>
            </p:cNvSpPr>
            <p:nvPr/>
          </p:nvSpPr>
          <p:spPr bwMode="auto">
            <a:xfrm>
              <a:off x="296" y="117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8" name="Line 220"/>
            <p:cNvSpPr>
              <a:spLocks noChangeShapeType="1"/>
            </p:cNvSpPr>
            <p:nvPr/>
          </p:nvSpPr>
          <p:spPr bwMode="auto">
            <a:xfrm>
              <a:off x="296" y="120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9" name="Line 221"/>
            <p:cNvSpPr>
              <a:spLocks noChangeShapeType="1"/>
            </p:cNvSpPr>
            <p:nvPr/>
          </p:nvSpPr>
          <p:spPr bwMode="auto">
            <a:xfrm>
              <a:off x="296" y="123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0" name="Line 222"/>
            <p:cNvSpPr>
              <a:spLocks noChangeShapeType="1"/>
            </p:cNvSpPr>
            <p:nvPr/>
          </p:nvSpPr>
          <p:spPr bwMode="auto">
            <a:xfrm>
              <a:off x="296" y="126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1" name="Line 223"/>
            <p:cNvSpPr>
              <a:spLocks noChangeShapeType="1"/>
            </p:cNvSpPr>
            <p:nvPr/>
          </p:nvSpPr>
          <p:spPr bwMode="auto">
            <a:xfrm>
              <a:off x="296" y="129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2" name="Line 224"/>
            <p:cNvSpPr>
              <a:spLocks noChangeShapeType="1"/>
            </p:cNvSpPr>
            <p:nvPr/>
          </p:nvSpPr>
          <p:spPr bwMode="auto">
            <a:xfrm>
              <a:off x="296" y="132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3" name="Line 225"/>
            <p:cNvSpPr>
              <a:spLocks noChangeShapeType="1"/>
            </p:cNvSpPr>
            <p:nvPr/>
          </p:nvSpPr>
          <p:spPr bwMode="auto">
            <a:xfrm>
              <a:off x="296" y="135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4" name="Rectangle 226"/>
            <p:cNvSpPr>
              <a:spLocks noChangeArrowheads="1"/>
            </p:cNvSpPr>
            <p:nvPr/>
          </p:nvSpPr>
          <p:spPr bwMode="auto">
            <a:xfrm>
              <a:off x="356" y="948"/>
              <a:ext cx="460" cy="556"/>
            </a:xfrm>
            <a:prstGeom prst="rect">
              <a:avLst/>
            </a:prstGeom>
            <a:solidFill>
              <a:schemeClr val="bg1"/>
            </a:solidFill>
            <a:ln w="19050">
              <a:solidFill>
                <a:schemeClr val="tx1"/>
              </a:solidFill>
              <a:miter lim="800000"/>
              <a:headEnd/>
              <a:tailEnd/>
            </a:ln>
            <a:effectLst/>
          </p:spPr>
          <p:txBody>
            <a:bodyPr wrap="none" anchor="ctr"/>
            <a:lstStyle/>
            <a:p>
              <a:endParaRPr lang="en-US">
                <a:latin typeface="+mj-lt"/>
              </a:endParaRPr>
            </a:p>
          </p:txBody>
        </p:sp>
        <p:sp>
          <p:nvSpPr>
            <p:cNvPr id="27875" name="Rectangle 227"/>
            <p:cNvSpPr>
              <a:spLocks noChangeArrowheads="1"/>
            </p:cNvSpPr>
            <p:nvPr/>
          </p:nvSpPr>
          <p:spPr bwMode="auto">
            <a:xfrm>
              <a:off x="340" y="944"/>
              <a:ext cx="486" cy="150"/>
            </a:xfrm>
            <a:prstGeom prst="rect">
              <a:avLst/>
            </a:prstGeom>
            <a:noFill/>
            <a:ln w="12700">
              <a:noFill/>
              <a:miter lim="800000"/>
              <a:headEnd/>
              <a:tailEnd/>
            </a:ln>
            <a:effectLst/>
          </p:spPr>
          <p:txBody>
            <a:bodyPr lIns="47625" tIns="19050" rIns="47625" bIns="19050">
              <a:spAutoFit/>
            </a:bodyPr>
            <a:lstStyle/>
            <a:p>
              <a:pPr marL="342900" indent="-342900" eaLnBrk="0" hangingPunct="0">
                <a:lnSpc>
                  <a:spcPct val="109000"/>
                </a:lnSpc>
              </a:pPr>
              <a:r>
                <a:rPr kumimoji="1" lang="en-US" sz="600" b="1">
                  <a:latin typeface="+mj-lt"/>
                </a:rPr>
                <a:t>Purchase</a:t>
              </a:r>
            </a:p>
            <a:p>
              <a:pPr marL="342900" indent="-342900" eaLnBrk="0" hangingPunct="0">
                <a:lnSpc>
                  <a:spcPct val="109000"/>
                </a:lnSpc>
              </a:pPr>
              <a:r>
                <a:rPr kumimoji="1" lang="en-US" sz="600" b="1">
                  <a:latin typeface="+mj-lt"/>
                </a:rPr>
                <a:t>Order</a:t>
              </a:r>
            </a:p>
          </p:txBody>
        </p:sp>
        <p:sp>
          <p:nvSpPr>
            <p:cNvPr id="27876" name="Line 228"/>
            <p:cNvSpPr>
              <a:spLocks noChangeShapeType="1"/>
            </p:cNvSpPr>
            <p:nvPr/>
          </p:nvSpPr>
          <p:spPr bwMode="auto">
            <a:xfrm>
              <a:off x="392" y="111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7" name="Line 229"/>
            <p:cNvSpPr>
              <a:spLocks noChangeShapeType="1"/>
            </p:cNvSpPr>
            <p:nvPr/>
          </p:nvSpPr>
          <p:spPr bwMode="auto">
            <a:xfrm>
              <a:off x="392" y="114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8" name="Line 230"/>
            <p:cNvSpPr>
              <a:spLocks noChangeShapeType="1"/>
            </p:cNvSpPr>
            <p:nvPr/>
          </p:nvSpPr>
          <p:spPr bwMode="auto">
            <a:xfrm>
              <a:off x="392" y="117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9" name="Line 231"/>
            <p:cNvSpPr>
              <a:spLocks noChangeShapeType="1"/>
            </p:cNvSpPr>
            <p:nvPr/>
          </p:nvSpPr>
          <p:spPr bwMode="auto">
            <a:xfrm>
              <a:off x="392" y="120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0" name="Line 232"/>
            <p:cNvSpPr>
              <a:spLocks noChangeShapeType="1"/>
            </p:cNvSpPr>
            <p:nvPr/>
          </p:nvSpPr>
          <p:spPr bwMode="auto">
            <a:xfrm>
              <a:off x="392" y="123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1" name="Line 233"/>
            <p:cNvSpPr>
              <a:spLocks noChangeShapeType="1"/>
            </p:cNvSpPr>
            <p:nvPr/>
          </p:nvSpPr>
          <p:spPr bwMode="auto">
            <a:xfrm>
              <a:off x="392" y="126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2" name="Line 234"/>
            <p:cNvSpPr>
              <a:spLocks noChangeShapeType="1"/>
            </p:cNvSpPr>
            <p:nvPr/>
          </p:nvSpPr>
          <p:spPr bwMode="auto">
            <a:xfrm>
              <a:off x="392" y="129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3" name="Line 235"/>
            <p:cNvSpPr>
              <a:spLocks noChangeShapeType="1"/>
            </p:cNvSpPr>
            <p:nvPr/>
          </p:nvSpPr>
          <p:spPr bwMode="auto">
            <a:xfrm>
              <a:off x="392" y="132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4" name="Line 236"/>
            <p:cNvSpPr>
              <a:spLocks noChangeShapeType="1"/>
            </p:cNvSpPr>
            <p:nvPr/>
          </p:nvSpPr>
          <p:spPr bwMode="auto">
            <a:xfrm>
              <a:off x="392" y="136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5" name="Line 237"/>
            <p:cNvSpPr>
              <a:spLocks noChangeShapeType="1"/>
            </p:cNvSpPr>
            <p:nvPr/>
          </p:nvSpPr>
          <p:spPr bwMode="auto">
            <a:xfrm>
              <a:off x="392" y="139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6" name="Line 238"/>
            <p:cNvSpPr>
              <a:spLocks noChangeShapeType="1"/>
            </p:cNvSpPr>
            <p:nvPr/>
          </p:nvSpPr>
          <p:spPr bwMode="auto">
            <a:xfrm>
              <a:off x="392" y="142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7" name="Line 239"/>
            <p:cNvSpPr>
              <a:spLocks noChangeShapeType="1"/>
            </p:cNvSpPr>
            <p:nvPr/>
          </p:nvSpPr>
          <p:spPr bwMode="auto">
            <a:xfrm>
              <a:off x="392" y="145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8" name="Rectangle 240"/>
            <p:cNvSpPr>
              <a:spLocks noChangeArrowheads="1"/>
            </p:cNvSpPr>
            <p:nvPr/>
          </p:nvSpPr>
          <p:spPr bwMode="auto">
            <a:xfrm>
              <a:off x="452" y="1044"/>
              <a:ext cx="460" cy="556"/>
            </a:xfrm>
            <a:prstGeom prst="rect">
              <a:avLst/>
            </a:prstGeom>
            <a:solidFill>
              <a:schemeClr val="bg1"/>
            </a:solidFill>
            <a:ln w="19050">
              <a:solidFill>
                <a:schemeClr val="tx1"/>
              </a:solidFill>
              <a:miter lim="800000"/>
              <a:headEnd/>
              <a:tailEnd/>
            </a:ln>
            <a:effectLst/>
          </p:spPr>
          <p:txBody>
            <a:bodyPr wrap="none" anchor="ctr"/>
            <a:lstStyle/>
            <a:p>
              <a:endParaRPr lang="en-US">
                <a:latin typeface="+mj-lt"/>
              </a:endParaRPr>
            </a:p>
          </p:txBody>
        </p:sp>
        <p:sp>
          <p:nvSpPr>
            <p:cNvPr id="27889" name="Rectangle 241"/>
            <p:cNvSpPr>
              <a:spLocks noChangeArrowheads="1"/>
            </p:cNvSpPr>
            <p:nvPr/>
          </p:nvSpPr>
          <p:spPr bwMode="auto">
            <a:xfrm>
              <a:off x="436" y="1040"/>
              <a:ext cx="486" cy="150"/>
            </a:xfrm>
            <a:prstGeom prst="rect">
              <a:avLst/>
            </a:prstGeom>
            <a:noFill/>
            <a:ln w="12700">
              <a:noFill/>
              <a:miter lim="800000"/>
              <a:headEnd/>
              <a:tailEnd/>
            </a:ln>
            <a:effectLst/>
          </p:spPr>
          <p:txBody>
            <a:bodyPr lIns="47625" tIns="19050" rIns="47625" bIns="19050">
              <a:spAutoFit/>
            </a:bodyPr>
            <a:lstStyle/>
            <a:p>
              <a:pPr marL="342900" indent="-342900" eaLnBrk="0" hangingPunct="0">
                <a:lnSpc>
                  <a:spcPct val="109000"/>
                </a:lnSpc>
              </a:pPr>
              <a:r>
                <a:rPr kumimoji="1" lang="en-US" sz="600" b="1">
                  <a:latin typeface="+mj-lt"/>
                </a:rPr>
                <a:t>Purchase</a:t>
              </a:r>
            </a:p>
            <a:p>
              <a:pPr marL="342900" indent="-342900" eaLnBrk="0" hangingPunct="0">
                <a:lnSpc>
                  <a:spcPct val="109000"/>
                </a:lnSpc>
              </a:pPr>
              <a:r>
                <a:rPr kumimoji="1" lang="en-US" sz="600" b="1">
                  <a:latin typeface="+mj-lt"/>
                </a:rPr>
                <a:t>Order</a:t>
              </a:r>
            </a:p>
          </p:txBody>
        </p:sp>
        <p:sp>
          <p:nvSpPr>
            <p:cNvPr id="27890" name="Line 242"/>
            <p:cNvSpPr>
              <a:spLocks noChangeShapeType="1"/>
            </p:cNvSpPr>
            <p:nvPr/>
          </p:nvSpPr>
          <p:spPr bwMode="auto">
            <a:xfrm>
              <a:off x="488" y="120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1" name="Line 243"/>
            <p:cNvSpPr>
              <a:spLocks noChangeShapeType="1"/>
            </p:cNvSpPr>
            <p:nvPr/>
          </p:nvSpPr>
          <p:spPr bwMode="auto">
            <a:xfrm>
              <a:off x="488" y="123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2" name="Line 244"/>
            <p:cNvSpPr>
              <a:spLocks noChangeShapeType="1"/>
            </p:cNvSpPr>
            <p:nvPr/>
          </p:nvSpPr>
          <p:spPr bwMode="auto">
            <a:xfrm>
              <a:off x="488" y="126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3" name="Line 245"/>
            <p:cNvSpPr>
              <a:spLocks noChangeShapeType="1"/>
            </p:cNvSpPr>
            <p:nvPr/>
          </p:nvSpPr>
          <p:spPr bwMode="auto">
            <a:xfrm>
              <a:off x="488" y="129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4" name="Line 246"/>
            <p:cNvSpPr>
              <a:spLocks noChangeShapeType="1"/>
            </p:cNvSpPr>
            <p:nvPr/>
          </p:nvSpPr>
          <p:spPr bwMode="auto">
            <a:xfrm>
              <a:off x="488" y="133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5" name="Line 247"/>
            <p:cNvSpPr>
              <a:spLocks noChangeShapeType="1"/>
            </p:cNvSpPr>
            <p:nvPr/>
          </p:nvSpPr>
          <p:spPr bwMode="auto">
            <a:xfrm>
              <a:off x="488" y="136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6" name="Line 248"/>
            <p:cNvSpPr>
              <a:spLocks noChangeShapeType="1"/>
            </p:cNvSpPr>
            <p:nvPr/>
          </p:nvSpPr>
          <p:spPr bwMode="auto">
            <a:xfrm>
              <a:off x="488" y="139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7" name="Line 249"/>
            <p:cNvSpPr>
              <a:spLocks noChangeShapeType="1"/>
            </p:cNvSpPr>
            <p:nvPr/>
          </p:nvSpPr>
          <p:spPr bwMode="auto">
            <a:xfrm>
              <a:off x="488" y="142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8" name="Line 250"/>
            <p:cNvSpPr>
              <a:spLocks noChangeShapeType="1"/>
            </p:cNvSpPr>
            <p:nvPr/>
          </p:nvSpPr>
          <p:spPr bwMode="auto">
            <a:xfrm>
              <a:off x="488" y="146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9" name="Line 251"/>
            <p:cNvSpPr>
              <a:spLocks noChangeShapeType="1"/>
            </p:cNvSpPr>
            <p:nvPr/>
          </p:nvSpPr>
          <p:spPr bwMode="auto">
            <a:xfrm>
              <a:off x="488" y="149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0" name="Line 252"/>
            <p:cNvSpPr>
              <a:spLocks noChangeShapeType="1"/>
            </p:cNvSpPr>
            <p:nvPr/>
          </p:nvSpPr>
          <p:spPr bwMode="auto">
            <a:xfrm>
              <a:off x="488" y="152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1" name="Line 253"/>
            <p:cNvSpPr>
              <a:spLocks noChangeShapeType="1"/>
            </p:cNvSpPr>
            <p:nvPr/>
          </p:nvSpPr>
          <p:spPr bwMode="auto">
            <a:xfrm>
              <a:off x="488" y="155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2" name="Rectangle 254"/>
            <p:cNvSpPr>
              <a:spLocks noChangeArrowheads="1"/>
            </p:cNvSpPr>
            <p:nvPr/>
          </p:nvSpPr>
          <p:spPr bwMode="auto">
            <a:xfrm>
              <a:off x="532" y="1136"/>
              <a:ext cx="486" cy="150"/>
            </a:xfrm>
            <a:prstGeom prst="rect">
              <a:avLst/>
            </a:prstGeom>
            <a:noFill/>
            <a:ln w="12700">
              <a:noFill/>
              <a:miter lim="800000"/>
              <a:headEnd/>
              <a:tailEnd/>
            </a:ln>
            <a:effectLst/>
          </p:spPr>
          <p:txBody>
            <a:bodyPr lIns="47625" tIns="19050" rIns="47625" bIns="19050">
              <a:spAutoFit/>
            </a:bodyPr>
            <a:lstStyle/>
            <a:p>
              <a:pPr marL="342900" indent="-342900" eaLnBrk="0" hangingPunct="0">
                <a:lnSpc>
                  <a:spcPct val="109000"/>
                </a:lnSpc>
              </a:pPr>
              <a:r>
                <a:rPr kumimoji="1" lang="en-US" sz="600" b="1">
                  <a:latin typeface="+mj-lt"/>
                </a:rPr>
                <a:t>Purchase</a:t>
              </a:r>
            </a:p>
            <a:p>
              <a:pPr marL="342900" indent="-342900" eaLnBrk="0" hangingPunct="0">
                <a:lnSpc>
                  <a:spcPct val="109000"/>
                </a:lnSpc>
              </a:pPr>
              <a:r>
                <a:rPr kumimoji="1" lang="en-US" sz="600" b="1">
                  <a:latin typeface="+mj-lt"/>
                </a:rPr>
                <a:t>Order</a:t>
              </a:r>
            </a:p>
          </p:txBody>
        </p:sp>
        <p:sp>
          <p:nvSpPr>
            <p:cNvPr id="27903" name="Rectangle 255"/>
            <p:cNvSpPr>
              <a:spLocks noChangeArrowheads="1"/>
            </p:cNvSpPr>
            <p:nvPr/>
          </p:nvSpPr>
          <p:spPr bwMode="auto">
            <a:xfrm>
              <a:off x="548" y="1140"/>
              <a:ext cx="460" cy="556"/>
            </a:xfrm>
            <a:prstGeom prst="rect">
              <a:avLst/>
            </a:prstGeom>
            <a:solidFill>
              <a:schemeClr val="bg1"/>
            </a:solidFill>
            <a:ln w="19050">
              <a:solidFill>
                <a:schemeClr val="tx1"/>
              </a:solidFill>
              <a:miter lim="800000"/>
              <a:headEnd/>
              <a:tailEnd/>
            </a:ln>
            <a:effectLst/>
          </p:spPr>
          <p:txBody>
            <a:bodyPr wrap="none" anchor="ctr"/>
            <a:lstStyle/>
            <a:p>
              <a:endParaRPr lang="en-US">
                <a:latin typeface="+mj-lt"/>
              </a:endParaRPr>
            </a:p>
          </p:txBody>
        </p:sp>
        <p:sp>
          <p:nvSpPr>
            <p:cNvPr id="27904" name="Line 256"/>
            <p:cNvSpPr>
              <a:spLocks noChangeShapeType="1"/>
            </p:cNvSpPr>
            <p:nvPr/>
          </p:nvSpPr>
          <p:spPr bwMode="auto">
            <a:xfrm>
              <a:off x="584" y="130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5" name="Line 257"/>
            <p:cNvSpPr>
              <a:spLocks noChangeShapeType="1"/>
            </p:cNvSpPr>
            <p:nvPr/>
          </p:nvSpPr>
          <p:spPr bwMode="auto">
            <a:xfrm>
              <a:off x="584" y="133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6" name="Line 258"/>
            <p:cNvSpPr>
              <a:spLocks noChangeShapeType="1"/>
            </p:cNvSpPr>
            <p:nvPr/>
          </p:nvSpPr>
          <p:spPr bwMode="auto">
            <a:xfrm>
              <a:off x="584" y="136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7" name="Line 259"/>
            <p:cNvSpPr>
              <a:spLocks noChangeShapeType="1"/>
            </p:cNvSpPr>
            <p:nvPr/>
          </p:nvSpPr>
          <p:spPr bwMode="auto">
            <a:xfrm>
              <a:off x="584" y="139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8" name="Line 260"/>
            <p:cNvSpPr>
              <a:spLocks noChangeShapeType="1"/>
            </p:cNvSpPr>
            <p:nvPr/>
          </p:nvSpPr>
          <p:spPr bwMode="auto">
            <a:xfrm>
              <a:off x="584" y="143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9" name="Line 261"/>
            <p:cNvSpPr>
              <a:spLocks noChangeShapeType="1"/>
            </p:cNvSpPr>
            <p:nvPr/>
          </p:nvSpPr>
          <p:spPr bwMode="auto">
            <a:xfrm>
              <a:off x="584" y="146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0" name="Line 262"/>
            <p:cNvSpPr>
              <a:spLocks noChangeShapeType="1"/>
            </p:cNvSpPr>
            <p:nvPr/>
          </p:nvSpPr>
          <p:spPr bwMode="auto">
            <a:xfrm>
              <a:off x="584" y="149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1" name="Line 263"/>
            <p:cNvSpPr>
              <a:spLocks noChangeShapeType="1"/>
            </p:cNvSpPr>
            <p:nvPr/>
          </p:nvSpPr>
          <p:spPr bwMode="auto">
            <a:xfrm>
              <a:off x="584" y="152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2" name="Line 264"/>
            <p:cNvSpPr>
              <a:spLocks noChangeShapeType="1"/>
            </p:cNvSpPr>
            <p:nvPr/>
          </p:nvSpPr>
          <p:spPr bwMode="auto">
            <a:xfrm>
              <a:off x="584" y="155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3" name="Line 265"/>
            <p:cNvSpPr>
              <a:spLocks noChangeShapeType="1"/>
            </p:cNvSpPr>
            <p:nvPr/>
          </p:nvSpPr>
          <p:spPr bwMode="auto">
            <a:xfrm>
              <a:off x="584" y="158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4" name="Line 266"/>
            <p:cNvSpPr>
              <a:spLocks noChangeShapeType="1"/>
            </p:cNvSpPr>
            <p:nvPr/>
          </p:nvSpPr>
          <p:spPr bwMode="auto">
            <a:xfrm>
              <a:off x="584" y="161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5" name="Line 267"/>
            <p:cNvSpPr>
              <a:spLocks noChangeShapeType="1"/>
            </p:cNvSpPr>
            <p:nvPr/>
          </p:nvSpPr>
          <p:spPr bwMode="auto">
            <a:xfrm>
              <a:off x="584" y="164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6" name="Rectangle 268"/>
            <p:cNvSpPr>
              <a:spLocks noChangeArrowheads="1"/>
            </p:cNvSpPr>
            <p:nvPr/>
          </p:nvSpPr>
          <p:spPr bwMode="auto">
            <a:xfrm>
              <a:off x="526" y="1154"/>
              <a:ext cx="486" cy="150"/>
            </a:xfrm>
            <a:prstGeom prst="rect">
              <a:avLst/>
            </a:prstGeom>
            <a:noFill/>
            <a:ln w="12700">
              <a:noFill/>
              <a:miter lim="800000"/>
              <a:headEnd/>
              <a:tailEnd/>
            </a:ln>
            <a:effectLst/>
          </p:spPr>
          <p:txBody>
            <a:bodyPr lIns="47625" tIns="19050" rIns="47625" bIns="19050">
              <a:spAutoFit/>
            </a:bodyPr>
            <a:lstStyle/>
            <a:p>
              <a:pPr marL="342900" indent="-342900" eaLnBrk="0" hangingPunct="0">
                <a:lnSpc>
                  <a:spcPct val="109000"/>
                </a:lnSpc>
              </a:pPr>
              <a:r>
                <a:rPr kumimoji="1" lang="en-US" sz="600" b="1">
                  <a:latin typeface="+mj-lt"/>
                </a:rPr>
                <a:t>Purchase</a:t>
              </a:r>
            </a:p>
            <a:p>
              <a:pPr marL="342900" indent="-342900" eaLnBrk="0" hangingPunct="0">
                <a:lnSpc>
                  <a:spcPct val="109000"/>
                </a:lnSpc>
              </a:pPr>
              <a:r>
                <a:rPr kumimoji="1" lang="en-US" sz="600" b="1">
                  <a:latin typeface="+mj-lt"/>
                </a:rPr>
                <a:t>Order</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859"/>
                                        </p:tgtEl>
                                        <p:attrNameLst>
                                          <p:attrName>style.visibility</p:attrName>
                                        </p:attrNameLst>
                                      </p:cBhvr>
                                      <p:to>
                                        <p:strVal val="visible"/>
                                      </p:to>
                                    </p:set>
                                    <p:animEffect transition="in" filter="wipe(left)">
                                      <p:cBhvr>
                                        <p:cTn id="7" dur="500"/>
                                        <p:tgtEl>
                                          <p:spTgt spid="2785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857"/>
                                        </p:tgtEl>
                                        <p:attrNameLst>
                                          <p:attrName>style.visibility</p:attrName>
                                        </p:attrNameLst>
                                      </p:cBhvr>
                                      <p:to>
                                        <p:strVal val="visible"/>
                                      </p:to>
                                    </p:set>
                                    <p:animEffect transition="in" filter="wipe(left)">
                                      <p:cBhvr>
                                        <p:cTn id="11" dur="500"/>
                                        <p:tgtEl>
                                          <p:spTgt spid="27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05" name="Rectangle 21"/>
          <p:cNvSpPr>
            <a:spLocks noGrp="1" noChangeArrowheads="1"/>
          </p:cNvSpPr>
          <p:nvPr>
            <p:ph type="title"/>
          </p:nvPr>
        </p:nvSpPr>
        <p:spPr>
          <a:noFill/>
          <a:ln/>
        </p:spPr>
        <p:txBody>
          <a:bodyPr/>
          <a:lstStyle/>
          <a:p>
            <a:r>
              <a:rPr lang="en-US"/>
              <a:t>Inventory Control Users</a:t>
            </a:r>
          </a:p>
        </p:txBody>
      </p:sp>
      <p:sp>
        <p:nvSpPr>
          <p:cNvPr id="20" name="Footer Placeholder 2"/>
          <p:cNvSpPr>
            <a:spLocks noGrp="1"/>
          </p:cNvSpPr>
          <p:nvPr>
            <p:ph type="ftr" sz="quarter" idx="10"/>
          </p:nvPr>
        </p:nvSpPr>
        <p:spPr/>
        <p:txBody>
          <a:bodyPr/>
          <a:lstStyle/>
          <a:p>
            <a:r>
              <a:rPr lang="en-US"/>
              <a:t>IC-IN-060</a:t>
            </a:r>
          </a:p>
        </p:txBody>
      </p:sp>
      <p:grpSp>
        <p:nvGrpSpPr>
          <p:cNvPr id="21" name="Group 20"/>
          <p:cNvGrpSpPr/>
          <p:nvPr/>
        </p:nvGrpSpPr>
        <p:grpSpPr>
          <a:xfrm>
            <a:off x="904875" y="1111250"/>
            <a:ext cx="7327900" cy="4862513"/>
            <a:chOff x="904875" y="1682750"/>
            <a:chExt cx="7327900" cy="4862513"/>
          </a:xfrm>
        </p:grpSpPr>
        <p:sp>
          <p:nvSpPr>
            <p:cNvPr id="67606" name="AutoShape 22"/>
            <p:cNvSpPr>
              <a:spLocks noChangeArrowheads="1"/>
            </p:cNvSpPr>
            <p:nvPr/>
          </p:nvSpPr>
          <p:spPr bwMode="auto">
            <a:xfrm>
              <a:off x="4443413" y="1682750"/>
              <a:ext cx="3789362" cy="4862513"/>
            </a:xfrm>
            <a:prstGeom prst="roundRect">
              <a:avLst>
                <a:gd name="adj" fmla="val 6773"/>
              </a:avLst>
            </a:prstGeom>
            <a:solidFill>
              <a:schemeClr val="bg1"/>
            </a:solidFill>
            <a:ln w="38100">
              <a:solidFill>
                <a:schemeClr val="tx2"/>
              </a:solidFill>
              <a:round/>
              <a:headEnd/>
              <a:tailEnd/>
            </a:ln>
            <a:effectLst>
              <a:outerShdw dist="71842" dir="2700000" algn="ctr" rotWithShape="0">
                <a:srgbClr val="B2B2B2"/>
              </a:outerShdw>
            </a:effectLst>
          </p:spPr>
          <p:txBody>
            <a:bodyPr wrap="none" lIns="91423" tIns="0" rIns="91423" bIns="45713" anchorCtr="1"/>
            <a:lstStyle/>
            <a:p>
              <a:pPr eaLnBrk="0" hangingPunct="0">
                <a:lnSpc>
                  <a:spcPct val="90000"/>
                </a:lnSpc>
              </a:pPr>
              <a:r>
                <a:rPr lang="en-US" sz="2000" b="1">
                  <a:latin typeface="+mj-lt"/>
                </a:rPr>
                <a:t>QAD Enterprise Applications</a:t>
              </a:r>
            </a:p>
          </p:txBody>
        </p:sp>
        <p:sp>
          <p:nvSpPr>
            <p:cNvPr id="67607" name="Text Box 23"/>
            <p:cNvSpPr txBox="1">
              <a:spLocks noChangeArrowheads="1"/>
            </p:cNvSpPr>
            <p:nvPr/>
          </p:nvSpPr>
          <p:spPr bwMode="auto">
            <a:xfrm>
              <a:off x="904875" y="1917700"/>
              <a:ext cx="1828800" cy="868363"/>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eaLnBrk="0" hangingPunct="0">
                <a:lnSpc>
                  <a:spcPct val="90000"/>
                </a:lnSpc>
              </a:pPr>
              <a:r>
                <a:rPr lang="en-US" sz="2000" b="1">
                  <a:latin typeface="+mj-lt"/>
                </a:rPr>
                <a:t>Receiving Clerk</a:t>
              </a:r>
            </a:p>
          </p:txBody>
        </p:sp>
        <p:sp>
          <p:nvSpPr>
            <p:cNvPr id="67608" name="Text Box 24"/>
            <p:cNvSpPr txBox="1">
              <a:spLocks noChangeArrowheads="1"/>
            </p:cNvSpPr>
            <p:nvPr/>
          </p:nvSpPr>
          <p:spPr bwMode="auto">
            <a:xfrm>
              <a:off x="904875" y="4129088"/>
              <a:ext cx="1828800" cy="868362"/>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eaLnBrk="0" hangingPunct="0">
                <a:lnSpc>
                  <a:spcPct val="90000"/>
                </a:lnSpc>
              </a:pPr>
              <a:r>
                <a:rPr lang="en-US" sz="2000" b="1">
                  <a:latin typeface="+mj-lt"/>
                </a:rPr>
                <a:t>Inventory Staff</a:t>
              </a:r>
            </a:p>
          </p:txBody>
        </p:sp>
        <p:sp>
          <p:nvSpPr>
            <p:cNvPr id="67609" name="AutoShape 25"/>
            <p:cNvSpPr>
              <a:spLocks noChangeArrowheads="1"/>
            </p:cNvSpPr>
            <p:nvPr/>
          </p:nvSpPr>
          <p:spPr bwMode="auto">
            <a:xfrm>
              <a:off x="4683125" y="212407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a:r>
                <a:rPr kumimoji="1" lang="en-US" sz="2000">
                  <a:latin typeface="+mj-lt"/>
                </a:rPr>
                <a:t>Receive Shipments</a:t>
              </a:r>
            </a:p>
          </p:txBody>
        </p:sp>
        <p:sp>
          <p:nvSpPr>
            <p:cNvPr id="67610" name="AutoShape 26"/>
            <p:cNvSpPr>
              <a:spLocks noChangeArrowheads="1"/>
            </p:cNvSpPr>
            <p:nvPr/>
          </p:nvSpPr>
          <p:spPr bwMode="auto">
            <a:xfrm>
              <a:off x="4683125" y="277177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eaLnBrk="0" hangingPunct="0"/>
              <a:r>
                <a:rPr kumimoji="1" lang="en-US" sz="2000">
                  <a:latin typeface="+mj-lt"/>
                </a:rPr>
                <a:t>Issue Stock</a:t>
              </a:r>
            </a:p>
          </p:txBody>
        </p:sp>
        <p:sp>
          <p:nvSpPr>
            <p:cNvPr id="67611" name="AutoShape 27"/>
            <p:cNvSpPr>
              <a:spLocks noChangeArrowheads="1"/>
            </p:cNvSpPr>
            <p:nvPr/>
          </p:nvSpPr>
          <p:spPr bwMode="auto">
            <a:xfrm>
              <a:off x="4683125" y="340042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eaLnBrk="0" hangingPunct="0"/>
              <a:r>
                <a:rPr kumimoji="1" lang="en-US" sz="2000">
                  <a:latin typeface="+mj-lt"/>
                </a:rPr>
                <a:t>Transfer Stock</a:t>
              </a:r>
            </a:p>
          </p:txBody>
        </p:sp>
        <p:sp>
          <p:nvSpPr>
            <p:cNvPr id="67612" name="AutoShape 28"/>
            <p:cNvSpPr>
              <a:spLocks noChangeArrowheads="1"/>
            </p:cNvSpPr>
            <p:nvPr/>
          </p:nvSpPr>
          <p:spPr bwMode="auto">
            <a:xfrm>
              <a:off x="4683125" y="402907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a:r>
                <a:rPr kumimoji="1" lang="en-US" sz="2000">
                  <a:latin typeface="+mj-lt"/>
                </a:rPr>
                <a:t>Prepare for Cycle Count</a:t>
              </a:r>
            </a:p>
          </p:txBody>
        </p:sp>
        <p:sp>
          <p:nvSpPr>
            <p:cNvPr id="67613" name="AutoShape 29"/>
            <p:cNvSpPr>
              <a:spLocks noChangeArrowheads="1"/>
            </p:cNvSpPr>
            <p:nvPr/>
          </p:nvSpPr>
          <p:spPr bwMode="auto">
            <a:xfrm>
              <a:off x="4683125" y="465772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a:r>
                <a:rPr kumimoji="1" lang="en-US" sz="2000">
                  <a:latin typeface="+mj-lt"/>
                </a:rPr>
                <a:t>Enter Cycle  Count Results</a:t>
              </a:r>
            </a:p>
          </p:txBody>
        </p:sp>
        <p:sp>
          <p:nvSpPr>
            <p:cNvPr id="67614" name="AutoShape 30"/>
            <p:cNvSpPr>
              <a:spLocks noChangeArrowheads="1"/>
            </p:cNvSpPr>
            <p:nvPr/>
          </p:nvSpPr>
          <p:spPr bwMode="auto">
            <a:xfrm>
              <a:off x="4683125" y="528637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a:r>
                <a:rPr kumimoji="1" lang="en-US" sz="1800">
                  <a:latin typeface="+mj-lt"/>
                </a:rPr>
                <a:t>Prepare for Physical Inventory</a:t>
              </a:r>
            </a:p>
          </p:txBody>
        </p:sp>
        <p:sp>
          <p:nvSpPr>
            <p:cNvPr id="67615" name="AutoShape 31"/>
            <p:cNvSpPr>
              <a:spLocks noChangeArrowheads="1"/>
            </p:cNvSpPr>
            <p:nvPr/>
          </p:nvSpPr>
          <p:spPr bwMode="auto">
            <a:xfrm>
              <a:off x="4683125" y="591502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a:r>
                <a:rPr kumimoji="1" lang="en-US" sz="1800">
                  <a:latin typeface="+mj-lt"/>
                </a:rPr>
                <a:t>Enter Physical Inventory Results</a:t>
              </a:r>
            </a:p>
          </p:txBody>
        </p:sp>
        <p:cxnSp>
          <p:nvCxnSpPr>
            <p:cNvPr id="67618" name="AutoShape 34"/>
            <p:cNvCxnSpPr>
              <a:cxnSpLocks noChangeShapeType="1"/>
              <a:stCxn id="67607" idx="3"/>
              <a:endCxn id="67609" idx="1"/>
            </p:cNvCxnSpPr>
            <p:nvPr/>
          </p:nvCxnSpPr>
          <p:spPr bwMode="auto">
            <a:xfrm>
              <a:off x="2733675" y="2352675"/>
              <a:ext cx="1949450" cy="0"/>
            </a:xfrm>
            <a:prstGeom prst="straightConnector1">
              <a:avLst/>
            </a:prstGeom>
            <a:noFill/>
            <a:ln w="38100">
              <a:solidFill>
                <a:schemeClr val="tx2"/>
              </a:solidFill>
              <a:round/>
              <a:headEnd/>
              <a:tailEnd type="triangle" w="med" len="med"/>
            </a:ln>
            <a:effectLst/>
          </p:spPr>
        </p:cxnSp>
        <p:cxnSp>
          <p:nvCxnSpPr>
            <p:cNvPr id="67619" name="AutoShape 35"/>
            <p:cNvCxnSpPr>
              <a:cxnSpLocks noChangeShapeType="1"/>
              <a:stCxn id="67608" idx="3"/>
              <a:endCxn id="67610" idx="1"/>
            </p:cNvCxnSpPr>
            <p:nvPr/>
          </p:nvCxnSpPr>
          <p:spPr bwMode="auto">
            <a:xfrm flipV="1">
              <a:off x="2733675" y="3000375"/>
              <a:ext cx="1949450" cy="1563688"/>
            </a:xfrm>
            <a:prstGeom prst="bentConnector3">
              <a:avLst>
                <a:gd name="adj1" fmla="val 50000"/>
              </a:avLst>
            </a:prstGeom>
            <a:noFill/>
            <a:ln w="38100">
              <a:solidFill>
                <a:schemeClr val="tx2"/>
              </a:solidFill>
              <a:miter lim="800000"/>
              <a:headEnd/>
              <a:tailEnd type="triangle" w="med" len="med"/>
            </a:ln>
            <a:effectLst/>
          </p:spPr>
        </p:cxnSp>
        <p:cxnSp>
          <p:nvCxnSpPr>
            <p:cNvPr id="67620" name="AutoShape 36"/>
            <p:cNvCxnSpPr>
              <a:cxnSpLocks noChangeShapeType="1"/>
              <a:stCxn id="67608" idx="3"/>
              <a:endCxn id="67611" idx="1"/>
            </p:cNvCxnSpPr>
            <p:nvPr/>
          </p:nvCxnSpPr>
          <p:spPr bwMode="auto">
            <a:xfrm flipV="1">
              <a:off x="2733675" y="3629025"/>
              <a:ext cx="1949450" cy="935038"/>
            </a:xfrm>
            <a:prstGeom prst="bentConnector3">
              <a:avLst>
                <a:gd name="adj1" fmla="val 50000"/>
              </a:avLst>
            </a:prstGeom>
            <a:noFill/>
            <a:ln w="38100">
              <a:solidFill>
                <a:schemeClr val="tx2"/>
              </a:solidFill>
              <a:miter lim="800000"/>
              <a:headEnd/>
              <a:tailEnd type="triangle" w="med" len="med"/>
            </a:ln>
            <a:effectLst/>
          </p:spPr>
        </p:cxnSp>
        <p:cxnSp>
          <p:nvCxnSpPr>
            <p:cNvPr id="67621" name="AutoShape 37"/>
            <p:cNvCxnSpPr>
              <a:cxnSpLocks noChangeShapeType="1"/>
              <a:stCxn id="67608" idx="3"/>
              <a:endCxn id="67612" idx="1"/>
            </p:cNvCxnSpPr>
            <p:nvPr/>
          </p:nvCxnSpPr>
          <p:spPr bwMode="auto">
            <a:xfrm flipV="1">
              <a:off x="2733675" y="4257675"/>
              <a:ext cx="1949450" cy="306388"/>
            </a:xfrm>
            <a:prstGeom prst="bentConnector3">
              <a:avLst>
                <a:gd name="adj1" fmla="val 50000"/>
              </a:avLst>
            </a:prstGeom>
            <a:noFill/>
            <a:ln w="38100">
              <a:solidFill>
                <a:schemeClr val="tx2"/>
              </a:solidFill>
              <a:miter lim="800000"/>
              <a:headEnd/>
              <a:tailEnd type="triangle" w="med" len="med"/>
            </a:ln>
            <a:effectLst/>
          </p:spPr>
        </p:cxnSp>
        <p:cxnSp>
          <p:nvCxnSpPr>
            <p:cNvPr id="67622" name="AutoShape 38"/>
            <p:cNvCxnSpPr>
              <a:cxnSpLocks noChangeShapeType="1"/>
              <a:stCxn id="67608" idx="3"/>
              <a:endCxn id="67613" idx="1"/>
            </p:cNvCxnSpPr>
            <p:nvPr/>
          </p:nvCxnSpPr>
          <p:spPr bwMode="auto">
            <a:xfrm>
              <a:off x="2733675" y="4564063"/>
              <a:ext cx="1949450" cy="322262"/>
            </a:xfrm>
            <a:prstGeom prst="bentConnector3">
              <a:avLst>
                <a:gd name="adj1" fmla="val 50000"/>
              </a:avLst>
            </a:prstGeom>
            <a:noFill/>
            <a:ln w="38100">
              <a:solidFill>
                <a:schemeClr val="tx2"/>
              </a:solidFill>
              <a:miter lim="800000"/>
              <a:headEnd/>
              <a:tailEnd type="triangle" w="med" len="med"/>
            </a:ln>
            <a:effectLst/>
          </p:spPr>
        </p:cxnSp>
        <p:cxnSp>
          <p:nvCxnSpPr>
            <p:cNvPr id="67623" name="AutoShape 39"/>
            <p:cNvCxnSpPr>
              <a:cxnSpLocks noChangeShapeType="1"/>
              <a:stCxn id="67608" idx="3"/>
              <a:endCxn id="67614" idx="1"/>
            </p:cNvCxnSpPr>
            <p:nvPr/>
          </p:nvCxnSpPr>
          <p:spPr bwMode="auto">
            <a:xfrm>
              <a:off x="2733675" y="4564063"/>
              <a:ext cx="1949450" cy="950912"/>
            </a:xfrm>
            <a:prstGeom prst="bentConnector3">
              <a:avLst>
                <a:gd name="adj1" fmla="val 50000"/>
              </a:avLst>
            </a:prstGeom>
            <a:noFill/>
            <a:ln w="38100">
              <a:solidFill>
                <a:schemeClr val="tx2"/>
              </a:solidFill>
              <a:miter lim="800000"/>
              <a:headEnd/>
              <a:tailEnd type="triangle" w="med" len="med"/>
            </a:ln>
            <a:effectLst/>
          </p:spPr>
        </p:cxnSp>
        <p:cxnSp>
          <p:nvCxnSpPr>
            <p:cNvPr id="67624" name="AutoShape 40"/>
            <p:cNvCxnSpPr>
              <a:cxnSpLocks noChangeShapeType="1"/>
              <a:stCxn id="67608" idx="3"/>
              <a:endCxn id="67615" idx="1"/>
            </p:cNvCxnSpPr>
            <p:nvPr/>
          </p:nvCxnSpPr>
          <p:spPr bwMode="auto">
            <a:xfrm>
              <a:off x="2733675" y="4564063"/>
              <a:ext cx="1949450" cy="1579562"/>
            </a:xfrm>
            <a:prstGeom prst="bentConnector3">
              <a:avLst>
                <a:gd name="adj1" fmla="val 50000"/>
              </a:avLst>
            </a:prstGeom>
            <a:noFill/>
            <a:ln w="38100">
              <a:solidFill>
                <a:schemeClr val="tx2"/>
              </a:solidFill>
              <a:miter lim="800000"/>
              <a:headEnd/>
              <a:tailEnd type="triangle" w="med" len="med"/>
            </a:ln>
            <a:effectLst/>
          </p:spPr>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idx="1"/>
          </p:nvPr>
        </p:nvSpPr>
        <p:spPr/>
        <p:txBody>
          <a:bodyPr/>
          <a:lstStyle/>
          <a:p>
            <a:pPr>
              <a:lnSpc>
                <a:spcPct val="100000"/>
              </a:lnSpc>
            </a:pPr>
            <a:r>
              <a:rPr lang="en-US"/>
              <a:t>Identify some key business considerations before setting up Inventory Control in QAD Enterprise Applications </a:t>
            </a:r>
          </a:p>
          <a:p>
            <a:pPr>
              <a:lnSpc>
                <a:spcPct val="100000"/>
              </a:lnSpc>
            </a:pPr>
            <a:r>
              <a:rPr lang="en-US"/>
              <a:t>Set up Inventory Control in QAD Enterprise Applications</a:t>
            </a:r>
          </a:p>
          <a:p>
            <a:pPr>
              <a:lnSpc>
                <a:spcPct val="100000"/>
              </a:lnSpc>
            </a:pPr>
            <a:r>
              <a:rPr lang="en-US"/>
              <a:t>Process Inventory in QAD Enterprise Applications</a:t>
            </a:r>
          </a:p>
        </p:txBody>
      </p:sp>
      <p:sp>
        <p:nvSpPr>
          <p:cNvPr id="62468" name="Rectangle 4"/>
          <p:cNvSpPr>
            <a:spLocks noGrp="1" noChangeArrowheads="1"/>
          </p:cNvSpPr>
          <p:nvPr>
            <p:ph type="title"/>
          </p:nvPr>
        </p:nvSpPr>
        <p:spPr>
          <a:noFill/>
          <a:ln/>
        </p:spPr>
        <p:txBody>
          <a:bodyPr/>
          <a:lstStyle/>
          <a:p>
            <a:r>
              <a:rPr lang="en-US"/>
              <a:t>Course Objectives</a:t>
            </a:r>
          </a:p>
        </p:txBody>
      </p:sp>
      <p:sp>
        <p:nvSpPr>
          <p:cNvPr id="4" name="Footer Placeholder 3"/>
          <p:cNvSpPr>
            <a:spLocks noGrp="1"/>
          </p:cNvSpPr>
          <p:nvPr>
            <p:ph type="ftr" sz="quarter" idx="10"/>
          </p:nvPr>
        </p:nvSpPr>
        <p:spPr/>
        <p:txBody>
          <a:bodyPr/>
          <a:lstStyle/>
          <a:p>
            <a:r>
              <a:rPr lang="en-US"/>
              <a:t>IC-IN-070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1474</TotalTime>
  <Words>459</Words>
  <Application>Microsoft Office PowerPoint</Application>
  <PresentationFormat>On-screen Show (4:3)</PresentationFormat>
  <Paragraphs>110</Paragraphs>
  <Slides>11</Slides>
  <Notes>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11</vt:i4>
      </vt:variant>
    </vt:vector>
  </HeadingPairs>
  <TitlesOfParts>
    <vt:vector size="14" baseType="lpstr">
      <vt:lpstr>1_EX06PP_template</vt:lpstr>
      <vt:lpstr>QAD 2010 Template</vt:lpstr>
      <vt:lpstr>Clip</vt:lpstr>
      <vt:lpstr>QAD Enterprise Applications Standard Edition</vt:lpstr>
      <vt:lpstr>Slide 2</vt:lpstr>
      <vt:lpstr>Facilities</vt:lpstr>
      <vt:lpstr>Introduction</vt:lpstr>
      <vt:lpstr>Key Events</vt:lpstr>
      <vt:lpstr>Terminology</vt:lpstr>
      <vt:lpstr>Inventory Flow</vt:lpstr>
      <vt:lpstr>Inventory Control Users</vt:lpstr>
      <vt:lpstr>Course Objectives</vt:lpstr>
      <vt:lpstr>Related Courses</vt:lpstr>
      <vt:lpstr>Summary</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mdf</cp:lastModifiedBy>
  <cp:revision>74</cp:revision>
  <dcterms:created xsi:type="dcterms:W3CDTF">2000-12-07T01:08:11Z</dcterms:created>
  <dcterms:modified xsi:type="dcterms:W3CDTF">2011-02-09T21:38:00Z</dcterms:modified>
</cp:coreProperties>
</file>