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679" r:id="rId2"/>
  </p:sldMasterIdLst>
  <p:notesMasterIdLst>
    <p:notesMasterId r:id="rId17"/>
  </p:notesMasterIdLst>
  <p:handoutMasterIdLst>
    <p:handoutMasterId r:id="rId18"/>
  </p:handoutMasterIdLst>
  <p:sldIdLst>
    <p:sldId id="256" r:id="rId3"/>
    <p:sldId id="257" r:id="rId4"/>
    <p:sldId id="268" r:id="rId5"/>
    <p:sldId id="269" r:id="rId6"/>
    <p:sldId id="258" r:id="rId7"/>
    <p:sldId id="259" r:id="rId8"/>
    <p:sldId id="260" r:id="rId9"/>
    <p:sldId id="261" r:id="rId10"/>
    <p:sldId id="262" r:id="rId11"/>
    <p:sldId id="265" r:id="rId12"/>
    <p:sldId id="266" r:id="rId13"/>
    <p:sldId id="267" r:id="rId14"/>
    <p:sldId id="263" r:id="rId15"/>
    <p:sldId id="264" r:id="rId1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2F5389"/>
    <a:srgbClr val="C9D8ED"/>
    <a:srgbClr val="32578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308"/>
    </p:cViewPr>
  </p:sorterViewPr>
  <p:notesViewPr>
    <p:cSldViewPr snapToGrid="0">
      <p:cViewPr varScale="1">
        <p:scale>
          <a:sx n="55" d="100"/>
          <a:sy n="55" d="100"/>
        </p:scale>
        <p:origin x="-1878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7A5040DC-C5AA-4FCF-BF4E-AFF0E0E3479D}" type="datetime1">
              <a:rPr lang="en-US"/>
              <a:pPr>
                <a:defRPr/>
              </a:pPr>
              <a:t>2/9/2011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B2DD9B8-2F24-4C26-BEC9-5378F005D3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2BC8FED8-6656-4449-AAB8-2543C62CCC5F}" type="datetime1">
              <a:rPr lang="en-US"/>
              <a:pPr>
                <a:defRPr/>
              </a:pPr>
              <a:t>2/9/2011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4E40E98-B8E3-4A8B-AC6F-477278859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250113" y="6619875"/>
            <a:ext cx="1827212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8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066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bg2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chemeClr val="bg2"/>
                </a:solidFill>
              </a:rPr>
              <a:t>Introduction to Inventory Control</a:t>
            </a:r>
          </a:p>
          <a:p>
            <a:pPr eaLnBrk="1" hangingPunct="1">
              <a:lnSpc>
                <a:spcPct val="100000"/>
              </a:lnSpc>
            </a:pPr>
            <a:r>
              <a:rPr lang="en-US" b="1" smtClean="0"/>
              <a:t>Business Considerations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Set up Inventory Control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Process Inventory in QAD Enterprise Applications </a:t>
            </a:r>
          </a:p>
        </p:txBody>
      </p:sp>
      <p:sp>
        <p:nvSpPr>
          <p:cNvPr id="4100" name="Rectangle 206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0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Warehousing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IC-BN-080</a:t>
            </a:r>
          </a:p>
        </p:txBody>
      </p:sp>
      <p:grpSp>
        <p:nvGrpSpPr>
          <p:cNvPr id="12292" name="Group 311"/>
          <p:cNvGrpSpPr>
            <a:grpSpLocks/>
          </p:cNvGrpSpPr>
          <p:nvPr/>
        </p:nvGrpSpPr>
        <p:grpSpPr bwMode="auto">
          <a:xfrm>
            <a:off x="1819275" y="1266825"/>
            <a:ext cx="5492750" cy="4445000"/>
            <a:chOff x="1140" y="1092"/>
            <a:chExt cx="3460" cy="2800"/>
          </a:xfrm>
        </p:grpSpPr>
        <p:grpSp>
          <p:nvGrpSpPr>
            <p:cNvPr id="12293" name="Group 261"/>
            <p:cNvGrpSpPr>
              <a:grpSpLocks/>
            </p:cNvGrpSpPr>
            <p:nvPr/>
          </p:nvGrpSpPr>
          <p:grpSpPr bwMode="auto">
            <a:xfrm>
              <a:off x="1140" y="1092"/>
              <a:ext cx="3460" cy="2800"/>
              <a:chOff x="4337" y="513"/>
              <a:chExt cx="1006" cy="814"/>
            </a:xfrm>
          </p:grpSpPr>
          <p:grpSp>
            <p:nvGrpSpPr>
              <p:cNvPr id="12300" name="Group 262"/>
              <p:cNvGrpSpPr>
                <a:grpSpLocks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12325" name="Group 263"/>
                <p:cNvGrpSpPr>
                  <a:grpSpLocks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12346" name="Rectangle 264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47" name="Freeform 265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48" name="Freeform 266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2326" name="Group 267"/>
                <p:cNvGrpSpPr>
                  <a:grpSpLocks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30988" name="Rectangle 268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0989" name="Freeform 269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0990" name="Freeform 270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2327" name="Group 271"/>
                <p:cNvGrpSpPr>
                  <a:grpSpLocks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12340" name="Rectangle 272"/>
                  <p:cNvSpPr>
                    <a:spLocks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41" name="Freeform 273"/>
                  <p:cNvSpPr>
                    <a:spLocks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42" name="Freeform 274"/>
                  <p:cNvSpPr>
                    <a:spLocks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2328" name="Group 275"/>
                <p:cNvGrpSpPr>
                  <a:grpSpLocks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12337" name="Rectangle 276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8" name="Freeform 277"/>
                  <p:cNvSpPr>
                    <a:spLocks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9" name="Freeform 278"/>
                  <p:cNvSpPr>
                    <a:spLocks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2329" name="Group 279"/>
                <p:cNvGrpSpPr>
                  <a:grpSpLocks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12334" name="Rectangle 280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5" name="Freeform 281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6" name="Freeform 282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2330" name="Group 283"/>
                <p:cNvGrpSpPr>
                  <a:grpSpLocks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12331" name="Rectangle 284"/>
                  <p:cNvSpPr>
                    <a:spLocks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2" name="Freeform 285"/>
                  <p:cNvSpPr>
                    <a:spLocks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3" name="Freeform 286"/>
                  <p:cNvSpPr>
                    <a:spLocks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2301" name="Group 287"/>
              <p:cNvGrpSpPr>
                <a:grpSpLocks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12322" name="Rectangle 288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3" name="Freeform 289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4" name="Freeform 290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2302" name="Group 291"/>
              <p:cNvGrpSpPr>
                <a:grpSpLocks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31012" name="Rectangle 292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tx1">
                    <a:lumMod val="25000"/>
                    <a:lumOff val="75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1013" name="Freeform 293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tx1">
                    <a:lumMod val="25000"/>
                    <a:lumOff val="75000"/>
                  </a:schemeClr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1014" name="Freeform 294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2303" name="Group 295"/>
              <p:cNvGrpSpPr>
                <a:grpSpLocks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12316" name="Rectangle 296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7" name="Freeform 297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8" name="Freeform 298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2304" name="Group 299"/>
              <p:cNvGrpSpPr>
                <a:grpSpLocks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12313" name="Rectangle 300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4" name="Freeform 301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5" name="Freeform 302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2305" name="Group 303"/>
              <p:cNvGrpSpPr>
                <a:grpSpLocks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12310" name="Rectangle 304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1" name="Freeform 305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2" name="Freeform 306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2306" name="Group 307"/>
              <p:cNvGrpSpPr>
                <a:grpSpLocks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12307" name="Rectangle 308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08" name="Freeform 309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09" name="Freeform 310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30921" name="Text Box 201"/>
            <p:cNvSpPr txBox="1">
              <a:spLocks noChangeArrowheads="1"/>
            </p:cNvSpPr>
            <p:nvPr/>
          </p:nvSpPr>
          <p:spPr bwMode="auto">
            <a:xfrm>
              <a:off x="2588" y="3246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5</a:t>
              </a:r>
            </a:p>
          </p:txBody>
        </p:sp>
        <p:sp>
          <p:nvSpPr>
            <p:cNvPr id="30917" name="Text Box 197"/>
            <p:cNvSpPr txBox="1">
              <a:spLocks noChangeArrowheads="1"/>
            </p:cNvSpPr>
            <p:nvPr/>
          </p:nvSpPr>
          <p:spPr bwMode="auto">
            <a:xfrm>
              <a:off x="2580" y="1404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1</a:t>
              </a:r>
            </a:p>
          </p:txBody>
        </p:sp>
        <p:sp>
          <p:nvSpPr>
            <p:cNvPr id="30918" name="Text Box 198"/>
            <p:cNvSpPr txBox="1">
              <a:spLocks noChangeArrowheads="1"/>
            </p:cNvSpPr>
            <p:nvPr/>
          </p:nvSpPr>
          <p:spPr bwMode="auto">
            <a:xfrm>
              <a:off x="2076" y="2322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2</a:t>
              </a:r>
            </a:p>
          </p:txBody>
        </p:sp>
        <p:sp>
          <p:nvSpPr>
            <p:cNvPr id="30919" name="Text Box 199"/>
            <p:cNvSpPr txBox="1">
              <a:spLocks noChangeArrowheads="1"/>
            </p:cNvSpPr>
            <p:nvPr/>
          </p:nvSpPr>
          <p:spPr bwMode="auto">
            <a:xfrm>
              <a:off x="3138" y="2346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3</a:t>
              </a:r>
            </a:p>
          </p:txBody>
        </p:sp>
        <p:sp>
          <p:nvSpPr>
            <p:cNvPr id="30920" name="Text Box 200"/>
            <p:cNvSpPr txBox="1">
              <a:spLocks noChangeArrowheads="1"/>
            </p:cNvSpPr>
            <p:nvPr/>
          </p:nvSpPr>
          <p:spPr bwMode="auto">
            <a:xfrm>
              <a:off x="1474" y="3246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4</a:t>
              </a:r>
            </a:p>
          </p:txBody>
        </p:sp>
        <p:sp>
          <p:nvSpPr>
            <p:cNvPr id="30922" name="Text Box 202"/>
            <p:cNvSpPr txBox="1">
              <a:spLocks noChangeArrowheads="1"/>
            </p:cNvSpPr>
            <p:nvPr/>
          </p:nvSpPr>
          <p:spPr bwMode="auto">
            <a:xfrm>
              <a:off x="3714" y="3205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6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>
          <a:xfrm>
            <a:off x="552450" y="1147763"/>
            <a:ext cx="8029575" cy="4643437"/>
          </a:xfrm>
          <a:noFill/>
        </p:spPr>
        <p:txBody>
          <a:bodyPr/>
          <a:lstStyle/>
          <a:p>
            <a:pPr eaLnBrk="1" hangingPunct="1">
              <a:lnSpc>
                <a:spcPct val="100000"/>
              </a:lnSpc>
              <a:buFont typeface="Webdings" pitchFamily="18" charset="2"/>
              <a:buNone/>
            </a:pPr>
            <a:r>
              <a:rPr lang="en-US" b="1" dirty="0" smtClean="0"/>
              <a:t>Inventory Management</a:t>
            </a:r>
            <a:br>
              <a:rPr lang="en-US" b="1" dirty="0" smtClean="0"/>
            </a:br>
            <a:r>
              <a:rPr lang="en-US" b="1" dirty="0" smtClean="0"/>
              <a:t>and Transaction Management</a:t>
            </a:r>
          </a:p>
          <a:p>
            <a:pPr eaLnBrk="1" hangingPunct="1">
              <a:lnSpc>
                <a:spcPct val="100000"/>
              </a:lnSpc>
              <a:buFont typeface="Webdings" pitchFamily="18" charset="2"/>
              <a:buNone/>
            </a:pPr>
            <a:endParaRPr lang="en-US" sz="1000" b="1" dirty="0" smtClean="0"/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Batch Control</a:t>
            </a:r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Lot Control</a:t>
            </a:r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Work Order Control</a:t>
            </a:r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Controlled Substance</a:t>
            </a:r>
          </a:p>
        </p:txBody>
      </p:sp>
      <p:sp>
        <p:nvSpPr>
          <p:cNvPr id="13315" name="Rectangle 2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Regulatory Attributes Module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IC-BN-090</a:t>
            </a:r>
          </a:p>
        </p:txBody>
      </p:sp>
      <p:grpSp>
        <p:nvGrpSpPr>
          <p:cNvPr id="13317" name="Group 41"/>
          <p:cNvGrpSpPr>
            <a:grpSpLocks/>
          </p:cNvGrpSpPr>
          <p:nvPr/>
        </p:nvGrpSpPr>
        <p:grpSpPr bwMode="auto">
          <a:xfrm>
            <a:off x="6172200" y="3133725"/>
            <a:ext cx="2063750" cy="2244725"/>
            <a:chOff x="3879" y="2259"/>
            <a:chExt cx="1300" cy="1414"/>
          </a:xfrm>
        </p:grpSpPr>
        <p:sp>
          <p:nvSpPr>
            <p:cNvPr id="13318" name="Freeform 42"/>
            <p:cNvSpPr>
              <a:spLocks/>
            </p:cNvSpPr>
            <p:nvPr/>
          </p:nvSpPr>
          <p:spPr bwMode="auto">
            <a:xfrm>
              <a:off x="3879" y="2429"/>
              <a:ext cx="1300" cy="1244"/>
            </a:xfrm>
            <a:custGeom>
              <a:avLst/>
              <a:gdLst>
                <a:gd name="T0" fmla="*/ 0 w 1266"/>
                <a:gd name="T1" fmla="*/ 0 h 1211"/>
                <a:gd name="T2" fmla="*/ 148 w 1266"/>
                <a:gd name="T3" fmla="*/ 194 h 1211"/>
                <a:gd name="T4" fmla="*/ 148 w 1266"/>
                <a:gd name="T5" fmla="*/ 1017 h 1211"/>
                <a:gd name="T6" fmla="*/ 156 w 1266"/>
                <a:gd name="T7" fmla="*/ 1051 h 1211"/>
                <a:gd name="T8" fmla="*/ 167 w 1266"/>
                <a:gd name="T9" fmla="*/ 1069 h 1211"/>
                <a:gd name="T10" fmla="*/ 180 w 1266"/>
                <a:gd name="T11" fmla="*/ 1090 h 1211"/>
                <a:gd name="T12" fmla="*/ 197 w 1266"/>
                <a:gd name="T13" fmla="*/ 1099 h 1211"/>
                <a:gd name="T14" fmla="*/ 222 w 1266"/>
                <a:gd name="T15" fmla="*/ 1118 h 1211"/>
                <a:gd name="T16" fmla="*/ 249 w 1266"/>
                <a:gd name="T17" fmla="*/ 1131 h 1211"/>
                <a:gd name="T18" fmla="*/ 280 w 1266"/>
                <a:gd name="T19" fmla="*/ 1144 h 1211"/>
                <a:gd name="T20" fmla="*/ 318 w 1266"/>
                <a:gd name="T21" fmla="*/ 1156 h 1211"/>
                <a:gd name="T22" fmla="*/ 356 w 1266"/>
                <a:gd name="T23" fmla="*/ 1170 h 1211"/>
                <a:gd name="T24" fmla="*/ 393 w 1266"/>
                <a:gd name="T25" fmla="*/ 1178 h 1211"/>
                <a:gd name="T26" fmla="*/ 438 w 1266"/>
                <a:gd name="T27" fmla="*/ 1188 h 1211"/>
                <a:gd name="T28" fmla="*/ 483 w 1266"/>
                <a:gd name="T29" fmla="*/ 1195 h 1211"/>
                <a:gd name="T30" fmla="*/ 525 w 1266"/>
                <a:gd name="T31" fmla="*/ 1201 h 1211"/>
                <a:gd name="T32" fmla="*/ 565 w 1266"/>
                <a:gd name="T33" fmla="*/ 1205 h 1211"/>
                <a:gd name="T34" fmla="*/ 612 w 1266"/>
                <a:gd name="T35" fmla="*/ 1208 h 1211"/>
                <a:gd name="T36" fmla="*/ 662 w 1266"/>
                <a:gd name="T37" fmla="*/ 1211 h 1211"/>
                <a:gd name="T38" fmla="*/ 720 w 1266"/>
                <a:gd name="T39" fmla="*/ 1211 h 1211"/>
                <a:gd name="T40" fmla="*/ 777 w 1266"/>
                <a:gd name="T41" fmla="*/ 1208 h 1211"/>
                <a:gd name="T42" fmla="*/ 832 w 1266"/>
                <a:gd name="T43" fmla="*/ 1205 h 1211"/>
                <a:gd name="T44" fmla="*/ 884 w 1266"/>
                <a:gd name="T45" fmla="*/ 1201 h 1211"/>
                <a:gd name="T46" fmla="*/ 937 w 1266"/>
                <a:gd name="T47" fmla="*/ 1194 h 1211"/>
                <a:gd name="T48" fmla="*/ 975 w 1266"/>
                <a:gd name="T49" fmla="*/ 1188 h 1211"/>
                <a:gd name="T50" fmla="*/ 1023 w 1266"/>
                <a:gd name="T51" fmla="*/ 1177 h 1211"/>
                <a:gd name="T52" fmla="*/ 1062 w 1266"/>
                <a:gd name="T53" fmla="*/ 1166 h 1211"/>
                <a:gd name="T54" fmla="*/ 1098 w 1266"/>
                <a:gd name="T55" fmla="*/ 1156 h 1211"/>
                <a:gd name="T56" fmla="*/ 1134 w 1266"/>
                <a:gd name="T57" fmla="*/ 1144 h 1211"/>
                <a:gd name="T58" fmla="*/ 1167 w 1266"/>
                <a:gd name="T59" fmla="*/ 1131 h 1211"/>
                <a:gd name="T60" fmla="*/ 1192 w 1266"/>
                <a:gd name="T61" fmla="*/ 1118 h 1211"/>
                <a:gd name="T62" fmla="*/ 1216 w 1266"/>
                <a:gd name="T63" fmla="*/ 1099 h 1211"/>
                <a:gd name="T64" fmla="*/ 1232 w 1266"/>
                <a:gd name="T65" fmla="*/ 1087 h 1211"/>
                <a:gd name="T66" fmla="*/ 1247 w 1266"/>
                <a:gd name="T67" fmla="*/ 1072 h 1211"/>
                <a:gd name="T68" fmla="*/ 1261 w 1266"/>
                <a:gd name="T69" fmla="*/ 1048 h 1211"/>
                <a:gd name="T70" fmla="*/ 1265 w 1266"/>
                <a:gd name="T71" fmla="*/ 1022 h 1211"/>
                <a:gd name="T72" fmla="*/ 1266 w 1266"/>
                <a:gd name="T73" fmla="*/ 9 h 1211"/>
                <a:gd name="T74" fmla="*/ 0 w 1266"/>
                <a:gd name="T75" fmla="*/ 0 h 121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66"/>
                <a:gd name="T115" fmla="*/ 0 h 1211"/>
                <a:gd name="T116" fmla="*/ 1266 w 1266"/>
                <a:gd name="T117" fmla="*/ 1211 h 121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66" h="1211">
                  <a:moveTo>
                    <a:pt x="0" y="0"/>
                  </a:moveTo>
                  <a:lnTo>
                    <a:pt x="148" y="194"/>
                  </a:lnTo>
                  <a:lnTo>
                    <a:pt x="148" y="1017"/>
                  </a:lnTo>
                  <a:lnTo>
                    <a:pt x="156" y="1051"/>
                  </a:lnTo>
                  <a:lnTo>
                    <a:pt x="167" y="1069"/>
                  </a:lnTo>
                  <a:lnTo>
                    <a:pt x="180" y="1090"/>
                  </a:lnTo>
                  <a:lnTo>
                    <a:pt x="197" y="1099"/>
                  </a:lnTo>
                  <a:lnTo>
                    <a:pt x="222" y="1118"/>
                  </a:lnTo>
                  <a:lnTo>
                    <a:pt x="249" y="1131"/>
                  </a:lnTo>
                  <a:lnTo>
                    <a:pt x="280" y="1144"/>
                  </a:lnTo>
                  <a:lnTo>
                    <a:pt x="318" y="1156"/>
                  </a:lnTo>
                  <a:lnTo>
                    <a:pt x="356" y="1170"/>
                  </a:lnTo>
                  <a:lnTo>
                    <a:pt x="393" y="1178"/>
                  </a:lnTo>
                  <a:lnTo>
                    <a:pt x="438" y="1188"/>
                  </a:lnTo>
                  <a:lnTo>
                    <a:pt x="483" y="1195"/>
                  </a:lnTo>
                  <a:lnTo>
                    <a:pt x="525" y="1201"/>
                  </a:lnTo>
                  <a:lnTo>
                    <a:pt x="565" y="1205"/>
                  </a:lnTo>
                  <a:lnTo>
                    <a:pt x="612" y="1208"/>
                  </a:lnTo>
                  <a:lnTo>
                    <a:pt x="662" y="1211"/>
                  </a:lnTo>
                  <a:lnTo>
                    <a:pt x="720" y="1211"/>
                  </a:lnTo>
                  <a:lnTo>
                    <a:pt x="777" y="1208"/>
                  </a:lnTo>
                  <a:lnTo>
                    <a:pt x="832" y="1205"/>
                  </a:lnTo>
                  <a:lnTo>
                    <a:pt x="884" y="1201"/>
                  </a:lnTo>
                  <a:lnTo>
                    <a:pt x="937" y="1194"/>
                  </a:lnTo>
                  <a:lnTo>
                    <a:pt x="975" y="1188"/>
                  </a:lnTo>
                  <a:lnTo>
                    <a:pt x="1023" y="1177"/>
                  </a:lnTo>
                  <a:lnTo>
                    <a:pt x="1062" y="1166"/>
                  </a:lnTo>
                  <a:lnTo>
                    <a:pt x="1098" y="1156"/>
                  </a:lnTo>
                  <a:lnTo>
                    <a:pt x="1134" y="1144"/>
                  </a:lnTo>
                  <a:lnTo>
                    <a:pt x="1167" y="1131"/>
                  </a:lnTo>
                  <a:lnTo>
                    <a:pt x="1192" y="1118"/>
                  </a:lnTo>
                  <a:lnTo>
                    <a:pt x="1216" y="1099"/>
                  </a:lnTo>
                  <a:lnTo>
                    <a:pt x="1232" y="1087"/>
                  </a:lnTo>
                  <a:lnTo>
                    <a:pt x="1247" y="1072"/>
                  </a:lnTo>
                  <a:lnTo>
                    <a:pt x="1261" y="1048"/>
                  </a:lnTo>
                  <a:lnTo>
                    <a:pt x="1265" y="1022"/>
                  </a:lnTo>
                  <a:lnTo>
                    <a:pt x="1266" y="9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9D8ED"/>
                </a:gs>
                <a:gs pos="50000">
                  <a:srgbClr val="EFF3FA"/>
                </a:gs>
                <a:gs pos="100000">
                  <a:srgbClr val="C9D8ED"/>
                </a:gs>
              </a:gsLst>
              <a:lin ang="0" scaled="1"/>
            </a:gradFill>
            <a:ln w="38100">
              <a:solidFill>
                <a:srgbClr val="99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19" name="Freeform 43"/>
            <p:cNvSpPr>
              <a:spLocks/>
            </p:cNvSpPr>
            <p:nvPr/>
          </p:nvSpPr>
          <p:spPr bwMode="auto">
            <a:xfrm>
              <a:off x="3879" y="2259"/>
              <a:ext cx="1300" cy="361"/>
            </a:xfrm>
            <a:custGeom>
              <a:avLst/>
              <a:gdLst>
                <a:gd name="T0" fmla="*/ 0 w 1300"/>
                <a:gd name="T1" fmla="*/ 168 h 361"/>
                <a:gd name="T2" fmla="*/ 213 w 1300"/>
                <a:gd name="T3" fmla="*/ 104 h 361"/>
                <a:gd name="T4" fmla="*/ 233 w 1300"/>
                <a:gd name="T5" fmla="*/ 87 h 361"/>
                <a:gd name="T6" fmla="*/ 260 w 1300"/>
                <a:gd name="T7" fmla="*/ 73 h 361"/>
                <a:gd name="T8" fmla="*/ 287 w 1300"/>
                <a:gd name="T9" fmla="*/ 63 h 361"/>
                <a:gd name="T10" fmla="*/ 316 w 1300"/>
                <a:gd name="T11" fmla="*/ 51 h 361"/>
                <a:gd name="T12" fmla="*/ 349 w 1300"/>
                <a:gd name="T13" fmla="*/ 42 h 361"/>
                <a:gd name="T14" fmla="*/ 381 w 1300"/>
                <a:gd name="T15" fmla="*/ 35 h 361"/>
                <a:gd name="T16" fmla="*/ 417 w 1300"/>
                <a:gd name="T17" fmla="*/ 26 h 361"/>
                <a:gd name="T18" fmla="*/ 453 w 1300"/>
                <a:gd name="T19" fmla="*/ 19 h 361"/>
                <a:gd name="T20" fmla="*/ 495 w 1300"/>
                <a:gd name="T21" fmla="*/ 12 h 361"/>
                <a:gd name="T22" fmla="*/ 541 w 1300"/>
                <a:gd name="T23" fmla="*/ 8 h 361"/>
                <a:gd name="T24" fmla="*/ 600 w 1300"/>
                <a:gd name="T25" fmla="*/ 3 h 361"/>
                <a:gd name="T26" fmla="*/ 673 w 1300"/>
                <a:gd name="T27" fmla="*/ 0 h 361"/>
                <a:gd name="T28" fmla="*/ 751 w 1300"/>
                <a:gd name="T29" fmla="*/ 0 h 361"/>
                <a:gd name="T30" fmla="*/ 824 w 1300"/>
                <a:gd name="T31" fmla="*/ 3 h 361"/>
                <a:gd name="T32" fmla="*/ 906 w 1300"/>
                <a:gd name="T33" fmla="*/ 10 h 361"/>
                <a:gd name="T34" fmla="*/ 970 w 1300"/>
                <a:gd name="T35" fmla="*/ 17 h 361"/>
                <a:gd name="T36" fmla="*/ 1034 w 1300"/>
                <a:gd name="T37" fmla="*/ 28 h 361"/>
                <a:gd name="T38" fmla="*/ 1092 w 1300"/>
                <a:gd name="T39" fmla="*/ 41 h 361"/>
                <a:gd name="T40" fmla="*/ 1147 w 1300"/>
                <a:gd name="T41" fmla="*/ 57 h 361"/>
                <a:gd name="T42" fmla="*/ 1193 w 1300"/>
                <a:gd name="T43" fmla="*/ 75 h 361"/>
                <a:gd name="T44" fmla="*/ 1232 w 1300"/>
                <a:gd name="T45" fmla="*/ 95 h 361"/>
                <a:gd name="T46" fmla="*/ 1262 w 1300"/>
                <a:gd name="T47" fmla="*/ 116 h 361"/>
                <a:gd name="T48" fmla="*/ 1282 w 1300"/>
                <a:gd name="T49" fmla="*/ 133 h 361"/>
                <a:gd name="T50" fmla="*/ 1295 w 1300"/>
                <a:gd name="T51" fmla="*/ 155 h 361"/>
                <a:gd name="T52" fmla="*/ 1300 w 1300"/>
                <a:gd name="T53" fmla="*/ 175 h 361"/>
                <a:gd name="T54" fmla="*/ 1300 w 1300"/>
                <a:gd name="T55" fmla="*/ 192 h 361"/>
                <a:gd name="T56" fmla="*/ 1295 w 1300"/>
                <a:gd name="T57" fmla="*/ 208 h 361"/>
                <a:gd name="T58" fmla="*/ 1284 w 1300"/>
                <a:gd name="T59" fmla="*/ 226 h 361"/>
                <a:gd name="T60" fmla="*/ 1268 w 1300"/>
                <a:gd name="T61" fmla="*/ 239 h 361"/>
                <a:gd name="T62" fmla="*/ 1251 w 1300"/>
                <a:gd name="T63" fmla="*/ 253 h 361"/>
                <a:gd name="T64" fmla="*/ 1229 w 1300"/>
                <a:gd name="T65" fmla="*/ 269 h 361"/>
                <a:gd name="T66" fmla="*/ 1207 w 1300"/>
                <a:gd name="T67" fmla="*/ 281 h 361"/>
                <a:gd name="T68" fmla="*/ 1174 w 1300"/>
                <a:gd name="T69" fmla="*/ 294 h 361"/>
                <a:gd name="T70" fmla="*/ 1138 w 1300"/>
                <a:gd name="T71" fmla="*/ 307 h 361"/>
                <a:gd name="T72" fmla="*/ 1092 w 1300"/>
                <a:gd name="T73" fmla="*/ 320 h 361"/>
                <a:gd name="T74" fmla="*/ 1042 w 1300"/>
                <a:gd name="T75" fmla="*/ 331 h 361"/>
                <a:gd name="T76" fmla="*/ 985 w 1300"/>
                <a:gd name="T77" fmla="*/ 342 h 361"/>
                <a:gd name="T78" fmla="*/ 936 w 1300"/>
                <a:gd name="T79" fmla="*/ 349 h 361"/>
                <a:gd name="T80" fmla="*/ 877 w 1300"/>
                <a:gd name="T81" fmla="*/ 355 h 361"/>
                <a:gd name="T82" fmla="*/ 815 w 1300"/>
                <a:gd name="T83" fmla="*/ 358 h 361"/>
                <a:gd name="T84" fmla="*/ 751 w 1300"/>
                <a:gd name="T85" fmla="*/ 361 h 361"/>
                <a:gd name="T86" fmla="*/ 698 w 1300"/>
                <a:gd name="T87" fmla="*/ 361 h 361"/>
                <a:gd name="T88" fmla="*/ 648 w 1300"/>
                <a:gd name="T89" fmla="*/ 358 h 361"/>
                <a:gd name="T90" fmla="*/ 600 w 1300"/>
                <a:gd name="T91" fmla="*/ 356 h 361"/>
                <a:gd name="T92" fmla="*/ 547 w 1300"/>
                <a:gd name="T93" fmla="*/ 351 h 361"/>
                <a:gd name="T94" fmla="*/ 502 w 1300"/>
                <a:gd name="T95" fmla="*/ 344 h 361"/>
                <a:gd name="T96" fmla="*/ 465 w 1300"/>
                <a:gd name="T97" fmla="*/ 338 h 361"/>
                <a:gd name="T98" fmla="*/ 423 w 1300"/>
                <a:gd name="T99" fmla="*/ 331 h 361"/>
                <a:gd name="T100" fmla="*/ 385 w 1300"/>
                <a:gd name="T101" fmla="*/ 323 h 361"/>
                <a:gd name="T102" fmla="*/ 352 w 1300"/>
                <a:gd name="T103" fmla="*/ 315 h 361"/>
                <a:gd name="T104" fmla="*/ 324 w 1300"/>
                <a:gd name="T105" fmla="*/ 305 h 361"/>
                <a:gd name="T106" fmla="*/ 296 w 1300"/>
                <a:gd name="T107" fmla="*/ 295 h 361"/>
                <a:gd name="T108" fmla="*/ 270 w 1300"/>
                <a:gd name="T109" fmla="*/ 285 h 361"/>
                <a:gd name="T110" fmla="*/ 247 w 1300"/>
                <a:gd name="T111" fmla="*/ 274 h 361"/>
                <a:gd name="T112" fmla="*/ 227 w 1300"/>
                <a:gd name="T113" fmla="*/ 258 h 361"/>
                <a:gd name="T114" fmla="*/ 215 w 1300"/>
                <a:gd name="T115" fmla="*/ 246 h 361"/>
                <a:gd name="T116" fmla="*/ 0 w 1300"/>
                <a:gd name="T117" fmla="*/ 168 h 36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00"/>
                <a:gd name="T178" fmla="*/ 0 h 361"/>
                <a:gd name="T179" fmla="*/ 1300 w 1300"/>
                <a:gd name="T180" fmla="*/ 361 h 36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00" h="361">
                  <a:moveTo>
                    <a:pt x="0" y="168"/>
                  </a:moveTo>
                  <a:lnTo>
                    <a:pt x="213" y="104"/>
                  </a:lnTo>
                  <a:lnTo>
                    <a:pt x="233" y="87"/>
                  </a:lnTo>
                  <a:lnTo>
                    <a:pt x="260" y="73"/>
                  </a:lnTo>
                  <a:lnTo>
                    <a:pt x="287" y="63"/>
                  </a:lnTo>
                  <a:lnTo>
                    <a:pt x="316" y="51"/>
                  </a:lnTo>
                  <a:lnTo>
                    <a:pt x="349" y="42"/>
                  </a:lnTo>
                  <a:lnTo>
                    <a:pt x="381" y="35"/>
                  </a:lnTo>
                  <a:lnTo>
                    <a:pt x="417" y="26"/>
                  </a:lnTo>
                  <a:lnTo>
                    <a:pt x="453" y="19"/>
                  </a:lnTo>
                  <a:lnTo>
                    <a:pt x="495" y="12"/>
                  </a:lnTo>
                  <a:lnTo>
                    <a:pt x="541" y="8"/>
                  </a:lnTo>
                  <a:lnTo>
                    <a:pt x="600" y="3"/>
                  </a:lnTo>
                  <a:lnTo>
                    <a:pt x="673" y="0"/>
                  </a:lnTo>
                  <a:lnTo>
                    <a:pt x="751" y="0"/>
                  </a:lnTo>
                  <a:lnTo>
                    <a:pt x="824" y="3"/>
                  </a:lnTo>
                  <a:lnTo>
                    <a:pt x="906" y="10"/>
                  </a:lnTo>
                  <a:lnTo>
                    <a:pt x="970" y="17"/>
                  </a:lnTo>
                  <a:lnTo>
                    <a:pt x="1034" y="28"/>
                  </a:lnTo>
                  <a:lnTo>
                    <a:pt x="1092" y="41"/>
                  </a:lnTo>
                  <a:lnTo>
                    <a:pt x="1147" y="57"/>
                  </a:lnTo>
                  <a:lnTo>
                    <a:pt x="1193" y="75"/>
                  </a:lnTo>
                  <a:lnTo>
                    <a:pt x="1232" y="95"/>
                  </a:lnTo>
                  <a:lnTo>
                    <a:pt x="1262" y="116"/>
                  </a:lnTo>
                  <a:lnTo>
                    <a:pt x="1282" y="133"/>
                  </a:lnTo>
                  <a:lnTo>
                    <a:pt x="1295" y="155"/>
                  </a:lnTo>
                  <a:lnTo>
                    <a:pt x="1300" y="175"/>
                  </a:lnTo>
                  <a:lnTo>
                    <a:pt x="1300" y="192"/>
                  </a:lnTo>
                  <a:lnTo>
                    <a:pt x="1295" y="208"/>
                  </a:lnTo>
                  <a:lnTo>
                    <a:pt x="1284" y="226"/>
                  </a:lnTo>
                  <a:lnTo>
                    <a:pt x="1268" y="239"/>
                  </a:lnTo>
                  <a:lnTo>
                    <a:pt x="1251" y="253"/>
                  </a:lnTo>
                  <a:lnTo>
                    <a:pt x="1229" y="269"/>
                  </a:lnTo>
                  <a:lnTo>
                    <a:pt x="1207" y="281"/>
                  </a:lnTo>
                  <a:lnTo>
                    <a:pt x="1174" y="294"/>
                  </a:lnTo>
                  <a:lnTo>
                    <a:pt x="1138" y="307"/>
                  </a:lnTo>
                  <a:lnTo>
                    <a:pt x="1092" y="320"/>
                  </a:lnTo>
                  <a:lnTo>
                    <a:pt x="1042" y="331"/>
                  </a:lnTo>
                  <a:lnTo>
                    <a:pt x="985" y="342"/>
                  </a:lnTo>
                  <a:lnTo>
                    <a:pt x="936" y="349"/>
                  </a:lnTo>
                  <a:lnTo>
                    <a:pt x="877" y="355"/>
                  </a:lnTo>
                  <a:lnTo>
                    <a:pt x="815" y="358"/>
                  </a:lnTo>
                  <a:lnTo>
                    <a:pt x="751" y="361"/>
                  </a:lnTo>
                  <a:lnTo>
                    <a:pt x="698" y="361"/>
                  </a:lnTo>
                  <a:lnTo>
                    <a:pt x="648" y="358"/>
                  </a:lnTo>
                  <a:lnTo>
                    <a:pt x="600" y="356"/>
                  </a:lnTo>
                  <a:lnTo>
                    <a:pt x="547" y="351"/>
                  </a:lnTo>
                  <a:lnTo>
                    <a:pt x="502" y="344"/>
                  </a:lnTo>
                  <a:lnTo>
                    <a:pt x="465" y="338"/>
                  </a:lnTo>
                  <a:lnTo>
                    <a:pt x="423" y="331"/>
                  </a:lnTo>
                  <a:lnTo>
                    <a:pt x="385" y="323"/>
                  </a:lnTo>
                  <a:cubicBezTo>
                    <a:pt x="374" y="320"/>
                    <a:pt x="362" y="318"/>
                    <a:pt x="352" y="315"/>
                  </a:cubicBezTo>
                  <a:cubicBezTo>
                    <a:pt x="342" y="312"/>
                    <a:pt x="334" y="308"/>
                    <a:pt x="324" y="305"/>
                  </a:cubicBezTo>
                  <a:lnTo>
                    <a:pt x="296" y="295"/>
                  </a:lnTo>
                  <a:lnTo>
                    <a:pt x="270" y="285"/>
                  </a:lnTo>
                  <a:lnTo>
                    <a:pt x="247" y="274"/>
                  </a:lnTo>
                  <a:lnTo>
                    <a:pt x="227" y="258"/>
                  </a:lnTo>
                  <a:lnTo>
                    <a:pt x="215" y="246"/>
                  </a:lnTo>
                  <a:lnTo>
                    <a:pt x="0" y="168"/>
                  </a:lnTo>
                  <a:close/>
                </a:path>
              </a:pathLst>
            </a:custGeom>
            <a:gradFill rotWithShape="1">
              <a:gsLst>
                <a:gs pos="0">
                  <a:srgbClr val="DAE4F2"/>
                </a:gs>
                <a:gs pos="50000">
                  <a:srgbClr val="FFFFFF"/>
                </a:gs>
                <a:gs pos="100000">
                  <a:srgbClr val="DAE4F2"/>
                </a:gs>
              </a:gsLst>
              <a:lin ang="0" scaled="1"/>
            </a:gradFill>
            <a:ln w="38100">
              <a:solidFill>
                <a:srgbClr val="99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320" name="Group 44"/>
            <p:cNvGrpSpPr>
              <a:grpSpLocks/>
            </p:cNvGrpSpPr>
            <p:nvPr/>
          </p:nvGrpSpPr>
          <p:grpSpPr bwMode="auto">
            <a:xfrm>
              <a:off x="4043" y="2734"/>
              <a:ext cx="1122" cy="934"/>
              <a:chOff x="4258" y="2748"/>
              <a:chExt cx="1092" cy="909"/>
            </a:xfrm>
          </p:grpSpPr>
          <p:sp>
            <p:nvSpPr>
              <p:cNvPr id="62509" name="Freeform 45"/>
              <p:cNvSpPr>
                <a:spLocks/>
              </p:cNvSpPr>
              <p:nvPr/>
            </p:nvSpPr>
            <p:spPr bwMode="auto">
              <a:xfrm>
                <a:off x="4258" y="2911"/>
                <a:ext cx="1092" cy="7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137"/>
                  </a:cxn>
                  <a:cxn ang="0">
                    <a:pos x="15" y="1200"/>
                  </a:cxn>
                  <a:cxn ang="0">
                    <a:pos x="36" y="1240"/>
                  </a:cxn>
                  <a:cxn ang="0">
                    <a:pos x="63" y="1278"/>
                  </a:cxn>
                  <a:cxn ang="0">
                    <a:pos x="102" y="1307"/>
                  </a:cxn>
                  <a:cxn ang="0">
                    <a:pos x="154" y="1341"/>
                  </a:cxn>
                  <a:cxn ang="0">
                    <a:pos x="209" y="1366"/>
                  </a:cxn>
                  <a:cxn ang="0">
                    <a:pos x="268" y="1392"/>
                  </a:cxn>
                  <a:cxn ang="0">
                    <a:pos x="346" y="1418"/>
                  </a:cxn>
                  <a:cxn ang="0">
                    <a:pos x="423" y="1444"/>
                  </a:cxn>
                  <a:cxn ang="0">
                    <a:pos x="495" y="1460"/>
                  </a:cxn>
                  <a:cxn ang="0">
                    <a:pos x="585" y="1479"/>
                  </a:cxn>
                  <a:cxn ang="0">
                    <a:pos x="676" y="1493"/>
                  </a:cxn>
                  <a:cxn ang="0">
                    <a:pos x="756" y="1504"/>
                  </a:cxn>
                  <a:cxn ang="0">
                    <a:pos x="838" y="1514"/>
                  </a:cxn>
                  <a:cxn ang="0">
                    <a:pos x="930" y="1519"/>
                  </a:cxn>
                  <a:cxn ang="0">
                    <a:pos x="1032" y="1525"/>
                  </a:cxn>
                  <a:cxn ang="0">
                    <a:pos x="1147" y="1525"/>
                  </a:cxn>
                  <a:cxn ang="0">
                    <a:pos x="1262" y="1519"/>
                  </a:cxn>
                  <a:cxn ang="0">
                    <a:pos x="1372" y="1514"/>
                  </a:cxn>
                  <a:cxn ang="0">
                    <a:pos x="1476" y="1504"/>
                  </a:cxn>
                  <a:cxn ang="0">
                    <a:pos x="1581" y="1490"/>
                  </a:cxn>
                  <a:cxn ang="0">
                    <a:pos x="1657" y="1477"/>
                  </a:cxn>
                  <a:cxn ang="0">
                    <a:pos x="1754" y="1455"/>
                  </a:cxn>
                  <a:cxn ang="0">
                    <a:pos x="1830" y="1433"/>
                  </a:cxn>
                  <a:cxn ang="0">
                    <a:pos x="1901" y="1412"/>
                  </a:cxn>
                  <a:cxn ang="0">
                    <a:pos x="1971" y="1389"/>
                  </a:cxn>
                  <a:cxn ang="0">
                    <a:pos x="2039" y="1361"/>
                  </a:cxn>
                  <a:cxn ang="0">
                    <a:pos x="2088" y="1334"/>
                  </a:cxn>
                  <a:cxn ang="0">
                    <a:pos x="2135" y="1300"/>
                  </a:cxn>
                  <a:cxn ang="0">
                    <a:pos x="2168" y="1275"/>
                  </a:cxn>
                  <a:cxn ang="0">
                    <a:pos x="2194" y="1246"/>
                  </a:cxn>
                  <a:cxn ang="0">
                    <a:pos x="2221" y="1201"/>
                  </a:cxn>
                  <a:cxn ang="0">
                    <a:pos x="2234" y="1149"/>
                  </a:cxn>
                  <a:cxn ang="0">
                    <a:pos x="2234" y="1"/>
                  </a:cxn>
                  <a:cxn ang="0">
                    <a:pos x="0" y="0"/>
                  </a:cxn>
                </a:cxnLst>
                <a:rect l="0" t="0" r="r" b="b"/>
                <a:pathLst>
                  <a:path w="2234" h="1525">
                    <a:moveTo>
                      <a:pt x="0" y="0"/>
                    </a:moveTo>
                    <a:lnTo>
                      <a:pt x="0" y="1137"/>
                    </a:lnTo>
                    <a:lnTo>
                      <a:pt x="15" y="1200"/>
                    </a:lnTo>
                    <a:lnTo>
                      <a:pt x="36" y="1240"/>
                    </a:lnTo>
                    <a:lnTo>
                      <a:pt x="63" y="1278"/>
                    </a:lnTo>
                    <a:lnTo>
                      <a:pt x="102" y="1307"/>
                    </a:lnTo>
                    <a:lnTo>
                      <a:pt x="154" y="1341"/>
                    </a:lnTo>
                    <a:lnTo>
                      <a:pt x="209" y="1366"/>
                    </a:lnTo>
                    <a:lnTo>
                      <a:pt x="268" y="1392"/>
                    </a:lnTo>
                    <a:lnTo>
                      <a:pt x="346" y="1418"/>
                    </a:lnTo>
                    <a:lnTo>
                      <a:pt x="423" y="1444"/>
                    </a:lnTo>
                    <a:lnTo>
                      <a:pt x="495" y="1460"/>
                    </a:lnTo>
                    <a:lnTo>
                      <a:pt x="585" y="1479"/>
                    </a:lnTo>
                    <a:lnTo>
                      <a:pt x="676" y="1493"/>
                    </a:lnTo>
                    <a:lnTo>
                      <a:pt x="756" y="1504"/>
                    </a:lnTo>
                    <a:lnTo>
                      <a:pt x="838" y="1514"/>
                    </a:lnTo>
                    <a:lnTo>
                      <a:pt x="930" y="1519"/>
                    </a:lnTo>
                    <a:lnTo>
                      <a:pt x="1032" y="1525"/>
                    </a:lnTo>
                    <a:lnTo>
                      <a:pt x="1147" y="1525"/>
                    </a:lnTo>
                    <a:lnTo>
                      <a:pt x="1262" y="1519"/>
                    </a:lnTo>
                    <a:lnTo>
                      <a:pt x="1372" y="1514"/>
                    </a:lnTo>
                    <a:lnTo>
                      <a:pt x="1476" y="1504"/>
                    </a:lnTo>
                    <a:lnTo>
                      <a:pt x="1581" y="1490"/>
                    </a:lnTo>
                    <a:lnTo>
                      <a:pt x="1657" y="1477"/>
                    </a:lnTo>
                    <a:lnTo>
                      <a:pt x="1754" y="1455"/>
                    </a:lnTo>
                    <a:lnTo>
                      <a:pt x="1830" y="1433"/>
                    </a:lnTo>
                    <a:lnTo>
                      <a:pt x="1901" y="1412"/>
                    </a:lnTo>
                    <a:lnTo>
                      <a:pt x="1971" y="1389"/>
                    </a:lnTo>
                    <a:lnTo>
                      <a:pt x="2039" y="1361"/>
                    </a:lnTo>
                    <a:lnTo>
                      <a:pt x="2088" y="1334"/>
                    </a:lnTo>
                    <a:lnTo>
                      <a:pt x="2135" y="1300"/>
                    </a:lnTo>
                    <a:lnTo>
                      <a:pt x="2168" y="1275"/>
                    </a:lnTo>
                    <a:lnTo>
                      <a:pt x="2194" y="1246"/>
                    </a:lnTo>
                    <a:lnTo>
                      <a:pt x="2221" y="1201"/>
                    </a:lnTo>
                    <a:lnTo>
                      <a:pt x="2234" y="1149"/>
                    </a:lnTo>
                    <a:lnTo>
                      <a:pt x="2234" y="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322" name="Oval 46"/>
              <p:cNvSpPr>
                <a:spLocks noChangeArrowheads="1"/>
              </p:cNvSpPr>
              <p:nvPr/>
            </p:nvSpPr>
            <p:spPr bwMode="auto">
              <a:xfrm>
                <a:off x="4258" y="2748"/>
                <a:ext cx="1092" cy="313"/>
              </a:xfrm>
              <a:prstGeom prst="ellipse">
                <a:avLst/>
              </a:prstGeom>
              <a:gradFill rotWithShape="1">
                <a:gsLst>
                  <a:gs pos="0">
                    <a:srgbClr val="8CAAD7"/>
                  </a:gs>
                  <a:gs pos="100000">
                    <a:srgbClr val="608AC8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Receipts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IC-BN-100</a:t>
            </a:r>
          </a:p>
        </p:txBody>
      </p:sp>
      <p:sp>
        <p:nvSpPr>
          <p:cNvPr id="14340" name="Text Box 8"/>
          <p:cNvSpPr txBox="1">
            <a:spLocks noChangeArrowheads="1"/>
          </p:cNvSpPr>
          <p:nvPr/>
        </p:nvSpPr>
        <p:spPr bwMode="auto">
          <a:xfrm>
            <a:off x="2740025" y="1368425"/>
            <a:ext cx="3657600" cy="3705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>
              <a:spcBef>
                <a:spcPct val="50000"/>
              </a:spcBef>
            </a:pPr>
            <a:r>
              <a:rPr lang="en-US" sz="55000">
                <a:solidFill>
                  <a:schemeClr val="accent1"/>
                </a:solidFill>
                <a:latin typeface="Algerian" pitchFamily="82" charset="0"/>
              </a:rPr>
              <a:t>?</a:t>
            </a: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 rot="21300000">
            <a:off x="1201738" y="2486025"/>
            <a:ext cx="6818312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5000" b="1">
                <a:latin typeface="+mj-lt"/>
              </a:rPr>
              <a:t>Backward Exploded?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smtClean="0"/>
              <a:t>Processes and Procedures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Reporting Requirements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Customer Expectations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Product Configuration</a:t>
            </a:r>
          </a:p>
        </p:txBody>
      </p:sp>
      <p:sp>
        <p:nvSpPr>
          <p:cNvPr id="15364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Review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IC-BN-110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1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Inventory Control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Considerations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 smtClean="0"/>
              <a:t>Set up Inventory Control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 smtClean="0"/>
              <a:t>Process Inventory in QAD Enterprise Applications</a:t>
            </a:r>
          </a:p>
        </p:txBody>
      </p:sp>
      <p:sp>
        <p:nvSpPr>
          <p:cNvPr id="16388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2400" smtClean="0"/>
              <a:t>Databases and Domains</a:t>
            </a:r>
          </a:p>
          <a:p>
            <a:pPr eaLnBrk="1" hangingPunct="1"/>
            <a:r>
              <a:rPr lang="en-US" sz="2400" smtClean="0"/>
              <a:t>Entities</a:t>
            </a:r>
          </a:p>
          <a:p>
            <a:pPr eaLnBrk="1" hangingPunct="1"/>
            <a:r>
              <a:rPr lang="en-US" sz="2400" smtClean="0"/>
              <a:t>Costing Method - Standard or Average</a:t>
            </a:r>
          </a:p>
          <a:p>
            <a:pPr eaLnBrk="1" hangingPunct="1"/>
            <a:r>
              <a:rPr lang="en-US" sz="2400" smtClean="0"/>
              <a:t>Number of Sites and Locations</a:t>
            </a:r>
          </a:p>
          <a:p>
            <a:pPr eaLnBrk="1" hangingPunct="1"/>
            <a:r>
              <a:rPr lang="en-US" sz="2400" smtClean="0"/>
              <a:t>Cycle Count or Physical Inventory</a:t>
            </a:r>
          </a:p>
          <a:p>
            <a:pPr eaLnBrk="1" hangingPunct="1"/>
            <a:r>
              <a:rPr lang="en-US" sz="2400" smtClean="0"/>
              <a:t>Inspect Received Materials</a:t>
            </a:r>
          </a:p>
          <a:p>
            <a:pPr eaLnBrk="1" hangingPunct="1"/>
            <a:r>
              <a:rPr lang="en-US" sz="2400" smtClean="0"/>
              <a:t>Lot and Serial Numbers</a:t>
            </a:r>
          </a:p>
          <a:p>
            <a:pPr eaLnBrk="1" hangingPunct="1"/>
            <a:r>
              <a:rPr lang="en-US" sz="2400" smtClean="0"/>
              <a:t>Warehousing - Bin Numbers</a:t>
            </a:r>
          </a:p>
          <a:p>
            <a:pPr eaLnBrk="1" hangingPunct="1"/>
            <a:r>
              <a:rPr lang="en-US" sz="2400" smtClean="0"/>
              <a:t>Compliance Module</a:t>
            </a:r>
          </a:p>
          <a:p>
            <a:pPr eaLnBrk="1" hangingPunct="1"/>
            <a:r>
              <a:rPr lang="en-US" sz="2400" smtClean="0"/>
              <a:t>Backward Exploded Receipts</a:t>
            </a:r>
          </a:p>
        </p:txBody>
      </p:sp>
      <p:sp>
        <p:nvSpPr>
          <p:cNvPr id="512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5122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Domains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IC-BD-025</a:t>
            </a:r>
            <a:endParaRPr lang="en-US"/>
          </a:p>
        </p:txBody>
      </p:sp>
      <p:sp>
        <p:nvSpPr>
          <p:cNvPr id="6148" name="AutoShape 18"/>
          <p:cNvSpPr>
            <a:spLocks noChangeArrowheads="1"/>
          </p:cNvSpPr>
          <p:nvPr/>
        </p:nvSpPr>
        <p:spPr bwMode="auto">
          <a:xfrm>
            <a:off x="2230438" y="1039813"/>
            <a:ext cx="4656137" cy="4743450"/>
          </a:xfrm>
          <a:prstGeom prst="can">
            <a:avLst>
              <a:gd name="adj" fmla="val 20351"/>
            </a:avLst>
          </a:prstGeom>
          <a:solidFill>
            <a:schemeClr val="hlink"/>
          </a:solidFill>
          <a:ln w="19050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6149" name="AutoShape 19"/>
          <p:cNvCxnSpPr>
            <a:cxnSpLocks noChangeShapeType="1"/>
            <a:stCxn id="57367" idx="2"/>
            <a:endCxn id="57369" idx="0"/>
          </p:cNvCxnSpPr>
          <p:nvPr/>
        </p:nvCxnSpPr>
        <p:spPr bwMode="auto">
          <a:xfrm flipH="1">
            <a:off x="3517900" y="3130550"/>
            <a:ext cx="1588" cy="22066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0" name="AutoShape 20"/>
          <p:cNvCxnSpPr>
            <a:cxnSpLocks noChangeShapeType="1"/>
            <a:stCxn id="57369" idx="2"/>
            <a:endCxn id="57371" idx="0"/>
          </p:cNvCxnSpPr>
          <p:nvPr/>
        </p:nvCxnSpPr>
        <p:spPr bwMode="auto">
          <a:xfrm>
            <a:off x="3517900" y="4162425"/>
            <a:ext cx="0" cy="22225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1" name="AutoShape 21"/>
          <p:cNvCxnSpPr>
            <a:cxnSpLocks noChangeShapeType="1"/>
            <a:stCxn id="57370" idx="0"/>
            <a:endCxn id="57368" idx="2"/>
          </p:cNvCxnSpPr>
          <p:nvPr/>
        </p:nvCxnSpPr>
        <p:spPr bwMode="auto">
          <a:xfrm flipH="1" flipV="1">
            <a:off x="5611813" y="3130550"/>
            <a:ext cx="1587" cy="22066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2" name="AutoShape 22"/>
          <p:cNvCxnSpPr>
            <a:cxnSpLocks noChangeShapeType="1"/>
            <a:stCxn id="57370" idx="2"/>
            <a:endCxn id="57372" idx="0"/>
          </p:cNvCxnSpPr>
          <p:nvPr/>
        </p:nvCxnSpPr>
        <p:spPr bwMode="auto">
          <a:xfrm>
            <a:off x="5613400" y="4162425"/>
            <a:ext cx="0" cy="22225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sp>
        <p:nvSpPr>
          <p:cNvPr id="57367" name="Rectangle 23"/>
          <p:cNvSpPr>
            <a:spLocks noChangeArrowheads="1"/>
          </p:cNvSpPr>
          <p:nvPr/>
        </p:nvSpPr>
        <p:spPr bwMode="auto">
          <a:xfrm>
            <a:off x="2738438" y="2332038"/>
            <a:ext cx="1560512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Domain 1</a:t>
            </a: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4832350" y="2332038"/>
            <a:ext cx="1558925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Domain 2</a:t>
            </a:r>
          </a:p>
        </p:txBody>
      </p:sp>
      <p:sp>
        <p:nvSpPr>
          <p:cNvPr id="57369" name="Rectangle 25"/>
          <p:cNvSpPr>
            <a:spLocks noChangeArrowheads="1"/>
          </p:cNvSpPr>
          <p:nvPr/>
        </p:nvSpPr>
        <p:spPr bwMode="auto">
          <a:xfrm>
            <a:off x="2738438" y="3363913"/>
            <a:ext cx="1558925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Entity 1A</a:t>
            </a:r>
          </a:p>
        </p:txBody>
      </p:sp>
      <p:sp>
        <p:nvSpPr>
          <p:cNvPr id="57370" name="Rectangle 26"/>
          <p:cNvSpPr>
            <a:spLocks noChangeArrowheads="1"/>
          </p:cNvSpPr>
          <p:nvPr/>
        </p:nvSpPr>
        <p:spPr bwMode="auto">
          <a:xfrm>
            <a:off x="4832350" y="3363913"/>
            <a:ext cx="1560513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Entity 2A</a:t>
            </a: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2738438" y="4397375"/>
            <a:ext cx="1558925" cy="785813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Site 1B</a:t>
            </a:r>
          </a:p>
        </p:txBody>
      </p:sp>
      <p:sp>
        <p:nvSpPr>
          <p:cNvPr id="57372" name="Rectangle 28"/>
          <p:cNvSpPr>
            <a:spLocks noChangeArrowheads="1"/>
          </p:cNvSpPr>
          <p:nvPr/>
        </p:nvSpPr>
        <p:spPr bwMode="auto">
          <a:xfrm>
            <a:off x="4832350" y="4397375"/>
            <a:ext cx="1560513" cy="785813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Site 2B</a:t>
            </a:r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2436813" y="1109663"/>
            <a:ext cx="4022725" cy="777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800" dirty="0">
                <a:solidFill>
                  <a:schemeClr val="bg1"/>
                </a:solidFill>
                <a:latin typeface="+mj-lt"/>
              </a:rPr>
              <a:t>Database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18"/>
          <p:cNvSpPr>
            <a:spLocks noGrp="1" noChangeArrowheads="1"/>
          </p:cNvSpPr>
          <p:nvPr>
            <p:ph idx="1"/>
          </p:nvPr>
        </p:nvSpPr>
        <p:spPr>
          <a:xfrm>
            <a:off x="4333875" y="1592263"/>
            <a:ext cx="4230688" cy="4157662"/>
          </a:xfrm>
          <a:noFill/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sz="2400" smtClean="0"/>
              <a:t>An Entity is a business unit with financial reporting responsibility.</a:t>
            </a:r>
            <a:br>
              <a:rPr lang="en-US" sz="2400" smtClean="0"/>
            </a:br>
            <a:r>
              <a:rPr lang="en-US" sz="2400" smtClean="0"/>
              <a:t>Balance sheets and income statements are organized by entity.</a:t>
            </a:r>
            <a:br>
              <a:rPr lang="en-US" sz="2400" smtClean="0"/>
            </a:br>
            <a:endParaRPr lang="en-US" sz="2400" smtClean="0"/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sz="2400" smtClean="0"/>
              <a:t>An Entity may have as many as many sites as needed.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Entities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eB-IC-BD-028</a:t>
            </a:r>
          </a:p>
        </p:txBody>
      </p:sp>
      <p:pic>
        <p:nvPicPr>
          <p:cNvPr id="7172" name="Picture 5" descr="Plant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1847850"/>
            <a:ext cx="1900237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7" descr="Two Site Entity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713" y="3419475"/>
            <a:ext cx="3729037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Rectangle 10"/>
          <p:cNvSpPr>
            <a:spLocks noChangeArrowheads="1"/>
          </p:cNvSpPr>
          <p:nvPr/>
        </p:nvSpPr>
        <p:spPr bwMode="auto">
          <a:xfrm>
            <a:off x="492125" y="3176558"/>
            <a:ext cx="170751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algn="l" eaLnBrk="0" hangingPunct="0"/>
            <a:r>
              <a:rPr kumimoji="1" lang="en-US" sz="1400" b="1" i="1" dirty="0">
                <a:latin typeface="+mj-lt"/>
              </a:rPr>
              <a:t>Entity 100 - Site A </a:t>
            </a:r>
          </a:p>
        </p:txBody>
      </p:sp>
      <p:sp>
        <p:nvSpPr>
          <p:cNvPr id="7176" name="Rectangle 11"/>
          <p:cNvSpPr>
            <a:spLocks noChangeArrowheads="1"/>
          </p:cNvSpPr>
          <p:nvPr/>
        </p:nvSpPr>
        <p:spPr bwMode="auto">
          <a:xfrm>
            <a:off x="338138" y="4845021"/>
            <a:ext cx="180690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algn="l" eaLnBrk="0" hangingPunct="0"/>
            <a:r>
              <a:rPr kumimoji="1" lang="en-US" sz="1400" b="1" i="1" dirty="0">
                <a:latin typeface="+mj-lt"/>
              </a:rPr>
              <a:t>Entity 200 - Site A   </a:t>
            </a:r>
          </a:p>
        </p:txBody>
      </p:sp>
      <p:sp>
        <p:nvSpPr>
          <p:cNvPr id="7177" name="Rectangle 12"/>
          <p:cNvSpPr>
            <a:spLocks noChangeArrowheads="1"/>
          </p:cNvSpPr>
          <p:nvPr/>
        </p:nvSpPr>
        <p:spPr bwMode="auto">
          <a:xfrm>
            <a:off x="2543175" y="4845021"/>
            <a:ext cx="167866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algn="l" eaLnBrk="0" hangingPunct="0"/>
            <a:r>
              <a:rPr kumimoji="1" lang="en-US" sz="1400" b="1" i="1" dirty="0">
                <a:latin typeface="+mj-lt"/>
              </a:rPr>
              <a:t>Entity 200 - Site B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05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Standard or Average Costing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IC-BN-030</a:t>
            </a: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5859463" y="4092575"/>
            <a:ext cx="2362200" cy="1524000"/>
          </a:xfrm>
          <a:prstGeom prst="flowChartDocument">
            <a:avLst/>
          </a:prstGeom>
          <a:solidFill>
            <a:srgbClr val="FFFFFF"/>
          </a:solidFill>
          <a:ln w="38100">
            <a:solidFill>
              <a:srgbClr val="99CC00"/>
            </a:solidFill>
            <a:miter lim="800000"/>
            <a:headEnd/>
            <a:tailEnd/>
          </a:ln>
          <a:effectLst>
            <a:outerShdw dist="107763" dir="2700000" algn="ctr" rotWithShape="0">
              <a:srgbClr val="B2B2B2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 b="1" dirty="0">
                <a:latin typeface="+mj-lt"/>
              </a:rPr>
              <a:t>AVERAGE COST </a:t>
            </a:r>
          </a:p>
          <a:p>
            <a:pPr eaLnBrk="0" hangingPunct="0">
              <a:defRPr/>
            </a:pPr>
            <a:r>
              <a:rPr kumimoji="1" lang="en-US" sz="1800" b="1" dirty="0">
                <a:latin typeface="+mj-lt"/>
              </a:rPr>
              <a:t>recalculated each </a:t>
            </a:r>
          </a:p>
          <a:p>
            <a:pPr eaLnBrk="0" hangingPunct="0">
              <a:defRPr/>
            </a:pPr>
            <a:r>
              <a:rPr kumimoji="1" lang="en-US" sz="1800" b="1" dirty="0">
                <a:latin typeface="+mj-lt"/>
              </a:rPr>
              <a:t>time an item </a:t>
            </a:r>
          </a:p>
          <a:p>
            <a:pPr eaLnBrk="0" hangingPunct="0">
              <a:defRPr/>
            </a:pPr>
            <a:r>
              <a:rPr kumimoji="1" lang="en-US" sz="1800" b="1" dirty="0">
                <a:latin typeface="+mj-lt"/>
              </a:rPr>
              <a:t>received</a:t>
            </a:r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901700" y="1306513"/>
            <a:ext cx="2362200" cy="1981200"/>
          </a:xfrm>
          <a:prstGeom prst="flowChartMultidocument">
            <a:avLst/>
          </a:prstGeom>
          <a:solidFill>
            <a:srgbClr val="FF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rgbClr val="B2B2B2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kumimoji="1" lang="en-US" sz="1600" b="1" dirty="0">
                <a:latin typeface="+mj-lt"/>
              </a:rPr>
              <a:t>STANDARD COST</a:t>
            </a:r>
            <a:r>
              <a:rPr kumimoji="1" lang="en-US" sz="1800" b="1" dirty="0">
                <a:latin typeface="+mj-lt"/>
              </a:rPr>
              <a:t>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kumimoji="1" lang="en-US" sz="1800" b="1" dirty="0">
                <a:latin typeface="+mj-lt"/>
              </a:rPr>
              <a:t>identify how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kumimoji="1" lang="en-US" sz="1800" b="1" dirty="0">
                <a:latin typeface="+mj-lt"/>
              </a:rPr>
              <a:t> much an item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kumimoji="1" lang="en-US" sz="1800" b="1" u="sng" dirty="0">
                <a:latin typeface="+mj-lt"/>
              </a:rPr>
              <a:t>should</a:t>
            </a:r>
            <a:r>
              <a:rPr kumimoji="1" lang="en-US" sz="1800" b="1" dirty="0">
                <a:latin typeface="+mj-lt"/>
              </a:rPr>
              <a:t> cost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kumimoji="1" lang="en-US" sz="1800" b="1" dirty="0">
                <a:latin typeface="+mj-lt"/>
              </a:rPr>
              <a:t>(fixed cost)</a:t>
            </a:r>
          </a:p>
        </p:txBody>
      </p:sp>
      <p:sp>
        <p:nvSpPr>
          <p:cNvPr id="23561" name="WordArt 9"/>
          <p:cNvSpPr>
            <a:spLocks noChangeArrowheads="1" noChangeShapeType="1" noTextEdit="1"/>
          </p:cNvSpPr>
          <p:nvPr/>
        </p:nvSpPr>
        <p:spPr bwMode="auto">
          <a:xfrm>
            <a:off x="422275" y="2830513"/>
            <a:ext cx="8274050" cy="1787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9644"/>
              </a:avLst>
            </a:prstTxWarp>
          </a:bodyPr>
          <a:lstStyle/>
          <a:p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+mj-lt"/>
              </a:rPr>
              <a:t>QAD 2010 supports both methods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nimBg="1" autoUpdateAnimBg="0"/>
      <p:bldP spid="23560" grpId="0" animBg="1" autoUpdateAnimBg="0"/>
      <p:bldP spid="235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Number of Sites and Locations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IC-BN-040</a:t>
            </a:r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2490788" y="1016000"/>
          <a:ext cx="4133850" cy="5113338"/>
        </p:xfrm>
        <a:graphic>
          <a:graphicData uri="http://schemas.openxmlformats.org/presentationml/2006/ole">
            <p:oleObj spid="_x0000_s1026" name="Clip" r:id="rId3" imgW="2826720" imgH="3497040" progId="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106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and Physical Inventory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IC-BN-050</a:t>
            </a:r>
          </a:p>
        </p:txBody>
      </p:sp>
      <p:grpSp>
        <p:nvGrpSpPr>
          <p:cNvPr id="300" name="Group 299"/>
          <p:cNvGrpSpPr/>
          <p:nvPr/>
        </p:nvGrpSpPr>
        <p:grpSpPr>
          <a:xfrm>
            <a:off x="1303338" y="1724025"/>
            <a:ext cx="6524625" cy="3600450"/>
            <a:chOff x="1065213" y="2009775"/>
            <a:chExt cx="6524625" cy="3600450"/>
          </a:xfrm>
        </p:grpSpPr>
        <p:grpSp>
          <p:nvGrpSpPr>
            <p:cNvPr id="9220" name="Group 1448"/>
            <p:cNvGrpSpPr>
              <a:grpSpLocks/>
            </p:cNvGrpSpPr>
            <p:nvPr/>
          </p:nvGrpSpPr>
          <p:grpSpPr bwMode="auto">
            <a:xfrm>
              <a:off x="1065213" y="2009775"/>
              <a:ext cx="3482975" cy="3074988"/>
              <a:chOff x="671" y="1266"/>
              <a:chExt cx="2194" cy="1937"/>
            </a:xfrm>
          </p:grpSpPr>
          <p:sp>
            <p:nvSpPr>
              <p:cNvPr id="9437" name="Freeform 1071"/>
              <p:cNvSpPr>
                <a:spLocks/>
              </p:cNvSpPr>
              <p:nvPr/>
            </p:nvSpPr>
            <p:spPr bwMode="auto">
              <a:xfrm>
                <a:off x="1342" y="1654"/>
                <a:ext cx="278" cy="392"/>
              </a:xfrm>
              <a:custGeom>
                <a:avLst/>
                <a:gdLst>
                  <a:gd name="T0" fmla="*/ 0 w 558"/>
                  <a:gd name="T1" fmla="*/ 442 h 786"/>
                  <a:gd name="T2" fmla="*/ 2 w 558"/>
                  <a:gd name="T3" fmla="*/ 490 h 786"/>
                  <a:gd name="T4" fmla="*/ 22 w 558"/>
                  <a:gd name="T5" fmla="*/ 536 h 786"/>
                  <a:gd name="T6" fmla="*/ 53 w 558"/>
                  <a:gd name="T7" fmla="*/ 567 h 786"/>
                  <a:gd name="T8" fmla="*/ 103 w 558"/>
                  <a:gd name="T9" fmla="*/ 601 h 786"/>
                  <a:gd name="T10" fmla="*/ 173 w 558"/>
                  <a:gd name="T11" fmla="*/ 632 h 786"/>
                  <a:gd name="T12" fmla="*/ 233 w 558"/>
                  <a:gd name="T13" fmla="*/ 659 h 786"/>
                  <a:gd name="T14" fmla="*/ 281 w 558"/>
                  <a:gd name="T15" fmla="*/ 693 h 786"/>
                  <a:gd name="T16" fmla="*/ 378 w 558"/>
                  <a:gd name="T17" fmla="*/ 786 h 786"/>
                  <a:gd name="T18" fmla="*/ 414 w 558"/>
                  <a:gd name="T19" fmla="*/ 704 h 786"/>
                  <a:gd name="T20" fmla="*/ 465 w 558"/>
                  <a:gd name="T21" fmla="*/ 627 h 786"/>
                  <a:gd name="T22" fmla="*/ 507 w 558"/>
                  <a:gd name="T23" fmla="*/ 539 h 786"/>
                  <a:gd name="T24" fmla="*/ 558 w 558"/>
                  <a:gd name="T25" fmla="*/ 324 h 786"/>
                  <a:gd name="T26" fmla="*/ 67 w 558"/>
                  <a:gd name="T27" fmla="*/ 0 h 786"/>
                  <a:gd name="T28" fmla="*/ 67 w 558"/>
                  <a:gd name="T29" fmla="*/ 113 h 786"/>
                  <a:gd name="T30" fmla="*/ 62 w 558"/>
                  <a:gd name="T31" fmla="*/ 180 h 786"/>
                  <a:gd name="T32" fmla="*/ 48 w 558"/>
                  <a:gd name="T33" fmla="*/ 241 h 786"/>
                  <a:gd name="T34" fmla="*/ 36 w 558"/>
                  <a:gd name="T35" fmla="*/ 284 h 786"/>
                  <a:gd name="T36" fmla="*/ 5 w 558"/>
                  <a:gd name="T37" fmla="*/ 329 h 786"/>
                  <a:gd name="T38" fmla="*/ 0 w 558"/>
                  <a:gd name="T39" fmla="*/ 385 h 786"/>
                  <a:gd name="T40" fmla="*/ 0 w 558"/>
                  <a:gd name="T41" fmla="*/ 442 h 7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58"/>
                  <a:gd name="T64" fmla="*/ 0 h 786"/>
                  <a:gd name="T65" fmla="*/ 558 w 558"/>
                  <a:gd name="T66" fmla="*/ 786 h 78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58" h="786">
                    <a:moveTo>
                      <a:pt x="0" y="442"/>
                    </a:moveTo>
                    <a:lnTo>
                      <a:pt x="2" y="490"/>
                    </a:lnTo>
                    <a:lnTo>
                      <a:pt x="22" y="536"/>
                    </a:lnTo>
                    <a:lnTo>
                      <a:pt x="53" y="567"/>
                    </a:lnTo>
                    <a:lnTo>
                      <a:pt x="103" y="601"/>
                    </a:lnTo>
                    <a:lnTo>
                      <a:pt x="173" y="632"/>
                    </a:lnTo>
                    <a:lnTo>
                      <a:pt x="233" y="659"/>
                    </a:lnTo>
                    <a:lnTo>
                      <a:pt x="281" y="693"/>
                    </a:lnTo>
                    <a:lnTo>
                      <a:pt x="378" y="786"/>
                    </a:lnTo>
                    <a:lnTo>
                      <a:pt x="414" y="704"/>
                    </a:lnTo>
                    <a:lnTo>
                      <a:pt x="465" y="627"/>
                    </a:lnTo>
                    <a:lnTo>
                      <a:pt x="507" y="539"/>
                    </a:lnTo>
                    <a:lnTo>
                      <a:pt x="558" y="324"/>
                    </a:lnTo>
                    <a:lnTo>
                      <a:pt x="67" y="0"/>
                    </a:lnTo>
                    <a:lnTo>
                      <a:pt x="67" y="113"/>
                    </a:lnTo>
                    <a:lnTo>
                      <a:pt x="62" y="180"/>
                    </a:lnTo>
                    <a:lnTo>
                      <a:pt x="48" y="241"/>
                    </a:lnTo>
                    <a:lnTo>
                      <a:pt x="36" y="284"/>
                    </a:lnTo>
                    <a:lnTo>
                      <a:pt x="5" y="329"/>
                    </a:lnTo>
                    <a:lnTo>
                      <a:pt x="0" y="385"/>
                    </a:lnTo>
                    <a:lnTo>
                      <a:pt x="0" y="442"/>
                    </a:lnTo>
                    <a:close/>
                  </a:path>
                </a:pathLst>
              </a:custGeom>
              <a:solidFill>
                <a:srgbClr val="FFC080"/>
              </a:solidFill>
              <a:ln w="11113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8" name="Freeform 1072"/>
              <p:cNvSpPr>
                <a:spLocks/>
              </p:cNvSpPr>
              <p:nvPr/>
            </p:nvSpPr>
            <p:spPr bwMode="auto">
              <a:xfrm>
                <a:off x="671" y="1798"/>
                <a:ext cx="1645" cy="1175"/>
              </a:xfrm>
              <a:custGeom>
                <a:avLst/>
                <a:gdLst>
                  <a:gd name="T0" fmla="*/ 1824 w 3290"/>
                  <a:gd name="T1" fmla="*/ 273 h 2350"/>
                  <a:gd name="T2" fmla="*/ 1764 w 3290"/>
                  <a:gd name="T3" fmla="*/ 380 h 2350"/>
                  <a:gd name="T4" fmla="*/ 1716 w 3290"/>
                  <a:gd name="T5" fmla="*/ 474 h 2350"/>
                  <a:gd name="T6" fmla="*/ 1620 w 3290"/>
                  <a:gd name="T7" fmla="*/ 387 h 2350"/>
                  <a:gd name="T8" fmla="*/ 1507 w 3290"/>
                  <a:gd name="T9" fmla="*/ 329 h 2350"/>
                  <a:gd name="T10" fmla="*/ 1418 w 3290"/>
                  <a:gd name="T11" fmla="*/ 288 h 2350"/>
                  <a:gd name="T12" fmla="*/ 1353 w 3290"/>
                  <a:gd name="T13" fmla="*/ 206 h 2350"/>
                  <a:gd name="T14" fmla="*/ 1351 w 3290"/>
                  <a:gd name="T15" fmla="*/ 88 h 2350"/>
                  <a:gd name="T16" fmla="*/ 1362 w 3290"/>
                  <a:gd name="T17" fmla="*/ 0 h 2350"/>
                  <a:gd name="T18" fmla="*/ 1244 w 3290"/>
                  <a:gd name="T19" fmla="*/ 177 h 2350"/>
                  <a:gd name="T20" fmla="*/ 985 w 3290"/>
                  <a:gd name="T21" fmla="*/ 295 h 2350"/>
                  <a:gd name="T22" fmla="*/ 698 w 3290"/>
                  <a:gd name="T23" fmla="*/ 438 h 2350"/>
                  <a:gd name="T24" fmla="*/ 492 w 3290"/>
                  <a:gd name="T25" fmla="*/ 788 h 2350"/>
                  <a:gd name="T26" fmla="*/ 113 w 3290"/>
                  <a:gd name="T27" fmla="*/ 1547 h 2350"/>
                  <a:gd name="T28" fmla="*/ 30 w 3290"/>
                  <a:gd name="T29" fmla="*/ 2205 h 2350"/>
                  <a:gd name="T30" fmla="*/ 287 w 3290"/>
                  <a:gd name="T31" fmla="*/ 2276 h 2350"/>
                  <a:gd name="T32" fmla="*/ 646 w 3290"/>
                  <a:gd name="T33" fmla="*/ 2348 h 2350"/>
                  <a:gd name="T34" fmla="*/ 1088 w 3290"/>
                  <a:gd name="T35" fmla="*/ 2350 h 2350"/>
                  <a:gd name="T36" fmla="*/ 1380 w 3290"/>
                  <a:gd name="T37" fmla="*/ 2340 h 2350"/>
                  <a:gd name="T38" fmla="*/ 2227 w 3290"/>
                  <a:gd name="T39" fmla="*/ 2338 h 2350"/>
                  <a:gd name="T40" fmla="*/ 2505 w 3290"/>
                  <a:gd name="T41" fmla="*/ 2112 h 2350"/>
                  <a:gd name="T42" fmla="*/ 2710 w 3290"/>
                  <a:gd name="T43" fmla="*/ 2287 h 2350"/>
                  <a:gd name="T44" fmla="*/ 3018 w 3290"/>
                  <a:gd name="T45" fmla="*/ 2205 h 2350"/>
                  <a:gd name="T46" fmla="*/ 3131 w 3290"/>
                  <a:gd name="T47" fmla="*/ 2051 h 2350"/>
                  <a:gd name="T48" fmla="*/ 3151 w 3290"/>
                  <a:gd name="T49" fmla="*/ 1701 h 2350"/>
                  <a:gd name="T50" fmla="*/ 3274 w 3290"/>
                  <a:gd name="T51" fmla="*/ 1486 h 2350"/>
                  <a:gd name="T52" fmla="*/ 3280 w 3290"/>
                  <a:gd name="T53" fmla="*/ 1332 h 2350"/>
                  <a:gd name="T54" fmla="*/ 2997 w 3290"/>
                  <a:gd name="T55" fmla="*/ 1250 h 2350"/>
                  <a:gd name="T56" fmla="*/ 2843 w 3290"/>
                  <a:gd name="T57" fmla="*/ 1137 h 2350"/>
                  <a:gd name="T58" fmla="*/ 2700 w 3290"/>
                  <a:gd name="T59" fmla="*/ 849 h 2350"/>
                  <a:gd name="T60" fmla="*/ 2628 w 3290"/>
                  <a:gd name="T61" fmla="*/ 510 h 2350"/>
                  <a:gd name="T62" fmla="*/ 2494 w 3290"/>
                  <a:gd name="T63" fmla="*/ 367 h 2350"/>
                  <a:gd name="T64" fmla="*/ 2299 w 3290"/>
                  <a:gd name="T65" fmla="*/ 284 h 2350"/>
                  <a:gd name="T66" fmla="*/ 2044 w 3290"/>
                  <a:gd name="T67" fmla="*/ 177 h 2350"/>
                  <a:gd name="T68" fmla="*/ 1957 w 3290"/>
                  <a:gd name="T69" fmla="*/ 118 h 2350"/>
                  <a:gd name="T70" fmla="*/ 1892 w 3290"/>
                  <a:gd name="T71" fmla="*/ 206 h 235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290"/>
                  <a:gd name="T109" fmla="*/ 0 h 2350"/>
                  <a:gd name="T110" fmla="*/ 3290 w 3290"/>
                  <a:gd name="T111" fmla="*/ 2350 h 235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290" h="2350">
                    <a:moveTo>
                      <a:pt x="1839" y="252"/>
                    </a:moveTo>
                    <a:lnTo>
                      <a:pt x="1824" y="273"/>
                    </a:lnTo>
                    <a:lnTo>
                      <a:pt x="1793" y="331"/>
                    </a:lnTo>
                    <a:lnTo>
                      <a:pt x="1764" y="380"/>
                    </a:lnTo>
                    <a:lnTo>
                      <a:pt x="1736" y="423"/>
                    </a:lnTo>
                    <a:lnTo>
                      <a:pt x="1716" y="474"/>
                    </a:lnTo>
                    <a:lnTo>
                      <a:pt x="1656" y="421"/>
                    </a:lnTo>
                    <a:lnTo>
                      <a:pt x="1620" y="387"/>
                    </a:lnTo>
                    <a:lnTo>
                      <a:pt x="1577" y="360"/>
                    </a:lnTo>
                    <a:lnTo>
                      <a:pt x="1507" y="329"/>
                    </a:lnTo>
                    <a:lnTo>
                      <a:pt x="1454" y="305"/>
                    </a:lnTo>
                    <a:lnTo>
                      <a:pt x="1418" y="288"/>
                    </a:lnTo>
                    <a:lnTo>
                      <a:pt x="1377" y="249"/>
                    </a:lnTo>
                    <a:lnTo>
                      <a:pt x="1353" y="206"/>
                    </a:lnTo>
                    <a:lnTo>
                      <a:pt x="1351" y="144"/>
                    </a:lnTo>
                    <a:lnTo>
                      <a:pt x="1351" y="88"/>
                    </a:lnTo>
                    <a:lnTo>
                      <a:pt x="1362" y="33"/>
                    </a:lnTo>
                    <a:lnTo>
                      <a:pt x="1362" y="0"/>
                    </a:lnTo>
                    <a:lnTo>
                      <a:pt x="1300" y="59"/>
                    </a:lnTo>
                    <a:lnTo>
                      <a:pt x="1244" y="177"/>
                    </a:lnTo>
                    <a:lnTo>
                      <a:pt x="1149" y="233"/>
                    </a:lnTo>
                    <a:lnTo>
                      <a:pt x="985" y="295"/>
                    </a:lnTo>
                    <a:lnTo>
                      <a:pt x="841" y="367"/>
                    </a:lnTo>
                    <a:lnTo>
                      <a:pt x="698" y="438"/>
                    </a:lnTo>
                    <a:lnTo>
                      <a:pt x="585" y="551"/>
                    </a:lnTo>
                    <a:lnTo>
                      <a:pt x="492" y="788"/>
                    </a:lnTo>
                    <a:lnTo>
                      <a:pt x="318" y="1075"/>
                    </a:lnTo>
                    <a:lnTo>
                      <a:pt x="113" y="1547"/>
                    </a:lnTo>
                    <a:lnTo>
                      <a:pt x="0" y="1968"/>
                    </a:lnTo>
                    <a:lnTo>
                      <a:pt x="30" y="2205"/>
                    </a:lnTo>
                    <a:lnTo>
                      <a:pt x="164" y="2276"/>
                    </a:lnTo>
                    <a:lnTo>
                      <a:pt x="287" y="2276"/>
                    </a:lnTo>
                    <a:lnTo>
                      <a:pt x="472" y="2314"/>
                    </a:lnTo>
                    <a:lnTo>
                      <a:pt x="646" y="2348"/>
                    </a:lnTo>
                    <a:lnTo>
                      <a:pt x="816" y="2350"/>
                    </a:lnTo>
                    <a:lnTo>
                      <a:pt x="1088" y="2350"/>
                    </a:lnTo>
                    <a:lnTo>
                      <a:pt x="1139" y="2340"/>
                    </a:lnTo>
                    <a:lnTo>
                      <a:pt x="1380" y="2340"/>
                    </a:lnTo>
                    <a:lnTo>
                      <a:pt x="1391" y="2288"/>
                    </a:lnTo>
                    <a:lnTo>
                      <a:pt x="2227" y="2338"/>
                    </a:lnTo>
                    <a:lnTo>
                      <a:pt x="2412" y="2225"/>
                    </a:lnTo>
                    <a:lnTo>
                      <a:pt x="2505" y="2112"/>
                    </a:lnTo>
                    <a:lnTo>
                      <a:pt x="2597" y="2235"/>
                    </a:lnTo>
                    <a:lnTo>
                      <a:pt x="2710" y="2287"/>
                    </a:lnTo>
                    <a:lnTo>
                      <a:pt x="2925" y="2276"/>
                    </a:lnTo>
                    <a:lnTo>
                      <a:pt x="3018" y="2205"/>
                    </a:lnTo>
                    <a:lnTo>
                      <a:pt x="3074" y="2133"/>
                    </a:lnTo>
                    <a:lnTo>
                      <a:pt x="3131" y="2051"/>
                    </a:lnTo>
                    <a:lnTo>
                      <a:pt x="3151" y="1845"/>
                    </a:lnTo>
                    <a:lnTo>
                      <a:pt x="3151" y="1701"/>
                    </a:lnTo>
                    <a:lnTo>
                      <a:pt x="3233" y="1547"/>
                    </a:lnTo>
                    <a:lnTo>
                      <a:pt x="3274" y="1486"/>
                    </a:lnTo>
                    <a:lnTo>
                      <a:pt x="3290" y="1404"/>
                    </a:lnTo>
                    <a:lnTo>
                      <a:pt x="3280" y="1332"/>
                    </a:lnTo>
                    <a:lnTo>
                      <a:pt x="3162" y="1260"/>
                    </a:lnTo>
                    <a:lnTo>
                      <a:pt x="2997" y="1250"/>
                    </a:lnTo>
                    <a:lnTo>
                      <a:pt x="2884" y="1393"/>
                    </a:lnTo>
                    <a:lnTo>
                      <a:pt x="2843" y="1137"/>
                    </a:lnTo>
                    <a:lnTo>
                      <a:pt x="2761" y="952"/>
                    </a:lnTo>
                    <a:lnTo>
                      <a:pt x="2700" y="849"/>
                    </a:lnTo>
                    <a:lnTo>
                      <a:pt x="2679" y="644"/>
                    </a:lnTo>
                    <a:lnTo>
                      <a:pt x="2628" y="510"/>
                    </a:lnTo>
                    <a:lnTo>
                      <a:pt x="2576" y="408"/>
                    </a:lnTo>
                    <a:lnTo>
                      <a:pt x="2494" y="367"/>
                    </a:lnTo>
                    <a:lnTo>
                      <a:pt x="2402" y="326"/>
                    </a:lnTo>
                    <a:lnTo>
                      <a:pt x="2299" y="284"/>
                    </a:lnTo>
                    <a:lnTo>
                      <a:pt x="2126" y="218"/>
                    </a:lnTo>
                    <a:lnTo>
                      <a:pt x="2044" y="177"/>
                    </a:lnTo>
                    <a:lnTo>
                      <a:pt x="1978" y="72"/>
                    </a:lnTo>
                    <a:lnTo>
                      <a:pt x="1957" y="118"/>
                    </a:lnTo>
                    <a:lnTo>
                      <a:pt x="1928" y="166"/>
                    </a:lnTo>
                    <a:lnTo>
                      <a:pt x="1892" y="206"/>
                    </a:lnTo>
                    <a:lnTo>
                      <a:pt x="1839" y="252"/>
                    </a:lnTo>
                    <a:close/>
                  </a:path>
                </a:pathLst>
              </a:custGeom>
              <a:solidFill>
                <a:srgbClr val="C0C0C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9" name="Freeform 1073"/>
              <p:cNvSpPr>
                <a:spLocks/>
              </p:cNvSpPr>
              <p:nvPr/>
            </p:nvSpPr>
            <p:spPr bwMode="auto">
              <a:xfrm>
                <a:off x="999" y="2433"/>
                <a:ext cx="98" cy="293"/>
              </a:xfrm>
              <a:custGeom>
                <a:avLst/>
                <a:gdLst>
                  <a:gd name="T0" fmla="*/ 195 w 195"/>
                  <a:gd name="T1" fmla="*/ 0 h 585"/>
                  <a:gd name="T2" fmla="*/ 92 w 195"/>
                  <a:gd name="T3" fmla="*/ 339 h 585"/>
                  <a:gd name="T4" fmla="*/ 0 w 195"/>
                  <a:gd name="T5" fmla="*/ 483 h 585"/>
                  <a:gd name="T6" fmla="*/ 123 w 195"/>
                  <a:gd name="T7" fmla="*/ 534 h 585"/>
                  <a:gd name="T8" fmla="*/ 195 w 195"/>
                  <a:gd name="T9" fmla="*/ 585 h 585"/>
                  <a:gd name="T10" fmla="*/ 184 w 195"/>
                  <a:gd name="T11" fmla="*/ 380 h 585"/>
                  <a:gd name="T12" fmla="*/ 195 w 195"/>
                  <a:gd name="T13" fmla="*/ 0 h 5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5"/>
                  <a:gd name="T22" fmla="*/ 0 h 585"/>
                  <a:gd name="T23" fmla="*/ 195 w 195"/>
                  <a:gd name="T24" fmla="*/ 585 h 58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5" h="585">
                    <a:moveTo>
                      <a:pt x="195" y="0"/>
                    </a:moveTo>
                    <a:lnTo>
                      <a:pt x="92" y="339"/>
                    </a:lnTo>
                    <a:lnTo>
                      <a:pt x="0" y="483"/>
                    </a:lnTo>
                    <a:lnTo>
                      <a:pt x="123" y="534"/>
                    </a:lnTo>
                    <a:lnTo>
                      <a:pt x="195" y="585"/>
                    </a:lnTo>
                    <a:lnTo>
                      <a:pt x="184" y="38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chemeClr val="bg1"/>
              </a:solidFill>
              <a:ln w="1117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0" name="Freeform 1074"/>
              <p:cNvSpPr>
                <a:spLocks/>
              </p:cNvSpPr>
              <p:nvPr/>
            </p:nvSpPr>
            <p:spPr bwMode="auto">
              <a:xfrm>
                <a:off x="1017" y="1903"/>
                <a:ext cx="496" cy="880"/>
              </a:xfrm>
              <a:custGeom>
                <a:avLst/>
                <a:gdLst>
                  <a:gd name="T0" fmla="*/ 554 w 990"/>
                  <a:gd name="T1" fmla="*/ 134 h 1761"/>
                  <a:gd name="T2" fmla="*/ 564 w 990"/>
                  <a:gd name="T3" fmla="*/ 267 h 1761"/>
                  <a:gd name="T4" fmla="*/ 631 w 990"/>
                  <a:gd name="T5" fmla="*/ 313 h 1761"/>
                  <a:gd name="T6" fmla="*/ 739 w 990"/>
                  <a:gd name="T7" fmla="*/ 267 h 1761"/>
                  <a:gd name="T8" fmla="*/ 934 w 990"/>
                  <a:gd name="T9" fmla="*/ 344 h 1761"/>
                  <a:gd name="T10" fmla="*/ 934 w 990"/>
                  <a:gd name="T11" fmla="*/ 462 h 1761"/>
                  <a:gd name="T12" fmla="*/ 949 w 990"/>
                  <a:gd name="T13" fmla="*/ 981 h 1761"/>
                  <a:gd name="T14" fmla="*/ 759 w 990"/>
                  <a:gd name="T15" fmla="*/ 1756 h 1761"/>
                  <a:gd name="T16" fmla="*/ 734 w 990"/>
                  <a:gd name="T17" fmla="*/ 1263 h 1761"/>
                  <a:gd name="T18" fmla="*/ 728 w 990"/>
                  <a:gd name="T19" fmla="*/ 1535 h 1761"/>
                  <a:gd name="T20" fmla="*/ 549 w 990"/>
                  <a:gd name="T21" fmla="*/ 1751 h 1761"/>
                  <a:gd name="T22" fmla="*/ 544 w 990"/>
                  <a:gd name="T23" fmla="*/ 1320 h 1761"/>
                  <a:gd name="T24" fmla="*/ 513 w 990"/>
                  <a:gd name="T25" fmla="*/ 1299 h 1761"/>
                  <a:gd name="T26" fmla="*/ 523 w 990"/>
                  <a:gd name="T27" fmla="*/ 1735 h 1761"/>
                  <a:gd name="T28" fmla="*/ 349 w 990"/>
                  <a:gd name="T29" fmla="*/ 1494 h 1761"/>
                  <a:gd name="T30" fmla="*/ 272 w 990"/>
                  <a:gd name="T31" fmla="*/ 1191 h 1761"/>
                  <a:gd name="T32" fmla="*/ 328 w 990"/>
                  <a:gd name="T33" fmla="*/ 1510 h 1761"/>
                  <a:gd name="T34" fmla="*/ 251 w 990"/>
                  <a:gd name="T35" fmla="*/ 1658 h 1761"/>
                  <a:gd name="T36" fmla="*/ 205 w 990"/>
                  <a:gd name="T37" fmla="*/ 1376 h 1761"/>
                  <a:gd name="T38" fmla="*/ 200 w 990"/>
                  <a:gd name="T39" fmla="*/ 1089 h 1761"/>
                  <a:gd name="T40" fmla="*/ 195 w 990"/>
                  <a:gd name="T41" fmla="*/ 1504 h 1761"/>
                  <a:gd name="T42" fmla="*/ 184 w 990"/>
                  <a:gd name="T43" fmla="*/ 1653 h 1761"/>
                  <a:gd name="T44" fmla="*/ 174 w 990"/>
                  <a:gd name="T45" fmla="*/ 1253 h 1761"/>
                  <a:gd name="T46" fmla="*/ 184 w 990"/>
                  <a:gd name="T47" fmla="*/ 1047 h 1761"/>
                  <a:gd name="T48" fmla="*/ 123 w 990"/>
                  <a:gd name="T49" fmla="*/ 770 h 1761"/>
                  <a:gd name="T50" fmla="*/ 143 w 990"/>
                  <a:gd name="T51" fmla="*/ 786 h 1761"/>
                  <a:gd name="T52" fmla="*/ 205 w 990"/>
                  <a:gd name="T53" fmla="*/ 1022 h 1761"/>
                  <a:gd name="T54" fmla="*/ 159 w 990"/>
                  <a:gd name="T55" fmla="*/ 709 h 1761"/>
                  <a:gd name="T56" fmla="*/ 133 w 990"/>
                  <a:gd name="T57" fmla="*/ 472 h 1761"/>
                  <a:gd name="T58" fmla="*/ 20 w 990"/>
                  <a:gd name="T59" fmla="*/ 324 h 1761"/>
                  <a:gd name="T60" fmla="*/ 30 w 990"/>
                  <a:gd name="T61" fmla="*/ 252 h 1761"/>
                  <a:gd name="T62" fmla="*/ 205 w 990"/>
                  <a:gd name="T63" fmla="*/ 216 h 1761"/>
                  <a:gd name="T64" fmla="*/ 215 w 990"/>
                  <a:gd name="T65" fmla="*/ 195 h 1761"/>
                  <a:gd name="T66" fmla="*/ 308 w 990"/>
                  <a:gd name="T67" fmla="*/ 113 h 1761"/>
                  <a:gd name="T68" fmla="*/ 462 w 990"/>
                  <a:gd name="T69" fmla="*/ 57 h 176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90"/>
                  <a:gd name="T106" fmla="*/ 0 h 1761"/>
                  <a:gd name="T107" fmla="*/ 990 w 990"/>
                  <a:gd name="T108" fmla="*/ 1761 h 176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90" h="1761">
                    <a:moveTo>
                      <a:pt x="549" y="0"/>
                    </a:moveTo>
                    <a:lnTo>
                      <a:pt x="554" y="134"/>
                    </a:lnTo>
                    <a:lnTo>
                      <a:pt x="575" y="206"/>
                    </a:lnTo>
                    <a:lnTo>
                      <a:pt x="564" y="267"/>
                    </a:lnTo>
                    <a:lnTo>
                      <a:pt x="564" y="375"/>
                    </a:lnTo>
                    <a:lnTo>
                      <a:pt x="631" y="313"/>
                    </a:lnTo>
                    <a:lnTo>
                      <a:pt x="708" y="247"/>
                    </a:lnTo>
                    <a:lnTo>
                      <a:pt x="739" y="267"/>
                    </a:lnTo>
                    <a:lnTo>
                      <a:pt x="811" y="288"/>
                    </a:lnTo>
                    <a:lnTo>
                      <a:pt x="934" y="344"/>
                    </a:lnTo>
                    <a:lnTo>
                      <a:pt x="934" y="416"/>
                    </a:lnTo>
                    <a:lnTo>
                      <a:pt x="934" y="462"/>
                    </a:lnTo>
                    <a:lnTo>
                      <a:pt x="990" y="534"/>
                    </a:lnTo>
                    <a:lnTo>
                      <a:pt x="949" y="981"/>
                    </a:lnTo>
                    <a:lnTo>
                      <a:pt x="949" y="1735"/>
                    </a:lnTo>
                    <a:lnTo>
                      <a:pt x="759" y="1756"/>
                    </a:lnTo>
                    <a:lnTo>
                      <a:pt x="739" y="1407"/>
                    </a:lnTo>
                    <a:lnTo>
                      <a:pt x="734" y="1263"/>
                    </a:lnTo>
                    <a:lnTo>
                      <a:pt x="723" y="1417"/>
                    </a:lnTo>
                    <a:lnTo>
                      <a:pt x="728" y="1535"/>
                    </a:lnTo>
                    <a:lnTo>
                      <a:pt x="734" y="1761"/>
                    </a:lnTo>
                    <a:lnTo>
                      <a:pt x="549" y="1751"/>
                    </a:lnTo>
                    <a:lnTo>
                      <a:pt x="559" y="1463"/>
                    </a:lnTo>
                    <a:lnTo>
                      <a:pt x="544" y="1320"/>
                    </a:lnTo>
                    <a:lnTo>
                      <a:pt x="498" y="1196"/>
                    </a:lnTo>
                    <a:lnTo>
                      <a:pt x="513" y="1299"/>
                    </a:lnTo>
                    <a:lnTo>
                      <a:pt x="533" y="1453"/>
                    </a:lnTo>
                    <a:lnTo>
                      <a:pt x="523" y="1735"/>
                    </a:lnTo>
                    <a:lnTo>
                      <a:pt x="441" y="1725"/>
                    </a:lnTo>
                    <a:lnTo>
                      <a:pt x="349" y="1494"/>
                    </a:lnTo>
                    <a:lnTo>
                      <a:pt x="297" y="1340"/>
                    </a:lnTo>
                    <a:lnTo>
                      <a:pt x="272" y="1191"/>
                    </a:lnTo>
                    <a:lnTo>
                      <a:pt x="287" y="1376"/>
                    </a:lnTo>
                    <a:lnTo>
                      <a:pt x="328" y="1510"/>
                    </a:lnTo>
                    <a:lnTo>
                      <a:pt x="410" y="1705"/>
                    </a:lnTo>
                    <a:lnTo>
                      <a:pt x="251" y="1658"/>
                    </a:lnTo>
                    <a:lnTo>
                      <a:pt x="215" y="1545"/>
                    </a:lnTo>
                    <a:lnTo>
                      <a:pt x="205" y="1376"/>
                    </a:lnTo>
                    <a:lnTo>
                      <a:pt x="210" y="1191"/>
                    </a:lnTo>
                    <a:lnTo>
                      <a:pt x="200" y="1089"/>
                    </a:lnTo>
                    <a:lnTo>
                      <a:pt x="195" y="1263"/>
                    </a:lnTo>
                    <a:lnTo>
                      <a:pt x="195" y="1504"/>
                    </a:lnTo>
                    <a:lnTo>
                      <a:pt x="215" y="1658"/>
                    </a:lnTo>
                    <a:lnTo>
                      <a:pt x="184" y="1653"/>
                    </a:lnTo>
                    <a:lnTo>
                      <a:pt x="174" y="1458"/>
                    </a:lnTo>
                    <a:lnTo>
                      <a:pt x="174" y="1253"/>
                    </a:lnTo>
                    <a:lnTo>
                      <a:pt x="184" y="1099"/>
                    </a:lnTo>
                    <a:lnTo>
                      <a:pt x="184" y="1047"/>
                    </a:lnTo>
                    <a:lnTo>
                      <a:pt x="159" y="940"/>
                    </a:lnTo>
                    <a:lnTo>
                      <a:pt x="123" y="770"/>
                    </a:lnTo>
                    <a:lnTo>
                      <a:pt x="123" y="627"/>
                    </a:lnTo>
                    <a:lnTo>
                      <a:pt x="143" y="786"/>
                    </a:lnTo>
                    <a:lnTo>
                      <a:pt x="164" y="878"/>
                    </a:lnTo>
                    <a:lnTo>
                      <a:pt x="205" y="1022"/>
                    </a:lnTo>
                    <a:lnTo>
                      <a:pt x="169" y="811"/>
                    </a:lnTo>
                    <a:lnTo>
                      <a:pt x="159" y="709"/>
                    </a:lnTo>
                    <a:lnTo>
                      <a:pt x="154" y="606"/>
                    </a:lnTo>
                    <a:lnTo>
                      <a:pt x="133" y="472"/>
                    </a:lnTo>
                    <a:lnTo>
                      <a:pt x="71" y="360"/>
                    </a:lnTo>
                    <a:lnTo>
                      <a:pt x="20" y="324"/>
                    </a:lnTo>
                    <a:lnTo>
                      <a:pt x="0" y="303"/>
                    </a:lnTo>
                    <a:lnTo>
                      <a:pt x="30" y="252"/>
                    </a:lnTo>
                    <a:lnTo>
                      <a:pt x="159" y="190"/>
                    </a:lnTo>
                    <a:lnTo>
                      <a:pt x="205" y="216"/>
                    </a:lnTo>
                    <a:lnTo>
                      <a:pt x="236" y="277"/>
                    </a:lnTo>
                    <a:lnTo>
                      <a:pt x="215" y="195"/>
                    </a:lnTo>
                    <a:lnTo>
                      <a:pt x="190" y="170"/>
                    </a:lnTo>
                    <a:lnTo>
                      <a:pt x="308" y="113"/>
                    </a:lnTo>
                    <a:lnTo>
                      <a:pt x="369" y="82"/>
                    </a:lnTo>
                    <a:lnTo>
                      <a:pt x="462" y="57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1" name="Freeform 1075"/>
              <p:cNvSpPr>
                <a:spLocks/>
              </p:cNvSpPr>
              <p:nvPr/>
            </p:nvSpPr>
            <p:spPr bwMode="auto">
              <a:xfrm>
                <a:off x="686" y="2051"/>
                <a:ext cx="675" cy="914"/>
              </a:xfrm>
              <a:custGeom>
                <a:avLst/>
                <a:gdLst>
                  <a:gd name="T0" fmla="*/ 1207 w 1350"/>
                  <a:gd name="T1" fmla="*/ 1463 h 1828"/>
                  <a:gd name="T2" fmla="*/ 1007 w 1350"/>
                  <a:gd name="T3" fmla="*/ 1412 h 1828"/>
                  <a:gd name="T4" fmla="*/ 868 w 1350"/>
                  <a:gd name="T5" fmla="*/ 1371 h 1828"/>
                  <a:gd name="T6" fmla="*/ 745 w 1350"/>
                  <a:gd name="T7" fmla="*/ 1340 h 1828"/>
                  <a:gd name="T8" fmla="*/ 611 w 1350"/>
                  <a:gd name="T9" fmla="*/ 1273 h 1828"/>
                  <a:gd name="T10" fmla="*/ 385 w 1350"/>
                  <a:gd name="T11" fmla="*/ 1330 h 1828"/>
                  <a:gd name="T12" fmla="*/ 293 w 1350"/>
                  <a:gd name="T13" fmla="*/ 1340 h 1828"/>
                  <a:gd name="T14" fmla="*/ 504 w 1350"/>
                  <a:gd name="T15" fmla="*/ 1268 h 1828"/>
                  <a:gd name="T16" fmla="*/ 601 w 1350"/>
                  <a:gd name="T17" fmla="*/ 1212 h 1828"/>
                  <a:gd name="T18" fmla="*/ 365 w 1350"/>
                  <a:gd name="T19" fmla="*/ 1232 h 1828"/>
                  <a:gd name="T20" fmla="*/ 257 w 1350"/>
                  <a:gd name="T21" fmla="*/ 1222 h 1828"/>
                  <a:gd name="T22" fmla="*/ 329 w 1350"/>
                  <a:gd name="T23" fmla="*/ 1181 h 1828"/>
                  <a:gd name="T24" fmla="*/ 432 w 1350"/>
                  <a:gd name="T25" fmla="*/ 1181 h 1828"/>
                  <a:gd name="T26" fmla="*/ 606 w 1350"/>
                  <a:gd name="T27" fmla="*/ 1196 h 1828"/>
                  <a:gd name="T28" fmla="*/ 657 w 1350"/>
                  <a:gd name="T29" fmla="*/ 1165 h 1828"/>
                  <a:gd name="T30" fmla="*/ 519 w 1350"/>
                  <a:gd name="T31" fmla="*/ 1109 h 1828"/>
                  <a:gd name="T32" fmla="*/ 427 w 1350"/>
                  <a:gd name="T33" fmla="*/ 955 h 1828"/>
                  <a:gd name="T34" fmla="*/ 401 w 1350"/>
                  <a:gd name="T35" fmla="*/ 791 h 1828"/>
                  <a:gd name="T36" fmla="*/ 457 w 1350"/>
                  <a:gd name="T37" fmla="*/ 950 h 1828"/>
                  <a:gd name="T38" fmla="*/ 539 w 1350"/>
                  <a:gd name="T39" fmla="*/ 1073 h 1828"/>
                  <a:gd name="T40" fmla="*/ 673 w 1350"/>
                  <a:gd name="T41" fmla="*/ 1119 h 1828"/>
                  <a:gd name="T42" fmla="*/ 750 w 1350"/>
                  <a:gd name="T43" fmla="*/ 914 h 1828"/>
                  <a:gd name="T44" fmla="*/ 776 w 1350"/>
                  <a:gd name="T45" fmla="*/ 739 h 1828"/>
                  <a:gd name="T46" fmla="*/ 570 w 1350"/>
                  <a:gd name="T47" fmla="*/ 524 h 1828"/>
                  <a:gd name="T48" fmla="*/ 581 w 1350"/>
                  <a:gd name="T49" fmla="*/ 452 h 1828"/>
                  <a:gd name="T50" fmla="*/ 668 w 1350"/>
                  <a:gd name="T51" fmla="*/ 595 h 1828"/>
                  <a:gd name="T52" fmla="*/ 776 w 1350"/>
                  <a:gd name="T53" fmla="*/ 703 h 1828"/>
                  <a:gd name="T54" fmla="*/ 796 w 1350"/>
                  <a:gd name="T55" fmla="*/ 637 h 1828"/>
                  <a:gd name="T56" fmla="*/ 765 w 1350"/>
                  <a:gd name="T57" fmla="*/ 349 h 1828"/>
                  <a:gd name="T58" fmla="*/ 776 w 1350"/>
                  <a:gd name="T59" fmla="*/ 231 h 1828"/>
                  <a:gd name="T60" fmla="*/ 734 w 1350"/>
                  <a:gd name="T61" fmla="*/ 36 h 1828"/>
                  <a:gd name="T62" fmla="*/ 581 w 1350"/>
                  <a:gd name="T63" fmla="*/ 51 h 1828"/>
                  <a:gd name="T64" fmla="*/ 498 w 1350"/>
                  <a:gd name="T65" fmla="*/ 272 h 1828"/>
                  <a:gd name="T66" fmla="*/ 344 w 1350"/>
                  <a:gd name="T67" fmla="*/ 529 h 1828"/>
                  <a:gd name="T68" fmla="*/ 134 w 1350"/>
                  <a:gd name="T69" fmla="*/ 1022 h 1828"/>
                  <a:gd name="T70" fmla="*/ 103 w 1350"/>
                  <a:gd name="T71" fmla="*/ 1088 h 1828"/>
                  <a:gd name="T72" fmla="*/ 67 w 1350"/>
                  <a:gd name="T73" fmla="*/ 1227 h 1828"/>
                  <a:gd name="T74" fmla="*/ 0 w 1350"/>
                  <a:gd name="T75" fmla="*/ 1499 h 1828"/>
                  <a:gd name="T76" fmla="*/ 11 w 1350"/>
                  <a:gd name="T77" fmla="*/ 1617 h 1828"/>
                  <a:gd name="T78" fmla="*/ 67 w 1350"/>
                  <a:gd name="T79" fmla="*/ 1689 h 1828"/>
                  <a:gd name="T80" fmla="*/ 211 w 1350"/>
                  <a:gd name="T81" fmla="*/ 1740 h 1828"/>
                  <a:gd name="T82" fmla="*/ 560 w 1350"/>
                  <a:gd name="T83" fmla="*/ 1797 h 1828"/>
                  <a:gd name="T84" fmla="*/ 950 w 1350"/>
                  <a:gd name="T85" fmla="*/ 1828 h 1828"/>
                  <a:gd name="T86" fmla="*/ 1068 w 1350"/>
                  <a:gd name="T87" fmla="*/ 1704 h 1828"/>
                  <a:gd name="T88" fmla="*/ 1125 w 1350"/>
                  <a:gd name="T89" fmla="*/ 1566 h 1828"/>
                  <a:gd name="T90" fmla="*/ 1089 w 1350"/>
                  <a:gd name="T91" fmla="*/ 1704 h 1828"/>
                  <a:gd name="T92" fmla="*/ 1135 w 1350"/>
                  <a:gd name="T93" fmla="*/ 1822 h 1828"/>
                  <a:gd name="T94" fmla="*/ 1284 w 1350"/>
                  <a:gd name="T95" fmla="*/ 1771 h 1828"/>
                  <a:gd name="T96" fmla="*/ 1268 w 1350"/>
                  <a:gd name="T97" fmla="*/ 1576 h 1828"/>
                  <a:gd name="T98" fmla="*/ 1350 w 1350"/>
                  <a:gd name="T99" fmla="*/ 1489 h 182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50"/>
                  <a:gd name="T151" fmla="*/ 0 h 1828"/>
                  <a:gd name="T152" fmla="*/ 1350 w 1350"/>
                  <a:gd name="T153" fmla="*/ 1828 h 182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50" h="1828">
                    <a:moveTo>
                      <a:pt x="1350" y="1489"/>
                    </a:moveTo>
                    <a:lnTo>
                      <a:pt x="1207" y="1463"/>
                    </a:lnTo>
                    <a:lnTo>
                      <a:pt x="1130" y="1448"/>
                    </a:lnTo>
                    <a:lnTo>
                      <a:pt x="1007" y="1412"/>
                    </a:lnTo>
                    <a:lnTo>
                      <a:pt x="919" y="1386"/>
                    </a:lnTo>
                    <a:lnTo>
                      <a:pt x="868" y="1371"/>
                    </a:lnTo>
                    <a:lnTo>
                      <a:pt x="806" y="1366"/>
                    </a:lnTo>
                    <a:lnTo>
                      <a:pt x="745" y="1340"/>
                    </a:lnTo>
                    <a:lnTo>
                      <a:pt x="678" y="1299"/>
                    </a:lnTo>
                    <a:lnTo>
                      <a:pt x="611" y="1273"/>
                    </a:lnTo>
                    <a:lnTo>
                      <a:pt x="504" y="1278"/>
                    </a:lnTo>
                    <a:lnTo>
                      <a:pt x="385" y="1330"/>
                    </a:lnTo>
                    <a:lnTo>
                      <a:pt x="293" y="1386"/>
                    </a:lnTo>
                    <a:lnTo>
                      <a:pt x="293" y="1340"/>
                    </a:lnTo>
                    <a:lnTo>
                      <a:pt x="396" y="1299"/>
                    </a:lnTo>
                    <a:lnTo>
                      <a:pt x="504" y="1268"/>
                    </a:lnTo>
                    <a:lnTo>
                      <a:pt x="586" y="1253"/>
                    </a:lnTo>
                    <a:lnTo>
                      <a:pt x="601" y="1212"/>
                    </a:lnTo>
                    <a:lnTo>
                      <a:pt x="483" y="1212"/>
                    </a:lnTo>
                    <a:lnTo>
                      <a:pt x="365" y="1232"/>
                    </a:lnTo>
                    <a:lnTo>
                      <a:pt x="273" y="1247"/>
                    </a:lnTo>
                    <a:lnTo>
                      <a:pt x="257" y="1222"/>
                    </a:lnTo>
                    <a:lnTo>
                      <a:pt x="278" y="1196"/>
                    </a:lnTo>
                    <a:lnTo>
                      <a:pt x="329" y="1181"/>
                    </a:lnTo>
                    <a:lnTo>
                      <a:pt x="401" y="1181"/>
                    </a:lnTo>
                    <a:lnTo>
                      <a:pt x="432" y="1181"/>
                    </a:lnTo>
                    <a:lnTo>
                      <a:pt x="524" y="1181"/>
                    </a:lnTo>
                    <a:lnTo>
                      <a:pt x="606" y="1196"/>
                    </a:lnTo>
                    <a:lnTo>
                      <a:pt x="622" y="1196"/>
                    </a:lnTo>
                    <a:lnTo>
                      <a:pt x="657" y="1165"/>
                    </a:lnTo>
                    <a:lnTo>
                      <a:pt x="611" y="1140"/>
                    </a:lnTo>
                    <a:lnTo>
                      <a:pt x="519" y="1109"/>
                    </a:lnTo>
                    <a:lnTo>
                      <a:pt x="457" y="1047"/>
                    </a:lnTo>
                    <a:lnTo>
                      <a:pt x="427" y="955"/>
                    </a:lnTo>
                    <a:lnTo>
                      <a:pt x="406" y="862"/>
                    </a:lnTo>
                    <a:lnTo>
                      <a:pt x="401" y="791"/>
                    </a:lnTo>
                    <a:lnTo>
                      <a:pt x="421" y="811"/>
                    </a:lnTo>
                    <a:lnTo>
                      <a:pt x="457" y="950"/>
                    </a:lnTo>
                    <a:lnTo>
                      <a:pt x="493" y="1037"/>
                    </a:lnTo>
                    <a:lnTo>
                      <a:pt x="539" y="1073"/>
                    </a:lnTo>
                    <a:lnTo>
                      <a:pt x="591" y="1104"/>
                    </a:lnTo>
                    <a:lnTo>
                      <a:pt x="673" y="1119"/>
                    </a:lnTo>
                    <a:lnTo>
                      <a:pt x="709" y="1032"/>
                    </a:lnTo>
                    <a:lnTo>
                      <a:pt x="750" y="914"/>
                    </a:lnTo>
                    <a:lnTo>
                      <a:pt x="781" y="801"/>
                    </a:lnTo>
                    <a:lnTo>
                      <a:pt x="776" y="739"/>
                    </a:lnTo>
                    <a:lnTo>
                      <a:pt x="678" y="642"/>
                    </a:lnTo>
                    <a:lnTo>
                      <a:pt x="570" y="524"/>
                    </a:lnTo>
                    <a:lnTo>
                      <a:pt x="550" y="416"/>
                    </a:lnTo>
                    <a:lnTo>
                      <a:pt x="581" y="452"/>
                    </a:lnTo>
                    <a:lnTo>
                      <a:pt x="601" y="524"/>
                    </a:lnTo>
                    <a:lnTo>
                      <a:pt x="668" y="595"/>
                    </a:lnTo>
                    <a:lnTo>
                      <a:pt x="740" y="667"/>
                    </a:lnTo>
                    <a:lnTo>
                      <a:pt x="776" y="703"/>
                    </a:lnTo>
                    <a:lnTo>
                      <a:pt x="822" y="744"/>
                    </a:lnTo>
                    <a:lnTo>
                      <a:pt x="796" y="637"/>
                    </a:lnTo>
                    <a:lnTo>
                      <a:pt x="765" y="503"/>
                    </a:lnTo>
                    <a:lnTo>
                      <a:pt x="765" y="349"/>
                    </a:lnTo>
                    <a:lnTo>
                      <a:pt x="776" y="298"/>
                    </a:lnTo>
                    <a:lnTo>
                      <a:pt x="776" y="231"/>
                    </a:lnTo>
                    <a:lnTo>
                      <a:pt x="755" y="139"/>
                    </a:lnTo>
                    <a:lnTo>
                      <a:pt x="734" y="36"/>
                    </a:lnTo>
                    <a:lnTo>
                      <a:pt x="647" y="0"/>
                    </a:lnTo>
                    <a:lnTo>
                      <a:pt x="581" y="51"/>
                    </a:lnTo>
                    <a:lnTo>
                      <a:pt x="550" y="144"/>
                    </a:lnTo>
                    <a:lnTo>
                      <a:pt x="498" y="272"/>
                    </a:lnTo>
                    <a:lnTo>
                      <a:pt x="447" y="375"/>
                    </a:lnTo>
                    <a:lnTo>
                      <a:pt x="344" y="529"/>
                    </a:lnTo>
                    <a:lnTo>
                      <a:pt x="237" y="785"/>
                    </a:lnTo>
                    <a:lnTo>
                      <a:pt x="134" y="1022"/>
                    </a:lnTo>
                    <a:lnTo>
                      <a:pt x="113" y="1032"/>
                    </a:lnTo>
                    <a:lnTo>
                      <a:pt x="103" y="1088"/>
                    </a:lnTo>
                    <a:lnTo>
                      <a:pt x="103" y="1129"/>
                    </a:lnTo>
                    <a:lnTo>
                      <a:pt x="67" y="1227"/>
                    </a:lnTo>
                    <a:lnTo>
                      <a:pt x="11" y="1417"/>
                    </a:lnTo>
                    <a:lnTo>
                      <a:pt x="0" y="1499"/>
                    </a:lnTo>
                    <a:lnTo>
                      <a:pt x="11" y="1545"/>
                    </a:lnTo>
                    <a:lnTo>
                      <a:pt x="11" y="1617"/>
                    </a:lnTo>
                    <a:lnTo>
                      <a:pt x="26" y="1663"/>
                    </a:lnTo>
                    <a:lnTo>
                      <a:pt x="67" y="1689"/>
                    </a:lnTo>
                    <a:lnTo>
                      <a:pt x="129" y="1735"/>
                    </a:lnTo>
                    <a:lnTo>
                      <a:pt x="211" y="1740"/>
                    </a:lnTo>
                    <a:lnTo>
                      <a:pt x="380" y="1751"/>
                    </a:lnTo>
                    <a:lnTo>
                      <a:pt x="560" y="1797"/>
                    </a:lnTo>
                    <a:lnTo>
                      <a:pt x="724" y="1812"/>
                    </a:lnTo>
                    <a:lnTo>
                      <a:pt x="950" y="1828"/>
                    </a:lnTo>
                    <a:lnTo>
                      <a:pt x="1078" y="1807"/>
                    </a:lnTo>
                    <a:lnTo>
                      <a:pt x="1068" y="1704"/>
                    </a:lnTo>
                    <a:lnTo>
                      <a:pt x="1089" y="1627"/>
                    </a:lnTo>
                    <a:lnTo>
                      <a:pt x="1125" y="1566"/>
                    </a:lnTo>
                    <a:lnTo>
                      <a:pt x="1119" y="1612"/>
                    </a:lnTo>
                    <a:lnTo>
                      <a:pt x="1089" y="1704"/>
                    </a:lnTo>
                    <a:lnTo>
                      <a:pt x="1099" y="1776"/>
                    </a:lnTo>
                    <a:lnTo>
                      <a:pt x="1135" y="1822"/>
                    </a:lnTo>
                    <a:lnTo>
                      <a:pt x="1330" y="1817"/>
                    </a:lnTo>
                    <a:lnTo>
                      <a:pt x="1284" y="1771"/>
                    </a:lnTo>
                    <a:lnTo>
                      <a:pt x="1258" y="1668"/>
                    </a:lnTo>
                    <a:lnTo>
                      <a:pt x="1268" y="1576"/>
                    </a:lnTo>
                    <a:lnTo>
                      <a:pt x="1289" y="1535"/>
                    </a:lnTo>
                    <a:lnTo>
                      <a:pt x="1350" y="148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2" name="Freeform 1076"/>
              <p:cNvSpPr>
                <a:spLocks/>
              </p:cNvSpPr>
              <p:nvPr/>
            </p:nvSpPr>
            <p:spPr bwMode="auto">
              <a:xfrm>
                <a:off x="763" y="2742"/>
                <a:ext cx="116" cy="118"/>
              </a:xfrm>
              <a:custGeom>
                <a:avLst/>
                <a:gdLst>
                  <a:gd name="T0" fmla="*/ 231 w 231"/>
                  <a:gd name="T1" fmla="*/ 0 h 236"/>
                  <a:gd name="T2" fmla="*/ 124 w 231"/>
                  <a:gd name="T3" fmla="*/ 62 h 236"/>
                  <a:gd name="T4" fmla="*/ 26 w 231"/>
                  <a:gd name="T5" fmla="*/ 164 h 236"/>
                  <a:gd name="T6" fmla="*/ 0 w 231"/>
                  <a:gd name="T7" fmla="*/ 236 h 236"/>
                  <a:gd name="T8" fmla="*/ 52 w 231"/>
                  <a:gd name="T9" fmla="*/ 210 h 236"/>
                  <a:gd name="T10" fmla="*/ 129 w 231"/>
                  <a:gd name="T11" fmla="*/ 113 h 236"/>
                  <a:gd name="T12" fmla="*/ 180 w 231"/>
                  <a:gd name="T13" fmla="*/ 62 h 236"/>
                  <a:gd name="T14" fmla="*/ 231 w 231"/>
                  <a:gd name="T15" fmla="*/ 0 h 2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1"/>
                  <a:gd name="T25" fmla="*/ 0 h 236"/>
                  <a:gd name="T26" fmla="*/ 231 w 231"/>
                  <a:gd name="T27" fmla="*/ 236 h 2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1" h="236">
                    <a:moveTo>
                      <a:pt x="231" y="0"/>
                    </a:moveTo>
                    <a:lnTo>
                      <a:pt x="124" y="62"/>
                    </a:lnTo>
                    <a:lnTo>
                      <a:pt x="26" y="164"/>
                    </a:lnTo>
                    <a:lnTo>
                      <a:pt x="0" y="236"/>
                    </a:lnTo>
                    <a:lnTo>
                      <a:pt x="52" y="210"/>
                    </a:lnTo>
                    <a:lnTo>
                      <a:pt x="129" y="113"/>
                    </a:lnTo>
                    <a:lnTo>
                      <a:pt x="180" y="62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3" name="Freeform 1077"/>
              <p:cNvSpPr>
                <a:spLocks/>
              </p:cNvSpPr>
              <p:nvPr/>
            </p:nvSpPr>
            <p:spPr bwMode="auto">
              <a:xfrm>
                <a:off x="745" y="2678"/>
                <a:ext cx="154" cy="59"/>
              </a:xfrm>
              <a:custGeom>
                <a:avLst/>
                <a:gdLst>
                  <a:gd name="T0" fmla="*/ 308 w 308"/>
                  <a:gd name="T1" fmla="*/ 0 h 118"/>
                  <a:gd name="T2" fmla="*/ 159 w 308"/>
                  <a:gd name="T3" fmla="*/ 10 h 118"/>
                  <a:gd name="T4" fmla="*/ 71 w 308"/>
                  <a:gd name="T5" fmla="*/ 36 h 118"/>
                  <a:gd name="T6" fmla="*/ 10 w 308"/>
                  <a:gd name="T7" fmla="*/ 71 h 118"/>
                  <a:gd name="T8" fmla="*/ 0 w 308"/>
                  <a:gd name="T9" fmla="*/ 102 h 118"/>
                  <a:gd name="T10" fmla="*/ 20 w 308"/>
                  <a:gd name="T11" fmla="*/ 118 h 118"/>
                  <a:gd name="T12" fmla="*/ 102 w 308"/>
                  <a:gd name="T13" fmla="*/ 97 h 118"/>
                  <a:gd name="T14" fmla="*/ 148 w 308"/>
                  <a:gd name="T15" fmla="*/ 56 h 118"/>
                  <a:gd name="T16" fmla="*/ 210 w 308"/>
                  <a:gd name="T17" fmla="*/ 30 h 118"/>
                  <a:gd name="T18" fmla="*/ 308 w 308"/>
                  <a:gd name="T19" fmla="*/ 0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8"/>
                  <a:gd name="T31" fmla="*/ 0 h 118"/>
                  <a:gd name="T32" fmla="*/ 308 w 308"/>
                  <a:gd name="T33" fmla="*/ 118 h 1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8" h="118">
                    <a:moveTo>
                      <a:pt x="308" y="0"/>
                    </a:moveTo>
                    <a:lnTo>
                      <a:pt x="159" y="10"/>
                    </a:lnTo>
                    <a:lnTo>
                      <a:pt x="71" y="36"/>
                    </a:lnTo>
                    <a:lnTo>
                      <a:pt x="10" y="71"/>
                    </a:lnTo>
                    <a:lnTo>
                      <a:pt x="0" y="102"/>
                    </a:lnTo>
                    <a:lnTo>
                      <a:pt x="20" y="118"/>
                    </a:lnTo>
                    <a:lnTo>
                      <a:pt x="102" y="97"/>
                    </a:lnTo>
                    <a:lnTo>
                      <a:pt x="148" y="56"/>
                    </a:lnTo>
                    <a:lnTo>
                      <a:pt x="210" y="30"/>
                    </a:lnTo>
                    <a:lnTo>
                      <a:pt x="308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4" name="Freeform 1078"/>
              <p:cNvSpPr>
                <a:spLocks/>
              </p:cNvSpPr>
              <p:nvPr/>
            </p:nvSpPr>
            <p:spPr bwMode="auto">
              <a:xfrm>
                <a:off x="843" y="2834"/>
                <a:ext cx="326" cy="59"/>
              </a:xfrm>
              <a:custGeom>
                <a:avLst/>
                <a:gdLst>
                  <a:gd name="T0" fmla="*/ 651 w 651"/>
                  <a:gd name="T1" fmla="*/ 0 h 118"/>
                  <a:gd name="T2" fmla="*/ 523 w 651"/>
                  <a:gd name="T3" fmla="*/ 56 h 118"/>
                  <a:gd name="T4" fmla="*/ 379 w 651"/>
                  <a:gd name="T5" fmla="*/ 87 h 118"/>
                  <a:gd name="T6" fmla="*/ 282 w 651"/>
                  <a:gd name="T7" fmla="*/ 97 h 118"/>
                  <a:gd name="T8" fmla="*/ 97 w 651"/>
                  <a:gd name="T9" fmla="*/ 97 h 118"/>
                  <a:gd name="T10" fmla="*/ 0 w 651"/>
                  <a:gd name="T11" fmla="*/ 87 h 118"/>
                  <a:gd name="T12" fmla="*/ 148 w 651"/>
                  <a:gd name="T13" fmla="*/ 118 h 118"/>
                  <a:gd name="T14" fmla="*/ 277 w 651"/>
                  <a:gd name="T15" fmla="*/ 118 h 118"/>
                  <a:gd name="T16" fmla="*/ 405 w 651"/>
                  <a:gd name="T17" fmla="*/ 113 h 118"/>
                  <a:gd name="T18" fmla="*/ 503 w 651"/>
                  <a:gd name="T19" fmla="*/ 92 h 118"/>
                  <a:gd name="T20" fmla="*/ 651 w 651"/>
                  <a:gd name="T21" fmla="*/ 0 h 1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51"/>
                  <a:gd name="T34" fmla="*/ 0 h 118"/>
                  <a:gd name="T35" fmla="*/ 651 w 651"/>
                  <a:gd name="T36" fmla="*/ 118 h 11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51" h="118">
                    <a:moveTo>
                      <a:pt x="651" y="0"/>
                    </a:moveTo>
                    <a:lnTo>
                      <a:pt x="523" y="56"/>
                    </a:lnTo>
                    <a:lnTo>
                      <a:pt x="379" y="87"/>
                    </a:lnTo>
                    <a:lnTo>
                      <a:pt x="282" y="97"/>
                    </a:lnTo>
                    <a:lnTo>
                      <a:pt x="97" y="97"/>
                    </a:lnTo>
                    <a:lnTo>
                      <a:pt x="0" y="87"/>
                    </a:lnTo>
                    <a:lnTo>
                      <a:pt x="148" y="118"/>
                    </a:lnTo>
                    <a:lnTo>
                      <a:pt x="277" y="118"/>
                    </a:lnTo>
                    <a:lnTo>
                      <a:pt x="405" y="113"/>
                    </a:lnTo>
                    <a:lnTo>
                      <a:pt x="503" y="92"/>
                    </a:lnTo>
                    <a:lnTo>
                      <a:pt x="651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5" name="Freeform 1079"/>
              <p:cNvSpPr>
                <a:spLocks/>
              </p:cNvSpPr>
              <p:nvPr/>
            </p:nvSpPr>
            <p:spPr bwMode="auto">
              <a:xfrm>
                <a:off x="884" y="2757"/>
                <a:ext cx="208" cy="47"/>
              </a:xfrm>
              <a:custGeom>
                <a:avLst/>
                <a:gdLst>
                  <a:gd name="T0" fmla="*/ 415 w 415"/>
                  <a:gd name="T1" fmla="*/ 0 h 92"/>
                  <a:gd name="T2" fmla="*/ 292 w 415"/>
                  <a:gd name="T3" fmla="*/ 46 h 92"/>
                  <a:gd name="T4" fmla="*/ 154 w 415"/>
                  <a:gd name="T5" fmla="*/ 82 h 92"/>
                  <a:gd name="T6" fmla="*/ 0 w 415"/>
                  <a:gd name="T7" fmla="*/ 92 h 92"/>
                  <a:gd name="T8" fmla="*/ 128 w 415"/>
                  <a:gd name="T9" fmla="*/ 66 h 92"/>
                  <a:gd name="T10" fmla="*/ 256 w 415"/>
                  <a:gd name="T11" fmla="*/ 20 h 92"/>
                  <a:gd name="T12" fmla="*/ 303 w 415"/>
                  <a:gd name="T13" fmla="*/ 10 h 92"/>
                  <a:gd name="T14" fmla="*/ 415 w 415"/>
                  <a:gd name="T15" fmla="*/ 0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15"/>
                  <a:gd name="T25" fmla="*/ 0 h 92"/>
                  <a:gd name="T26" fmla="*/ 415 w 415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15" h="92">
                    <a:moveTo>
                      <a:pt x="415" y="0"/>
                    </a:moveTo>
                    <a:lnTo>
                      <a:pt x="292" y="46"/>
                    </a:lnTo>
                    <a:lnTo>
                      <a:pt x="154" y="82"/>
                    </a:lnTo>
                    <a:lnTo>
                      <a:pt x="0" y="92"/>
                    </a:lnTo>
                    <a:lnTo>
                      <a:pt x="128" y="66"/>
                    </a:lnTo>
                    <a:lnTo>
                      <a:pt x="256" y="20"/>
                    </a:lnTo>
                    <a:lnTo>
                      <a:pt x="303" y="10"/>
                    </a:lnTo>
                    <a:lnTo>
                      <a:pt x="415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6" name="Freeform 1080"/>
              <p:cNvSpPr>
                <a:spLocks/>
              </p:cNvSpPr>
              <p:nvPr/>
            </p:nvSpPr>
            <p:spPr bwMode="auto">
              <a:xfrm>
                <a:off x="1582" y="1900"/>
                <a:ext cx="362" cy="1058"/>
              </a:xfrm>
              <a:custGeom>
                <a:avLst/>
                <a:gdLst>
                  <a:gd name="T0" fmla="*/ 236 w 724"/>
                  <a:gd name="T1" fmla="*/ 0 h 2115"/>
                  <a:gd name="T2" fmla="*/ 292 w 724"/>
                  <a:gd name="T3" fmla="*/ 154 h 2115"/>
                  <a:gd name="T4" fmla="*/ 308 w 724"/>
                  <a:gd name="T5" fmla="*/ 236 h 2115"/>
                  <a:gd name="T6" fmla="*/ 298 w 724"/>
                  <a:gd name="T7" fmla="*/ 318 h 2115"/>
                  <a:gd name="T8" fmla="*/ 251 w 724"/>
                  <a:gd name="T9" fmla="*/ 277 h 2115"/>
                  <a:gd name="T10" fmla="*/ 200 w 724"/>
                  <a:gd name="T11" fmla="*/ 236 h 2115"/>
                  <a:gd name="T12" fmla="*/ 164 w 724"/>
                  <a:gd name="T13" fmla="*/ 211 h 2115"/>
                  <a:gd name="T14" fmla="*/ 123 w 724"/>
                  <a:gd name="T15" fmla="*/ 236 h 2115"/>
                  <a:gd name="T16" fmla="*/ 26 w 724"/>
                  <a:gd name="T17" fmla="*/ 323 h 2115"/>
                  <a:gd name="T18" fmla="*/ 36 w 724"/>
                  <a:gd name="T19" fmla="*/ 431 h 2115"/>
                  <a:gd name="T20" fmla="*/ 0 w 724"/>
                  <a:gd name="T21" fmla="*/ 483 h 2115"/>
                  <a:gd name="T22" fmla="*/ 46 w 724"/>
                  <a:gd name="T23" fmla="*/ 601 h 2115"/>
                  <a:gd name="T24" fmla="*/ 72 w 724"/>
                  <a:gd name="T25" fmla="*/ 734 h 2115"/>
                  <a:gd name="T26" fmla="*/ 97 w 724"/>
                  <a:gd name="T27" fmla="*/ 924 h 2115"/>
                  <a:gd name="T28" fmla="*/ 108 w 724"/>
                  <a:gd name="T29" fmla="*/ 1052 h 2115"/>
                  <a:gd name="T30" fmla="*/ 113 w 724"/>
                  <a:gd name="T31" fmla="*/ 1258 h 2115"/>
                  <a:gd name="T32" fmla="*/ 123 w 724"/>
                  <a:gd name="T33" fmla="*/ 1520 h 2115"/>
                  <a:gd name="T34" fmla="*/ 118 w 724"/>
                  <a:gd name="T35" fmla="*/ 1787 h 2115"/>
                  <a:gd name="T36" fmla="*/ 180 w 724"/>
                  <a:gd name="T37" fmla="*/ 1812 h 2115"/>
                  <a:gd name="T38" fmla="*/ 328 w 724"/>
                  <a:gd name="T39" fmla="*/ 1930 h 2115"/>
                  <a:gd name="T40" fmla="*/ 328 w 724"/>
                  <a:gd name="T41" fmla="*/ 2028 h 2115"/>
                  <a:gd name="T42" fmla="*/ 272 w 724"/>
                  <a:gd name="T43" fmla="*/ 2043 h 2115"/>
                  <a:gd name="T44" fmla="*/ 251 w 724"/>
                  <a:gd name="T45" fmla="*/ 2110 h 2115"/>
                  <a:gd name="T46" fmla="*/ 395 w 724"/>
                  <a:gd name="T47" fmla="*/ 2115 h 2115"/>
                  <a:gd name="T48" fmla="*/ 349 w 724"/>
                  <a:gd name="T49" fmla="*/ 1807 h 2115"/>
                  <a:gd name="T50" fmla="*/ 354 w 724"/>
                  <a:gd name="T51" fmla="*/ 1484 h 2115"/>
                  <a:gd name="T52" fmla="*/ 380 w 724"/>
                  <a:gd name="T53" fmla="*/ 1858 h 2115"/>
                  <a:gd name="T54" fmla="*/ 421 w 724"/>
                  <a:gd name="T55" fmla="*/ 2105 h 2115"/>
                  <a:gd name="T56" fmla="*/ 539 w 724"/>
                  <a:gd name="T57" fmla="*/ 2028 h 2115"/>
                  <a:gd name="T58" fmla="*/ 513 w 724"/>
                  <a:gd name="T59" fmla="*/ 1864 h 2115"/>
                  <a:gd name="T60" fmla="*/ 534 w 724"/>
                  <a:gd name="T61" fmla="*/ 1581 h 2115"/>
                  <a:gd name="T62" fmla="*/ 529 w 724"/>
                  <a:gd name="T63" fmla="*/ 1797 h 2115"/>
                  <a:gd name="T64" fmla="*/ 570 w 724"/>
                  <a:gd name="T65" fmla="*/ 2007 h 2115"/>
                  <a:gd name="T66" fmla="*/ 688 w 724"/>
                  <a:gd name="T67" fmla="*/ 1869 h 2115"/>
                  <a:gd name="T68" fmla="*/ 677 w 724"/>
                  <a:gd name="T69" fmla="*/ 1751 h 2115"/>
                  <a:gd name="T70" fmla="*/ 652 w 724"/>
                  <a:gd name="T71" fmla="*/ 1504 h 2115"/>
                  <a:gd name="T72" fmla="*/ 621 w 724"/>
                  <a:gd name="T73" fmla="*/ 1263 h 2115"/>
                  <a:gd name="T74" fmla="*/ 626 w 724"/>
                  <a:gd name="T75" fmla="*/ 1088 h 2115"/>
                  <a:gd name="T76" fmla="*/ 641 w 724"/>
                  <a:gd name="T77" fmla="*/ 929 h 2115"/>
                  <a:gd name="T78" fmla="*/ 662 w 724"/>
                  <a:gd name="T79" fmla="*/ 811 h 2115"/>
                  <a:gd name="T80" fmla="*/ 677 w 724"/>
                  <a:gd name="T81" fmla="*/ 678 h 2115"/>
                  <a:gd name="T82" fmla="*/ 647 w 724"/>
                  <a:gd name="T83" fmla="*/ 601 h 2115"/>
                  <a:gd name="T84" fmla="*/ 652 w 724"/>
                  <a:gd name="T85" fmla="*/ 462 h 2115"/>
                  <a:gd name="T86" fmla="*/ 626 w 724"/>
                  <a:gd name="T87" fmla="*/ 539 h 2115"/>
                  <a:gd name="T88" fmla="*/ 626 w 724"/>
                  <a:gd name="T89" fmla="*/ 621 h 2115"/>
                  <a:gd name="T90" fmla="*/ 652 w 724"/>
                  <a:gd name="T91" fmla="*/ 724 h 2115"/>
                  <a:gd name="T92" fmla="*/ 606 w 724"/>
                  <a:gd name="T93" fmla="*/ 637 h 2115"/>
                  <a:gd name="T94" fmla="*/ 606 w 724"/>
                  <a:gd name="T95" fmla="*/ 529 h 2115"/>
                  <a:gd name="T96" fmla="*/ 631 w 724"/>
                  <a:gd name="T97" fmla="*/ 426 h 2115"/>
                  <a:gd name="T98" fmla="*/ 688 w 724"/>
                  <a:gd name="T99" fmla="*/ 262 h 2115"/>
                  <a:gd name="T100" fmla="*/ 724 w 724"/>
                  <a:gd name="T101" fmla="*/ 221 h 2115"/>
                  <a:gd name="T102" fmla="*/ 585 w 724"/>
                  <a:gd name="T103" fmla="*/ 154 h 2115"/>
                  <a:gd name="T104" fmla="*/ 544 w 724"/>
                  <a:gd name="T105" fmla="*/ 175 h 2115"/>
                  <a:gd name="T106" fmla="*/ 503 w 724"/>
                  <a:gd name="T107" fmla="*/ 211 h 2115"/>
                  <a:gd name="T108" fmla="*/ 549 w 724"/>
                  <a:gd name="T109" fmla="*/ 154 h 2115"/>
                  <a:gd name="T110" fmla="*/ 559 w 724"/>
                  <a:gd name="T111" fmla="*/ 144 h 2115"/>
                  <a:gd name="T112" fmla="*/ 457 w 724"/>
                  <a:gd name="T113" fmla="*/ 98 h 2115"/>
                  <a:gd name="T114" fmla="*/ 359 w 724"/>
                  <a:gd name="T115" fmla="*/ 72 h 2115"/>
                  <a:gd name="T116" fmla="*/ 236 w 724"/>
                  <a:gd name="T117" fmla="*/ 0 h 211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24"/>
                  <a:gd name="T178" fmla="*/ 0 h 2115"/>
                  <a:gd name="T179" fmla="*/ 724 w 724"/>
                  <a:gd name="T180" fmla="*/ 2115 h 211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24" h="2115">
                    <a:moveTo>
                      <a:pt x="236" y="0"/>
                    </a:moveTo>
                    <a:lnTo>
                      <a:pt x="292" y="154"/>
                    </a:lnTo>
                    <a:lnTo>
                      <a:pt x="308" y="236"/>
                    </a:lnTo>
                    <a:lnTo>
                      <a:pt x="298" y="318"/>
                    </a:lnTo>
                    <a:lnTo>
                      <a:pt x="251" y="277"/>
                    </a:lnTo>
                    <a:lnTo>
                      <a:pt x="200" y="236"/>
                    </a:lnTo>
                    <a:lnTo>
                      <a:pt x="164" y="211"/>
                    </a:lnTo>
                    <a:lnTo>
                      <a:pt x="123" y="236"/>
                    </a:lnTo>
                    <a:lnTo>
                      <a:pt x="26" y="323"/>
                    </a:lnTo>
                    <a:lnTo>
                      <a:pt x="36" y="431"/>
                    </a:lnTo>
                    <a:lnTo>
                      <a:pt x="0" y="483"/>
                    </a:lnTo>
                    <a:lnTo>
                      <a:pt x="46" y="601"/>
                    </a:lnTo>
                    <a:lnTo>
                      <a:pt x="72" y="734"/>
                    </a:lnTo>
                    <a:lnTo>
                      <a:pt x="97" y="924"/>
                    </a:lnTo>
                    <a:lnTo>
                      <a:pt x="108" y="1052"/>
                    </a:lnTo>
                    <a:lnTo>
                      <a:pt x="113" y="1258"/>
                    </a:lnTo>
                    <a:lnTo>
                      <a:pt x="123" y="1520"/>
                    </a:lnTo>
                    <a:lnTo>
                      <a:pt x="118" y="1787"/>
                    </a:lnTo>
                    <a:lnTo>
                      <a:pt x="180" y="1812"/>
                    </a:lnTo>
                    <a:lnTo>
                      <a:pt x="328" y="1930"/>
                    </a:lnTo>
                    <a:lnTo>
                      <a:pt x="328" y="2028"/>
                    </a:lnTo>
                    <a:lnTo>
                      <a:pt x="272" y="2043"/>
                    </a:lnTo>
                    <a:lnTo>
                      <a:pt x="251" y="2110"/>
                    </a:lnTo>
                    <a:lnTo>
                      <a:pt x="395" y="2115"/>
                    </a:lnTo>
                    <a:lnTo>
                      <a:pt x="349" y="1807"/>
                    </a:lnTo>
                    <a:lnTo>
                      <a:pt x="354" y="1484"/>
                    </a:lnTo>
                    <a:lnTo>
                      <a:pt x="380" y="1858"/>
                    </a:lnTo>
                    <a:lnTo>
                      <a:pt x="421" y="2105"/>
                    </a:lnTo>
                    <a:lnTo>
                      <a:pt x="539" y="2028"/>
                    </a:lnTo>
                    <a:lnTo>
                      <a:pt x="513" y="1864"/>
                    </a:lnTo>
                    <a:lnTo>
                      <a:pt x="534" y="1581"/>
                    </a:lnTo>
                    <a:lnTo>
                      <a:pt x="529" y="1797"/>
                    </a:lnTo>
                    <a:lnTo>
                      <a:pt x="570" y="2007"/>
                    </a:lnTo>
                    <a:lnTo>
                      <a:pt x="688" y="1869"/>
                    </a:lnTo>
                    <a:lnTo>
                      <a:pt x="677" y="1751"/>
                    </a:lnTo>
                    <a:lnTo>
                      <a:pt x="652" y="1504"/>
                    </a:lnTo>
                    <a:lnTo>
                      <a:pt x="621" y="1263"/>
                    </a:lnTo>
                    <a:lnTo>
                      <a:pt x="626" y="1088"/>
                    </a:lnTo>
                    <a:lnTo>
                      <a:pt x="641" y="929"/>
                    </a:lnTo>
                    <a:lnTo>
                      <a:pt x="662" y="811"/>
                    </a:lnTo>
                    <a:lnTo>
                      <a:pt x="677" y="678"/>
                    </a:lnTo>
                    <a:lnTo>
                      <a:pt x="647" y="601"/>
                    </a:lnTo>
                    <a:lnTo>
                      <a:pt x="652" y="462"/>
                    </a:lnTo>
                    <a:lnTo>
                      <a:pt x="626" y="539"/>
                    </a:lnTo>
                    <a:lnTo>
                      <a:pt x="626" y="621"/>
                    </a:lnTo>
                    <a:lnTo>
                      <a:pt x="652" y="724"/>
                    </a:lnTo>
                    <a:lnTo>
                      <a:pt x="606" y="637"/>
                    </a:lnTo>
                    <a:lnTo>
                      <a:pt x="606" y="529"/>
                    </a:lnTo>
                    <a:lnTo>
                      <a:pt x="631" y="426"/>
                    </a:lnTo>
                    <a:lnTo>
                      <a:pt x="688" y="262"/>
                    </a:lnTo>
                    <a:lnTo>
                      <a:pt x="724" y="221"/>
                    </a:lnTo>
                    <a:lnTo>
                      <a:pt x="585" y="154"/>
                    </a:lnTo>
                    <a:lnTo>
                      <a:pt x="544" y="175"/>
                    </a:lnTo>
                    <a:lnTo>
                      <a:pt x="503" y="211"/>
                    </a:lnTo>
                    <a:lnTo>
                      <a:pt x="549" y="154"/>
                    </a:lnTo>
                    <a:lnTo>
                      <a:pt x="559" y="144"/>
                    </a:lnTo>
                    <a:lnTo>
                      <a:pt x="457" y="98"/>
                    </a:lnTo>
                    <a:lnTo>
                      <a:pt x="359" y="72"/>
                    </a:lnTo>
                    <a:lnTo>
                      <a:pt x="23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7" name="Freeform 1081"/>
              <p:cNvSpPr>
                <a:spLocks/>
              </p:cNvSpPr>
              <p:nvPr/>
            </p:nvSpPr>
            <p:spPr bwMode="auto">
              <a:xfrm>
                <a:off x="1690" y="2303"/>
                <a:ext cx="174" cy="21"/>
              </a:xfrm>
              <a:custGeom>
                <a:avLst/>
                <a:gdLst>
                  <a:gd name="T0" fmla="*/ 0 w 349"/>
                  <a:gd name="T1" fmla="*/ 31 h 41"/>
                  <a:gd name="T2" fmla="*/ 47 w 349"/>
                  <a:gd name="T3" fmla="*/ 41 h 41"/>
                  <a:gd name="T4" fmla="*/ 180 w 349"/>
                  <a:gd name="T5" fmla="*/ 36 h 41"/>
                  <a:gd name="T6" fmla="*/ 349 w 349"/>
                  <a:gd name="T7" fmla="*/ 0 h 41"/>
                  <a:gd name="T8" fmla="*/ 201 w 349"/>
                  <a:gd name="T9" fmla="*/ 5 h 41"/>
                  <a:gd name="T10" fmla="*/ 0 w 349"/>
                  <a:gd name="T11" fmla="*/ 31 h 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9"/>
                  <a:gd name="T19" fmla="*/ 0 h 41"/>
                  <a:gd name="T20" fmla="*/ 349 w 349"/>
                  <a:gd name="T21" fmla="*/ 41 h 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9" h="41">
                    <a:moveTo>
                      <a:pt x="0" y="31"/>
                    </a:moveTo>
                    <a:lnTo>
                      <a:pt x="47" y="41"/>
                    </a:lnTo>
                    <a:lnTo>
                      <a:pt x="180" y="36"/>
                    </a:lnTo>
                    <a:lnTo>
                      <a:pt x="349" y="0"/>
                    </a:lnTo>
                    <a:lnTo>
                      <a:pt x="201" y="5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8" name="Freeform 1082"/>
              <p:cNvSpPr>
                <a:spLocks/>
              </p:cNvSpPr>
              <p:nvPr/>
            </p:nvSpPr>
            <p:spPr bwMode="auto">
              <a:xfrm>
                <a:off x="1710" y="2360"/>
                <a:ext cx="154" cy="171"/>
              </a:xfrm>
              <a:custGeom>
                <a:avLst/>
                <a:gdLst>
                  <a:gd name="T0" fmla="*/ 302 w 307"/>
                  <a:gd name="T1" fmla="*/ 0 h 344"/>
                  <a:gd name="T2" fmla="*/ 287 w 307"/>
                  <a:gd name="T3" fmla="*/ 164 h 344"/>
                  <a:gd name="T4" fmla="*/ 246 w 307"/>
                  <a:gd name="T5" fmla="*/ 267 h 344"/>
                  <a:gd name="T6" fmla="*/ 143 w 307"/>
                  <a:gd name="T7" fmla="*/ 318 h 344"/>
                  <a:gd name="T8" fmla="*/ 0 w 307"/>
                  <a:gd name="T9" fmla="*/ 334 h 344"/>
                  <a:gd name="T10" fmla="*/ 25 w 307"/>
                  <a:gd name="T11" fmla="*/ 344 h 344"/>
                  <a:gd name="T12" fmla="*/ 118 w 307"/>
                  <a:gd name="T13" fmla="*/ 339 h 344"/>
                  <a:gd name="T14" fmla="*/ 215 w 307"/>
                  <a:gd name="T15" fmla="*/ 308 h 344"/>
                  <a:gd name="T16" fmla="*/ 266 w 307"/>
                  <a:gd name="T17" fmla="*/ 272 h 344"/>
                  <a:gd name="T18" fmla="*/ 297 w 307"/>
                  <a:gd name="T19" fmla="*/ 190 h 344"/>
                  <a:gd name="T20" fmla="*/ 307 w 307"/>
                  <a:gd name="T21" fmla="*/ 118 h 344"/>
                  <a:gd name="T22" fmla="*/ 302 w 307"/>
                  <a:gd name="T23" fmla="*/ 0 h 3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07"/>
                  <a:gd name="T37" fmla="*/ 0 h 344"/>
                  <a:gd name="T38" fmla="*/ 307 w 307"/>
                  <a:gd name="T39" fmla="*/ 344 h 34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07" h="344">
                    <a:moveTo>
                      <a:pt x="302" y="0"/>
                    </a:moveTo>
                    <a:lnTo>
                      <a:pt x="287" y="164"/>
                    </a:lnTo>
                    <a:lnTo>
                      <a:pt x="246" y="267"/>
                    </a:lnTo>
                    <a:lnTo>
                      <a:pt x="143" y="318"/>
                    </a:lnTo>
                    <a:lnTo>
                      <a:pt x="0" y="334"/>
                    </a:lnTo>
                    <a:lnTo>
                      <a:pt x="25" y="344"/>
                    </a:lnTo>
                    <a:lnTo>
                      <a:pt x="118" y="339"/>
                    </a:lnTo>
                    <a:lnTo>
                      <a:pt x="215" y="308"/>
                    </a:lnTo>
                    <a:lnTo>
                      <a:pt x="266" y="272"/>
                    </a:lnTo>
                    <a:lnTo>
                      <a:pt x="297" y="190"/>
                    </a:lnTo>
                    <a:lnTo>
                      <a:pt x="307" y="118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9" name="Freeform 1083"/>
              <p:cNvSpPr>
                <a:spLocks/>
              </p:cNvSpPr>
              <p:nvPr/>
            </p:nvSpPr>
            <p:spPr bwMode="auto">
              <a:xfrm>
                <a:off x="1900" y="2018"/>
                <a:ext cx="200" cy="822"/>
              </a:xfrm>
              <a:custGeom>
                <a:avLst/>
                <a:gdLst>
                  <a:gd name="T0" fmla="*/ 195 w 401"/>
                  <a:gd name="T1" fmla="*/ 180 h 1643"/>
                  <a:gd name="T2" fmla="*/ 221 w 401"/>
                  <a:gd name="T3" fmla="*/ 354 h 1643"/>
                  <a:gd name="T4" fmla="*/ 113 w 401"/>
                  <a:gd name="T5" fmla="*/ 529 h 1643"/>
                  <a:gd name="T6" fmla="*/ 36 w 401"/>
                  <a:gd name="T7" fmla="*/ 755 h 1643"/>
                  <a:gd name="T8" fmla="*/ 67 w 401"/>
                  <a:gd name="T9" fmla="*/ 729 h 1643"/>
                  <a:gd name="T10" fmla="*/ 185 w 401"/>
                  <a:gd name="T11" fmla="*/ 514 h 1643"/>
                  <a:gd name="T12" fmla="*/ 313 w 401"/>
                  <a:gd name="T13" fmla="*/ 580 h 1643"/>
                  <a:gd name="T14" fmla="*/ 401 w 401"/>
                  <a:gd name="T15" fmla="*/ 904 h 1643"/>
                  <a:gd name="T16" fmla="*/ 365 w 401"/>
                  <a:gd name="T17" fmla="*/ 1006 h 1643"/>
                  <a:gd name="T18" fmla="*/ 257 w 401"/>
                  <a:gd name="T19" fmla="*/ 1089 h 1643"/>
                  <a:gd name="T20" fmla="*/ 72 w 401"/>
                  <a:gd name="T21" fmla="*/ 1248 h 1643"/>
                  <a:gd name="T22" fmla="*/ 103 w 401"/>
                  <a:gd name="T23" fmla="*/ 1243 h 1643"/>
                  <a:gd name="T24" fmla="*/ 216 w 401"/>
                  <a:gd name="T25" fmla="*/ 1135 h 1643"/>
                  <a:gd name="T26" fmla="*/ 360 w 401"/>
                  <a:gd name="T27" fmla="*/ 1058 h 1643"/>
                  <a:gd name="T28" fmla="*/ 252 w 401"/>
                  <a:gd name="T29" fmla="*/ 1176 h 1643"/>
                  <a:gd name="T30" fmla="*/ 139 w 401"/>
                  <a:gd name="T31" fmla="*/ 1263 h 1643"/>
                  <a:gd name="T32" fmla="*/ 67 w 401"/>
                  <a:gd name="T33" fmla="*/ 1422 h 1643"/>
                  <a:gd name="T34" fmla="*/ 118 w 401"/>
                  <a:gd name="T35" fmla="*/ 1356 h 1643"/>
                  <a:gd name="T36" fmla="*/ 231 w 401"/>
                  <a:gd name="T37" fmla="*/ 1212 h 1643"/>
                  <a:gd name="T38" fmla="*/ 221 w 401"/>
                  <a:gd name="T39" fmla="*/ 1258 h 1643"/>
                  <a:gd name="T40" fmla="*/ 139 w 401"/>
                  <a:gd name="T41" fmla="*/ 1397 h 1643"/>
                  <a:gd name="T42" fmla="*/ 144 w 401"/>
                  <a:gd name="T43" fmla="*/ 1549 h 1643"/>
                  <a:gd name="T44" fmla="*/ 88 w 401"/>
                  <a:gd name="T45" fmla="*/ 1456 h 1643"/>
                  <a:gd name="T46" fmla="*/ 62 w 401"/>
                  <a:gd name="T47" fmla="*/ 1643 h 1643"/>
                  <a:gd name="T48" fmla="*/ 36 w 401"/>
                  <a:gd name="T49" fmla="*/ 1407 h 1643"/>
                  <a:gd name="T50" fmla="*/ 16 w 401"/>
                  <a:gd name="T51" fmla="*/ 1166 h 1643"/>
                  <a:gd name="T52" fmla="*/ 0 w 401"/>
                  <a:gd name="T53" fmla="*/ 888 h 1643"/>
                  <a:gd name="T54" fmla="*/ 57 w 401"/>
                  <a:gd name="T55" fmla="*/ 575 h 1643"/>
                  <a:gd name="T56" fmla="*/ 175 w 401"/>
                  <a:gd name="T57" fmla="*/ 401 h 1643"/>
                  <a:gd name="T58" fmla="*/ 149 w 401"/>
                  <a:gd name="T59" fmla="*/ 411 h 1643"/>
                  <a:gd name="T60" fmla="*/ 26 w 401"/>
                  <a:gd name="T61" fmla="*/ 580 h 1643"/>
                  <a:gd name="T62" fmla="*/ 124 w 401"/>
                  <a:gd name="T63" fmla="*/ 344 h 1643"/>
                  <a:gd name="T64" fmla="*/ 113 w 401"/>
                  <a:gd name="T65" fmla="*/ 334 h 1643"/>
                  <a:gd name="T66" fmla="*/ 31 w 401"/>
                  <a:gd name="T67" fmla="*/ 375 h 1643"/>
                  <a:gd name="T68" fmla="*/ 26 w 401"/>
                  <a:gd name="T69" fmla="*/ 236 h 1643"/>
                  <a:gd name="T70" fmla="*/ 36 w 401"/>
                  <a:gd name="T71" fmla="*/ 87 h 164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01"/>
                  <a:gd name="T109" fmla="*/ 0 h 1643"/>
                  <a:gd name="T110" fmla="*/ 401 w 401"/>
                  <a:gd name="T111" fmla="*/ 1643 h 164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01" h="1643">
                    <a:moveTo>
                      <a:pt x="108" y="0"/>
                    </a:moveTo>
                    <a:lnTo>
                      <a:pt x="195" y="180"/>
                    </a:lnTo>
                    <a:lnTo>
                      <a:pt x="195" y="236"/>
                    </a:lnTo>
                    <a:lnTo>
                      <a:pt x="221" y="354"/>
                    </a:lnTo>
                    <a:lnTo>
                      <a:pt x="216" y="442"/>
                    </a:lnTo>
                    <a:lnTo>
                      <a:pt x="113" y="529"/>
                    </a:lnTo>
                    <a:lnTo>
                      <a:pt x="72" y="621"/>
                    </a:lnTo>
                    <a:lnTo>
                      <a:pt x="36" y="755"/>
                    </a:lnTo>
                    <a:lnTo>
                      <a:pt x="21" y="883"/>
                    </a:lnTo>
                    <a:lnTo>
                      <a:pt x="67" y="729"/>
                    </a:lnTo>
                    <a:lnTo>
                      <a:pt x="129" y="570"/>
                    </a:lnTo>
                    <a:lnTo>
                      <a:pt x="185" y="514"/>
                    </a:lnTo>
                    <a:lnTo>
                      <a:pt x="231" y="478"/>
                    </a:lnTo>
                    <a:lnTo>
                      <a:pt x="313" y="580"/>
                    </a:lnTo>
                    <a:lnTo>
                      <a:pt x="344" y="719"/>
                    </a:lnTo>
                    <a:lnTo>
                      <a:pt x="401" y="904"/>
                    </a:lnTo>
                    <a:lnTo>
                      <a:pt x="401" y="970"/>
                    </a:lnTo>
                    <a:lnTo>
                      <a:pt x="365" y="1006"/>
                    </a:lnTo>
                    <a:lnTo>
                      <a:pt x="360" y="1042"/>
                    </a:lnTo>
                    <a:lnTo>
                      <a:pt x="257" y="1089"/>
                    </a:lnTo>
                    <a:lnTo>
                      <a:pt x="118" y="1176"/>
                    </a:lnTo>
                    <a:lnTo>
                      <a:pt x="72" y="1248"/>
                    </a:lnTo>
                    <a:lnTo>
                      <a:pt x="67" y="1340"/>
                    </a:lnTo>
                    <a:lnTo>
                      <a:pt x="103" y="1243"/>
                    </a:lnTo>
                    <a:lnTo>
                      <a:pt x="144" y="1186"/>
                    </a:lnTo>
                    <a:lnTo>
                      <a:pt x="216" y="1135"/>
                    </a:lnTo>
                    <a:lnTo>
                      <a:pt x="293" y="1094"/>
                    </a:lnTo>
                    <a:lnTo>
                      <a:pt x="360" y="1058"/>
                    </a:lnTo>
                    <a:lnTo>
                      <a:pt x="313" y="1135"/>
                    </a:lnTo>
                    <a:lnTo>
                      <a:pt x="252" y="1176"/>
                    </a:lnTo>
                    <a:lnTo>
                      <a:pt x="190" y="1212"/>
                    </a:lnTo>
                    <a:lnTo>
                      <a:pt x="139" y="1263"/>
                    </a:lnTo>
                    <a:lnTo>
                      <a:pt x="103" y="1345"/>
                    </a:lnTo>
                    <a:lnTo>
                      <a:pt x="67" y="1422"/>
                    </a:lnTo>
                    <a:lnTo>
                      <a:pt x="98" y="1390"/>
                    </a:lnTo>
                    <a:lnTo>
                      <a:pt x="118" y="1356"/>
                    </a:lnTo>
                    <a:lnTo>
                      <a:pt x="180" y="1268"/>
                    </a:lnTo>
                    <a:lnTo>
                      <a:pt x="231" y="1212"/>
                    </a:lnTo>
                    <a:lnTo>
                      <a:pt x="329" y="1155"/>
                    </a:lnTo>
                    <a:lnTo>
                      <a:pt x="221" y="1258"/>
                    </a:lnTo>
                    <a:lnTo>
                      <a:pt x="165" y="1335"/>
                    </a:lnTo>
                    <a:lnTo>
                      <a:pt x="139" y="1397"/>
                    </a:lnTo>
                    <a:lnTo>
                      <a:pt x="154" y="1477"/>
                    </a:lnTo>
                    <a:lnTo>
                      <a:pt x="144" y="1549"/>
                    </a:lnTo>
                    <a:lnTo>
                      <a:pt x="113" y="1513"/>
                    </a:lnTo>
                    <a:lnTo>
                      <a:pt x="88" y="1456"/>
                    </a:lnTo>
                    <a:lnTo>
                      <a:pt x="88" y="1554"/>
                    </a:lnTo>
                    <a:lnTo>
                      <a:pt x="62" y="1643"/>
                    </a:lnTo>
                    <a:lnTo>
                      <a:pt x="62" y="1545"/>
                    </a:lnTo>
                    <a:lnTo>
                      <a:pt x="36" y="1407"/>
                    </a:lnTo>
                    <a:lnTo>
                      <a:pt x="31" y="1294"/>
                    </a:lnTo>
                    <a:lnTo>
                      <a:pt x="16" y="1166"/>
                    </a:lnTo>
                    <a:lnTo>
                      <a:pt x="0" y="1017"/>
                    </a:lnTo>
                    <a:lnTo>
                      <a:pt x="0" y="888"/>
                    </a:lnTo>
                    <a:lnTo>
                      <a:pt x="11" y="734"/>
                    </a:lnTo>
                    <a:lnTo>
                      <a:pt x="57" y="575"/>
                    </a:lnTo>
                    <a:lnTo>
                      <a:pt x="129" y="467"/>
                    </a:lnTo>
                    <a:lnTo>
                      <a:pt x="175" y="401"/>
                    </a:lnTo>
                    <a:lnTo>
                      <a:pt x="185" y="324"/>
                    </a:lnTo>
                    <a:lnTo>
                      <a:pt x="149" y="411"/>
                    </a:lnTo>
                    <a:lnTo>
                      <a:pt x="88" y="488"/>
                    </a:lnTo>
                    <a:lnTo>
                      <a:pt x="26" y="580"/>
                    </a:lnTo>
                    <a:lnTo>
                      <a:pt x="62" y="457"/>
                    </a:lnTo>
                    <a:lnTo>
                      <a:pt x="124" y="344"/>
                    </a:lnTo>
                    <a:lnTo>
                      <a:pt x="165" y="293"/>
                    </a:lnTo>
                    <a:lnTo>
                      <a:pt x="113" y="334"/>
                    </a:lnTo>
                    <a:lnTo>
                      <a:pt x="57" y="426"/>
                    </a:lnTo>
                    <a:lnTo>
                      <a:pt x="31" y="375"/>
                    </a:lnTo>
                    <a:lnTo>
                      <a:pt x="31" y="313"/>
                    </a:lnTo>
                    <a:lnTo>
                      <a:pt x="26" y="236"/>
                    </a:lnTo>
                    <a:lnTo>
                      <a:pt x="26" y="190"/>
                    </a:lnTo>
                    <a:lnTo>
                      <a:pt x="36" y="87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50" name="Freeform 1084"/>
              <p:cNvSpPr>
                <a:spLocks/>
              </p:cNvSpPr>
              <p:nvPr/>
            </p:nvSpPr>
            <p:spPr bwMode="auto">
              <a:xfrm>
                <a:off x="1931" y="2497"/>
                <a:ext cx="370" cy="431"/>
              </a:xfrm>
              <a:custGeom>
                <a:avLst/>
                <a:gdLst>
                  <a:gd name="T0" fmla="*/ 405 w 739"/>
                  <a:gd name="T1" fmla="*/ 0 h 862"/>
                  <a:gd name="T2" fmla="*/ 400 w 739"/>
                  <a:gd name="T3" fmla="*/ 46 h 862"/>
                  <a:gd name="T4" fmla="*/ 426 w 739"/>
                  <a:gd name="T5" fmla="*/ 128 h 862"/>
                  <a:gd name="T6" fmla="*/ 523 w 739"/>
                  <a:gd name="T7" fmla="*/ 154 h 862"/>
                  <a:gd name="T8" fmla="*/ 585 w 739"/>
                  <a:gd name="T9" fmla="*/ 148 h 862"/>
                  <a:gd name="T10" fmla="*/ 688 w 739"/>
                  <a:gd name="T11" fmla="*/ 133 h 862"/>
                  <a:gd name="T12" fmla="*/ 739 w 739"/>
                  <a:gd name="T13" fmla="*/ 87 h 862"/>
                  <a:gd name="T14" fmla="*/ 631 w 739"/>
                  <a:gd name="T15" fmla="*/ 277 h 862"/>
                  <a:gd name="T16" fmla="*/ 503 w 739"/>
                  <a:gd name="T17" fmla="*/ 282 h 862"/>
                  <a:gd name="T18" fmla="*/ 380 w 739"/>
                  <a:gd name="T19" fmla="*/ 266 h 862"/>
                  <a:gd name="T20" fmla="*/ 421 w 739"/>
                  <a:gd name="T21" fmla="*/ 287 h 862"/>
                  <a:gd name="T22" fmla="*/ 529 w 739"/>
                  <a:gd name="T23" fmla="*/ 318 h 862"/>
                  <a:gd name="T24" fmla="*/ 621 w 739"/>
                  <a:gd name="T25" fmla="*/ 302 h 862"/>
                  <a:gd name="T26" fmla="*/ 616 w 739"/>
                  <a:gd name="T27" fmla="*/ 415 h 862"/>
                  <a:gd name="T28" fmla="*/ 595 w 739"/>
                  <a:gd name="T29" fmla="*/ 559 h 862"/>
                  <a:gd name="T30" fmla="*/ 482 w 739"/>
                  <a:gd name="T31" fmla="*/ 652 h 862"/>
                  <a:gd name="T32" fmla="*/ 370 w 739"/>
                  <a:gd name="T33" fmla="*/ 677 h 862"/>
                  <a:gd name="T34" fmla="*/ 216 w 739"/>
                  <a:gd name="T35" fmla="*/ 693 h 862"/>
                  <a:gd name="T36" fmla="*/ 323 w 739"/>
                  <a:gd name="T37" fmla="*/ 713 h 862"/>
                  <a:gd name="T38" fmla="*/ 421 w 739"/>
                  <a:gd name="T39" fmla="*/ 698 h 862"/>
                  <a:gd name="T40" fmla="*/ 518 w 739"/>
                  <a:gd name="T41" fmla="*/ 662 h 862"/>
                  <a:gd name="T42" fmla="*/ 565 w 739"/>
                  <a:gd name="T43" fmla="*/ 626 h 862"/>
                  <a:gd name="T44" fmla="*/ 503 w 739"/>
                  <a:gd name="T45" fmla="*/ 734 h 862"/>
                  <a:gd name="T46" fmla="*/ 411 w 739"/>
                  <a:gd name="T47" fmla="*/ 831 h 862"/>
                  <a:gd name="T48" fmla="*/ 303 w 739"/>
                  <a:gd name="T49" fmla="*/ 862 h 862"/>
                  <a:gd name="T50" fmla="*/ 185 w 739"/>
                  <a:gd name="T51" fmla="*/ 852 h 862"/>
                  <a:gd name="T52" fmla="*/ 92 w 739"/>
                  <a:gd name="T53" fmla="*/ 811 h 862"/>
                  <a:gd name="T54" fmla="*/ 41 w 739"/>
                  <a:gd name="T55" fmla="*/ 759 h 862"/>
                  <a:gd name="T56" fmla="*/ 5 w 739"/>
                  <a:gd name="T57" fmla="*/ 718 h 862"/>
                  <a:gd name="T58" fmla="*/ 0 w 739"/>
                  <a:gd name="T59" fmla="*/ 677 h 862"/>
                  <a:gd name="T60" fmla="*/ 5 w 739"/>
                  <a:gd name="T61" fmla="*/ 605 h 862"/>
                  <a:gd name="T62" fmla="*/ 56 w 739"/>
                  <a:gd name="T63" fmla="*/ 600 h 862"/>
                  <a:gd name="T64" fmla="*/ 92 w 739"/>
                  <a:gd name="T65" fmla="*/ 641 h 862"/>
                  <a:gd name="T66" fmla="*/ 226 w 739"/>
                  <a:gd name="T67" fmla="*/ 662 h 862"/>
                  <a:gd name="T68" fmla="*/ 339 w 739"/>
                  <a:gd name="T69" fmla="*/ 631 h 862"/>
                  <a:gd name="T70" fmla="*/ 231 w 739"/>
                  <a:gd name="T71" fmla="*/ 641 h 862"/>
                  <a:gd name="T72" fmla="*/ 133 w 739"/>
                  <a:gd name="T73" fmla="*/ 626 h 862"/>
                  <a:gd name="T74" fmla="*/ 82 w 739"/>
                  <a:gd name="T75" fmla="*/ 600 h 862"/>
                  <a:gd name="T76" fmla="*/ 67 w 739"/>
                  <a:gd name="T77" fmla="*/ 569 h 862"/>
                  <a:gd name="T78" fmla="*/ 82 w 739"/>
                  <a:gd name="T79" fmla="*/ 492 h 862"/>
                  <a:gd name="T80" fmla="*/ 144 w 739"/>
                  <a:gd name="T81" fmla="*/ 503 h 862"/>
                  <a:gd name="T82" fmla="*/ 293 w 739"/>
                  <a:gd name="T83" fmla="*/ 472 h 862"/>
                  <a:gd name="T84" fmla="*/ 395 w 739"/>
                  <a:gd name="T85" fmla="*/ 405 h 862"/>
                  <a:gd name="T86" fmla="*/ 303 w 739"/>
                  <a:gd name="T87" fmla="*/ 446 h 862"/>
                  <a:gd name="T88" fmla="*/ 216 w 739"/>
                  <a:gd name="T89" fmla="*/ 467 h 862"/>
                  <a:gd name="T90" fmla="*/ 174 w 739"/>
                  <a:gd name="T91" fmla="*/ 482 h 862"/>
                  <a:gd name="T92" fmla="*/ 82 w 739"/>
                  <a:gd name="T93" fmla="*/ 467 h 862"/>
                  <a:gd name="T94" fmla="*/ 113 w 739"/>
                  <a:gd name="T95" fmla="*/ 379 h 862"/>
                  <a:gd name="T96" fmla="*/ 169 w 739"/>
                  <a:gd name="T97" fmla="*/ 308 h 862"/>
                  <a:gd name="T98" fmla="*/ 241 w 739"/>
                  <a:gd name="T99" fmla="*/ 241 h 862"/>
                  <a:gd name="T100" fmla="*/ 293 w 739"/>
                  <a:gd name="T101" fmla="*/ 210 h 862"/>
                  <a:gd name="T102" fmla="*/ 293 w 739"/>
                  <a:gd name="T103" fmla="*/ 148 h 862"/>
                  <a:gd name="T104" fmla="*/ 334 w 739"/>
                  <a:gd name="T105" fmla="*/ 56 h 862"/>
                  <a:gd name="T106" fmla="*/ 405 w 739"/>
                  <a:gd name="T107" fmla="*/ 0 h 8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39"/>
                  <a:gd name="T163" fmla="*/ 0 h 862"/>
                  <a:gd name="T164" fmla="*/ 739 w 739"/>
                  <a:gd name="T165" fmla="*/ 862 h 8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39" h="862">
                    <a:moveTo>
                      <a:pt x="405" y="0"/>
                    </a:moveTo>
                    <a:lnTo>
                      <a:pt x="400" y="46"/>
                    </a:lnTo>
                    <a:lnTo>
                      <a:pt x="426" y="128"/>
                    </a:lnTo>
                    <a:lnTo>
                      <a:pt x="523" y="154"/>
                    </a:lnTo>
                    <a:lnTo>
                      <a:pt x="585" y="148"/>
                    </a:lnTo>
                    <a:lnTo>
                      <a:pt x="688" y="133"/>
                    </a:lnTo>
                    <a:lnTo>
                      <a:pt x="739" y="87"/>
                    </a:lnTo>
                    <a:lnTo>
                      <a:pt x="631" y="277"/>
                    </a:lnTo>
                    <a:lnTo>
                      <a:pt x="503" y="282"/>
                    </a:lnTo>
                    <a:lnTo>
                      <a:pt x="380" y="266"/>
                    </a:lnTo>
                    <a:lnTo>
                      <a:pt x="421" y="287"/>
                    </a:lnTo>
                    <a:lnTo>
                      <a:pt x="529" y="318"/>
                    </a:lnTo>
                    <a:lnTo>
                      <a:pt x="621" y="302"/>
                    </a:lnTo>
                    <a:lnTo>
                      <a:pt x="616" y="415"/>
                    </a:lnTo>
                    <a:lnTo>
                      <a:pt x="595" y="559"/>
                    </a:lnTo>
                    <a:lnTo>
                      <a:pt x="482" y="652"/>
                    </a:lnTo>
                    <a:lnTo>
                      <a:pt x="370" y="677"/>
                    </a:lnTo>
                    <a:lnTo>
                      <a:pt x="216" y="693"/>
                    </a:lnTo>
                    <a:lnTo>
                      <a:pt x="323" y="713"/>
                    </a:lnTo>
                    <a:lnTo>
                      <a:pt x="421" y="698"/>
                    </a:lnTo>
                    <a:lnTo>
                      <a:pt x="518" y="662"/>
                    </a:lnTo>
                    <a:lnTo>
                      <a:pt x="565" y="626"/>
                    </a:lnTo>
                    <a:lnTo>
                      <a:pt x="503" y="734"/>
                    </a:lnTo>
                    <a:lnTo>
                      <a:pt x="411" y="831"/>
                    </a:lnTo>
                    <a:lnTo>
                      <a:pt x="303" y="862"/>
                    </a:lnTo>
                    <a:lnTo>
                      <a:pt x="185" y="852"/>
                    </a:lnTo>
                    <a:lnTo>
                      <a:pt x="92" y="811"/>
                    </a:lnTo>
                    <a:lnTo>
                      <a:pt x="41" y="759"/>
                    </a:lnTo>
                    <a:lnTo>
                      <a:pt x="5" y="718"/>
                    </a:lnTo>
                    <a:lnTo>
                      <a:pt x="0" y="677"/>
                    </a:lnTo>
                    <a:lnTo>
                      <a:pt x="5" y="605"/>
                    </a:lnTo>
                    <a:lnTo>
                      <a:pt x="56" y="600"/>
                    </a:lnTo>
                    <a:lnTo>
                      <a:pt x="92" y="641"/>
                    </a:lnTo>
                    <a:lnTo>
                      <a:pt x="226" y="662"/>
                    </a:lnTo>
                    <a:lnTo>
                      <a:pt x="339" y="631"/>
                    </a:lnTo>
                    <a:lnTo>
                      <a:pt x="231" y="641"/>
                    </a:lnTo>
                    <a:lnTo>
                      <a:pt x="133" y="626"/>
                    </a:lnTo>
                    <a:lnTo>
                      <a:pt x="82" y="600"/>
                    </a:lnTo>
                    <a:lnTo>
                      <a:pt x="67" y="569"/>
                    </a:lnTo>
                    <a:lnTo>
                      <a:pt x="82" y="492"/>
                    </a:lnTo>
                    <a:lnTo>
                      <a:pt x="144" y="503"/>
                    </a:lnTo>
                    <a:lnTo>
                      <a:pt x="293" y="472"/>
                    </a:lnTo>
                    <a:lnTo>
                      <a:pt x="395" y="405"/>
                    </a:lnTo>
                    <a:lnTo>
                      <a:pt x="303" y="446"/>
                    </a:lnTo>
                    <a:lnTo>
                      <a:pt x="216" y="467"/>
                    </a:lnTo>
                    <a:lnTo>
                      <a:pt x="174" y="482"/>
                    </a:lnTo>
                    <a:lnTo>
                      <a:pt x="82" y="467"/>
                    </a:lnTo>
                    <a:lnTo>
                      <a:pt x="113" y="379"/>
                    </a:lnTo>
                    <a:lnTo>
                      <a:pt x="169" y="308"/>
                    </a:lnTo>
                    <a:lnTo>
                      <a:pt x="241" y="241"/>
                    </a:lnTo>
                    <a:lnTo>
                      <a:pt x="293" y="210"/>
                    </a:lnTo>
                    <a:lnTo>
                      <a:pt x="293" y="148"/>
                    </a:lnTo>
                    <a:lnTo>
                      <a:pt x="334" y="56"/>
                    </a:lnTo>
                    <a:lnTo>
                      <a:pt x="40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51" name="Freeform 1085"/>
              <p:cNvSpPr>
                <a:spLocks/>
              </p:cNvSpPr>
              <p:nvPr/>
            </p:nvSpPr>
            <p:spPr bwMode="auto">
              <a:xfrm>
                <a:off x="1303" y="1824"/>
                <a:ext cx="199" cy="247"/>
              </a:xfrm>
              <a:custGeom>
                <a:avLst/>
                <a:gdLst>
                  <a:gd name="T0" fmla="*/ 57 w 397"/>
                  <a:gd name="T1" fmla="*/ 10 h 494"/>
                  <a:gd name="T2" fmla="*/ 72 w 397"/>
                  <a:gd name="T3" fmla="*/ 0 h 494"/>
                  <a:gd name="T4" fmla="*/ 67 w 397"/>
                  <a:gd name="T5" fmla="*/ 135 h 494"/>
                  <a:gd name="T6" fmla="*/ 82 w 397"/>
                  <a:gd name="T7" fmla="*/ 200 h 494"/>
                  <a:gd name="T8" fmla="*/ 134 w 397"/>
                  <a:gd name="T9" fmla="*/ 253 h 494"/>
                  <a:gd name="T10" fmla="*/ 197 w 397"/>
                  <a:gd name="T11" fmla="*/ 279 h 494"/>
                  <a:gd name="T12" fmla="*/ 308 w 397"/>
                  <a:gd name="T13" fmla="*/ 323 h 494"/>
                  <a:gd name="T14" fmla="*/ 397 w 397"/>
                  <a:gd name="T15" fmla="*/ 397 h 494"/>
                  <a:gd name="T16" fmla="*/ 270 w 397"/>
                  <a:gd name="T17" fmla="*/ 364 h 494"/>
                  <a:gd name="T18" fmla="*/ 183 w 397"/>
                  <a:gd name="T19" fmla="*/ 375 h 494"/>
                  <a:gd name="T20" fmla="*/ 137 w 397"/>
                  <a:gd name="T21" fmla="*/ 390 h 494"/>
                  <a:gd name="T22" fmla="*/ 106 w 397"/>
                  <a:gd name="T23" fmla="*/ 405 h 494"/>
                  <a:gd name="T24" fmla="*/ 15 w 397"/>
                  <a:gd name="T25" fmla="*/ 494 h 494"/>
                  <a:gd name="T26" fmla="*/ 26 w 397"/>
                  <a:gd name="T27" fmla="*/ 400 h 494"/>
                  <a:gd name="T28" fmla="*/ 12 w 397"/>
                  <a:gd name="T29" fmla="*/ 323 h 494"/>
                  <a:gd name="T30" fmla="*/ 0 w 397"/>
                  <a:gd name="T31" fmla="*/ 241 h 494"/>
                  <a:gd name="T32" fmla="*/ 4 w 397"/>
                  <a:gd name="T33" fmla="*/ 174 h 494"/>
                  <a:gd name="T34" fmla="*/ 5 w 397"/>
                  <a:gd name="T35" fmla="*/ 125 h 494"/>
                  <a:gd name="T36" fmla="*/ 57 w 397"/>
                  <a:gd name="T37" fmla="*/ 10 h 49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97"/>
                  <a:gd name="T58" fmla="*/ 0 h 494"/>
                  <a:gd name="T59" fmla="*/ 397 w 397"/>
                  <a:gd name="T60" fmla="*/ 494 h 49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97" h="494">
                    <a:moveTo>
                      <a:pt x="57" y="10"/>
                    </a:moveTo>
                    <a:lnTo>
                      <a:pt x="72" y="0"/>
                    </a:lnTo>
                    <a:lnTo>
                      <a:pt x="67" y="135"/>
                    </a:lnTo>
                    <a:lnTo>
                      <a:pt x="82" y="200"/>
                    </a:lnTo>
                    <a:lnTo>
                      <a:pt x="134" y="253"/>
                    </a:lnTo>
                    <a:lnTo>
                      <a:pt x="197" y="279"/>
                    </a:lnTo>
                    <a:lnTo>
                      <a:pt x="308" y="323"/>
                    </a:lnTo>
                    <a:lnTo>
                      <a:pt x="397" y="397"/>
                    </a:lnTo>
                    <a:lnTo>
                      <a:pt x="270" y="364"/>
                    </a:lnTo>
                    <a:lnTo>
                      <a:pt x="183" y="375"/>
                    </a:lnTo>
                    <a:lnTo>
                      <a:pt x="137" y="390"/>
                    </a:lnTo>
                    <a:lnTo>
                      <a:pt x="106" y="405"/>
                    </a:lnTo>
                    <a:lnTo>
                      <a:pt x="15" y="494"/>
                    </a:lnTo>
                    <a:lnTo>
                      <a:pt x="26" y="400"/>
                    </a:lnTo>
                    <a:lnTo>
                      <a:pt x="12" y="323"/>
                    </a:lnTo>
                    <a:lnTo>
                      <a:pt x="0" y="241"/>
                    </a:lnTo>
                    <a:lnTo>
                      <a:pt x="4" y="174"/>
                    </a:lnTo>
                    <a:lnTo>
                      <a:pt x="5" y="125"/>
                    </a:lnTo>
                    <a:lnTo>
                      <a:pt x="57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52" name="Freeform 1086"/>
              <p:cNvSpPr>
                <a:spLocks/>
              </p:cNvSpPr>
              <p:nvPr/>
            </p:nvSpPr>
            <p:spPr bwMode="auto">
              <a:xfrm>
                <a:off x="1540" y="1850"/>
                <a:ext cx="182" cy="190"/>
              </a:xfrm>
              <a:custGeom>
                <a:avLst/>
                <a:gdLst>
                  <a:gd name="T0" fmla="*/ 0 w 364"/>
                  <a:gd name="T1" fmla="*/ 371 h 382"/>
                  <a:gd name="T2" fmla="*/ 34 w 364"/>
                  <a:gd name="T3" fmla="*/ 305 h 382"/>
                  <a:gd name="T4" fmla="*/ 111 w 364"/>
                  <a:gd name="T5" fmla="*/ 161 h 382"/>
                  <a:gd name="T6" fmla="*/ 159 w 364"/>
                  <a:gd name="T7" fmla="*/ 120 h 382"/>
                  <a:gd name="T8" fmla="*/ 200 w 364"/>
                  <a:gd name="T9" fmla="*/ 74 h 382"/>
                  <a:gd name="T10" fmla="*/ 229 w 364"/>
                  <a:gd name="T11" fmla="*/ 33 h 382"/>
                  <a:gd name="T12" fmla="*/ 241 w 364"/>
                  <a:gd name="T13" fmla="*/ 0 h 382"/>
                  <a:gd name="T14" fmla="*/ 291 w 364"/>
                  <a:gd name="T15" fmla="*/ 82 h 382"/>
                  <a:gd name="T16" fmla="*/ 308 w 364"/>
                  <a:gd name="T17" fmla="*/ 134 h 382"/>
                  <a:gd name="T18" fmla="*/ 347 w 364"/>
                  <a:gd name="T19" fmla="*/ 223 h 382"/>
                  <a:gd name="T20" fmla="*/ 359 w 364"/>
                  <a:gd name="T21" fmla="*/ 284 h 382"/>
                  <a:gd name="T22" fmla="*/ 364 w 364"/>
                  <a:gd name="T23" fmla="*/ 341 h 382"/>
                  <a:gd name="T24" fmla="*/ 364 w 364"/>
                  <a:gd name="T25" fmla="*/ 382 h 382"/>
                  <a:gd name="T26" fmla="*/ 317 w 364"/>
                  <a:gd name="T27" fmla="*/ 325 h 382"/>
                  <a:gd name="T28" fmla="*/ 260 w 364"/>
                  <a:gd name="T29" fmla="*/ 288 h 382"/>
                  <a:gd name="T30" fmla="*/ 200 w 364"/>
                  <a:gd name="T31" fmla="*/ 267 h 382"/>
                  <a:gd name="T32" fmla="*/ 147 w 364"/>
                  <a:gd name="T33" fmla="*/ 267 h 382"/>
                  <a:gd name="T34" fmla="*/ 106 w 364"/>
                  <a:gd name="T35" fmla="*/ 282 h 382"/>
                  <a:gd name="T36" fmla="*/ 72 w 364"/>
                  <a:gd name="T37" fmla="*/ 315 h 382"/>
                  <a:gd name="T38" fmla="*/ 0 w 364"/>
                  <a:gd name="T39" fmla="*/ 371 h 38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64"/>
                  <a:gd name="T61" fmla="*/ 0 h 382"/>
                  <a:gd name="T62" fmla="*/ 364 w 364"/>
                  <a:gd name="T63" fmla="*/ 382 h 38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64" h="382">
                    <a:moveTo>
                      <a:pt x="0" y="371"/>
                    </a:moveTo>
                    <a:lnTo>
                      <a:pt x="34" y="305"/>
                    </a:lnTo>
                    <a:lnTo>
                      <a:pt x="111" y="161"/>
                    </a:lnTo>
                    <a:lnTo>
                      <a:pt x="159" y="120"/>
                    </a:lnTo>
                    <a:lnTo>
                      <a:pt x="200" y="74"/>
                    </a:lnTo>
                    <a:lnTo>
                      <a:pt x="229" y="33"/>
                    </a:lnTo>
                    <a:lnTo>
                      <a:pt x="241" y="0"/>
                    </a:lnTo>
                    <a:lnTo>
                      <a:pt x="291" y="82"/>
                    </a:lnTo>
                    <a:lnTo>
                      <a:pt x="308" y="134"/>
                    </a:lnTo>
                    <a:lnTo>
                      <a:pt x="347" y="223"/>
                    </a:lnTo>
                    <a:lnTo>
                      <a:pt x="359" y="284"/>
                    </a:lnTo>
                    <a:lnTo>
                      <a:pt x="364" y="341"/>
                    </a:lnTo>
                    <a:lnTo>
                      <a:pt x="364" y="382"/>
                    </a:lnTo>
                    <a:lnTo>
                      <a:pt x="317" y="325"/>
                    </a:lnTo>
                    <a:lnTo>
                      <a:pt x="260" y="288"/>
                    </a:lnTo>
                    <a:lnTo>
                      <a:pt x="200" y="267"/>
                    </a:lnTo>
                    <a:lnTo>
                      <a:pt x="147" y="267"/>
                    </a:lnTo>
                    <a:lnTo>
                      <a:pt x="106" y="282"/>
                    </a:lnTo>
                    <a:lnTo>
                      <a:pt x="72" y="315"/>
                    </a:lnTo>
                    <a:lnTo>
                      <a:pt x="0" y="37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53" name="Freeform 1087"/>
              <p:cNvSpPr>
                <a:spLocks/>
              </p:cNvSpPr>
              <p:nvPr/>
            </p:nvSpPr>
            <p:spPr bwMode="auto">
              <a:xfrm>
                <a:off x="1400" y="1992"/>
                <a:ext cx="251" cy="949"/>
              </a:xfrm>
              <a:custGeom>
                <a:avLst/>
                <a:gdLst>
                  <a:gd name="T0" fmla="*/ 0 w 503"/>
                  <a:gd name="T1" fmla="*/ 62 h 1900"/>
                  <a:gd name="T2" fmla="*/ 52 w 503"/>
                  <a:gd name="T3" fmla="*/ 51 h 1900"/>
                  <a:gd name="T4" fmla="*/ 113 w 503"/>
                  <a:gd name="T5" fmla="*/ 62 h 1900"/>
                  <a:gd name="T6" fmla="*/ 180 w 503"/>
                  <a:gd name="T7" fmla="*/ 87 h 1900"/>
                  <a:gd name="T8" fmla="*/ 257 w 503"/>
                  <a:gd name="T9" fmla="*/ 134 h 1900"/>
                  <a:gd name="T10" fmla="*/ 293 w 503"/>
                  <a:gd name="T11" fmla="*/ 135 h 1900"/>
                  <a:gd name="T12" fmla="*/ 329 w 503"/>
                  <a:gd name="T13" fmla="*/ 84 h 1900"/>
                  <a:gd name="T14" fmla="*/ 370 w 503"/>
                  <a:gd name="T15" fmla="*/ 38 h 1900"/>
                  <a:gd name="T16" fmla="*/ 413 w 503"/>
                  <a:gd name="T17" fmla="*/ 7 h 1900"/>
                  <a:gd name="T18" fmla="*/ 462 w 503"/>
                  <a:gd name="T19" fmla="*/ 0 h 1900"/>
                  <a:gd name="T20" fmla="*/ 503 w 503"/>
                  <a:gd name="T21" fmla="*/ 10 h 1900"/>
                  <a:gd name="T22" fmla="*/ 452 w 503"/>
                  <a:gd name="T23" fmla="*/ 46 h 1900"/>
                  <a:gd name="T24" fmla="*/ 408 w 503"/>
                  <a:gd name="T25" fmla="*/ 89 h 1900"/>
                  <a:gd name="T26" fmla="*/ 375 w 503"/>
                  <a:gd name="T27" fmla="*/ 129 h 1900"/>
                  <a:gd name="T28" fmla="*/ 370 w 503"/>
                  <a:gd name="T29" fmla="*/ 175 h 1900"/>
                  <a:gd name="T30" fmla="*/ 377 w 503"/>
                  <a:gd name="T31" fmla="*/ 238 h 1900"/>
                  <a:gd name="T32" fmla="*/ 349 w 503"/>
                  <a:gd name="T33" fmla="*/ 308 h 1900"/>
                  <a:gd name="T34" fmla="*/ 380 w 503"/>
                  <a:gd name="T35" fmla="*/ 407 h 1900"/>
                  <a:gd name="T36" fmla="*/ 401 w 503"/>
                  <a:gd name="T37" fmla="*/ 524 h 1900"/>
                  <a:gd name="T38" fmla="*/ 452 w 503"/>
                  <a:gd name="T39" fmla="*/ 863 h 1900"/>
                  <a:gd name="T40" fmla="*/ 473 w 503"/>
                  <a:gd name="T41" fmla="*/ 1900 h 1900"/>
                  <a:gd name="T42" fmla="*/ 206 w 503"/>
                  <a:gd name="T43" fmla="*/ 1879 h 1900"/>
                  <a:gd name="T44" fmla="*/ 206 w 503"/>
                  <a:gd name="T45" fmla="*/ 1366 h 1900"/>
                  <a:gd name="T46" fmla="*/ 206 w 503"/>
                  <a:gd name="T47" fmla="*/ 822 h 1900"/>
                  <a:gd name="T48" fmla="*/ 247 w 503"/>
                  <a:gd name="T49" fmla="*/ 442 h 1900"/>
                  <a:gd name="T50" fmla="*/ 247 w 503"/>
                  <a:gd name="T51" fmla="*/ 375 h 1900"/>
                  <a:gd name="T52" fmla="*/ 247 w 503"/>
                  <a:gd name="T53" fmla="*/ 329 h 1900"/>
                  <a:gd name="T54" fmla="*/ 197 w 503"/>
                  <a:gd name="T55" fmla="*/ 252 h 1900"/>
                  <a:gd name="T56" fmla="*/ 195 w 503"/>
                  <a:gd name="T57" fmla="*/ 154 h 1900"/>
                  <a:gd name="T58" fmla="*/ 161 w 503"/>
                  <a:gd name="T59" fmla="*/ 129 h 1900"/>
                  <a:gd name="T60" fmla="*/ 113 w 503"/>
                  <a:gd name="T61" fmla="*/ 98 h 1900"/>
                  <a:gd name="T62" fmla="*/ 57 w 503"/>
                  <a:gd name="T63" fmla="*/ 74 h 1900"/>
                  <a:gd name="T64" fmla="*/ 0 w 503"/>
                  <a:gd name="T65" fmla="*/ 62 h 190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03"/>
                  <a:gd name="T100" fmla="*/ 0 h 1900"/>
                  <a:gd name="T101" fmla="*/ 503 w 503"/>
                  <a:gd name="T102" fmla="*/ 1900 h 190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03" h="1900">
                    <a:moveTo>
                      <a:pt x="0" y="62"/>
                    </a:moveTo>
                    <a:lnTo>
                      <a:pt x="52" y="51"/>
                    </a:lnTo>
                    <a:lnTo>
                      <a:pt x="113" y="62"/>
                    </a:lnTo>
                    <a:lnTo>
                      <a:pt x="180" y="87"/>
                    </a:lnTo>
                    <a:lnTo>
                      <a:pt x="257" y="134"/>
                    </a:lnTo>
                    <a:lnTo>
                      <a:pt x="293" y="135"/>
                    </a:lnTo>
                    <a:lnTo>
                      <a:pt x="329" y="84"/>
                    </a:lnTo>
                    <a:lnTo>
                      <a:pt x="370" y="38"/>
                    </a:lnTo>
                    <a:lnTo>
                      <a:pt x="413" y="7"/>
                    </a:lnTo>
                    <a:lnTo>
                      <a:pt x="462" y="0"/>
                    </a:lnTo>
                    <a:lnTo>
                      <a:pt x="503" y="10"/>
                    </a:lnTo>
                    <a:lnTo>
                      <a:pt x="452" y="46"/>
                    </a:lnTo>
                    <a:lnTo>
                      <a:pt x="408" y="89"/>
                    </a:lnTo>
                    <a:lnTo>
                      <a:pt x="375" y="129"/>
                    </a:lnTo>
                    <a:lnTo>
                      <a:pt x="370" y="175"/>
                    </a:lnTo>
                    <a:lnTo>
                      <a:pt x="377" y="238"/>
                    </a:lnTo>
                    <a:lnTo>
                      <a:pt x="349" y="308"/>
                    </a:lnTo>
                    <a:lnTo>
                      <a:pt x="380" y="407"/>
                    </a:lnTo>
                    <a:lnTo>
                      <a:pt x="401" y="524"/>
                    </a:lnTo>
                    <a:lnTo>
                      <a:pt x="452" y="863"/>
                    </a:lnTo>
                    <a:lnTo>
                      <a:pt x="473" y="1900"/>
                    </a:lnTo>
                    <a:lnTo>
                      <a:pt x="206" y="1879"/>
                    </a:lnTo>
                    <a:lnTo>
                      <a:pt x="206" y="1366"/>
                    </a:lnTo>
                    <a:lnTo>
                      <a:pt x="206" y="822"/>
                    </a:lnTo>
                    <a:lnTo>
                      <a:pt x="247" y="442"/>
                    </a:lnTo>
                    <a:lnTo>
                      <a:pt x="247" y="375"/>
                    </a:lnTo>
                    <a:lnTo>
                      <a:pt x="247" y="329"/>
                    </a:lnTo>
                    <a:lnTo>
                      <a:pt x="197" y="252"/>
                    </a:lnTo>
                    <a:lnTo>
                      <a:pt x="195" y="154"/>
                    </a:lnTo>
                    <a:lnTo>
                      <a:pt x="161" y="129"/>
                    </a:lnTo>
                    <a:lnTo>
                      <a:pt x="113" y="98"/>
                    </a:lnTo>
                    <a:lnTo>
                      <a:pt x="57" y="74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chemeClr val="hlink"/>
              </a:solidFill>
              <a:ln w="1117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9454" name="Group 1106"/>
              <p:cNvGrpSpPr>
                <a:grpSpLocks/>
              </p:cNvGrpSpPr>
              <p:nvPr/>
            </p:nvGrpSpPr>
            <p:grpSpPr bwMode="auto">
              <a:xfrm>
                <a:off x="1322" y="1266"/>
                <a:ext cx="470" cy="653"/>
                <a:chOff x="1322" y="1266"/>
                <a:chExt cx="470" cy="653"/>
              </a:xfrm>
            </p:grpSpPr>
            <p:sp>
              <p:nvSpPr>
                <p:cNvPr id="9498" name="Freeform 1088"/>
                <p:cNvSpPr>
                  <a:spLocks/>
                </p:cNvSpPr>
                <p:nvPr/>
              </p:nvSpPr>
              <p:spPr bwMode="auto">
                <a:xfrm>
                  <a:off x="1322" y="1266"/>
                  <a:ext cx="470" cy="406"/>
                </a:xfrm>
                <a:custGeom>
                  <a:avLst/>
                  <a:gdLst>
                    <a:gd name="T0" fmla="*/ 860 w 939"/>
                    <a:gd name="T1" fmla="*/ 727 h 813"/>
                    <a:gd name="T2" fmla="*/ 886 w 939"/>
                    <a:gd name="T3" fmla="*/ 679 h 813"/>
                    <a:gd name="T4" fmla="*/ 917 w 939"/>
                    <a:gd name="T5" fmla="*/ 587 h 813"/>
                    <a:gd name="T6" fmla="*/ 917 w 939"/>
                    <a:gd name="T7" fmla="*/ 474 h 813"/>
                    <a:gd name="T8" fmla="*/ 939 w 939"/>
                    <a:gd name="T9" fmla="*/ 385 h 813"/>
                    <a:gd name="T10" fmla="*/ 919 w 939"/>
                    <a:gd name="T11" fmla="*/ 322 h 813"/>
                    <a:gd name="T12" fmla="*/ 901 w 939"/>
                    <a:gd name="T13" fmla="*/ 236 h 813"/>
                    <a:gd name="T14" fmla="*/ 862 w 939"/>
                    <a:gd name="T15" fmla="*/ 178 h 813"/>
                    <a:gd name="T16" fmla="*/ 811 w 939"/>
                    <a:gd name="T17" fmla="*/ 132 h 813"/>
                    <a:gd name="T18" fmla="*/ 729 w 939"/>
                    <a:gd name="T19" fmla="*/ 86 h 813"/>
                    <a:gd name="T20" fmla="*/ 648 w 939"/>
                    <a:gd name="T21" fmla="*/ 50 h 813"/>
                    <a:gd name="T22" fmla="*/ 604 w 939"/>
                    <a:gd name="T23" fmla="*/ 34 h 813"/>
                    <a:gd name="T24" fmla="*/ 552 w 939"/>
                    <a:gd name="T25" fmla="*/ 5 h 813"/>
                    <a:gd name="T26" fmla="*/ 494 w 939"/>
                    <a:gd name="T27" fmla="*/ 0 h 813"/>
                    <a:gd name="T28" fmla="*/ 388 w 939"/>
                    <a:gd name="T29" fmla="*/ 26 h 813"/>
                    <a:gd name="T30" fmla="*/ 285 w 939"/>
                    <a:gd name="T31" fmla="*/ 51 h 813"/>
                    <a:gd name="T32" fmla="*/ 224 w 939"/>
                    <a:gd name="T33" fmla="*/ 77 h 813"/>
                    <a:gd name="T34" fmla="*/ 167 w 939"/>
                    <a:gd name="T35" fmla="*/ 101 h 813"/>
                    <a:gd name="T36" fmla="*/ 138 w 939"/>
                    <a:gd name="T37" fmla="*/ 144 h 813"/>
                    <a:gd name="T38" fmla="*/ 109 w 939"/>
                    <a:gd name="T39" fmla="*/ 190 h 813"/>
                    <a:gd name="T40" fmla="*/ 82 w 939"/>
                    <a:gd name="T41" fmla="*/ 250 h 813"/>
                    <a:gd name="T42" fmla="*/ 48 w 939"/>
                    <a:gd name="T43" fmla="*/ 329 h 813"/>
                    <a:gd name="T44" fmla="*/ 10 w 939"/>
                    <a:gd name="T45" fmla="*/ 431 h 813"/>
                    <a:gd name="T46" fmla="*/ 0 w 939"/>
                    <a:gd name="T47" fmla="*/ 529 h 813"/>
                    <a:gd name="T48" fmla="*/ 15 w 939"/>
                    <a:gd name="T49" fmla="*/ 621 h 813"/>
                    <a:gd name="T50" fmla="*/ 63 w 939"/>
                    <a:gd name="T51" fmla="*/ 681 h 813"/>
                    <a:gd name="T52" fmla="*/ 279 w 939"/>
                    <a:gd name="T53" fmla="*/ 813 h 813"/>
                    <a:gd name="T54" fmla="*/ 860 w 939"/>
                    <a:gd name="T55" fmla="*/ 727 h 81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939"/>
                    <a:gd name="T85" fmla="*/ 0 h 813"/>
                    <a:gd name="T86" fmla="*/ 939 w 939"/>
                    <a:gd name="T87" fmla="*/ 813 h 813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939" h="813">
                      <a:moveTo>
                        <a:pt x="860" y="727"/>
                      </a:moveTo>
                      <a:lnTo>
                        <a:pt x="886" y="679"/>
                      </a:lnTo>
                      <a:lnTo>
                        <a:pt x="917" y="587"/>
                      </a:lnTo>
                      <a:lnTo>
                        <a:pt x="917" y="474"/>
                      </a:lnTo>
                      <a:lnTo>
                        <a:pt x="939" y="385"/>
                      </a:lnTo>
                      <a:lnTo>
                        <a:pt x="919" y="322"/>
                      </a:lnTo>
                      <a:lnTo>
                        <a:pt x="901" y="236"/>
                      </a:lnTo>
                      <a:lnTo>
                        <a:pt x="862" y="178"/>
                      </a:lnTo>
                      <a:lnTo>
                        <a:pt x="811" y="132"/>
                      </a:lnTo>
                      <a:lnTo>
                        <a:pt x="729" y="86"/>
                      </a:lnTo>
                      <a:lnTo>
                        <a:pt x="648" y="50"/>
                      </a:lnTo>
                      <a:lnTo>
                        <a:pt x="604" y="34"/>
                      </a:lnTo>
                      <a:lnTo>
                        <a:pt x="552" y="5"/>
                      </a:lnTo>
                      <a:lnTo>
                        <a:pt x="494" y="0"/>
                      </a:lnTo>
                      <a:lnTo>
                        <a:pt x="388" y="26"/>
                      </a:lnTo>
                      <a:lnTo>
                        <a:pt x="285" y="51"/>
                      </a:lnTo>
                      <a:lnTo>
                        <a:pt x="224" y="77"/>
                      </a:lnTo>
                      <a:lnTo>
                        <a:pt x="167" y="101"/>
                      </a:lnTo>
                      <a:lnTo>
                        <a:pt x="138" y="144"/>
                      </a:lnTo>
                      <a:lnTo>
                        <a:pt x="109" y="190"/>
                      </a:lnTo>
                      <a:lnTo>
                        <a:pt x="82" y="250"/>
                      </a:lnTo>
                      <a:lnTo>
                        <a:pt x="48" y="329"/>
                      </a:lnTo>
                      <a:lnTo>
                        <a:pt x="10" y="431"/>
                      </a:lnTo>
                      <a:lnTo>
                        <a:pt x="0" y="529"/>
                      </a:lnTo>
                      <a:lnTo>
                        <a:pt x="15" y="621"/>
                      </a:lnTo>
                      <a:lnTo>
                        <a:pt x="63" y="681"/>
                      </a:lnTo>
                      <a:lnTo>
                        <a:pt x="279" y="813"/>
                      </a:lnTo>
                      <a:lnTo>
                        <a:pt x="860" y="727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9" name="Freeform 1089"/>
                <p:cNvSpPr>
                  <a:spLocks/>
                </p:cNvSpPr>
                <p:nvPr/>
              </p:nvSpPr>
              <p:spPr bwMode="auto">
                <a:xfrm>
                  <a:off x="1354" y="1479"/>
                  <a:ext cx="401" cy="440"/>
                </a:xfrm>
                <a:custGeom>
                  <a:avLst/>
                  <a:gdLst>
                    <a:gd name="T0" fmla="*/ 115 w 802"/>
                    <a:gd name="T1" fmla="*/ 170 h 880"/>
                    <a:gd name="T2" fmla="*/ 77 w 802"/>
                    <a:gd name="T3" fmla="*/ 108 h 880"/>
                    <a:gd name="T4" fmla="*/ 48 w 802"/>
                    <a:gd name="T5" fmla="*/ 106 h 880"/>
                    <a:gd name="T6" fmla="*/ 21 w 802"/>
                    <a:gd name="T7" fmla="*/ 123 h 880"/>
                    <a:gd name="T8" fmla="*/ 7 w 802"/>
                    <a:gd name="T9" fmla="*/ 158 h 880"/>
                    <a:gd name="T10" fmla="*/ 0 w 802"/>
                    <a:gd name="T11" fmla="*/ 195 h 880"/>
                    <a:gd name="T12" fmla="*/ 10 w 802"/>
                    <a:gd name="T13" fmla="*/ 277 h 880"/>
                    <a:gd name="T14" fmla="*/ 17 w 802"/>
                    <a:gd name="T15" fmla="*/ 308 h 880"/>
                    <a:gd name="T16" fmla="*/ 31 w 802"/>
                    <a:gd name="T17" fmla="*/ 354 h 880"/>
                    <a:gd name="T18" fmla="*/ 46 w 802"/>
                    <a:gd name="T19" fmla="*/ 366 h 880"/>
                    <a:gd name="T20" fmla="*/ 63 w 802"/>
                    <a:gd name="T21" fmla="*/ 368 h 880"/>
                    <a:gd name="T22" fmla="*/ 62 w 802"/>
                    <a:gd name="T23" fmla="*/ 436 h 880"/>
                    <a:gd name="T24" fmla="*/ 67 w 802"/>
                    <a:gd name="T25" fmla="*/ 519 h 880"/>
                    <a:gd name="T26" fmla="*/ 87 w 802"/>
                    <a:gd name="T27" fmla="*/ 580 h 880"/>
                    <a:gd name="T28" fmla="*/ 144 w 802"/>
                    <a:gd name="T29" fmla="*/ 678 h 880"/>
                    <a:gd name="T30" fmla="*/ 178 w 802"/>
                    <a:gd name="T31" fmla="*/ 719 h 880"/>
                    <a:gd name="T32" fmla="*/ 221 w 802"/>
                    <a:gd name="T33" fmla="*/ 765 h 880"/>
                    <a:gd name="T34" fmla="*/ 260 w 802"/>
                    <a:gd name="T35" fmla="*/ 803 h 880"/>
                    <a:gd name="T36" fmla="*/ 305 w 802"/>
                    <a:gd name="T37" fmla="*/ 837 h 880"/>
                    <a:gd name="T38" fmla="*/ 347 w 802"/>
                    <a:gd name="T39" fmla="*/ 857 h 880"/>
                    <a:gd name="T40" fmla="*/ 397 w 802"/>
                    <a:gd name="T41" fmla="*/ 873 h 880"/>
                    <a:gd name="T42" fmla="*/ 460 w 802"/>
                    <a:gd name="T43" fmla="*/ 880 h 880"/>
                    <a:gd name="T44" fmla="*/ 512 w 802"/>
                    <a:gd name="T45" fmla="*/ 869 h 880"/>
                    <a:gd name="T46" fmla="*/ 536 w 802"/>
                    <a:gd name="T47" fmla="*/ 852 h 880"/>
                    <a:gd name="T48" fmla="*/ 558 w 802"/>
                    <a:gd name="T49" fmla="*/ 827 h 880"/>
                    <a:gd name="T50" fmla="*/ 582 w 802"/>
                    <a:gd name="T51" fmla="*/ 786 h 880"/>
                    <a:gd name="T52" fmla="*/ 602 w 802"/>
                    <a:gd name="T53" fmla="*/ 756 h 880"/>
                    <a:gd name="T54" fmla="*/ 628 w 802"/>
                    <a:gd name="T55" fmla="*/ 700 h 880"/>
                    <a:gd name="T56" fmla="*/ 638 w 802"/>
                    <a:gd name="T57" fmla="*/ 657 h 880"/>
                    <a:gd name="T58" fmla="*/ 655 w 802"/>
                    <a:gd name="T59" fmla="*/ 616 h 880"/>
                    <a:gd name="T60" fmla="*/ 683 w 802"/>
                    <a:gd name="T61" fmla="*/ 585 h 880"/>
                    <a:gd name="T62" fmla="*/ 712 w 802"/>
                    <a:gd name="T63" fmla="*/ 534 h 880"/>
                    <a:gd name="T64" fmla="*/ 734 w 802"/>
                    <a:gd name="T65" fmla="*/ 483 h 880"/>
                    <a:gd name="T66" fmla="*/ 760 w 802"/>
                    <a:gd name="T67" fmla="*/ 411 h 880"/>
                    <a:gd name="T68" fmla="*/ 768 w 802"/>
                    <a:gd name="T69" fmla="*/ 347 h 880"/>
                    <a:gd name="T70" fmla="*/ 782 w 802"/>
                    <a:gd name="T71" fmla="*/ 308 h 880"/>
                    <a:gd name="T72" fmla="*/ 802 w 802"/>
                    <a:gd name="T73" fmla="*/ 265 h 880"/>
                    <a:gd name="T74" fmla="*/ 792 w 802"/>
                    <a:gd name="T75" fmla="*/ 223 h 880"/>
                    <a:gd name="T76" fmla="*/ 792 w 802"/>
                    <a:gd name="T77" fmla="*/ 168 h 880"/>
                    <a:gd name="T78" fmla="*/ 787 w 802"/>
                    <a:gd name="T79" fmla="*/ 111 h 880"/>
                    <a:gd name="T80" fmla="*/ 784 w 802"/>
                    <a:gd name="T81" fmla="*/ 53 h 880"/>
                    <a:gd name="T82" fmla="*/ 727 w 802"/>
                    <a:gd name="T83" fmla="*/ 79 h 880"/>
                    <a:gd name="T84" fmla="*/ 669 w 802"/>
                    <a:gd name="T85" fmla="*/ 98 h 880"/>
                    <a:gd name="T86" fmla="*/ 551 w 802"/>
                    <a:gd name="T87" fmla="*/ 118 h 880"/>
                    <a:gd name="T88" fmla="*/ 443 w 802"/>
                    <a:gd name="T89" fmla="*/ 113 h 880"/>
                    <a:gd name="T90" fmla="*/ 351 w 802"/>
                    <a:gd name="T91" fmla="*/ 98 h 880"/>
                    <a:gd name="T92" fmla="*/ 284 w 802"/>
                    <a:gd name="T93" fmla="*/ 62 h 880"/>
                    <a:gd name="T94" fmla="*/ 245 w 802"/>
                    <a:gd name="T95" fmla="*/ 26 h 880"/>
                    <a:gd name="T96" fmla="*/ 209 w 802"/>
                    <a:gd name="T97" fmla="*/ 0 h 880"/>
                    <a:gd name="T98" fmla="*/ 193 w 802"/>
                    <a:gd name="T99" fmla="*/ 62 h 880"/>
                    <a:gd name="T100" fmla="*/ 212 w 802"/>
                    <a:gd name="T101" fmla="*/ 123 h 880"/>
                    <a:gd name="T102" fmla="*/ 187 w 802"/>
                    <a:gd name="T103" fmla="*/ 200 h 880"/>
                    <a:gd name="T104" fmla="*/ 171 w 802"/>
                    <a:gd name="T105" fmla="*/ 282 h 880"/>
                    <a:gd name="T106" fmla="*/ 135 w 802"/>
                    <a:gd name="T107" fmla="*/ 262 h 880"/>
                    <a:gd name="T108" fmla="*/ 115 w 802"/>
                    <a:gd name="T109" fmla="*/ 170 h 880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02"/>
                    <a:gd name="T166" fmla="*/ 0 h 880"/>
                    <a:gd name="T167" fmla="*/ 802 w 802"/>
                    <a:gd name="T168" fmla="*/ 880 h 880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02" h="880">
                      <a:moveTo>
                        <a:pt x="115" y="170"/>
                      </a:moveTo>
                      <a:lnTo>
                        <a:pt x="77" y="108"/>
                      </a:lnTo>
                      <a:lnTo>
                        <a:pt x="48" y="106"/>
                      </a:lnTo>
                      <a:lnTo>
                        <a:pt x="21" y="123"/>
                      </a:lnTo>
                      <a:lnTo>
                        <a:pt x="7" y="158"/>
                      </a:lnTo>
                      <a:lnTo>
                        <a:pt x="0" y="195"/>
                      </a:lnTo>
                      <a:lnTo>
                        <a:pt x="10" y="277"/>
                      </a:lnTo>
                      <a:lnTo>
                        <a:pt x="17" y="308"/>
                      </a:lnTo>
                      <a:lnTo>
                        <a:pt x="31" y="354"/>
                      </a:lnTo>
                      <a:lnTo>
                        <a:pt x="46" y="366"/>
                      </a:lnTo>
                      <a:lnTo>
                        <a:pt x="63" y="368"/>
                      </a:lnTo>
                      <a:lnTo>
                        <a:pt x="62" y="436"/>
                      </a:lnTo>
                      <a:lnTo>
                        <a:pt x="67" y="519"/>
                      </a:lnTo>
                      <a:lnTo>
                        <a:pt x="87" y="580"/>
                      </a:lnTo>
                      <a:lnTo>
                        <a:pt x="144" y="678"/>
                      </a:lnTo>
                      <a:lnTo>
                        <a:pt x="178" y="719"/>
                      </a:lnTo>
                      <a:lnTo>
                        <a:pt x="221" y="765"/>
                      </a:lnTo>
                      <a:lnTo>
                        <a:pt x="260" y="803"/>
                      </a:lnTo>
                      <a:lnTo>
                        <a:pt x="305" y="837"/>
                      </a:lnTo>
                      <a:lnTo>
                        <a:pt x="347" y="857"/>
                      </a:lnTo>
                      <a:lnTo>
                        <a:pt x="397" y="873"/>
                      </a:lnTo>
                      <a:lnTo>
                        <a:pt x="460" y="880"/>
                      </a:lnTo>
                      <a:lnTo>
                        <a:pt x="512" y="869"/>
                      </a:lnTo>
                      <a:lnTo>
                        <a:pt x="536" y="852"/>
                      </a:lnTo>
                      <a:lnTo>
                        <a:pt x="558" y="827"/>
                      </a:lnTo>
                      <a:lnTo>
                        <a:pt x="582" y="786"/>
                      </a:lnTo>
                      <a:lnTo>
                        <a:pt x="602" y="756"/>
                      </a:lnTo>
                      <a:lnTo>
                        <a:pt x="628" y="700"/>
                      </a:lnTo>
                      <a:lnTo>
                        <a:pt x="638" y="657"/>
                      </a:lnTo>
                      <a:lnTo>
                        <a:pt x="655" y="616"/>
                      </a:lnTo>
                      <a:lnTo>
                        <a:pt x="683" y="585"/>
                      </a:lnTo>
                      <a:lnTo>
                        <a:pt x="712" y="534"/>
                      </a:lnTo>
                      <a:lnTo>
                        <a:pt x="734" y="483"/>
                      </a:lnTo>
                      <a:lnTo>
                        <a:pt x="760" y="411"/>
                      </a:lnTo>
                      <a:lnTo>
                        <a:pt x="768" y="347"/>
                      </a:lnTo>
                      <a:lnTo>
                        <a:pt x="782" y="308"/>
                      </a:lnTo>
                      <a:lnTo>
                        <a:pt x="802" y="265"/>
                      </a:lnTo>
                      <a:lnTo>
                        <a:pt x="792" y="223"/>
                      </a:lnTo>
                      <a:lnTo>
                        <a:pt x="792" y="168"/>
                      </a:lnTo>
                      <a:lnTo>
                        <a:pt x="787" y="111"/>
                      </a:lnTo>
                      <a:lnTo>
                        <a:pt x="784" y="53"/>
                      </a:lnTo>
                      <a:lnTo>
                        <a:pt x="727" y="79"/>
                      </a:lnTo>
                      <a:lnTo>
                        <a:pt x="669" y="98"/>
                      </a:lnTo>
                      <a:lnTo>
                        <a:pt x="551" y="118"/>
                      </a:lnTo>
                      <a:lnTo>
                        <a:pt x="443" y="113"/>
                      </a:lnTo>
                      <a:lnTo>
                        <a:pt x="351" y="98"/>
                      </a:lnTo>
                      <a:lnTo>
                        <a:pt x="284" y="62"/>
                      </a:lnTo>
                      <a:lnTo>
                        <a:pt x="245" y="26"/>
                      </a:lnTo>
                      <a:lnTo>
                        <a:pt x="209" y="0"/>
                      </a:lnTo>
                      <a:lnTo>
                        <a:pt x="193" y="62"/>
                      </a:lnTo>
                      <a:lnTo>
                        <a:pt x="212" y="123"/>
                      </a:lnTo>
                      <a:lnTo>
                        <a:pt x="187" y="200"/>
                      </a:lnTo>
                      <a:lnTo>
                        <a:pt x="171" y="282"/>
                      </a:lnTo>
                      <a:lnTo>
                        <a:pt x="135" y="262"/>
                      </a:lnTo>
                      <a:lnTo>
                        <a:pt x="115" y="170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11113">
                  <a:solidFill>
                    <a:srgbClr val="402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0" name="Freeform 1090"/>
                <p:cNvSpPr>
                  <a:spLocks/>
                </p:cNvSpPr>
                <p:nvPr/>
              </p:nvSpPr>
              <p:spPr bwMode="auto">
                <a:xfrm>
                  <a:off x="1655" y="1619"/>
                  <a:ext cx="86" cy="160"/>
                </a:xfrm>
                <a:custGeom>
                  <a:avLst/>
                  <a:gdLst>
                    <a:gd name="T0" fmla="*/ 35 w 173"/>
                    <a:gd name="T1" fmla="*/ 12 h 322"/>
                    <a:gd name="T2" fmla="*/ 28 w 173"/>
                    <a:gd name="T3" fmla="*/ 27 h 322"/>
                    <a:gd name="T4" fmla="*/ 21 w 173"/>
                    <a:gd name="T5" fmla="*/ 53 h 322"/>
                    <a:gd name="T6" fmla="*/ 0 w 173"/>
                    <a:gd name="T7" fmla="*/ 67 h 322"/>
                    <a:gd name="T8" fmla="*/ 9 w 173"/>
                    <a:gd name="T9" fmla="*/ 96 h 322"/>
                    <a:gd name="T10" fmla="*/ 5 w 173"/>
                    <a:gd name="T11" fmla="*/ 142 h 322"/>
                    <a:gd name="T12" fmla="*/ 2 w 173"/>
                    <a:gd name="T13" fmla="*/ 211 h 322"/>
                    <a:gd name="T14" fmla="*/ 0 w 173"/>
                    <a:gd name="T15" fmla="*/ 262 h 322"/>
                    <a:gd name="T16" fmla="*/ 12 w 173"/>
                    <a:gd name="T17" fmla="*/ 322 h 322"/>
                    <a:gd name="T18" fmla="*/ 16 w 173"/>
                    <a:gd name="T19" fmla="*/ 303 h 322"/>
                    <a:gd name="T20" fmla="*/ 11 w 173"/>
                    <a:gd name="T21" fmla="*/ 250 h 322"/>
                    <a:gd name="T22" fmla="*/ 12 w 173"/>
                    <a:gd name="T23" fmla="*/ 188 h 322"/>
                    <a:gd name="T24" fmla="*/ 16 w 173"/>
                    <a:gd name="T25" fmla="*/ 163 h 322"/>
                    <a:gd name="T26" fmla="*/ 19 w 173"/>
                    <a:gd name="T27" fmla="*/ 106 h 322"/>
                    <a:gd name="T28" fmla="*/ 28 w 173"/>
                    <a:gd name="T29" fmla="*/ 79 h 322"/>
                    <a:gd name="T30" fmla="*/ 38 w 173"/>
                    <a:gd name="T31" fmla="*/ 58 h 322"/>
                    <a:gd name="T32" fmla="*/ 53 w 173"/>
                    <a:gd name="T33" fmla="*/ 48 h 322"/>
                    <a:gd name="T34" fmla="*/ 76 w 173"/>
                    <a:gd name="T35" fmla="*/ 38 h 322"/>
                    <a:gd name="T36" fmla="*/ 110 w 173"/>
                    <a:gd name="T37" fmla="*/ 36 h 322"/>
                    <a:gd name="T38" fmla="*/ 156 w 173"/>
                    <a:gd name="T39" fmla="*/ 39 h 322"/>
                    <a:gd name="T40" fmla="*/ 173 w 173"/>
                    <a:gd name="T41" fmla="*/ 36 h 322"/>
                    <a:gd name="T42" fmla="*/ 149 w 173"/>
                    <a:gd name="T43" fmla="*/ 19 h 322"/>
                    <a:gd name="T44" fmla="*/ 120 w 173"/>
                    <a:gd name="T45" fmla="*/ 5 h 322"/>
                    <a:gd name="T46" fmla="*/ 94 w 173"/>
                    <a:gd name="T47" fmla="*/ 15 h 322"/>
                    <a:gd name="T48" fmla="*/ 100 w 173"/>
                    <a:gd name="T49" fmla="*/ 2 h 322"/>
                    <a:gd name="T50" fmla="*/ 52 w 173"/>
                    <a:gd name="T51" fmla="*/ 12 h 322"/>
                    <a:gd name="T52" fmla="*/ 52 w 173"/>
                    <a:gd name="T53" fmla="*/ 0 h 322"/>
                    <a:gd name="T54" fmla="*/ 35 w 173"/>
                    <a:gd name="T55" fmla="*/ 12 h 32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73"/>
                    <a:gd name="T85" fmla="*/ 0 h 322"/>
                    <a:gd name="T86" fmla="*/ 173 w 173"/>
                    <a:gd name="T87" fmla="*/ 322 h 322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73" h="322">
                      <a:moveTo>
                        <a:pt x="35" y="12"/>
                      </a:moveTo>
                      <a:lnTo>
                        <a:pt x="28" y="27"/>
                      </a:lnTo>
                      <a:lnTo>
                        <a:pt x="21" y="53"/>
                      </a:lnTo>
                      <a:lnTo>
                        <a:pt x="0" y="67"/>
                      </a:lnTo>
                      <a:lnTo>
                        <a:pt x="9" y="96"/>
                      </a:lnTo>
                      <a:lnTo>
                        <a:pt x="5" y="142"/>
                      </a:lnTo>
                      <a:lnTo>
                        <a:pt x="2" y="211"/>
                      </a:lnTo>
                      <a:lnTo>
                        <a:pt x="0" y="262"/>
                      </a:lnTo>
                      <a:lnTo>
                        <a:pt x="12" y="322"/>
                      </a:lnTo>
                      <a:lnTo>
                        <a:pt x="16" y="303"/>
                      </a:lnTo>
                      <a:lnTo>
                        <a:pt x="11" y="250"/>
                      </a:lnTo>
                      <a:lnTo>
                        <a:pt x="12" y="188"/>
                      </a:lnTo>
                      <a:lnTo>
                        <a:pt x="16" y="163"/>
                      </a:lnTo>
                      <a:lnTo>
                        <a:pt x="19" y="106"/>
                      </a:lnTo>
                      <a:lnTo>
                        <a:pt x="28" y="79"/>
                      </a:lnTo>
                      <a:lnTo>
                        <a:pt x="38" y="58"/>
                      </a:lnTo>
                      <a:lnTo>
                        <a:pt x="53" y="48"/>
                      </a:lnTo>
                      <a:lnTo>
                        <a:pt x="76" y="38"/>
                      </a:lnTo>
                      <a:lnTo>
                        <a:pt x="110" y="36"/>
                      </a:lnTo>
                      <a:lnTo>
                        <a:pt x="156" y="39"/>
                      </a:lnTo>
                      <a:lnTo>
                        <a:pt x="173" y="36"/>
                      </a:lnTo>
                      <a:lnTo>
                        <a:pt x="149" y="19"/>
                      </a:lnTo>
                      <a:lnTo>
                        <a:pt x="120" y="5"/>
                      </a:lnTo>
                      <a:lnTo>
                        <a:pt x="94" y="15"/>
                      </a:lnTo>
                      <a:lnTo>
                        <a:pt x="100" y="2"/>
                      </a:lnTo>
                      <a:lnTo>
                        <a:pt x="52" y="12"/>
                      </a:lnTo>
                      <a:lnTo>
                        <a:pt x="52" y="0"/>
                      </a:lnTo>
                      <a:lnTo>
                        <a:pt x="35" y="12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1" name="Freeform 1091"/>
                <p:cNvSpPr>
                  <a:spLocks/>
                </p:cNvSpPr>
                <p:nvPr/>
              </p:nvSpPr>
              <p:spPr bwMode="auto">
                <a:xfrm>
                  <a:off x="1513" y="1598"/>
                  <a:ext cx="97" cy="42"/>
                </a:xfrm>
                <a:custGeom>
                  <a:avLst/>
                  <a:gdLst>
                    <a:gd name="T0" fmla="*/ 0 w 195"/>
                    <a:gd name="T1" fmla="*/ 22 h 84"/>
                    <a:gd name="T2" fmla="*/ 77 w 195"/>
                    <a:gd name="T3" fmla="*/ 39 h 84"/>
                    <a:gd name="T4" fmla="*/ 123 w 195"/>
                    <a:gd name="T5" fmla="*/ 48 h 84"/>
                    <a:gd name="T6" fmla="*/ 158 w 195"/>
                    <a:gd name="T7" fmla="*/ 63 h 84"/>
                    <a:gd name="T8" fmla="*/ 180 w 195"/>
                    <a:gd name="T9" fmla="*/ 84 h 84"/>
                    <a:gd name="T10" fmla="*/ 195 w 195"/>
                    <a:gd name="T11" fmla="*/ 67 h 84"/>
                    <a:gd name="T12" fmla="*/ 192 w 195"/>
                    <a:gd name="T13" fmla="*/ 48 h 84"/>
                    <a:gd name="T14" fmla="*/ 175 w 195"/>
                    <a:gd name="T15" fmla="*/ 26 h 84"/>
                    <a:gd name="T16" fmla="*/ 175 w 195"/>
                    <a:gd name="T17" fmla="*/ 39 h 84"/>
                    <a:gd name="T18" fmla="*/ 110 w 195"/>
                    <a:gd name="T19" fmla="*/ 2 h 84"/>
                    <a:gd name="T20" fmla="*/ 106 w 195"/>
                    <a:gd name="T21" fmla="*/ 22 h 84"/>
                    <a:gd name="T22" fmla="*/ 67 w 195"/>
                    <a:gd name="T23" fmla="*/ 0 h 84"/>
                    <a:gd name="T24" fmla="*/ 70 w 195"/>
                    <a:gd name="T25" fmla="*/ 15 h 84"/>
                    <a:gd name="T26" fmla="*/ 50 w 195"/>
                    <a:gd name="T27" fmla="*/ 5 h 84"/>
                    <a:gd name="T28" fmla="*/ 0 w 195"/>
                    <a:gd name="T29" fmla="*/ 22 h 8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95"/>
                    <a:gd name="T46" fmla="*/ 0 h 84"/>
                    <a:gd name="T47" fmla="*/ 195 w 195"/>
                    <a:gd name="T48" fmla="*/ 84 h 8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95" h="84">
                      <a:moveTo>
                        <a:pt x="0" y="22"/>
                      </a:moveTo>
                      <a:lnTo>
                        <a:pt x="77" y="39"/>
                      </a:lnTo>
                      <a:lnTo>
                        <a:pt x="123" y="48"/>
                      </a:lnTo>
                      <a:lnTo>
                        <a:pt x="158" y="63"/>
                      </a:lnTo>
                      <a:lnTo>
                        <a:pt x="180" y="84"/>
                      </a:lnTo>
                      <a:lnTo>
                        <a:pt x="195" y="67"/>
                      </a:lnTo>
                      <a:lnTo>
                        <a:pt x="192" y="48"/>
                      </a:lnTo>
                      <a:lnTo>
                        <a:pt x="175" y="26"/>
                      </a:lnTo>
                      <a:lnTo>
                        <a:pt x="175" y="39"/>
                      </a:lnTo>
                      <a:lnTo>
                        <a:pt x="110" y="2"/>
                      </a:lnTo>
                      <a:lnTo>
                        <a:pt x="106" y="22"/>
                      </a:lnTo>
                      <a:lnTo>
                        <a:pt x="67" y="0"/>
                      </a:lnTo>
                      <a:lnTo>
                        <a:pt x="70" y="15"/>
                      </a:lnTo>
                      <a:lnTo>
                        <a:pt x="50" y="5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2" name="Freeform 1092"/>
                <p:cNvSpPr>
                  <a:spLocks/>
                </p:cNvSpPr>
                <p:nvPr/>
              </p:nvSpPr>
              <p:spPr bwMode="auto">
                <a:xfrm>
                  <a:off x="1579" y="1749"/>
                  <a:ext cx="83" cy="51"/>
                </a:xfrm>
                <a:custGeom>
                  <a:avLst/>
                  <a:gdLst>
                    <a:gd name="T0" fmla="*/ 10 w 168"/>
                    <a:gd name="T1" fmla="*/ 0 h 103"/>
                    <a:gd name="T2" fmla="*/ 9 w 168"/>
                    <a:gd name="T3" fmla="*/ 24 h 103"/>
                    <a:gd name="T4" fmla="*/ 15 w 168"/>
                    <a:gd name="T5" fmla="*/ 36 h 103"/>
                    <a:gd name="T6" fmla="*/ 31 w 168"/>
                    <a:gd name="T7" fmla="*/ 46 h 103"/>
                    <a:gd name="T8" fmla="*/ 55 w 168"/>
                    <a:gd name="T9" fmla="*/ 46 h 103"/>
                    <a:gd name="T10" fmla="*/ 80 w 168"/>
                    <a:gd name="T11" fmla="*/ 67 h 103"/>
                    <a:gd name="T12" fmla="*/ 99 w 168"/>
                    <a:gd name="T13" fmla="*/ 81 h 103"/>
                    <a:gd name="T14" fmla="*/ 116 w 168"/>
                    <a:gd name="T15" fmla="*/ 86 h 103"/>
                    <a:gd name="T16" fmla="*/ 130 w 168"/>
                    <a:gd name="T17" fmla="*/ 81 h 103"/>
                    <a:gd name="T18" fmla="*/ 168 w 168"/>
                    <a:gd name="T19" fmla="*/ 62 h 103"/>
                    <a:gd name="T20" fmla="*/ 133 w 168"/>
                    <a:gd name="T21" fmla="*/ 91 h 103"/>
                    <a:gd name="T22" fmla="*/ 106 w 168"/>
                    <a:gd name="T23" fmla="*/ 103 h 103"/>
                    <a:gd name="T24" fmla="*/ 75 w 168"/>
                    <a:gd name="T25" fmla="*/ 93 h 103"/>
                    <a:gd name="T26" fmla="*/ 45 w 168"/>
                    <a:gd name="T27" fmla="*/ 62 h 103"/>
                    <a:gd name="T28" fmla="*/ 15 w 168"/>
                    <a:gd name="T29" fmla="*/ 55 h 103"/>
                    <a:gd name="T30" fmla="*/ 0 w 168"/>
                    <a:gd name="T31" fmla="*/ 34 h 103"/>
                    <a:gd name="T32" fmla="*/ 0 w 168"/>
                    <a:gd name="T33" fmla="*/ 14 h 103"/>
                    <a:gd name="T34" fmla="*/ 10 w 168"/>
                    <a:gd name="T35" fmla="*/ 0 h 10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68"/>
                    <a:gd name="T55" fmla="*/ 0 h 103"/>
                    <a:gd name="T56" fmla="*/ 168 w 168"/>
                    <a:gd name="T57" fmla="*/ 103 h 103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68" h="103">
                      <a:moveTo>
                        <a:pt x="10" y="0"/>
                      </a:moveTo>
                      <a:lnTo>
                        <a:pt x="9" y="24"/>
                      </a:lnTo>
                      <a:lnTo>
                        <a:pt x="15" y="36"/>
                      </a:lnTo>
                      <a:lnTo>
                        <a:pt x="31" y="46"/>
                      </a:lnTo>
                      <a:lnTo>
                        <a:pt x="55" y="46"/>
                      </a:lnTo>
                      <a:lnTo>
                        <a:pt x="80" y="67"/>
                      </a:lnTo>
                      <a:lnTo>
                        <a:pt x="99" y="81"/>
                      </a:lnTo>
                      <a:lnTo>
                        <a:pt x="116" y="86"/>
                      </a:lnTo>
                      <a:lnTo>
                        <a:pt x="130" y="81"/>
                      </a:lnTo>
                      <a:lnTo>
                        <a:pt x="168" y="62"/>
                      </a:lnTo>
                      <a:lnTo>
                        <a:pt x="133" y="91"/>
                      </a:lnTo>
                      <a:lnTo>
                        <a:pt x="106" y="103"/>
                      </a:lnTo>
                      <a:lnTo>
                        <a:pt x="75" y="93"/>
                      </a:lnTo>
                      <a:lnTo>
                        <a:pt x="45" y="62"/>
                      </a:lnTo>
                      <a:lnTo>
                        <a:pt x="15" y="55"/>
                      </a:lnTo>
                      <a:lnTo>
                        <a:pt x="0" y="34"/>
                      </a:lnTo>
                      <a:lnTo>
                        <a:pt x="0" y="14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3" name="Freeform 1093"/>
                <p:cNvSpPr>
                  <a:spLocks/>
                </p:cNvSpPr>
                <p:nvPr/>
              </p:nvSpPr>
              <p:spPr bwMode="auto">
                <a:xfrm>
                  <a:off x="1573" y="1851"/>
                  <a:ext cx="44" cy="10"/>
                </a:xfrm>
                <a:custGeom>
                  <a:avLst/>
                  <a:gdLst>
                    <a:gd name="T0" fmla="*/ 0 w 87"/>
                    <a:gd name="T1" fmla="*/ 8 h 18"/>
                    <a:gd name="T2" fmla="*/ 36 w 87"/>
                    <a:gd name="T3" fmla="*/ 0 h 18"/>
                    <a:gd name="T4" fmla="*/ 87 w 87"/>
                    <a:gd name="T5" fmla="*/ 3 h 18"/>
                    <a:gd name="T6" fmla="*/ 36 w 87"/>
                    <a:gd name="T7" fmla="*/ 18 h 18"/>
                    <a:gd name="T8" fmla="*/ 0 w 87"/>
                    <a:gd name="T9" fmla="*/ 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18"/>
                    <a:gd name="T17" fmla="*/ 87 w 87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18">
                      <a:moveTo>
                        <a:pt x="0" y="8"/>
                      </a:moveTo>
                      <a:lnTo>
                        <a:pt x="36" y="0"/>
                      </a:lnTo>
                      <a:lnTo>
                        <a:pt x="87" y="3"/>
                      </a:lnTo>
                      <a:lnTo>
                        <a:pt x="36" y="1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4" name="Freeform 1094"/>
                <p:cNvSpPr>
                  <a:spLocks/>
                </p:cNvSpPr>
                <p:nvPr/>
              </p:nvSpPr>
              <p:spPr bwMode="auto">
                <a:xfrm>
                  <a:off x="1537" y="1814"/>
                  <a:ext cx="108" cy="24"/>
                </a:xfrm>
                <a:custGeom>
                  <a:avLst/>
                  <a:gdLst>
                    <a:gd name="T0" fmla="*/ 217 w 217"/>
                    <a:gd name="T1" fmla="*/ 24 h 48"/>
                    <a:gd name="T2" fmla="*/ 209 w 217"/>
                    <a:gd name="T3" fmla="*/ 48 h 48"/>
                    <a:gd name="T4" fmla="*/ 178 w 217"/>
                    <a:gd name="T5" fmla="*/ 33 h 48"/>
                    <a:gd name="T6" fmla="*/ 147 w 217"/>
                    <a:gd name="T7" fmla="*/ 33 h 48"/>
                    <a:gd name="T8" fmla="*/ 101 w 217"/>
                    <a:gd name="T9" fmla="*/ 26 h 48"/>
                    <a:gd name="T10" fmla="*/ 33 w 217"/>
                    <a:gd name="T11" fmla="*/ 24 h 48"/>
                    <a:gd name="T12" fmla="*/ 0 w 217"/>
                    <a:gd name="T13" fmla="*/ 40 h 48"/>
                    <a:gd name="T14" fmla="*/ 5 w 217"/>
                    <a:gd name="T15" fmla="*/ 19 h 48"/>
                    <a:gd name="T16" fmla="*/ 26 w 217"/>
                    <a:gd name="T17" fmla="*/ 0 h 48"/>
                    <a:gd name="T18" fmla="*/ 60 w 217"/>
                    <a:gd name="T19" fmla="*/ 12 h 48"/>
                    <a:gd name="T20" fmla="*/ 122 w 217"/>
                    <a:gd name="T21" fmla="*/ 16 h 48"/>
                    <a:gd name="T22" fmla="*/ 151 w 217"/>
                    <a:gd name="T23" fmla="*/ 22 h 48"/>
                    <a:gd name="T24" fmla="*/ 176 w 217"/>
                    <a:gd name="T25" fmla="*/ 21 h 48"/>
                    <a:gd name="T26" fmla="*/ 202 w 217"/>
                    <a:gd name="T27" fmla="*/ 29 h 48"/>
                    <a:gd name="T28" fmla="*/ 217 w 217"/>
                    <a:gd name="T29" fmla="*/ 24 h 4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17"/>
                    <a:gd name="T46" fmla="*/ 0 h 48"/>
                    <a:gd name="T47" fmla="*/ 217 w 217"/>
                    <a:gd name="T48" fmla="*/ 48 h 48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17" h="48">
                      <a:moveTo>
                        <a:pt x="217" y="24"/>
                      </a:moveTo>
                      <a:lnTo>
                        <a:pt x="209" y="48"/>
                      </a:lnTo>
                      <a:lnTo>
                        <a:pt x="178" y="33"/>
                      </a:lnTo>
                      <a:lnTo>
                        <a:pt x="147" y="33"/>
                      </a:lnTo>
                      <a:lnTo>
                        <a:pt x="101" y="26"/>
                      </a:lnTo>
                      <a:lnTo>
                        <a:pt x="33" y="24"/>
                      </a:lnTo>
                      <a:lnTo>
                        <a:pt x="0" y="40"/>
                      </a:lnTo>
                      <a:lnTo>
                        <a:pt x="5" y="19"/>
                      </a:lnTo>
                      <a:lnTo>
                        <a:pt x="26" y="0"/>
                      </a:lnTo>
                      <a:lnTo>
                        <a:pt x="60" y="12"/>
                      </a:lnTo>
                      <a:lnTo>
                        <a:pt x="122" y="16"/>
                      </a:lnTo>
                      <a:lnTo>
                        <a:pt x="151" y="22"/>
                      </a:lnTo>
                      <a:lnTo>
                        <a:pt x="176" y="21"/>
                      </a:lnTo>
                      <a:lnTo>
                        <a:pt x="202" y="29"/>
                      </a:lnTo>
                      <a:lnTo>
                        <a:pt x="217" y="24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5" name="Freeform 1095"/>
                <p:cNvSpPr>
                  <a:spLocks/>
                </p:cNvSpPr>
                <p:nvPr/>
              </p:nvSpPr>
              <p:spPr bwMode="auto">
                <a:xfrm>
                  <a:off x="1671" y="1652"/>
                  <a:ext cx="53" cy="32"/>
                </a:xfrm>
                <a:custGeom>
                  <a:avLst/>
                  <a:gdLst>
                    <a:gd name="T0" fmla="*/ 2 w 106"/>
                    <a:gd name="T1" fmla="*/ 17 h 63"/>
                    <a:gd name="T2" fmla="*/ 3 w 106"/>
                    <a:gd name="T3" fmla="*/ 29 h 63"/>
                    <a:gd name="T4" fmla="*/ 0 w 106"/>
                    <a:gd name="T5" fmla="*/ 39 h 63"/>
                    <a:gd name="T6" fmla="*/ 0 w 106"/>
                    <a:gd name="T7" fmla="*/ 51 h 63"/>
                    <a:gd name="T8" fmla="*/ 7 w 106"/>
                    <a:gd name="T9" fmla="*/ 63 h 63"/>
                    <a:gd name="T10" fmla="*/ 10 w 106"/>
                    <a:gd name="T11" fmla="*/ 37 h 63"/>
                    <a:gd name="T12" fmla="*/ 29 w 106"/>
                    <a:gd name="T13" fmla="*/ 48 h 63"/>
                    <a:gd name="T14" fmla="*/ 46 w 106"/>
                    <a:gd name="T15" fmla="*/ 49 h 63"/>
                    <a:gd name="T16" fmla="*/ 72 w 106"/>
                    <a:gd name="T17" fmla="*/ 46 h 63"/>
                    <a:gd name="T18" fmla="*/ 85 w 106"/>
                    <a:gd name="T19" fmla="*/ 34 h 63"/>
                    <a:gd name="T20" fmla="*/ 106 w 106"/>
                    <a:gd name="T21" fmla="*/ 25 h 63"/>
                    <a:gd name="T22" fmla="*/ 97 w 106"/>
                    <a:gd name="T23" fmla="*/ 13 h 63"/>
                    <a:gd name="T24" fmla="*/ 68 w 106"/>
                    <a:gd name="T25" fmla="*/ 1 h 63"/>
                    <a:gd name="T26" fmla="*/ 39 w 106"/>
                    <a:gd name="T27" fmla="*/ 0 h 63"/>
                    <a:gd name="T28" fmla="*/ 10 w 106"/>
                    <a:gd name="T29" fmla="*/ 10 h 63"/>
                    <a:gd name="T30" fmla="*/ 2 w 106"/>
                    <a:gd name="T31" fmla="*/ 17 h 6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6"/>
                    <a:gd name="T49" fmla="*/ 0 h 63"/>
                    <a:gd name="T50" fmla="*/ 106 w 106"/>
                    <a:gd name="T51" fmla="*/ 63 h 63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6" h="63">
                      <a:moveTo>
                        <a:pt x="2" y="17"/>
                      </a:moveTo>
                      <a:lnTo>
                        <a:pt x="3" y="29"/>
                      </a:lnTo>
                      <a:lnTo>
                        <a:pt x="0" y="39"/>
                      </a:lnTo>
                      <a:lnTo>
                        <a:pt x="0" y="51"/>
                      </a:lnTo>
                      <a:lnTo>
                        <a:pt x="7" y="63"/>
                      </a:lnTo>
                      <a:lnTo>
                        <a:pt x="10" y="37"/>
                      </a:lnTo>
                      <a:lnTo>
                        <a:pt x="29" y="48"/>
                      </a:lnTo>
                      <a:lnTo>
                        <a:pt x="46" y="49"/>
                      </a:lnTo>
                      <a:lnTo>
                        <a:pt x="72" y="46"/>
                      </a:lnTo>
                      <a:lnTo>
                        <a:pt x="85" y="34"/>
                      </a:lnTo>
                      <a:lnTo>
                        <a:pt x="106" y="25"/>
                      </a:lnTo>
                      <a:lnTo>
                        <a:pt x="97" y="13"/>
                      </a:lnTo>
                      <a:lnTo>
                        <a:pt x="68" y="1"/>
                      </a:lnTo>
                      <a:lnTo>
                        <a:pt x="39" y="0"/>
                      </a:lnTo>
                      <a:lnTo>
                        <a:pt x="10" y="10"/>
                      </a:lnTo>
                      <a:lnTo>
                        <a:pt x="2" y="17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6" name="Freeform 1096"/>
                <p:cNvSpPr>
                  <a:spLocks/>
                </p:cNvSpPr>
                <p:nvPr/>
              </p:nvSpPr>
              <p:spPr bwMode="auto">
                <a:xfrm>
                  <a:off x="1681" y="1644"/>
                  <a:ext cx="39" cy="10"/>
                </a:xfrm>
                <a:custGeom>
                  <a:avLst/>
                  <a:gdLst>
                    <a:gd name="T0" fmla="*/ 0 w 77"/>
                    <a:gd name="T1" fmla="*/ 12 h 21"/>
                    <a:gd name="T2" fmla="*/ 26 w 77"/>
                    <a:gd name="T3" fmla="*/ 6 h 21"/>
                    <a:gd name="T4" fmla="*/ 50 w 77"/>
                    <a:gd name="T5" fmla="*/ 9 h 21"/>
                    <a:gd name="T6" fmla="*/ 77 w 77"/>
                    <a:gd name="T7" fmla="*/ 21 h 21"/>
                    <a:gd name="T8" fmla="*/ 55 w 77"/>
                    <a:gd name="T9" fmla="*/ 6 h 21"/>
                    <a:gd name="T10" fmla="*/ 29 w 77"/>
                    <a:gd name="T11" fmla="*/ 0 h 21"/>
                    <a:gd name="T12" fmla="*/ 0 w 77"/>
                    <a:gd name="T13" fmla="*/ 12 h 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7"/>
                    <a:gd name="T22" fmla="*/ 0 h 21"/>
                    <a:gd name="T23" fmla="*/ 77 w 77"/>
                    <a:gd name="T24" fmla="*/ 21 h 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7" h="21">
                      <a:moveTo>
                        <a:pt x="0" y="12"/>
                      </a:moveTo>
                      <a:lnTo>
                        <a:pt x="26" y="6"/>
                      </a:lnTo>
                      <a:lnTo>
                        <a:pt x="50" y="9"/>
                      </a:lnTo>
                      <a:lnTo>
                        <a:pt x="77" y="21"/>
                      </a:lnTo>
                      <a:lnTo>
                        <a:pt x="55" y="6"/>
                      </a:lnTo>
                      <a:lnTo>
                        <a:pt x="2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7" name="Freeform 1097"/>
                <p:cNvSpPr>
                  <a:spLocks/>
                </p:cNvSpPr>
                <p:nvPr/>
              </p:nvSpPr>
              <p:spPr bwMode="auto">
                <a:xfrm>
                  <a:off x="1679" y="1659"/>
                  <a:ext cx="9" cy="14"/>
                </a:xfrm>
                <a:custGeom>
                  <a:avLst/>
                  <a:gdLst>
                    <a:gd name="T0" fmla="*/ 0 w 19"/>
                    <a:gd name="T1" fmla="*/ 7 h 30"/>
                    <a:gd name="T2" fmla="*/ 0 w 19"/>
                    <a:gd name="T3" fmla="*/ 14 h 30"/>
                    <a:gd name="T4" fmla="*/ 12 w 19"/>
                    <a:gd name="T5" fmla="*/ 26 h 30"/>
                    <a:gd name="T6" fmla="*/ 19 w 19"/>
                    <a:gd name="T7" fmla="*/ 30 h 30"/>
                    <a:gd name="T8" fmla="*/ 16 w 19"/>
                    <a:gd name="T9" fmla="*/ 12 h 30"/>
                    <a:gd name="T10" fmla="*/ 19 w 19"/>
                    <a:gd name="T11" fmla="*/ 0 h 30"/>
                    <a:gd name="T12" fmla="*/ 0 w 19"/>
                    <a:gd name="T13" fmla="*/ 7 h 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9"/>
                    <a:gd name="T22" fmla="*/ 0 h 30"/>
                    <a:gd name="T23" fmla="*/ 19 w 19"/>
                    <a:gd name="T24" fmla="*/ 30 h 3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9" h="30">
                      <a:moveTo>
                        <a:pt x="0" y="7"/>
                      </a:moveTo>
                      <a:lnTo>
                        <a:pt x="0" y="14"/>
                      </a:lnTo>
                      <a:lnTo>
                        <a:pt x="12" y="26"/>
                      </a:lnTo>
                      <a:lnTo>
                        <a:pt x="19" y="30"/>
                      </a:lnTo>
                      <a:lnTo>
                        <a:pt x="16" y="12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9508" name="Group 1102"/>
                <p:cNvGrpSpPr>
                  <a:grpSpLocks/>
                </p:cNvGrpSpPr>
                <p:nvPr/>
              </p:nvGrpSpPr>
              <p:grpSpPr bwMode="auto">
                <a:xfrm>
                  <a:off x="1521" y="1625"/>
                  <a:ext cx="71" cy="51"/>
                  <a:chOff x="1521" y="1625"/>
                  <a:chExt cx="71" cy="51"/>
                </a:xfrm>
              </p:grpSpPr>
              <p:sp>
                <p:nvSpPr>
                  <p:cNvPr id="9512" name="Freeform 1098"/>
                  <p:cNvSpPr>
                    <a:spLocks/>
                  </p:cNvSpPr>
                  <p:nvPr/>
                </p:nvSpPr>
                <p:spPr bwMode="auto">
                  <a:xfrm>
                    <a:off x="1521" y="1636"/>
                    <a:ext cx="71" cy="40"/>
                  </a:xfrm>
                  <a:custGeom>
                    <a:avLst/>
                    <a:gdLst>
                      <a:gd name="T0" fmla="*/ 0 w 142"/>
                      <a:gd name="T1" fmla="*/ 9 h 79"/>
                      <a:gd name="T2" fmla="*/ 23 w 142"/>
                      <a:gd name="T3" fmla="*/ 17 h 79"/>
                      <a:gd name="T4" fmla="*/ 35 w 142"/>
                      <a:gd name="T5" fmla="*/ 38 h 79"/>
                      <a:gd name="T6" fmla="*/ 55 w 142"/>
                      <a:gd name="T7" fmla="*/ 48 h 79"/>
                      <a:gd name="T8" fmla="*/ 74 w 142"/>
                      <a:gd name="T9" fmla="*/ 55 h 79"/>
                      <a:gd name="T10" fmla="*/ 96 w 142"/>
                      <a:gd name="T11" fmla="*/ 55 h 79"/>
                      <a:gd name="T12" fmla="*/ 122 w 142"/>
                      <a:gd name="T13" fmla="*/ 43 h 79"/>
                      <a:gd name="T14" fmla="*/ 127 w 142"/>
                      <a:gd name="T15" fmla="*/ 51 h 79"/>
                      <a:gd name="T16" fmla="*/ 117 w 142"/>
                      <a:gd name="T17" fmla="*/ 79 h 79"/>
                      <a:gd name="T18" fmla="*/ 132 w 142"/>
                      <a:gd name="T19" fmla="*/ 62 h 79"/>
                      <a:gd name="T20" fmla="*/ 137 w 142"/>
                      <a:gd name="T21" fmla="*/ 38 h 79"/>
                      <a:gd name="T22" fmla="*/ 142 w 142"/>
                      <a:gd name="T23" fmla="*/ 22 h 79"/>
                      <a:gd name="T24" fmla="*/ 136 w 142"/>
                      <a:gd name="T25" fmla="*/ 12 h 79"/>
                      <a:gd name="T26" fmla="*/ 91 w 142"/>
                      <a:gd name="T27" fmla="*/ 2 h 79"/>
                      <a:gd name="T28" fmla="*/ 45 w 142"/>
                      <a:gd name="T29" fmla="*/ 0 h 79"/>
                      <a:gd name="T30" fmla="*/ 0 w 142"/>
                      <a:gd name="T31" fmla="*/ 9 h 79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42"/>
                      <a:gd name="T49" fmla="*/ 0 h 79"/>
                      <a:gd name="T50" fmla="*/ 142 w 142"/>
                      <a:gd name="T51" fmla="*/ 79 h 79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42" h="79">
                        <a:moveTo>
                          <a:pt x="0" y="9"/>
                        </a:moveTo>
                        <a:lnTo>
                          <a:pt x="23" y="17"/>
                        </a:lnTo>
                        <a:lnTo>
                          <a:pt x="35" y="38"/>
                        </a:lnTo>
                        <a:lnTo>
                          <a:pt x="55" y="48"/>
                        </a:lnTo>
                        <a:lnTo>
                          <a:pt x="74" y="55"/>
                        </a:lnTo>
                        <a:lnTo>
                          <a:pt x="96" y="55"/>
                        </a:lnTo>
                        <a:lnTo>
                          <a:pt x="122" y="43"/>
                        </a:lnTo>
                        <a:lnTo>
                          <a:pt x="127" y="51"/>
                        </a:lnTo>
                        <a:lnTo>
                          <a:pt x="117" y="79"/>
                        </a:lnTo>
                        <a:lnTo>
                          <a:pt x="132" y="62"/>
                        </a:lnTo>
                        <a:lnTo>
                          <a:pt x="137" y="38"/>
                        </a:lnTo>
                        <a:lnTo>
                          <a:pt x="142" y="22"/>
                        </a:lnTo>
                        <a:lnTo>
                          <a:pt x="136" y="12"/>
                        </a:lnTo>
                        <a:lnTo>
                          <a:pt x="91" y="2"/>
                        </a:lnTo>
                        <a:lnTo>
                          <a:pt x="45" y="0"/>
                        </a:ln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513" name="Freeform 1099"/>
                  <p:cNvSpPr>
                    <a:spLocks/>
                  </p:cNvSpPr>
                  <p:nvPr/>
                </p:nvSpPr>
                <p:spPr bwMode="auto">
                  <a:xfrm>
                    <a:off x="1538" y="1625"/>
                    <a:ext cx="49" cy="11"/>
                  </a:xfrm>
                  <a:custGeom>
                    <a:avLst/>
                    <a:gdLst>
                      <a:gd name="T0" fmla="*/ 97 w 97"/>
                      <a:gd name="T1" fmla="*/ 22 h 22"/>
                      <a:gd name="T2" fmla="*/ 73 w 97"/>
                      <a:gd name="T3" fmla="*/ 17 h 22"/>
                      <a:gd name="T4" fmla="*/ 41 w 97"/>
                      <a:gd name="T5" fmla="*/ 8 h 22"/>
                      <a:gd name="T6" fmla="*/ 0 w 97"/>
                      <a:gd name="T7" fmla="*/ 7 h 22"/>
                      <a:gd name="T8" fmla="*/ 36 w 97"/>
                      <a:gd name="T9" fmla="*/ 0 h 22"/>
                      <a:gd name="T10" fmla="*/ 68 w 97"/>
                      <a:gd name="T11" fmla="*/ 3 h 22"/>
                      <a:gd name="T12" fmla="*/ 97 w 97"/>
                      <a:gd name="T13" fmla="*/ 22 h 2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97"/>
                      <a:gd name="T22" fmla="*/ 0 h 22"/>
                      <a:gd name="T23" fmla="*/ 97 w 97"/>
                      <a:gd name="T24" fmla="*/ 22 h 2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97" h="22">
                        <a:moveTo>
                          <a:pt x="97" y="22"/>
                        </a:moveTo>
                        <a:lnTo>
                          <a:pt x="73" y="17"/>
                        </a:lnTo>
                        <a:lnTo>
                          <a:pt x="41" y="8"/>
                        </a:lnTo>
                        <a:lnTo>
                          <a:pt x="0" y="7"/>
                        </a:lnTo>
                        <a:lnTo>
                          <a:pt x="36" y="0"/>
                        </a:lnTo>
                        <a:lnTo>
                          <a:pt x="68" y="3"/>
                        </a:lnTo>
                        <a:lnTo>
                          <a:pt x="97" y="22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514" name="Freeform 1100"/>
                  <p:cNvSpPr>
                    <a:spLocks/>
                  </p:cNvSpPr>
                  <p:nvPr/>
                </p:nvSpPr>
                <p:spPr bwMode="auto">
                  <a:xfrm>
                    <a:off x="1537" y="1645"/>
                    <a:ext cx="15" cy="13"/>
                  </a:xfrm>
                  <a:custGeom>
                    <a:avLst/>
                    <a:gdLst>
                      <a:gd name="T0" fmla="*/ 0 w 29"/>
                      <a:gd name="T1" fmla="*/ 4 h 26"/>
                      <a:gd name="T2" fmla="*/ 12 w 29"/>
                      <a:gd name="T3" fmla="*/ 21 h 26"/>
                      <a:gd name="T4" fmla="*/ 29 w 29"/>
                      <a:gd name="T5" fmla="*/ 26 h 26"/>
                      <a:gd name="T6" fmla="*/ 26 w 29"/>
                      <a:gd name="T7" fmla="*/ 12 h 26"/>
                      <a:gd name="T8" fmla="*/ 27 w 29"/>
                      <a:gd name="T9" fmla="*/ 0 h 26"/>
                      <a:gd name="T10" fmla="*/ 14 w 29"/>
                      <a:gd name="T11" fmla="*/ 2 h 26"/>
                      <a:gd name="T12" fmla="*/ 0 w 29"/>
                      <a:gd name="T13" fmla="*/ 4 h 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9"/>
                      <a:gd name="T22" fmla="*/ 0 h 26"/>
                      <a:gd name="T23" fmla="*/ 29 w 29"/>
                      <a:gd name="T24" fmla="*/ 26 h 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9" h="26">
                        <a:moveTo>
                          <a:pt x="0" y="4"/>
                        </a:moveTo>
                        <a:lnTo>
                          <a:pt x="12" y="21"/>
                        </a:lnTo>
                        <a:lnTo>
                          <a:pt x="29" y="26"/>
                        </a:lnTo>
                        <a:lnTo>
                          <a:pt x="26" y="12"/>
                        </a:lnTo>
                        <a:lnTo>
                          <a:pt x="27" y="0"/>
                        </a:lnTo>
                        <a:lnTo>
                          <a:pt x="14" y="2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FFC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515" name="Freeform 1101"/>
                  <p:cNvSpPr>
                    <a:spLocks/>
                  </p:cNvSpPr>
                  <p:nvPr/>
                </p:nvSpPr>
                <p:spPr bwMode="auto">
                  <a:xfrm>
                    <a:off x="1576" y="1648"/>
                    <a:ext cx="9" cy="10"/>
                  </a:xfrm>
                  <a:custGeom>
                    <a:avLst/>
                    <a:gdLst>
                      <a:gd name="T0" fmla="*/ 7 w 19"/>
                      <a:gd name="T1" fmla="*/ 0 h 21"/>
                      <a:gd name="T2" fmla="*/ 19 w 19"/>
                      <a:gd name="T3" fmla="*/ 10 h 21"/>
                      <a:gd name="T4" fmla="*/ 0 w 19"/>
                      <a:gd name="T5" fmla="*/ 21 h 21"/>
                      <a:gd name="T6" fmla="*/ 7 w 19"/>
                      <a:gd name="T7" fmla="*/ 0 h 2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9"/>
                      <a:gd name="T13" fmla="*/ 0 h 21"/>
                      <a:gd name="T14" fmla="*/ 19 w 19"/>
                      <a:gd name="T15" fmla="*/ 21 h 2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9" h="21">
                        <a:moveTo>
                          <a:pt x="7" y="0"/>
                        </a:moveTo>
                        <a:lnTo>
                          <a:pt x="19" y="10"/>
                        </a:lnTo>
                        <a:lnTo>
                          <a:pt x="0" y="21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FFC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509" name="Freeform 1103"/>
                <p:cNvSpPr>
                  <a:spLocks/>
                </p:cNvSpPr>
                <p:nvPr/>
              </p:nvSpPr>
              <p:spPr bwMode="auto">
                <a:xfrm>
                  <a:off x="1706" y="1661"/>
                  <a:ext cx="9" cy="11"/>
                </a:xfrm>
                <a:custGeom>
                  <a:avLst/>
                  <a:gdLst>
                    <a:gd name="T0" fmla="*/ 9 w 19"/>
                    <a:gd name="T1" fmla="*/ 0 h 20"/>
                    <a:gd name="T2" fmla="*/ 7 w 19"/>
                    <a:gd name="T3" fmla="*/ 8 h 20"/>
                    <a:gd name="T4" fmla="*/ 0 w 19"/>
                    <a:gd name="T5" fmla="*/ 20 h 20"/>
                    <a:gd name="T6" fmla="*/ 19 w 19"/>
                    <a:gd name="T7" fmla="*/ 6 h 20"/>
                    <a:gd name="T8" fmla="*/ 9 w 19"/>
                    <a:gd name="T9" fmla="*/ 0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0"/>
                    <a:gd name="T17" fmla="*/ 19 w 19"/>
                    <a:gd name="T18" fmla="*/ 20 h 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0">
                      <a:moveTo>
                        <a:pt x="9" y="0"/>
                      </a:moveTo>
                      <a:lnTo>
                        <a:pt x="7" y="8"/>
                      </a:lnTo>
                      <a:lnTo>
                        <a:pt x="0" y="20"/>
                      </a:lnTo>
                      <a:lnTo>
                        <a:pt x="19" y="6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10" name="Freeform 1104"/>
                <p:cNvSpPr>
                  <a:spLocks/>
                </p:cNvSpPr>
                <p:nvPr/>
              </p:nvSpPr>
              <p:spPr bwMode="auto">
                <a:xfrm>
                  <a:off x="1378" y="1592"/>
                  <a:ext cx="21" cy="41"/>
                </a:xfrm>
                <a:custGeom>
                  <a:avLst/>
                  <a:gdLst>
                    <a:gd name="T0" fmla="*/ 41 w 41"/>
                    <a:gd name="T1" fmla="*/ 0 h 82"/>
                    <a:gd name="T2" fmla="*/ 20 w 41"/>
                    <a:gd name="T3" fmla="*/ 24 h 82"/>
                    <a:gd name="T4" fmla="*/ 17 w 41"/>
                    <a:gd name="T5" fmla="*/ 48 h 82"/>
                    <a:gd name="T6" fmla="*/ 25 w 41"/>
                    <a:gd name="T7" fmla="*/ 82 h 82"/>
                    <a:gd name="T8" fmla="*/ 6 w 41"/>
                    <a:gd name="T9" fmla="*/ 62 h 82"/>
                    <a:gd name="T10" fmla="*/ 0 w 41"/>
                    <a:gd name="T11" fmla="*/ 27 h 82"/>
                    <a:gd name="T12" fmla="*/ 3 w 41"/>
                    <a:gd name="T13" fmla="*/ 5 h 82"/>
                    <a:gd name="T14" fmla="*/ 41 w 41"/>
                    <a:gd name="T15" fmla="*/ 0 h 8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82"/>
                    <a:gd name="T26" fmla="*/ 41 w 41"/>
                    <a:gd name="T27" fmla="*/ 82 h 8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82">
                      <a:moveTo>
                        <a:pt x="41" y="0"/>
                      </a:moveTo>
                      <a:lnTo>
                        <a:pt x="20" y="24"/>
                      </a:lnTo>
                      <a:lnTo>
                        <a:pt x="17" y="48"/>
                      </a:lnTo>
                      <a:lnTo>
                        <a:pt x="25" y="82"/>
                      </a:lnTo>
                      <a:lnTo>
                        <a:pt x="6" y="62"/>
                      </a:lnTo>
                      <a:lnTo>
                        <a:pt x="0" y="27"/>
                      </a:lnTo>
                      <a:lnTo>
                        <a:pt x="3" y="5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11" name="Freeform 1105"/>
                <p:cNvSpPr>
                  <a:spLocks/>
                </p:cNvSpPr>
                <p:nvPr/>
              </p:nvSpPr>
              <p:spPr bwMode="auto">
                <a:xfrm>
                  <a:off x="1364" y="1551"/>
                  <a:ext cx="32" cy="85"/>
                </a:xfrm>
                <a:custGeom>
                  <a:avLst/>
                  <a:gdLst>
                    <a:gd name="T0" fmla="*/ 65 w 65"/>
                    <a:gd name="T1" fmla="*/ 38 h 169"/>
                    <a:gd name="T2" fmla="*/ 58 w 65"/>
                    <a:gd name="T3" fmla="*/ 10 h 169"/>
                    <a:gd name="T4" fmla="*/ 42 w 65"/>
                    <a:gd name="T5" fmla="*/ 0 h 169"/>
                    <a:gd name="T6" fmla="*/ 18 w 65"/>
                    <a:gd name="T7" fmla="*/ 0 h 169"/>
                    <a:gd name="T8" fmla="*/ 1 w 65"/>
                    <a:gd name="T9" fmla="*/ 34 h 169"/>
                    <a:gd name="T10" fmla="*/ 0 w 65"/>
                    <a:gd name="T11" fmla="*/ 72 h 169"/>
                    <a:gd name="T12" fmla="*/ 3 w 65"/>
                    <a:gd name="T13" fmla="*/ 118 h 169"/>
                    <a:gd name="T14" fmla="*/ 15 w 65"/>
                    <a:gd name="T15" fmla="*/ 169 h 169"/>
                    <a:gd name="T16" fmla="*/ 24 w 65"/>
                    <a:gd name="T17" fmla="*/ 169 h 169"/>
                    <a:gd name="T18" fmla="*/ 12 w 65"/>
                    <a:gd name="T19" fmla="*/ 130 h 169"/>
                    <a:gd name="T20" fmla="*/ 6 w 65"/>
                    <a:gd name="T21" fmla="*/ 82 h 169"/>
                    <a:gd name="T22" fmla="*/ 12 w 65"/>
                    <a:gd name="T23" fmla="*/ 49 h 169"/>
                    <a:gd name="T24" fmla="*/ 22 w 65"/>
                    <a:gd name="T25" fmla="*/ 27 h 169"/>
                    <a:gd name="T26" fmla="*/ 41 w 65"/>
                    <a:gd name="T27" fmla="*/ 20 h 169"/>
                    <a:gd name="T28" fmla="*/ 65 w 65"/>
                    <a:gd name="T29" fmla="*/ 38 h 16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5"/>
                    <a:gd name="T46" fmla="*/ 0 h 169"/>
                    <a:gd name="T47" fmla="*/ 65 w 65"/>
                    <a:gd name="T48" fmla="*/ 169 h 16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5" h="169">
                      <a:moveTo>
                        <a:pt x="65" y="38"/>
                      </a:moveTo>
                      <a:lnTo>
                        <a:pt x="58" y="10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" y="34"/>
                      </a:lnTo>
                      <a:lnTo>
                        <a:pt x="0" y="72"/>
                      </a:lnTo>
                      <a:lnTo>
                        <a:pt x="3" y="118"/>
                      </a:lnTo>
                      <a:lnTo>
                        <a:pt x="15" y="169"/>
                      </a:lnTo>
                      <a:lnTo>
                        <a:pt x="24" y="169"/>
                      </a:lnTo>
                      <a:lnTo>
                        <a:pt x="12" y="130"/>
                      </a:lnTo>
                      <a:lnTo>
                        <a:pt x="6" y="82"/>
                      </a:lnTo>
                      <a:lnTo>
                        <a:pt x="12" y="49"/>
                      </a:lnTo>
                      <a:lnTo>
                        <a:pt x="22" y="27"/>
                      </a:lnTo>
                      <a:lnTo>
                        <a:pt x="41" y="20"/>
                      </a:lnTo>
                      <a:lnTo>
                        <a:pt x="65" y="38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55" name="Freeform 1107"/>
              <p:cNvSpPr>
                <a:spLocks/>
              </p:cNvSpPr>
              <p:nvPr/>
            </p:nvSpPr>
            <p:spPr bwMode="auto">
              <a:xfrm>
                <a:off x="1300" y="2380"/>
                <a:ext cx="857" cy="678"/>
              </a:xfrm>
              <a:custGeom>
                <a:avLst/>
                <a:gdLst>
                  <a:gd name="T0" fmla="*/ 1514 w 1715"/>
                  <a:gd name="T1" fmla="*/ 0 h 1355"/>
                  <a:gd name="T2" fmla="*/ 1484 w 1715"/>
                  <a:gd name="T3" fmla="*/ 108 h 1355"/>
                  <a:gd name="T4" fmla="*/ 1432 w 1715"/>
                  <a:gd name="T5" fmla="*/ 216 h 1355"/>
                  <a:gd name="T6" fmla="*/ 1371 w 1715"/>
                  <a:gd name="T7" fmla="*/ 329 h 1355"/>
                  <a:gd name="T8" fmla="*/ 1283 w 1715"/>
                  <a:gd name="T9" fmla="*/ 436 h 1355"/>
                  <a:gd name="T10" fmla="*/ 1191 w 1715"/>
                  <a:gd name="T11" fmla="*/ 555 h 1355"/>
                  <a:gd name="T12" fmla="*/ 1088 w 1715"/>
                  <a:gd name="T13" fmla="*/ 652 h 1355"/>
                  <a:gd name="T14" fmla="*/ 965 w 1715"/>
                  <a:gd name="T15" fmla="*/ 724 h 1355"/>
                  <a:gd name="T16" fmla="*/ 832 w 1715"/>
                  <a:gd name="T17" fmla="*/ 801 h 1355"/>
                  <a:gd name="T18" fmla="*/ 719 w 1715"/>
                  <a:gd name="T19" fmla="*/ 847 h 1355"/>
                  <a:gd name="T20" fmla="*/ 596 w 1715"/>
                  <a:gd name="T21" fmla="*/ 898 h 1355"/>
                  <a:gd name="T22" fmla="*/ 452 w 1715"/>
                  <a:gd name="T23" fmla="*/ 991 h 1355"/>
                  <a:gd name="T24" fmla="*/ 303 w 1715"/>
                  <a:gd name="T25" fmla="*/ 1083 h 1355"/>
                  <a:gd name="T26" fmla="*/ 149 w 1715"/>
                  <a:gd name="T27" fmla="*/ 1181 h 1355"/>
                  <a:gd name="T28" fmla="*/ 72 w 1715"/>
                  <a:gd name="T29" fmla="*/ 1232 h 1355"/>
                  <a:gd name="T30" fmla="*/ 26 w 1715"/>
                  <a:gd name="T31" fmla="*/ 1284 h 1355"/>
                  <a:gd name="T32" fmla="*/ 0 w 1715"/>
                  <a:gd name="T33" fmla="*/ 1355 h 1355"/>
                  <a:gd name="T34" fmla="*/ 200 w 1715"/>
                  <a:gd name="T35" fmla="*/ 1355 h 1355"/>
                  <a:gd name="T36" fmla="*/ 231 w 1715"/>
                  <a:gd name="T37" fmla="*/ 1304 h 1355"/>
                  <a:gd name="T38" fmla="*/ 293 w 1715"/>
                  <a:gd name="T39" fmla="*/ 1258 h 1355"/>
                  <a:gd name="T40" fmla="*/ 365 w 1715"/>
                  <a:gd name="T41" fmla="*/ 1222 h 1355"/>
                  <a:gd name="T42" fmla="*/ 472 w 1715"/>
                  <a:gd name="T43" fmla="*/ 1171 h 1355"/>
                  <a:gd name="T44" fmla="*/ 647 w 1715"/>
                  <a:gd name="T45" fmla="*/ 1083 h 1355"/>
                  <a:gd name="T46" fmla="*/ 791 w 1715"/>
                  <a:gd name="T47" fmla="*/ 1022 h 1355"/>
                  <a:gd name="T48" fmla="*/ 904 w 1715"/>
                  <a:gd name="T49" fmla="*/ 960 h 1355"/>
                  <a:gd name="T50" fmla="*/ 1022 w 1715"/>
                  <a:gd name="T51" fmla="*/ 909 h 1355"/>
                  <a:gd name="T52" fmla="*/ 1140 w 1715"/>
                  <a:gd name="T53" fmla="*/ 842 h 1355"/>
                  <a:gd name="T54" fmla="*/ 1237 w 1715"/>
                  <a:gd name="T55" fmla="*/ 775 h 1355"/>
                  <a:gd name="T56" fmla="*/ 1319 w 1715"/>
                  <a:gd name="T57" fmla="*/ 693 h 1355"/>
                  <a:gd name="T58" fmla="*/ 1402 w 1715"/>
                  <a:gd name="T59" fmla="*/ 601 h 1355"/>
                  <a:gd name="T60" fmla="*/ 1484 w 1715"/>
                  <a:gd name="T61" fmla="*/ 508 h 1355"/>
                  <a:gd name="T62" fmla="*/ 1561 w 1715"/>
                  <a:gd name="T63" fmla="*/ 406 h 1355"/>
                  <a:gd name="T64" fmla="*/ 1638 w 1715"/>
                  <a:gd name="T65" fmla="*/ 282 h 1355"/>
                  <a:gd name="T66" fmla="*/ 1674 w 1715"/>
                  <a:gd name="T67" fmla="*/ 195 h 1355"/>
                  <a:gd name="T68" fmla="*/ 1715 w 1715"/>
                  <a:gd name="T69" fmla="*/ 82 h 1355"/>
                  <a:gd name="T70" fmla="*/ 1514 w 1715"/>
                  <a:gd name="T71" fmla="*/ 0 h 1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715"/>
                  <a:gd name="T109" fmla="*/ 0 h 1355"/>
                  <a:gd name="T110" fmla="*/ 1715 w 1715"/>
                  <a:gd name="T111" fmla="*/ 1355 h 1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715" h="1355">
                    <a:moveTo>
                      <a:pt x="1514" y="0"/>
                    </a:moveTo>
                    <a:lnTo>
                      <a:pt x="1484" y="108"/>
                    </a:lnTo>
                    <a:lnTo>
                      <a:pt x="1432" y="216"/>
                    </a:lnTo>
                    <a:lnTo>
                      <a:pt x="1371" y="329"/>
                    </a:lnTo>
                    <a:lnTo>
                      <a:pt x="1283" y="436"/>
                    </a:lnTo>
                    <a:lnTo>
                      <a:pt x="1191" y="555"/>
                    </a:lnTo>
                    <a:lnTo>
                      <a:pt x="1088" y="652"/>
                    </a:lnTo>
                    <a:lnTo>
                      <a:pt x="965" y="724"/>
                    </a:lnTo>
                    <a:lnTo>
                      <a:pt x="832" y="801"/>
                    </a:lnTo>
                    <a:lnTo>
                      <a:pt x="719" y="847"/>
                    </a:lnTo>
                    <a:lnTo>
                      <a:pt x="596" y="898"/>
                    </a:lnTo>
                    <a:lnTo>
                      <a:pt x="452" y="991"/>
                    </a:lnTo>
                    <a:lnTo>
                      <a:pt x="303" y="1083"/>
                    </a:lnTo>
                    <a:lnTo>
                      <a:pt x="149" y="1181"/>
                    </a:lnTo>
                    <a:lnTo>
                      <a:pt x="72" y="1232"/>
                    </a:lnTo>
                    <a:lnTo>
                      <a:pt x="26" y="1284"/>
                    </a:lnTo>
                    <a:lnTo>
                      <a:pt x="0" y="1355"/>
                    </a:lnTo>
                    <a:lnTo>
                      <a:pt x="200" y="1355"/>
                    </a:lnTo>
                    <a:lnTo>
                      <a:pt x="231" y="1304"/>
                    </a:lnTo>
                    <a:lnTo>
                      <a:pt x="293" y="1258"/>
                    </a:lnTo>
                    <a:lnTo>
                      <a:pt x="365" y="1222"/>
                    </a:lnTo>
                    <a:lnTo>
                      <a:pt x="472" y="1171"/>
                    </a:lnTo>
                    <a:lnTo>
                      <a:pt x="647" y="1083"/>
                    </a:lnTo>
                    <a:lnTo>
                      <a:pt x="791" y="1022"/>
                    </a:lnTo>
                    <a:lnTo>
                      <a:pt x="904" y="960"/>
                    </a:lnTo>
                    <a:lnTo>
                      <a:pt x="1022" y="909"/>
                    </a:lnTo>
                    <a:lnTo>
                      <a:pt x="1140" y="842"/>
                    </a:lnTo>
                    <a:lnTo>
                      <a:pt x="1237" y="775"/>
                    </a:lnTo>
                    <a:lnTo>
                      <a:pt x="1319" y="693"/>
                    </a:lnTo>
                    <a:lnTo>
                      <a:pt x="1402" y="601"/>
                    </a:lnTo>
                    <a:lnTo>
                      <a:pt x="1484" y="508"/>
                    </a:lnTo>
                    <a:lnTo>
                      <a:pt x="1561" y="406"/>
                    </a:lnTo>
                    <a:lnTo>
                      <a:pt x="1638" y="282"/>
                    </a:lnTo>
                    <a:lnTo>
                      <a:pt x="1674" y="195"/>
                    </a:lnTo>
                    <a:lnTo>
                      <a:pt x="1715" y="82"/>
                    </a:lnTo>
                    <a:lnTo>
                      <a:pt x="15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9456" name="Group 1114"/>
              <p:cNvGrpSpPr>
                <a:grpSpLocks/>
              </p:cNvGrpSpPr>
              <p:nvPr/>
            </p:nvGrpSpPr>
            <p:grpSpPr bwMode="auto">
              <a:xfrm>
                <a:off x="1322" y="2777"/>
                <a:ext cx="416" cy="228"/>
                <a:chOff x="1322" y="2777"/>
                <a:chExt cx="416" cy="228"/>
              </a:xfrm>
            </p:grpSpPr>
            <p:sp>
              <p:nvSpPr>
                <p:cNvPr id="9492" name="Freeform 1108"/>
                <p:cNvSpPr>
                  <a:spLocks/>
                </p:cNvSpPr>
                <p:nvPr/>
              </p:nvSpPr>
              <p:spPr bwMode="auto">
                <a:xfrm>
                  <a:off x="1322" y="2777"/>
                  <a:ext cx="416" cy="228"/>
                </a:xfrm>
                <a:custGeom>
                  <a:avLst/>
                  <a:gdLst>
                    <a:gd name="T0" fmla="*/ 137 w 833"/>
                    <a:gd name="T1" fmla="*/ 24 h 455"/>
                    <a:gd name="T2" fmla="*/ 359 w 833"/>
                    <a:gd name="T3" fmla="*/ 0 h 455"/>
                    <a:gd name="T4" fmla="*/ 513 w 833"/>
                    <a:gd name="T5" fmla="*/ 10 h 455"/>
                    <a:gd name="T6" fmla="*/ 611 w 833"/>
                    <a:gd name="T7" fmla="*/ 50 h 455"/>
                    <a:gd name="T8" fmla="*/ 677 w 833"/>
                    <a:gd name="T9" fmla="*/ 70 h 455"/>
                    <a:gd name="T10" fmla="*/ 710 w 833"/>
                    <a:gd name="T11" fmla="*/ 98 h 455"/>
                    <a:gd name="T12" fmla="*/ 756 w 833"/>
                    <a:gd name="T13" fmla="*/ 132 h 455"/>
                    <a:gd name="T14" fmla="*/ 824 w 833"/>
                    <a:gd name="T15" fmla="*/ 190 h 455"/>
                    <a:gd name="T16" fmla="*/ 833 w 833"/>
                    <a:gd name="T17" fmla="*/ 229 h 455"/>
                    <a:gd name="T18" fmla="*/ 812 w 833"/>
                    <a:gd name="T19" fmla="*/ 257 h 455"/>
                    <a:gd name="T20" fmla="*/ 754 w 833"/>
                    <a:gd name="T21" fmla="*/ 265 h 455"/>
                    <a:gd name="T22" fmla="*/ 759 w 833"/>
                    <a:gd name="T23" fmla="*/ 303 h 455"/>
                    <a:gd name="T24" fmla="*/ 754 w 833"/>
                    <a:gd name="T25" fmla="*/ 330 h 455"/>
                    <a:gd name="T26" fmla="*/ 727 w 833"/>
                    <a:gd name="T27" fmla="*/ 344 h 455"/>
                    <a:gd name="T28" fmla="*/ 701 w 833"/>
                    <a:gd name="T29" fmla="*/ 344 h 455"/>
                    <a:gd name="T30" fmla="*/ 691 w 833"/>
                    <a:gd name="T31" fmla="*/ 392 h 455"/>
                    <a:gd name="T32" fmla="*/ 669 w 833"/>
                    <a:gd name="T33" fmla="*/ 409 h 455"/>
                    <a:gd name="T34" fmla="*/ 626 w 833"/>
                    <a:gd name="T35" fmla="*/ 406 h 455"/>
                    <a:gd name="T36" fmla="*/ 597 w 833"/>
                    <a:gd name="T37" fmla="*/ 445 h 455"/>
                    <a:gd name="T38" fmla="*/ 489 w 833"/>
                    <a:gd name="T39" fmla="*/ 450 h 455"/>
                    <a:gd name="T40" fmla="*/ 378 w 833"/>
                    <a:gd name="T41" fmla="*/ 455 h 455"/>
                    <a:gd name="T42" fmla="*/ 306 w 833"/>
                    <a:gd name="T43" fmla="*/ 442 h 455"/>
                    <a:gd name="T44" fmla="*/ 219 w 833"/>
                    <a:gd name="T45" fmla="*/ 399 h 455"/>
                    <a:gd name="T46" fmla="*/ 125 w 833"/>
                    <a:gd name="T47" fmla="*/ 344 h 455"/>
                    <a:gd name="T48" fmla="*/ 66 w 833"/>
                    <a:gd name="T49" fmla="*/ 324 h 455"/>
                    <a:gd name="T50" fmla="*/ 31 w 833"/>
                    <a:gd name="T51" fmla="*/ 324 h 455"/>
                    <a:gd name="T52" fmla="*/ 13 w 833"/>
                    <a:gd name="T53" fmla="*/ 282 h 455"/>
                    <a:gd name="T54" fmla="*/ 0 w 833"/>
                    <a:gd name="T55" fmla="*/ 211 h 455"/>
                    <a:gd name="T56" fmla="*/ 8 w 833"/>
                    <a:gd name="T57" fmla="*/ 152 h 455"/>
                    <a:gd name="T58" fmla="*/ 20 w 833"/>
                    <a:gd name="T59" fmla="*/ 101 h 455"/>
                    <a:gd name="T60" fmla="*/ 87 w 833"/>
                    <a:gd name="T61" fmla="*/ 57 h 455"/>
                    <a:gd name="T62" fmla="*/ 137 w 833"/>
                    <a:gd name="T63" fmla="*/ 24 h 45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833"/>
                    <a:gd name="T97" fmla="*/ 0 h 455"/>
                    <a:gd name="T98" fmla="*/ 833 w 833"/>
                    <a:gd name="T99" fmla="*/ 455 h 45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833" h="455">
                      <a:moveTo>
                        <a:pt x="137" y="24"/>
                      </a:moveTo>
                      <a:lnTo>
                        <a:pt x="359" y="0"/>
                      </a:lnTo>
                      <a:lnTo>
                        <a:pt x="513" y="10"/>
                      </a:lnTo>
                      <a:lnTo>
                        <a:pt x="611" y="50"/>
                      </a:lnTo>
                      <a:lnTo>
                        <a:pt x="677" y="70"/>
                      </a:lnTo>
                      <a:lnTo>
                        <a:pt x="710" y="98"/>
                      </a:lnTo>
                      <a:lnTo>
                        <a:pt x="756" y="132"/>
                      </a:lnTo>
                      <a:lnTo>
                        <a:pt x="824" y="190"/>
                      </a:lnTo>
                      <a:lnTo>
                        <a:pt x="833" y="229"/>
                      </a:lnTo>
                      <a:lnTo>
                        <a:pt x="812" y="257"/>
                      </a:lnTo>
                      <a:lnTo>
                        <a:pt x="754" y="265"/>
                      </a:lnTo>
                      <a:lnTo>
                        <a:pt x="759" y="303"/>
                      </a:lnTo>
                      <a:lnTo>
                        <a:pt x="754" y="330"/>
                      </a:lnTo>
                      <a:lnTo>
                        <a:pt x="727" y="344"/>
                      </a:lnTo>
                      <a:lnTo>
                        <a:pt x="701" y="344"/>
                      </a:lnTo>
                      <a:lnTo>
                        <a:pt x="691" y="392"/>
                      </a:lnTo>
                      <a:lnTo>
                        <a:pt x="669" y="409"/>
                      </a:lnTo>
                      <a:lnTo>
                        <a:pt x="626" y="406"/>
                      </a:lnTo>
                      <a:lnTo>
                        <a:pt x="597" y="445"/>
                      </a:lnTo>
                      <a:lnTo>
                        <a:pt x="489" y="450"/>
                      </a:lnTo>
                      <a:lnTo>
                        <a:pt x="378" y="455"/>
                      </a:lnTo>
                      <a:lnTo>
                        <a:pt x="306" y="442"/>
                      </a:lnTo>
                      <a:lnTo>
                        <a:pt x="219" y="399"/>
                      </a:lnTo>
                      <a:lnTo>
                        <a:pt x="125" y="344"/>
                      </a:lnTo>
                      <a:lnTo>
                        <a:pt x="66" y="324"/>
                      </a:lnTo>
                      <a:lnTo>
                        <a:pt x="31" y="324"/>
                      </a:lnTo>
                      <a:lnTo>
                        <a:pt x="13" y="282"/>
                      </a:lnTo>
                      <a:lnTo>
                        <a:pt x="0" y="211"/>
                      </a:lnTo>
                      <a:lnTo>
                        <a:pt x="8" y="152"/>
                      </a:lnTo>
                      <a:lnTo>
                        <a:pt x="20" y="101"/>
                      </a:lnTo>
                      <a:lnTo>
                        <a:pt x="87" y="57"/>
                      </a:lnTo>
                      <a:lnTo>
                        <a:pt x="137" y="24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11113">
                  <a:solidFill>
                    <a:srgbClr val="402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3" name="Freeform 1109"/>
                <p:cNvSpPr>
                  <a:spLocks/>
                </p:cNvSpPr>
                <p:nvPr/>
              </p:nvSpPr>
              <p:spPr bwMode="auto">
                <a:xfrm>
                  <a:off x="1582" y="2863"/>
                  <a:ext cx="102" cy="36"/>
                </a:xfrm>
                <a:custGeom>
                  <a:avLst/>
                  <a:gdLst>
                    <a:gd name="T0" fmla="*/ 203 w 203"/>
                    <a:gd name="T1" fmla="*/ 70 h 70"/>
                    <a:gd name="T2" fmla="*/ 113 w 203"/>
                    <a:gd name="T3" fmla="*/ 17 h 70"/>
                    <a:gd name="T4" fmla="*/ 60 w 203"/>
                    <a:gd name="T5" fmla="*/ 0 h 70"/>
                    <a:gd name="T6" fmla="*/ 0 w 203"/>
                    <a:gd name="T7" fmla="*/ 19 h 70"/>
                    <a:gd name="T8" fmla="*/ 73 w 203"/>
                    <a:gd name="T9" fmla="*/ 38 h 70"/>
                    <a:gd name="T10" fmla="*/ 203 w 203"/>
                    <a:gd name="T11" fmla="*/ 70 h 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3"/>
                    <a:gd name="T19" fmla="*/ 0 h 70"/>
                    <a:gd name="T20" fmla="*/ 203 w 203"/>
                    <a:gd name="T21" fmla="*/ 70 h 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3" h="70">
                      <a:moveTo>
                        <a:pt x="203" y="70"/>
                      </a:moveTo>
                      <a:lnTo>
                        <a:pt x="113" y="17"/>
                      </a:lnTo>
                      <a:lnTo>
                        <a:pt x="60" y="0"/>
                      </a:lnTo>
                      <a:lnTo>
                        <a:pt x="0" y="19"/>
                      </a:lnTo>
                      <a:lnTo>
                        <a:pt x="73" y="38"/>
                      </a:lnTo>
                      <a:lnTo>
                        <a:pt x="203" y="7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4" name="Freeform 1110"/>
                <p:cNvSpPr>
                  <a:spLocks/>
                </p:cNvSpPr>
                <p:nvPr/>
              </p:nvSpPr>
              <p:spPr bwMode="auto">
                <a:xfrm>
                  <a:off x="1557" y="2928"/>
                  <a:ext cx="100" cy="15"/>
                </a:xfrm>
                <a:custGeom>
                  <a:avLst/>
                  <a:gdLst>
                    <a:gd name="T0" fmla="*/ 200 w 200"/>
                    <a:gd name="T1" fmla="*/ 22 h 29"/>
                    <a:gd name="T2" fmla="*/ 127 w 200"/>
                    <a:gd name="T3" fmla="*/ 9 h 29"/>
                    <a:gd name="T4" fmla="*/ 76 w 200"/>
                    <a:gd name="T5" fmla="*/ 0 h 29"/>
                    <a:gd name="T6" fmla="*/ 0 w 200"/>
                    <a:gd name="T7" fmla="*/ 21 h 29"/>
                    <a:gd name="T8" fmla="*/ 84 w 200"/>
                    <a:gd name="T9" fmla="*/ 29 h 29"/>
                    <a:gd name="T10" fmla="*/ 200 w 200"/>
                    <a:gd name="T11" fmla="*/ 22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0"/>
                    <a:gd name="T19" fmla="*/ 0 h 29"/>
                    <a:gd name="T20" fmla="*/ 200 w 200"/>
                    <a:gd name="T21" fmla="*/ 29 h 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0" h="29">
                      <a:moveTo>
                        <a:pt x="200" y="22"/>
                      </a:moveTo>
                      <a:lnTo>
                        <a:pt x="127" y="9"/>
                      </a:lnTo>
                      <a:lnTo>
                        <a:pt x="76" y="0"/>
                      </a:lnTo>
                      <a:lnTo>
                        <a:pt x="0" y="21"/>
                      </a:lnTo>
                      <a:lnTo>
                        <a:pt x="84" y="29"/>
                      </a:lnTo>
                      <a:lnTo>
                        <a:pt x="200" y="22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5" name="Freeform 1111"/>
                <p:cNvSpPr>
                  <a:spLocks/>
                </p:cNvSpPr>
                <p:nvPr/>
              </p:nvSpPr>
              <p:spPr bwMode="auto">
                <a:xfrm>
                  <a:off x="1550" y="2972"/>
                  <a:ext cx="54" cy="10"/>
                </a:xfrm>
                <a:custGeom>
                  <a:avLst/>
                  <a:gdLst>
                    <a:gd name="T0" fmla="*/ 107 w 107"/>
                    <a:gd name="T1" fmla="*/ 7 h 19"/>
                    <a:gd name="T2" fmla="*/ 42 w 107"/>
                    <a:gd name="T3" fmla="*/ 0 h 19"/>
                    <a:gd name="T4" fmla="*/ 0 w 107"/>
                    <a:gd name="T5" fmla="*/ 19 h 19"/>
                    <a:gd name="T6" fmla="*/ 107 w 107"/>
                    <a:gd name="T7" fmla="*/ 7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07"/>
                    <a:gd name="T13" fmla="*/ 0 h 19"/>
                    <a:gd name="T14" fmla="*/ 107 w 107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7" h="19">
                      <a:moveTo>
                        <a:pt x="107" y="7"/>
                      </a:moveTo>
                      <a:lnTo>
                        <a:pt x="42" y="0"/>
                      </a:lnTo>
                      <a:lnTo>
                        <a:pt x="0" y="19"/>
                      </a:lnTo>
                      <a:lnTo>
                        <a:pt x="107" y="7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6" name="Freeform 1112"/>
                <p:cNvSpPr>
                  <a:spLocks/>
                </p:cNvSpPr>
                <p:nvPr/>
              </p:nvSpPr>
              <p:spPr bwMode="auto">
                <a:xfrm>
                  <a:off x="1530" y="2835"/>
                  <a:ext cx="16" cy="52"/>
                </a:xfrm>
                <a:custGeom>
                  <a:avLst/>
                  <a:gdLst>
                    <a:gd name="T0" fmla="*/ 2 w 33"/>
                    <a:gd name="T1" fmla="*/ 0 h 103"/>
                    <a:gd name="T2" fmla="*/ 14 w 33"/>
                    <a:gd name="T3" fmla="*/ 43 h 103"/>
                    <a:gd name="T4" fmla="*/ 33 w 33"/>
                    <a:gd name="T5" fmla="*/ 69 h 103"/>
                    <a:gd name="T6" fmla="*/ 0 w 33"/>
                    <a:gd name="T7" fmla="*/ 103 h 103"/>
                    <a:gd name="T8" fmla="*/ 2 w 33"/>
                    <a:gd name="T9" fmla="*/ 0 h 10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3"/>
                    <a:gd name="T16" fmla="*/ 0 h 103"/>
                    <a:gd name="T17" fmla="*/ 33 w 33"/>
                    <a:gd name="T18" fmla="*/ 103 h 10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3" h="103">
                      <a:moveTo>
                        <a:pt x="2" y="0"/>
                      </a:moveTo>
                      <a:lnTo>
                        <a:pt x="14" y="43"/>
                      </a:lnTo>
                      <a:lnTo>
                        <a:pt x="33" y="69"/>
                      </a:lnTo>
                      <a:lnTo>
                        <a:pt x="0" y="10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7" name="Freeform 1113"/>
                <p:cNvSpPr>
                  <a:spLocks/>
                </p:cNvSpPr>
                <p:nvPr/>
              </p:nvSpPr>
              <p:spPr bwMode="auto">
                <a:xfrm>
                  <a:off x="1513" y="2925"/>
                  <a:ext cx="14" cy="44"/>
                </a:xfrm>
                <a:custGeom>
                  <a:avLst/>
                  <a:gdLst>
                    <a:gd name="T0" fmla="*/ 27 w 27"/>
                    <a:gd name="T1" fmla="*/ 29 h 87"/>
                    <a:gd name="T2" fmla="*/ 0 w 27"/>
                    <a:gd name="T3" fmla="*/ 0 h 87"/>
                    <a:gd name="T4" fmla="*/ 14 w 27"/>
                    <a:gd name="T5" fmla="*/ 87 h 87"/>
                    <a:gd name="T6" fmla="*/ 27 w 27"/>
                    <a:gd name="T7" fmla="*/ 29 h 8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7"/>
                    <a:gd name="T13" fmla="*/ 0 h 87"/>
                    <a:gd name="T14" fmla="*/ 27 w 27"/>
                    <a:gd name="T15" fmla="*/ 87 h 8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7" h="87">
                      <a:moveTo>
                        <a:pt x="27" y="29"/>
                      </a:moveTo>
                      <a:lnTo>
                        <a:pt x="0" y="0"/>
                      </a:lnTo>
                      <a:lnTo>
                        <a:pt x="14" y="87"/>
                      </a:lnTo>
                      <a:lnTo>
                        <a:pt x="27" y="29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457" name="Group 1125"/>
              <p:cNvGrpSpPr>
                <a:grpSpLocks/>
              </p:cNvGrpSpPr>
              <p:nvPr/>
            </p:nvGrpSpPr>
            <p:grpSpPr bwMode="auto">
              <a:xfrm>
                <a:off x="2023" y="2243"/>
                <a:ext cx="300" cy="323"/>
                <a:chOff x="2023" y="2243"/>
                <a:chExt cx="300" cy="323"/>
              </a:xfrm>
            </p:grpSpPr>
            <p:sp>
              <p:nvSpPr>
                <p:cNvPr id="9482" name="Freeform 1115"/>
                <p:cNvSpPr>
                  <a:spLocks/>
                </p:cNvSpPr>
                <p:nvPr/>
              </p:nvSpPr>
              <p:spPr bwMode="auto">
                <a:xfrm>
                  <a:off x="2181" y="2453"/>
                  <a:ext cx="131" cy="113"/>
                </a:xfrm>
                <a:custGeom>
                  <a:avLst/>
                  <a:gdLst>
                    <a:gd name="T0" fmla="*/ 241 w 261"/>
                    <a:gd name="T1" fmla="*/ 15 h 225"/>
                    <a:gd name="T2" fmla="*/ 261 w 261"/>
                    <a:gd name="T3" fmla="*/ 61 h 225"/>
                    <a:gd name="T4" fmla="*/ 254 w 261"/>
                    <a:gd name="T5" fmla="*/ 111 h 225"/>
                    <a:gd name="T6" fmla="*/ 227 w 261"/>
                    <a:gd name="T7" fmla="*/ 172 h 225"/>
                    <a:gd name="T8" fmla="*/ 179 w 261"/>
                    <a:gd name="T9" fmla="*/ 210 h 225"/>
                    <a:gd name="T10" fmla="*/ 118 w 261"/>
                    <a:gd name="T11" fmla="*/ 225 h 225"/>
                    <a:gd name="T12" fmla="*/ 58 w 261"/>
                    <a:gd name="T13" fmla="*/ 225 h 225"/>
                    <a:gd name="T14" fmla="*/ 0 w 261"/>
                    <a:gd name="T15" fmla="*/ 208 h 225"/>
                    <a:gd name="T16" fmla="*/ 126 w 261"/>
                    <a:gd name="T17" fmla="*/ 0 h 225"/>
                    <a:gd name="T18" fmla="*/ 241 w 261"/>
                    <a:gd name="T19" fmla="*/ 15 h 22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61"/>
                    <a:gd name="T31" fmla="*/ 0 h 225"/>
                    <a:gd name="T32" fmla="*/ 261 w 261"/>
                    <a:gd name="T33" fmla="*/ 225 h 22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61" h="225">
                      <a:moveTo>
                        <a:pt x="241" y="15"/>
                      </a:moveTo>
                      <a:lnTo>
                        <a:pt x="261" y="61"/>
                      </a:lnTo>
                      <a:lnTo>
                        <a:pt x="254" y="111"/>
                      </a:lnTo>
                      <a:lnTo>
                        <a:pt x="227" y="172"/>
                      </a:lnTo>
                      <a:lnTo>
                        <a:pt x="179" y="210"/>
                      </a:lnTo>
                      <a:lnTo>
                        <a:pt x="118" y="225"/>
                      </a:lnTo>
                      <a:lnTo>
                        <a:pt x="58" y="225"/>
                      </a:lnTo>
                      <a:lnTo>
                        <a:pt x="0" y="208"/>
                      </a:lnTo>
                      <a:lnTo>
                        <a:pt x="126" y="0"/>
                      </a:lnTo>
                      <a:lnTo>
                        <a:pt x="241" y="15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3" name="Freeform 1116"/>
                <p:cNvSpPr>
                  <a:spLocks/>
                </p:cNvSpPr>
                <p:nvPr/>
              </p:nvSpPr>
              <p:spPr bwMode="auto">
                <a:xfrm>
                  <a:off x="2023" y="2243"/>
                  <a:ext cx="300" cy="315"/>
                </a:xfrm>
                <a:custGeom>
                  <a:avLst/>
                  <a:gdLst>
                    <a:gd name="T0" fmla="*/ 369 w 599"/>
                    <a:gd name="T1" fmla="*/ 7 h 630"/>
                    <a:gd name="T2" fmla="*/ 421 w 599"/>
                    <a:gd name="T3" fmla="*/ 28 h 630"/>
                    <a:gd name="T4" fmla="*/ 448 w 599"/>
                    <a:gd name="T5" fmla="*/ 77 h 630"/>
                    <a:gd name="T6" fmla="*/ 508 w 599"/>
                    <a:gd name="T7" fmla="*/ 144 h 630"/>
                    <a:gd name="T8" fmla="*/ 551 w 599"/>
                    <a:gd name="T9" fmla="*/ 190 h 630"/>
                    <a:gd name="T10" fmla="*/ 578 w 599"/>
                    <a:gd name="T11" fmla="*/ 221 h 630"/>
                    <a:gd name="T12" fmla="*/ 592 w 599"/>
                    <a:gd name="T13" fmla="*/ 262 h 630"/>
                    <a:gd name="T14" fmla="*/ 578 w 599"/>
                    <a:gd name="T15" fmla="*/ 307 h 630"/>
                    <a:gd name="T16" fmla="*/ 597 w 599"/>
                    <a:gd name="T17" fmla="*/ 332 h 630"/>
                    <a:gd name="T18" fmla="*/ 599 w 599"/>
                    <a:gd name="T19" fmla="*/ 370 h 630"/>
                    <a:gd name="T20" fmla="*/ 585 w 599"/>
                    <a:gd name="T21" fmla="*/ 411 h 630"/>
                    <a:gd name="T22" fmla="*/ 542 w 599"/>
                    <a:gd name="T23" fmla="*/ 435 h 630"/>
                    <a:gd name="T24" fmla="*/ 523 w 599"/>
                    <a:gd name="T25" fmla="*/ 461 h 630"/>
                    <a:gd name="T26" fmla="*/ 515 w 599"/>
                    <a:gd name="T27" fmla="*/ 510 h 630"/>
                    <a:gd name="T28" fmla="*/ 489 w 599"/>
                    <a:gd name="T29" fmla="*/ 534 h 630"/>
                    <a:gd name="T30" fmla="*/ 451 w 599"/>
                    <a:gd name="T31" fmla="*/ 544 h 630"/>
                    <a:gd name="T32" fmla="*/ 424 w 599"/>
                    <a:gd name="T33" fmla="*/ 594 h 630"/>
                    <a:gd name="T34" fmla="*/ 371 w 599"/>
                    <a:gd name="T35" fmla="*/ 623 h 630"/>
                    <a:gd name="T36" fmla="*/ 323 w 599"/>
                    <a:gd name="T37" fmla="*/ 630 h 630"/>
                    <a:gd name="T38" fmla="*/ 287 w 599"/>
                    <a:gd name="T39" fmla="*/ 616 h 630"/>
                    <a:gd name="T40" fmla="*/ 258 w 599"/>
                    <a:gd name="T41" fmla="*/ 580 h 630"/>
                    <a:gd name="T42" fmla="*/ 238 w 599"/>
                    <a:gd name="T43" fmla="*/ 538 h 630"/>
                    <a:gd name="T44" fmla="*/ 238 w 599"/>
                    <a:gd name="T45" fmla="*/ 485 h 630"/>
                    <a:gd name="T46" fmla="*/ 248 w 599"/>
                    <a:gd name="T47" fmla="*/ 454 h 630"/>
                    <a:gd name="T48" fmla="*/ 196 w 599"/>
                    <a:gd name="T49" fmla="*/ 404 h 630"/>
                    <a:gd name="T50" fmla="*/ 108 w 599"/>
                    <a:gd name="T51" fmla="*/ 368 h 630"/>
                    <a:gd name="T52" fmla="*/ 68 w 599"/>
                    <a:gd name="T53" fmla="*/ 349 h 630"/>
                    <a:gd name="T54" fmla="*/ 58 w 599"/>
                    <a:gd name="T55" fmla="*/ 319 h 630"/>
                    <a:gd name="T56" fmla="*/ 61 w 599"/>
                    <a:gd name="T57" fmla="*/ 283 h 630"/>
                    <a:gd name="T58" fmla="*/ 24 w 599"/>
                    <a:gd name="T59" fmla="*/ 262 h 630"/>
                    <a:gd name="T60" fmla="*/ 7 w 599"/>
                    <a:gd name="T61" fmla="*/ 207 h 630"/>
                    <a:gd name="T62" fmla="*/ 20 w 599"/>
                    <a:gd name="T63" fmla="*/ 165 h 630"/>
                    <a:gd name="T64" fmla="*/ 0 w 599"/>
                    <a:gd name="T65" fmla="*/ 127 h 630"/>
                    <a:gd name="T66" fmla="*/ 3 w 599"/>
                    <a:gd name="T67" fmla="*/ 84 h 630"/>
                    <a:gd name="T68" fmla="*/ 37 w 599"/>
                    <a:gd name="T69" fmla="*/ 57 h 630"/>
                    <a:gd name="T70" fmla="*/ 96 w 599"/>
                    <a:gd name="T71" fmla="*/ 52 h 630"/>
                    <a:gd name="T72" fmla="*/ 123 w 599"/>
                    <a:gd name="T73" fmla="*/ 9 h 630"/>
                    <a:gd name="T74" fmla="*/ 157 w 599"/>
                    <a:gd name="T75" fmla="*/ 0 h 630"/>
                    <a:gd name="T76" fmla="*/ 207 w 599"/>
                    <a:gd name="T77" fmla="*/ 7 h 630"/>
                    <a:gd name="T78" fmla="*/ 308 w 599"/>
                    <a:gd name="T79" fmla="*/ 0 h 630"/>
                    <a:gd name="T80" fmla="*/ 369 w 599"/>
                    <a:gd name="T81" fmla="*/ 7 h 63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599"/>
                    <a:gd name="T124" fmla="*/ 0 h 630"/>
                    <a:gd name="T125" fmla="*/ 599 w 599"/>
                    <a:gd name="T126" fmla="*/ 630 h 63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599" h="630">
                      <a:moveTo>
                        <a:pt x="369" y="7"/>
                      </a:moveTo>
                      <a:lnTo>
                        <a:pt x="421" y="28"/>
                      </a:lnTo>
                      <a:lnTo>
                        <a:pt x="448" y="77"/>
                      </a:lnTo>
                      <a:lnTo>
                        <a:pt x="508" y="144"/>
                      </a:lnTo>
                      <a:lnTo>
                        <a:pt x="551" y="190"/>
                      </a:lnTo>
                      <a:lnTo>
                        <a:pt x="578" y="221"/>
                      </a:lnTo>
                      <a:lnTo>
                        <a:pt x="592" y="262"/>
                      </a:lnTo>
                      <a:lnTo>
                        <a:pt x="578" y="307"/>
                      </a:lnTo>
                      <a:lnTo>
                        <a:pt x="597" y="332"/>
                      </a:lnTo>
                      <a:lnTo>
                        <a:pt x="599" y="370"/>
                      </a:lnTo>
                      <a:lnTo>
                        <a:pt x="585" y="411"/>
                      </a:lnTo>
                      <a:lnTo>
                        <a:pt x="542" y="435"/>
                      </a:lnTo>
                      <a:lnTo>
                        <a:pt x="523" y="461"/>
                      </a:lnTo>
                      <a:lnTo>
                        <a:pt x="515" y="510"/>
                      </a:lnTo>
                      <a:lnTo>
                        <a:pt x="489" y="534"/>
                      </a:lnTo>
                      <a:lnTo>
                        <a:pt x="451" y="544"/>
                      </a:lnTo>
                      <a:lnTo>
                        <a:pt x="424" y="594"/>
                      </a:lnTo>
                      <a:lnTo>
                        <a:pt x="371" y="623"/>
                      </a:lnTo>
                      <a:lnTo>
                        <a:pt x="323" y="630"/>
                      </a:lnTo>
                      <a:lnTo>
                        <a:pt x="287" y="616"/>
                      </a:lnTo>
                      <a:lnTo>
                        <a:pt x="258" y="580"/>
                      </a:lnTo>
                      <a:lnTo>
                        <a:pt x="238" y="538"/>
                      </a:lnTo>
                      <a:lnTo>
                        <a:pt x="238" y="485"/>
                      </a:lnTo>
                      <a:lnTo>
                        <a:pt x="248" y="454"/>
                      </a:lnTo>
                      <a:lnTo>
                        <a:pt x="196" y="404"/>
                      </a:lnTo>
                      <a:lnTo>
                        <a:pt x="108" y="368"/>
                      </a:lnTo>
                      <a:lnTo>
                        <a:pt x="68" y="349"/>
                      </a:lnTo>
                      <a:lnTo>
                        <a:pt x="58" y="319"/>
                      </a:lnTo>
                      <a:lnTo>
                        <a:pt x="61" y="283"/>
                      </a:lnTo>
                      <a:lnTo>
                        <a:pt x="24" y="262"/>
                      </a:lnTo>
                      <a:lnTo>
                        <a:pt x="7" y="207"/>
                      </a:lnTo>
                      <a:lnTo>
                        <a:pt x="20" y="165"/>
                      </a:lnTo>
                      <a:lnTo>
                        <a:pt x="0" y="127"/>
                      </a:lnTo>
                      <a:lnTo>
                        <a:pt x="3" y="84"/>
                      </a:lnTo>
                      <a:lnTo>
                        <a:pt x="37" y="57"/>
                      </a:lnTo>
                      <a:lnTo>
                        <a:pt x="96" y="52"/>
                      </a:lnTo>
                      <a:lnTo>
                        <a:pt x="123" y="9"/>
                      </a:lnTo>
                      <a:lnTo>
                        <a:pt x="157" y="0"/>
                      </a:lnTo>
                      <a:lnTo>
                        <a:pt x="207" y="7"/>
                      </a:lnTo>
                      <a:lnTo>
                        <a:pt x="308" y="0"/>
                      </a:lnTo>
                      <a:lnTo>
                        <a:pt x="369" y="7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11113">
                  <a:solidFill>
                    <a:srgbClr val="402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4" name="Freeform 1117"/>
                <p:cNvSpPr>
                  <a:spLocks/>
                </p:cNvSpPr>
                <p:nvPr/>
              </p:nvSpPr>
              <p:spPr bwMode="auto">
                <a:xfrm>
                  <a:off x="2082" y="2391"/>
                  <a:ext cx="147" cy="76"/>
                </a:xfrm>
                <a:custGeom>
                  <a:avLst/>
                  <a:gdLst>
                    <a:gd name="T0" fmla="*/ 0 w 292"/>
                    <a:gd name="T1" fmla="*/ 0 h 153"/>
                    <a:gd name="T2" fmla="*/ 97 w 292"/>
                    <a:gd name="T3" fmla="*/ 23 h 153"/>
                    <a:gd name="T4" fmla="*/ 159 w 292"/>
                    <a:gd name="T5" fmla="*/ 43 h 153"/>
                    <a:gd name="T6" fmla="*/ 292 w 292"/>
                    <a:gd name="T7" fmla="*/ 153 h 153"/>
                    <a:gd name="T8" fmla="*/ 197 w 292"/>
                    <a:gd name="T9" fmla="*/ 100 h 153"/>
                    <a:gd name="T10" fmla="*/ 133 w 292"/>
                    <a:gd name="T11" fmla="*/ 53 h 153"/>
                    <a:gd name="T12" fmla="*/ 0 w 292"/>
                    <a:gd name="T13" fmla="*/ 0 h 15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2"/>
                    <a:gd name="T22" fmla="*/ 0 h 153"/>
                    <a:gd name="T23" fmla="*/ 292 w 292"/>
                    <a:gd name="T24" fmla="*/ 153 h 15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2" h="153">
                      <a:moveTo>
                        <a:pt x="0" y="0"/>
                      </a:moveTo>
                      <a:lnTo>
                        <a:pt x="97" y="23"/>
                      </a:lnTo>
                      <a:lnTo>
                        <a:pt x="159" y="43"/>
                      </a:lnTo>
                      <a:lnTo>
                        <a:pt x="292" y="153"/>
                      </a:lnTo>
                      <a:lnTo>
                        <a:pt x="197" y="100"/>
                      </a:lnTo>
                      <a:lnTo>
                        <a:pt x="133" y="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5" name="Freeform 1118"/>
                <p:cNvSpPr>
                  <a:spLocks/>
                </p:cNvSpPr>
                <p:nvPr/>
              </p:nvSpPr>
              <p:spPr bwMode="auto">
                <a:xfrm>
                  <a:off x="2034" y="2321"/>
                  <a:ext cx="233" cy="115"/>
                </a:xfrm>
                <a:custGeom>
                  <a:avLst/>
                  <a:gdLst>
                    <a:gd name="T0" fmla="*/ 14 w 467"/>
                    <a:gd name="T1" fmla="*/ 14 h 229"/>
                    <a:gd name="T2" fmla="*/ 204 w 467"/>
                    <a:gd name="T3" fmla="*/ 56 h 229"/>
                    <a:gd name="T4" fmla="*/ 276 w 467"/>
                    <a:gd name="T5" fmla="*/ 77 h 229"/>
                    <a:gd name="T6" fmla="*/ 363 w 467"/>
                    <a:gd name="T7" fmla="*/ 137 h 229"/>
                    <a:gd name="T8" fmla="*/ 467 w 467"/>
                    <a:gd name="T9" fmla="*/ 229 h 229"/>
                    <a:gd name="T10" fmla="*/ 428 w 467"/>
                    <a:gd name="T11" fmla="*/ 176 h 229"/>
                    <a:gd name="T12" fmla="*/ 330 w 467"/>
                    <a:gd name="T13" fmla="*/ 99 h 229"/>
                    <a:gd name="T14" fmla="*/ 301 w 467"/>
                    <a:gd name="T15" fmla="*/ 63 h 229"/>
                    <a:gd name="T16" fmla="*/ 231 w 467"/>
                    <a:gd name="T17" fmla="*/ 31 h 229"/>
                    <a:gd name="T18" fmla="*/ 135 w 467"/>
                    <a:gd name="T19" fmla="*/ 22 h 229"/>
                    <a:gd name="T20" fmla="*/ 0 w 467"/>
                    <a:gd name="T21" fmla="*/ 0 h 229"/>
                    <a:gd name="T22" fmla="*/ 14 w 467"/>
                    <a:gd name="T23" fmla="*/ 14 h 22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67"/>
                    <a:gd name="T37" fmla="*/ 0 h 229"/>
                    <a:gd name="T38" fmla="*/ 467 w 467"/>
                    <a:gd name="T39" fmla="*/ 229 h 22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67" h="229">
                      <a:moveTo>
                        <a:pt x="14" y="14"/>
                      </a:moveTo>
                      <a:lnTo>
                        <a:pt x="204" y="56"/>
                      </a:lnTo>
                      <a:lnTo>
                        <a:pt x="276" y="77"/>
                      </a:lnTo>
                      <a:lnTo>
                        <a:pt x="363" y="137"/>
                      </a:lnTo>
                      <a:lnTo>
                        <a:pt x="467" y="229"/>
                      </a:lnTo>
                      <a:lnTo>
                        <a:pt x="428" y="176"/>
                      </a:lnTo>
                      <a:lnTo>
                        <a:pt x="330" y="99"/>
                      </a:lnTo>
                      <a:lnTo>
                        <a:pt x="301" y="63"/>
                      </a:lnTo>
                      <a:lnTo>
                        <a:pt x="231" y="31"/>
                      </a:lnTo>
                      <a:lnTo>
                        <a:pt x="135" y="22"/>
                      </a:lnTo>
                      <a:lnTo>
                        <a:pt x="0" y="0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6" name="Freeform 1119"/>
                <p:cNvSpPr>
                  <a:spLocks/>
                </p:cNvSpPr>
                <p:nvPr/>
              </p:nvSpPr>
              <p:spPr bwMode="auto">
                <a:xfrm>
                  <a:off x="2088" y="2282"/>
                  <a:ext cx="194" cy="92"/>
                </a:xfrm>
                <a:custGeom>
                  <a:avLst/>
                  <a:gdLst>
                    <a:gd name="T0" fmla="*/ 0 w 386"/>
                    <a:gd name="T1" fmla="*/ 0 h 185"/>
                    <a:gd name="T2" fmla="*/ 135 w 386"/>
                    <a:gd name="T3" fmla="*/ 24 h 185"/>
                    <a:gd name="T4" fmla="*/ 220 w 386"/>
                    <a:gd name="T5" fmla="*/ 45 h 185"/>
                    <a:gd name="T6" fmla="*/ 277 w 386"/>
                    <a:gd name="T7" fmla="*/ 86 h 185"/>
                    <a:gd name="T8" fmla="*/ 318 w 386"/>
                    <a:gd name="T9" fmla="*/ 130 h 185"/>
                    <a:gd name="T10" fmla="*/ 386 w 386"/>
                    <a:gd name="T11" fmla="*/ 185 h 185"/>
                    <a:gd name="T12" fmla="*/ 345 w 386"/>
                    <a:gd name="T13" fmla="*/ 142 h 185"/>
                    <a:gd name="T14" fmla="*/ 274 w 386"/>
                    <a:gd name="T15" fmla="*/ 64 h 185"/>
                    <a:gd name="T16" fmla="*/ 234 w 386"/>
                    <a:gd name="T17" fmla="*/ 21 h 185"/>
                    <a:gd name="T18" fmla="*/ 186 w 386"/>
                    <a:gd name="T19" fmla="*/ 7 h 185"/>
                    <a:gd name="T20" fmla="*/ 132 w 386"/>
                    <a:gd name="T21" fmla="*/ 7 h 185"/>
                    <a:gd name="T22" fmla="*/ 0 w 386"/>
                    <a:gd name="T23" fmla="*/ 0 h 18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6"/>
                    <a:gd name="T37" fmla="*/ 0 h 185"/>
                    <a:gd name="T38" fmla="*/ 386 w 386"/>
                    <a:gd name="T39" fmla="*/ 185 h 18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6" h="185">
                      <a:moveTo>
                        <a:pt x="0" y="0"/>
                      </a:moveTo>
                      <a:lnTo>
                        <a:pt x="135" y="24"/>
                      </a:lnTo>
                      <a:lnTo>
                        <a:pt x="220" y="45"/>
                      </a:lnTo>
                      <a:lnTo>
                        <a:pt x="277" y="86"/>
                      </a:lnTo>
                      <a:lnTo>
                        <a:pt x="318" y="130"/>
                      </a:lnTo>
                      <a:lnTo>
                        <a:pt x="386" y="185"/>
                      </a:lnTo>
                      <a:lnTo>
                        <a:pt x="345" y="142"/>
                      </a:lnTo>
                      <a:lnTo>
                        <a:pt x="274" y="64"/>
                      </a:lnTo>
                      <a:lnTo>
                        <a:pt x="234" y="21"/>
                      </a:lnTo>
                      <a:lnTo>
                        <a:pt x="186" y="7"/>
                      </a:lnTo>
                      <a:lnTo>
                        <a:pt x="13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7" name="Freeform 1120"/>
                <p:cNvSpPr>
                  <a:spLocks/>
                </p:cNvSpPr>
                <p:nvPr/>
              </p:nvSpPr>
              <p:spPr bwMode="auto">
                <a:xfrm>
                  <a:off x="2142" y="2466"/>
                  <a:ext cx="49" cy="44"/>
                </a:xfrm>
                <a:custGeom>
                  <a:avLst/>
                  <a:gdLst>
                    <a:gd name="T0" fmla="*/ 13 w 97"/>
                    <a:gd name="T1" fmla="*/ 0 h 89"/>
                    <a:gd name="T2" fmla="*/ 58 w 97"/>
                    <a:gd name="T3" fmla="*/ 65 h 89"/>
                    <a:gd name="T4" fmla="*/ 97 w 97"/>
                    <a:gd name="T5" fmla="*/ 89 h 89"/>
                    <a:gd name="T6" fmla="*/ 44 w 97"/>
                    <a:gd name="T7" fmla="*/ 81 h 89"/>
                    <a:gd name="T8" fmla="*/ 0 w 97"/>
                    <a:gd name="T9" fmla="*/ 67 h 89"/>
                    <a:gd name="T10" fmla="*/ 13 w 97"/>
                    <a:gd name="T11" fmla="*/ 0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7"/>
                    <a:gd name="T19" fmla="*/ 0 h 89"/>
                    <a:gd name="T20" fmla="*/ 97 w 97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7" h="89">
                      <a:moveTo>
                        <a:pt x="13" y="0"/>
                      </a:moveTo>
                      <a:lnTo>
                        <a:pt x="58" y="65"/>
                      </a:lnTo>
                      <a:lnTo>
                        <a:pt x="97" y="89"/>
                      </a:lnTo>
                      <a:lnTo>
                        <a:pt x="44" y="81"/>
                      </a:lnTo>
                      <a:lnTo>
                        <a:pt x="0" y="67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8" name="Freeform 1121"/>
                <p:cNvSpPr>
                  <a:spLocks/>
                </p:cNvSpPr>
                <p:nvPr/>
              </p:nvSpPr>
              <p:spPr bwMode="auto">
                <a:xfrm>
                  <a:off x="2054" y="2290"/>
                  <a:ext cx="21" cy="22"/>
                </a:xfrm>
                <a:custGeom>
                  <a:avLst/>
                  <a:gdLst>
                    <a:gd name="T0" fmla="*/ 41 w 41"/>
                    <a:gd name="T1" fmla="*/ 0 h 43"/>
                    <a:gd name="T2" fmla="*/ 40 w 41"/>
                    <a:gd name="T3" fmla="*/ 35 h 43"/>
                    <a:gd name="T4" fmla="*/ 0 w 41"/>
                    <a:gd name="T5" fmla="*/ 43 h 43"/>
                    <a:gd name="T6" fmla="*/ 41 w 41"/>
                    <a:gd name="T7" fmla="*/ 0 h 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1"/>
                    <a:gd name="T13" fmla="*/ 0 h 43"/>
                    <a:gd name="T14" fmla="*/ 41 w 41"/>
                    <a:gd name="T15" fmla="*/ 43 h 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1" h="43">
                      <a:moveTo>
                        <a:pt x="41" y="0"/>
                      </a:moveTo>
                      <a:lnTo>
                        <a:pt x="40" y="35"/>
                      </a:lnTo>
                      <a:lnTo>
                        <a:pt x="0" y="43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9" name="Freeform 1122"/>
                <p:cNvSpPr>
                  <a:spLocks/>
                </p:cNvSpPr>
                <p:nvPr/>
              </p:nvSpPr>
              <p:spPr bwMode="auto">
                <a:xfrm>
                  <a:off x="2061" y="2350"/>
                  <a:ext cx="14" cy="13"/>
                </a:xfrm>
                <a:custGeom>
                  <a:avLst/>
                  <a:gdLst>
                    <a:gd name="T0" fmla="*/ 27 w 27"/>
                    <a:gd name="T1" fmla="*/ 0 h 26"/>
                    <a:gd name="T2" fmla="*/ 21 w 27"/>
                    <a:gd name="T3" fmla="*/ 22 h 26"/>
                    <a:gd name="T4" fmla="*/ 0 w 27"/>
                    <a:gd name="T5" fmla="*/ 26 h 26"/>
                    <a:gd name="T6" fmla="*/ 27 w 27"/>
                    <a:gd name="T7" fmla="*/ 0 h 2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7"/>
                    <a:gd name="T13" fmla="*/ 0 h 26"/>
                    <a:gd name="T14" fmla="*/ 27 w 27"/>
                    <a:gd name="T15" fmla="*/ 26 h 2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7" h="26">
                      <a:moveTo>
                        <a:pt x="27" y="0"/>
                      </a:moveTo>
                      <a:lnTo>
                        <a:pt x="21" y="22"/>
                      </a:lnTo>
                      <a:lnTo>
                        <a:pt x="0" y="26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0" name="Freeform 1123"/>
                <p:cNvSpPr>
                  <a:spLocks/>
                </p:cNvSpPr>
                <p:nvPr/>
              </p:nvSpPr>
              <p:spPr bwMode="auto">
                <a:xfrm>
                  <a:off x="2108" y="2254"/>
                  <a:ext cx="19" cy="22"/>
                </a:xfrm>
                <a:custGeom>
                  <a:avLst/>
                  <a:gdLst>
                    <a:gd name="T0" fmla="*/ 34 w 38"/>
                    <a:gd name="T1" fmla="*/ 0 h 42"/>
                    <a:gd name="T2" fmla="*/ 38 w 38"/>
                    <a:gd name="T3" fmla="*/ 15 h 42"/>
                    <a:gd name="T4" fmla="*/ 21 w 38"/>
                    <a:gd name="T5" fmla="*/ 42 h 42"/>
                    <a:gd name="T6" fmla="*/ 0 w 38"/>
                    <a:gd name="T7" fmla="*/ 41 h 42"/>
                    <a:gd name="T8" fmla="*/ 34 w 38"/>
                    <a:gd name="T9" fmla="*/ 0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"/>
                    <a:gd name="T16" fmla="*/ 0 h 42"/>
                    <a:gd name="T17" fmla="*/ 38 w 3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" h="42">
                      <a:moveTo>
                        <a:pt x="34" y="0"/>
                      </a:moveTo>
                      <a:lnTo>
                        <a:pt x="38" y="15"/>
                      </a:lnTo>
                      <a:lnTo>
                        <a:pt x="21" y="42"/>
                      </a:lnTo>
                      <a:lnTo>
                        <a:pt x="0" y="41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1" name="Freeform 1124"/>
                <p:cNvSpPr>
                  <a:spLocks/>
                </p:cNvSpPr>
                <p:nvPr/>
              </p:nvSpPr>
              <p:spPr bwMode="auto">
                <a:xfrm>
                  <a:off x="2085" y="2388"/>
                  <a:ext cx="16" cy="23"/>
                </a:xfrm>
                <a:custGeom>
                  <a:avLst/>
                  <a:gdLst>
                    <a:gd name="T0" fmla="*/ 32 w 32"/>
                    <a:gd name="T1" fmla="*/ 23 h 47"/>
                    <a:gd name="T2" fmla="*/ 7 w 32"/>
                    <a:gd name="T3" fmla="*/ 47 h 47"/>
                    <a:gd name="T4" fmla="*/ 0 w 32"/>
                    <a:gd name="T5" fmla="*/ 0 h 47"/>
                    <a:gd name="T6" fmla="*/ 32 w 32"/>
                    <a:gd name="T7" fmla="*/ 23 h 4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2"/>
                    <a:gd name="T13" fmla="*/ 0 h 47"/>
                    <a:gd name="T14" fmla="*/ 32 w 32"/>
                    <a:gd name="T15" fmla="*/ 47 h 4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2" h="47">
                      <a:moveTo>
                        <a:pt x="32" y="23"/>
                      </a:moveTo>
                      <a:lnTo>
                        <a:pt x="7" y="47"/>
                      </a:lnTo>
                      <a:lnTo>
                        <a:pt x="0" y="0"/>
                      </a:ln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458" name="Group 1147"/>
              <p:cNvGrpSpPr>
                <a:grpSpLocks/>
              </p:cNvGrpSpPr>
              <p:nvPr/>
            </p:nvGrpSpPr>
            <p:grpSpPr bwMode="auto">
              <a:xfrm>
                <a:off x="1487" y="2271"/>
                <a:ext cx="1378" cy="932"/>
                <a:chOff x="1487" y="2271"/>
                <a:chExt cx="1378" cy="932"/>
              </a:xfrm>
            </p:grpSpPr>
            <p:grpSp>
              <p:nvGrpSpPr>
                <p:cNvPr id="9462" name="Group 1145"/>
                <p:cNvGrpSpPr>
                  <a:grpSpLocks/>
                </p:cNvGrpSpPr>
                <p:nvPr/>
              </p:nvGrpSpPr>
              <p:grpSpPr bwMode="auto">
                <a:xfrm>
                  <a:off x="1487" y="2809"/>
                  <a:ext cx="1378" cy="394"/>
                  <a:chOff x="1487" y="2809"/>
                  <a:chExt cx="1378" cy="394"/>
                </a:xfrm>
              </p:grpSpPr>
              <p:grpSp>
                <p:nvGrpSpPr>
                  <p:cNvPr id="9464" name="Group 1137"/>
                  <p:cNvGrpSpPr>
                    <a:grpSpLocks/>
                  </p:cNvGrpSpPr>
                  <p:nvPr/>
                </p:nvGrpSpPr>
                <p:grpSpPr bwMode="auto">
                  <a:xfrm>
                    <a:off x="1487" y="2843"/>
                    <a:ext cx="1199" cy="360"/>
                    <a:chOff x="1487" y="2843"/>
                    <a:chExt cx="1199" cy="360"/>
                  </a:xfrm>
                </p:grpSpPr>
                <p:sp>
                  <p:nvSpPr>
                    <p:cNvPr id="9472" name="Freeform 1127"/>
                    <p:cNvSpPr>
                      <a:spLocks/>
                    </p:cNvSpPr>
                    <p:nvPr/>
                  </p:nvSpPr>
                  <p:spPr bwMode="auto">
                    <a:xfrm>
                      <a:off x="1488" y="2912"/>
                      <a:ext cx="700" cy="57"/>
                    </a:xfrm>
                    <a:custGeom>
                      <a:avLst/>
                      <a:gdLst>
                        <a:gd name="T0" fmla="*/ 0 w 1401"/>
                        <a:gd name="T1" fmla="*/ 113 h 113"/>
                        <a:gd name="T2" fmla="*/ 467 w 1401"/>
                        <a:gd name="T3" fmla="*/ 103 h 113"/>
                        <a:gd name="T4" fmla="*/ 1401 w 1401"/>
                        <a:gd name="T5" fmla="*/ 21 h 113"/>
                        <a:gd name="T6" fmla="*/ 1031 w 1401"/>
                        <a:gd name="T7" fmla="*/ 0 h 113"/>
                        <a:gd name="T8" fmla="*/ 0 w 1401"/>
                        <a:gd name="T9" fmla="*/ 113 h 11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401"/>
                        <a:gd name="T16" fmla="*/ 0 h 113"/>
                        <a:gd name="T17" fmla="*/ 1401 w 1401"/>
                        <a:gd name="T18" fmla="*/ 113 h 11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401" h="113">
                          <a:moveTo>
                            <a:pt x="0" y="113"/>
                          </a:moveTo>
                          <a:lnTo>
                            <a:pt x="467" y="103"/>
                          </a:lnTo>
                          <a:lnTo>
                            <a:pt x="1401" y="21"/>
                          </a:lnTo>
                          <a:lnTo>
                            <a:pt x="1031" y="0"/>
                          </a:lnTo>
                          <a:lnTo>
                            <a:pt x="0" y="113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3" name="Freeform 1128"/>
                    <p:cNvSpPr>
                      <a:spLocks/>
                    </p:cNvSpPr>
                    <p:nvPr/>
                  </p:nvSpPr>
                  <p:spPr bwMode="auto">
                    <a:xfrm>
                      <a:off x="1487" y="2893"/>
                      <a:ext cx="726" cy="310"/>
                    </a:xfrm>
                    <a:custGeom>
                      <a:avLst/>
                      <a:gdLst>
                        <a:gd name="T0" fmla="*/ 0 w 1453"/>
                        <a:gd name="T1" fmla="*/ 151 h 621"/>
                        <a:gd name="T2" fmla="*/ 479 w 1453"/>
                        <a:gd name="T3" fmla="*/ 137 h 621"/>
                        <a:gd name="T4" fmla="*/ 561 w 1453"/>
                        <a:gd name="T5" fmla="*/ 0 h 621"/>
                        <a:gd name="T6" fmla="*/ 1453 w 1453"/>
                        <a:gd name="T7" fmla="*/ 67 h 621"/>
                        <a:gd name="T8" fmla="*/ 1453 w 1453"/>
                        <a:gd name="T9" fmla="*/ 621 h 621"/>
                        <a:gd name="T10" fmla="*/ 0 w 1453"/>
                        <a:gd name="T11" fmla="*/ 274 h 621"/>
                        <a:gd name="T12" fmla="*/ 0 w 1453"/>
                        <a:gd name="T13" fmla="*/ 151 h 621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453"/>
                        <a:gd name="T22" fmla="*/ 0 h 621"/>
                        <a:gd name="T23" fmla="*/ 1453 w 1453"/>
                        <a:gd name="T24" fmla="*/ 621 h 621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453" h="621">
                          <a:moveTo>
                            <a:pt x="0" y="151"/>
                          </a:moveTo>
                          <a:lnTo>
                            <a:pt x="479" y="137"/>
                          </a:lnTo>
                          <a:lnTo>
                            <a:pt x="561" y="0"/>
                          </a:lnTo>
                          <a:lnTo>
                            <a:pt x="1453" y="67"/>
                          </a:lnTo>
                          <a:lnTo>
                            <a:pt x="1453" y="621"/>
                          </a:lnTo>
                          <a:lnTo>
                            <a:pt x="0" y="274"/>
                          </a:lnTo>
                          <a:lnTo>
                            <a:pt x="0" y="151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4" name="Freeform 1129"/>
                    <p:cNvSpPr>
                      <a:spLocks/>
                    </p:cNvSpPr>
                    <p:nvPr/>
                  </p:nvSpPr>
                  <p:spPr bwMode="auto">
                    <a:xfrm>
                      <a:off x="2213" y="2858"/>
                      <a:ext cx="472" cy="345"/>
                    </a:xfrm>
                    <a:custGeom>
                      <a:avLst/>
                      <a:gdLst>
                        <a:gd name="T0" fmla="*/ 0 w 942"/>
                        <a:gd name="T1" fmla="*/ 133 h 689"/>
                        <a:gd name="T2" fmla="*/ 942 w 942"/>
                        <a:gd name="T3" fmla="*/ 0 h 689"/>
                        <a:gd name="T4" fmla="*/ 942 w 942"/>
                        <a:gd name="T5" fmla="*/ 479 h 689"/>
                        <a:gd name="T6" fmla="*/ 0 w 942"/>
                        <a:gd name="T7" fmla="*/ 689 h 689"/>
                        <a:gd name="T8" fmla="*/ 0 w 942"/>
                        <a:gd name="T9" fmla="*/ 133 h 68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942"/>
                        <a:gd name="T16" fmla="*/ 0 h 689"/>
                        <a:gd name="T17" fmla="*/ 942 w 942"/>
                        <a:gd name="T18" fmla="*/ 689 h 68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942" h="689">
                          <a:moveTo>
                            <a:pt x="0" y="133"/>
                          </a:moveTo>
                          <a:lnTo>
                            <a:pt x="942" y="0"/>
                          </a:lnTo>
                          <a:lnTo>
                            <a:pt x="942" y="479"/>
                          </a:lnTo>
                          <a:lnTo>
                            <a:pt x="0" y="689"/>
                          </a:lnTo>
                          <a:lnTo>
                            <a:pt x="0" y="133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5" name="Freeform 1130"/>
                    <p:cNvSpPr>
                      <a:spLocks/>
                    </p:cNvSpPr>
                    <p:nvPr/>
                  </p:nvSpPr>
                  <p:spPr bwMode="auto">
                    <a:xfrm>
                      <a:off x="1765" y="2843"/>
                      <a:ext cx="921" cy="82"/>
                    </a:xfrm>
                    <a:custGeom>
                      <a:avLst/>
                      <a:gdLst>
                        <a:gd name="T0" fmla="*/ 0 w 1841"/>
                        <a:gd name="T1" fmla="*/ 97 h 164"/>
                        <a:gd name="T2" fmla="*/ 893 w 1841"/>
                        <a:gd name="T3" fmla="*/ 164 h 164"/>
                        <a:gd name="T4" fmla="*/ 1841 w 1841"/>
                        <a:gd name="T5" fmla="*/ 31 h 164"/>
                        <a:gd name="T6" fmla="*/ 1021 w 1841"/>
                        <a:gd name="T7" fmla="*/ 0 h 164"/>
                        <a:gd name="T8" fmla="*/ 0 w 1841"/>
                        <a:gd name="T9" fmla="*/ 97 h 16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41"/>
                        <a:gd name="T16" fmla="*/ 0 h 164"/>
                        <a:gd name="T17" fmla="*/ 1841 w 1841"/>
                        <a:gd name="T18" fmla="*/ 164 h 16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41" h="164">
                          <a:moveTo>
                            <a:pt x="0" y="97"/>
                          </a:moveTo>
                          <a:lnTo>
                            <a:pt x="893" y="164"/>
                          </a:lnTo>
                          <a:lnTo>
                            <a:pt x="1841" y="31"/>
                          </a:lnTo>
                          <a:lnTo>
                            <a:pt x="1021" y="0"/>
                          </a:lnTo>
                          <a:lnTo>
                            <a:pt x="0" y="97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9476" name="Group 11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47" y="2936"/>
                      <a:ext cx="113" cy="82"/>
                      <a:chOff x="2247" y="2936"/>
                      <a:chExt cx="113" cy="82"/>
                    </a:xfrm>
                  </p:grpSpPr>
                  <p:sp>
                    <p:nvSpPr>
                      <p:cNvPr id="9478" name="Line 113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247" y="2939"/>
                        <a:ext cx="113" cy="17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479" name="Line 113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247" y="2958"/>
                        <a:ext cx="112" cy="17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480" name="Line 113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247" y="2977"/>
                        <a:ext cx="113" cy="16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481" name="Rectangle 113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4" y="2936"/>
                        <a:ext cx="22" cy="82"/>
                      </a:xfrm>
                      <a:prstGeom prst="rect">
                        <a:avLst/>
                      </a:prstGeom>
                      <a:solidFill>
                        <a:srgbClr val="60606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9477" name="Freeform 1136"/>
                    <p:cNvSpPr>
                      <a:spLocks/>
                    </p:cNvSpPr>
                    <p:nvPr/>
                  </p:nvSpPr>
                  <p:spPr bwMode="auto">
                    <a:xfrm>
                      <a:off x="2380" y="2857"/>
                      <a:ext cx="224" cy="17"/>
                    </a:xfrm>
                    <a:custGeom>
                      <a:avLst/>
                      <a:gdLst>
                        <a:gd name="T0" fmla="*/ 228 w 448"/>
                        <a:gd name="T1" fmla="*/ 34 h 34"/>
                        <a:gd name="T2" fmla="*/ 448 w 448"/>
                        <a:gd name="T3" fmla="*/ 9 h 34"/>
                        <a:gd name="T4" fmla="*/ 228 w 448"/>
                        <a:gd name="T5" fmla="*/ 0 h 34"/>
                        <a:gd name="T6" fmla="*/ 0 w 448"/>
                        <a:gd name="T7" fmla="*/ 19 h 34"/>
                        <a:gd name="T8" fmla="*/ 228 w 448"/>
                        <a:gd name="T9" fmla="*/ 34 h 3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48"/>
                        <a:gd name="T16" fmla="*/ 0 h 34"/>
                        <a:gd name="T17" fmla="*/ 448 w 448"/>
                        <a:gd name="T18" fmla="*/ 34 h 3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48" h="34">
                          <a:moveTo>
                            <a:pt x="228" y="34"/>
                          </a:moveTo>
                          <a:lnTo>
                            <a:pt x="448" y="9"/>
                          </a:lnTo>
                          <a:lnTo>
                            <a:pt x="228" y="0"/>
                          </a:lnTo>
                          <a:lnTo>
                            <a:pt x="0" y="19"/>
                          </a:lnTo>
                          <a:lnTo>
                            <a:pt x="228" y="34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465" name="Group 1144"/>
                  <p:cNvGrpSpPr>
                    <a:grpSpLocks/>
                  </p:cNvGrpSpPr>
                  <p:nvPr/>
                </p:nvGrpSpPr>
                <p:grpSpPr bwMode="auto">
                  <a:xfrm>
                    <a:off x="2535" y="2809"/>
                    <a:ext cx="330" cy="190"/>
                    <a:chOff x="2535" y="2809"/>
                    <a:chExt cx="330" cy="190"/>
                  </a:xfrm>
                </p:grpSpPr>
                <p:sp>
                  <p:nvSpPr>
                    <p:cNvPr id="9466" name="Freeform 1138"/>
                    <p:cNvSpPr>
                      <a:spLocks/>
                    </p:cNvSpPr>
                    <p:nvPr/>
                  </p:nvSpPr>
                  <p:spPr bwMode="auto">
                    <a:xfrm>
                      <a:off x="2537" y="2872"/>
                      <a:ext cx="125" cy="94"/>
                    </a:xfrm>
                    <a:custGeom>
                      <a:avLst/>
                      <a:gdLst>
                        <a:gd name="T0" fmla="*/ 0 w 252"/>
                        <a:gd name="T1" fmla="*/ 41 h 188"/>
                        <a:gd name="T2" fmla="*/ 0 w 252"/>
                        <a:gd name="T3" fmla="*/ 188 h 188"/>
                        <a:gd name="T4" fmla="*/ 248 w 252"/>
                        <a:gd name="T5" fmla="*/ 142 h 188"/>
                        <a:gd name="T6" fmla="*/ 252 w 252"/>
                        <a:gd name="T7" fmla="*/ 0 h 188"/>
                        <a:gd name="T8" fmla="*/ 0 w 252"/>
                        <a:gd name="T9" fmla="*/ 41 h 18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52"/>
                        <a:gd name="T16" fmla="*/ 0 h 188"/>
                        <a:gd name="T17" fmla="*/ 252 w 252"/>
                        <a:gd name="T18" fmla="*/ 188 h 18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52" h="188">
                          <a:moveTo>
                            <a:pt x="0" y="41"/>
                          </a:moveTo>
                          <a:lnTo>
                            <a:pt x="0" y="188"/>
                          </a:lnTo>
                          <a:lnTo>
                            <a:pt x="248" y="142"/>
                          </a:lnTo>
                          <a:lnTo>
                            <a:pt x="252" y="0"/>
                          </a:lnTo>
                          <a:lnTo>
                            <a:pt x="0" y="41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9467" name="Group 11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31" y="2809"/>
                      <a:ext cx="234" cy="190"/>
                      <a:chOff x="2631" y="2809"/>
                      <a:chExt cx="234" cy="190"/>
                    </a:xfrm>
                  </p:grpSpPr>
                  <p:sp>
                    <p:nvSpPr>
                      <p:cNvPr id="9470" name="Freeform 11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01" y="2809"/>
                        <a:ext cx="164" cy="190"/>
                      </a:xfrm>
                      <a:custGeom>
                        <a:avLst/>
                        <a:gdLst>
                          <a:gd name="T0" fmla="*/ 0 w 328"/>
                          <a:gd name="T1" fmla="*/ 21 h 380"/>
                          <a:gd name="T2" fmla="*/ 185 w 328"/>
                          <a:gd name="T3" fmla="*/ 0 h 380"/>
                          <a:gd name="T4" fmla="*/ 212 w 328"/>
                          <a:gd name="T5" fmla="*/ 2 h 380"/>
                          <a:gd name="T6" fmla="*/ 236 w 328"/>
                          <a:gd name="T7" fmla="*/ 7 h 380"/>
                          <a:gd name="T8" fmla="*/ 253 w 328"/>
                          <a:gd name="T9" fmla="*/ 18 h 380"/>
                          <a:gd name="T10" fmla="*/ 274 w 328"/>
                          <a:gd name="T11" fmla="*/ 33 h 380"/>
                          <a:gd name="T12" fmla="*/ 287 w 328"/>
                          <a:gd name="T13" fmla="*/ 50 h 380"/>
                          <a:gd name="T14" fmla="*/ 304 w 328"/>
                          <a:gd name="T15" fmla="*/ 74 h 380"/>
                          <a:gd name="T16" fmla="*/ 315 w 328"/>
                          <a:gd name="T17" fmla="*/ 98 h 380"/>
                          <a:gd name="T18" fmla="*/ 323 w 328"/>
                          <a:gd name="T19" fmla="*/ 129 h 380"/>
                          <a:gd name="T20" fmla="*/ 328 w 328"/>
                          <a:gd name="T21" fmla="*/ 166 h 380"/>
                          <a:gd name="T22" fmla="*/ 327 w 328"/>
                          <a:gd name="T23" fmla="*/ 197 h 380"/>
                          <a:gd name="T24" fmla="*/ 321 w 328"/>
                          <a:gd name="T25" fmla="*/ 228 h 380"/>
                          <a:gd name="T26" fmla="*/ 311 w 328"/>
                          <a:gd name="T27" fmla="*/ 257 h 380"/>
                          <a:gd name="T28" fmla="*/ 301 w 328"/>
                          <a:gd name="T29" fmla="*/ 281 h 380"/>
                          <a:gd name="T30" fmla="*/ 284 w 328"/>
                          <a:gd name="T31" fmla="*/ 303 h 380"/>
                          <a:gd name="T32" fmla="*/ 260 w 328"/>
                          <a:gd name="T33" fmla="*/ 320 h 380"/>
                          <a:gd name="T34" fmla="*/ 231 w 328"/>
                          <a:gd name="T35" fmla="*/ 334 h 380"/>
                          <a:gd name="T36" fmla="*/ 19 w 328"/>
                          <a:gd name="T37" fmla="*/ 380 h 380"/>
                          <a:gd name="T38" fmla="*/ 0 w 328"/>
                          <a:gd name="T39" fmla="*/ 21 h 380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w 328"/>
                          <a:gd name="T61" fmla="*/ 0 h 380"/>
                          <a:gd name="T62" fmla="*/ 328 w 328"/>
                          <a:gd name="T63" fmla="*/ 380 h 380"/>
                        </a:gdLst>
                        <a:ahLst/>
                        <a:cxnLst>
                          <a:cxn ang="T40">
                            <a:pos x="T0" y="T1"/>
                          </a:cxn>
                          <a:cxn ang="T41">
                            <a:pos x="T2" y="T3"/>
                          </a:cxn>
                          <a:cxn ang="T42">
                            <a:pos x="T4" y="T5"/>
                          </a:cxn>
                          <a:cxn ang="T43">
                            <a:pos x="T6" y="T7"/>
                          </a:cxn>
                          <a:cxn ang="T44">
                            <a:pos x="T8" y="T9"/>
                          </a:cxn>
                          <a:cxn ang="T45">
                            <a:pos x="T10" y="T11"/>
                          </a:cxn>
                          <a:cxn ang="T46">
                            <a:pos x="T12" y="T13"/>
                          </a:cxn>
                          <a:cxn ang="T47">
                            <a:pos x="T14" y="T15"/>
                          </a:cxn>
                          <a:cxn ang="T48">
                            <a:pos x="T16" y="T17"/>
                          </a:cxn>
                          <a:cxn ang="T49">
                            <a:pos x="T18" y="T19"/>
                          </a:cxn>
                          <a:cxn ang="T50">
                            <a:pos x="T20" y="T21"/>
                          </a:cxn>
                          <a:cxn ang="T51">
                            <a:pos x="T22" y="T23"/>
                          </a:cxn>
                          <a:cxn ang="T52">
                            <a:pos x="T24" y="T25"/>
                          </a:cxn>
                          <a:cxn ang="T53">
                            <a:pos x="T26" y="T27"/>
                          </a:cxn>
                          <a:cxn ang="T54">
                            <a:pos x="T28" y="T29"/>
                          </a:cxn>
                          <a:cxn ang="T55">
                            <a:pos x="T30" y="T31"/>
                          </a:cxn>
                          <a:cxn ang="T56">
                            <a:pos x="T32" y="T33"/>
                          </a:cxn>
                          <a:cxn ang="T57">
                            <a:pos x="T34" y="T35"/>
                          </a:cxn>
                          <a:cxn ang="T58">
                            <a:pos x="T36" y="T37"/>
                          </a:cxn>
                          <a:cxn ang="T59">
                            <a:pos x="T38" y="T39"/>
                          </a:cxn>
                        </a:cxnLst>
                        <a:rect l="T60" t="T61" r="T62" b="T63"/>
                        <a:pathLst>
                          <a:path w="328" h="380">
                            <a:moveTo>
                              <a:pt x="0" y="21"/>
                            </a:moveTo>
                            <a:lnTo>
                              <a:pt x="185" y="0"/>
                            </a:lnTo>
                            <a:lnTo>
                              <a:pt x="212" y="2"/>
                            </a:lnTo>
                            <a:lnTo>
                              <a:pt x="236" y="7"/>
                            </a:lnTo>
                            <a:lnTo>
                              <a:pt x="253" y="18"/>
                            </a:lnTo>
                            <a:lnTo>
                              <a:pt x="274" y="33"/>
                            </a:lnTo>
                            <a:lnTo>
                              <a:pt x="287" y="50"/>
                            </a:lnTo>
                            <a:lnTo>
                              <a:pt x="304" y="74"/>
                            </a:lnTo>
                            <a:lnTo>
                              <a:pt x="315" y="98"/>
                            </a:lnTo>
                            <a:lnTo>
                              <a:pt x="323" y="129"/>
                            </a:lnTo>
                            <a:lnTo>
                              <a:pt x="328" y="166"/>
                            </a:lnTo>
                            <a:lnTo>
                              <a:pt x="327" y="197"/>
                            </a:lnTo>
                            <a:lnTo>
                              <a:pt x="321" y="228"/>
                            </a:lnTo>
                            <a:lnTo>
                              <a:pt x="311" y="257"/>
                            </a:lnTo>
                            <a:lnTo>
                              <a:pt x="301" y="281"/>
                            </a:lnTo>
                            <a:lnTo>
                              <a:pt x="284" y="303"/>
                            </a:lnTo>
                            <a:lnTo>
                              <a:pt x="260" y="320"/>
                            </a:lnTo>
                            <a:lnTo>
                              <a:pt x="231" y="334"/>
                            </a:lnTo>
                            <a:lnTo>
                              <a:pt x="19" y="380"/>
                            </a:lnTo>
                            <a:lnTo>
                              <a:pt x="0" y="2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1113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471" name="Oval 11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31" y="2819"/>
                        <a:ext cx="142" cy="180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11113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9468" name="Oval 11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65" y="2875"/>
                      <a:ext cx="60" cy="78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11113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69" name="Freeform 1143"/>
                    <p:cNvSpPr>
                      <a:spLocks/>
                    </p:cNvSpPr>
                    <p:nvPr/>
                  </p:nvSpPr>
                  <p:spPr bwMode="auto">
                    <a:xfrm>
                      <a:off x="2535" y="2882"/>
                      <a:ext cx="176" cy="84"/>
                    </a:xfrm>
                    <a:custGeom>
                      <a:avLst/>
                      <a:gdLst>
                        <a:gd name="T0" fmla="*/ 0 w 352"/>
                        <a:gd name="T1" fmla="*/ 24 h 167"/>
                        <a:gd name="T2" fmla="*/ 311 w 352"/>
                        <a:gd name="T3" fmla="*/ 0 h 167"/>
                        <a:gd name="T4" fmla="*/ 334 w 352"/>
                        <a:gd name="T5" fmla="*/ 13 h 167"/>
                        <a:gd name="T6" fmla="*/ 347 w 352"/>
                        <a:gd name="T7" fmla="*/ 30 h 167"/>
                        <a:gd name="T8" fmla="*/ 352 w 352"/>
                        <a:gd name="T9" fmla="*/ 54 h 167"/>
                        <a:gd name="T10" fmla="*/ 347 w 352"/>
                        <a:gd name="T11" fmla="*/ 80 h 167"/>
                        <a:gd name="T12" fmla="*/ 339 w 352"/>
                        <a:gd name="T13" fmla="*/ 106 h 167"/>
                        <a:gd name="T14" fmla="*/ 316 w 352"/>
                        <a:gd name="T15" fmla="*/ 121 h 167"/>
                        <a:gd name="T16" fmla="*/ 0 w 352"/>
                        <a:gd name="T17" fmla="*/ 167 h 167"/>
                        <a:gd name="T18" fmla="*/ 0 w 352"/>
                        <a:gd name="T19" fmla="*/ 24 h 167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352"/>
                        <a:gd name="T31" fmla="*/ 0 h 167"/>
                        <a:gd name="T32" fmla="*/ 352 w 352"/>
                        <a:gd name="T33" fmla="*/ 167 h 167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352" h="167">
                          <a:moveTo>
                            <a:pt x="0" y="24"/>
                          </a:moveTo>
                          <a:lnTo>
                            <a:pt x="311" y="0"/>
                          </a:lnTo>
                          <a:lnTo>
                            <a:pt x="334" y="13"/>
                          </a:lnTo>
                          <a:lnTo>
                            <a:pt x="347" y="30"/>
                          </a:lnTo>
                          <a:lnTo>
                            <a:pt x="352" y="54"/>
                          </a:lnTo>
                          <a:lnTo>
                            <a:pt x="347" y="80"/>
                          </a:lnTo>
                          <a:lnTo>
                            <a:pt x="339" y="106"/>
                          </a:lnTo>
                          <a:lnTo>
                            <a:pt x="316" y="121"/>
                          </a:lnTo>
                          <a:lnTo>
                            <a:pt x="0" y="167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9463" name="Freeform 1146"/>
                <p:cNvSpPr>
                  <a:spLocks/>
                </p:cNvSpPr>
                <p:nvPr/>
              </p:nvSpPr>
              <p:spPr bwMode="auto">
                <a:xfrm>
                  <a:off x="2246" y="2271"/>
                  <a:ext cx="257" cy="598"/>
                </a:xfrm>
                <a:custGeom>
                  <a:avLst/>
                  <a:gdLst>
                    <a:gd name="T0" fmla="*/ 299 w 515"/>
                    <a:gd name="T1" fmla="*/ 1188 h 1196"/>
                    <a:gd name="T2" fmla="*/ 414 w 515"/>
                    <a:gd name="T3" fmla="*/ 1196 h 1196"/>
                    <a:gd name="T4" fmla="*/ 515 w 515"/>
                    <a:gd name="T5" fmla="*/ 1183 h 1196"/>
                    <a:gd name="T6" fmla="*/ 489 w 515"/>
                    <a:gd name="T7" fmla="*/ 1135 h 1196"/>
                    <a:gd name="T8" fmla="*/ 462 w 515"/>
                    <a:gd name="T9" fmla="*/ 1073 h 1196"/>
                    <a:gd name="T10" fmla="*/ 431 w 515"/>
                    <a:gd name="T11" fmla="*/ 898 h 1196"/>
                    <a:gd name="T12" fmla="*/ 410 w 515"/>
                    <a:gd name="T13" fmla="*/ 693 h 1196"/>
                    <a:gd name="T14" fmla="*/ 369 w 515"/>
                    <a:gd name="T15" fmla="*/ 498 h 1196"/>
                    <a:gd name="T16" fmla="*/ 323 w 515"/>
                    <a:gd name="T17" fmla="*/ 380 h 1196"/>
                    <a:gd name="T18" fmla="*/ 246 w 515"/>
                    <a:gd name="T19" fmla="*/ 221 h 1196"/>
                    <a:gd name="T20" fmla="*/ 143 w 515"/>
                    <a:gd name="T21" fmla="*/ 98 h 1196"/>
                    <a:gd name="T22" fmla="*/ 0 w 515"/>
                    <a:gd name="T23" fmla="*/ 0 h 1196"/>
                    <a:gd name="T24" fmla="*/ 118 w 515"/>
                    <a:gd name="T25" fmla="*/ 216 h 1196"/>
                    <a:gd name="T26" fmla="*/ 159 w 515"/>
                    <a:gd name="T27" fmla="*/ 370 h 1196"/>
                    <a:gd name="T28" fmla="*/ 195 w 515"/>
                    <a:gd name="T29" fmla="*/ 529 h 1196"/>
                    <a:gd name="T30" fmla="*/ 231 w 515"/>
                    <a:gd name="T31" fmla="*/ 724 h 1196"/>
                    <a:gd name="T32" fmla="*/ 246 w 515"/>
                    <a:gd name="T33" fmla="*/ 950 h 1196"/>
                    <a:gd name="T34" fmla="*/ 266 w 515"/>
                    <a:gd name="T35" fmla="*/ 1078 h 1196"/>
                    <a:gd name="T36" fmla="*/ 299 w 515"/>
                    <a:gd name="T37" fmla="*/ 1188 h 119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15"/>
                    <a:gd name="T58" fmla="*/ 0 h 1196"/>
                    <a:gd name="T59" fmla="*/ 515 w 515"/>
                    <a:gd name="T60" fmla="*/ 1196 h 119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15" h="1196">
                      <a:moveTo>
                        <a:pt x="299" y="1188"/>
                      </a:moveTo>
                      <a:lnTo>
                        <a:pt x="414" y="1196"/>
                      </a:lnTo>
                      <a:lnTo>
                        <a:pt x="515" y="1183"/>
                      </a:lnTo>
                      <a:lnTo>
                        <a:pt x="489" y="1135"/>
                      </a:lnTo>
                      <a:lnTo>
                        <a:pt x="462" y="1073"/>
                      </a:lnTo>
                      <a:lnTo>
                        <a:pt x="431" y="898"/>
                      </a:lnTo>
                      <a:lnTo>
                        <a:pt x="410" y="693"/>
                      </a:lnTo>
                      <a:lnTo>
                        <a:pt x="369" y="498"/>
                      </a:lnTo>
                      <a:lnTo>
                        <a:pt x="323" y="380"/>
                      </a:lnTo>
                      <a:lnTo>
                        <a:pt x="246" y="221"/>
                      </a:lnTo>
                      <a:lnTo>
                        <a:pt x="143" y="98"/>
                      </a:lnTo>
                      <a:lnTo>
                        <a:pt x="0" y="0"/>
                      </a:lnTo>
                      <a:lnTo>
                        <a:pt x="118" y="216"/>
                      </a:lnTo>
                      <a:lnTo>
                        <a:pt x="159" y="370"/>
                      </a:lnTo>
                      <a:lnTo>
                        <a:pt x="195" y="529"/>
                      </a:lnTo>
                      <a:lnTo>
                        <a:pt x="231" y="724"/>
                      </a:lnTo>
                      <a:lnTo>
                        <a:pt x="246" y="950"/>
                      </a:lnTo>
                      <a:lnTo>
                        <a:pt x="266" y="1078"/>
                      </a:lnTo>
                      <a:lnTo>
                        <a:pt x="299" y="11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59" name="Line 1149"/>
              <p:cNvSpPr>
                <a:spLocks noChangeShapeType="1"/>
              </p:cNvSpPr>
              <p:nvPr/>
            </p:nvSpPr>
            <p:spPr bwMode="auto">
              <a:xfrm flipV="1">
                <a:off x="1503" y="2060"/>
                <a:ext cx="24" cy="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460" name="Line 1151"/>
              <p:cNvSpPr>
                <a:spLocks noChangeShapeType="1"/>
              </p:cNvSpPr>
              <p:nvPr/>
            </p:nvSpPr>
            <p:spPr bwMode="auto">
              <a:xfrm flipV="1">
                <a:off x="1526" y="2145"/>
                <a:ext cx="51" cy="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461" name="Line 1152"/>
              <p:cNvSpPr>
                <a:spLocks noChangeShapeType="1"/>
              </p:cNvSpPr>
              <p:nvPr/>
            </p:nvSpPr>
            <p:spPr bwMode="auto">
              <a:xfrm>
                <a:off x="1549" y="2061"/>
                <a:ext cx="3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9221" name="Group 1676"/>
            <p:cNvGrpSpPr>
              <a:grpSpLocks/>
            </p:cNvGrpSpPr>
            <p:nvPr/>
          </p:nvGrpSpPr>
          <p:grpSpPr bwMode="auto">
            <a:xfrm>
              <a:off x="5194300" y="2043113"/>
              <a:ext cx="2395538" cy="3567112"/>
              <a:chOff x="3272" y="1287"/>
              <a:chExt cx="1509" cy="2247"/>
            </a:xfrm>
          </p:grpSpPr>
          <p:grpSp>
            <p:nvGrpSpPr>
              <p:cNvPr id="9222" name="Group 1675"/>
              <p:cNvGrpSpPr>
                <a:grpSpLocks/>
              </p:cNvGrpSpPr>
              <p:nvPr/>
            </p:nvGrpSpPr>
            <p:grpSpPr bwMode="auto">
              <a:xfrm>
                <a:off x="3272" y="1287"/>
                <a:ext cx="1509" cy="2247"/>
                <a:chOff x="3272" y="1287"/>
                <a:chExt cx="1509" cy="2247"/>
              </a:xfrm>
            </p:grpSpPr>
            <p:sp>
              <p:nvSpPr>
                <p:cNvPr id="9289" name="Freeform 1454"/>
                <p:cNvSpPr>
                  <a:spLocks/>
                </p:cNvSpPr>
                <p:nvPr/>
              </p:nvSpPr>
              <p:spPr bwMode="auto">
                <a:xfrm>
                  <a:off x="3331" y="2149"/>
                  <a:ext cx="1386" cy="1353"/>
                </a:xfrm>
                <a:custGeom>
                  <a:avLst/>
                  <a:gdLst>
                    <a:gd name="T0" fmla="*/ 608 w 608"/>
                    <a:gd name="T1" fmla="*/ 566 h 594"/>
                    <a:gd name="T2" fmla="*/ 608 w 608"/>
                    <a:gd name="T3" fmla="*/ 0 h 594"/>
                    <a:gd name="T4" fmla="*/ 0 w 608"/>
                    <a:gd name="T5" fmla="*/ 0 h 594"/>
                    <a:gd name="T6" fmla="*/ 0 w 608"/>
                    <a:gd name="T7" fmla="*/ 566 h 594"/>
                    <a:gd name="T8" fmla="*/ 0 w 608"/>
                    <a:gd name="T9" fmla="*/ 566 h 594"/>
                    <a:gd name="T10" fmla="*/ 2 w 608"/>
                    <a:gd name="T11" fmla="*/ 576 h 594"/>
                    <a:gd name="T12" fmla="*/ 4 w 608"/>
                    <a:gd name="T13" fmla="*/ 584 h 594"/>
                    <a:gd name="T14" fmla="*/ 8 w 608"/>
                    <a:gd name="T15" fmla="*/ 590 h 594"/>
                    <a:gd name="T16" fmla="*/ 14 w 608"/>
                    <a:gd name="T17" fmla="*/ 594 h 594"/>
                    <a:gd name="T18" fmla="*/ 14 w 608"/>
                    <a:gd name="T19" fmla="*/ 594 h 594"/>
                    <a:gd name="T20" fmla="*/ 16 w 608"/>
                    <a:gd name="T21" fmla="*/ 594 h 594"/>
                    <a:gd name="T22" fmla="*/ 592 w 608"/>
                    <a:gd name="T23" fmla="*/ 594 h 594"/>
                    <a:gd name="T24" fmla="*/ 592 w 608"/>
                    <a:gd name="T25" fmla="*/ 594 h 594"/>
                    <a:gd name="T26" fmla="*/ 594 w 608"/>
                    <a:gd name="T27" fmla="*/ 594 h 594"/>
                    <a:gd name="T28" fmla="*/ 594 w 608"/>
                    <a:gd name="T29" fmla="*/ 594 h 594"/>
                    <a:gd name="T30" fmla="*/ 602 w 608"/>
                    <a:gd name="T31" fmla="*/ 586 h 594"/>
                    <a:gd name="T32" fmla="*/ 606 w 608"/>
                    <a:gd name="T33" fmla="*/ 576 h 594"/>
                    <a:gd name="T34" fmla="*/ 608 w 608"/>
                    <a:gd name="T35" fmla="*/ 566 h 594"/>
                    <a:gd name="T36" fmla="*/ 608 w 608"/>
                    <a:gd name="T37" fmla="*/ 566 h 59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608"/>
                    <a:gd name="T58" fmla="*/ 0 h 594"/>
                    <a:gd name="T59" fmla="*/ 608 w 608"/>
                    <a:gd name="T60" fmla="*/ 594 h 594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608" h="594">
                      <a:moveTo>
                        <a:pt x="608" y="566"/>
                      </a:moveTo>
                      <a:lnTo>
                        <a:pt x="608" y="0"/>
                      </a:lnTo>
                      <a:lnTo>
                        <a:pt x="0" y="0"/>
                      </a:lnTo>
                      <a:lnTo>
                        <a:pt x="0" y="566"/>
                      </a:lnTo>
                      <a:lnTo>
                        <a:pt x="2" y="576"/>
                      </a:lnTo>
                      <a:lnTo>
                        <a:pt x="4" y="584"/>
                      </a:lnTo>
                      <a:lnTo>
                        <a:pt x="8" y="590"/>
                      </a:lnTo>
                      <a:lnTo>
                        <a:pt x="14" y="594"/>
                      </a:lnTo>
                      <a:lnTo>
                        <a:pt x="16" y="594"/>
                      </a:lnTo>
                      <a:lnTo>
                        <a:pt x="592" y="594"/>
                      </a:lnTo>
                      <a:lnTo>
                        <a:pt x="594" y="594"/>
                      </a:lnTo>
                      <a:lnTo>
                        <a:pt x="602" y="586"/>
                      </a:lnTo>
                      <a:lnTo>
                        <a:pt x="606" y="576"/>
                      </a:lnTo>
                      <a:lnTo>
                        <a:pt x="608" y="56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0" name="Freeform 1459"/>
                <p:cNvSpPr>
                  <a:spLocks/>
                </p:cNvSpPr>
                <p:nvPr/>
              </p:nvSpPr>
              <p:spPr bwMode="auto">
                <a:xfrm>
                  <a:off x="3331" y="1319"/>
                  <a:ext cx="1395" cy="625"/>
                </a:xfrm>
                <a:custGeom>
                  <a:avLst/>
                  <a:gdLst>
                    <a:gd name="T0" fmla="*/ 0 w 612"/>
                    <a:gd name="T1" fmla="*/ 30 h 274"/>
                    <a:gd name="T2" fmla="*/ 0 w 612"/>
                    <a:gd name="T3" fmla="*/ 274 h 274"/>
                    <a:gd name="T4" fmla="*/ 612 w 612"/>
                    <a:gd name="T5" fmla="*/ 274 h 274"/>
                    <a:gd name="T6" fmla="*/ 612 w 612"/>
                    <a:gd name="T7" fmla="*/ 30 h 274"/>
                    <a:gd name="T8" fmla="*/ 612 w 612"/>
                    <a:gd name="T9" fmla="*/ 30 h 274"/>
                    <a:gd name="T10" fmla="*/ 608 w 612"/>
                    <a:gd name="T11" fmla="*/ 20 h 274"/>
                    <a:gd name="T12" fmla="*/ 604 w 612"/>
                    <a:gd name="T13" fmla="*/ 12 h 274"/>
                    <a:gd name="T14" fmla="*/ 600 w 612"/>
                    <a:gd name="T15" fmla="*/ 6 h 274"/>
                    <a:gd name="T16" fmla="*/ 594 w 612"/>
                    <a:gd name="T17" fmla="*/ 2 h 274"/>
                    <a:gd name="T18" fmla="*/ 594 w 612"/>
                    <a:gd name="T19" fmla="*/ 2 h 274"/>
                    <a:gd name="T20" fmla="*/ 592 w 612"/>
                    <a:gd name="T21" fmla="*/ 0 h 274"/>
                    <a:gd name="T22" fmla="*/ 16 w 612"/>
                    <a:gd name="T23" fmla="*/ 0 h 274"/>
                    <a:gd name="T24" fmla="*/ 16 w 612"/>
                    <a:gd name="T25" fmla="*/ 0 h 274"/>
                    <a:gd name="T26" fmla="*/ 14 w 612"/>
                    <a:gd name="T27" fmla="*/ 2 h 274"/>
                    <a:gd name="T28" fmla="*/ 14 w 612"/>
                    <a:gd name="T29" fmla="*/ 2 h 274"/>
                    <a:gd name="T30" fmla="*/ 8 w 612"/>
                    <a:gd name="T31" fmla="*/ 6 h 274"/>
                    <a:gd name="T32" fmla="*/ 6 w 612"/>
                    <a:gd name="T33" fmla="*/ 10 h 274"/>
                    <a:gd name="T34" fmla="*/ 2 w 612"/>
                    <a:gd name="T35" fmla="*/ 20 h 274"/>
                    <a:gd name="T36" fmla="*/ 0 w 612"/>
                    <a:gd name="T37" fmla="*/ 30 h 274"/>
                    <a:gd name="T38" fmla="*/ 0 w 612"/>
                    <a:gd name="T39" fmla="*/ 30 h 274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12"/>
                    <a:gd name="T61" fmla="*/ 0 h 274"/>
                    <a:gd name="T62" fmla="*/ 612 w 612"/>
                    <a:gd name="T63" fmla="*/ 274 h 274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12" h="274">
                      <a:moveTo>
                        <a:pt x="0" y="30"/>
                      </a:moveTo>
                      <a:lnTo>
                        <a:pt x="0" y="274"/>
                      </a:lnTo>
                      <a:lnTo>
                        <a:pt x="612" y="274"/>
                      </a:lnTo>
                      <a:lnTo>
                        <a:pt x="612" y="30"/>
                      </a:lnTo>
                      <a:lnTo>
                        <a:pt x="608" y="20"/>
                      </a:lnTo>
                      <a:lnTo>
                        <a:pt x="604" y="12"/>
                      </a:lnTo>
                      <a:lnTo>
                        <a:pt x="600" y="6"/>
                      </a:lnTo>
                      <a:lnTo>
                        <a:pt x="594" y="2"/>
                      </a:lnTo>
                      <a:lnTo>
                        <a:pt x="592" y="0"/>
                      </a:lnTo>
                      <a:lnTo>
                        <a:pt x="16" y="0"/>
                      </a:lnTo>
                      <a:lnTo>
                        <a:pt x="14" y="2"/>
                      </a:lnTo>
                      <a:lnTo>
                        <a:pt x="8" y="6"/>
                      </a:lnTo>
                      <a:lnTo>
                        <a:pt x="6" y="10"/>
                      </a:lnTo>
                      <a:lnTo>
                        <a:pt x="2" y="2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1" name="Freeform 1463"/>
                <p:cNvSpPr>
                  <a:spLocks/>
                </p:cNvSpPr>
                <p:nvPr/>
              </p:nvSpPr>
              <p:spPr bwMode="auto">
                <a:xfrm>
                  <a:off x="3304" y="1324"/>
                  <a:ext cx="59" cy="629"/>
                </a:xfrm>
                <a:custGeom>
                  <a:avLst/>
                  <a:gdLst>
                    <a:gd name="T0" fmla="*/ 12 w 26"/>
                    <a:gd name="T1" fmla="*/ 28 h 276"/>
                    <a:gd name="T2" fmla="*/ 12 w 26"/>
                    <a:gd name="T3" fmla="*/ 28 h 276"/>
                    <a:gd name="T4" fmla="*/ 14 w 26"/>
                    <a:gd name="T5" fmla="*/ 18 h 276"/>
                    <a:gd name="T6" fmla="*/ 18 w 26"/>
                    <a:gd name="T7" fmla="*/ 8 h 276"/>
                    <a:gd name="T8" fmla="*/ 20 w 26"/>
                    <a:gd name="T9" fmla="*/ 4 h 276"/>
                    <a:gd name="T10" fmla="*/ 26 w 26"/>
                    <a:gd name="T11" fmla="*/ 0 h 276"/>
                    <a:gd name="T12" fmla="*/ 26 w 26"/>
                    <a:gd name="T13" fmla="*/ 0 h 276"/>
                    <a:gd name="T14" fmla="*/ 16 w 26"/>
                    <a:gd name="T15" fmla="*/ 0 h 276"/>
                    <a:gd name="T16" fmla="*/ 10 w 26"/>
                    <a:gd name="T17" fmla="*/ 4 h 276"/>
                    <a:gd name="T18" fmla="*/ 6 w 26"/>
                    <a:gd name="T19" fmla="*/ 8 h 276"/>
                    <a:gd name="T20" fmla="*/ 2 w 26"/>
                    <a:gd name="T21" fmla="*/ 14 h 276"/>
                    <a:gd name="T22" fmla="*/ 0 w 26"/>
                    <a:gd name="T23" fmla="*/ 22 h 276"/>
                    <a:gd name="T24" fmla="*/ 0 w 26"/>
                    <a:gd name="T25" fmla="*/ 28 h 276"/>
                    <a:gd name="T26" fmla="*/ 0 w 26"/>
                    <a:gd name="T27" fmla="*/ 28 h 276"/>
                    <a:gd name="T28" fmla="*/ 0 w 26"/>
                    <a:gd name="T29" fmla="*/ 276 h 276"/>
                    <a:gd name="T30" fmla="*/ 12 w 26"/>
                    <a:gd name="T31" fmla="*/ 272 h 276"/>
                    <a:gd name="T32" fmla="*/ 12 w 26"/>
                    <a:gd name="T33" fmla="*/ 28 h 2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6"/>
                    <a:gd name="T52" fmla="*/ 0 h 276"/>
                    <a:gd name="T53" fmla="*/ 26 w 26"/>
                    <a:gd name="T54" fmla="*/ 276 h 2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6" h="276">
                      <a:moveTo>
                        <a:pt x="12" y="28"/>
                      </a:moveTo>
                      <a:lnTo>
                        <a:pt x="12" y="28"/>
                      </a:lnTo>
                      <a:lnTo>
                        <a:pt x="14" y="18"/>
                      </a:lnTo>
                      <a:lnTo>
                        <a:pt x="18" y="8"/>
                      </a:lnTo>
                      <a:lnTo>
                        <a:pt x="20" y="4"/>
                      </a:lnTo>
                      <a:lnTo>
                        <a:pt x="26" y="0"/>
                      </a:lnTo>
                      <a:lnTo>
                        <a:pt x="16" y="0"/>
                      </a:lnTo>
                      <a:lnTo>
                        <a:pt x="10" y="4"/>
                      </a:lnTo>
                      <a:lnTo>
                        <a:pt x="6" y="8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28"/>
                      </a:lnTo>
                      <a:lnTo>
                        <a:pt x="0" y="276"/>
                      </a:lnTo>
                      <a:lnTo>
                        <a:pt x="12" y="272"/>
                      </a:lnTo>
                      <a:lnTo>
                        <a:pt x="12" y="2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2" name="Freeform 1465"/>
                <p:cNvSpPr>
                  <a:spLocks/>
                </p:cNvSpPr>
                <p:nvPr/>
              </p:nvSpPr>
              <p:spPr bwMode="auto">
                <a:xfrm>
                  <a:off x="3304" y="2135"/>
                  <a:ext cx="59" cy="1367"/>
                </a:xfrm>
                <a:custGeom>
                  <a:avLst/>
                  <a:gdLst>
                    <a:gd name="T0" fmla="*/ 12 w 26"/>
                    <a:gd name="T1" fmla="*/ 572 h 600"/>
                    <a:gd name="T2" fmla="*/ 12 w 26"/>
                    <a:gd name="T3" fmla="*/ 6 h 600"/>
                    <a:gd name="T4" fmla="*/ 0 w 26"/>
                    <a:gd name="T5" fmla="*/ 0 h 600"/>
                    <a:gd name="T6" fmla="*/ 0 w 26"/>
                    <a:gd name="T7" fmla="*/ 0 h 600"/>
                    <a:gd name="T8" fmla="*/ 0 w 26"/>
                    <a:gd name="T9" fmla="*/ 572 h 600"/>
                    <a:gd name="T10" fmla="*/ 0 w 26"/>
                    <a:gd name="T11" fmla="*/ 572 h 600"/>
                    <a:gd name="T12" fmla="*/ 0 w 26"/>
                    <a:gd name="T13" fmla="*/ 580 h 600"/>
                    <a:gd name="T14" fmla="*/ 2 w 26"/>
                    <a:gd name="T15" fmla="*/ 586 h 600"/>
                    <a:gd name="T16" fmla="*/ 6 w 26"/>
                    <a:gd name="T17" fmla="*/ 592 h 600"/>
                    <a:gd name="T18" fmla="*/ 10 w 26"/>
                    <a:gd name="T19" fmla="*/ 596 h 600"/>
                    <a:gd name="T20" fmla="*/ 18 w 26"/>
                    <a:gd name="T21" fmla="*/ 600 h 600"/>
                    <a:gd name="T22" fmla="*/ 26 w 26"/>
                    <a:gd name="T23" fmla="*/ 600 h 600"/>
                    <a:gd name="T24" fmla="*/ 26 w 26"/>
                    <a:gd name="T25" fmla="*/ 600 h 600"/>
                    <a:gd name="T26" fmla="*/ 20 w 26"/>
                    <a:gd name="T27" fmla="*/ 596 h 600"/>
                    <a:gd name="T28" fmla="*/ 16 w 26"/>
                    <a:gd name="T29" fmla="*/ 590 h 600"/>
                    <a:gd name="T30" fmla="*/ 14 w 26"/>
                    <a:gd name="T31" fmla="*/ 582 h 600"/>
                    <a:gd name="T32" fmla="*/ 12 w 26"/>
                    <a:gd name="T33" fmla="*/ 572 h 600"/>
                    <a:gd name="T34" fmla="*/ 12 w 26"/>
                    <a:gd name="T35" fmla="*/ 572 h 60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6"/>
                    <a:gd name="T55" fmla="*/ 0 h 600"/>
                    <a:gd name="T56" fmla="*/ 26 w 26"/>
                    <a:gd name="T57" fmla="*/ 600 h 60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6" h="600">
                      <a:moveTo>
                        <a:pt x="12" y="572"/>
                      </a:moveTo>
                      <a:lnTo>
                        <a:pt x="12" y="6"/>
                      </a:lnTo>
                      <a:lnTo>
                        <a:pt x="0" y="0"/>
                      </a:lnTo>
                      <a:lnTo>
                        <a:pt x="0" y="572"/>
                      </a:lnTo>
                      <a:lnTo>
                        <a:pt x="0" y="580"/>
                      </a:lnTo>
                      <a:lnTo>
                        <a:pt x="2" y="586"/>
                      </a:lnTo>
                      <a:lnTo>
                        <a:pt x="6" y="592"/>
                      </a:lnTo>
                      <a:lnTo>
                        <a:pt x="10" y="596"/>
                      </a:lnTo>
                      <a:lnTo>
                        <a:pt x="18" y="600"/>
                      </a:lnTo>
                      <a:lnTo>
                        <a:pt x="26" y="600"/>
                      </a:lnTo>
                      <a:lnTo>
                        <a:pt x="20" y="596"/>
                      </a:lnTo>
                      <a:lnTo>
                        <a:pt x="16" y="590"/>
                      </a:lnTo>
                      <a:lnTo>
                        <a:pt x="14" y="582"/>
                      </a:lnTo>
                      <a:lnTo>
                        <a:pt x="12" y="572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3" name="Freeform 1466"/>
                <p:cNvSpPr>
                  <a:spLocks/>
                </p:cNvSpPr>
                <p:nvPr/>
              </p:nvSpPr>
              <p:spPr bwMode="auto">
                <a:xfrm>
                  <a:off x="4685" y="2135"/>
                  <a:ext cx="64" cy="1367"/>
                </a:xfrm>
                <a:custGeom>
                  <a:avLst/>
                  <a:gdLst>
                    <a:gd name="T0" fmla="*/ 14 w 28"/>
                    <a:gd name="T1" fmla="*/ 572 h 600"/>
                    <a:gd name="T2" fmla="*/ 14 w 28"/>
                    <a:gd name="T3" fmla="*/ 572 h 600"/>
                    <a:gd name="T4" fmla="*/ 12 w 28"/>
                    <a:gd name="T5" fmla="*/ 582 h 600"/>
                    <a:gd name="T6" fmla="*/ 8 w 28"/>
                    <a:gd name="T7" fmla="*/ 592 h 600"/>
                    <a:gd name="T8" fmla="*/ 0 w 28"/>
                    <a:gd name="T9" fmla="*/ 600 h 600"/>
                    <a:gd name="T10" fmla="*/ 0 w 28"/>
                    <a:gd name="T11" fmla="*/ 600 h 600"/>
                    <a:gd name="T12" fmla="*/ 10 w 28"/>
                    <a:gd name="T13" fmla="*/ 600 h 600"/>
                    <a:gd name="T14" fmla="*/ 16 w 28"/>
                    <a:gd name="T15" fmla="*/ 596 h 600"/>
                    <a:gd name="T16" fmla="*/ 20 w 28"/>
                    <a:gd name="T17" fmla="*/ 592 h 600"/>
                    <a:gd name="T18" fmla="*/ 24 w 28"/>
                    <a:gd name="T19" fmla="*/ 586 h 600"/>
                    <a:gd name="T20" fmla="*/ 26 w 28"/>
                    <a:gd name="T21" fmla="*/ 578 h 600"/>
                    <a:gd name="T22" fmla="*/ 28 w 28"/>
                    <a:gd name="T23" fmla="*/ 572 h 600"/>
                    <a:gd name="T24" fmla="*/ 28 w 28"/>
                    <a:gd name="T25" fmla="*/ 0 h 600"/>
                    <a:gd name="T26" fmla="*/ 14 w 28"/>
                    <a:gd name="T27" fmla="*/ 6 h 600"/>
                    <a:gd name="T28" fmla="*/ 14 w 28"/>
                    <a:gd name="T29" fmla="*/ 572 h 6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8"/>
                    <a:gd name="T46" fmla="*/ 0 h 600"/>
                    <a:gd name="T47" fmla="*/ 28 w 28"/>
                    <a:gd name="T48" fmla="*/ 600 h 6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8" h="600">
                      <a:moveTo>
                        <a:pt x="14" y="572"/>
                      </a:moveTo>
                      <a:lnTo>
                        <a:pt x="14" y="572"/>
                      </a:lnTo>
                      <a:lnTo>
                        <a:pt x="12" y="582"/>
                      </a:lnTo>
                      <a:lnTo>
                        <a:pt x="8" y="592"/>
                      </a:lnTo>
                      <a:lnTo>
                        <a:pt x="0" y="600"/>
                      </a:lnTo>
                      <a:lnTo>
                        <a:pt x="10" y="600"/>
                      </a:lnTo>
                      <a:lnTo>
                        <a:pt x="16" y="596"/>
                      </a:lnTo>
                      <a:lnTo>
                        <a:pt x="20" y="592"/>
                      </a:lnTo>
                      <a:lnTo>
                        <a:pt x="24" y="586"/>
                      </a:lnTo>
                      <a:lnTo>
                        <a:pt x="26" y="578"/>
                      </a:lnTo>
                      <a:lnTo>
                        <a:pt x="28" y="572"/>
                      </a:lnTo>
                      <a:lnTo>
                        <a:pt x="28" y="0"/>
                      </a:lnTo>
                      <a:lnTo>
                        <a:pt x="14" y="6"/>
                      </a:lnTo>
                      <a:lnTo>
                        <a:pt x="14" y="572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4" name="Freeform 1475"/>
                <p:cNvSpPr>
                  <a:spLocks noEditPoints="1"/>
                </p:cNvSpPr>
                <p:nvPr/>
              </p:nvSpPr>
              <p:spPr bwMode="auto">
                <a:xfrm>
                  <a:off x="3272" y="1287"/>
                  <a:ext cx="1509" cy="2247"/>
                </a:xfrm>
                <a:custGeom>
                  <a:avLst/>
                  <a:gdLst>
                    <a:gd name="T0" fmla="*/ 42 w 662"/>
                    <a:gd name="T1" fmla="*/ 0 h 986"/>
                    <a:gd name="T2" fmla="*/ 30 w 662"/>
                    <a:gd name="T3" fmla="*/ 2 h 986"/>
                    <a:gd name="T4" fmla="*/ 14 w 662"/>
                    <a:gd name="T5" fmla="*/ 10 h 986"/>
                    <a:gd name="T6" fmla="*/ 4 w 662"/>
                    <a:gd name="T7" fmla="*/ 24 h 986"/>
                    <a:gd name="T8" fmla="*/ 0 w 662"/>
                    <a:gd name="T9" fmla="*/ 44 h 986"/>
                    <a:gd name="T10" fmla="*/ 0 w 662"/>
                    <a:gd name="T11" fmla="*/ 944 h 986"/>
                    <a:gd name="T12" fmla="*/ 4 w 662"/>
                    <a:gd name="T13" fmla="*/ 966 h 986"/>
                    <a:gd name="T14" fmla="*/ 14 w 662"/>
                    <a:gd name="T15" fmla="*/ 978 h 986"/>
                    <a:gd name="T16" fmla="*/ 30 w 662"/>
                    <a:gd name="T17" fmla="*/ 986 h 986"/>
                    <a:gd name="T18" fmla="*/ 618 w 662"/>
                    <a:gd name="T19" fmla="*/ 986 h 986"/>
                    <a:gd name="T20" fmla="*/ 630 w 662"/>
                    <a:gd name="T21" fmla="*/ 986 h 986"/>
                    <a:gd name="T22" fmla="*/ 646 w 662"/>
                    <a:gd name="T23" fmla="*/ 978 h 986"/>
                    <a:gd name="T24" fmla="*/ 656 w 662"/>
                    <a:gd name="T25" fmla="*/ 964 h 986"/>
                    <a:gd name="T26" fmla="*/ 662 w 662"/>
                    <a:gd name="T27" fmla="*/ 944 h 986"/>
                    <a:gd name="T28" fmla="*/ 662 w 662"/>
                    <a:gd name="T29" fmla="*/ 44 h 986"/>
                    <a:gd name="T30" fmla="*/ 656 w 662"/>
                    <a:gd name="T31" fmla="*/ 22 h 986"/>
                    <a:gd name="T32" fmla="*/ 646 w 662"/>
                    <a:gd name="T33" fmla="*/ 10 h 986"/>
                    <a:gd name="T34" fmla="*/ 630 w 662"/>
                    <a:gd name="T35" fmla="*/ 2 h 986"/>
                    <a:gd name="T36" fmla="*/ 618 w 662"/>
                    <a:gd name="T37" fmla="*/ 0 h 986"/>
                    <a:gd name="T38" fmla="*/ 618 w 662"/>
                    <a:gd name="T39" fmla="*/ 14 h 986"/>
                    <a:gd name="T40" fmla="*/ 624 w 662"/>
                    <a:gd name="T41" fmla="*/ 16 h 986"/>
                    <a:gd name="T42" fmla="*/ 638 w 662"/>
                    <a:gd name="T43" fmla="*/ 22 h 986"/>
                    <a:gd name="T44" fmla="*/ 646 w 662"/>
                    <a:gd name="T45" fmla="*/ 34 h 986"/>
                    <a:gd name="T46" fmla="*/ 648 w 662"/>
                    <a:gd name="T47" fmla="*/ 292 h 986"/>
                    <a:gd name="T48" fmla="*/ 14 w 662"/>
                    <a:gd name="T49" fmla="*/ 292 h 986"/>
                    <a:gd name="T50" fmla="*/ 14 w 662"/>
                    <a:gd name="T51" fmla="*/ 44 h 986"/>
                    <a:gd name="T52" fmla="*/ 18 w 662"/>
                    <a:gd name="T53" fmla="*/ 28 h 986"/>
                    <a:gd name="T54" fmla="*/ 26 w 662"/>
                    <a:gd name="T55" fmla="*/ 20 h 986"/>
                    <a:gd name="T56" fmla="*/ 42 w 662"/>
                    <a:gd name="T57" fmla="*/ 14 h 986"/>
                    <a:gd name="T58" fmla="*/ 14 w 662"/>
                    <a:gd name="T59" fmla="*/ 364 h 986"/>
                    <a:gd name="T60" fmla="*/ 14 w 662"/>
                    <a:gd name="T61" fmla="*/ 300 h 986"/>
                    <a:gd name="T62" fmla="*/ 326 w 662"/>
                    <a:gd name="T63" fmla="*/ 364 h 986"/>
                    <a:gd name="T64" fmla="*/ 334 w 662"/>
                    <a:gd name="T65" fmla="*/ 300 h 986"/>
                    <a:gd name="T66" fmla="*/ 578 w 662"/>
                    <a:gd name="T67" fmla="*/ 364 h 986"/>
                    <a:gd name="T68" fmla="*/ 334 w 662"/>
                    <a:gd name="T69" fmla="*/ 300 h 986"/>
                    <a:gd name="T70" fmla="*/ 648 w 662"/>
                    <a:gd name="T71" fmla="*/ 300 h 986"/>
                    <a:gd name="T72" fmla="*/ 586 w 662"/>
                    <a:gd name="T73" fmla="*/ 364 h 986"/>
                    <a:gd name="T74" fmla="*/ 618 w 662"/>
                    <a:gd name="T75" fmla="*/ 972 h 986"/>
                    <a:gd name="T76" fmla="*/ 42 w 662"/>
                    <a:gd name="T77" fmla="*/ 972 h 986"/>
                    <a:gd name="T78" fmla="*/ 26 w 662"/>
                    <a:gd name="T79" fmla="*/ 968 h 986"/>
                    <a:gd name="T80" fmla="*/ 18 w 662"/>
                    <a:gd name="T81" fmla="*/ 960 h 986"/>
                    <a:gd name="T82" fmla="*/ 14 w 662"/>
                    <a:gd name="T83" fmla="*/ 944 h 986"/>
                    <a:gd name="T84" fmla="*/ 14 w 662"/>
                    <a:gd name="T85" fmla="*/ 372 h 986"/>
                    <a:gd name="T86" fmla="*/ 648 w 662"/>
                    <a:gd name="T87" fmla="*/ 944 h 986"/>
                    <a:gd name="T88" fmla="*/ 646 w 662"/>
                    <a:gd name="T89" fmla="*/ 950 h 986"/>
                    <a:gd name="T90" fmla="*/ 640 w 662"/>
                    <a:gd name="T91" fmla="*/ 964 h 986"/>
                    <a:gd name="T92" fmla="*/ 628 w 662"/>
                    <a:gd name="T93" fmla="*/ 972 h 986"/>
                    <a:gd name="T94" fmla="*/ 618 w 662"/>
                    <a:gd name="T95" fmla="*/ 972 h 9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62"/>
                    <a:gd name="T145" fmla="*/ 0 h 986"/>
                    <a:gd name="T146" fmla="*/ 662 w 662"/>
                    <a:gd name="T147" fmla="*/ 986 h 9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62" h="986">
                      <a:moveTo>
                        <a:pt x="618" y="0"/>
                      </a:moveTo>
                      <a:lnTo>
                        <a:pt x="42" y="0"/>
                      </a:lnTo>
                      <a:lnTo>
                        <a:pt x="30" y="2"/>
                      </a:lnTo>
                      <a:lnTo>
                        <a:pt x="20" y="6"/>
                      </a:lnTo>
                      <a:lnTo>
                        <a:pt x="14" y="10"/>
                      </a:lnTo>
                      <a:lnTo>
                        <a:pt x="8" y="16"/>
                      </a:lnTo>
                      <a:lnTo>
                        <a:pt x="4" y="24"/>
                      </a:lnTo>
                      <a:lnTo>
                        <a:pt x="0" y="32"/>
                      </a:lnTo>
                      <a:lnTo>
                        <a:pt x="0" y="44"/>
                      </a:lnTo>
                      <a:lnTo>
                        <a:pt x="0" y="944"/>
                      </a:lnTo>
                      <a:lnTo>
                        <a:pt x="0" y="956"/>
                      </a:lnTo>
                      <a:lnTo>
                        <a:pt x="4" y="966"/>
                      </a:lnTo>
                      <a:lnTo>
                        <a:pt x="8" y="972"/>
                      </a:lnTo>
                      <a:lnTo>
                        <a:pt x="14" y="978"/>
                      </a:lnTo>
                      <a:lnTo>
                        <a:pt x="22" y="982"/>
                      </a:lnTo>
                      <a:lnTo>
                        <a:pt x="30" y="986"/>
                      </a:lnTo>
                      <a:lnTo>
                        <a:pt x="42" y="986"/>
                      </a:lnTo>
                      <a:lnTo>
                        <a:pt x="618" y="986"/>
                      </a:lnTo>
                      <a:lnTo>
                        <a:pt x="630" y="986"/>
                      </a:lnTo>
                      <a:lnTo>
                        <a:pt x="640" y="982"/>
                      </a:lnTo>
                      <a:lnTo>
                        <a:pt x="646" y="978"/>
                      </a:lnTo>
                      <a:lnTo>
                        <a:pt x="652" y="972"/>
                      </a:lnTo>
                      <a:lnTo>
                        <a:pt x="656" y="964"/>
                      </a:lnTo>
                      <a:lnTo>
                        <a:pt x="660" y="956"/>
                      </a:lnTo>
                      <a:lnTo>
                        <a:pt x="662" y="944"/>
                      </a:lnTo>
                      <a:lnTo>
                        <a:pt x="662" y="44"/>
                      </a:lnTo>
                      <a:lnTo>
                        <a:pt x="660" y="32"/>
                      </a:lnTo>
                      <a:lnTo>
                        <a:pt x="656" y="22"/>
                      </a:lnTo>
                      <a:lnTo>
                        <a:pt x="652" y="16"/>
                      </a:lnTo>
                      <a:lnTo>
                        <a:pt x="646" y="10"/>
                      </a:lnTo>
                      <a:lnTo>
                        <a:pt x="638" y="6"/>
                      </a:lnTo>
                      <a:lnTo>
                        <a:pt x="630" y="2"/>
                      </a:lnTo>
                      <a:lnTo>
                        <a:pt x="618" y="0"/>
                      </a:lnTo>
                      <a:close/>
                      <a:moveTo>
                        <a:pt x="42" y="14"/>
                      </a:moveTo>
                      <a:lnTo>
                        <a:pt x="618" y="14"/>
                      </a:lnTo>
                      <a:lnTo>
                        <a:pt x="624" y="16"/>
                      </a:lnTo>
                      <a:lnTo>
                        <a:pt x="634" y="20"/>
                      </a:lnTo>
                      <a:lnTo>
                        <a:pt x="638" y="22"/>
                      </a:lnTo>
                      <a:lnTo>
                        <a:pt x="642" y="28"/>
                      </a:lnTo>
                      <a:lnTo>
                        <a:pt x="646" y="34"/>
                      </a:lnTo>
                      <a:lnTo>
                        <a:pt x="648" y="44"/>
                      </a:lnTo>
                      <a:lnTo>
                        <a:pt x="648" y="292"/>
                      </a:lnTo>
                      <a:lnTo>
                        <a:pt x="14" y="292"/>
                      </a:lnTo>
                      <a:lnTo>
                        <a:pt x="14" y="44"/>
                      </a:lnTo>
                      <a:lnTo>
                        <a:pt x="14" y="38"/>
                      </a:lnTo>
                      <a:lnTo>
                        <a:pt x="18" y="28"/>
                      </a:lnTo>
                      <a:lnTo>
                        <a:pt x="20" y="24"/>
                      </a:lnTo>
                      <a:lnTo>
                        <a:pt x="26" y="20"/>
                      </a:lnTo>
                      <a:lnTo>
                        <a:pt x="32" y="16"/>
                      </a:lnTo>
                      <a:lnTo>
                        <a:pt x="42" y="14"/>
                      </a:lnTo>
                      <a:close/>
                      <a:moveTo>
                        <a:pt x="14" y="364"/>
                      </a:moveTo>
                      <a:lnTo>
                        <a:pt x="14" y="364"/>
                      </a:lnTo>
                      <a:lnTo>
                        <a:pt x="14" y="300"/>
                      </a:lnTo>
                      <a:lnTo>
                        <a:pt x="326" y="300"/>
                      </a:lnTo>
                      <a:lnTo>
                        <a:pt x="326" y="364"/>
                      </a:lnTo>
                      <a:lnTo>
                        <a:pt x="14" y="364"/>
                      </a:lnTo>
                      <a:close/>
                      <a:moveTo>
                        <a:pt x="334" y="300"/>
                      </a:moveTo>
                      <a:lnTo>
                        <a:pt x="578" y="300"/>
                      </a:lnTo>
                      <a:lnTo>
                        <a:pt x="578" y="364"/>
                      </a:lnTo>
                      <a:lnTo>
                        <a:pt x="334" y="364"/>
                      </a:lnTo>
                      <a:lnTo>
                        <a:pt x="334" y="300"/>
                      </a:lnTo>
                      <a:close/>
                      <a:moveTo>
                        <a:pt x="586" y="300"/>
                      </a:moveTo>
                      <a:lnTo>
                        <a:pt x="648" y="300"/>
                      </a:lnTo>
                      <a:lnTo>
                        <a:pt x="648" y="364"/>
                      </a:lnTo>
                      <a:lnTo>
                        <a:pt x="586" y="364"/>
                      </a:lnTo>
                      <a:lnTo>
                        <a:pt x="586" y="300"/>
                      </a:lnTo>
                      <a:close/>
                      <a:moveTo>
                        <a:pt x="618" y="972"/>
                      </a:moveTo>
                      <a:lnTo>
                        <a:pt x="42" y="972"/>
                      </a:lnTo>
                      <a:lnTo>
                        <a:pt x="36" y="972"/>
                      </a:lnTo>
                      <a:lnTo>
                        <a:pt x="26" y="968"/>
                      </a:lnTo>
                      <a:lnTo>
                        <a:pt x="22" y="966"/>
                      </a:lnTo>
                      <a:lnTo>
                        <a:pt x="18" y="960"/>
                      </a:lnTo>
                      <a:lnTo>
                        <a:pt x="14" y="954"/>
                      </a:lnTo>
                      <a:lnTo>
                        <a:pt x="14" y="944"/>
                      </a:lnTo>
                      <a:lnTo>
                        <a:pt x="14" y="372"/>
                      </a:lnTo>
                      <a:lnTo>
                        <a:pt x="648" y="372"/>
                      </a:lnTo>
                      <a:lnTo>
                        <a:pt x="648" y="944"/>
                      </a:lnTo>
                      <a:lnTo>
                        <a:pt x="646" y="950"/>
                      </a:lnTo>
                      <a:lnTo>
                        <a:pt x="642" y="960"/>
                      </a:lnTo>
                      <a:lnTo>
                        <a:pt x="640" y="964"/>
                      </a:lnTo>
                      <a:lnTo>
                        <a:pt x="634" y="968"/>
                      </a:lnTo>
                      <a:lnTo>
                        <a:pt x="628" y="972"/>
                      </a:lnTo>
                      <a:lnTo>
                        <a:pt x="618" y="9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5" name="Freeform 1480"/>
                <p:cNvSpPr>
                  <a:spLocks/>
                </p:cNvSpPr>
                <p:nvPr/>
              </p:nvSpPr>
              <p:spPr bwMode="auto">
                <a:xfrm>
                  <a:off x="3304" y="1319"/>
                  <a:ext cx="1445" cy="87"/>
                </a:xfrm>
                <a:custGeom>
                  <a:avLst/>
                  <a:gdLst>
                    <a:gd name="T0" fmla="*/ 606 w 634"/>
                    <a:gd name="T1" fmla="*/ 2 h 38"/>
                    <a:gd name="T2" fmla="*/ 606 w 634"/>
                    <a:gd name="T3" fmla="*/ 2 h 38"/>
                    <a:gd name="T4" fmla="*/ 604 w 634"/>
                    <a:gd name="T5" fmla="*/ 0 h 38"/>
                    <a:gd name="T6" fmla="*/ 28 w 634"/>
                    <a:gd name="T7" fmla="*/ 0 h 38"/>
                    <a:gd name="T8" fmla="*/ 28 w 634"/>
                    <a:gd name="T9" fmla="*/ 0 h 38"/>
                    <a:gd name="T10" fmla="*/ 26 w 634"/>
                    <a:gd name="T11" fmla="*/ 2 h 38"/>
                    <a:gd name="T12" fmla="*/ 26 w 634"/>
                    <a:gd name="T13" fmla="*/ 2 h 38"/>
                    <a:gd name="T14" fmla="*/ 16 w 634"/>
                    <a:gd name="T15" fmla="*/ 2 h 38"/>
                    <a:gd name="T16" fmla="*/ 10 w 634"/>
                    <a:gd name="T17" fmla="*/ 6 h 38"/>
                    <a:gd name="T18" fmla="*/ 6 w 634"/>
                    <a:gd name="T19" fmla="*/ 10 h 38"/>
                    <a:gd name="T20" fmla="*/ 2 w 634"/>
                    <a:gd name="T21" fmla="*/ 16 h 38"/>
                    <a:gd name="T22" fmla="*/ 0 w 634"/>
                    <a:gd name="T23" fmla="*/ 24 h 38"/>
                    <a:gd name="T24" fmla="*/ 0 w 634"/>
                    <a:gd name="T25" fmla="*/ 30 h 38"/>
                    <a:gd name="T26" fmla="*/ 0 w 634"/>
                    <a:gd name="T27" fmla="*/ 30 h 38"/>
                    <a:gd name="T28" fmla="*/ 0 w 634"/>
                    <a:gd name="T29" fmla="*/ 38 h 38"/>
                    <a:gd name="T30" fmla="*/ 0 w 634"/>
                    <a:gd name="T31" fmla="*/ 38 h 38"/>
                    <a:gd name="T32" fmla="*/ 0 w 634"/>
                    <a:gd name="T33" fmla="*/ 32 h 38"/>
                    <a:gd name="T34" fmla="*/ 2 w 634"/>
                    <a:gd name="T35" fmla="*/ 24 h 38"/>
                    <a:gd name="T36" fmla="*/ 6 w 634"/>
                    <a:gd name="T37" fmla="*/ 18 h 38"/>
                    <a:gd name="T38" fmla="*/ 10 w 634"/>
                    <a:gd name="T39" fmla="*/ 14 h 38"/>
                    <a:gd name="T40" fmla="*/ 16 w 634"/>
                    <a:gd name="T41" fmla="*/ 10 h 38"/>
                    <a:gd name="T42" fmla="*/ 26 w 634"/>
                    <a:gd name="T43" fmla="*/ 10 h 38"/>
                    <a:gd name="T44" fmla="*/ 26 w 634"/>
                    <a:gd name="T45" fmla="*/ 10 h 38"/>
                    <a:gd name="T46" fmla="*/ 28 w 634"/>
                    <a:gd name="T47" fmla="*/ 8 h 38"/>
                    <a:gd name="T48" fmla="*/ 604 w 634"/>
                    <a:gd name="T49" fmla="*/ 8 h 38"/>
                    <a:gd name="T50" fmla="*/ 604 w 634"/>
                    <a:gd name="T51" fmla="*/ 8 h 38"/>
                    <a:gd name="T52" fmla="*/ 606 w 634"/>
                    <a:gd name="T53" fmla="*/ 10 h 38"/>
                    <a:gd name="T54" fmla="*/ 606 w 634"/>
                    <a:gd name="T55" fmla="*/ 10 h 38"/>
                    <a:gd name="T56" fmla="*/ 614 w 634"/>
                    <a:gd name="T57" fmla="*/ 10 h 38"/>
                    <a:gd name="T58" fmla="*/ 622 w 634"/>
                    <a:gd name="T59" fmla="*/ 14 h 38"/>
                    <a:gd name="T60" fmla="*/ 626 w 634"/>
                    <a:gd name="T61" fmla="*/ 18 h 38"/>
                    <a:gd name="T62" fmla="*/ 630 w 634"/>
                    <a:gd name="T63" fmla="*/ 24 h 38"/>
                    <a:gd name="T64" fmla="*/ 632 w 634"/>
                    <a:gd name="T65" fmla="*/ 30 h 38"/>
                    <a:gd name="T66" fmla="*/ 634 w 634"/>
                    <a:gd name="T67" fmla="*/ 38 h 38"/>
                    <a:gd name="T68" fmla="*/ 634 w 634"/>
                    <a:gd name="T69" fmla="*/ 30 h 38"/>
                    <a:gd name="T70" fmla="*/ 634 w 634"/>
                    <a:gd name="T71" fmla="*/ 30 h 38"/>
                    <a:gd name="T72" fmla="*/ 632 w 634"/>
                    <a:gd name="T73" fmla="*/ 22 h 38"/>
                    <a:gd name="T74" fmla="*/ 630 w 634"/>
                    <a:gd name="T75" fmla="*/ 16 h 38"/>
                    <a:gd name="T76" fmla="*/ 626 w 634"/>
                    <a:gd name="T77" fmla="*/ 10 h 38"/>
                    <a:gd name="T78" fmla="*/ 622 w 634"/>
                    <a:gd name="T79" fmla="*/ 6 h 38"/>
                    <a:gd name="T80" fmla="*/ 614 w 634"/>
                    <a:gd name="T81" fmla="*/ 2 h 38"/>
                    <a:gd name="T82" fmla="*/ 606 w 634"/>
                    <a:gd name="T83" fmla="*/ 2 h 38"/>
                    <a:gd name="T84" fmla="*/ 606 w 634"/>
                    <a:gd name="T85" fmla="*/ 2 h 3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34"/>
                    <a:gd name="T130" fmla="*/ 0 h 38"/>
                    <a:gd name="T131" fmla="*/ 634 w 634"/>
                    <a:gd name="T132" fmla="*/ 38 h 3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34" h="38">
                      <a:moveTo>
                        <a:pt x="606" y="2"/>
                      </a:moveTo>
                      <a:lnTo>
                        <a:pt x="606" y="2"/>
                      </a:lnTo>
                      <a:lnTo>
                        <a:pt x="604" y="0"/>
                      </a:lnTo>
                      <a:lnTo>
                        <a:pt x="28" y="0"/>
                      </a:lnTo>
                      <a:lnTo>
                        <a:pt x="26" y="2"/>
                      </a:lnTo>
                      <a:lnTo>
                        <a:pt x="16" y="2"/>
                      </a:lnTo>
                      <a:lnTo>
                        <a:pt x="10" y="6"/>
                      </a:lnTo>
                      <a:lnTo>
                        <a:pt x="6" y="10"/>
                      </a:lnTo>
                      <a:lnTo>
                        <a:pt x="2" y="16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2"/>
                      </a:lnTo>
                      <a:lnTo>
                        <a:pt x="2" y="24"/>
                      </a:lnTo>
                      <a:lnTo>
                        <a:pt x="6" y="18"/>
                      </a:lnTo>
                      <a:lnTo>
                        <a:pt x="10" y="14"/>
                      </a:lnTo>
                      <a:lnTo>
                        <a:pt x="16" y="10"/>
                      </a:lnTo>
                      <a:lnTo>
                        <a:pt x="26" y="10"/>
                      </a:lnTo>
                      <a:lnTo>
                        <a:pt x="28" y="8"/>
                      </a:lnTo>
                      <a:lnTo>
                        <a:pt x="604" y="8"/>
                      </a:lnTo>
                      <a:lnTo>
                        <a:pt x="606" y="10"/>
                      </a:lnTo>
                      <a:lnTo>
                        <a:pt x="614" y="10"/>
                      </a:lnTo>
                      <a:lnTo>
                        <a:pt x="622" y="14"/>
                      </a:lnTo>
                      <a:lnTo>
                        <a:pt x="626" y="18"/>
                      </a:lnTo>
                      <a:lnTo>
                        <a:pt x="630" y="24"/>
                      </a:lnTo>
                      <a:lnTo>
                        <a:pt x="632" y="30"/>
                      </a:lnTo>
                      <a:lnTo>
                        <a:pt x="634" y="38"/>
                      </a:lnTo>
                      <a:lnTo>
                        <a:pt x="634" y="30"/>
                      </a:lnTo>
                      <a:lnTo>
                        <a:pt x="632" y="22"/>
                      </a:lnTo>
                      <a:lnTo>
                        <a:pt x="630" y="16"/>
                      </a:lnTo>
                      <a:lnTo>
                        <a:pt x="626" y="10"/>
                      </a:lnTo>
                      <a:lnTo>
                        <a:pt x="622" y="6"/>
                      </a:lnTo>
                      <a:lnTo>
                        <a:pt x="614" y="2"/>
                      </a:lnTo>
                      <a:lnTo>
                        <a:pt x="606" y="2"/>
                      </a:lnTo>
                      <a:close/>
                    </a:path>
                  </a:pathLst>
                </a:custGeom>
                <a:solidFill>
                  <a:srgbClr val="5A929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6" name="Freeform 1481"/>
                <p:cNvSpPr>
                  <a:spLocks/>
                </p:cNvSpPr>
                <p:nvPr/>
              </p:nvSpPr>
              <p:spPr bwMode="auto">
                <a:xfrm>
                  <a:off x="3304" y="3420"/>
                  <a:ext cx="1445" cy="82"/>
                </a:xfrm>
                <a:custGeom>
                  <a:avLst/>
                  <a:gdLst>
                    <a:gd name="T0" fmla="*/ 606 w 634"/>
                    <a:gd name="T1" fmla="*/ 36 h 36"/>
                    <a:gd name="T2" fmla="*/ 606 w 634"/>
                    <a:gd name="T3" fmla="*/ 36 h 36"/>
                    <a:gd name="T4" fmla="*/ 604 w 634"/>
                    <a:gd name="T5" fmla="*/ 36 h 36"/>
                    <a:gd name="T6" fmla="*/ 28 w 634"/>
                    <a:gd name="T7" fmla="*/ 36 h 36"/>
                    <a:gd name="T8" fmla="*/ 28 w 634"/>
                    <a:gd name="T9" fmla="*/ 36 h 36"/>
                    <a:gd name="T10" fmla="*/ 26 w 634"/>
                    <a:gd name="T11" fmla="*/ 36 h 36"/>
                    <a:gd name="T12" fmla="*/ 26 w 634"/>
                    <a:gd name="T13" fmla="*/ 36 h 36"/>
                    <a:gd name="T14" fmla="*/ 16 w 634"/>
                    <a:gd name="T15" fmla="*/ 36 h 36"/>
                    <a:gd name="T16" fmla="*/ 10 w 634"/>
                    <a:gd name="T17" fmla="*/ 32 h 36"/>
                    <a:gd name="T18" fmla="*/ 6 w 634"/>
                    <a:gd name="T19" fmla="*/ 28 h 36"/>
                    <a:gd name="T20" fmla="*/ 2 w 634"/>
                    <a:gd name="T21" fmla="*/ 22 h 36"/>
                    <a:gd name="T22" fmla="*/ 0 w 634"/>
                    <a:gd name="T23" fmla="*/ 14 h 36"/>
                    <a:gd name="T24" fmla="*/ 0 w 634"/>
                    <a:gd name="T25" fmla="*/ 8 h 36"/>
                    <a:gd name="T26" fmla="*/ 0 w 634"/>
                    <a:gd name="T27" fmla="*/ 8 h 36"/>
                    <a:gd name="T28" fmla="*/ 0 w 634"/>
                    <a:gd name="T29" fmla="*/ 0 h 36"/>
                    <a:gd name="T30" fmla="*/ 0 w 634"/>
                    <a:gd name="T31" fmla="*/ 0 h 36"/>
                    <a:gd name="T32" fmla="*/ 0 w 634"/>
                    <a:gd name="T33" fmla="*/ 6 h 36"/>
                    <a:gd name="T34" fmla="*/ 2 w 634"/>
                    <a:gd name="T35" fmla="*/ 14 h 36"/>
                    <a:gd name="T36" fmla="*/ 6 w 634"/>
                    <a:gd name="T37" fmla="*/ 20 h 36"/>
                    <a:gd name="T38" fmla="*/ 10 w 634"/>
                    <a:gd name="T39" fmla="*/ 24 h 36"/>
                    <a:gd name="T40" fmla="*/ 16 w 634"/>
                    <a:gd name="T41" fmla="*/ 28 h 36"/>
                    <a:gd name="T42" fmla="*/ 26 w 634"/>
                    <a:gd name="T43" fmla="*/ 28 h 36"/>
                    <a:gd name="T44" fmla="*/ 26 w 634"/>
                    <a:gd name="T45" fmla="*/ 28 h 36"/>
                    <a:gd name="T46" fmla="*/ 28 w 634"/>
                    <a:gd name="T47" fmla="*/ 28 h 36"/>
                    <a:gd name="T48" fmla="*/ 604 w 634"/>
                    <a:gd name="T49" fmla="*/ 28 h 36"/>
                    <a:gd name="T50" fmla="*/ 604 w 634"/>
                    <a:gd name="T51" fmla="*/ 28 h 36"/>
                    <a:gd name="T52" fmla="*/ 606 w 634"/>
                    <a:gd name="T53" fmla="*/ 28 h 36"/>
                    <a:gd name="T54" fmla="*/ 606 w 634"/>
                    <a:gd name="T55" fmla="*/ 28 h 36"/>
                    <a:gd name="T56" fmla="*/ 614 w 634"/>
                    <a:gd name="T57" fmla="*/ 28 h 36"/>
                    <a:gd name="T58" fmla="*/ 622 w 634"/>
                    <a:gd name="T59" fmla="*/ 24 h 36"/>
                    <a:gd name="T60" fmla="*/ 626 w 634"/>
                    <a:gd name="T61" fmla="*/ 20 h 36"/>
                    <a:gd name="T62" fmla="*/ 630 w 634"/>
                    <a:gd name="T63" fmla="*/ 14 h 36"/>
                    <a:gd name="T64" fmla="*/ 632 w 634"/>
                    <a:gd name="T65" fmla="*/ 8 h 36"/>
                    <a:gd name="T66" fmla="*/ 634 w 634"/>
                    <a:gd name="T67" fmla="*/ 0 h 36"/>
                    <a:gd name="T68" fmla="*/ 634 w 634"/>
                    <a:gd name="T69" fmla="*/ 8 h 36"/>
                    <a:gd name="T70" fmla="*/ 634 w 634"/>
                    <a:gd name="T71" fmla="*/ 8 h 36"/>
                    <a:gd name="T72" fmla="*/ 632 w 634"/>
                    <a:gd name="T73" fmla="*/ 16 h 36"/>
                    <a:gd name="T74" fmla="*/ 630 w 634"/>
                    <a:gd name="T75" fmla="*/ 22 h 36"/>
                    <a:gd name="T76" fmla="*/ 626 w 634"/>
                    <a:gd name="T77" fmla="*/ 28 h 36"/>
                    <a:gd name="T78" fmla="*/ 622 w 634"/>
                    <a:gd name="T79" fmla="*/ 32 h 36"/>
                    <a:gd name="T80" fmla="*/ 614 w 634"/>
                    <a:gd name="T81" fmla="*/ 36 h 36"/>
                    <a:gd name="T82" fmla="*/ 606 w 634"/>
                    <a:gd name="T83" fmla="*/ 36 h 36"/>
                    <a:gd name="T84" fmla="*/ 606 w 634"/>
                    <a:gd name="T85" fmla="*/ 36 h 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34"/>
                    <a:gd name="T130" fmla="*/ 0 h 36"/>
                    <a:gd name="T131" fmla="*/ 634 w 634"/>
                    <a:gd name="T132" fmla="*/ 36 h 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34" h="36">
                      <a:moveTo>
                        <a:pt x="606" y="36"/>
                      </a:moveTo>
                      <a:lnTo>
                        <a:pt x="606" y="36"/>
                      </a:lnTo>
                      <a:lnTo>
                        <a:pt x="604" y="36"/>
                      </a:lnTo>
                      <a:lnTo>
                        <a:pt x="28" y="36"/>
                      </a:lnTo>
                      <a:lnTo>
                        <a:pt x="26" y="36"/>
                      </a:lnTo>
                      <a:lnTo>
                        <a:pt x="16" y="36"/>
                      </a:lnTo>
                      <a:lnTo>
                        <a:pt x="10" y="32"/>
                      </a:lnTo>
                      <a:lnTo>
                        <a:pt x="6" y="28"/>
                      </a:lnTo>
                      <a:lnTo>
                        <a:pt x="2" y="22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2" y="14"/>
                      </a:lnTo>
                      <a:lnTo>
                        <a:pt x="6" y="20"/>
                      </a:lnTo>
                      <a:lnTo>
                        <a:pt x="10" y="24"/>
                      </a:lnTo>
                      <a:lnTo>
                        <a:pt x="16" y="28"/>
                      </a:lnTo>
                      <a:lnTo>
                        <a:pt x="26" y="28"/>
                      </a:lnTo>
                      <a:lnTo>
                        <a:pt x="28" y="28"/>
                      </a:lnTo>
                      <a:lnTo>
                        <a:pt x="604" y="28"/>
                      </a:lnTo>
                      <a:lnTo>
                        <a:pt x="606" y="28"/>
                      </a:lnTo>
                      <a:lnTo>
                        <a:pt x="614" y="28"/>
                      </a:lnTo>
                      <a:lnTo>
                        <a:pt x="622" y="24"/>
                      </a:lnTo>
                      <a:lnTo>
                        <a:pt x="626" y="20"/>
                      </a:lnTo>
                      <a:lnTo>
                        <a:pt x="630" y="14"/>
                      </a:lnTo>
                      <a:lnTo>
                        <a:pt x="632" y="8"/>
                      </a:lnTo>
                      <a:lnTo>
                        <a:pt x="634" y="0"/>
                      </a:lnTo>
                      <a:lnTo>
                        <a:pt x="634" y="8"/>
                      </a:lnTo>
                      <a:lnTo>
                        <a:pt x="632" y="16"/>
                      </a:lnTo>
                      <a:lnTo>
                        <a:pt x="630" y="22"/>
                      </a:lnTo>
                      <a:lnTo>
                        <a:pt x="626" y="28"/>
                      </a:lnTo>
                      <a:lnTo>
                        <a:pt x="622" y="32"/>
                      </a:lnTo>
                      <a:lnTo>
                        <a:pt x="614" y="36"/>
                      </a:lnTo>
                      <a:lnTo>
                        <a:pt x="606" y="36"/>
                      </a:lnTo>
                      <a:close/>
                    </a:path>
                  </a:pathLst>
                </a:custGeom>
                <a:solidFill>
                  <a:srgbClr val="5A929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9297" name="Group 1674"/>
                <p:cNvGrpSpPr>
                  <a:grpSpLocks/>
                </p:cNvGrpSpPr>
                <p:nvPr/>
              </p:nvGrpSpPr>
              <p:grpSpPr bwMode="auto">
                <a:xfrm>
                  <a:off x="3304" y="1944"/>
                  <a:ext cx="1445" cy="205"/>
                  <a:chOff x="3304" y="1944"/>
                  <a:chExt cx="1445" cy="205"/>
                </a:xfrm>
              </p:grpSpPr>
              <p:sp>
                <p:nvSpPr>
                  <p:cNvPr id="9429" name="Freeform 1464"/>
                  <p:cNvSpPr>
                    <a:spLocks/>
                  </p:cNvSpPr>
                  <p:nvPr/>
                </p:nvSpPr>
                <p:spPr bwMode="auto">
                  <a:xfrm>
                    <a:off x="3304" y="1944"/>
                    <a:ext cx="1445" cy="9"/>
                  </a:xfrm>
                  <a:custGeom>
                    <a:avLst/>
                    <a:gdLst>
                      <a:gd name="T0" fmla="*/ 12 w 634"/>
                      <a:gd name="T1" fmla="*/ 0 h 4"/>
                      <a:gd name="T2" fmla="*/ 0 w 634"/>
                      <a:gd name="T3" fmla="*/ 4 h 4"/>
                      <a:gd name="T4" fmla="*/ 634 w 634"/>
                      <a:gd name="T5" fmla="*/ 4 h 4"/>
                      <a:gd name="T6" fmla="*/ 620 w 634"/>
                      <a:gd name="T7" fmla="*/ 0 h 4"/>
                      <a:gd name="T8" fmla="*/ 12 w 63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34"/>
                      <a:gd name="T16" fmla="*/ 0 h 4"/>
                      <a:gd name="T17" fmla="*/ 634 w 63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34" h="4">
                        <a:moveTo>
                          <a:pt x="12" y="0"/>
                        </a:moveTo>
                        <a:lnTo>
                          <a:pt x="0" y="4"/>
                        </a:lnTo>
                        <a:lnTo>
                          <a:pt x="634" y="4"/>
                        </a:lnTo>
                        <a:lnTo>
                          <a:pt x="62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53879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0" name="Freeform 1467"/>
                  <p:cNvSpPr>
                    <a:spLocks/>
                  </p:cNvSpPr>
                  <p:nvPr/>
                </p:nvSpPr>
                <p:spPr bwMode="auto">
                  <a:xfrm>
                    <a:off x="3304" y="2135"/>
                    <a:ext cx="1445" cy="14"/>
                  </a:xfrm>
                  <a:custGeom>
                    <a:avLst/>
                    <a:gdLst>
                      <a:gd name="T0" fmla="*/ 0 w 634"/>
                      <a:gd name="T1" fmla="*/ 0 h 6"/>
                      <a:gd name="T2" fmla="*/ 12 w 634"/>
                      <a:gd name="T3" fmla="*/ 6 h 6"/>
                      <a:gd name="T4" fmla="*/ 620 w 634"/>
                      <a:gd name="T5" fmla="*/ 6 h 6"/>
                      <a:gd name="T6" fmla="*/ 634 w 634"/>
                      <a:gd name="T7" fmla="*/ 0 h 6"/>
                      <a:gd name="T8" fmla="*/ 0 w 634"/>
                      <a:gd name="T9" fmla="*/ 0 h 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34"/>
                      <a:gd name="T16" fmla="*/ 0 h 6"/>
                      <a:gd name="T17" fmla="*/ 634 w 634"/>
                      <a:gd name="T18" fmla="*/ 6 h 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34" h="6">
                        <a:moveTo>
                          <a:pt x="0" y="0"/>
                        </a:moveTo>
                        <a:lnTo>
                          <a:pt x="12" y="6"/>
                        </a:lnTo>
                        <a:lnTo>
                          <a:pt x="620" y="6"/>
                        </a:lnTo>
                        <a:lnTo>
                          <a:pt x="63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3879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" name="Freeform 1468"/>
                  <p:cNvSpPr>
                    <a:spLocks/>
                  </p:cNvSpPr>
                  <p:nvPr/>
                </p:nvSpPr>
                <p:spPr bwMode="auto">
                  <a:xfrm>
                    <a:off x="3304" y="1971"/>
                    <a:ext cx="27" cy="146"/>
                  </a:xfrm>
                  <a:custGeom>
                    <a:avLst/>
                    <a:gdLst>
                      <a:gd name="T0" fmla="*/ 0 w 12"/>
                      <a:gd name="T1" fmla="*/ 0 h 64"/>
                      <a:gd name="T2" fmla="*/ 0 w 12"/>
                      <a:gd name="T3" fmla="*/ 0 h 64"/>
                      <a:gd name="T4" fmla="*/ 0 w 12"/>
                      <a:gd name="T5" fmla="*/ 64 h 64"/>
                      <a:gd name="T6" fmla="*/ 12 w 12"/>
                      <a:gd name="T7" fmla="*/ 64 h 64"/>
                      <a:gd name="T8" fmla="*/ 12 w 12"/>
                      <a:gd name="T9" fmla="*/ 0 h 64"/>
                      <a:gd name="T10" fmla="*/ 0 w 12"/>
                      <a:gd name="T11" fmla="*/ 0 h 6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2"/>
                      <a:gd name="T19" fmla="*/ 0 h 64"/>
                      <a:gd name="T20" fmla="*/ 12 w 12"/>
                      <a:gd name="T21" fmla="*/ 64 h 6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2" h="64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64"/>
                        </a:lnTo>
                        <a:lnTo>
                          <a:pt x="12" y="64"/>
                        </a:lnTo>
                        <a:lnTo>
                          <a:pt x="1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32578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" name="Rectangle 1469"/>
                  <p:cNvSpPr>
                    <a:spLocks noChangeArrowheads="1"/>
                  </p:cNvSpPr>
                  <p:nvPr/>
                </p:nvSpPr>
                <p:spPr bwMode="auto">
                  <a:xfrm>
                    <a:off x="4717" y="1971"/>
                    <a:ext cx="32" cy="146"/>
                  </a:xfrm>
                  <a:prstGeom prst="rect">
                    <a:avLst/>
                  </a:prstGeom>
                  <a:solidFill>
                    <a:srgbClr val="32578E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" name="Rectangle 1470"/>
                  <p:cNvSpPr>
                    <a:spLocks noChangeArrowheads="1"/>
                  </p:cNvSpPr>
                  <p:nvPr/>
                </p:nvSpPr>
                <p:spPr bwMode="auto">
                  <a:xfrm>
                    <a:off x="4607" y="1971"/>
                    <a:ext cx="110" cy="146"/>
                  </a:xfrm>
                  <a:prstGeom prst="rect">
                    <a:avLst/>
                  </a:prstGeom>
                  <a:solidFill>
                    <a:schemeClr val="tx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4" name="Rectangle 1471"/>
                  <p:cNvSpPr>
                    <a:spLocks noChangeArrowheads="1"/>
                  </p:cNvSpPr>
                  <p:nvPr/>
                </p:nvSpPr>
                <p:spPr bwMode="auto">
                  <a:xfrm>
                    <a:off x="3331" y="1971"/>
                    <a:ext cx="684" cy="146"/>
                  </a:xfrm>
                  <a:prstGeom prst="rect">
                    <a:avLst/>
                  </a:prstGeom>
                  <a:solidFill>
                    <a:schemeClr val="tx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5" name="Rectangle 1472"/>
                  <p:cNvSpPr>
                    <a:spLocks noChangeArrowheads="1"/>
                  </p:cNvSpPr>
                  <p:nvPr/>
                </p:nvSpPr>
                <p:spPr bwMode="auto">
                  <a:xfrm>
                    <a:off x="4033" y="1971"/>
                    <a:ext cx="556" cy="146"/>
                  </a:xfrm>
                  <a:prstGeom prst="rect">
                    <a:avLst/>
                  </a:prstGeom>
                  <a:solidFill>
                    <a:srgbClr val="7E0D1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6" name="Freeform 1482"/>
                  <p:cNvSpPr>
                    <a:spLocks/>
                  </p:cNvSpPr>
                  <p:nvPr/>
                </p:nvSpPr>
                <p:spPr bwMode="auto">
                  <a:xfrm>
                    <a:off x="4215" y="1989"/>
                    <a:ext cx="356" cy="110"/>
                  </a:xfrm>
                  <a:custGeom>
                    <a:avLst/>
                    <a:gdLst>
                      <a:gd name="T0" fmla="*/ 156 w 156"/>
                      <a:gd name="T1" fmla="*/ 0 h 48"/>
                      <a:gd name="T2" fmla="*/ 156 w 156"/>
                      <a:gd name="T3" fmla="*/ 0 h 48"/>
                      <a:gd name="T4" fmla="*/ 0 w 156"/>
                      <a:gd name="T5" fmla="*/ 0 h 48"/>
                      <a:gd name="T6" fmla="*/ 0 w 156"/>
                      <a:gd name="T7" fmla="*/ 0 h 48"/>
                      <a:gd name="T8" fmla="*/ 20 w 156"/>
                      <a:gd name="T9" fmla="*/ 22 h 48"/>
                      <a:gd name="T10" fmla="*/ 28 w 156"/>
                      <a:gd name="T11" fmla="*/ 36 h 48"/>
                      <a:gd name="T12" fmla="*/ 34 w 156"/>
                      <a:gd name="T13" fmla="*/ 48 h 48"/>
                      <a:gd name="T14" fmla="*/ 34 w 156"/>
                      <a:gd name="T15" fmla="*/ 48 h 48"/>
                      <a:gd name="T16" fmla="*/ 156 w 156"/>
                      <a:gd name="T17" fmla="*/ 48 h 48"/>
                      <a:gd name="T18" fmla="*/ 156 w 156"/>
                      <a:gd name="T19" fmla="*/ 48 h 48"/>
                      <a:gd name="T20" fmla="*/ 156 w 156"/>
                      <a:gd name="T21" fmla="*/ 0 h 48"/>
                      <a:gd name="T22" fmla="*/ 156 w 156"/>
                      <a:gd name="T23" fmla="*/ 0 h 4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56"/>
                      <a:gd name="T37" fmla="*/ 0 h 48"/>
                      <a:gd name="T38" fmla="*/ 156 w 156"/>
                      <a:gd name="T39" fmla="*/ 48 h 4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56" h="48">
                        <a:moveTo>
                          <a:pt x="156" y="0"/>
                        </a:moveTo>
                        <a:lnTo>
                          <a:pt x="156" y="0"/>
                        </a:lnTo>
                        <a:lnTo>
                          <a:pt x="0" y="0"/>
                        </a:lnTo>
                        <a:lnTo>
                          <a:pt x="20" y="22"/>
                        </a:lnTo>
                        <a:lnTo>
                          <a:pt x="28" y="36"/>
                        </a:lnTo>
                        <a:lnTo>
                          <a:pt x="34" y="48"/>
                        </a:lnTo>
                        <a:lnTo>
                          <a:pt x="156" y="48"/>
                        </a:lnTo>
                        <a:lnTo>
                          <a:pt x="156" y="0"/>
                        </a:lnTo>
                        <a:close/>
                      </a:path>
                    </a:pathLst>
                  </a:custGeom>
                  <a:solidFill>
                    <a:srgbClr val="942F2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298" name="Group 1673"/>
                <p:cNvGrpSpPr>
                  <a:grpSpLocks/>
                </p:cNvGrpSpPr>
                <p:nvPr/>
              </p:nvGrpSpPr>
              <p:grpSpPr bwMode="auto">
                <a:xfrm>
                  <a:off x="3404" y="1502"/>
                  <a:ext cx="1244" cy="341"/>
                  <a:chOff x="3404" y="1502"/>
                  <a:chExt cx="1244" cy="341"/>
                </a:xfrm>
              </p:grpSpPr>
              <p:sp>
                <p:nvSpPr>
                  <p:cNvPr id="9421" name="Freeform 1460"/>
                  <p:cNvSpPr>
                    <a:spLocks/>
                  </p:cNvSpPr>
                  <p:nvPr/>
                </p:nvSpPr>
                <p:spPr bwMode="auto">
                  <a:xfrm>
                    <a:off x="3404" y="1502"/>
                    <a:ext cx="1222" cy="305"/>
                  </a:xfrm>
                  <a:custGeom>
                    <a:avLst/>
                    <a:gdLst>
                      <a:gd name="T0" fmla="*/ 536 w 536"/>
                      <a:gd name="T1" fmla="*/ 14 h 134"/>
                      <a:gd name="T2" fmla="*/ 536 w 536"/>
                      <a:gd name="T3" fmla="*/ 14 h 134"/>
                      <a:gd name="T4" fmla="*/ 530 w 536"/>
                      <a:gd name="T5" fmla="*/ 8 h 134"/>
                      <a:gd name="T6" fmla="*/ 522 w 536"/>
                      <a:gd name="T7" fmla="*/ 4 h 134"/>
                      <a:gd name="T8" fmla="*/ 516 w 536"/>
                      <a:gd name="T9" fmla="*/ 2 h 134"/>
                      <a:gd name="T10" fmla="*/ 506 w 536"/>
                      <a:gd name="T11" fmla="*/ 0 h 134"/>
                      <a:gd name="T12" fmla="*/ 38 w 536"/>
                      <a:gd name="T13" fmla="*/ 0 h 134"/>
                      <a:gd name="T14" fmla="*/ 38 w 536"/>
                      <a:gd name="T15" fmla="*/ 0 h 134"/>
                      <a:gd name="T16" fmla="*/ 30 w 536"/>
                      <a:gd name="T17" fmla="*/ 2 h 134"/>
                      <a:gd name="T18" fmla="*/ 22 w 536"/>
                      <a:gd name="T19" fmla="*/ 4 h 134"/>
                      <a:gd name="T20" fmla="*/ 16 w 536"/>
                      <a:gd name="T21" fmla="*/ 8 h 134"/>
                      <a:gd name="T22" fmla="*/ 10 w 536"/>
                      <a:gd name="T23" fmla="*/ 12 h 134"/>
                      <a:gd name="T24" fmla="*/ 6 w 536"/>
                      <a:gd name="T25" fmla="*/ 18 h 134"/>
                      <a:gd name="T26" fmla="*/ 2 w 536"/>
                      <a:gd name="T27" fmla="*/ 24 h 134"/>
                      <a:gd name="T28" fmla="*/ 0 w 536"/>
                      <a:gd name="T29" fmla="*/ 32 h 134"/>
                      <a:gd name="T30" fmla="*/ 0 w 536"/>
                      <a:gd name="T31" fmla="*/ 40 h 134"/>
                      <a:gd name="T32" fmla="*/ 0 w 536"/>
                      <a:gd name="T33" fmla="*/ 112 h 134"/>
                      <a:gd name="T34" fmla="*/ 0 w 536"/>
                      <a:gd name="T35" fmla="*/ 112 h 134"/>
                      <a:gd name="T36" fmla="*/ 0 w 536"/>
                      <a:gd name="T37" fmla="*/ 124 h 134"/>
                      <a:gd name="T38" fmla="*/ 6 w 536"/>
                      <a:gd name="T39" fmla="*/ 134 h 134"/>
                      <a:gd name="T40" fmla="*/ 6 w 536"/>
                      <a:gd name="T41" fmla="*/ 134 h 134"/>
                      <a:gd name="T42" fmla="*/ 536 w 536"/>
                      <a:gd name="T43" fmla="*/ 14 h 13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536"/>
                      <a:gd name="T67" fmla="*/ 0 h 134"/>
                      <a:gd name="T68" fmla="*/ 536 w 536"/>
                      <a:gd name="T69" fmla="*/ 134 h 13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536" h="134">
                        <a:moveTo>
                          <a:pt x="536" y="14"/>
                        </a:moveTo>
                        <a:lnTo>
                          <a:pt x="536" y="14"/>
                        </a:lnTo>
                        <a:lnTo>
                          <a:pt x="530" y="8"/>
                        </a:lnTo>
                        <a:lnTo>
                          <a:pt x="522" y="4"/>
                        </a:lnTo>
                        <a:lnTo>
                          <a:pt x="516" y="2"/>
                        </a:lnTo>
                        <a:lnTo>
                          <a:pt x="506" y="0"/>
                        </a:lnTo>
                        <a:lnTo>
                          <a:pt x="38" y="0"/>
                        </a:lnTo>
                        <a:lnTo>
                          <a:pt x="30" y="2"/>
                        </a:lnTo>
                        <a:lnTo>
                          <a:pt x="22" y="4"/>
                        </a:lnTo>
                        <a:lnTo>
                          <a:pt x="16" y="8"/>
                        </a:lnTo>
                        <a:lnTo>
                          <a:pt x="10" y="12"/>
                        </a:lnTo>
                        <a:lnTo>
                          <a:pt x="6" y="18"/>
                        </a:lnTo>
                        <a:lnTo>
                          <a:pt x="2" y="24"/>
                        </a:lnTo>
                        <a:lnTo>
                          <a:pt x="0" y="32"/>
                        </a:lnTo>
                        <a:lnTo>
                          <a:pt x="0" y="40"/>
                        </a:lnTo>
                        <a:lnTo>
                          <a:pt x="0" y="112"/>
                        </a:lnTo>
                        <a:lnTo>
                          <a:pt x="0" y="124"/>
                        </a:lnTo>
                        <a:lnTo>
                          <a:pt x="6" y="134"/>
                        </a:lnTo>
                        <a:lnTo>
                          <a:pt x="536" y="14"/>
                        </a:lnTo>
                        <a:close/>
                      </a:path>
                    </a:pathLst>
                  </a:custGeom>
                  <a:solidFill>
                    <a:srgbClr val="95AEB4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2" name="Freeform 1461"/>
                  <p:cNvSpPr>
                    <a:spLocks/>
                  </p:cNvSpPr>
                  <p:nvPr/>
                </p:nvSpPr>
                <p:spPr bwMode="auto">
                  <a:xfrm>
                    <a:off x="3418" y="1533"/>
                    <a:ext cx="1230" cy="310"/>
                  </a:xfrm>
                  <a:custGeom>
                    <a:avLst/>
                    <a:gdLst>
                      <a:gd name="T0" fmla="*/ 32 w 540"/>
                      <a:gd name="T1" fmla="*/ 136 h 136"/>
                      <a:gd name="T2" fmla="*/ 500 w 540"/>
                      <a:gd name="T3" fmla="*/ 136 h 136"/>
                      <a:gd name="T4" fmla="*/ 500 w 540"/>
                      <a:gd name="T5" fmla="*/ 136 h 136"/>
                      <a:gd name="T6" fmla="*/ 508 w 540"/>
                      <a:gd name="T7" fmla="*/ 136 h 136"/>
                      <a:gd name="T8" fmla="*/ 516 w 540"/>
                      <a:gd name="T9" fmla="*/ 134 h 136"/>
                      <a:gd name="T10" fmla="*/ 522 w 540"/>
                      <a:gd name="T11" fmla="*/ 130 h 136"/>
                      <a:gd name="T12" fmla="*/ 528 w 540"/>
                      <a:gd name="T13" fmla="*/ 126 h 136"/>
                      <a:gd name="T14" fmla="*/ 532 w 540"/>
                      <a:gd name="T15" fmla="*/ 120 h 136"/>
                      <a:gd name="T16" fmla="*/ 536 w 540"/>
                      <a:gd name="T17" fmla="*/ 114 h 136"/>
                      <a:gd name="T18" fmla="*/ 538 w 540"/>
                      <a:gd name="T19" fmla="*/ 106 h 136"/>
                      <a:gd name="T20" fmla="*/ 540 w 540"/>
                      <a:gd name="T21" fmla="*/ 98 h 136"/>
                      <a:gd name="T22" fmla="*/ 540 w 540"/>
                      <a:gd name="T23" fmla="*/ 26 h 136"/>
                      <a:gd name="T24" fmla="*/ 540 w 540"/>
                      <a:gd name="T25" fmla="*/ 26 h 136"/>
                      <a:gd name="T26" fmla="*/ 538 w 540"/>
                      <a:gd name="T27" fmla="*/ 18 h 136"/>
                      <a:gd name="T28" fmla="*/ 536 w 540"/>
                      <a:gd name="T29" fmla="*/ 12 h 136"/>
                      <a:gd name="T30" fmla="*/ 530 w 540"/>
                      <a:gd name="T31" fmla="*/ 0 h 136"/>
                      <a:gd name="T32" fmla="*/ 0 w 540"/>
                      <a:gd name="T33" fmla="*/ 120 h 136"/>
                      <a:gd name="T34" fmla="*/ 0 w 540"/>
                      <a:gd name="T35" fmla="*/ 120 h 136"/>
                      <a:gd name="T36" fmla="*/ 0 w 540"/>
                      <a:gd name="T37" fmla="*/ 120 h 136"/>
                      <a:gd name="T38" fmla="*/ 6 w 540"/>
                      <a:gd name="T39" fmla="*/ 126 h 136"/>
                      <a:gd name="T40" fmla="*/ 12 w 540"/>
                      <a:gd name="T41" fmla="*/ 132 h 136"/>
                      <a:gd name="T42" fmla="*/ 22 w 540"/>
                      <a:gd name="T43" fmla="*/ 136 h 136"/>
                      <a:gd name="T44" fmla="*/ 32 w 540"/>
                      <a:gd name="T45" fmla="*/ 136 h 136"/>
                      <a:gd name="T46" fmla="*/ 32 w 540"/>
                      <a:gd name="T47" fmla="*/ 136 h 1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540"/>
                      <a:gd name="T73" fmla="*/ 0 h 136"/>
                      <a:gd name="T74" fmla="*/ 540 w 540"/>
                      <a:gd name="T75" fmla="*/ 136 h 1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540" h="136">
                        <a:moveTo>
                          <a:pt x="32" y="136"/>
                        </a:moveTo>
                        <a:lnTo>
                          <a:pt x="500" y="136"/>
                        </a:lnTo>
                        <a:lnTo>
                          <a:pt x="508" y="136"/>
                        </a:lnTo>
                        <a:lnTo>
                          <a:pt x="516" y="134"/>
                        </a:lnTo>
                        <a:lnTo>
                          <a:pt x="522" y="130"/>
                        </a:lnTo>
                        <a:lnTo>
                          <a:pt x="528" y="126"/>
                        </a:lnTo>
                        <a:lnTo>
                          <a:pt x="532" y="120"/>
                        </a:lnTo>
                        <a:lnTo>
                          <a:pt x="536" y="114"/>
                        </a:lnTo>
                        <a:lnTo>
                          <a:pt x="538" y="106"/>
                        </a:lnTo>
                        <a:lnTo>
                          <a:pt x="540" y="98"/>
                        </a:lnTo>
                        <a:lnTo>
                          <a:pt x="540" y="26"/>
                        </a:lnTo>
                        <a:lnTo>
                          <a:pt x="538" y="18"/>
                        </a:lnTo>
                        <a:lnTo>
                          <a:pt x="536" y="12"/>
                        </a:lnTo>
                        <a:lnTo>
                          <a:pt x="530" y="0"/>
                        </a:lnTo>
                        <a:lnTo>
                          <a:pt x="0" y="120"/>
                        </a:lnTo>
                        <a:lnTo>
                          <a:pt x="6" y="126"/>
                        </a:lnTo>
                        <a:lnTo>
                          <a:pt x="12" y="132"/>
                        </a:lnTo>
                        <a:lnTo>
                          <a:pt x="22" y="136"/>
                        </a:lnTo>
                        <a:lnTo>
                          <a:pt x="32" y="136"/>
                        </a:lnTo>
                        <a:close/>
                      </a:path>
                    </a:pathLst>
                  </a:custGeom>
                  <a:solidFill>
                    <a:srgbClr val="33535B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3" name="Freeform 1462"/>
                  <p:cNvSpPr>
                    <a:spLocks/>
                  </p:cNvSpPr>
                  <p:nvPr/>
                </p:nvSpPr>
                <p:spPr bwMode="auto">
                  <a:xfrm>
                    <a:off x="3441" y="1538"/>
                    <a:ext cx="1171" cy="269"/>
                  </a:xfrm>
                  <a:custGeom>
                    <a:avLst/>
                    <a:gdLst>
                      <a:gd name="T0" fmla="*/ 0 w 514"/>
                      <a:gd name="T1" fmla="*/ 96 h 118"/>
                      <a:gd name="T2" fmla="*/ 0 w 514"/>
                      <a:gd name="T3" fmla="*/ 24 h 118"/>
                      <a:gd name="T4" fmla="*/ 0 w 514"/>
                      <a:gd name="T5" fmla="*/ 24 h 118"/>
                      <a:gd name="T6" fmla="*/ 0 w 514"/>
                      <a:gd name="T7" fmla="*/ 14 h 118"/>
                      <a:gd name="T8" fmla="*/ 6 w 514"/>
                      <a:gd name="T9" fmla="*/ 8 h 118"/>
                      <a:gd name="T10" fmla="*/ 12 w 514"/>
                      <a:gd name="T11" fmla="*/ 2 h 118"/>
                      <a:gd name="T12" fmla="*/ 22 w 514"/>
                      <a:gd name="T13" fmla="*/ 0 h 118"/>
                      <a:gd name="T14" fmla="*/ 490 w 514"/>
                      <a:gd name="T15" fmla="*/ 0 h 118"/>
                      <a:gd name="T16" fmla="*/ 490 w 514"/>
                      <a:gd name="T17" fmla="*/ 0 h 118"/>
                      <a:gd name="T18" fmla="*/ 500 w 514"/>
                      <a:gd name="T19" fmla="*/ 2 h 118"/>
                      <a:gd name="T20" fmla="*/ 506 w 514"/>
                      <a:gd name="T21" fmla="*/ 8 h 118"/>
                      <a:gd name="T22" fmla="*/ 512 w 514"/>
                      <a:gd name="T23" fmla="*/ 14 h 118"/>
                      <a:gd name="T24" fmla="*/ 514 w 514"/>
                      <a:gd name="T25" fmla="*/ 24 h 118"/>
                      <a:gd name="T26" fmla="*/ 514 w 514"/>
                      <a:gd name="T27" fmla="*/ 96 h 118"/>
                      <a:gd name="T28" fmla="*/ 514 w 514"/>
                      <a:gd name="T29" fmla="*/ 96 h 118"/>
                      <a:gd name="T30" fmla="*/ 512 w 514"/>
                      <a:gd name="T31" fmla="*/ 106 h 118"/>
                      <a:gd name="T32" fmla="*/ 506 w 514"/>
                      <a:gd name="T33" fmla="*/ 112 h 118"/>
                      <a:gd name="T34" fmla="*/ 500 w 514"/>
                      <a:gd name="T35" fmla="*/ 118 h 118"/>
                      <a:gd name="T36" fmla="*/ 490 w 514"/>
                      <a:gd name="T37" fmla="*/ 118 h 118"/>
                      <a:gd name="T38" fmla="*/ 22 w 514"/>
                      <a:gd name="T39" fmla="*/ 118 h 118"/>
                      <a:gd name="T40" fmla="*/ 22 w 514"/>
                      <a:gd name="T41" fmla="*/ 118 h 118"/>
                      <a:gd name="T42" fmla="*/ 12 w 514"/>
                      <a:gd name="T43" fmla="*/ 118 h 118"/>
                      <a:gd name="T44" fmla="*/ 6 w 514"/>
                      <a:gd name="T45" fmla="*/ 112 h 118"/>
                      <a:gd name="T46" fmla="*/ 0 w 514"/>
                      <a:gd name="T47" fmla="*/ 106 h 118"/>
                      <a:gd name="T48" fmla="*/ 0 w 514"/>
                      <a:gd name="T49" fmla="*/ 96 h 118"/>
                      <a:gd name="T50" fmla="*/ 0 w 514"/>
                      <a:gd name="T51" fmla="*/ 96 h 118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14"/>
                      <a:gd name="T79" fmla="*/ 0 h 118"/>
                      <a:gd name="T80" fmla="*/ 514 w 514"/>
                      <a:gd name="T81" fmla="*/ 118 h 118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14" h="118">
                        <a:moveTo>
                          <a:pt x="0" y="96"/>
                        </a:moveTo>
                        <a:lnTo>
                          <a:pt x="0" y="24"/>
                        </a:lnTo>
                        <a:lnTo>
                          <a:pt x="0" y="14"/>
                        </a:lnTo>
                        <a:lnTo>
                          <a:pt x="6" y="8"/>
                        </a:lnTo>
                        <a:lnTo>
                          <a:pt x="12" y="2"/>
                        </a:lnTo>
                        <a:lnTo>
                          <a:pt x="22" y="0"/>
                        </a:lnTo>
                        <a:lnTo>
                          <a:pt x="490" y="0"/>
                        </a:lnTo>
                        <a:lnTo>
                          <a:pt x="500" y="2"/>
                        </a:lnTo>
                        <a:lnTo>
                          <a:pt x="506" y="8"/>
                        </a:lnTo>
                        <a:lnTo>
                          <a:pt x="512" y="14"/>
                        </a:lnTo>
                        <a:lnTo>
                          <a:pt x="514" y="24"/>
                        </a:lnTo>
                        <a:lnTo>
                          <a:pt x="514" y="96"/>
                        </a:lnTo>
                        <a:lnTo>
                          <a:pt x="512" y="106"/>
                        </a:lnTo>
                        <a:lnTo>
                          <a:pt x="506" y="112"/>
                        </a:lnTo>
                        <a:lnTo>
                          <a:pt x="500" y="118"/>
                        </a:lnTo>
                        <a:lnTo>
                          <a:pt x="490" y="118"/>
                        </a:lnTo>
                        <a:lnTo>
                          <a:pt x="22" y="118"/>
                        </a:lnTo>
                        <a:lnTo>
                          <a:pt x="12" y="118"/>
                        </a:lnTo>
                        <a:lnTo>
                          <a:pt x="6" y="112"/>
                        </a:lnTo>
                        <a:lnTo>
                          <a:pt x="0" y="106"/>
                        </a:lnTo>
                        <a:lnTo>
                          <a:pt x="0" y="96"/>
                        </a:lnTo>
                        <a:close/>
                      </a:path>
                    </a:pathLst>
                  </a:custGeom>
                  <a:solidFill>
                    <a:srgbClr val="33535B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4" name="Freeform 1473"/>
                  <p:cNvSpPr>
                    <a:spLocks/>
                  </p:cNvSpPr>
                  <p:nvPr/>
                </p:nvSpPr>
                <p:spPr bwMode="auto">
                  <a:xfrm>
                    <a:off x="3468" y="1565"/>
                    <a:ext cx="1117" cy="215"/>
                  </a:xfrm>
                  <a:custGeom>
                    <a:avLst/>
                    <a:gdLst>
                      <a:gd name="T0" fmla="*/ 0 w 490"/>
                      <a:gd name="T1" fmla="*/ 84 h 94"/>
                      <a:gd name="T2" fmla="*/ 0 w 490"/>
                      <a:gd name="T3" fmla="*/ 12 h 94"/>
                      <a:gd name="T4" fmla="*/ 0 w 490"/>
                      <a:gd name="T5" fmla="*/ 12 h 94"/>
                      <a:gd name="T6" fmla="*/ 0 w 490"/>
                      <a:gd name="T7" fmla="*/ 8 h 94"/>
                      <a:gd name="T8" fmla="*/ 2 w 490"/>
                      <a:gd name="T9" fmla="*/ 4 h 94"/>
                      <a:gd name="T10" fmla="*/ 6 w 490"/>
                      <a:gd name="T11" fmla="*/ 2 h 94"/>
                      <a:gd name="T12" fmla="*/ 10 w 490"/>
                      <a:gd name="T13" fmla="*/ 0 h 94"/>
                      <a:gd name="T14" fmla="*/ 478 w 490"/>
                      <a:gd name="T15" fmla="*/ 0 h 94"/>
                      <a:gd name="T16" fmla="*/ 478 w 490"/>
                      <a:gd name="T17" fmla="*/ 0 h 94"/>
                      <a:gd name="T18" fmla="*/ 482 w 490"/>
                      <a:gd name="T19" fmla="*/ 2 h 94"/>
                      <a:gd name="T20" fmla="*/ 486 w 490"/>
                      <a:gd name="T21" fmla="*/ 4 h 94"/>
                      <a:gd name="T22" fmla="*/ 488 w 490"/>
                      <a:gd name="T23" fmla="*/ 8 h 94"/>
                      <a:gd name="T24" fmla="*/ 490 w 490"/>
                      <a:gd name="T25" fmla="*/ 12 h 94"/>
                      <a:gd name="T26" fmla="*/ 490 w 490"/>
                      <a:gd name="T27" fmla="*/ 84 h 94"/>
                      <a:gd name="T28" fmla="*/ 490 w 490"/>
                      <a:gd name="T29" fmla="*/ 84 h 94"/>
                      <a:gd name="T30" fmla="*/ 488 w 490"/>
                      <a:gd name="T31" fmla="*/ 88 h 94"/>
                      <a:gd name="T32" fmla="*/ 486 w 490"/>
                      <a:gd name="T33" fmla="*/ 92 h 94"/>
                      <a:gd name="T34" fmla="*/ 482 w 490"/>
                      <a:gd name="T35" fmla="*/ 94 h 94"/>
                      <a:gd name="T36" fmla="*/ 478 w 490"/>
                      <a:gd name="T37" fmla="*/ 94 h 94"/>
                      <a:gd name="T38" fmla="*/ 10 w 490"/>
                      <a:gd name="T39" fmla="*/ 94 h 94"/>
                      <a:gd name="T40" fmla="*/ 10 w 490"/>
                      <a:gd name="T41" fmla="*/ 94 h 94"/>
                      <a:gd name="T42" fmla="*/ 6 w 490"/>
                      <a:gd name="T43" fmla="*/ 94 h 94"/>
                      <a:gd name="T44" fmla="*/ 2 w 490"/>
                      <a:gd name="T45" fmla="*/ 92 h 94"/>
                      <a:gd name="T46" fmla="*/ 0 w 490"/>
                      <a:gd name="T47" fmla="*/ 88 h 94"/>
                      <a:gd name="T48" fmla="*/ 0 w 490"/>
                      <a:gd name="T49" fmla="*/ 84 h 94"/>
                      <a:gd name="T50" fmla="*/ 0 w 490"/>
                      <a:gd name="T51" fmla="*/ 84 h 94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90"/>
                      <a:gd name="T79" fmla="*/ 0 h 94"/>
                      <a:gd name="T80" fmla="*/ 490 w 490"/>
                      <a:gd name="T81" fmla="*/ 94 h 94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90" h="94">
                        <a:moveTo>
                          <a:pt x="0" y="84"/>
                        </a:move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2"/>
                        </a:lnTo>
                        <a:lnTo>
                          <a:pt x="10" y="0"/>
                        </a:lnTo>
                        <a:lnTo>
                          <a:pt x="478" y="0"/>
                        </a:lnTo>
                        <a:lnTo>
                          <a:pt x="482" y="2"/>
                        </a:lnTo>
                        <a:lnTo>
                          <a:pt x="486" y="4"/>
                        </a:lnTo>
                        <a:lnTo>
                          <a:pt x="488" y="8"/>
                        </a:lnTo>
                        <a:lnTo>
                          <a:pt x="490" y="12"/>
                        </a:lnTo>
                        <a:lnTo>
                          <a:pt x="490" y="84"/>
                        </a:lnTo>
                        <a:lnTo>
                          <a:pt x="488" y="88"/>
                        </a:lnTo>
                        <a:lnTo>
                          <a:pt x="486" y="92"/>
                        </a:lnTo>
                        <a:lnTo>
                          <a:pt x="482" y="94"/>
                        </a:lnTo>
                        <a:lnTo>
                          <a:pt x="478" y="94"/>
                        </a:lnTo>
                        <a:lnTo>
                          <a:pt x="10" y="94"/>
                        </a:lnTo>
                        <a:lnTo>
                          <a:pt x="6" y="94"/>
                        </a:lnTo>
                        <a:lnTo>
                          <a:pt x="2" y="92"/>
                        </a:lnTo>
                        <a:lnTo>
                          <a:pt x="0" y="88"/>
                        </a:lnTo>
                        <a:lnTo>
                          <a:pt x="0" y="84"/>
                        </a:lnTo>
                        <a:close/>
                      </a:path>
                    </a:pathLst>
                  </a:custGeom>
                  <a:solidFill>
                    <a:srgbClr val="88928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5" name="Freeform 1474"/>
                  <p:cNvSpPr>
                    <a:spLocks noEditPoints="1"/>
                  </p:cNvSpPr>
                  <p:nvPr/>
                </p:nvSpPr>
                <p:spPr bwMode="auto">
                  <a:xfrm>
                    <a:off x="3436" y="1533"/>
                    <a:ext cx="1181" cy="278"/>
                  </a:xfrm>
                  <a:custGeom>
                    <a:avLst/>
                    <a:gdLst>
                      <a:gd name="T0" fmla="*/ 24 w 518"/>
                      <a:gd name="T1" fmla="*/ 0 h 122"/>
                      <a:gd name="T2" fmla="*/ 24 w 518"/>
                      <a:gd name="T3" fmla="*/ 0 h 122"/>
                      <a:gd name="T4" fmla="*/ 14 w 518"/>
                      <a:gd name="T5" fmla="*/ 2 h 122"/>
                      <a:gd name="T6" fmla="*/ 6 w 518"/>
                      <a:gd name="T7" fmla="*/ 8 h 122"/>
                      <a:gd name="T8" fmla="*/ 0 w 518"/>
                      <a:gd name="T9" fmla="*/ 16 h 122"/>
                      <a:gd name="T10" fmla="*/ 0 w 518"/>
                      <a:gd name="T11" fmla="*/ 26 h 122"/>
                      <a:gd name="T12" fmla="*/ 0 w 518"/>
                      <a:gd name="T13" fmla="*/ 98 h 122"/>
                      <a:gd name="T14" fmla="*/ 0 w 518"/>
                      <a:gd name="T15" fmla="*/ 98 h 122"/>
                      <a:gd name="T16" fmla="*/ 0 w 518"/>
                      <a:gd name="T17" fmla="*/ 108 h 122"/>
                      <a:gd name="T18" fmla="*/ 6 w 518"/>
                      <a:gd name="T19" fmla="*/ 116 h 122"/>
                      <a:gd name="T20" fmla="*/ 14 w 518"/>
                      <a:gd name="T21" fmla="*/ 122 h 122"/>
                      <a:gd name="T22" fmla="*/ 24 w 518"/>
                      <a:gd name="T23" fmla="*/ 122 h 122"/>
                      <a:gd name="T24" fmla="*/ 492 w 518"/>
                      <a:gd name="T25" fmla="*/ 122 h 122"/>
                      <a:gd name="T26" fmla="*/ 492 w 518"/>
                      <a:gd name="T27" fmla="*/ 122 h 122"/>
                      <a:gd name="T28" fmla="*/ 502 w 518"/>
                      <a:gd name="T29" fmla="*/ 122 h 122"/>
                      <a:gd name="T30" fmla="*/ 510 w 518"/>
                      <a:gd name="T31" fmla="*/ 116 h 122"/>
                      <a:gd name="T32" fmla="*/ 516 w 518"/>
                      <a:gd name="T33" fmla="*/ 108 h 122"/>
                      <a:gd name="T34" fmla="*/ 518 w 518"/>
                      <a:gd name="T35" fmla="*/ 98 h 122"/>
                      <a:gd name="T36" fmla="*/ 518 w 518"/>
                      <a:gd name="T37" fmla="*/ 26 h 122"/>
                      <a:gd name="T38" fmla="*/ 518 w 518"/>
                      <a:gd name="T39" fmla="*/ 26 h 122"/>
                      <a:gd name="T40" fmla="*/ 516 w 518"/>
                      <a:gd name="T41" fmla="*/ 16 h 122"/>
                      <a:gd name="T42" fmla="*/ 510 w 518"/>
                      <a:gd name="T43" fmla="*/ 8 h 122"/>
                      <a:gd name="T44" fmla="*/ 502 w 518"/>
                      <a:gd name="T45" fmla="*/ 2 h 122"/>
                      <a:gd name="T46" fmla="*/ 492 w 518"/>
                      <a:gd name="T47" fmla="*/ 0 h 122"/>
                      <a:gd name="T48" fmla="*/ 24 w 518"/>
                      <a:gd name="T49" fmla="*/ 0 h 122"/>
                      <a:gd name="T50" fmla="*/ 14 w 518"/>
                      <a:gd name="T51" fmla="*/ 98 h 122"/>
                      <a:gd name="T52" fmla="*/ 14 w 518"/>
                      <a:gd name="T53" fmla="*/ 26 h 122"/>
                      <a:gd name="T54" fmla="*/ 14 w 518"/>
                      <a:gd name="T55" fmla="*/ 26 h 122"/>
                      <a:gd name="T56" fmla="*/ 14 w 518"/>
                      <a:gd name="T57" fmla="*/ 22 h 122"/>
                      <a:gd name="T58" fmla="*/ 16 w 518"/>
                      <a:gd name="T59" fmla="*/ 18 h 122"/>
                      <a:gd name="T60" fmla="*/ 20 w 518"/>
                      <a:gd name="T61" fmla="*/ 16 h 122"/>
                      <a:gd name="T62" fmla="*/ 24 w 518"/>
                      <a:gd name="T63" fmla="*/ 14 h 122"/>
                      <a:gd name="T64" fmla="*/ 492 w 518"/>
                      <a:gd name="T65" fmla="*/ 14 h 122"/>
                      <a:gd name="T66" fmla="*/ 492 w 518"/>
                      <a:gd name="T67" fmla="*/ 14 h 122"/>
                      <a:gd name="T68" fmla="*/ 496 w 518"/>
                      <a:gd name="T69" fmla="*/ 16 h 122"/>
                      <a:gd name="T70" fmla="*/ 500 w 518"/>
                      <a:gd name="T71" fmla="*/ 18 h 122"/>
                      <a:gd name="T72" fmla="*/ 502 w 518"/>
                      <a:gd name="T73" fmla="*/ 22 h 122"/>
                      <a:gd name="T74" fmla="*/ 504 w 518"/>
                      <a:gd name="T75" fmla="*/ 26 h 122"/>
                      <a:gd name="T76" fmla="*/ 504 w 518"/>
                      <a:gd name="T77" fmla="*/ 98 h 122"/>
                      <a:gd name="T78" fmla="*/ 504 w 518"/>
                      <a:gd name="T79" fmla="*/ 98 h 122"/>
                      <a:gd name="T80" fmla="*/ 502 w 518"/>
                      <a:gd name="T81" fmla="*/ 102 h 122"/>
                      <a:gd name="T82" fmla="*/ 500 w 518"/>
                      <a:gd name="T83" fmla="*/ 106 h 122"/>
                      <a:gd name="T84" fmla="*/ 496 w 518"/>
                      <a:gd name="T85" fmla="*/ 108 h 122"/>
                      <a:gd name="T86" fmla="*/ 492 w 518"/>
                      <a:gd name="T87" fmla="*/ 108 h 122"/>
                      <a:gd name="T88" fmla="*/ 24 w 518"/>
                      <a:gd name="T89" fmla="*/ 108 h 122"/>
                      <a:gd name="T90" fmla="*/ 24 w 518"/>
                      <a:gd name="T91" fmla="*/ 108 h 122"/>
                      <a:gd name="T92" fmla="*/ 20 w 518"/>
                      <a:gd name="T93" fmla="*/ 108 h 122"/>
                      <a:gd name="T94" fmla="*/ 16 w 518"/>
                      <a:gd name="T95" fmla="*/ 106 h 122"/>
                      <a:gd name="T96" fmla="*/ 14 w 518"/>
                      <a:gd name="T97" fmla="*/ 102 h 122"/>
                      <a:gd name="T98" fmla="*/ 14 w 518"/>
                      <a:gd name="T99" fmla="*/ 98 h 122"/>
                      <a:gd name="T100" fmla="*/ 14 w 518"/>
                      <a:gd name="T101" fmla="*/ 98 h 122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518"/>
                      <a:gd name="T154" fmla="*/ 0 h 122"/>
                      <a:gd name="T155" fmla="*/ 518 w 518"/>
                      <a:gd name="T156" fmla="*/ 122 h 122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518" h="122">
                        <a:moveTo>
                          <a:pt x="24" y="0"/>
                        </a:moveTo>
                        <a:lnTo>
                          <a:pt x="24" y="0"/>
                        </a:lnTo>
                        <a:lnTo>
                          <a:pt x="14" y="2"/>
                        </a:lnTo>
                        <a:lnTo>
                          <a:pt x="6" y="8"/>
                        </a:lnTo>
                        <a:lnTo>
                          <a:pt x="0" y="16"/>
                        </a:lnTo>
                        <a:lnTo>
                          <a:pt x="0" y="26"/>
                        </a:lnTo>
                        <a:lnTo>
                          <a:pt x="0" y="98"/>
                        </a:lnTo>
                        <a:lnTo>
                          <a:pt x="0" y="108"/>
                        </a:lnTo>
                        <a:lnTo>
                          <a:pt x="6" y="116"/>
                        </a:lnTo>
                        <a:lnTo>
                          <a:pt x="14" y="122"/>
                        </a:lnTo>
                        <a:lnTo>
                          <a:pt x="24" y="122"/>
                        </a:lnTo>
                        <a:lnTo>
                          <a:pt x="492" y="122"/>
                        </a:lnTo>
                        <a:lnTo>
                          <a:pt x="502" y="122"/>
                        </a:lnTo>
                        <a:lnTo>
                          <a:pt x="510" y="116"/>
                        </a:lnTo>
                        <a:lnTo>
                          <a:pt x="516" y="108"/>
                        </a:lnTo>
                        <a:lnTo>
                          <a:pt x="518" y="98"/>
                        </a:lnTo>
                        <a:lnTo>
                          <a:pt x="518" y="26"/>
                        </a:lnTo>
                        <a:lnTo>
                          <a:pt x="516" y="16"/>
                        </a:lnTo>
                        <a:lnTo>
                          <a:pt x="510" y="8"/>
                        </a:lnTo>
                        <a:lnTo>
                          <a:pt x="502" y="2"/>
                        </a:lnTo>
                        <a:lnTo>
                          <a:pt x="492" y="0"/>
                        </a:lnTo>
                        <a:lnTo>
                          <a:pt x="24" y="0"/>
                        </a:lnTo>
                        <a:close/>
                        <a:moveTo>
                          <a:pt x="14" y="98"/>
                        </a:moveTo>
                        <a:lnTo>
                          <a:pt x="14" y="26"/>
                        </a:lnTo>
                        <a:lnTo>
                          <a:pt x="14" y="22"/>
                        </a:lnTo>
                        <a:lnTo>
                          <a:pt x="16" y="18"/>
                        </a:lnTo>
                        <a:lnTo>
                          <a:pt x="20" y="16"/>
                        </a:lnTo>
                        <a:lnTo>
                          <a:pt x="24" y="14"/>
                        </a:lnTo>
                        <a:lnTo>
                          <a:pt x="492" y="14"/>
                        </a:lnTo>
                        <a:lnTo>
                          <a:pt x="496" y="16"/>
                        </a:lnTo>
                        <a:lnTo>
                          <a:pt x="500" y="18"/>
                        </a:lnTo>
                        <a:lnTo>
                          <a:pt x="502" y="22"/>
                        </a:lnTo>
                        <a:lnTo>
                          <a:pt x="504" y="26"/>
                        </a:lnTo>
                        <a:lnTo>
                          <a:pt x="504" y="98"/>
                        </a:lnTo>
                        <a:lnTo>
                          <a:pt x="502" y="102"/>
                        </a:lnTo>
                        <a:lnTo>
                          <a:pt x="500" y="106"/>
                        </a:lnTo>
                        <a:lnTo>
                          <a:pt x="496" y="108"/>
                        </a:lnTo>
                        <a:lnTo>
                          <a:pt x="492" y="108"/>
                        </a:lnTo>
                        <a:lnTo>
                          <a:pt x="24" y="108"/>
                        </a:lnTo>
                        <a:lnTo>
                          <a:pt x="20" y="108"/>
                        </a:lnTo>
                        <a:lnTo>
                          <a:pt x="16" y="106"/>
                        </a:lnTo>
                        <a:lnTo>
                          <a:pt x="14" y="102"/>
                        </a:lnTo>
                        <a:lnTo>
                          <a:pt x="14" y="9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6" name="Freeform 1483"/>
                  <p:cNvSpPr>
                    <a:spLocks/>
                  </p:cNvSpPr>
                  <p:nvPr/>
                </p:nvSpPr>
                <p:spPr bwMode="auto">
                  <a:xfrm>
                    <a:off x="3810" y="1593"/>
                    <a:ext cx="747" cy="159"/>
                  </a:xfrm>
                  <a:custGeom>
                    <a:avLst/>
                    <a:gdLst>
                      <a:gd name="T0" fmla="*/ 56 w 328"/>
                      <a:gd name="T1" fmla="*/ 70 h 70"/>
                      <a:gd name="T2" fmla="*/ 56 w 328"/>
                      <a:gd name="T3" fmla="*/ 70 h 70"/>
                      <a:gd name="T4" fmla="*/ 328 w 328"/>
                      <a:gd name="T5" fmla="*/ 70 h 70"/>
                      <a:gd name="T6" fmla="*/ 328 w 328"/>
                      <a:gd name="T7" fmla="*/ 70 h 70"/>
                      <a:gd name="T8" fmla="*/ 328 w 328"/>
                      <a:gd name="T9" fmla="*/ 0 h 70"/>
                      <a:gd name="T10" fmla="*/ 328 w 328"/>
                      <a:gd name="T11" fmla="*/ 0 h 70"/>
                      <a:gd name="T12" fmla="*/ 0 w 328"/>
                      <a:gd name="T13" fmla="*/ 0 h 70"/>
                      <a:gd name="T14" fmla="*/ 0 w 328"/>
                      <a:gd name="T15" fmla="*/ 0 h 70"/>
                      <a:gd name="T16" fmla="*/ 12 w 328"/>
                      <a:gd name="T17" fmla="*/ 20 h 70"/>
                      <a:gd name="T18" fmla="*/ 24 w 328"/>
                      <a:gd name="T19" fmla="*/ 38 h 70"/>
                      <a:gd name="T20" fmla="*/ 40 w 328"/>
                      <a:gd name="T21" fmla="*/ 56 h 70"/>
                      <a:gd name="T22" fmla="*/ 56 w 328"/>
                      <a:gd name="T23" fmla="*/ 70 h 70"/>
                      <a:gd name="T24" fmla="*/ 56 w 328"/>
                      <a:gd name="T25" fmla="*/ 70 h 7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28"/>
                      <a:gd name="T40" fmla="*/ 0 h 70"/>
                      <a:gd name="T41" fmla="*/ 328 w 328"/>
                      <a:gd name="T42" fmla="*/ 70 h 70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28" h="70">
                        <a:moveTo>
                          <a:pt x="56" y="70"/>
                        </a:moveTo>
                        <a:lnTo>
                          <a:pt x="56" y="70"/>
                        </a:lnTo>
                        <a:lnTo>
                          <a:pt x="328" y="70"/>
                        </a:lnTo>
                        <a:lnTo>
                          <a:pt x="328" y="0"/>
                        </a:lnTo>
                        <a:lnTo>
                          <a:pt x="0" y="0"/>
                        </a:lnTo>
                        <a:lnTo>
                          <a:pt x="12" y="20"/>
                        </a:lnTo>
                        <a:lnTo>
                          <a:pt x="24" y="38"/>
                        </a:lnTo>
                        <a:lnTo>
                          <a:pt x="40" y="56"/>
                        </a:lnTo>
                        <a:lnTo>
                          <a:pt x="56" y="70"/>
                        </a:lnTo>
                        <a:close/>
                      </a:path>
                    </a:pathLst>
                  </a:custGeom>
                  <a:solidFill>
                    <a:srgbClr val="A0AC9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" name="Freeform 1484"/>
                  <p:cNvSpPr>
                    <a:spLocks/>
                  </p:cNvSpPr>
                  <p:nvPr/>
                </p:nvSpPr>
                <p:spPr bwMode="auto">
                  <a:xfrm>
                    <a:off x="3518" y="1606"/>
                    <a:ext cx="64" cy="64"/>
                  </a:xfrm>
                  <a:custGeom>
                    <a:avLst/>
                    <a:gdLst>
                      <a:gd name="T0" fmla="*/ 28 w 28"/>
                      <a:gd name="T1" fmla="*/ 14 h 28"/>
                      <a:gd name="T2" fmla="*/ 28 w 28"/>
                      <a:gd name="T3" fmla="*/ 14 h 28"/>
                      <a:gd name="T4" fmla="*/ 28 w 28"/>
                      <a:gd name="T5" fmla="*/ 20 h 28"/>
                      <a:gd name="T6" fmla="*/ 24 w 28"/>
                      <a:gd name="T7" fmla="*/ 24 h 28"/>
                      <a:gd name="T8" fmla="*/ 20 w 28"/>
                      <a:gd name="T9" fmla="*/ 26 h 28"/>
                      <a:gd name="T10" fmla="*/ 14 w 28"/>
                      <a:gd name="T11" fmla="*/ 28 h 28"/>
                      <a:gd name="T12" fmla="*/ 14 w 28"/>
                      <a:gd name="T13" fmla="*/ 28 h 28"/>
                      <a:gd name="T14" fmla="*/ 8 w 28"/>
                      <a:gd name="T15" fmla="*/ 26 h 28"/>
                      <a:gd name="T16" fmla="*/ 4 w 28"/>
                      <a:gd name="T17" fmla="*/ 24 h 28"/>
                      <a:gd name="T18" fmla="*/ 0 w 28"/>
                      <a:gd name="T19" fmla="*/ 20 h 28"/>
                      <a:gd name="T20" fmla="*/ 0 w 28"/>
                      <a:gd name="T21" fmla="*/ 14 h 28"/>
                      <a:gd name="T22" fmla="*/ 0 w 28"/>
                      <a:gd name="T23" fmla="*/ 14 h 28"/>
                      <a:gd name="T24" fmla="*/ 0 w 28"/>
                      <a:gd name="T25" fmla="*/ 8 h 28"/>
                      <a:gd name="T26" fmla="*/ 4 w 28"/>
                      <a:gd name="T27" fmla="*/ 4 h 28"/>
                      <a:gd name="T28" fmla="*/ 8 w 28"/>
                      <a:gd name="T29" fmla="*/ 2 h 28"/>
                      <a:gd name="T30" fmla="*/ 14 w 28"/>
                      <a:gd name="T31" fmla="*/ 0 h 28"/>
                      <a:gd name="T32" fmla="*/ 14 w 28"/>
                      <a:gd name="T33" fmla="*/ 0 h 28"/>
                      <a:gd name="T34" fmla="*/ 20 w 28"/>
                      <a:gd name="T35" fmla="*/ 2 h 28"/>
                      <a:gd name="T36" fmla="*/ 24 w 28"/>
                      <a:gd name="T37" fmla="*/ 4 h 28"/>
                      <a:gd name="T38" fmla="*/ 28 w 28"/>
                      <a:gd name="T39" fmla="*/ 8 h 28"/>
                      <a:gd name="T40" fmla="*/ 28 w 28"/>
                      <a:gd name="T41" fmla="*/ 14 h 28"/>
                      <a:gd name="T42" fmla="*/ 28 w 28"/>
                      <a:gd name="T43" fmla="*/ 14 h 2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8"/>
                      <a:gd name="T67" fmla="*/ 0 h 28"/>
                      <a:gd name="T68" fmla="*/ 28 w 28"/>
                      <a:gd name="T69" fmla="*/ 28 h 28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8" h="28">
                        <a:moveTo>
                          <a:pt x="28" y="14"/>
                        </a:moveTo>
                        <a:lnTo>
                          <a:pt x="28" y="14"/>
                        </a:lnTo>
                        <a:lnTo>
                          <a:pt x="28" y="20"/>
                        </a:lnTo>
                        <a:lnTo>
                          <a:pt x="24" y="24"/>
                        </a:lnTo>
                        <a:lnTo>
                          <a:pt x="20" y="26"/>
                        </a:lnTo>
                        <a:lnTo>
                          <a:pt x="14" y="28"/>
                        </a:lnTo>
                        <a:lnTo>
                          <a:pt x="8" y="26"/>
                        </a:lnTo>
                        <a:lnTo>
                          <a:pt x="4" y="24"/>
                        </a:lnTo>
                        <a:lnTo>
                          <a:pt x="0" y="20"/>
                        </a:lnTo>
                        <a:lnTo>
                          <a:pt x="0" y="14"/>
                        </a:lnTo>
                        <a:lnTo>
                          <a:pt x="0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0" y="2"/>
                        </a:lnTo>
                        <a:lnTo>
                          <a:pt x="24" y="4"/>
                        </a:lnTo>
                        <a:lnTo>
                          <a:pt x="28" y="8"/>
                        </a:lnTo>
                        <a:lnTo>
                          <a:pt x="28" y="14"/>
                        </a:lnTo>
                        <a:close/>
                      </a:path>
                    </a:pathLst>
                  </a:custGeom>
                  <a:solidFill>
                    <a:srgbClr val="A0AC9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8" name="Freeform 1485"/>
                  <p:cNvSpPr>
                    <a:spLocks/>
                  </p:cNvSpPr>
                  <p:nvPr/>
                </p:nvSpPr>
                <p:spPr bwMode="auto">
                  <a:xfrm>
                    <a:off x="3591" y="1679"/>
                    <a:ext cx="41" cy="32"/>
                  </a:xfrm>
                  <a:custGeom>
                    <a:avLst/>
                    <a:gdLst>
                      <a:gd name="T0" fmla="*/ 18 w 18"/>
                      <a:gd name="T1" fmla="*/ 6 h 14"/>
                      <a:gd name="T2" fmla="*/ 18 w 18"/>
                      <a:gd name="T3" fmla="*/ 6 h 14"/>
                      <a:gd name="T4" fmla="*/ 16 w 18"/>
                      <a:gd name="T5" fmla="*/ 10 h 14"/>
                      <a:gd name="T6" fmla="*/ 14 w 18"/>
                      <a:gd name="T7" fmla="*/ 12 h 14"/>
                      <a:gd name="T8" fmla="*/ 12 w 18"/>
                      <a:gd name="T9" fmla="*/ 14 h 14"/>
                      <a:gd name="T10" fmla="*/ 8 w 18"/>
                      <a:gd name="T11" fmla="*/ 14 h 14"/>
                      <a:gd name="T12" fmla="*/ 8 w 18"/>
                      <a:gd name="T13" fmla="*/ 14 h 14"/>
                      <a:gd name="T14" fmla="*/ 6 w 18"/>
                      <a:gd name="T15" fmla="*/ 14 h 14"/>
                      <a:gd name="T16" fmla="*/ 2 w 18"/>
                      <a:gd name="T17" fmla="*/ 12 h 14"/>
                      <a:gd name="T18" fmla="*/ 0 w 18"/>
                      <a:gd name="T19" fmla="*/ 10 h 14"/>
                      <a:gd name="T20" fmla="*/ 0 w 18"/>
                      <a:gd name="T21" fmla="*/ 6 h 14"/>
                      <a:gd name="T22" fmla="*/ 0 w 18"/>
                      <a:gd name="T23" fmla="*/ 6 h 14"/>
                      <a:gd name="T24" fmla="*/ 0 w 18"/>
                      <a:gd name="T25" fmla="*/ 4 h 14"/>
                      <a:gd name="T26" fmla="*/ 2 w 18"/>
                      <a:gd name="T27" fmla="*/ 2 h 14"/>
                      <a:gd name="T28" fmla="*/ 6 w 18"/>
                      <a:gd name="T29" fmla="*/ 0 h 14"/>
                      <a:gd name="T30" fmla="*/ 8 w 18"/>
                      <a:gd name="T31" fmla="*/ 0 h 14"/>
                      <a:gd name="T32" fmla="*/ 8 w 18"/>
                      <a:gd name="T33" fmla="*/ 0 h 14"/>
                      <a:gd name="T34" fmla="*/ 12 w 18"/>
                      <a:gd name="T35" fmla="*/ 0 h 14"/>
                      <a:gd name="T36" fmla="*/ 14 w 18"/>
                      <a:gd name="T37" fmla="*/ 2 h 14"/>
                      <a:gd name="T38" fmla="*/ 16 w 18"/>
                      <a:gd name="T39" fmla="*/ 4 h 14"/>
                      <a:gd name="T40" fmla="*/ 18 w 18"/>
                      <a:gd name="T41" fmla="*/ 6 h 14"/>
                      <a:gd name="T42" fmla="*/ 18 w 18"/>
                      <a:gd name="T43" fmla="*/ 6 h 1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8"/>
                      <a:gd name="T67" fmla="*/ 0 h 14"/>
                      <a:gd name="T68" fmla="*/ 18 w 18"/>
                      <a:gd name="T69" fmla="*/ 14 h 1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8" h="14">
                        <a:moveTo>
                          <a:pt x="18" y="6"/>
                        </a:moveTo>
                        <a:lnTo>
                          <a:pt x="18" y="6"/>
                        </a:lnTo>
                        <a:lnTo>
                          <a:pt x="16" y="10"/>
                        </a:lnTo>
                        <a:lnTo>
                          <a:pt x="14" y="12"/>
                        </a:lnTo>
                        <a:lnTo>
                          <a:pt x="12" y="14"/>
                        </a:lnTo>
                        <a:lnTo>
                          <a:pt x="8" y="14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4"/>
                        </a:lnTo>
                        <a:lnTo>
                          <a:pt x="18" y="6"/>
                        </a:lnTo>
                        <a:close/>
                      </a:path>
                    </a:pathLst>
                  </a:custGeom>
                  <a:solidFill>
                    <a:srgbClr val="A0AC9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299" name="Group 1672"/>
                <p:cNvGrpSpPr>
                  <a:grpSpLocks/>
                </p:cNvGrpSpPr>
                <p:nvPr/>
              </p:nvGrpSpPr>
              <p:grpSpPr bwMode="auto">
                <a:xfrm>
                  <a:off x="3431" y="2199"/>
                  <a:ext cx="1172" cy="1166"/>
                  <a:chOff x="3431" y="2199"/>
                  <a:chExt cx="1172" cy="1166"/>
                </a:xfrm>
              </p:grpSpPr>
              <p:sp>
                <p:nvSpPr>
                  <p:cNvPr id="9301" name="Freeform 1455"/>
                  <p:cNvSpPr>
                    <a:spLocks/>
                  </p:cNvSpPr>
                  <p:nvPr/>
                </p:nvSpPr>
                <p:spPr bwMode="auto">
                  <a:xfrm>
                    <a:off x="3441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2" name="Freeform 1456"/>
                  <p:cNvSpPr>
                    <a:spLocks/>
                  </p:cNvSpPr>
                  <p:nvPr/>
                </p:nvSpPr>
                <p:spPr bwMode="auto">
                  <a:xfrm>
                    <a:off x="4179" y="2937"/>
                    <a:ext cx="182" cy="428"/>
                  </a:xfrm>
                  <a:custGeom>
                    <a:avLst/>
                    <a:gdLst>
                      <a:gd name="T0" fmla="*/ 16 w 80"/>
                      <a:gd name="T1" fmla="*/ 0 h 188"/>
                      <a:gd name="T2" fmla="*/ 16 w 80"/>
                      <a:gd name="T3" fmla="*/ 0 h 188"/>
                      <a:gd name="T4" fmla="*/ 10 w 80"/>
                      <a:gd name="T5" fmla="*/ 2 h 188"/>
                      <a:gd name="T6" fmla="*/ 4 w 80"/>
                      <a:gd name="T7" fmla="*/ 4 h 188"/>
                      <a:gd name="T8" fmla="*/ 2 w 80"/>
                      <a:gd name="T9" fmla="*/ 10 h 188"/>
                      <a:gd name="T10" fmla="*/ 0 w 80"/>
                      <a:gd name="T11" fmla="*/ 16 h 188"/>
                      <a:gd name="T12" fmla="*/ 0 w 80"/>
                      <a:gd name="T13" fmla="*/ 172 h 188"/>
                      <a:gd name="T14" fmla="*/ 0 w 80"/>
                      <a:gd name="T15" fmla="*/ 172 h 188"/>
                      <a:gd name="T16" fmla="*/ 2 w 80"/>
                      <a:gd name="T17" fmla="*/ 178 h 188"/>
                      <a:gd name="T18" fmla="*/ 4 w 80"/>
                      <a:gd name="T19" fmla="*/ 184 h 188"/>
                      <a:gd name="T20" fmla="*/ 10 w 80"/>
                      <a:gd name="T21" fmla="*/ 186 h 188"/>
                      <a:gd name="T22" fmla="*/ 16 w 80"/>
                      <a:gd name="T23" fmla="*/ 188 h 188"/>
                      <a:gd name="T24" fmla="*/ 64 w 80"/>
                      <a:gd name="T25" fmla="*/ 188 h 188"/>
                      <a:gd name="T26" fmla="*/ 64 w 80"/>
                      <a:gd name="T27" fmla="*/ 188 h 188"/>
                      <a:gd name="T28" fmla="*/ 70 w 80"/>
                      <a:gd name="T29" fmla="*/ 186 h 188"/>
                      <a:gd name="T30" fmla="*/ 76 w 80"/>
                      <a:gd name="T31" fmla="*/ 184 h 188"/>
                      <a:gd name="T32" fmla="*/ 78 w 80"/>
                      <a:gd name="T33" fmla="*/ 178 h 188"/>
                      <a:gd name="T34" fmla="*/ 80 w 80"/>
                      <a:gd name="T35" fmla="*/ 172 h 188"/>
                      <a:gd name="T36" fmla="*/ 80 w 80"/>
                      <a:gd name="T37" fmla="*/ 16 h 188"/>
                      <a:gd name="T38" fmla="*/ 80 w 80"/>
                      <a:gd name="T39" fmla="*/ 16 h 188"/>
                      <a:gd name="T40" fmla="*/ 78 w 80"/>
                      <a:gd name="T41" fmla="*/ 10 h 188"/>
                      <a:gd name="T42" fmla="*/ 76 w 80"/>
                      <a:gd name="T43" fmla="*/ 4 h 188"/>
                      <a:gd name="T44" fmla="*/ 70 w 80"/>
                      <a:gd name="T45" fmla="*/ 2 h 188"/>
                      <a:gd name="T46" fmla="*/ 64 w 80"/>
                      <a:gd name="T47" fmla="*/ 0 h 188"/>
                      <a:gd name="T48" fmla="*/ 16 w 80"/>
                      <a:gd name="T49" fmla="*/ 0 h 188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188"/>
                      <a:gd name="T77" fmla="*/ 80 w 80"/>
                      <a:gd name="T78" fmla="*/ 188 h 188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188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172"/>
                        </a:lnTo>
                        <a:lnTo>
                          <a:pt x="2" y="178"/>
                        </a:lnTo>
                        <a:lnTo>
                          <a:pt x="4" y="184"/>
                        </a:lnTo>
                        <a:lnTo>
                          <a:pt x="10" y="186"/>
                        </a:lnTo>
                        <a:lnTo>
                          <a:pt x="16" y="188"/>
                        </a:lnTo>
                        <a:lnTo>
                          <a:pt x="64" y="188"/>
                        </a:lnTo>
                        <a:lnTo>
                          <a:pt x="70" y="186"/>
                        </a:lnTo>
                        <a:lnTo>
                          <a:pt x="76" y="184"/>
                        </a:lnTo>
                        <a:lnTo>
                          <a:pt x="78" y="178"/>
                        </a:lnTo>
                        <a:lnTo>
                          <a:pt x="80" y="172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3" name="Freeform 1457"/>
                  <p:cNvSpPr>
                    <a:spLocks/>
                  </p:cNvSpPr>
                  <p:nvPr/>
                </p:nvSpPr>
                <p:spPr bwMode="auto">
                  <a:xfrm>
                    <a:off x="3441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4" name="Freeform 1458"/>
                  <p:cNvSpPr>
                    <a:spLocks/>
                  </p:cNvSpPr>
                  <p:nvPr/>
                </p:nvSpPr>
                <p:spPr bwMode="auto">
                  <a:xfrm>
                    <a:off x="4179" y="2937"/>
                    <a:ext cx="182" cy="428"/>
                  </a:xfrm>
                  <a:custGeom>
                    <a:avLst/>
                    <a:gdLst>
                      <a:gd name="T0" fmla="*/ 16 w 80"/>
                      <a:gd name="T1" fmla="*/ 0 h 188"/>
                      <a:gd name="T2" fmla="*/ 16 w 80"/>
                      <a:gd name="T3" fmla="*/ 0 h 188"/>
                      <a:gd name="T4" fmla="*/ 10 w 80"/>
                      <a:gd name="T5" fmla="*/ 2 h 188"/>
                      <a:gd name="T6" fmla="*/ 4 w 80"/>
                      <a:gd name="T7" fmla="*/ 4 h 188"/>
                      <a:gd name="T8" fmla="*/ 2 w 80"/>
                      <a:gd name="T9" fmla="*/ 10 h 188"/>
                      <a:gd name="T10" fmla="*/ 0 w 80"/>
                      <a:gd name="T11" fmla="*/ 16 h 188"/>
                      <a:gd name="T12" fmla="*/ 0 w 80"/>
                      <a:gd name="T13" fmla="*/ 172 h 188"/>
                      <a:gd name="T14" fmla="*/ 0 w 80"/>
                      <a:gd name="T15" fmla="*/ 172 h 188"/>
                      <a:gd name="T16" fmla="*/ 2 w 80"/>
                      <a:gd name="T17" fmla="*/ 178 h 188"/>
                      <a:gd name="T18" fmla="*/ 4 w 80"/>
                      <a:gd name="T19" fmla="*/ 184 h 188"/>
                      <a:gd name="T20" fmla="*/ 10 w 80"/>
                      <a:gd name="T21" fmla="*/ 186 h 188"/>
                      <a:gd name="T22" fmla="*/ 16 w 80"/>
                      <a:gd name="T23" fmla="*/ 188 h 188"/>
                      <a:gd name="T24" fmla="*/ 64 w 80"/>
                      <a:gd name="T25" fmla="*/ 188 h 188"/>
                      <a:gd name="T26" fmla="*/ 64 w 80"/>
                      <a:gd name="T27" fmla="*/ 188 h 188"/>
                      <a:gd name="T28" fmla="*/ 70 w 80"/>
                      <a:gd name="T29" fmla="*/ 186 h 188"/>
                      <a:gd name="T30" fmla="*/ 76 w 80"/>
                      <a:gd name="T31" fmla="*/ 184 h 188"/>
                      <a:gd name="T32" fmla="*/ 78 w 80"/>
                      <a:gd name="T33" fmla="*/ 178 h 188"/>
                      <a:gd name="T34" fmla="*/ 80 w 80"/>
                      <a:gd name="T35" fmla="*/ 172 h 188"/>
                      <a:gd name="T36" fmla="*/ 80 w 80"/>
                      <a:gd name="T37" fmla="*/ 16 h 188"/>
                      <a:gd name="T38" fmla="*/ 80 w 80"/>
                      <a:gd name="T39" fmla="*/ 16 h 188"/>
                      <a:gd name="T40" fmla="*/ 78 w 80"/>
                      <a:gd name="T41" fmla="*/ 10 h 188"/>
                      <a:gd name="T42" fmla="*/ 76 w 80"/>
                      <a:gd name="T43" fmla="*/ 4 h 188"/>
                      <a:gd name="T44" fmla="*/ 70 w 80"/>
                      <a:gd name="T45" fmla="*/ 2 h 188"/>
                      <a:gd name="T46" fmla="*/ 64 w 80"/>
                      <a:gd name="T47" fmla="*/ 0 h 188"/>
                      <a:gd name="T48" fmla="*/ 16 w 80"/>
                      <a:gd name="T49" fmla="*/ 0 h 188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188"/>
                      <a:gd name="T77" fmla="*/ 80 w 80"/>
                      <a:gd name="T78" fmla="*/ 188 h 188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188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172"/>
                        </a:lnTo>
                        <a:lnTo>
                          <a:pt x="2" y="178"/>
                        </a:lnTo>
                        <a:lnTo>
                          <a:pt x="4" y="184"/>
                        </a:lnTo>
                        <a:lnTo>
                          <a:pt x="10" y="186"/>
                        </a:lnTo>
                        <a:lnTo>
                          <a:pt x="16" y="188"/>
                        </a:lnTo>
                        <a:lnTo>
                          <a:pt x="64" y="188"/>
                        </a:lnTo>
                        <a:lnTo>
                          <a:pt x="70" y="186"/>
                        </a:lnTo>
                        <a:lnTo>
                          <a:pt x="76" y="184"/>
                        </a:lnTo>
                        <a:lnTo>
                          <a:pt x="78" y="178"/>
                        </a:lnTo>
                        <a:lnTo>
                          <a:pt x="80" y="172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5" name="Freeform 1476"/>
                  <p:cNvSpPr>
                    <a:spLocks/>
                  </p:cNvSpPr>
                  <p:nvPr/>
                </p:nvSpPr>
                <p:spPr bwMode="auto">
                  <a:xfrm>
                    <a:off x="3459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FF99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6" name="Freeform 1477"/>
                  <p:cNvSpPr>
                    <a:spLocks/>
                  </p:cNvSpPr>
                  <p:nvPr/>
                </p:nvSpPr>
                <p:spPr bwMode="auto">
                  <a:xfrm>
                    <a:off x="3459" y="2217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4 w 64"/>
                      <a:gd name="T7" fmla="*/ 50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4" y="50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E58F2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7" name="Freeform 1478"/>
                  <p:cNvSpPr>
                    <a:spLocks/>
                  </p:cNvSpPr>
                  <p:nvPr/>
                </p:nvSpPr>
                <p:spPr bwMode="auto">
                  <a:xfrm>
                    <a:off x="4197" y="2955"/>
                    <a:ext cx="146" cy="392"/>
                  </a:xfrm>
                  <a:custGeom>
                    <a:avLst/>
                    <a:gdLst>
                      <a:gd name="T0" fmla="*/ 56 w 64"/>
                      <a:gd name="T1" fmla="*/ 0 h 172"/>
                      <a:gd name="T2" fmla="*/ 8 w 64"/>
                      <a:gd name="T3" fmla="*/ 0 h 172"/>
                      <a:gd name="T4" fmla="*/ 8 w 64"/>
                      <a:gd name="T5" fmla="*/ 0 h 172"/>
                      <a:gd name="T6" fmla="*/ 2 w 64"/>
                      <a:gd name="T7" fmla="*/ 2 h 172"/>
                      <a:gd name="T8" fmla="*/ 0 w 64"/>
                      <a:gd name="T9" fmla="*/ 8 h 172"/>
                      <a:gd name="T10" fmla="*/ 0 w 64"/>
                      <a:gd name="T11" fmla="*/ 164 h 172"/>
                      <a:gd name="T12" fmla="*/ 0 w 64"/>
                      <a:gd name="T13" fmla="*/ 164 h 172"/>
                      <a:gd name="T14" fmla="*/ 2 w 64"/>
                      <a:gd name="T15" fmla="*/ 170 h 172"/>
                      <a:gd name="T16" fmla="*/ 8 w 64"/>
                      <a:gd name="T17" fmla="*/ 172 h 172"/>
                      <a:gd name="T18" fmla="*/ 56 w 64"/>
                      <a:gd name="T19" fmla="*/ 172 h 172"/>
                      <a:gd name="T20" fmla="*/ 56 w 64"/>
                      <a:gd name="T21" fmla="*/ 172 h 172"/>
                      <a:gd name="T22" fmla="*/ 62 w 64"/>
                      <a:gd name="T23" fmla="*/ 170 h 172"/>
                      <a:gd name="T24" fmla="*/ 64 w 64"/>
                      <a:gd name="T25" fmla="*/ 164 h 172"/>
                      <a:gd name="T26" fmla="*/ 64 w 64"/>
                      <a:gd name="T27" fmla="*/ 8 h 172"/>
                      <a:gd name="T28" fmla="*/ 64 w 64"/>
                      <a:gd name="T29" fmla="*/ 8 h 172"/>
                      <a:gd name="T30" fmla="*/ 62 w 64"/>
                      <a:gd name="T31" fmla="*/ 2 h 172"/>
                      <a:gd name="T32" fmla="*/ 56 w 64"/>
                      <a:gd name="T33" fmla="*/ 0 h 172"/>
                      <a:gd name="T34" fmla="*/ 56 w 64"/>
                      <a:gd name="T35" fmla="*/ 0 h 17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172"/>
                      <a:gd name="T56" fmla="*/ 64 w 64"/>
                      <a:gd name="T57" fmla="*/ 172 h 17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172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164"/>
                        </a:lnTo>
                        <a:lnTo>
                          <a:pt x="2" y="170"/>
                        </a:lnTo>
                        <a:lnTo>
                          <a:pt x="8" y="172"/>
                        </a:lnTo>
                        <a:lnTo>
                          <a:pt x="56" y="172"/>
                        </a:lnTo>
                        <a:lnTo>
                          <a:pt x="62" y="170"/>
                        </a:lnTo>
                        <a:lnTo>
                          <a:pt x="64" y="164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8" name="Freeform 1479"/>
                  <p:cNvSpPr>
                    <a:spLocks/>
                  </p:cNvSpPr>
                  <p:nvPr/>
                </p:nvSpPr>
                <p:spPr bwMode="auto">
                  <a:xfrm>
                    <a:off x="4197" y="2955"/>
                    <a:ext cx="146" cy="392"/>
                  </a:xfrm>
                  <a:custGeom>
                    <a:avLst/>
                    <a:gdLst>
                      <a:gd name="T0" fmla="*/ 56 w 64"/>
                      <a:gd name="T1" fmla="*/ 0 h 172"/>
                      <a:gd name="T2" fmla="*/ 56 w 64"/>
                      <a:gd name="T3" fmla="*/ 0 h 172"/>
                      <a:gd name="T4" fmla="*/ 56 w 64"/>
                      <a:gd name="T5" fmla="*/ 154 h 172"/>
                      <a:gd name="T6" fmla="*/ 56 w 64"/>
                      <a:gd name="T7" fmla="*/ 154 h 172"/>
                      <a:gd name="T8" fmla="*/ 54 w 64"/>
                      <a:gd name="T9" fmla="*/ 160 h 172"/>
                      <a:gd name="T10" fmla="*/ 48 w 64"/>
                      <a:gd name="T11" fmla="*/ 162 h 172"/>
                      <a:gd name="T12" fmla="*/ 0 w 64"/>
                      <a:gd name="T13" fmla="*/ 162 h 172"/>
                      <a:gd name="T14" fmla="*/ 0 w 64"/>
                      <a:gd name="T15" fmla="*/ 164 h 172"/>
                      <a:gd name="T16" fmla="*/ 0 w 64"/>
                      <a:gd name="T17" fmla="*/ 164 h 172"/>
                      <a:gd name="T18" fmla="*/ 2 w 64"/>
                      <a:gd name="T19" fmla="*/ 170 h 172"/>
                      <a:gd name="T20" fmla="*/ 8 w 64"/>
                      <a:gd name="T21" fmla="*/ 172 h 172"/>
                      <a:gd name="T22" fmla="*/ 56 w 64"/>
                      <a:gd name="T23" fmla="*/ 172 h 172"/>
                      <a:gd name="T24" fmla="*/ 56 w 64"/>
                      <a:gd name="T25" fmla="*/ 172 h 172"/>
                      <a:gd name="T26" fmla="*/ 62 w 64"/>
                      <a:gd name="T27" fmla="*/ 170 h 172"/>
                      <a:gd name="T28" fmla="*/ 64 w 64"/>
                      <a:gd name="T29" fmla="*/ 164 h 172"/>
                      <a:gd name="T30" fmla="*/ 64 w 64"/>
                      <a:gd name="T31" fmla="*/ 8 h 172"/>
                      <a:gd name="T32" fmla="*/ 64 w 64"/>
                      <a:gd name="T33" fmla="*/ 8 h 172"/>
                      <a:gd name="T34" fmla="*/ 62 w 64"/>
                      <a:gd name="T35" fmla="*/ 2 h 172"/>
                      <a:gd name="T36" fmla="*/ 56 w 64"/>
                      <a:gd name="T37" fmla="*/ 0 h 172"/>
                      <a:gd name="T38" fmla="*/ 56 w 64"/>
                      <a:gd name="T39" fmla="*/ 0 h 172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64"/>
                      <a:gd name="T61" fmla="*/ 0 h 172"/>
                      <a:gd name="T62" fmla="*/ 64 w 64"/>
                      <a:gd name="T63" fmla="*/ 172 h 172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64" h="172">
                        <a:moveTo>
                          <a:pt x="56" y="0"/>
                        </a:moveTo>
                        <a:lnTo>
                          <a:pt x="56" y="0"/>
                        </a:lnTo>
                        <a:lnTo>
                          <a:pt x="56" y="154"/>
                        </a:lnTo>
                        <a:lnTo>
                          <a:pt x="54" y="160"/>
                        </a:lnTo>
                        <a:lnTo>
                          <a:pt x="48" y="162"/>
                        </a:lnTo>
                        <a:lnTo>
                          <a:pt x="0" y="162"/>
                        </a:lnTo>
                        <a:lnTo>
                          <a:pt x="0" y="164"/>
                        </a:lnTo>
                        <a:lnTo>
                          <a:pt x="2" y="170"/>
                        </a:lnTo>
                        <a:lnTo>
                          <a:pt x="8" y="172"/>
                        </a:lnTo>
                        <a:lnTo>
                          <a:pt x="56" y="172"/>
                        </a:lnTo>
                        <a:lnTo>
                          <a:pt x="62" y="170"/>
                        </a:lnTo>
                        <a:lnTo>
                          <a:pt x="64" y="164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9" name="Freeform 1486"/>
                  <p:cNvSpPr>
                    <a:spLocks/>
                  </p:cNvSpPr>
                  <p:nvPr/>
                </p:nvSpPr>
                <p:spPr bwMode="auto">
                  <a:xfrm>
                    <a:off x="3486" y="2244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2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2 h 24"/>
                      <a:gd name="T14" fmla="*/ 0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0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20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EFC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0" name="Freeform 1487"/>
                  <p:cNvSpPr>
                    <a:spLocks/>
                  </p:cNvSpPr>
                  <p:nvPr/>
                </p:nvSpPr>
                <p:spPr bwMode="auto">
                  <a:xfrm>
                    <a:off x="3678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1" name="Freeform 1488"/>
                  <p:cNvSpPr>
                    <a:spLocks/>
                  </p:cNvSpPr>
                  <p:nvPr/>
                </p:nvSpPr>
                <p:spPr bwMode="auto">
                  <a:xfrm>
                    <a:off x="3678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2" name="Freeform 1489"/>
                  <p:cNvSpPr>
                    <a:spLocks/>
                  </p:cNvSpPr>
                  <p:nvPr/>
                </p:nvSpPr>
                <p:spPr bwMode="auto">
                  <a:xfrm>
                    <a:off x="3696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FF99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3" name="Freeform 1490"/>
                  <p:cNvSpPr>
                    <a:spLocks/>
                  </p:cNvSpPr>
                  <p:nvPr/>
                </p:nvSpPr>
                <p:spPr bwMode="auto">
                  <a:xfrm>
                    <a:off x="3696" y="2217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6 w 64"/>
                      <a:gd name="T7" fmla="*/ 50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6" y="50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E58F2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4" name="Freeform 1491"/>
                  <p:cNvSpPr>
                    <a:spLocks/>
                  </p:cNvSpPr>
                  <p:nvPr/>
                </p:nvSpPr>
                <p:spPr bwMode="auto">
                  <a:xfrm>
                    <a:off x="3723" y="2244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2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2 h 24"/>
                      <a:gd name="T14" fmla="*/ 0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0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20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EFC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5" name="Freeform 1492"/>
                  <p:cNvSpPr>
                    <a:spLocks/>
                  </p:cNvSpPr>
                  <p:nvPr/>
                </p:nvSpPr>
                <p:spPr bwMode="auto">
                  <a:xfrm>
                    <a:off x="3924" y="2199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6" name="Freeform 1493"/>
                  <p:cNvSpPr>
                    <a:spLocks/>
                  </p:cNvSpPr>
                  <p:nvPr/>
                </p:nvSpPr>
                <p:spPr bwMode="auto">
                  <a:xfrm>
                    <a:off x="3924" y="2199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7" name="Freeform 1494"/>
                  <p:cNvSpPr>
                    <a:spLocks/>
                  </p:cNvSpPr>
                  <p:nvPr/>
                </p:nvSpPr>
                <p:spPr bwMode="auto">
                  <a:xfrm>
                    <a:off x="3942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8" name="Freeform 1495"/>
                  <p:cNvSpPr>
                    <a:spLocks/>
                  </p:cNvSpPr>
                  <p:nvPr/>
                </p:nvSpPr>
                <p:spPr bwMode="auto">
                  <a:xfrm>
                    <a:off x="3942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0 h 64"/>
                      <a:gd name="T8" fmla="*/ 48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0"/>
                        </a:lnTo>
                        <a:lnTo>
                          <a:pt x="48" y="54"/>
                        </a:lnTo>
                        <a:lnTo>
                          <a:pt x="0" y="54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9" name="Freeform 1496"/>
                  <p:cNvSpPr>
                    <a:spLocks/>
                  </p:cNvSpPr>
                  <p:nvPr/>
                </p:nvSpPr>
                <p:spPr bwMode="auto">
                  <a:xfrm>
                    <a:off x="3965" y="2244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2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2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0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0" name="Freeform 1497"/>
                  <p:cNvSpPr>
                    <a:spLocks/>
                  </p:cNvSpPr>
                  <p:nvPr/>
                </p:nvSpPr>
                <p:spPr bwMode="auto">
                  <a:xfrm>
                    <a:off x="4174" y="2199"/>
                    <a:ext cx="183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1" name="Freeform 1498"/>
                  <p:cNvSpPr>
                    <a:spLocks/>
                  </p:cNvSpPr>
                  <p:nvPr/>
                </p:nvSpPr>
                <p:spPr bwMode="auto">
                  <a:xfrm>
                    <a:off x="4174" y="2199"/>
                    <a:ext cx="183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2" name="Freeform 1499"/>
                  <p:cNvSpPr>
                    <a:spLocks/>
                  </p:cNvSpPr>
                  <p:nvPr/>
                </p:nvSpPr>
                <p:spPr bwMode="auto">
                  <a:xfrm>
                    <a:off x="4193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0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0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0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0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3" name="Freeform 1500"/>
                  <p:cNvSpPr>
                    <a:spLocks/>
                  </p:cNvSpPr>
                  <p:nvPr/>
                </p:nvSpPr>
                <p:spPr bwMode="auto">
                  <a:xfrm>
                    <a:off x="4193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0 h 64"/>
                      <a:gd name="T8" fmla="*/ 48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0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0"/>
                        </a:lnTo>
                        <a:lnTo>
                          <a:pt x="48" y="54"/>
                        </a:lnTo>
                        <a:lnTo>
                          <a:pt x="0" y="54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0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4" name="Freeform 1501"/>
                  <p:cNvSpPr>
                    <a:spLocks/>
                  </p:cNvSpPr>
                  <p:nvPr/>
                </p:nvSpPr>
                <p:spPr bwMode="auto">
                  <a:xfrm>
                    <a:off x="4215" y="2244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8 w 10"/>
                      <a:gd name="T7" fmla="*/ 22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2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5" name="Freeform 1502"/>
                  <p:cNvSpPr>
                    <a:spLocks/>
                  </p:cNvSpPr>
                  <p:nvPr/>
                </p:nvSpPr>
                <p:spPr bwMode="auto">
                  <a:xfrm>
                    <a:off x="4421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6" name="Freeform 1503"/>
                  <p:cNvSpPr>
                    <a:spLocks/>
                  </p:cNvSpPr>
                  <p:nvPr/>
                </p:nvSpPr>
                <p:spPr bwMode="auto">
                  <a:xfrm>
                    <a:off x="4421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7" name="Freeform 1504"/>
                  <p:cNvSpPr>
                    <a:spLocks/>
                  </p:cNvSpPr>
                  <p:nvPr/>
                </p:nvSpPr>
                <p:spPr bwMode="auto">
                  <a:xfrm>
                    <a:off x="4439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8" name="Freeform 1505"/>
                  <p:cNvSpPr>
                    <a:spLocks/>
                  </p:cNvSpPr>
                  <p:nvPr/>
                </p:nvSpPr>
                <p:spPr bwMode="auto">
                  <a:xfrm>
                    <a:off x="4439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0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0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9" name="Freeform 1506"/>
                  <p:cNvSpPr>
                    <a:spLocks/>
                  </p:cNvSpPr>
                  <p:nvPr/>
                </p:nvSpPr>
                <p:spPr bwMode="auto">
                  <a:xfrm>
                    <a:off x="4462" y="2244"/>
                    <a:ext cx="22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2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2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0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0" name="Freeform 1507"/>
                  <p:cNvSpPr>
                    <a:spLocks/>
                  </p:cNvSpPr>
                  <p:nvPr/>
                </p:nvSpPr>
                <p:spPr bwMode="auto">
                  <a:xfrm>
                    <a:off x="3924" y="267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1" name="Freeform 1508"/>
                  <p:cNvSpPr>
                    <a:spLocks/>
                  </p:cNvSpPr>
                  <p:nvPr/>
                </p:nvSpPr>
                <p:spPr bwMode="auto">
                  <a:xfrm>
                    <a:off x="3924" y="267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2" name="Freeform 1509"/>
                  <p:cNvSpPr>
                    <a:spLocks/>
                  </p:cNvSpPr>
                  <p:nvPr/>
                </p:nvSpPr>
                <p:spPr bwMode="auto">
                  <a:xfrm>
                    <a:off x="3942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3" name="Freeform 1510"/>
                  <p:cNvSpPr>
                    <a:spLocks/>
                  </p:cNvSpPr>
                  <p:nvPr/>
                </p:nvSpPr>
                <p:spPr bwMode="auto">
                  <a:xfrm>
                    <a:off x="3942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48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8 h 64"/>
                      <a:gd name="T18" fmla="*/ 0 w 64"/>
                      <a:gd name="T19" fmla="*/ 58 h 64"/>
                      <a:gd name="T20" fmla="*/ 2 w 64"/>
                      <a:gd name="T21" fmla="*/ 62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8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4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48" y="54"/>
                        </a:lnTo>
                        <a:lnTo>
                          <a:pt x="0" y="54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4" name="Freeform 1511"/>
                  <p:cNvSpPr>
                    <a:spLocks/>
                  </p:cNvSpPr>
                  <p:nvPr/>
                </p:nvSpPr>
                <p:spPr bwMode="auto">
                  <a:xfrm>
                    <a:off x="3965" y="2718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5" name="Freeform 1512"/>
                  <p:cNvSpPr>
                    <a:spLocks/>
                  </p:cNvSpPr>
                  <p:nvPr/>
                </p:nvSpPr>
                <p:spPr bwMode="auto">
                  <a:xfrm>
                    <a:off x="4174" y="2673"/>
                    <a:ext cx="183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6" name="Freeform 1513"/>
                  <p:cNvSpPr>
                    <a:spLocks/>
                  </p:cNvSpPr>
                  <p:nvPr/>
                </p:nvSpPr>
                <p:spPr bwMode="auto">
                  <a:xfrm>
                    <a:off x="4174" y="2673"/>
                    <a:ext cx="183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7" name="Freeform 1514"/>
                  <p:cNvSpPr>
                    <a:spLocks/>
                  </p:cNvSpPr>
                  <p:nvPr/>
                </p:nvSpPr>
                <p:spPr bwMode="auto">
                  <a:xfrm>
                    <a:off x="4193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0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0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0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0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8" name="Freeform 1515"/>
                  <p:cNvSpPr>
                    <a:spLocks/>
                  </p:cNvSpPr>
                  <p:nvPr/>
                </p:nvSpPr>
                <p:spPr bwMode="auto">
                  <a:xfrm>
                    <a:off x="4193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48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8 h 64"/>
                      <a:gd name="T18" fmla="*/ 0 w 64"/>
                      <a:gd name="T19" fmla="*/ 58 h 64"/>
                      <a:gd name="T20" fmla="*/ 2 w 64"/>
                      <a:gd name="T21" fmla="*/ 62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0 w 64"/>
                      <a:gd name="T29" fmla="*/ 62 h 64"/>
                      <a:gd name="T30" fmla="*/ 64 w 64"/>
                      <a:gd name="T31" fmla="*/ 58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4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48" y="54"/>
                        </a:lnTo>
                        <a:lnTo>
                          <a:pt x="0" y="54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0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9" name="Freeform 1516"/>
                  <p:cNvSpPr>
                    <a:spLocks/>
                  </p:cNvSpPr>
                  <p:nvPr/>
                </p:nvSpPr>
                <p:spPr bwMode="auto">
                  <a:xfrm>
                    <a:off x="4215" y="2718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0" name="Freeform 1517"/>
                  <p:cNvSpPr>
                    <a:spLocks/>
                  </p:cNvSpPr>
                  <p:nvPr/>
                </p:nvSpPr>
                <p:spPr bwMode="auto">
                  <a:xfrm>
                    <a:off x="3431" y="267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2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1" name="Freeform 1518"/>
                  <p:cNvSpPr>
                    <a:spLocks/>
                  </p:cNvSpPr>
                  <p:nvPr/>
                </p:nvSpPr>
                <p:spPr bwMode="auto">
                  <a:xfrm>
                    <a:off x="3431" y="267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2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2" name="Freeform 1519"/>
                  <p:cNvSpPr>
                    <a:spLocks/>
                  </p:cNvSpPr>
                  <p:nvPr/>
                </p:nvSpPr>
                <p:spPr bwMode="auto">
                  <a:xfrm>
                    <a:off x="3450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3" name="Freeform 1520"/>
                  <p:cNvSpPr>
                    <a:spLocks/>
                  </p:cNvSpPr>
                  <p:nvPr/>
                </p:nvSpPr>
                <p:spPr bwMode="auto">
                  <a:xfrm>
                    <a:off x="3450" y="269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4 w 64"/>
                      <a:gd name="T7" fmla="*/ 52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8 h 64"/>
                      <a:gd name="T18" fmla="*/ 0 w 64"/>
                      <a:gd name="T19" fmla="*/ 58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8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4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4" y="52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4" name="Freeform 1521"/>
                  <p:cNvSpPr>
                    <a:spLocks/>
                  </p:cNvSpPr>
                  <p:nvPr/>
                </p:nvSpPr>
                <p:spPr bwMode="auto">
                  <a:xfrm>
                    <a:off x="3477" y="2718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4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4 h 24"/>
                      <a:gd name="T14" fmla="*/ 0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2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5" name="Freeform 1522"/>
                  <p:cNvSpPr>
                    <a:spLocks/>
                  </p:cNvSpPr>
                  <p:nvPr/>
                </p:nvSpPr>
                <p:spPr bwMode="auto">
                  <a:xfrm>
                    <a:off x="3682" y="267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6" name="Freeform 1523"/>
                  <p:cNvSpPr>
                    <a:spLocks/>
                  </p:cNvSpPr>
                  <p:nvPr/>
                </p:nvSpPr>
                <p:spPr bwMode="auto">
                  <a:xfrm>
                    <a:off x="3682" y="267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7" name="Freeform 1524"/>
                  <p:cNvSpPr>
                    <a:spLocks/>
                  </p:cNvSpPr>
                  <p:nvPr/>
                </p:nvSpPr>
                <p:spPr bwMode="auto">
                  <a:xfrm>
                    <a:off x="3700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8" name="Freeform 1525"/>
                  <p:cNvSpPr>
                    <a:spLocks/>
                  </p:cNvSpPr>
                  <p:nvPr/>
                </p:nvSpPr>
                <p:spPr bwMode="auto">
                  <a:xfrm>
                    <a:off x="3700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8 h 64"/>
                      <a:gd name="T18" fmla="*/ 0 w 64"/>
                      <a:gd name="T19" fmla="*/ 58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8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4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9" name="Freeform 1526"/>
                  <p:cNvSpPr>
                    <a:spLocks/>
                  </p:cNvSpPr>
                  <p:nvPr/>
                </p:nvSpPr>
                <p:spPr bwMode="auto">
                  <a:xfrm>
                    <a:off x="3723" y="2718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0" name="Freeform 1527"/>
                  <p:cNvSpPr>
                    <a:spLocks/>
                  </p:cNvSpPr>
                  <p:nvPr/>
                </p:nvSpPr>
                <p:spPr bwMode="auto">
                  <a:xfrm>
                    <a:off x="3924" y="2431"/>
                    <a:ext cx="182" cy="183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1" name="Freeform 1528"/>
                  <p:cNvSpPr>
                    <a:spLocks/>
                  </p:cNvSpPr>
                  <p:nvPr/>
                </p:nvSpPr>
                <p:spPr bwMode="auto">
                  <a:xfrm>
                    <a:off x="3924" y="2431"/>
                    <a:ext cx="182" cy="183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2" name="Freeform 1529"/>
                  <p:cNvSpPr>
                    <a:spLocks/>
                  </p:cNvSpPr>
                  <p:nvPr/>
                </p:nvSpPr>
                <p:spPr bwMode="auto">
                  <a:xfrm>
                    <a:off x="3942" y="2449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4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4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4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3" name="Freeform 1530"/>
                  <p:cNvSpPr>
                    <a:spLocks/>
                  </p:cNvSpPr>
                  <p:nvPr/>
                </p:nvSpPr>
                <p:spPr bwMode="auto">
                  <a:xfrm>
                    <a:off x="3942" y="2454"/>
                    <a:ext cx="146" cy="141"/>
                  </a:xfrm>
                  <a:custGeom>
                    <a:avLst/>
                    <a:gdLst>
                      <a:gd name="T0" fmla="*/ 56 w 64"/>
                      <a:gd name="T1" fmla="*/ 0 h 62"/>
                      <a:gd name="T2" fmla="*/ 56 w 64"/>
                      <a:gd name="T3" fmla="*/ 44 h 62"/>
                      <a:gd name="T4" fmla="*/ 56 w 64"/>
                      <a:gd name="T5" fmla="*/ 44 h 62"/>
                      <a:gd name="T6" fmla="*/ 54 w 64"/>
                      <a:gd name="T7" fmla="*/ 50 h 62"/>
                      <a:gd name="T8" fmla="*/ 48 w 64"/>
                      <a:gd name="T9" fmla="*/ 52 h 62"/>
                      <a:gd name="T10" fmla="*/ 0 w 64"/>
                      <a:gd name="T11" fmla="*/ 52 h 62"/>
                      <a:gd name="T12" fmla="*/ 0 w 64"/>
                      <a:gd name="T13" fmla="*/ 52 h 62"/>
                      <a:gd name="T14" fmla="*/ 0 w 64"/>
                      <a:gd name="T15" fmla="*/ 52 h 62"/>
                      <a:gd name="T16" fmla="*/ 0 w 64"/>
                      <a:gd name="T17" fmla="*/ 56 h 62"/>
                      <a:gd name="T18" fmla="*/ 0 w 64"/>
                      <a:gd name="T19" fmla="*/ 56 h 62"/>
                      <a:gd name="T20" fmla="*/ 2 w 64"/>
                      <a:gd name="T21" fmla="*/ 60 h 62"/>
                      <a:gd name="T22" fmla="*/ 6 w 64"/>
                      <a:gd name="T23" fmla="*/ 62 h 62"/>
                      <a:gd name="T24" fmla="*/ 56 w 64"/>
                      <a:gd name="T25" fmla="*/ 62 h 62"/>
                      <a:gd name="T26" fmla="*/ 56 w 64"/>
                      <a:gd name="T27" fmla="*/ 62 h 62"/>
                      <a:gd name="T28" fmla="*/ 62 w 64"/>
                      <a:gd name="T29" fmla="*/ 60 h 62"/>
                      <a:gd name="T30" fmla="*/ 64 w 64"/>
                      <a:gd name="T31" fmla="*/ 56 h 62"/>
                      <a:gd name="T32" fmla="*/ 64 w 64"/>
                      <a:gd name="T33" fmla="*/ 6 h 62"/>
                      <a:gd name="T34" fmla="*/ 64 w 64"/>
                      <a:gd name="T35" fmla="*/ 6 h 62"/>
                      <a:gd name="T36" fmla="*/ 62 w 64"/>
                      <a:gd name="T37" fmla="*/ 2 h 62"/>
                      <a:gd name="T38" fmla="*/ 56 w 64"/>
                      <a:gd name="T39" fmla="*/ 0 h 62"/>
                      <a:gd name="T40" fmla="*/ 56 w 64"/>
                      <a:gd name="T41" fmla="*/ 0 h 6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2"/>
                      <a:gd name="T65" fmla="*/ 64 w 64"/>
                      <a:gd name="T66" fmla="*/ 62 h 6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2">
                        <a:moveTo>
                          <a:pt x="56" y="0"/>
                        </a:moveTo>
                        <a:lnTo>
                          <a:pt x="56" y="44"/>
                        </a:lnTo>
                        <a:lnTo>
                          <a:pt x="54" y="50"/>
                        </a:lnTo>
                        <a:lnTo>
                          <a:pt x="48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6" y="62"/>
                        </a:lnTo>
                        <a:lnTo>
                          <a:pt x="56" y="62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4" name="Freeform 1531"/>
                  <p:cNvSpPr>
                    <a:spLocks/>
                  </p:cNvSpPr>
                  <p:nvPr/>
                </p:nvSpPr>
                <p:spPr bwMode="auto">
                  <a:xfrm>
                    <a:off x="3965" y="2477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5" name="Freeform 1532"/>
                  <p:cNvSpPr>
                    <a:spLocks/>
                  </p:cNvSpPr>
                  <p:nvPr/>
                </p:nvSpPr>
                <p:spPr bwMode="auto">
                  <a:xfrm>
                    <a:off x="4174" y="2431"/>
                    <a:ext cx="183" cy="183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6" name="Freeform 1533"/>
                  <p:cNvSpPr>
                    <a:spLocks/>
                  </p:cNvSpPr>
                  <p:nvPr/>
                </p:nvSpPr>
                <p:spPr bwMode="auto">
                  <a:xfrm>
                    <a:off x="4174" y="2431"/>
                    <a:ext cx="183" cy="183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7" name="Freeform 1534"/>
                  <p:cNvSpPr>
                    <a:spLocks/>
                  </p:cNvSpPr>
                  <p:nvPr/>
                </p:nvSpPr>
                <p:spPr bwMode="auto">
                  <a:xfrm>
                    <a:off x="4193" y="2449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4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0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0 w 64"/>
                      <a:gd name="T31" fmla="*/ 4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4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0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0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8" name="Freeform 1535"/>
                  <p:cNvSpPr>
                    <a:spLocks/>
                  </p:cNvSpPr>
                  <p:nvPr/>
                </p:nvSpPr>
                <p:spPr bwMode="auto">
                  <a:xfrm>
                    <a:off x="4193" y="2454"/>
                    <a:ext cx="146" cy="141"/>
                  </a:xfrm>
                  <a:custGeom>
                    <a:avLst/>
                    <a:gdLst>
                      <a:gd name="T0" fmla="*/ 56 w 64"/>
                      <a:gd name="T1" fmla="*/ 0 h 62"/>
                      <a:gd name="T2" fmla="*/ 56 w 64"/>
                      <a:gd name="T3" fmla="*/ 44 h 62"/>
                      <a:gd name="T4" fmla="*/ 56 w 64"/>
                      <a:gd name="T5" fmla="*/ 44 h 62"/>
                      <a:gd name="T6" fmla="*/ 54 w 64"/>
                      <a:gd name="T7" fmla="*/ 50 h 62"/>
                      <a:gd name="T8" fmla="*/ 48 w 64"/>
                      <a:gd name="T9" fmla="*/ 52 h 62"/>
                      <a:gd name="T10" fmla="*/ 0 w 64"/>
                      <a:gd name="T11" fmla="*/ 52 h 62"/>
                      <a:gd name="T12" fmla="*/ 0 w 64"/>
                      <a:gd name="T13" fmla="*/ 52 h 62"/>
                      <a:gd name="T14" fmla="*/ 0 w 64"/>
                      <a:gd name="T15" fmla="*/ 52 h 62"/>
                      <a:gd name="T16" fmla="*/ 0 w 64"/>
                      <a:gd name="T17" fmla="*/ 56 h 62"/>
                      <a:gd name="T18" fmla="*/ 0 w 64"/>
                      <a:gd name="T19" fmla="*/ 56 h 62"/>
                      <a:gd name="T20" fmla="*/ 2 w 64"/>
                      <a:gd name="T21" fmla="*/ 60 h 62"/>
                      <a:gd name="T22" fmla="*/ 6 w 64"/>
                      <a:gd name="T23" fmla="*/ 62 h 62"/>
                      <a:gd name="T24" fmla="*/ 56 w 64"/>
                      <a:gd name="T25" fmla="*/ 62 h 62"/>
                      <a:gd name="T26" fmla="*/ 56 w 64"/>
                      <a:gd name="T27" fmla="*/ 62 h 62"/>
                      <a:gd name="T28" fmla="*/ 60 w 64"/>
                      <a:gd name="T29" fmla="*/ 60 h 62"/>
                      <a:gd name="T30" fmla="*/ 64 w 64"/>
                      <a:gd name="T31" fmla="*/ 56 h 62"/>
                      <a:gd name="T32" fmla="*/ 64 w 64"/>
                      <a:gd name="T33" fmla="*/ 6 h 62"/>
                      <a:gd name="T34" fmla="*/ 64 w 64"/>
                      <a:gd name="T35" fmla="*/ 6 h 62"/>
                      <a:gd name="T36" fmla="*/ 62 w 64"/>
                      <a:gd name="T37" fmla="*/ 2 h 62"/>
                      <a:gd name="T38" fmla="*/ 56 w 64"/>
                      <a:gd name="T39" fmla="*/ 0 h 62"/>
                      <a:gd name="T40" fmla="*/ 56 w 64"/>
                      <a:gd name="T41" fmla="*/ 0 h 6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2"/>
                      <a:gd name="T65" fmla="*/ 64 w 64"/>
                      <a:gd name="T66" fmla="*/ 62 h 6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2">
                        <a:moveTo>
                          <a:pt x="56" y="0"/>
                        </a:moveTo>
                        <a:lnTo>
                          <a:pt x="56" y="44"/>
                        </a:lnTo>
                        <a:lnTo>
                          <a:pt x="54" y="50"/>
                        </a:lnTo>
                        <a:lnTo>
                          <a:pt x="48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6" y="62"/>
                        </a:lnTo>
                        <a:lnTo>
                          <a:pt x="56" y="62"/>
                        </a:lnTo>
                        <a:lnTo>
                          <a:pt x="60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9" name="Freeform 1536"/>
                  <p:cNvSpPr>
                    <a:spLocks/>
                  </p:cNvSpPr>
                  <p:nvPr/>
                </p:nvSpPr>
                <p:spPr bwMode="auto">
                  <a:xfrm>
                    <a:off x="4215" y="2477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0" name="Freeform 1537"/>
                  <p:cNvSpPr>
                    <a:spLocks/>
                  </p:cNvSpPr>
                  <p:nvPr/>
                </p:nvSpPr>
                <p:spPr bwMode="auto">
                  <a:xfrm>
                    <a:off x="3431" y="2431"/>
                    <a:ext cx="183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2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1" name="Freeform 1538"/>
                  <p:cNvSpPr>
                    <a:spLocks/>
                  </p:cNvSpPr>
                  <p:nvPr/>
                </p:nvSpPr>
                <p:spPr bwMode="auto">
                  <a:xfrm>
                    <a:off x="3431" y="2431"/>
                    <a:ext cx="183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2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2" name="Freeform 1539"/>
                  <p:cNvSpPr>
                    <a:spLocks/>
                  </p:cNvSpPr>
                  <p:nvPr/>
                </p:nvSpPr>
                <p:spPr bwMode="auto">
                  <a:xfrm>
                    <a:off x="3450" y="2449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4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4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4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3" name="Freeform 1540"/>
                  <p:cNvSpPr>
                    <a:spLocks/>
                  </p:cNvSpPr>
                  <p:nvPr/>
                </p:nvSpPr>
                <p:spPr bwMode="auto">
                  <a:xfrm>
                    <a:off x="3450" y="2454"/>
                    <a:ext cx="146" cy="141"/>
                  </a:xfrm>
                  <a:custGeom>
                    <a:avLst/>
                    <a:gdLst>
                      <a:gd name="T0" fmla="*/ 58 w 64"/>
                      <a:gd name="T1" fmla="*/ 0 h 62"/>
                      <a:gd name="T2" fmla="*/ 58 w 64"/>
                      <a:gd name="T3" fmla="*/ 44 h 62"/>
                      <a:gd name="T4" fmla="*/ 58 w 64"/>
                      <a:gd name="T5" fmla="*/ 44 h 62"/>
                      <a:gd name="T6" fmla="*/ 54 w 64"/>
                      <a:gd name="T7" fmla="*/ 50 h 62"/>
                      <a:gd name="T8" fmla="*/ 50 w 64"/>
                      <a:gd name="T9" fmla="*/ 52 h 62"/>
                      <a:gd name="T10" fmla="*/ 0 w 64"/>
                      <a:gd name="T11" fmla="*/ 52 h 62"/>
                      <a:gd name="T12" fmla="*/ 0 w 64"/>
                      <a:gd name="T13" fmla="*/ 52 h 62"/>
                      <a:gd name="T14" fmla="*/ 0 w 64"/>
                      <a:gd name="T15" fmla="*/ 52 h 62"/>
                      <a:gd name="T16" fmla="*/ 0 w 64"/>
                      <a:gd name="T17" fmla="*/ 56 h 62"/>
                      <a:gd name="T18" fmla="*/ 0 w 64"/>
                      <a:gd name="T19" fmla="*/ 56 h 62"/>
                      <a:gd name="T20" fmla="*/ 2 w 64"/>
                      <a:gd name="T21" fmla="*/ 60 h 62"/>
                      <a:gd name="T22" fmla="*/ 8 w 64"/>
                      <a:gd name="T23" fmla="*/ 62 h 62"/>
                      <a:gd name="T24" fmla="*/ 56 w 64"/>
                      <a:gd name="T25" fmla="*/ 62 h 62"/>
                      <a:gd name="T26" fmla="*/ 56 w 64"/>
                      <a:gd name="T27" fmla="*/ 62 h 62"/>
                      <a:gd name="T28" fmla="*/ 62 w 64"/>
                      <a:gd name="T29" fmla="*/ 60 h 62"/>
                      <a:gd name="T30" fmla="*/ 64 w 64"/>
                      <a:gd name="T31" fmla="*/ 56 h 62"/>
                      <a:gd name="T32" fmla="*/ 64 w 64"/>
                      <a:gd name="T33" fmla="*/ 6 h 62"/>
                      <a:gd name="T34" fmla="*/ 64 w 64"/>
                      <a:gd name="T35" fmla="*/ 6 h 62"/>
                      <a:gd name="T36" fmla="*/ 62 w 64"/>
                      <a:gd name="T37" fmla="*/ 2 h 62"/>
                      <a:gd name="T38" fmla="*/ 58 w 64"/>
                      <a:gd name="T39" fmla="*/ 0 h 62"/>
                      <a:gd name="T40" fmla="*/ 58 w 64"/>
                      <a:gd name="T41" fmla="*/ 0 h 6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2"/>
                      <a:gd name="T65" fmla="*/ 64 w 64"/>
                      <a:gd name="T66" fmla="*/ 62 h 6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2">
                        <a:moveTo>
                          <a:pt x="58" y="0"/>
                        </a:moveTo>
                        <a:lnTo>
                          <a:pt x="58" y="44"/>
                        </a:lnTo>
                        <a:lnTo>
                          <a:pt x="54" y="50"/>
                        </a:lnTo>
                        <a:lnTo>
                          <a:pt x="50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2"/>
                        </a:lnTo>
                        <a:lnTo>
                          <a:pt x="56" y="62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4" name="Freeform 1541"/>
                  <p:cNvSpPr>
                    <a:spLocks/>
                  </p:cNvSpPr>
                  <p:nvPr/>
                </p:nvSpPr>
                <p:spPr bwMode="auto">
                  <a:xfrm>
                    <a:off x="3477" y="2477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2 h 24"/>
                      <a:gd name="T6" fmla="*/ 6 w 10"/>
                      <a:gd name="T7" fmla="*/ 24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4 h 24"/>
                      <a:gd name="T14" fmla="*/ 0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2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4"/>
                        </a:lnTo>
                        <a:lnTo>
                          <a:pt x="0" y="22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5" name="Freeform 1542"/>
                  <p:cNvSpPr>
                    <a:spLocks/>
                  </p:cNvSpPr>
                  <p:nvPr/>
                </p:nvSpPr>
                <p:spPr bwMode="auto">
                  <a:xfrm>
                    <a:off x="3682" y="2431"/>
                    <a:ext cx="182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6" name="Freeform 1543"/>
                  <p:cNvSpPr>
                    <a:spLocks/>
                  </p:cNvSpPr>
                  <p:nvPr/>
                </p:nvSpPr>
                <p:spPr bwMode="auto">
                  <a:xfrm>
                    <a:off x="3682" y="2431"/>
                    <a:ext cx="182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7" name="Freeform 1544"/>
                  <p:cNvSpPr>
                    <a:spLocks/>
                  </p:cNvSpPr>
                  <p:nvPr/>
                </p:nvSpPr>
                <p:spPr bwMode="auto">
                  <a:xfrm>
                    <a:off x="3700" y="2449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4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4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4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8" name="Freeform 1545"/>
                  <p:cNvSpPr>
                    <a:spLocks/>
                  </p:cNvSpPr>
                  <p:nvPr/>
                </p:nvSpPr>
                <p:spPr bwMode="auto">
                  <a:xfrm>
                    <a:off x="3700" y="2454"/>
                    <a:ext cx="146" cy="141"/>
                  </a:xfrm>
                  <a:custGeom>
                    <a:avLst/>
                    <a:gdLst>
                      <a:gd name="T0" fmla="*/ 56 w 64"/>
                      <a:gd name="T1" fmla="*/ 0 h 62"/>
                      <a:gd name="T2" fmla="*/ 56 w 64"/>
                      <a:gd name="T3" fmla="*/ 44 h 62"/>
                      <a:gd name="T4" fmla="*/ 56 w 64"/>
                      <a:gd name="T5" fmla="*/ 44 h 62"/>
                      <a:gd name="T6" fmla="*/ 54 w 64"/>
                      <a:gd name="T7" fmla="*/ 50 h 62"/>
                      <a:gd name="T8" fmla="*/ 50 w 64"/>
                      <a:gd name="T9" fmla="*/ 52 h 62"/>
                      <a:gd name="T10" fmla="*/ 0 w 64"/>
                      <a:gd name="T11" fmla="*/ 52 h 62"/>
                      <a:gd name="T12" fmla="*/ 0 w 64"/>
                      <a:gd name="T13" fmla="*/ 52 h 62"/>
                      <a:gd name="T14" fmla="*/ 0 w 64"/>
                      <a:gd name="T15" fmla="*/ 52 h 62"/>
                      <a:gd name="T16" fmla="*/ 0 w 64"/>
                      <a:gd name="T17" fmla="*/ 56 h 62"/>
                      <a:gd name="T18" fmla="*/ 0 w 64"/>
                      <a:gd name="T19" fmla="*/ 56 h 62"/>
                      <a:gd name="T20" fmla="*/ 2 w 64"/>
                      <a:gd name="T21" fmla="*/ 60 h 62"/>
                      <a:gd name="T22" fmla="*/ 8 w 64"/>
                      <a:gd name="T23" fmla="*/ 62 h 62"/>
                      <a:gd name="T24" fmla="*/ 56 w 64"/>
                      <a:gd name="T25" fmla="*/ 62 h 62"/>
                      <a:gd name="T26" fmla="*/ 56 w 64"/>
                      <a:gd name="T27" fmla="*/ 62 h 62"/>
                      <a:gd name="T28" fmla="*/ 62 w 64"/>
                      <a:gd name="T29" fmla="*/ 60 h 62"/>
                      <a:gd name="T30" fmla="*/ 64 w 64"/>
                      <a:gd name="T31" fmla="*/ 56 h 62"/>
                      <a:gd name="T32" fmla="*/ 64 w 64"/>
                      <a:gd name="T33" fmla="*/ 6 h 62"/>
                      <a:gd name="T34" fmla="*/ 64 w 64"/>
                      <a:gd name="T35" fmla="*/ 6 h 62"/>
                      <a:gd name="T36" fmla="*/ 62 w 64"/>
                      <a:gd name="T37" fmla="*/ 2 h 62"/>
                      <a:gd name="T38" fmla="*/ 56 w 64"/>
                      <a:gd name="T39" fmla="*/ 0 h 62"/>
                      <a:gd name="T40" fmla="*/ 56 w 64"/>
                      <a:gd name="T41" fmla="*/ 0 h 6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2"/>
                      <a:gd name="T65" fmla="*/ 64 w 64"/>
                      <a:gd name="T66" fmla="*/ 62 h 6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2">
                        <a:moveTo>
                          <a:pt x="56" y="0"/>
                        </a:moveTo>
                        <a:lnTo>
                          <a:pt x="56" y="44"/>
                        </a:lnTo>
                        <a:lnTo>
                          <a:pt x="54" y="50"/>
                        </a:lnTo>
                        <a:lnTo>
                          <a:pt x="50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2"/>
                        </a:lnTo>
                        <a:lnTo>
                          <a:pt x="56" y="62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9" name="Freeform 1546"/>
                  <p:cNvSpPr>
                    <a:spLocks/>
                  </p:cNvSpPr>
                  <p:nvPr/>
                </p:nvSpPr>
                <p:spPr bwMode="auto">
                  <a:xfrm>
                    <a:off x="3723" y="2477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0" name="Freeform 1547"/>
                  <p:cNvSpPr>
                    <a:spLocks/>
                  </p:cNvSpPr>
                  <p:nvPr/>
                </p:nvSpPr>
                <p:spPr bwMode="auto">
                  <a:xfrm>
                    <a:off x="3924" y="293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0 h 80"/>
                      <a:gd name="T6" fmla="*/ 4 w 80"/>
                      <a:gd name="T7" fmla="*/ 4 h 80"/>
                      <a:gd name="T8" fmla="*/ 0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4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4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0"/>
                        </a:lnTo>
                        <a:lnTo>
                          <a:pt x="4" y="4"/>
                        </a:lnTo>
                        <a:lnTo>
                          <a:pt x="0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4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4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1" name="Freeform 1548"/>
                  <p:cNvSpPr>
                    <a:spLocks/>
                  </p:cNvSpPr>
                  <p:nvPr/>
                </p:nvSpPr>
                <p:spPr bwMode="auto">
                  <a:xfrm>
                    <a:off x="3924" y="293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0 h 80"/>
                      <a:gd name="T6" fmla="*/ 4 w 80"/>
                      <a:gd name="T7" fmla="*/ 4 h 80"/>
                      <a:gd name="T8" fmla="*/ 0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4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4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0"/>
                        </a:lnTo>
                        <a:lnTo>
                          <a:pt x="4" y="4"/>
                        </a:lnTo>
                        <a:lnTo>
                          <a:pt x="0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4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4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2" name="Freeform 1549"/>
                  <p:cNvSpPr>
                    <a:spLocks/>
                  </p:cNvSpPr>
                  <p:nvPr/>
                </p:nvSpPr>
                <p:spPr bwMode="auto">
                  <a:xfrm>
                    <a:off x="3942" y="295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6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0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0 h 64"/>
                      <a:gd name="T24" fmla="*/ 64 w 64"/>
                      <a:gd name="T25" fmla="*/ 56 h 64"/>
                      <a:gd name="T26" fmla="*/ 64 w 64"/>
                      <a:gd name="T27" fmla="*/ 6 h 64"/>
                      <a:gd name="T28" fmla="*/ 64 w 64"/>
                      <a:gd name="T29" fmla="*/ 6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6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3" name="Freeform 1550"/>
                  <p:cNvSpPr>
                    <a:spLocks/>
                  </p:cNvSpPr>
                  <p:nvPr/>
                </p:nvSpPr>
                <p:spPr bwMode="auto">
                  <a:xfrm>
                    <a:off x="3942" y="295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4 h 64"/>
                      <a:gd name="T4" fmla="*/ 56 w 64"/>
                      <a:gd name="T5" fmla="*/ 44 h 64"/>
                      <a:gd name="T6" fmla="*/ 54 w 64"/>
                      <a:gd name="T7" fmla="*/ 50 h 64"/>
                      <a:gd name="T8" fmla="*/ 48 w 64"/>
                      <a:gd name="T9" fmla="*/ 52 h 64"/>
                      <a:gd name="T10" fmla="*/ 0 w 64"/>
                      <a:gd name="T11" fmla="*/ 52 h 64"/>
                      <a:gd name="T12" fmla="*/ 0 w 64"/>
                      <a:gd name="T13" fmla="*/ 52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0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0 h 64"/>
                      <a:gd name="T30" fmla="*/ 64 w 64"/>
                      <a:gd name="T31" fmla="*/ 56 h 64"/>
                      <a:gd name="T32" fmla="*/ 64 w 64"/>
                      <a:gd name="T33" fmla="*/ 6 h 64"/>
                      <a:gd name="T34" fmla="*/ 64 w 64"/>
                      <a:gd name="T35" fmla="*/ 6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4"/>
                        </a:lnTo>
                        <a:lnTo>
                          <a:pt x="54" y="50"/>
                        </a:lnTo>
                        <a:lnTo>
                          <a:pt x="48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4" name="Freeform 1551"/>
                  <p:cNvSpPr>
                    <a:spLocks/>
                  </p:cNvSpPr>
                  <p:nvPr/>
                </p:nvSpPr>
                <p:spPr bwMode="auto">
                  <a:xfrm>
                    <a:off x="3965" y="2974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5" name="Freeform 1552"/>
                  <p:cNvSpPr>
                    <a:spLocks/>
                  </p:cNvSpPr>
                  <p:nvPr/>
                </p:nvSpPr>
                <p:spPr bwMode="auto">
                  <a:xfrm>
                    <a:off x="4225" y="2974"/>
                    <a:ext cx="22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6" name="Freeform 1553"/>
                  <p:cNvSpPr>
                    <a:spLocks/>
                  </p:cNvSpPr>
                  <p:nvPr/>
                </p:nvSpPr>
                <p:spPr bwMode="auto">
                  <a:xfrm>
                    <a:off x="3431" y="293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4 w 80"/>
                      <a:gd name="T7" fmla="*/ 4 h 80"/>
                      <a:gd name="T8" fmla="*/ 2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6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4" y="4"/>
                        </a:lnTo>
                        <a:lnTo>
                          <a:pt x="2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6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7" name="Freeform 1554"/>
                  <p:cNvSpPr>
                    <a:spLocks/>
                  </p:cNvSpPr>
                  <p:nvPr/>
                </p:nvSpPr>
                <p:spPr bwMode="auto">
                  <a:xfrm>
                    <a:off x="3431" y="293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4 w 80"/>
                      <a:gd name="T7" fmla="*/ 4 h 80"/>
                      <a:gd name="T8" fmla="*/ 2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6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4" y="4"/>
                        </a:lnTo>
                        <a:lnTo>
                          <a:pt x="2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6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8" name="Freeform 1555"/>
                  <p:cNvSpPr>
                    <a:spLocks/>
                  </p:cNvSpPr>
                  <p:nvPr/>
                </p:nvSpPr>
                <p:spPr bwMode="auto">
                  <a:xfrm>
                    <a:off x="3450" y="295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6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0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0 h 64"/>
                      <a:gd name="T24" fmla="*/ 64 w 64"/>
                      <a:gd name="T25" fmla="*/ 56 h 64"/>
                      <a:gd name="T26" fmla="*/ 64 w 64"/>
                      <a:gd name="T27" fmla="*/ 6 h 64"/>
                      <a:gd name="T28" fmla="*/ 64 w 64"/>
                      <a:gd name="T29" fmla="*/ 6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6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9" name="Freeform 1556"/>
                  <p:cNvSpPr>
                    <a:spLocks/>
                  </p:cNvSpPr>
                  <p:nvPr/>
                </p:nvSpPr>
                <p:spPr bwMode="auto">
                  <a:xfrm>
                    <a:off x="3450" y="295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4 h 64"/>
                      <a:gd name="T4" fmla="*/ 58 w 64"/>
                      <a:gd name="T5" fmla="*/ 44 h 64"/>
                      <a:gd name="T6" fmla="*/ 54 w 64"/>
                      <a:gd name="T7" fmla="*/ 50 h 64"/>
                      <a:gd name="T8" fmla="*/ 50 w 64"/>
                      <a:gd name="T9" fmla="*/ 52 h 64"/>
                      <a:gd name="T10" fmla="*/ 0 w 64"/>
                      <a:gd name="T11" fmla="*/ 52 h 64"/>
                      <a:gd name="T12" fmla="*/ 0 w 64"/>
                      <a:gd name="T13" fmla="*/ 52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0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0 h 64"/>
                      <a:gd name="T30" fmla="*/ 64 w 64"/>
                      <a:gd name="T31" fmla="*/ 56 h 64"/>
                      <a:gd name="T32" fmla="*/ 64 w 64"/>
                      <a:gd name="T33" fmla="*/ 6 h 64"/>
                      <a:gd name="T34" fmla="*/ 64 w 64"/>
                      <a:gd name="T35" fmla="*/ 6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4"/>
                        </a:lnTo>
                        <a:lnTo>
                          <a:pt x="54" y="50"/>
                        </a:lnTo>
                        <a:lnTo>
                          <a:pt x="50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0" name="Freeform 1557"/>
                  <p:cNvSpPr>
                    <a:spLocks/>
                  </p:cNvSpPr>
                  <p:nvPr/>
                </p:nvSpPr>
                <p:spPr bwMode="auto">
                  <a:xfrm>
                    <a:off x="3477" y="2974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2 h 24"/>
                      <a:gd name="T6" fmla="*/ 6 w 10"/>
                      <a:gd name="T7" fmla="*/ 24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4 h 24"/>
                      <a:gd name="T14" fmla="*/ 0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2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4"/>
                        </a:lnTo>
                        <a:lnTo>
                          <a:pt x="0" y="22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1" name="Freeform 1558"/>
                  <p:cNvSpPr>
                    <a:spLocks/>
                  </p:cNvSpPr>
                  <p:nvPr/>
                </p:nvSpPr>
                <p:spPr bwMode="auto">
                  <a:xfrm>
                    <a:off x="3682" y="293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4 w 80"/>
                      <a:gd name="T7" fmla="*/ 4 h 80"/>
                      <a:gd name="T8" fmla="*/ 0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6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4" y="4"/>
                        </a:lnTo>
                        <a:lnTo>
                          <a:pt x="0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6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2" name="Freeform 1559"/>
                  <p:cNvSpPr>
                    <a:spLocks/>
                  </p:cNvSpPr>
                  <p:nvPr/>
                </p:nvSpPr>
                <p:spPr bwMode="auto">
                  <a:xfrm>
                    <a:off x="3682" y="293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4 w 80"/>
                      <a:gd name="T7" fmla="*/ 4 h 80"/>
                      <a:gd name="T8" fmla="*/ 0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6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4" y="4"/>
                        </a:lnTo>
                        <a:lnTo>
                          <a:pt x="0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6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3" name="Freeform 1560"/>
                  <p:cNvSpPr>
                    <a:spLocks/>
                  </p:cNvSpPr>
                  <p:nvPr/>
                </p:nvSpPr>
                <p:spPr bwMode="auto">
                  <a:xfrm>
                    <a:off x="3700" y="295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6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0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0 h 64"/>
                      <a:gd name="T24" fmla="*/ 64 w 64"/>
                      <a:gd name="T25" fmla="*/ 56 h 64"/>
                      <a:gd name="T26" fmla="*/ 64 w 64"/>
                      <a:gd name="T27" fmla="*/ 6 h 64"/>
                      <a:gd name="T28" fmla="*/ 64 w 64"/>
                      <a:gd name="T29" fmla="*/ 6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6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4" name="Freeform 1561"/>
                  <p:cNvSpPr>
                    <a:spLocks/>
                  </p:cNvSpPr>
                  <p:nvPr/>
                </p:nvSpPr>
                <p:spPr bwMode="auto">
                  <a:xfrm>
                    <a:off x="3700" y="295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4 h 64"/>
                      <a:gd name="T4" fmla="*/ 56 w 64"/>
                      <a:gd name="T5" fmla="*/ 44 h 64"/>
                      <a:gd name="T6" fmla="*/ 54 w 64"/>
                      <a:gd name="T7" fmla="*/ 50 h 64"/>
                      <a:gd name="T8" fmla="*/ 50 w 64"/>
                      <a:gd name="T9" fmla="*/ 52 h 64"/>
                      <a:gd name="T10" fmla="*/ 0 w 64"/>
                      <a:gd name="T11" fmla="*/ 52 h 64"/>
                      <a:gd name="T12" fmla="*/ 0 w 64"/>
                      <a:gd name="T13" fmla="*/ 52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0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0 h 64"/>
                      <a:gd name="T30" fmla="*/ 64 w 64"/>
                      <a:gd name="T31" fmla="*/ 56 h 64"/>
                      <a:gd name="T32" fmla="*/ 64 w 64"/>
                      <a:gd name="T33" fmla="*/ 6 h 64"/>
                      <a:gd name="T34" fmla="*/ 64 w 64"/>
                      <a:gd name="T35" fmla="*/ 6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4"/>
                        </a:lnTo>
                        <a:lnTo>
                          <a:pt x="54" y="50"/>
                        </a:lnTo>
                        <a:lnTo>
                          <a:pt x="50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5" name="Freeform 1562"/>
                  <p:cNvSpPr>
                    <a:spLocks/>
                  </p:cNvSpPr>
                  <p:nvPr/>
                </p:nvSpPr>
                <p:spPr bwMode="auto">
                  <a:xfrm>
                    <a:off x="3723" y="2974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6" name="Freeform 1563"/>
                  <p:cNvSpPr>
                    <a:spLocks/>
                  </p:cNvSpPr>
                  <p:nvPr/>
                </p:nvSpPr>
                <p:spPr bwMode="auto">
                  <a:xfrm>
                    <a:off x="3924" y="318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7" name="Freeform 1564"/>
                  <p:cNvSpPr>
                    <a:spLocks/>
                  </p:cNvSpPr>
                  <p:nvPr/>
                </p:nvSpPr>
                <p:spPr bwMode="auto">
                  <a:xfrm>
                    <a:off x="3924" y="318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8" name="Freeform 1565"/>
                  <p:cNvSpPr>
                    <a:spLocks/>
                  </p:cNvSpPr>
                  <p:nvPr/>
                </p:nvSpPr>
                <p:spPr bwMode="auto">
                  <a:xfrm>
                    <a:off x="3942" y="320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9" name="Freeform 1566"/>
                  <p:cNvSpPr>
                    <a:spLocks/>
                  </p:cNvSpPr>
                  <p:nvPr/>
                </p:nvSpPr>
                <p:spPr bwMode="auto">
                  <a:xfrm>
                    <a:off x="3942" y="320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48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48" y="54"/>
                        </a:lnTo>
                        <a:lnTo>
                          <a:pt x="0" y="54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0" name="Freeform 1567"/>
                  <p:cNvSpPr>
                    <a:spLocks/>
                  </p:cNvSpPr>
                  <p:nvPr/>
                </p:nvSpPr>
                <p:spPr bwMode="auto">
                  <a:xfrm>
                    <a:off x="3965" y="3229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0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1" name="Freeform 1568"/>
                  <p:cNvSpPr>
                    <a:spLocks/>
                  </p:cNvSpPr>
                  <p:nvPr/>
                </p:nvSpPr>
                <p:spPr bwMode="auto">
                  <a:xfrm>
                    <a:off x="4421" y="293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6 w 80"/>
                      <a:gd name="T7" fmla="*/ 4 h 80"/>
                      <a:gd name="T8" fmla="*/ 2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6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6 w 80"/>
                      <a:gd name="T25" fmla="*/ 80 h 80"/>
                      <a:gd name="T26" fmla="*/ 66 w 80"/>
                      <a:gd name="T27" fmla="*/ 80 h 80"/>
                      <a:gd name="T28" fmla="*/ 72 w 80"/>
                      <a:gd name="T29" fmla="*/ 78 h 80"/>
                      <a:gd name="T30" fmla="*/ 76 w 80"/>
                      <a:gd name="T31" fmla="*/ 74 h 80"/>
                      <a:gd name="T32" fmla="*/ 80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80 w 80"/>
                      <a:gd name="T41" fmla="*/ 8 h 80"/>
                      <a:gd name="T42" fmla="*/ 76 w 80"/>
                      <a:gd name="T43" fmla="*/ 4 h 80"/>
                      <a:gd name="T44" fmla="*/ 72 w 80"/>
                      <a:gd name="T45" fmla="*/ 0 h 80"/>
                      <a:gd name="T46" fmla="*/ 66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6" y="4"/>
                        </a:lnTo>
                        <a:lnTo>
                          <a:pt x="2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6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6" y="80"/>
                        </a:lnTo>
                        <a:lnTo>
                          <a:pt x="72" y="78"/>
                        </a:lnTo>
                        <a:lnTo>
                          <a:pt x="76" y="74"/>
                        </a:lnTo>
                        <a:lnTo>
                          <a:pt x="80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80" y="8"/>
                        </a:lnTo>
                        <a:lnTo>
                          <a:pt x="76" y="4"/>
                        </a:lnTo>
                        <a:lnTo>
                          <a:pt x="72" y="0"/>
                        </a:lnTo>
                        <a:lnTo>
                          <a:pt x="6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2" name="Freeform 1569"/>
                  <p:cNvSpPr>
                    <a:spLocks/>
                  </p:cNvSpPr>
                  <p:nvPr/>
                </p:nvSpPr>
                <p:spPr bwMode="auto">
                  <a:xfrm>
                    <a:off x="4421" y="293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6 w 80"/>
                      <a:gd name="T7" fmla="*/ 4 h 80"/>
                      <a:gd name="T8" fmla="*/ 2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6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6 w 80"/>
                      <a:gd name="T25" fmla="*/ 80 h 80"/>
                      <a:gd name="T26" fmla="*/ 66 w 80"/>
                      <a:gd name="T27" fmla="*/ 80 h 80"/>
                      <a:gd name="T28" fmla="*/ 72 w 80"/>
                      <a:gd name="T29" fmla="*/ 78 h 80"/>
                      <a:gd name="T30" fmla="*/ 76 w 80"/>
                      <a:gd name="T31" fmla="*/ 74 h 80"/>
                      <a:gd name="T32" fmla="*/ 80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80 w 80"/>
                      <a:gd name="T41" fmla="*/ 8 h 80"/>
                      <a:gd name="T42" fmla="*/ 76 w 80"/>
                      <a:gd name="T43" fmla="*/ 4 h 80"/>
                      <a:gd name="T44" fmla="*/ 72 w 80"/>
                      <a:gd name="T45" fmla="*/ 0 h 80"/>
                      <a:gd name="T46" fmla="*/ 66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6" y="4"/>
                        </a:lnTo>
                        <a:lnTo>
                          <a:pt x="2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6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6" y="80"/>
                        </a:lnTo>
                        <a:lnTo>
                          <a:pt x="72" y="78"/>
                        </a:lnTo>
                        <a:lnTo>
                          <a:pt x="76" y="74"/>
                        </a:lnTo>
                        <a:lnTo>
                          <a:pt x="80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80" y="8"/>
                        </a:lnTo>
                        <a:lnTo>
                          <a:pt x="76" y="4"/>
                        </a:lnTo>
                        <a:lnTo>
                          <a:pt x="72" y="0"/>
                        </a:lnTo>
                        <a:lnTo>
                          <a:pt x="6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3" name="Freeform 1570"/>
                  <p:cNvSpPr>
                    <a:spLocks/>
                  </p:cNvSpPr>
                  <p:nvPr/>
                </p:nvSpPr>
                <p:spPr bwMode="auto">
                  <a:xfrm>
                    <a:off x="4439" y="295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4 w 64"/>
                      <a:gd name="T7" fmla="*/ 2 h 64"/>
                      <a:gd name="T8" fmla="*/ 0 w 64"/>
                      <a:gd name="T9" fmla="*/ 6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4 w 64"/>
                      <a:gd name="T15" fmla="*/ 60 h 64"/>
                      <a:gd name="T16" fmla="*/ 8 w 64"/>
                      <a:gd name="T17" fmla="*/ 64 h 64"/>
                      <a:gd name="T18" fmla="*/ 58 w 64"/>
                      <a:gd name="T19" fmla="*/ 64 h 64"/>
                      <a:gd name="T20" fmla="*/ 58 w 64"/>
                      <a:gd name="T21" fmla="*/ 64 h 64"/>
                      <a:gd name="T22" fmla="*/ 62 w 64"/>
                      <a:gd name="T23" fmla="*/ 60 h 64"/>
                      <a:gd name="T24" fmla="*/ 64 w 64"/>
                      <a:gd name="T25" fmla="*/ 56 h 64"/>
                      <a:gd name="T26" fmla="*/ 64 w 64"/>
                      <a:gd name="T27" fmla="*/ 6 h 64"/>
                      <a:gd name="T28" fmla="*/ 64 w 64"/>
                      <a:gd name="T29" fmla="*/ 6 h 64"/>
                      <a:gd name="T30" fmla="*/ 62 w 64"/>
                      <a:gd name="T31" fmla="*/ 2 h 64"/>
                      <a:gd name="T32" fmla="*/ 58 w 64"/>
                      <a:gd name="T33" fmla="*/ 0 h 64"/>
                      <a:gd name="T34" fmla="*/ 58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8" y="0"/>
                        </a:moveTo>
                        <a:lnTo>
                          <a:pt x="8" y="0"/>
                        </a:lnTo>
                        <a:lnTo>
                          <a:pt x="4" y="2"/>
                        </a:lnTo>
                        <a:lnTo>
                          <a:pt x="0" y="6"/>
                        </a:lnTo>
                        <a:lnTo>
                          <a:pt x="0" y="56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58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4" name="Freeform 1571"/>
                  <p:cNvSpPr>
                    <a:spLocks/>
                  </p:cNvSpPr>
                  <p:nvPr/>
                </p:nvSpPr>
                <p:spPr bwMode="auto">
                  <a:xfrm>
                    <a:off x="4439" y="295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4 h 64"/>
                      <a:gd name="T4" fmla="*/ 58 w 64"/>
                      <a:gd name="T5" fmla="*/ 44 h 64"/>
                      <a:gd name="T6" fmla="*/ 56 w 64"/>
                      <a:gd name="T7" fmla="*/ 50 h 64"/>
                      <a:gd name="T8" fmla="*/ 50 w 64"/>
                      <a:gd name="T9" fmla="*/ 52 h 64"/>
                      <a:gd name="T10" fmla="*/ 2 w 64"/>
                      <a:gd name="T11" fmla="*/ 52 h 64"/>
                      <a:gd name="T12" fmla="*/ 2 w 64"/>
                      <a:gd name="T13" fmla="*/ 52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4 w 64"/>
                      <a:gd name="T21" fmla="*/ 60 h 64"/>
                      <a:gd name="T22" fmla="*/ 8 w 64"/>
                      <a:gd name="T23" fmla="*/ 64 h 64"/>
                      <a:gd name="T24" fmla="*/ 58 w 64"/>
                      <a:gd name="T25" fmla="*/ 64 h 64"/>
                      <a:gd name="T26" fmla="*/ 58 w 64"/>
                      <a:gd name="T27" fmla="*/ 64 h 64"/>
                      <a:gd name="T28" fmla="*/ 62 w 64"/>
                      <a:gd name="T29" fmla="*/ 60 h 64"/>
                      <a:gd name="T30" fmla="*/ 64 w 64"/>
                      <a:gd name="T31" fmla="*/ 56 h 64"/>
                      <a:gd name="T32" fmla="*/ 64 w 64"/>
                      <a:gd name="T33" fmla="*/ 6 h 64"/>
                      <a:gd name="T34" fmla="*/ 64 w 64"/>
                      <a:gd name="T35" fmla="*/ 6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4"/>
                        </a:lnTo>
                        <a:lnTo>
                          <a:pt x="56" y="50"/>
                        </a:lnTo>
                        <a:lnTo>
                          <a:pt x="50" y="52"/>
                        </a:lnTo>
                        <a:lnTo>
                          <a:pt x="2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58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5" name="Freeform 1572"/>
                  <p:cNvSpPr>
                    <a:spLocks/>
                  </p:cNvSpPr>
                  <p:nvPr/>
                </p:nvSpPr>
                <p:spPr bwMode="auto">
                  <a:xfrm>
                    <a:off x="4466" y="2974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2 h 24"/>
                      <a:gd name="T6" fmla="*/ 6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6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6" name="Freeform 1573"/>
                  <p:cNvSpPr>
                    <a:spLocks/>
                  </p:cNvSpPr>
                  <p:nvPr/>
                </p:nvSpPr>
                <p:spPr bwMode="auto">
                  <a:xfrm>
                    <a:off x="4421" y="318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6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6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6 w 80"/>
                      <a:gd name="T25" fmla="*/ 80 h 80"/>
                      <a:gd name="T26" fmla="*/ 66 w 80"/>
                      <a:gd name="T27" fmla="*/ 80 h 80"/>
                      <a:gd name="T28" fmla="*/ 72 w 80"/>
                      <a:gd name="T29" fmla="*/ 80 h 80"/>
                      <a:gd name="T30" fmla="*/ 76 w 80"/>
                      <a:gd name="T31" fmla="*/ 76 h 80"/>
                      <a:gd name="T32" fmla="*/ 80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80 w 80"/>
                      <a:gd name="T41" fmla="*/ 10 h 80"/>
                      <a:gd name="T42" fmla="*/ 76 w 80"/>
                      <a:gd name="T43" fmla="*/ 4 h 80"/>
                      <a:gd name="T44" fmla="*/ 72 w 80"/>
                      <a:gd name="T45" fmla="*/ 2 h 80"/>
                      <a:gd name="T46" fmla="*/ 66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6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6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6" y="80"/>
                        </a:lnTo>
                        <a:lnTo>
                          <a:pt x="72" y="80"/>
                        </a:lnTo>
                        <a:lnTo>
                          <a:pt x="76" y="76"/>
                        </a:lnTo>
                        <a:lnTo>
                          <a:pt x="80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80" y="10"/>
                        </a:lnTo>
                        <a:lnTo>
                          <a:pt x="76" y="4"/>
                        </a:lnTo>
                        <a:lnTo>
                          <a:pt x="72" y="2"/>
                        </a:lnTo>
                        <a:lnTo>
                          <a:pt x="6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7" name="Freeform 1574"/>
                  <p:cNvSpPr>
                    <a:spLocks/>
                  </p:cNvSpPr>
                  <p:nvPr/>
                </p:nvSpPr>
                <p:spPr bwMode="auto">
                  <a:xfrm>
                    <a:off x="4421" y="318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6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6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6 w 80"/>
                      <a:gd name="T25" fmla="*/ 80 h 80"/>
                      <a:gd name="T26" fmla="*/ 66 w 80"/>
                      <a:gd name="T27" fmla="*/ 80 h 80"/>
                      <a:gd name="T28" fmla="*/ 72 w 80"/>
                      <a:gd name="T29" fmla="*/ 80 h 80"/>
                      <a:gd name="T30" fmla="*/ 76 w 80"/>
                      <a:gd name="T31" fmla="*/ 76 h 80"/>
                      <a:gd name="T32" fmla="*/ 80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80 w 80"/>
                      <a:gd name="T41" fmla="*/ 10 h 80"/>
                      <a:gd name="T42" fmla="*/ 76 w 80"/>
                      <a:gd name="T43" fmla="*/ 4 h 80"/>
                      <a:gd name="T44" fmla="*/ 72 w 80"/>
                      <a:gd name="T45" fmla="*/ 2 h 80"/>
                      <a:gd name="T46" fmla="*/ 66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6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6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6" y="80"/>
                        </a:lnTo>
                        <a:lnTo>
                          <a:pt x="72" y="80"/>
                        </a:lnTo>
                        <a:lnTo>
                          <a:pt x="76" y="76"/>
                        </a:lnTo>
                        <a:lnTo>
                          <a:pt x="80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80" y="10"/>
                        </a:lnTo>
                        <a:lnTo>
                          <a:pt x="76" y="4"/>
                        </a:lnTo>
                        <a:lnTo>
                          <a:pt x="72" y="2"/>
                        </a:lnTo>
                        <a:lnTo>
                          <a:pt x="6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8" name="Freeform 1575"/>
                  <p:cNvSpPr>
                    <a:spLocks/>
                  </p:cNvSpPr>
                  <p:nvPr/>
                </p:nvSpPr>
                <p:spPr bwMode="auto">
                  <a:xfrm>
                    <a:off x="4439" y="320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4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4 w 64"/>
                      <a:gd name="T15" fmla="*/ 62 h 64"/>
                      <a:gd name="T16" fmla="*/ 8 w 64"/>
                      <a:gd name="T17" fmla="*/ 64 h 64"/>
                      <a:gd name="T18" fmla="*/ 58 w 64"/>
                      <a:gd name="T19" fmla="*/ 64 h 64"/>
                      <a:gd name="T20" fmla="*/ 58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8 w 64"/>
                      <a:gd name="T33" fmla="*/ 0 h 64"/>
                      <a:gd name="T34" fmla="*/ 58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8" y="0"/>
                        </a:moveTo>
                        <a:lnTo>
                          <a:pt x="8" y="0"/>
                        </a:lnTo>
                        <a:lnTo>
                          <a:pt x="4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4" y="62"/>
                        </a:lnTo>
                        <a:lnTo>
                          <a:pt x="8" y="64"/>
                        </a:lnTo>
                        <a:lnTo>
                          <a:pt x="58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9" name="Freeform 1576"/>
                  <p:cNvSpPr>
                    <a:spLocks/>
                  </p:cNvSpPr>
                  <p:nvPr/>
                </p:nvSpPr>
                <p:spPr bwMode="auto">
                  <a:xfrm>
                    <a:off x="4439" y="320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6 w 64"/>
                      <a:gd name="T7" fmla="*/ 52 h 64"/>
                      <a:gd name="T8" fmla="*/ 50 w 64"/>
                      <a:gd name="T9" fmla="*/ 54 h 64"/>
                      <a:gd name="T10" fmla="*/ 2 w 64"/>
                      <a:gd name="T11" fmla="*/ 54 h 64"/>
                      <a:gd name="T12" fmla="*/ 2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4 w 64"/>
                      <a:gd name="T21" fmla="*/ 62 h 64"/>
                      <a:gd name="T22" fmla="*/ 8 w 64"/>
                      <a:gd name="T23" fmla="*/ 64 h 64"/>
                      <a:gd name="T24" fmla="*/ 58 w 64"/>
                      <a:gd name="T25" fmla="*/ 64 h 64"/>
                      <a:gd name="T26" fmla="*/ 58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6" y="52"/>
                        </a:lnTo>
                        <a:lnTo>
                          <a:pt x="50" y="54"/>
                        </a:lnTo>
                        <a:lnTo>
                          <a:pt x="2" y="54"/>
                        </a:lnTo>
                        <a:lnTo>
                          <a:pt x="0" y="54"/>
                        </a:lnTo>
                        <a:lnTo>
                          <a:pt x="0" y="56"/>
                        </a:lnTo>
                        <a:lnTo>
                          <a:pt x="4" y="62"/>
                        </a:lnTo>
                        <a:lnTo>
                          <a:pt x="8" y="64"/>
                        </a:lnTo>
                        <a:lnTo>
                          <a:pt x="58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0" name="Freeform 1577"/>
                  <p:cNvSpPr>
                    <a:spLocks/>
                  </p:cNvSpPr>
                  <p:nvPr/>
                </p:nvSpPr>
                <p:spPr bwMode="auto">
                  <a:xfrm>
                    <a:off x="4466" y="3229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6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1" name="Freeform 1578"/>
                  <p:cNvSpPr>
                    <a:spLocks/>
                  </p:cNvSpPr>
                  <p:nvPr/>
                </p:nvSpPr>
                <p:spPr bwMode="auto">
                  <a:xfrm>
                    <a:off x="3431" y="318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2" name="Freeform 1579"/>
                  <p:cNvSpPr>
                    <a:spLocks/>
                  </p:cNvSpPr>
                  <p:nvPr/>
                </p:nvSpPr>
                <p:spPr bwMode="auto">
                  <a:xfrm>
                    <a:off x="3431" y="318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3" name="Freeform 1580"/>
                  <p:cNvSpPr>
                    <a:spLocks/>
                  </p:cNvSpPr>
                  <p:nvPr/>
                </p:nvSpPr>
                <p:spPr bwMode="auto">
                  <a:xfrm>
                    <a:off x="3450" y="320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4" name="Freeform 1581"/>
                  <p:cNvSpPr>
                    <a:spLocks/>
                  </p:cNvSpPr>
                  <p:nvPr/>
                </p:nvSpPr>
                <p:spPr bwMode="auto">
                  <a:xfrm>
                    <a:off x="3450" y="320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4 w 64"/>
                      <a:gd name="T7" fmla="*/ 52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4" y="52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5" name="Freeform 1582"/>
                  <p:cNvSpPr>
                    <a:spLocks/>
                  </p:cNvSpPr>
                  <p:nvPr/>
                </p:nvSpPr>
                <p:spPr bwMode="auto">
                  <a:xfrm>
                    <a:off x="3477" y="3229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4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4 h 24"/>
                      <a:gd name="T14" fmla="*/ 0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0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6" name="Freeform 1583"/>
                  <p:cNvSpPr>
                    <a:spLocks/>
                  </p:cNvSpPr>
                  <p:nvPr/>
                </p:nvSpPr>
                <p:spPr bwMode="auto">
                  <a:xfrm>
                    <a:off x="3682" y="318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7" name="Freeform 1584"/>
                  <p:cNvSpPr>
                    <a:spLocks/>
                  </p:cNvSpPr>
                  <p:nvPr/>
                </p:nvSpPr>
                <p:spPr bwMode="auto">
                  <a:xfrm>
                    <a:off x="3682" y="318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8" name="Freeform 1585"/>
                  <p:cNvSpPr>
                    <a:spLocks/>
                  </p:cNvSpPr>
                  <p:nvPr/>
                </p:nvSpPr>
                <p:spPr bwMode="auto">
                  <a:xfrm>
                    <a:off x="3700" y="320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9" name="Freeform 1586"/>
                  <p:cNvSpPr>
                    <a:spLocks/>
                  </p:cNvSpPr>
                  <p:nvPr/>
                </p:nvSpPr>
                <p:spPr bwMode="auto">
                  <a:xfrm>
                    <a:off x="3700" y="320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0" name="Freeform 1587"/>
                  <p:cNvSpPr>
                    <a:spLocks/>
                  </p:cNvSpPr>
                  <p:nvPr/>
                </p:nvSpPr>
                <p:spPr bwMode="auto">
                  <a:xfrm>
                    <a:off x="3723" y="3229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0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1" name="Freeform 1588"/>
                  <p:cNvSpPr>
                    <a:spLocks/>
                  </p:cNvSpPr>
                  <p:nvPr/>
                </p:nvSpPr>
                <p:spPr bwMode="auto">
                  <a:xfrm>
                    <a:off x="4421" y="267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2" name="Freeform 1589"/>
                  <p:cNvSpPr>
                    <a:spLocks/>
                  </p:cNvSpPr>
                  <p:nvPr/>
                </p:nvSpPr>
                <p:spPr bwMode="auto">
                  <a:xfrm>
                    <a:off x="4421" y="267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3" name="Freeform 1590"/>
                  <p:cNvSpPr>
                    <a:spLocks/>
                  </p:cNvSpPr>
                  <p:nvPr/>
                </p:nvSpPr>
                <p:spPr bwMode="auto">
                  <a:xfrm>
                    <a:off x="4439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4" name="Freeform 1591"/>
                  <p:cNvSpPr>
                    <a:spLocks/>
                  </p:cNvSpPr>
                  <p:nvPr/>
                </p:nvSpPr>
                <p:spPr bwMode="auto">
                  <a:xfrm>
                    <a:off x="4439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8 h 64"/>
                      <a:gd name="T18" fmla="*/ 0 w 64"/>
                      <a:gd name="T19" fmla="*/ 58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8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4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5" name="Freeform 1592"/>
                  <p:cNvSpPr>
                    <a:spLocks/>
                  </p:cNvSpPr>
                  <p:nvPr/>
                </p:nvSpPr>
                <p:spPr bwMode="auto">
                  <a:xfrm>
                    <a:off x="4462" y="2718"/>
                    <a:ext cx="22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6" name="Freeform 1593"/>
                  <p:cNvSpPr>
                    <a:spLocks/>
                  </p:cNvSpPr>
                  <p:nvPr/>
                </p:nvSpPr>
                <p:spPr bwMode="auto">
                  <a:xfrm>
                    <a:off x="4421" y="2431"/>
                    <a:ext cx="182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7" name="Freeform 1594"/>
                  <p:cNvSpPr>
                    <a:spLocks/>
                  </p:cNvSpPr>
                  <p:nvPr/>
                </p:nvSpPr>
                <p:spPr bwMode="auto">
                  <a:xfrm>
                    <a:off x="4421" y="2431"/>
                    <a:ext cx="182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8" name="Freeform 1595"/>
                  <p:cNvSpPr>
                    <a:spLocks/>
                  </p:cNvSpPr>
                  <p:nvPr/>
                </p:nvSpPr>
                <p:spPr bwMode="auto">
                  <a:xfrm>
                    <a:off x="4439" y="2449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FF99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9" name="Freeform 1596"/>
                  <p:cNvSpPr>
                    <a:spLocks/>
                  </p:cNvSpPr>
                  <p:nvPr/>
                </p:nvSpPr>
                <p:spPr bwMode="auto">
                  <a:xfrm>
                    <a:off x="4439" y="2449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4 w 64"/>
                      <a:gd name="T7" fmla="*/ 50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4" y="50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E58F2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0" name="Freeform 1597"/>
                  <p:cNvSpPr>
                    <a:spLocks/>
                  </p:cNvSpPr>
                  <p:nvPr/>
                </p:nvSpPr>
                <p:spPr bwMode="auto">
                  <a:xfrm>
                    <a:off x="4466" y="2477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2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2 h 24"/>
                      <a:gd name="T14" fmla="*/ 0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0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20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EFC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300" name="Freeform 1598"/>
                <p:cNvSpPr>
                  <a:spLocks/>
                </p:cNvSpPr>
                <p:nvPr/>
              </p:nvSpPr>
              <p:spPr bwMode="auto">
                <a:xfrm>
                  <a:off x="4685" y="1324"/>
                  <a:ext cx="64" cy="629"/>
                </a:xfrm>
                <a:custGeom>
                  <a:avLst/>
                  <a:gdLst>
                    <a:gd name="T0" fmla="*/ 0 w 28"/>
                    <a:gd name="T1" fmla="*/ 0 h 276"/>
                    <a:gd name="T2" fmla="*/ 0 w 28"/>
                    <a:gd name="T3" fmla="*/ 0 h 276"/>
                    <a:gd name="T4" fmla="*/ 6 w 28"/>
                    <a:gd name="T5" fmla="*/ 4 h 276"/>
                    <a:gd name="T6" fmla="*/ 10 w 28"/>
                    <a:gd name="T7" fmla="*/ 10 h 276"/>
                    <a:gd name="T8" fmla="*/ 12 w 28"/>
                    <a:gd name="T9" fmla="*/ 18 h 276"/>
                    <a:gd name="T10" fmla="*/ 14 w 28"/>
                    <a:gd name="T11" fmla="*/ 28 h 276"/>
                    <a:gd name="T12" fmla="*/ 14 w 28"/>
                    <a:gd name="T13" fmla="*/ 272 h 276"/>
                    <a:gd name="T14" fmla="*/ 28 w 28"/>
                    <a:gd name="T15" fmla="*/ 276 h 276"/>
                    <a:gd name="T16" fmla="*/ 28 w 28"/>
                    <a:gd name="T17" fmla="*/ 28 h 276"/>
                    <a:gd name="T18" fmla="*/ 28 w 28"/>
                    <a:gd name="T19" fmla="*/ 28 h 276"/>
                    <a:gd name="T20" fmla="*/ 26 w 28"/>
                    <a:gd name="T21" fmla="*/ 20 h 276"/>
                    <a:gd name="T22" fmla="*/ 24 w 28"/>
                    <a:gd name="T23" fmla="*/ 14 h 276"/>
                    <a:gd name="T24" fmla="*/ 20 w 28"/>
                    <a:gd name="T25" fmla="*/ 8 h 276"/>
                    <a:gd name="T26" fmla="*/ 16 w 28"/>
                    <a:gd name="T27" fmla="*/ 4 h 276"/>
                    <a:gd name="T28" fmla="*/ 8 w 28"/>
                    <a:gd name="T29" fmla="*/ 0 h 276"/>
                    <a:gd name="T30" fmla="*/ 0 w 28"/>
                    <a:gd name="T31" fmla="*/ 0 h 276"/>
                    <a:gd name="T32" fmla="*/ 0 w 28"/>
                    <a:gd name="T33" fmla="*/ 0 h 2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8"/>
                    <a:gd name="T52" fmla="*/ 0 h 276"/>
                    <a:gd name="T53" fmla="*/ 28 w 28"/>
                    <a:gd name="T54" fmla="*/ 276 h 2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8" h="27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0" y="10"/>
                      </a:lnTo>
                      <a:lnTo>
                        <a:pt x="12" y="18"/>
                      </a:lnTo>
                      <a:lnTo>
                        <a:pt x="14" y="28"/>
                      </a:lnTo>
                      <a:lnTo>
                        <a:pt x="14" y="272"/>
                      </a:lnTo>
                      <a:lnTo>
                        <a:pt x="28" y="276"/>
                      </a:lnTo>
                      <a:lnTo>
                        <a:pt x="28" y="28"/>
                      </a:lnTo>
                      <a:lnTo>
                        <a:pt x="26" y="20"/>
                      </a:lnTo>
                      <a:lnTo>
                        <a:pt x="24" y="14"/>
                      </a:lnTo>
                      <a:lnTo>
                        <a:pt x="20" y="8"/>
                      </a:lnTo>
                      <a:lnTo>
                        <a:pt x="16" y="4"/>
                      </a:lnTo>
                      <a:lnTo>
                        <a:pt x="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223" name="Group 1670"/>
              <p:cNvGrpSpPr>
                <a:grpSpLocks/>
              </p:cNvGrpSpPr>
              <p:nvPr/>
            </p:nvGrpSpPr>
            <p:grpSpPr bwMode="auto">
              <a:xfrm>
                <a:off x="3778" y="1610"/>
                <a:ext cx="762" cy="117"/>
                <a:chOff x="3774" y="1614"/>
                <a:chExt cx="762" cy="117"/>
              </a:xfrm>
            </p:grpSpPr>
            <p:grpSp>
              <p:nvGrpSpPr>
                <p:cNvPr id="9224" name="Group 1601"/>
                <p:cNvGrpSpPr>
                  <a:grpSpLocks/>
                </p:cNvGrpSpPr>
                <p:nvPr/>
              </p:nvGrpSpPr>
              <p:grpSpPr bwMode="auto">
                <a:xfrm>
                  <a:off x="4433" y="1614"/>
                  <a:ext cx="103" cy="116"/>
                  <a:chOff x="4643" y="1568"/>
                  <a:chExt cx="103" cy="116"/>
                </a:xfrm>
              </p:grpSpPr>
              <p:sp>
                <p:nvSpPr>
                  <p:cNvPr id="32322" name="Freeform 1602"/>
                  <p:cNvSpPr>
                    <a:spLocks/>
                  </p:cNvSpPr>
                  <p:nvPr/>
                </p:nvSpPr>
                <p:spPr bwMode="auto">
                  <a:xfrm>
                    <a:off x="4676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3" name="Freeform 1603"/>
                  <p:cNvSpPr>
                    <a:spLocks/>
                  </p:cNvSpPr>
                  <p:nvPr/>
                </p:nvSpPr>
                <p:spPr bwMode="auto">
                  <a:xfrm>
                    <a:off x="4645" y="1671"/>
                    <a:ext cx="69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8" y="0"/>
                      </a:cxn>
                      <a:cxn ang="0">
                        <a:pos x="60" y="0"/>
                      </a:cxn>
                      <a:cxn ang="0">
                        <a:pos x="69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9" h="13">
                        <a:moveTo>
                          <a:pt x="0" y="13"/>
                        </a:moveTo>
                        <a:lnTo>
                          <a:pt x="18" y="0"/>
                        </a:lnTo>
                        <a:lnTo>
                          <a:pt x="60" y="0"/>
                        </a:lnTo>
                        <a:lnTo>
                          <a:pt x="69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4" name="Freeform 1604"/>
                  <p:cNvSpPr>
                    <a:spLocks/>
                  </p:cNvSpPr>
                  <p:nvPr/>
                </p:nvSpPr>
                <p:spPr bwMode="auto">
                  <a:xfrm>
                    <a:off x="4659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5" name="Freeform 1605"/>
                  <p:cNvSpPr>
                    <a:spLocks/>
                  </p:cNvSpPr>
                  <p:nvPr/>
                </p:nvSpPr>
                <p:spPr bwMode="auto">
                  <a:xfrm>
                    <a:off x="4643" y="1628"/>
                    <a:ext cx="25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6" y="41"/>
                      </a:cxn>
                      <a:cxn ang="0">
                        <a:pos x="25" y="7"/>
                      </a:cxn>
                      <a:cxn ang="0">
                        <a:pos x="14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5" h="54">
                        <a:moveTo>
                          <a:pt x="0" y="54"/>
                        </a:moveTo>
                        <a:lnTo>
                          <a:pt x="16" y="41"/>
                        </a:lnTo>
                        <a:lnTo>
                          <a:pt x="25" y="7"/>
                        </a:lnTo>
                        <a:lnTo>
                          <a:pt x="14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6" name="Freeform 1606"/>
                  <p:cNvSpPr>
                    <a:spLocks/>
                  </p:cNvSpPr>
                  <p:nvPr/>
                </p:nvSpPr>
                <p:spPr bwMode="auto">
                  <a:xfrm>
                    <a:off x="4708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7" name="Freeform 1607"/>
                  <p:cNvSpPr>
                    <a:spLocks/>
                  </p:cNvSpPr>
                  <p:nvPr/>
                </p:nvSpPr>
                <p:spPr bwMode="auto">
                  <a:xfrm>
                    <a:off x="4722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8" name="Freeform 1608"/>
                  <p:cNvSpPr>
                    <a:spLocks/>
                  </p:cNvSpPr>
                  <p:nvPr/>
                </p:nvSpPr>
                <p:spPr bwMode="auto">
                  <a:xfrm>
                    <a:off x="4660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32329" name="Freeform 1609"/>
                <p:cNvSpPr>
                  <a:spLocks/>
                </p:cNvSpPr>
                <p:nvPr/>
              </p:nvSpPr>
              <p:spPr bwMode="auto">
                <a:xfrm>
                  <a:off x="4319" y="1719"/>
                  <a:ext cx="13" cy="12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2"/>
                    </a:cxn>
                    <a:cxn ang="0">
                      <a:pos x="10" y="12"/>
                    </a:cxn>
                    <a:cxn ang="0">
                      <a:pos x="1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3" h="12">
                      <a:moveTo>
                        <a:pt x="3" y="0"/>
                      </a:moveTo>
                      <a:lnTo>
                        <a:pt x="0" y="12"/>
                      </a:lnTo>
                      <a:lnTo>
                        <a:pt x="10" y="12"/>
                      </a:lnTo>
                      <a:lnTo>
                        <a:pt x="1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9226" name="Group 1610"/>
                <p:cNvGrpSpPr>
                  <a:grpSpLocks/>
                </p:cNvGrpSpPr>
                <p:nvPr/>
              </p:nvGrpSpPr>
              <p:grpSpPr bwMode="auto">
                <a:xfrm>
                  <a:off x="4341" y="1614"/>
                  <a:ext cx="103" cy="116"/>
                  <a:chOff x="4551" y="1568"/>
                  <a:chExt cx="103" cy="116"/>
                </a:xfrm>
              </p:grpSpPr>
              <p:sp>
                <p:nvSpPr>
                  <p:cNvPr id="32331" name="Freeform 1611"/>
                  <p:cNvSpPr>
                    <a:spLocks/>
                  </p:cNvSpPr>
                  <p:nvPr/>
                </p:nvSpPr>
                <p:spPr bwMode="auto">
                  <a:xfrm>
                    <a:off x="4583" y="1568"/>
                    <a:ext cx="6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8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8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2" name="Freeform 1612"/>
                  <p:cNvSpPr>
                    <a:spLocks/>
                  </p:cNvSpPr>
                  <p:nvPr/>
                </p:nvSpPr>
                <p:spPr bwMode="auto">
                  <a:xfrm>
                    <a:off x="4553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3" name="Freeform 1613"/>
                  <p:cNvSpPr>
                    <a:spLocks/>
                  </p:cNvSpPr>
                  <p:nvPr/>
                </p:nvSpPr>
                <p:spPr bwMode="auto">
                  <a:xfrm>
                    <a:off x="4566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4" name="Freeform 1614"/>
                  <p:cNvSpPr>
                    <a:spLocks/>
                  </p:cNvSpPr>
                  <p:nvPr/>
                </p:nvSpPr>
                <p:spPr bwMode="auto">
                  <a:xfrm>
                    <a:off x="4551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5" name="Freeform 1615"/>
                  <p:cNvSpPr>
                    <a:spLocks/>
                  </p:cNvSpPr>
                  <p:nvPr/>
                </p:nvSpPr>
                <p:spPr bwMode="auto">
                  <a:xfrm>
                    <a:off x="4615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6" name="Freeform 1616"/>
                  <p:cNvSpPr>
                    <a:spLocks/>
                  </p:cNvSpPr>
                  <p:nvPr/>
                </p:nvSpPr>
                <p:spPr bwMode="auto">
                  <a:xfrm>
                    <a:off x="4629" y="1569"/>
                    <a:ext cx="25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5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5" h="56">
                        <a:moveTo>
                          <a:pt x="9" y="13"/>
                        </a:moveTo>
                        <a:lnTo>
                          <a:pt x="25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7" name="Freeform 1617"/>
                  <p:cNvSpPr>
                    <a:spLocks/>
                  </p:cNvSpPr>
                  <p:nvPr/>
                </p:nvSpPr>
                <p:spPr bwMode="auto">
                  <a:xfrm>
                    <a:off x="4567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27" name="Group 1618"/>
                <p:cNvGrpSpPr>
                  <a:grpSpLocks/>
                </p:cNvGrpSpPr>
                <p:nvPr/>
              </p:nvGrpSpPr>
              <p:grpSpPr bwMode="auto">
                <a:xfrm>
                  <a:off x="4051" y="1614"/>
                  <a:ext cx="102" cy="116"/>
                  <a:chOff x="4261" y="1568"/>
                  <a:chExt cx="102" cy="116"/>
                </a:xfrm>
              </p:grpSpPr>
              <p:sp>
                <p:nvSpPr>
                  <p:cNvPr id="32339" name="Freeform 1619"/>
                  <p:cNvSpPr>
                    <a:spLocks/>
                  </p:cNvSpPr>
                  <p:nvPr/>
                </p:nvSpPr>
                <p:spPr bwMode="auto">
                  <a:xfrm>
                    <a:off x="4293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0" name="Freeform 1620"/>
                  <p:cNvSpPr>
                    <a:spLocks/>
                  </p:cNvSpPr>
                  <p:nvPr/>
                </p:nvSpPr>
                <p:spPr bwMode="auto">
                  <a:xfrm>
                    <a:off x="4263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1" name="Freeform 1621"/>
                  <p:cNvSpPr>
                    <a:spLocks/>
                  </p:cNvSpPr>
                  <p:nvPr/>
                </p:nvSpPr>
                <p:spPr bwMode="auto">
                  <a:xfrm>
                    <a:off x="4276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2" name="Freeform 1622"/>
                  <p:cNvSpPr>
                    <a:spLocks/>
                  </p:cNvSpPr>
                  <p:nvPr/>
                </p:nvSpPr>
                <p:spPr bwMode="auto">
                  <a:xfrm>
                    <a:off x="4261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3" name="Freeform 1623"/>
                  <p:cNvSpPr>
                    <a:spLocks/>
                  </p:cNvSpPr>
                  <p:nvPr/>
                </p:nvSpPr>
                <p:spPr bwMode="auto">
                  <a:xfrm>
                    <a:off x="4325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4" name="Freeform 1624"/>
                  <p:cNvSpPr>
                    <a:spLocks/>
                  </p:cNvSpPr>
                  <p:nvPr/>
                </p:nvSpPr>
                <p:spPr bwMode="auto">
                  <a:xfrm>
                    <a:off x="4339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5" name="Freeform 1625"/>
                  <p:cNvSpPr>
                    <a:spLocks/>
                  </p:cNvSpPr>
                  <p:nvPr/>
                </p:nvSpPr>
                <p:spPr bwMode="auto">
                  <a:xfrm>
                    <a:off x="4277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28" name="Group 1626"/>
                <p:cNvGrpSpPr>
                  <a:grpSpLocks/>
                </p:cNvGrpSpPr>
                <p:nvPr/>
              </p:nvGrpSpPr>
              <p:grpSpPr bwMode="auto">
                <a:xfrm>
                  <a:off x="4143" y="1614"/>
                  <a:ext cx="102" cy="116"/>
                  <a:chOff x="4353" y="1568"/>
                  <a:chExt cx="102" cy="116"/>
                </a:xfrm>
              </p:grpSpPr>
              <p:sp>
                <p:nvSpPr>
                  <p:cNvPr id="32347" name="Freeform 1627"/>
                  <p:cNvSpPr>
                    <a:spLocks/>
                  </p:cNvSpPr>
                  <p:nvPr/>
                </p:nvSpPr>
                <p:spPr bwMode="auto">
                  <a:xfrm>
                    <a:off x="4385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8" name="Freeform 1628"/>
                  <p:cNvSpPr>
                    <a:spLocks/>
                  </p:cNvSpPr>
                  <p:nvPr/>
                </p:nvSpPr>
                <p:spPr bwMode="auto">
                  <a:xfrm>
                    <a:off x="4355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9" name="Freeform 1629"/>
                  <p:cNvSpPr>
                    <a:spLocks/>
                  </p:cNvSpPr>
                  <p:nvPr/>
                </p:nvSpPr>
                <p:spPr bwMode="auto">
                  <a:xfrm>
                    <a:off x="4368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0" name="Freeform 1630"/>
                  <p:cNvSpPr>
                    <a:spLocks/>
                  </p:cNvSpPr>
                  <p:nvPr/>
                </p:nvSpPr>
                <p:spPr bwMode="auto">
                  <a:xfrm>
                    <a:off x="4353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1" name="Freeform 1631"/>
                  <p:cNvSpPr>
                    <a:spLocks/>
                  </p:cNvSpPr>
                  <p:nvPr/>
                </p:nvSpPr>
                <p:spPr bwMode="auto">
                  <a:xfrm>
                    <a:off x="4417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2" name="Freeform 1632"/>
                  <p:cNvSpPr>
                    <a:spLocks/>
                  </p:cNvSpPr>
                  <p:nvPr/>
                </p:nvSpPr>
                <p:spPr bwMode="auto">
                  <a:xfrm>
                    <a:off x="4431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3" name="Freeform 1633"/>
                  <p:cNvSpPr>
                    <a:spLocks/>
                  </p:cNvSpPr>
                  <p:nvPr/>
                </p:nvSpPr>
                <p:spPr bwMode="auto">
                  <a:xfrm>
                    <a:off x="4369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29" name="Group 1634"/>
                <p:cNvGrpSpPr>
                  <a:grpSpLocks/>
                </p:cNvGrpSpPr>
                <p:nvPr/>
              </p:nvGrpSpPr>
              <p:grpSpPr bwMode="auto">
                <a:xfrm>
                  <a:off x="4235" y="1614"/>
                  <a:ext cx="102" cy="116"/>
                  <a:chOff x="4445" y="1568"/>
                  <a:chExt cx="102" cy="116"/>
                </a:xfrm>
              </p:grpSpPr>
              <p:sp>
                <p:nvSpPr>
                  <p:cNvPr id="32355" name="Freeform 1635"/>
                  <p:cNvSpPr>
                    <a:spLocks/>
                  </p:cNvSpPr>
                  <p:nvPr/>
                </p:nvSpPr>
                <p:spPr bwMode="auto">
                  <a:xfrm>
                    <a:off x="4477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6" name="Freeform 1636"/>
                  <p:cNvSpPr>
                    <a:spLocks/>
                  </p:cNvSpPr>
                  <p:nvPr/>
                </p:nvSpPr>
                <p:spPr bwMode="auto">
                  <a:xfrm>
                    <a:off x="4447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7" name="Freeform 1637"/>
                  <p:cNvSpPr>
                    <a:spLocks/>
                  </p:cNvSpPr>
                  <p:nvPr/>
                </p:nvSpPr>
                <p:spPr bwMode="auto">
                  <a:xfrm>
                    <a:off x="4460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8" name="Freeform 1638"/>
                  <p:cNvSpPr>
                    <a:spLocks/>
                  </p:cNvSpPr>
                  <p:nvPr/>
                </p:nvSpPr>
                <p:spPr bwMode="auto">
                  <a:xfrm>
                    <a:off x="4445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9" name="Freeform 1639"/>
                  <p:cNvSpPr>
                    <a:spLocks/>
                  </p:cNvSpPr>
                  <p:nvPr/>
                </p:nvSpPr>
                <p:spPr bwMode="auto">
                  <a:xfrm>
                    <a:off x="4509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0" name="Freeform 1640"/>
                  <p:cNvSpPr>
                    <a:spLocks/>
                  </p:cNvSpPr>
                  <p:nvPr/>
                </p:nvSpPr>
                <p:spPr bwMode="auto">
                  <a:xfrm>
                    <a:off x="4523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1" name="Freeform 1641"/>
                  <p:cNvSpPr>
                    <a:spLocks/>
                  </p:cNvSpPr>
                  <p:nvPr/>
                </p:nvSpPr>
                <p:spPr bwMode="auto">
                  <a:xfrm>
                    <a:off x="4461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30" name="Group 1642"/>
                <p:cNvGrpSpPr>
                  <a:grpSpLocks/>
                </p:cNvGrpSpPr>
                <p:nvPr/>
              </p:nvGrpSpPr>
              <p:grpSpPr bwMode="auto">
                <a:xfrm>
                  <a:off x="3774" y="1614"/>
                  <a:ext cx="102" cy="116"/>
                  <a:chOff x="3984" y="1568"/>
                  <a:chExt cx="102" cy="116"/>
                </a:xfrm>
              </p:grpSpPr>
              <p:sp>
                <p:nvSpPr>
                  <p:cNvPr id="32363" name="Freeform 1643"/>
                  <p:cNvSpPr>
                    <a:spLocks/>
                  </p:cNvSpPr>
                  <p:nvPr/>
                </p:nvSpPr>
                <p:spPr bwMode="auto">
                  <a:xfrm>
                    <a:off x="4016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4" name="Freeform 1644"/>
                  <p:cNvSpPr>
                    <a:spLocks/>
                  </p:cNvSpPr>
                  <p:nvPr/>
                </p:nvSpPr>
                <p:spPr bwMode="auto">
                  <a:xfrm>
                    <a:off x="3986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5" name="Freeform 1645"/>
                  <p:cNvSpPr>
                    <a:spLocks/>
                  </p:cNvSpPr>
                  <p:nvPr/>
                </p:nvSpPr>
                <p:spPr bwMode="auto">
                  <a:xfrm>
                    <a:off x="3999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6" name="Freeform 1646"/>
                  <p:cNvSpPr>
                    <a:spLocks/>
                  </p:cNvSpPr>
                  <p:nvPr/>
                </p:nvSpPr>
                <p:spPr bwMode="auto">
                  <a:xfrm>
                    <a:off x="3984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7" name="Freeform 1647"/>
                  <p:cNvSpPr>
                    <a:spLocks/>
                  </p:cNvSpPr>
                  <p:nvPr/>
                </p:nvSpPr>
                <p:spPr bwMode="auto">
                  <a:xfrm>
                    <a:off x="4048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8" name="Freeform 1648"/>
                  <p:cNvSpPr>
                    <a:spLocks/>
                  </p:cNvSpPr>
                  <p:nvPr/>
                </p:nvSpPr>
                <p:spPr bwMode="auto">
                  <a:xfrm>
                    <a:off x="4062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9" name="Freeform 1649"/>
                  <p:cNvSpPr>
                    <a:spLocks/>
                  </p:cNvSpPr>
                  <p:nvPr/>
                </p:nvSpPr>
                <p:spPr bwMode="auto">
                  <a:xfrm>
                    <a:off x="4000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31" name="Group 1650"/>
                <p:cNvGrpSpPr>
                  <a:grpSpLocks/>
                </p:cNvGrpSpPr>
                <p:nvPr/>
              </p:nvGrpSpPr>
              <p:grpSpPr bwMode="auto">
                <a:xfrm>
                  <a:off x="3866" y="1614"/>
                  <a:ext cx="102" cy="116"/>
                  <a:chOff x="4076" y="1568"/>
                  <a:chExt cx="102" cy="116"/>
                </a:xfrm>
              </p:grpSpPr>
              <p:sp>
                <p:nvSpPr>
                  <p:cNvPr id="32371" name="Freeform 1651"/>
                  <p:cNvSpPr>
                    <a:spLocks/>
                  </p:cNvSpPr>
                  <p:nvPr/>
                </p:nvSpPr>
                <p:spPr bwMode="auto">
                  <a:xfrm>
                    <a:off x="4108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2" name="Freeform 1652"/>
                  <p:cNvSpPr>
                    <a:spLocks/>
                  </p:cNvSpPr>
                  <p:nvPr/>
                </p:nvSpPr>
                <p:spPr bwMode="auto">
                  <a:xfrm>
                    <a:off x="4078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3" name="Freeform 1653"/>
                  <p:cNvSpPr>
                    <a:spLocks/>
                  </p:cNvSpPr>
                  <p:nvPr/>
                </p:nvSpPr>
                <p:spPr bwMode="auto">
                  <a:xfrm>
                    <a:off x="4091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4" name="Freeform 1654"/>
                  <p:cNvSpPr>
                    <a:spLocks/>
                  </p:cNvSpPr>
                  <p:nvPr/>
                </p:nvSpPr>
                <p:spPr bwMode="auto">
                  <a:xfrm>
                    <a:off x="4076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5" name="Freeform 1655"/>
                  <p:cNvSpPr>
                    <a:spLocks/>
                  </p:cNvSpPr>
                  <p:nvPr/>
                </p:nvSpPr>
                <p:spPr bwMode="auto">
                  <a:xfrm>
                    <a:off x="4140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6" name="Freeform 1656"/>
                  <p:cNvSpPr>
                    <a:spLocks/>
                  </p:cNvSpPr>
                  <p:nvPr/>
                </p:nvSpPr>
                <p:spPr bwMode="auto">
                  <a:xfrm>
                    <a:off x="4154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7" name="Freeform 1657"/>
                  <p:cNvSpPr>
                    <a:spLocks/>
                  </p:cNvSpPr>
                  <p:nvPr/>
                </p:nvSpPr>
                <p:spPr bwMode="auto">
                  <a:xfrm>
                    <a:off x="4092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32" name="Group 1658"/>
                <p:cNvGrpSpPr>
                  <a:grpSpLocks/>
                </p:cNvGrpSpPr>
                <p:nvPr/>
              </p:nvGrpSpPr>
              <p:grpSpPr bwMode="auto">
                <a:xfrm>
                  <a:off x="3958" y="1614"/>
                  <a:ext cx="102" cy="116"/>
                  <a:chOff x="4168" y="1568"/>
                  <a:chExt cx="102" cy="116"/>
                </a:xfrm>
              </p:grpSpPr>
              <p:sp>
                <p:nvSpPr>
                  <p:cNvPr id="32379" name="Freeform 1659"/>
                  <p:cNvSpPr>
                    <a:spLocks/>
                  </p:cNvSpPr>
                  <p:nvPr/>
                </p:nvSpPr>
                <p:spPr bwMode="auto">
                  <a:xfrm>
                    <a:off x="4200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0" name="Freeform 1660"/>
                  <p:cNvSpPr>
                    <a:spLocks/>
                  </p:cNvSpPr>
                  <p:nvPr/>
                </p:nvSpPr>
                <p:spPr bwMode="auto">
                  <a:xfrm>
                    <a:off x="4170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1" name="Freeform 1661"/>
                  <p:cNvSpPr>
                    <a:spLocks/>
                  </p:cNvSpPr>
                  <p:nvPr/>
                </p:nvSpPr>
                <p:spPr bwMode="auto">
                  <a:xfrm>
                    <a:off x="4183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2" name="Freeform 1662"/>
                  <p:cNvSpPr>
                    <a:spLocks/>
                  </p:cNvSpPr>
                  <p:nvPr/>
                </p:nvSpPr>
                <p:spPr bwMode="auto">
                  <a:xfrm>
                    <a:off x="4168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3" name="Freeform 1663"/>
                  <p:cNvSpPr>
                    <a:spLocks/>
                  </p:cNvSpPr>
                  <p:nvPr/>
                </p:nvSpPr>
                <p:spPr bwMode="auto">
                  <a:xfrm>
                    <a:off x="4232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4" name="Freeform 1664"/>
                  <p:cNvSpPr>
                    <a:spLocks/>
                  </p:cNvSpPr>
                  <p:nvPr/>
                </p:nvSpPr>
                <p:spPr bwMode="auto">
                  <a:xfrm>
                    <a:off x="4246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5" name="Freeform 1665"/>
                  <p:cNvSpPr>
                    <a:spLocks/>
                  </p:cNvSpPr>
                  <p:nvPr/>
                </p:nvSpPr>
                <p:spPr bwMode="auto">
                  <a:xfrm>
                    <a:off x="4184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06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Inspect Received Materials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IC-BN-060</a:t>
            </a:r>
          </a:p>
        </p:txBody>
      </p:sp>
      <p:grpSp>
        <p:nvGrpSpPr>
          <p:cNvPr id="116" name="Group 115"/>
          <p:cNvGrpSpPr/>
          <p:nvPr/>
        </p:nvGrpSpPr>
        <p:grpSpPr>
          <a:xfrm>
            <a:off x="1243013" y="1447800"/>
            <a:ext cx="6650037" cy="4140200"/>
            <a:chOff x="1366838" y="1800225"/>
            <a:chExt cx="6650037" cy="4140200"/>
          </a:xfrm>
        </p:grpSpPr>
        <p:grpSp>
          <p:nvGrpSpPr>
            <p:cNvPr id="10244" name="Group 2071"/>
            <p:cNvGrpSpPr>
              <a:grpSpLocks noChangeAspect="1"/>
            </p:cNvGrpSpPr>
            <p:nvPr/>
          </p:nvGrpSpPr>
          <p:grpSpPr bwMode="auto">
            <a:xfrm>
              <a:off x="1366838" y="1800225"/>
              <a:ext cx="3851275" cy="4140200"/>
              <a:chOff x="720" y="1278"/>
              <a:chExt cx="2426" cy="2608"/>
            </a:xfrm>
          </p:grpSpPr>
          <p:sp>
            <p:nvSpPr>
              <p:cNvPr id="10295" name="AutoShape 2070"/>
              <p:cNvSpPr>
                <a:spLocks noChangeAspect="1" noChangeArrowheads="1" noTextEdit="1"/>
              </p:cNvSpPr>
              <p:nvPr/>
            </p:nvSpPr>
            <p:spPr bwMode="auto">
              <a:xfrm>
                <a:off x="720" y="1278"/>
                <a:ext cx="2426" cy="26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296" name="Group 2087"/>
              <p:cNvGrpSpPr>
                <a:grpSpLocks/>
              </p:cNvGrpSpPr>
              <p:nvPr/>
            </p:nvGrpSpPr>
            <p:grpSpPr bwMode="auto">
              <a:xfrm>
                <a:off x="2028" y="1903"/>
                <a:ext cx="1104" cy="738"/>
                <a:chOff x="2028" y="1903"/>
                <a:chExt cx="1104" cy="738"/>
              </a:xfrm>
            </p:grpSpPr>
            <p:grpSp>
              <p:nvGrpSpPr>
                <p:cNvPr id="10341" name="Group 2075"/>
                <p:cNvGrpSpPr>
                  <a:grpSpLocks/>
                </p:cNvGrpSpPr>
                <p:nvPr/>
              </p:nvGrpSpPr>
              <p:grpSpPr bwMode="auto">
                <a:xfrm>
                  <a:off x="2028" y="2200"/>
                  <a:ext cx="510" cy="441"/>
                  <a:chOff x="2028" y="2200"/>
                  <a:chExt cx="510" cy="441"/>
                </a:xfrm>
              </p:grpSpPr>
              <p:sp>
                <p:nvSpPr>
                  <p:cNvPr id="10353" name="Freeform 2072"/>
                  <p:cNvSpPr>
                    <a:spLocks/>
                  </p:cNvSpPr>
                  <p:nvPr/>
                </p:nvSpPr>
                <p:spPr bwMode="auto">
                  <a:xfrm>
                    <a:off x="2028" y="2200"/>
                    <a:ext cx="510" cy="440"/>
                  </a:xfrm>
                  <a:custGeom>
                    <a:avLst/>
                    <a:gdLst>
                      <a:gd name="T0" fmla="*/ 212 w 510"/>
                      <a:gd name="T1" fmla="*/ 0 h 440"/>
                      <a:gd name="T2" fmla="*/ 381 w 510"/>
                      <a:gd name="T3" fmla="*/ 76 h 440"/>
                      <a:gd name="T4" fmla="*/ 460 w 510"/>
                      <a:gd name="T5" fmla="*/ 122 h 440"/>
                      <a:gd name="T6" fmla="*/ 497 w 510"/>
                      <a:gd name="T7" fmla="*/ 160 h 440"/>
                      <a:gd name="T8" fmla="*/ 510 w 510"/>
                      <a:gd name="T9" fmla="*/ 227 h 440"/>
                      <a:gd name="T10" fmla="*/ 501 w 510"/>
                      <a:gd name="T11" fmla="*/ 296 h 440"/>
                      <a:gd name="T12" fmla="*/ 468 w 510"/>
                      <a:gd name="T13" fmla="*/ 365 h 440"/>
                      <a:gd name="T14" fmla="*/ 413 w 510"/>
                      <a:gd name="T15" fmla="*/ 406 h 440"/>
                      <a:gd name="T16" fmla="*/ 389 w 510"/>
                      <a:gd name="T17" fmla="*/ 440 h 440"/>
                      <a:gd name="T18" fmla="*/ 302 w 510"/>
                      <a:gd name="T19" fmla="*/ 393 h 440"/>
                      <a:gd name="T20" fmla="*/ 237 w 510"/>
                      <a:gd name="T21" fmla="*/ 369 h 440"/>
                      <a:gd name="T22" fmla="*/ 179 w 510"/>
                      <a:gd name="T23" fmla="*/ 334 h 440"/>
                      <a:gd name="T24" fmla="*/ 125 w 510"/>
                      <a:gd name="T25" fmla="*/ 288 h 440"/>
                      <a:gd name="T26" fmla="*/ 76 w 510"/>
                      <a:gd name="T27" fmla="*/ 246 h 440"/>
                      <a:gd name="T28" fmla="*/ 37 w 510"/>
                      <a:gd name="T29" fmla="*/ 197 h 440"/>
                      <a:gd name="T30" fmla="*/ 0 w 510"/>
                      <a:gd name="T31" fmla="*/ 152 h 440"/>
                      <a:gd name="T32" fmla="*/ 129 w 510"/>
                      <a:gd name="T33" fmla="*/ 76 h 440"/>
                      <a:gd name="T34" fmla="*/ 212 w 510"/>
                      <a:gd name="T35" fmla="*/ 0 h 44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10"/>
                      <a:gd name="T55" fmla="*/ 0 h 440"/>
                      <a:gd name="T56" fmla="*/ 510 w 510"/>
                      <a:gd name="T57" fmla="*/ 440 h 44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10" h="440">
                        <a:moveTo>
                          <a:pt x="212" y="0"/>
                        </a:moveTo>
                        <a:lnTo>
                          <a:pt x="381" y="76"/>
                        </a:lnTo>
                        <a:lnTo>
                          <a:pt x="460" y="122"/>
                        </a:lnTo>
                        <a:lnTo>
                          <a:pt x="497" y="160"/>
                        </a:lnTo>
                        <a:lnTo>
                          <a:pt x="510" y="227"/>
                        </a:lnTo>
                        <a:lnTo>
                          <a:pt x="501" y="296"/>
                        </a:lnTo>
                        <a:lnTo>
                          <a:pt x="468" y="365"/>
                        </a:lnTo>
                        <a:lnTo>
                          <a:pt x="413" y="406"/>
                        </a:lnTo>
                        <a:lnTo>
                          <a:pt x="389" y="440"/>
                        </a:lnTo>
                        <a:lnTo>
                          <a:pt x="302" y="393"/>
                        </a:lnTo>
                        <a:lnTo>
                          <a:pt x="237" y="369"/>
                        </a:lnTo>
                        <a:lnTo>
                          <a:pt x="179" y="334"/>
                        </a:lnTo>
                        <a:lnTo>
                          <a:pt x="125" y="288"/>
                        </a:lnTo>
                        <a:lnTo>
                          <a:pt x="76" y="246"/>
                        </a:lnTo>
                        <a:lnTo>
                          <a:pt x="37" y="197"/>
                        </a:lnTo>
                        <a:lnTo>
                          <a:pt x="0" y="152"/>
                        </a:lnTo>
                        <a:lnTo>
                          <a:pt x="129" y="76"/>
                        </a:lnTo>
                        <a:lnTo>
                          <a:pt x="212" y="0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14351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54" name="Freeform 2073"/>
                  <p:cNvSpPr>
                    <a:spLocks/>
                  </p:cNvSpPr>
                  <p:nvPr/>
                </p:nvSpPr>
                <p:spPr bwMode="auto">
                  <a:xfrm>
                    <a:off x="2386" y="2362"/>
                    <a:ext cx="143" cy="222"/>
                  </a:xfrm>
                  <a:custGeom>
                    <a:avLst/>
                    <a:gdLst>
                      <a:gd name="T0" fmla="*/ 60 w 143"/>
                      <a:gd name="T1" fmla="*/ 31 h 222"/>
                      <a:gd name="T2" fmla="*/ 96 w 143"/>
                      <a:gd name="T3" fmla="*/ 6 h 222"/>
                      <a:gd name="T4" fmla="*/ 126 w 143"/>
                      <a:gd name="T5" fmla="*/ 0 h 222"/>
                      <a:gd name="T6" fmla="*/ 143 w 143"/>
                      <a:gd name="T7" fmla="*/ 7 h 222"/>
                      <a:gd name="T8" fmla="*/ 107 w 143"/>
                      <a:gd name="T9" fmla="*/ 49 h 222"/>
                      <a:gd name="T10" fmla="*/ 88 w 143"/>
                      <a:gd name="T11" fmla="*/ 88 h 222"/>
                      <a:gd name="T12" fmla="*/ 78 w 143"/>
                      <a:gd name="T13" fmla="*/ 135 h 222"/>
                      <a:gd name="T14" fmla="*/ 84 w 143"/>
                      <a:gd name="T15" fmla="*/ 157 h 222"/>
                      <a:gd name="T16" fmla="*/ 113 w 143"/>
                      <a:gd name="T17" fmla="*/ 188 h 222"/>
                      <a:gd name="T18" fmla="*/ 75 w 143"/>
                      <a:gd name="T19" fmla="*/ 209 h 222"/>
                      <a:gd name="T20" fmla="*/ 42 w 143"/>
                      <a:gd name="T21" fmla="*/ 208 h 222"/>
                      <a:gd name="T22" fmla="*/ 5 w 143"/>
                      <a:gd name="T23" fmla="*/ 222 h 222"/>
                      <a:gd name="T24" fmla="*/ 0 w 143"/>
                      <a:gd name="T25" fmla="*/ 174 h 222"/>
                      <a:gd name="T26" fmla="*/ 8 w 143"/>
                      <a:gd name="T27" fmla="*/ 133 h 222"/>
                      <a:gd name="T28" fmla="*/ 32 w 143"/>
                      <a:gd name="T29" fmla="*/ 76 h 222"/>
                      <a:gd name="T30" fmla="*/ 60 w 143"/>
                      <a:gd name="T31" fmla="*/ 31 h 22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43"/>
                      <a:gd name="T49" fmla="*/ 0 h 222"/>
                      <a:gd name="T50" fmla="*/ 143 w 143"/>
                      <a:gd name="T51" fmla="*/ 222 h 22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43" h="222">
                        <a:moveTo>
                          <a:pt x="60" y="31"/>
                        </a:moveTo>
                        <a:lnTo>
                          <a:pt x="96" y="6"/>
                        </a:lnTo>
                        <a:lnTo>
                          <a:pt x="126" y="0"/>
                        </a:lnTo>
                        <a:lnTo>
                          <a:pt x="143" y="7"/>
                        </a:lnTo>
                        <a:lnTo>
                          <a:pt x="107" y="49"/>
                        </a:lnTo>
                        <a:lnTo>
                          <a:pt x="88" y="88"/>
                        </a:lnTo>
                        <a:lnTo>
                          <a:pt x="78" y="135"/>
                        </a:lnTo>
                        <a:lnTo>
                          <a:pt x="84" y="157"/>
                        </a:lnTo>
                        <a:lnTo>
                          <a:pt x="113" y="188"/>
                        </a:lnTo>
                        <a:lnTo>
                          <a:pt x="75" y="209"/>
                        </a:lnTo>
                        <a:lnTo>
                          <a:pt x="42" y="208"/>
                        </a:lnTo>
                        <a:lnTo>
                          <a:pt x="5" y="222"/>
                        </a:lnTo>
                        <a:lnTo>
                          <a:pt x="0" y="174"/>
                        </a:lnTo>
                        <a:lnTo>
                          <a:pt x="8" y="133"/>
                        </a:lnTo>
                        <a:lnTo>
                          <a:pt x="32" y="76"/>
                        </a:lnTo>
                        <a:lnTo>
                          <a:pt x="60" y="31"/>
                        </a:lnTo>
                        <a:close/>
                      </a:path>
                    </a:pathLst>
                  </a:custGeom>
                  <a:solidFill>
                    <a:srgbClr val="E0E0FF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55" name="Freeform 2074"/>
                  <p:cNvSpPr>
                    <a:spLocks/>
                  </p:cNvSpPr>
                  <p:nvPr/>
                </p:nvSpPr>
                <p:spPr bwMode="auto">
                  <a:xfrm>
                    <a:off x="2382" y="2357"/>
                    <a:ext cx="143" cy="284"/>
                  </a:xfrm>
                  <a:custGeom>
                    <a:avLst/>
                    <a:gdLst>
                      <a:gd name="T0" fmla="*/ 33 w 143"/>
                      <a:gd name="T1" fmla="*/ 284 h 284"/>
                      <a:gd name="T2" fmla="*/ 14 w 143"/>
                      <a:gd name="T3" fmla="*/ 251 h 284"/>
                      <a:gd name="T4" fmla="*/ 0 w 143"/>
                      <a:gd name="T5" fmla="*/ 196 h 284"/>
                      <a:gd name="T6" fmla="*/ 10 w 143"/>
                      <a:gd name="T7" fmla="*/ 137 h 284"/>
                      <a:gd name="T8" fmla="*/ 33 w 143"/>
                      <a:gd name="T9" fmla="*/ 77 h 284"/>
                      <a:gd name="T10" fmla="*/ 68 w 143"/>
                      <a:gd name="T11" fmla="*/ 31 h 284"/>
                      <a:gd name="T12" fmla="*/ 103 w 143"/>
                      <a:gd name="T13" fmla="*/ 5 h 284"/>
                      <a:gd name="T14" fmla="*/ 143 w 143"/>
                      <a:gd name="T15" fmla="*/ 0 h 28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43"/>
                      <a:gd name="T25" fmla="*/ 0 h 284"/>
                      <a:gd name="T26" fmla="*/ 143 w 143"/>
                      <a:gd name="T27" fmla="*/ 284 h 28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43" h="284">
                        <a:moveTo>
                          <a:pt x="33" y="284"/>
                        </a:moveTo>
                        <a:lnTo>
                          <a:pt x="14" y="251"/>
                        </a:lnTo>
                        <a:lnTo>
                          <a:pt x="0" y="196"/>
                        </a:lnTo>
                        <a:lnTo>
                          <a:pt x="10" y="137"/>
                        </a:lnTo>
                        <a:lnTo>
                          <a:pt x="33" y="77"/>
                        </a:lnTo>
                        <a:lnTo>
                          <a:pt x="68" y="31"/>
                        </a:lnTo>
                        <a:lnTo>
                          <a:pt x="103" y="5"/>
                        </a:lnTo>
                        <a:lnTo>
                          <a:pt x="143" y="0"/>
                        </a:lnTo>
                      </a:path>
                    </a:pathLst>
                  </a:custGeom>
                  <a:noFill/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42" name="Group 2086"/>
                <p:cNvGrpSpPr>
                  <a:grpSpLocks/>
                </p:cNvGrpSpPr>
                <p:nvPr/>
              </p:nvGrpSpPr>
              <p:grpSpPr bwMode="auto">
                <a:xfrm>
                  <a:off x="2455" y="1903"/>
                  <a:ext cx="677" cy="697"/>
                  <a:chOff x="2455" y="1903"/>
                  <a:chExt cx="677" cy="697"/>
                </a:xfrm>
              </p:grpSpPr>
              <p:sp>
                <p:nvSpPr>
                  <p:cNvPr id="10343" name="Freeform 2076"/>
                  <p:cNvSpPr>
                    <a:spLocks/>
                  </p:cNvSpPr>
                  <p:nvPr/>
                </p:nvSpPr>
                <p:spPr bwMode="auto">
                  <a:xfrm>
                    <a:off x="2455" y="2183"/>
                    <a:ext cx="304" cy="393"/>
                  </a:xfrm>
                  <a:custGeom>
                    <a:avLst/>
                    <a:gdLst>
                      <a:gd name="T0" fmla="*/ 13 w 304"/>
                      <a:gd name="T1" fmla="*/ 256 h 393"/>
                      <a:gd name="T2" fmla="*/ 24 w 304"/>
                      <a:gd name="T3" fmla="*/ 233 h 393"/>
                      <a:gd name="T4" fmla="*/ 35 w 304"/>
                      <a:gd name="T5" fmla="*/ 215 h 393"/>
                      <a:gd name="T6" fmla="*/ 51 w 304"/>
                      <a:gd name="T7" fmla="*/ 205 h 393"/>
                      <a:gd name="T8" fmla="*/ 72 w 304"/>
                      <a:gd name="T9" fmla="*/ 190 h 393"/>
                      <a:gd name="T10" fmla="*/ 89 w 304"/>
                      <a:gd name="T11" fmla="*/ 174 h 393"/>
                      <a:gd name="T12" fmla="*/ 104 w 304"/>
                      <a:gd name="T13" fmla="*/ 158 h 393"/>
                      <a:gd name="T14" fmla="*/ 116 w 304"/>
                      <a:gd name="T15" fmla="*/ 141 h 393"/>
                      <a:gd name="T16" fmla="*/ 135 w 304"/>
                      <a:gd name="T17" fmla="*/ 127 h 393"/>
                      <a:gd name="T18" fmla="*/ 160 w 304"/>
                      <a:gd name="T19" fmla="*/ 117 h 393"/>
                      <a:gd name="T20" fmla="*/ 179 w 304"/>
                      <a:gd name="T21" fmla="*/ 102 h 393"/>
                      <a:gd name="T22" fmla="*/ 188 w 304"/>
                      <a:gd name="T23" fmla="*/ 73 h 393"/>
                      <a:gd name="T24" fmla="*/ 206 w 304"/>
                      <a:gd name="T25" fmla="*/ 52 h 393"/>
                      <a:gd name="T26" fmla="*/ 230 w 304"/>
                      <a:gd name="T27" fmla="*/ 3 h 393"/>
                      <a:gd name="T28" fmla="*/ 244 w 304"/>
                      <a:gd name="T29" fmla="*/ 0 h 393"/>
                      <a:gd name="T30" fmla="*/ 258 w 304"/>
                      <a:gd name="T31" fmla="*/ 9 h 393"/>
                      <a:gd name="T32" fmla="*/ 266 w 304"/>
                      <a:gd name="T33" fmla="*/ 22 h 393"/>
                      <a:gd name="T34" fmla="*/ 268 w 304"/>
                      <a:gd name="T35" fmla="*/ 45 h 393"/>
                      <a:gd name="T36" fmla="*/ 260 w 304"/>
                      <a:gd name="T37" fmla="*/ 74 h 393"/>
                      <a:gd name="T38" fmla="*/ 248 w 304"/>
                      <a:gd name="T39" fmla="*/ 87 h 393"/>
                      <a:gd name="T40" fmla="*/ 238 w 304"/>
                      <a:gd name="T41" fmla="*/ 102 h 393"/>
                      <a:gd name="T42" fmla="*/ 226 w 304"/>
                      <a:gd name="T43" fmla="*/ 127 h 393"/>
                      <a:gd name="T44" fmla="*/ 240 w 304"/>
                      <a:gd name="T45" fmla="*/ 122 h 393"/>
                      <a:gd name="T46" fmla="*/ 262 w 304"/>
                      <a:gd name="T47" fmla="*/ 122 h 393"/>
                      <a:gd name="T48" fmla="*/ 271 w 304"/>
                      <a:gd name="T49" fmla="*/ 127 h 393"/>
                      <a:gd name="T50" fmla="*/ 295 w 304"/>
                      <a:gd name="T51" fmla="*/ 143 h 393"/>
                      <a:gd name="T52" fmla="*/ 303 w 304"/>
                      <a:gd name="T53" fmla="*/ 168 h 393"/>
                      <a:gd name="T54" fmla="*/ 304 w 304"/>
                      <a:gd name="T55" fmla="*/ 205 h 393"/>
                      <a:gd name="T56" fmla="*/ 299 w 304"/>
                      <a:gd name="T57" fmla="*/ 249 h 393"/>
                      <a:gd name="T58" fmla="*/ 285 w 304"/>
                      <a:gd name="T59" fmla="*/ 279 h 393"/>
                      <a:gd name="T60" fmla="*/ 270 w 304"/>
                      <a:gd name="T61" fmla="*/ 316 h 393"/>
                      <a:gd name="T62" fmla="*/ 244 w 304"/>
                      <a:gd name="T63" fmla="*/ 355 h 393"/>
                      <a:gd name="T64" fmla="*/ 229 w 304"/>
                      <a:gd name="T65" fmla="*/ 378 h 393"/>
                      <a:gd name="T66" fmla="*/ 211 w 304"/>
                      <a:gd name="T67" fmla="*/ 389 h 393"/>
                      <a:gd name="T68" fmla="*/ 188 w 304"/>
                      <a:gd name="T69" fmla="*/ 393 h 393"/>
                      <a:gd name="T70" fmla="*/ 163 w 304"/>
                      <a:gd name="T71" fmla="*/ 389 h 393"/>
                      <a:gd name="T72" fmla="*/ 141 w 304"/>
                      <a:gd name="T73" fmla="*/ 382 h 393"/>
                      <a:gd name="T74" fmla="*/ 127 w 304"/>
                      <a:gd name="T75" fmla="*/ 373 h 393"/>
                      <a:gd name="T76" fmla="*/ 114 w 304"/>
                      <a:gd name="T77" fmla="*/ 364 h 393"/>
                      <a:gd name="T78" fmla="*/ 102 w 304"/>
                      <a:gd name="T79" fmla="*/ 369 h 393"/>
                      <a:gd name="T80" fmla="*/ 83 w 304"/>
                      <a:gd name="T81" fmla="*/ 372 h 393"/>
                      <a:gd name="T82" fmla="*/ 63 w 304"/>
                      <a:gd name="T83" fmla="*/ 374 h 393"/>
                      <a:gd name="T84" fmla="*/ 37 w 304"/>
                      <a:gd name="T85" fmla="*/ 369 h 393"/>
                      <a:gd name="T86" fmla="*/ 21 w 304"/>
                      <a:gd name="T87" fmla="*/ 356 h 393"/>
                      <a:gd name="T88" fmla="*/ 6 w 304"/>
                      <a:gd name="T89" fmla="*/ 333 h 393"/>
                      <a:gd name="T90" fmla="*/ 0 w 304"/>
                      <a:gd name="T91" fmla="*/ 299 h 393"/>
                      <a:gd name="T92" fmla="*/ 7 w 304"/>
                      <a:gd name="T93" fmla="*/ 262 h 393"/>
                      <a:gd name="T94" fmla="*/ 13 w 304"/>
                      <a:gd name="T95" fmla="*/ 256 h 393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304"/>
                      <a:gd name="T145" fmla="*/ 0 h 393"/>
                      <a:gd name="T146" fmla="*/ 304 w 304"/>
                      <a:gd name="T147" fmla="*/ 393 h 393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304" h="393">
                        <a:moveTo>
                          <a:pt x="13" y="256"/>
                        </a:moveTo>
                        <a:lnTo>
                          <a:pt x="24" y="233"/>
                        </a:lnTo>
                        <a:lnTo>
                          <a:pt x="35" y="215"/>
                        </a:lnTo>
                        <a:lnTo>
                          <a:pt x="51" y="205"/>
                        </a:lnTo>
                        <a:lnTo>
                          <a:pt x="72" y="190"/>
                        </a:lnTo>
                        <a:lnTo>
                          <a:pt x="89" y="174"/>
                        </a:lnTo>
                        <a:lnTo>
                          <a:pt x="104" y="158"/>
                        </a:lnTo>
                        <a:lnTo>
                          <a:pt x="116" y="141"/>
                        </a:lnTo>
                        <a:lnTo>
                          <a:pt x="135" y="127"/>
                        </a:lnTo>
                        <a:lnTo>
                          <a:pt x="160" y="117"/>
                        </a:lnTo>
                        <a:lnTo>
                          <a:pt x="179" y="102"/>
                        </a:lnTo>
                        <a:lnTo>
                          <a:pt x="188" y="73"/>
                        </a:lnTo>
                        <a:lnTo>
                          <a:pt x="206" y="52"/>
                        </a:lnTo>
                        <a:lnTo>
                          <a:pt x="230" y="3"/>
                        </a:lnTo>
                        <a:lnTo>
                          <a:pt x="244" y="0"/>
                        </a:lnTo>
                        <a:lnTo>
                          <a:pt x="258" y="9"/>
                        </a:lnTo>
                        <a:lnTo>
                          <a:pt x="266" y="22"/>
                        </a:lnTo>
                        <a:lnTo>
                          <a:pt x="268" y="45"/>
                        </a:lnTo>
                        <a:lnTo>
                          <a:pt x="260" y="74"/>
                        </a:lnTo>
                        <a:lnTo>
                          <a:pt x="248" y="87"/>
                        </a:lnTo>
                        <a:lnTo>
                          <a:pt x="238" y="102"/>
                        </a:lnTo>
                        <a:lnTo>
                          <a:pt x="226" y="127"/>
                        </a:lnTo>
                        <a:lnTo>
                          <a:pt x="240" y="122"/>
                        </a:lnTo>
                        <a:lnTo>
                          <a:pt x="262" y="122"/>
                        </a:lnTo>
                        <a:lnTo>
                          <a:pt x="271" y="127"/>
                        </a:lnTo>
                        <a:lnTo>
                          <a:pt x="295" y="143"/>
                        </a:lnTo>
                        <a:lnTo>
                          <a:pt x="303" y="168"/>
                        </a:lnTo>
                        <a:lnTo>
                          <a:pt x="304" y="205"/>
                        </a:lnTo>
                        <a:lnTo>
                          <a:pt x="299" y="249"/>
                        </a:lnTo>
                        <a:lnTo>
                          <a:pt x="285" y="279"/>
                        </a:lnTo>
                        <a:lnTo>
                          <a:pt x="270" y="316"/>
                        </a:lnTo>
                        <a:lnTo>
                          <a:pt x="244" y="355"/>
                        </a:lnTo>
                        <a:lnTo>
                          <a:pt x="229" y="378"/>
                        </a:lnTo>
                        <a:lnTo>
                          <a:pt x="211" y="389"/>
                        </a:lnTo>
                        <a:lnTo>
                          <a:pt x="188" y="393"/>
                        </a:lnTo>
                        <a:lnTo>
                          <a:pt x="163" y="389"/>
                        </a:lnTo>
                        <a:lnTo>
                          <a:pt x="141" y="382"/>
                        </a:lnTo>
                        <a:lnTo>
                          <a:pt x="127" y="373"/>
                        </a:lnTo>
                        <a:lnTo>
                          <a:pt x="114" y="364"/>
                        </a:lnTo>
                        <a:lnTo>
                          <a:pt x="102" y="369"/>
                        </a:lnTo>
                        <a:lnTo>
                          <a:pt x="83" y="372"/>
                        </a:lnTo>
                        <a:lnTo>
                          <a:pt x="63" y="374"/>
                        </a:lnTo>
                        <a:lnTo>
                          <a:pt x="37" y="369"/>
                        </a:lnTo>
                        <a:lnTo>
                          <a:pt x="21" y="356"/>
                        </a:lnTo>
                        <a:lnTo>
                          <a:pt x="6" y="333"/>
                        </a:lnTo>
                        <a:lnTo>
                          <a:pt x="0" y="299"/>
                        </a:lnTo>
                        <a:lnTo>
                          <a:pt x="7" y="262"/>
                        </a:lnTo>
                        <a:lnTo>
                          <a:pt x="13" y="256"/>
                        </a:lnTo>
                        <a:close/>
                      </a:path>
                    </a:pathLst>
                  </a:custGeom>
                  <a:solidFill>
                    <a:srgbClr val="E0A080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0344" name="Group 2085"/>
                  <p:cNvGrpSpPr>
                    <a:grpSpLocks/>
                  </p:cNvGrpSpPr>
                  <p:nvPr/>
                </p:nvGrpSpPr>
                <p:grpSpPr bwMode="auto">
                  <a:xfrm>
                    <a:off x="2524" y="1903"/>
                    <a:ext cx="608" cy="697"/>
                    <a:chOff x="2524" y="1903"/>
                    <a:chExt cx="608" cy="697"/>
                  </a:xfrm>
                </p:grpSpPr>
                <p:grpSp>
                  <p:nvGrpSpPr>
                    <p:cNvPr id="10345" name="Group 20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24" y="1903"/>
                      <a:ext cx="608" cy="608"/>
                      <a:chOff x="2524" y="1903"/>
                      <a:chExt cx="608" cy="608"/>
                    </a:xfrm>
                  </p:grpSpPr>
                  <p:sp>
                    <p:nvSpPr>
                      <p:cNvPr id="10351" name="Freeform 20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24" y="1903"/>
                        <a:ext cx="608" cy="608"/>
                      </a:xfrm>
                      <a:custGeom>
                        <a:avLst/>
                        <a:gdLst>
                          <a:gd name="T0" fmla="*/ 7 w 608"/>
                          <a:gd name="T1" fmla="*/ 541 h 608"/>
                          <a:gd name="T2" fmla="*/ 38 w 608"/>
                          <a:gd name="T3" fmla="*/ 500 h 608"/>
                          <a:gd name="T4" fmla="*/ 84 w 608"/>
                          <a:gd name="T5" fmla="*/ 444 h 608"/>
                          <a:gd name="T6" fmla="*/ 138 w 608"/>
                          <a:gd name="T7" fmla="*/ 391 h 608"/>
                          <a:gd name="T8" fmla="*/ 180 w 608"/>
                          <a:gd name="T9" fmla="*/ 358 h 608"/>
                          <a:gd name="T10" fmla="*/ 213 w 608"/>
                          <a:gd name="T11" fmla="*/ 345 h 608"/>
                          <a:gd name="T12" fmla="*/ 236 w 608"/>
                          <a:gd name="T13" fmla="*/ 339 h 608"/>
                          <a:gd name="T14" fmla="*/ 252 w 608"/>
                          <a:gd name="T15" fmla="*/ 322 h 608"/>
                          <a:gd name="T16" fmla="*/ 247 w 608"/>
                          <a:gd name="T17" fmla="*/ 284 h 608"/>
                          <a:gd name="T18" fmla="*/ 255 w 608"/>
                          <a:gd name="T19" fmla="*/ 242 h 608"/>
                          <a:gd name="T20" fmla="*/ 277 w 608"/>
                          <a:gd name="T21" fmla="*/ 201 h 608"/>
                          <a:gd name="T22" fmla="*/ 309 w 608"/>
                          <a:gd name="T23" fmla="*/ 157 h 608"/>
                          <a:gd name="T24" fmla="*/ 357 w 608"/>
                          <a:gd name="T25" fmla="*/ 109 h 608"/>
                          <a:gd name="T26" fmla="*/ 408 w 608"/>
                          <a:gd name="T27" fmla="*/ 66 h 608"/>
                          <a:gd name="T28" fmla="*/ 457 w 608"/>
                          <a:gd name="T29" fmla="*/ 31 h 608"/>
                          <a:gd name="T30" fmla="*/ 510 w 608"/>
                          <a:gd name="T31" fmla="*/ 6 h 608"/>
                          <a:gd name="T32" fmla="*/ 547 w 608"/>
                          <a:gd name="T33" fmla="*/ 0 h 608"/>
                          <a:gd name="T34" fmla="*/ 580 w 608"/>
                          <a:gd name="T35" fmla="*/ 11 h 608"/>
                          <a:gd name="T36" fmla="*/ 599 w 608"/>
                          <a:gd name="T37" fmla="*/ 33 h 608"/>
                          <a:gd name="T38" fmla="*/ 608 w 608"/>
                          <a:gd name="T39" fmla="*/ 62 h 608"/>
                          <a:gd name="T40" fmla="*/ 604 w 608"/>
                          <a:gd name="T41" fmla="*/ 104 h 608"/>
                          <a:gd name="T42" fmla="*/ 588 w 608"/>
                          <a:gd name="T43" fmla="*/ 150 h 608"/>
                          <a:gd name="T44" fmla="*/ 566 w 608"/>
                          <a:gd name="T45" fmla="*/ 190 h 608"/>
                          <a:gd name="T46" fmla="*/ 534 w 608"/>
                          <a:gd name="T47" fmla="*/ 233 h 608"/>
                          <a:gd name="T48" fmla="*/ 499 w 608"/>
                          <a:gd name="T49" fmla="*/ 269 h 608"/>
                          <a:gd name="T50" fmla="*/ 449 w 608"/>
                          <a:gd name="T51" fmla="*/ 309 h 608"/>
                          <a:gd name="T52" fmla="*/ 403 w 608"/>
                          <a:gd name="T53" fmla="*/ 342 h 608"/>
                          <a:gd name="T54" fmla="*/ 364 w 608"/>
                          <a:gd name="T55" fmla="*/ 361 h 608"/>
                          <a:gd name="T56" fmla="*/ 328 w 608"/>
                          <a:gd name="T57" fmla="*/ 364 h 608"/>
                          <a:gd name="T58" fmla="*/ 295 w 608"/>
                          <a:gd name="T59" fmla="*/ 360 h 608"/>
                          <a:gd name="T60" fmla="*/ 273 w 608"/>
                          <a:gd name="T61" fmla="*/ 368 h 608"/>
                          <a:gd name="T62" fmla="*/ 259 w 608"/>
                          <a:gd name="T63" fmla="*/ 388 h 608"/>
                          <a:gd name="T64" fmla="*/ 248 w 608"/>
                          <a:gd name="T65" fmla="*/ 424 h 608"/>
                          <a:gd name="T66" fmla="*/ 219 w 608"/>
                          <a:gd name="T67" fmla="*/ 463 h 608"/>
                          <a:gd name="T68" fmla="*/ 174 w 608"/>
                          <a:gd name="T69" fmla="*/ 507 h 608"/>
                          <a:gd name="T70" fmla="*/ 140 w 608"/>
                          <a:gd name="T71" fmla="*/ 543 h 608"/>
                          <a:gd name="T72" fmla="*/ 108 w 608"/>
                          <a:gd name="T73" fmla="*/ 577 h 608"/>
                          <a:gd name="T74" fmla="*/ 80 w 608"/>
                          <a:gd name="T75" fmla="*/ 597 h 608"/>
                          <a:gd name="T76" fmla="*/ 49 w 608"/>
                          <a:gd name="T77" fmla="*/ 607 h 608"/>
                          <a:gd name="T78" fmla="*/ 23 w 608"/>
                          <a:gd name="T79" fmla="*/ 608 h 608"/>
                          <a:gd name="T80" fmla="*/ 1 w 608"/>
                          <a:gd name="T81" fmla="*/ 597 h 608"/>
                          <a:gd name="T82" fmla="*/ 0 w 608"/>
                          <a:gd name="T83" fmla="*/ 569 h 608"/>
                          <a:gd name="T84" fmla="*/ 7 w 608"/>
                          <a:gd name="T85" fmla="*/ 541 h 608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w 608"/>
                          <a:gd name="T130" fmla="*/ 0 h 608"/>
                          <a:gd name="T131" fmla="*/ 608 w 608"/>
                          <a:gd name="T132" fmla="*/ 608 h 608"/>
                        </a:gdLst>
                        <a:ahLst/>
                        <a:cxnLst>
                          <a:cxn ang="T86">
                            <a:pos x="T0" y="T1"/>
                          </a:cxn>
                          <a:cxn ang="T87">
                            <a:pos x="T2" y="T3"/>
                          </a:cxn>
                          <a:cxn ang="T88">
                            <a:pos x="T4" y="T5"/>
                          </a:cxn>
                          <a:cxn ang="T89">
                            <a:pos x="T6" y="T7"/>
                          </a:cxn>
                          <a:cxn ang="T90">
                            <a:pos x="T8" y="T9"/>
                          </a:cxn>
                          <a:cxn ang="T91">
                            <a:pos x="T10" y="T11"/>
                          </a:cxn>
                          <a:cxn ang="T92">
                            <a:pos x="T12" y="T13"/>
                          </a:cxn>
                          <a:cxn ang="T93">
                            <a:pos x="T14" y="T15"/>
                          </a:cxn>
                          <a:cxn ang="T94">
                            <a:pos x="T16" y="T17"/>
                          </a:cxn>
                          <a:cxn ang="T95">
                            <a:pos x="T18" y="T19"/>
                          </a:cxn>
                          <a:cxn ang="T96">
                            <a:pos x="T20" y="T21"/>
                          </a:cxn>
                          <a:cxn ang="T97">
                            <a:pos x="T22" y="T23"/>
                          </a:cxn>
                          <a:cxn ang="T98">
                            <a:pos x="T24" y="T25"/>
                          </a:cxn>
                          <a:cxn ang="T99">
                            <a:pos x="T26" y="T27"/>
                          </a:cxn>
                          <a:cxn ang="T100">
                            <a:pos x="T28" y="T29"/>
                          </a:cxn>
                          <a:cxn ang="T101">
                            <a:pos x="T30" y="T31"/>
                          </a:cxn>
                          <a:cxn ang="T102">
                            <a:pos x="T32" y="T33"/>
                          </a:cxn>
                          <a:cxn ang="T103">
                            <a:pos x="T34" y="T35"/>
                          </a:cxn>
                          <a:cxn ang="T104">
                            <a:pos x="T36" y="T37"/>
                          </a:cxn>
                          <a:cxn ang="T105">
                            <a:pos x="T38" y="T39"/>
                          </a:cxn>
                          <a:cxn ang="T106">
                            <a:pos x="T40" y="T41"/>
                          </a:cxn>
                          <a:cxn ang="T107">
                            <a:pos x="T42" y="T43"/>
                          </a:cxn>
                          <a:cxn ang="T108">
                            <a:pos x="T44" y="T45"/>
                          </a:cxn>
                          <a:cxn ang="T109">
                            <a:pos x="T46" y="T47"/>
                          </a:cxn>
                          <a:cxn ang="T110">
                            <a:pos x="T48" y="T49"/>
                          </a:cxn>
                          <a:cxn ang="T111">
                            <a:pos x="T50" y="T51"/>
                          </a:cxn>
                          <a:cxn ang="T112">
                            <a:pos x="T52" y="T53"/>
                          </a:cxn>
                          <a:cxn ang="T113">
                            <a:pos x="T54" y="T55"/>
                          </a:cxn>
                          <a:cxn ang="T114">
                            <a:pos x="T56" y="T57"/>
                          </a:cxn>
                          <a:cxn ang="T115">
                            <a:pos x="T58" y="T59"/>
                          </a:cxn>
                          <a:cxn ang="T116">
                            <a:pos x="T60" y="T61"/>
                          </a:cxn>
                          <a:cxn ang="T117">
                            <a:pos x="T62" y="T63"/>
                          </a:cxn>
                          <a:cxn ang="T118">
                            <a:pos x="T64" y="T65"/>
                          </a:cxn>
                          <a:cxn ang="T119">
                            <a:pos x="T66" y="T67"/>
                          </a:cxn>
                          <a:cxn ang="T120">
                            <a:pos x="T68" y="T69"/>
                          </a:cxn>
                          <a:cxn ang="T121">
                            <a:pos x="T70" y="T71"/>
                          </a:cxn>
                          <a:cxn ang="T122">
                            <a:pos x="T72" y="T73"/>
                          </a:cxn>
                          <a:cxn ang="T123">
                            <a:pos x="T74" y="T75"/>
                          </a:cxn>
                          <a:cxn ang="T124">
                            <a:pos x="T76" y="T77"/>
                          </a:cxn>
                          <a:cxn ang="T125">
                            <a:pos x="T78" y="T79"/>
                          </a:cxn>
                          <a:cxn ang="T126">
                            <a:pos x="T80" y="T81"/>
                          </a:cxn>
                          <a:cxn ang="T127">
                            <a:pos x="T82" y="T83"/>
                          </a:cxn>
                          <a:cxn ang="T128">
                            <a:pos x="T84" y="T85"/>
                          </a:cxn>
                        </a:cxnLst>
                        <a:rect l="T129" t="T130" r="T131" b="T132"/>
                        <a:pathLst>
                          <a:path w="608" h="608">
                            <a:moveTo>
                              <a:pt x="7" y="541"/>
                            </a:moveTo>
                            <a:lnTo>
                              <a:pt x="38" y="500"/>
                            </a:lnTo>
                            <a:lnTo>
                              <a:pt x="84" y="444"/>
                            </a:lnTo>
                            <a:lnTo>
                              <a:pt x="138" y="391"/>
                            </a:lnTo>
                            <a:lnTo>
                              <a:pt x="180" y="358"/>
                            </a:lnTo>
                            <a:lnTo>
                              <a:pt x="213" y="345"/>
                            </a:lnTo>
                            <a:lnTo>
                              <a:pt x="236" y="339"/>
                            </a:lnTo>
                            <a:lnTo>
                              <a:pt x="252" y="322"/>
                            </a:lnTo>
                            <a:lnTo>
                              <a:pt x="247" y="284"/>
                            </a:lnTo>
                            <a:lnTo>
                              <a:pt x="255" y="242"/>
                            </a:lnTo>
                            <a:lnTo>
                              <a:pt x="277" y="201"/>
                            </a:lnTo>
                            <a:lnTo>
                              <a:pt x="309" y="157"/>
                            </a:lnTo>
                            <a:lnTo>
                              <a:pt x="357" y="109"/>
                            </a:lnTo>
                            <a:lnTo>
                              <a:pt x="408" y="66"/>
                            </a:lnTo>
                            <a:lnTo>
                              <a:pt x="457" y="31"/>
                            </a:lnTo>
                            <a:lnTo>
                              <a:pt x="510" y="6"/>
                            </a:lnTo>
                            <a:lnTo>
                              <a:pt x="547" y="0"/>
                            </a:lnTo>
                            <a:lnTo>
                              <a:pt x="580" y="11"/>
                            </a:lnTo>
                            <a:lnTo>
                              <a:pt x="599" y="33"/>
                            </a:lnTo>
                            <a:lnTo>
                              <a:pt x="608" y="62"/>
                            </a:lnTo>
                            <a:lnTo>
                              <a:pt x="604" y="104"/>
                            </a:lnTo>
                            <a:lnTo>
                              <a:pt x="588" y="150"/>
                            </a:lnTo>
                            <a:lnTo>
                              <a:pt x="566" y="190"/>
                            </a:lnTo>
                            <a:lnTo>
                              <a:pt x="534" y="233"/>
                            </a:lnTo>
                            <a:lnTo>
                              <a:pt x="499" y="269"/>
                            </a:lnTo>
                            <a:lnTo>
                              <a:pt x="449" y="309"/>
                            </a:lnTo>
                            <a:lnTo>
                              <a:pt x="403" y="342"/>
                            </a:lnTo>
                            <a:lnTo>
                              <a:pt x="364" y="361"/>
                            </a:lnTo>
                            <a:lnTo>
                              <a:pt x="328" y="364"/>
                            </a:lnTo>
                            <a:lnTo>
                              <a:pt x="295" y="360"/>
                            </a:lnTo>
                            <a:lnTo>
                              <a:pt x="273" y="368"/>
                            </a:lnTo>
                            <a:lnTo>
                              <a:pt x="259" y="388"/>
                            </a:lnTo>
                            <a:lnTo>
                              <a:pt x="248" y="424"/>
                            </a:lnTo>
                            <a:lnTo>
                              <a:pt x="219" y="463"/>
                            </a:lnTo>
                            <a:lnTo>
                              <a:pt x="174" y="507"/>
                            </a:lnTo>
                            <a:lnTo>
                              <a:pt x="140" y="543"/>
                            </a:lnTo>
                            <a:lnTo>
                              <a:pt x="108" y="577"/>
                            </a:lnTo>
                            <a:lnTo>
                              <a:pt x="80" y="597"/>
                            </a:lnTo>
                            <a:lnTo>
                              <a:pt x="49" y="607"/>
                            </a:lnTo>
                            <a:lnTo>
                              <a:pt x="23" y="608"/>
                            </a:lnTo>
                            <a:lnTo>
                              <a:pt x="1" y="597"/>
                            </a:lnTo>
                            <a:lnTo>
                              <a:pt x="0" y="569"/>
                            </a:lnTo>
                            <a:lnTo>
                              <a:pt x="7" y="541"/>
                            </a:lnTo>
                            <a:close/>
                          </a:path>
                        </a:pathLst>
                      </a:custGeom>
                      <a:solidFill>
                        <a:srgbClr val="A0A0C0"/>
                      </a:solidFill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52" name="Freeform 20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807" y="1941"/>
                        <a:ext cx="292" cy="290"/>
                      </a:xfrm>
                      <a:custGeom>
                        <a:avLst/>
                        <a:gdLst>
                          <a:gd name="T0" fmla="*/ 0 w 292"/>
                          <a:gd name="T1" fmla="*/ 236 h 290"/>
                          <a:gd name="T2" fmla="*/ 12 w 292"/>
                          <a:gd name="T3" fmla="*/ 201 h 290"/>
                          <a:gd name="T4" fmla="*/ 31 w 292"/>
                          <a:gd name="T5" fmla="*/ 169 h 290"/>
                          <a:gd name="T6" fmla="*/ 69 w 292"/>
                          <a:gd name="T7" fmla="*/ 125 h 290"/>
                          <a:gd name="T8" fmla="*/ 105 w 292"/>
                          <a:gd name="T9" fmla="*/ 89 h 290"/>
                          <a:gd name="T10" fmla="*/ 151 w 292"/>
                          <a:gd name="T11" fmla="*/ 54 h 290"/>
                          <a:gd name="T12" fmla="*/ 195 w 292"/>
                          <a:gd name="T13" fmla="*/ 24 h 290"/>
                          <a:gd name="T14" fmla="*/ 232 w 292"/>
                          <a:gd name="T15" fmla="*/ 4 h 290"/>
                          <a:gd name="T16" fmla="*/ 263 w 292"/>
                          <a:gd name="T17" fmla="*/ 0 h 290"/>
                          <a:gd name="T18" fmla="*/ 286 w 292"/>
                          <a:gd name="T19" fmla="*/ 9 h 290"/>
                          <a:gd name="T20" fmla="*/ 292 w 292"/>
                          <a:gd name="T21" fmla="*/ 38 h 290"/>
                          <a:gd name="T22" fmla="*/ 282 w 292"/>
                          <a:gd name="T23" fmla="*/ 71 h 290"/>
                          <a:gd name="T24" fmla="*/ 263 w 292"/>
                          <a:gd name="T25" fmla="*/ 110 h 290"/>
                          <a:gd name="T26" fmla="*/ 226 w 292"/>
                          <a:gd name="T27" fmla="*/ 158 h 290"/>
                          <a:gd name="T28" fmla="*/ 190 w 292"/>
                          <a:gd name="T29" fmla="*/ 194 h 290"/>
                          <a:gd name="T30" fmla="*/ 151 w 292"/>
                          <a:gd name="T31" fmla="*/ 228 h 290"/>
                          <a:gd name="T32" fmla="*/ 110 w 292"/>
                          <a:gd name="T33" fmla="*/ 262 h 290"/>
                          <a:gd name="T34" fmla="*/ 58 w 292"/>
                          <a:gd name="T35" fmla="*/ 290 h 290"/>
                          <a:gd name="T36" fmla="*/ 23 w 292"/>
                          <a:gd name="T37" fmla="*/ 287 h 290"/>
                          <a:gd name="T38" fmla="*/ 4 w 292"/>
                          <a:gd name="T39" fmla="*/ 270 h 290"/>
                          <a:gd name="T40" fmla="*/ 0 w 292"/>
                          <a:gd name="T41" fmla="*/ 236 h 290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w 292"/>
                          <a:gd name="T64" fmla="*/ 0 h 290"/>
                          <a:gd name="T65" fmla="*/ 292 w 292"/>
                          <a:gd name="T66" fmla="*/ 290 h 290"/>
                        </a:gdLst>
                        <a:ahLst/>
                        <a:cxnLst>
                          <a:cxn ang="T42">
                            <a:pos x="T0" y="T1"/>
                          </a:cxn>
                          <a:cxn ang="T43">
                            <a:pos x="T2" y="T3"/>
                          </a:cxn>
                          <a:cxn ang="T44">
                            <a:pos x="T4" y="T5"/>
                          </a:cxn>
                          <a:cxn ang="T45">
                            <a:pos x="T6" y="T7"/>
                          </a:cxn>
                          <a:cxn ang="T46">
                            <a:pos x="T8" y="T9"/>
                          </a:cxn>
                          <a:cxn ang="T47">
                            <a:pos x="T10" y="T11"/>
                          </a:cxn>
                          <a:cxn ang="T48">
                            <a:pos x="T12" y="T13"/>
                          </a:cxn>
                          <a:cxn ang="T49">
                            <a:pos x="T14" y="T15"/>
                          </a:cxn>
                          <a:cxn ang="T50">
                            <a:pos x="T16" y="T17"/>
                          </a:cxn>
                          <a:cxn ang="T51">
                            <a:pos x="T18" y="T19"/>
                          </a:cxn>
                          <a:cxn ang="T52">
                            <a:pos x="T20" y="T21"/>
                          </a:cxn>
                          <a:cxn ang="T53">
                            <a:pos x="T22" y="T23"/>
                          </a:cxn>
                          <a:cxn ang="T54">
                            <a:pos x="T24" y="T25"/>
                          </a:cxn>
                          <a:cxn ang="T55">
                            <a:pos x="T26" y="T27"/>
                          </a:cxn>
                          <a:cxn ang="T56">
                            <a:pos x="T28" y="T29"/>
                          </a:cxn>
                          <a:cxn ang="T57">
                            <a:pos x="T30" y="T31"/>
                          </a:cxn>
                          <a:cxn ang="T58">
                            <a:pos x="T32" y="T33"/>
                          </a:cxn>
                          <a:cxn ang="T59">
                            <a:pos x="T34" y="T35"/>
                          </a:cxn>
                          <a:cxn ang="T60">
                            <a:pos x="T36" y="T37"/>
                          </a:cxn>
                          <a:cxn ang="T61">
                            <a:pos x="T38" y="T39"/>
                          </a:cxn>
                          <a:cxn ang="T62">
                            <a:pos x="T40" y="T41"/>
                          </a:cxn>
                        </a:cxnLst>
                        <a:rect l="T63" t="T64" r="T65" b="T66"/>
                        <a:pathLst>
                          <a:path w="292" h="290">
                            <a:moveTo>
                              <a:pt x="0" y="236"/>
                            </a:moveTo>
                            <a:lnTo>
                              <a:pt x="12" y="201"/>
                            </a:lnTo>
                            <a:lnTo>
                              <a:pt x="31" y="169"/>
                            </a:lnTo>
                            <a:lnTo>
                              <a:pt x="69" y="125"/>
                            </a:lnTo>
                            <a:lnTo>
                              <a:pt x="105" y="89"/>
                            </a:lnTo>
                            <a:lnTo>
                              <a:pt x="151" y="54"/>
                            </a:lnTo>
                            <a:lnTo>
                              <a:pt x="195" y="24"/>
                            </a:lnTo>
                            <a:lnTo>
                              <a:pt x="232" y="4"/>
                            </a:lnTo>
                            <a:lnTo>
                              <a:pt x="263" y="0"/>
                            </a:lnTo>
                            <a:lnTo>
                              <a:pt x="286" y="9"/>
                            </a:lnTo>
                            <a:lnTo>
                              <a:pt x="292" y="38"/>
                            </a:lnTo>
                            <a:lnTo>
                              <a:pt x="282" y="71"/>
                            </a:lnTo>
                            <a:lnTo>
                              <a:pt x="263" y="110"/>
                            </a:lnTo>
                            <a:lnTo>
                              <a:pt x="226" y="158"/>
                            </a:lnTo>
                            <a:lnTo>
                              <a:pt x="190" y="194"/>
                            </a:lnTo>
                            <a:lnTo>
                              <a:pt x="151" y="228"/>
                            </a:lnTo>
                            <a:lnTo>
                              <a:pt x="110" y="262"/>
                            </a:lnTo>
                            <a:lnTo>
                              <a:pt x="58" y="290"/>
                            </a:lnTo>
                            <a:lnTo>
                              <a:pt x="23" y="287"/>
                            </a:lnTo>
                            <a:lnTo>
                              <a:pt x="4" y="270"/>
                            </a:lnTo>
                            <a:lnTo>
                              <a:pt x="0" y="236"/>
                            </a:lnTo>
                            <a:close/>
                          </a:path>
                        </a:pathLst>
                      </a:custGeom>
                      <a:solidFill>
                        <a:srgbClr val="E0E0FF"/>
                      </a:solidFill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0346" name="Freeform 2080"/>
                    <p:cNvSpPr>
                      <a:spLocks/>
                    </p:cNvSpPr>
                    <p:nvPr/>
                  </p:nvSpPr>
                  <p:spPr bwMode="auto">
                    <a:xfrm>
                      <a:off x="2611" y="2340"/>
                      <a:ext cx="196" cy="260"/>
                    </a:xfrm>
                    <a:custGeom>
                      <a:avLst/>
                      <a:gdLst>
                        <a:gd name="T0" fmla="*/ 148 w 196"/>
                        <a:gd name="T1" fmla="*/ 0 h 260"/>
                        <a:gd name="T2" fmla="*/ 167 w 196"/>
                        <a:gd name="T3" fmla="*/ 5 h 260"/>
                        <a:gd name="T4" fmla="*/ 179 w 196"/>
                        <a:gd name="T5" fmla="*/ 20 h 260"/>
                        <a:gd name="T6" fmla="*/ 180 w 196"/>
                        <a:gd name="T7" fmla="*/ 35 h 260"/>
                        <a:gd name="T8" fmla="*/ 174 w 196"/>
                        <a:gd name="T9" fmla="*/ 48 h 260"/>
                        <a:gd name="T10" fmla="*/ 184 w 196"/>
                        <a:gd name="T11" fmla="*/ 54 h 260"/>
                        <a:gd name="T12" fmla="*/ 195 w 196"/>
                        <a:gd name="T13" fmla="*/ 71 h 260"/>
                        <a:gd name="T14" fmla="*/ 196 w 196"/>
                        <a:gd name="T15" fmla="*/ 90 h 260"/>
                        <a:gd name="T16" fmla="*/ 185 w 196"/>
                        <a:gd name="T17" fmla="*/ 103 h 260"/>
                        <a:gd name="T18" fmla="*/ 167 w 196"/>
                        <a:gd name="T19" fmla="*/ 112 h 260"/>
                        <a:gd name="T20" fmla="*/ 179 w 196"/>
                        <a:gd name="T21" fmla="*/ 131 h 260"/>
                        <a:gd name="T22" fmla="*/ 180 w 196"/>
                        <a:gd name="T23" fmla="*/ 152 h 260"/>
                        <a:gd name="T24" fmla="*/ 168 w 196"/>
                        <a:gd name="T25" fmla="*/ 169 h 260"/>
                        <a:gd name="T26" fmla="*/ 146 w 196"/>
                        <a:gd name="T27" fmla="*/ 176 h 260"/>
                        <a:gd name="T28" fmla="*/ 110 w 196"/>
                        <a:gd name="T29" fmla="*/ 171 h 260"/>
                        <a:gd name="T30" fmla="*/ 111 w 196"/>
                        <a:gd name="T31" fmla="*/ 189 h 260"/>
                        <a:gd name="T32" fmla="*/ 110 w 196"/>
                        <a:gd name="T33" fmla="*/ 216 h 260"/>
                        <a:gd name="T34" fmla="*/ 104 w 196"/>
                        <a:gd name="T35" fmla="*/ 236 h 260"/>
                        <a:gd name="T36" fmla="*/ 93 w 196"/>
                        <a:gd name="T37" fmla="*/ 250 h 260"/>
                        <a:gd name="T38" fmla="*/ 79 w 196"/>
                        <a:gd name="T39" fmla="*/ 259 h 260"/>
                        <a:gd name="T40" fmla="*/ 59 w 196"/>
                        <a:gd name="T41" fmla="*/ 260 h 260"/>
                        <a:gd name="T42" fmla="*/ 35 w 196"/>
                        <a:gd name="T43" fmla="*/ 252 h 260"/>
                        <a:gd name="T44" fmla="*/ 21 w 196"/>
                        <a:gd name="T45" fmla="*/ 235 h 260"/>
                        <a:gd name="T46" fmla="*/ 4 w 196"/>
                        <a:gd name="T47" fmla="*/ 206 h 260"/>
                        <a:gd name="T48" fmla="*/ 0 w 196"/>
                        <a:gd name="T49" fmla="*/ 184 h 260"/>
                        <a:gd name="T50" fmla="*/ 8 w 196"/>
                        <a:gd name="T51" fmla="*/ 171 h 260"/>
                        <a:gd name="T52" fmla="*/ 21 w 196"/>
                        <a:gd name="T53" fmla="*/ 165 h 260"/>
                        <a:gd name="T54" fmla="*/ 31 w 196"/>
                        <a:gd name="T55" fmla="*/ 162 h 260"/>
                        <a:gd name="T56" fmla="*/ 27 w 196"/>
                        <a:gd name="T57" fmla="*/ 147 h 260"/>
                        <a:gd name="T58" fmla="*/ 13 w 196"/>
                        <a:gd name="T59" fmla="*/ 136 h 260"/>
                        <a:gd name="T60" fmla="*/ 8 w 196"/>
                        <a:gd name="T61" fmla="*/ 122 h 260"/>
                        <a:gd name="T62" fmla="*/ 14 w 196"/>
                        <a:gd name="T63" fmla="*/ 106 h 260"/>
                        <a:gd name="T64" fmla="*/ 34 w 196"/>
                        <a:gd name="T65" fmla="*/ 98 h 260"/>
                        <a:gd name="T66" fmla="*/ 25 w 196"/>
                        <a:gd name="T67" fmla="*/ 86 h 260"/>
                        <a:gd name="T68" fmla="*/ 25 w 196"/>
                        <a:gd name="T69" fmla="*/ 70 h 260"/>
                        <a:gd name="T70" fmla="*/ 39 w 196"/>
                        <a:gd name="T71" fmla="*/ 61 h 260"/>
                        <a:gd name="T72" fmla="*/ 32 w 196"/>
                        <a:gd name="T73" fmla="*/ 45 h 260"/>
                        <a:gd name="T74" fmla="*/ 41 w 196"/>
                        <a:gd name="T75" fmla="*/ 28 h 260"/>
                        <a:gd name="T76" fmla="*/ 54 w 196"/>
                        <a:gd name="T77" fmla="*/ 19 h 260"/>
                        <a:gd name="T78" fmla="*/ 74 w 196"/>
                        <a:gd name="T79" fmla="*/ 16 h 260"/>
                        <a:gd name="T80" fmla="*/ 84 w 196"/>
                        <a:gd name="T81" fmla="*/ 19 h 260"/>
                        <a:gd name="T82" fmla="*/ 96 w 196"/>
                        <a:gd name="T83" fmla="*/ 20 h 260"/>
                        <a:gd name="T84" fmla="*/ 115 w 196"/>
                        <a:gd name="T85" fmla="*/ 12 h 260"/>
                        <a:gd name="T86" fmla="*/ 148 w 196"/>
                        <a:gd name="T87" fmla="*/ 0 h 260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w 196"/>
                        <a:gd name="T133" fmla="*/ 0 h 260"/>
                        <a:gd name="T134" fmla="*/ 196 w 196"/>
                        <a:gd name="T135" fmla="*/ 260 h 260"/>
                      </a:gdLst>
                      <a:ahLst/>
                      <a:cxnLst>
                        <a:cxn ang="T88">
                          <a:pos x="T0" y="T1"/>
                        </a:cxn>
                        <a:cxn ang="T89">
                          <a:pos x="T2" y="T3"/>
                        </a:cxn>
                        <a:cxn ang="T90">
                          <a:pos x="T4" y="T5"/>
                        </a:cxn>
                        <a:cxn ang="T91">
                          <a:pos x="T6" y="T7"/>
                        </a:cxn>
                        <a:cxn ang="T92">
                          <a:pos x="T8" y="T9"/>
                        </a:cxn>
                        <a:cxn ang="T93">
                          <a:pos x="T10" y="T11"/>
                        </a:cxn>
                        <a:cxn ang="T94">
                          <a:pos x="T12" y="T13"/>
                        </a:cxn>
                        <a:cxn ang="T95">
                          <a:pos x="T14" y="T15"/>
                        </a:cxn>
                        <a:cxn ang="T96">
                          <a:pos x="T16" y="T17"/>
                        </a:cxn>
                        <a:cxn ang="T97">
                          <a:pos x="T18" y="T19"/>
                        </a:cxn>
                        <a:cxn ang="T98">
                          <a:pos x="T20" y="T21"/>
                        </a:cxn>
                        <a:cxn ang="T99">
                          <a:pos x="T22" y="T23"/>
                        </a:cxn>
                        <a:cxn ang="T100">
                          <a:pos x="T24" y="T25"/>
                        </a:cxn>
                        <a:cxn ang="T101">
                          <a:pos x="T26" y="T27"/>
                        </a:cxn>
                        <a:cxn ang="T102">
                          <a:pos x="T28" y="T29"/>
                        </a:cxn>
                        <a:cxn ang="T103">
                          <a:pos x="T30" y="T31"/>
                        </a:cxn>
                        <a:cxn ang="T104">
                          <a:pos x="T32" y="T33"/>
                        </a:cxn>
                        <a:cxn ang="T105">
                          <a:pos x="T34" y="T35"/>
                        </a:cxn>
                        <a:cxn ang="T106">
                          <a:pos x="T36" y="T37"/>
                        </a:cxn>
                        <a:cxn ang="T107">
                          <a:pos x="T38" y="T39"/>
                        </a:cxn>
                        <a:cxn ang="T108">
                          <a:pos x="T40" y="T41"/>
                        </a:cxn>
                        <a:cxn ang="T109">
                          <a:pos x="T42" y="T43"/>
                        </a:cxn>
                        <a:cxn ang="T110">
                          <a:pos x="T44" y="T45"/>
                        </a:cxn>
                        <a:cxn ang="T111">
                          <a:pos x="T46" y="T47"/>
                        </a:cxn>
                        <a:cxn ang="T112">
                          <a:pos x="T48" y="T49"/>
                        </a:cxn>
                        <a:cxn ang="T113">
                          <a:pos x="T50" y="T51"/>
                        </a:cxn>
                        <a:cxn ang="T114">
                          <a:pos x="T52" y="T53"/>
                        </a:cxn>
                        <a:cxn ang="T115">
                          <a:pos x="T54" y="T55"/>
                        </a:cxn>
                        <a:cxn ang="T116">
                          <a:pos x="T56" y="T57"/>
                        </a:cxn>
                        <a:cxn ang="T117">
                          <a:pos x="T58" y="T59"/>
                        </a:cxn>
                        <a:cxn ang="T118">
                          <a:pos x="T60" y="T61"/>
                        </a:cxn>
                        <a:cxn ang="T119">
                          <a:pos x="T62" y="T63"/>
                        </a:cxn>
                        <a:cxn ang="T120">
                          <a:pos x="T64" y="T65"/>
                        </a:cxn>
                        <a:cxn ang="T121">
                          <a:pos x="T66" y="T67"/>
                        </a:cxn>
                        <a:cxn ang="T122">
                          <a:pos x="T68" y="T69"/>
                        </a:cxn>
                        <a:cxn ang="T123">
                          <a:pos x="T70" y="T71"/>
                        </a:cxn>
                        <a:cxn ang="T124">
                          <a:pos x="T72" y="T73"/>
                        </a:cxn>
                        <a:cxn ang="T125">
                          <a:pos x="T74" y="T75"/>
                        </a:cxn>
                        <a:cxn ang="T126">
                          <a:pos x="T76" y="T77"/>
                        </a:cxn>
                        <a:cxn ang="T127">
                          <a:pos x="T78" y="T79"/>
                        </a:cxn>
                        <a:cxn ang="T128">
                          <a:pos x="T80" y="T81"/>
                        </a:cxn>
                        <a:cxn ang="T129">
                          <a:pos x="T82" y="T83"/>
                        </a:cxn>
                        <a:cxn ang="T130">
                          <a:pos x="T84" y="T85"/>
                        </a:cxn>
                        <a:cxn ang="T131">
                          <a:pos x="T86" y="T87"/>
                        </a:cxn>
                      </a:cxnLst>
                      <a:rect l="T132" t="T133" r="T134" b="T135"/>
                      <a:pathLst>
                        <a:path w="196" h="260">
                          <a:moveTo>
                            <a:pt x="148" y="0"/>
                          </a:moveTo>
                          <a:lnTo>
                            <a:pt x="167" y="5"/>
                          </a:lnTo>
                          <a:lnTo>
                            <a:pt x="179" y="20"/>
                          </a:lnTo>
                          <a:lnTo>
                            <a:pt x="180" y="35"/>
                          </a:lnTo>
                          <a:lnTo>
                            <a:pt x="174" y="48"/>
                          </a:lnTo>
                          <a:lnTo>
                            <a:pt x="184" y="54"/>
                          </a:lnTo>
                          <a:lnTo>
                            <a:pt x="195" y="71"/>
                          </a:lnTo>
                          <a:lnTo>
                            <a:pt x="196" y="90"/>
                          </a:lnTo>
                          <a:lnTo>
                            <a:pt x="185" y="103"/>
                          </a:lnTo>
                          <a:lnTo>
                            <a:pt x="167" y="112"/>
                          </a:lnTo>
                          <a:lnTo>
                            <a:pt x="179" y="131"/>
                          </a:lnTo>
                          <a:lnTo>
                            <a:pt x="180" y="152"/>
                          </a:lnTo>
                          <a:lnTo>
                            <a:pt x="168" y="169"/>
                          </a:lnTo>
                          <a:lnTo>
                            <a:pt x="146" y="176"/>
                          </a:lnTo>
                          <a:lnTo>
                            <a:pt x="110" y="171"/>
                          </a:lnTo>
                          <a:lnTo>
                            <a:pt x="111" y="189"/>
                          </a:lnTo>
                          <a:lnTo>
                            <a:pt x="110" y="216"/>
                          </a:lnTo>
                          <a:lnTo>
                            <a:pt x="104" y="236"/>
                          </a:lnTo>
                          <a:lnTo>
                            <a:pt x="93" y="250"/>
                          </a:lnTo>
                          <a:lnTo>
                            <a:pt x="79" y="259"/>
                          </a:lnTo>
                          <a:lnTo>
                            <a:pt x="59" y="260"/>
                          </a:lnTo>
                          <a:lnTo>
                            <a:pt x="35" y="252"/>
                          </a:lnTo>
                          <a:lnTo>
                            <a:pt x="21" y="235"/>
                          </a:lnTo>
                          <a:lnTo>
                            <a:pt x="4" y="206"/>
                          </a:lnTo>
                          <a:lnTo>
                            <a:pt x="0" y="184"/>
                          </a:lnTo>
                          <a:lnTo>
                            <a:pt x="8" y="171"/>
                          </a:lnTo>
                          <a:lnTo>
                            <a:pt x="21" y="165"/>
                          </a:lnTo>
                          <a:lnTo>
                            <a:pt x="31" y="162"/>
                          </a:lnTo>
                          <a:lnTo>
                            <a:pt x="27" y="147"/>
                          </a:lnTo>
                          <a:lnTo>
                            <a:pt x="13" y="136"/>
                          </a:lnTo>
                          <a:lnTo>
                            <a:pt x="8" y="122"/>
                          </a:lnTo>
                          <a:lnTo>
                            <a:pt x="14" y="106"/>
                          </a:lnTo>
                          <a:lnTo>
                            <a:pt x="34" y="98"/>
                          </a:lnTo>
                          <a:lnTo>
                            <a:pt x="25" y="86"/>
                          </a:lnTo>
                          <a:lnTo>
                            <a:pt x="25" y="70"/>
                          </a:lnTo>
                          <a:lnTo>
                            <a:pt x="39" y="61"/>
                          </a:lnTo>
                          <a:lnTo>
                            <a:pt x="32" y="45"/>
                          </a:lnTo>
                          <a:lnTo>
                            <a:pt x="41" y="28"/>
                          </a:lnTo>
                          <a:lnTo>
                            <a:pt x="54" y="19"/>
                          </a:lnTo>
                          <a:lnTo>
                            <a:pt x="74" y="16"/>
                          </a:lnTo>
                          <a:lnTo>
                            <a:pt x="84" y="19"/>
                          </a:lnTo>
                          <a:lnTo>
                            <a:pt x="96" y="20"/>
                          </a:lnTo>
                          <a:lnTo>
                            <a:pt x="115" y="12"/>
                          </a:lnTo>
                          <a:lnTo>
                            <a:pt x="148" y="0"/>
                          </a:lnTo>
                          <a:close/>
                        </a:path>
                      </a:pathLst>
                    </a:custGeom>
                    <a:solidFill>
                      <a:srgbClr val="E0A080"/>
                    </a:solidFill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47" name="Freeform 2081"/>
                    <p:cNvSpPr>
                      <a:spLocks/>
                    </p:cNvSpPr>
                    <p:nvPr/>
                  </p:nvSpPr>
                  <p:spPr bwMode="auto">
                    <a:xfrm>
                      <a:off x="2680" y="2449"/>
                      <a:ext cx="99" cy="18"/>
                    </a:xfrm>
                    <a:custGeom>
                      <a:avLst/>
                      <a:gdLst>
                        <a:gd name="T0" fmla="*/ 0 w 99"/>
                        <a:gd name="T1" fmla="*/ 4 h 18"/>
                        <a:gd name="T2" fmla="*/ 15 w 99"/>
                        <a:gd name="T3" fmla="*/ 11 h 18"/>
                        <a:gd name="T4" fmla="*/ 40 w 99"/>
                        <a:gd name="T5" fmla="*/ 18 h 18"/>
                        <a:gd name="T6" fmla="*/ 63 w 99"/>
                        <a:gd name="T7" fmla="*/ 14 h 18"/>
                        <a:gd name="T8" fmla="*/ 85 w 99"/>
                        <a:gd name="T9" fmla="*/ 8 h 18"/>
                        <a:gd name="T10" fmla="*/ 99 w 99"/>
                        <a:gd name="T11" fmla="*/ 0 h 18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99"/>
                        <a:gd name="T19" fmla="*/ 0 h 18"/>
                        <a:gd name="T20" fmla="*/ 99 w 99"/>
                        <a:gd name="T21" fmla="*/ 18 h 18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99" h="18">
                          <a:moveTo>
                            <a:pt x="0" y="4"/>
                          </a:moveTo>
                          <a:lnTo>
                            <a:pt x="15" y="11"/>
                          </a:lnTo>
                          <a:lnTo>
                            <a:pt x="40" y="18"/>
                          </a:lnTo>
                          <a:lnTo>
                            <a:pt x="63" y="14"/>
                          </a:lnTo>
                          <a:lnTo>
                            <a:pt x="85" y="8"/>
                          </a:lnTo>
                          <a:lnTo>
                            <a:pt x="99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48" name="Freeform 2082"/>
                    <p:cNvSpPr>
                      <a:spLocks/>
                    </p:cNvSpPr>
                    <p:nvPr/>
                  </p:nvSpPr>
                  <p:spPr bwMode="auto">
                    <a:xfrm>
                      <a:off x="2661" y="2495"/>
                      <a:ext cx="60" cy="18"/>
                    </a:xfrm>
                    <a:custGeom>
                      <a:avLst/>
                      <a:gdLst>
                        <a:gd name="T0" fmla="*/ 60 w 60"/>
                        <a:gd name="T1" fmla="*/ 18 h 18"/>
                        <a:gd name="T2" fmla="*/ 42 w 60"/>
                        <a:gd name="T3" fmla="*/ 16 h 18"/>
                        <a:gd name="T4" fmla="*/ 22 w 60"/>
                        <a:gd name="T5" fmla="*/ 11 h 18"/>
                        <a:gd name="T6" fmla="*/ 0 w 60"/>
                        <a:gd name="T7" fmla="*/ 0 h 18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60"/>
                        <a:gd name="T13" fmla="*/ 0 h 18"/>
                        <a:gd name="T14" fmla="*/ 60 w 60"/>
                        <a:gd name="T15" fmla="*/ 18 h 18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60" h="18">
                          <a:moveTo>
                            <a:pt x="60" y="18"/>
                          </a:moveTo>
                          <a:lnTo>
                            <a:pt x="42" y="16"/>
                          </a:lnTo>
                          <a:lnTo>
                            <a:pt x="22" y="11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49" name="Freeform 2083"/>
                    <p:cNvSpPr>
                      <a:spLocks/>
                    </p:cNvSpPr>
                    <p:nvPr/>
                  </p:nvSpPr>
                  <p:spPr bwMode="auto">
                    <a:xfrm>
                      <a:off x="2656" y="2515"/>
                      <a:ext cx="55" cy="26"/>
                    </a:xfrm>
                    <a:custGeom>
                      <a:avLst/>
                      <a:gdLst>
                        <a:gd name="T0" fmla="*/ 55 w 55"/>
                        <a:gd name="T1" fmla="*/ 26 h 26"/>
                        <a:gd name="T2" fmla="*/ 39 w 55"/>
                        <a:gd name="T3" fmla="*/ 18 h 26"/>
                        <a:gd name="T4" fmla="*/ 25 w 55"/>
                        <a:gd name="T5" fmla="*/ 18 h 26"/>
                        <a:gd name="T6" fmla="*/ 11 w 55"/>
                        <a:gd name="T7" fmla="*/ 26 h 26"/>
                        <a:gd name="T8" fmla="*/ 8 w 55"/>
                        <a:gd name="T9" fmla="*/ 13 h 26"/>
                        <a:gd name="T10" fmla="*/ 0 w 55"/>
                        <a:gd name="T11" fmla="*/ 0 h 26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55"/>
                        <a:gd name="T19" fmla="*/ 0 h 26"/>
                        <a:gd name="T20" fmla="*/ 55 w 55"/>
                        <a:gd name="T21" fmla="*/ 26 h 2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55" h="26">
                          <a:moveTo>
                            <a:pt x="55" y="26"/>
                          </a:moveTo>
                          <a:lnTo>
                            <a:pt x="39" y="18"/>
                          </a:lnTo>
                          <a:lnTo>
                            <a:pt x="25" y="18"/>
                          </a:lnTo>
                          <a:lnTo>
                            <a:pt x="11" y="26"/>
                          </a:lnTo>
                          <a:lnTo>
                            <a:pt x="8" y="1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50" name="Freeform 2084"/>
                    <p:cNvSpPr>
                      <a:spLocks/>
                    </p:cNvSpPr>
                    <p:nvPr/>
                  </p:nvSpPr>
                  <p:spPr bwMode="auto">
                    <a:xfrm>
                      <a:off x="2681" y="2392"/>
                      <a:ext cx="100" cy="23"/>
                    </a:xfrm>
                    <a:custGeom>
                      <a:avLst/>
                      <a:gdLst>
                        <a:gd name="T0" fmla="*/ 100 w 100"/>
                        <a:gd name="T1" fmla="*/ 0 h 23"/>
                        <a:gd name="T2" fmla="*/ 86 w 100"/>
                        <a:gd name="T3" fmla="*/ 4 h 23"/>
                        <a:gd name="T4" fmla="*/ 72 w 100"/>
                        <a:gd name="T5" fmla="*/ 7 h 23"/>
                        <a:gd name="T6" fmla="*/ 62 w 100"/>
                        <a:gd name="T7" fmla="*/ 12 h 23"/>
                        <a:gd name="T8" fmla="*/ 50 w 100"/>
                        <a:gd name="T9" fmla="*/ 19 h 23"/>
                        <a:gd name="T10" fmla="*/ 36 w 100"/>
                        <a:gd name="T11" fmla="*/ 23 h 23"/>
                        <a:gd name="T12" fmla="*/ 23 w 100"/>
                        <a:gd name="T13" fmla="*/ 20 h 23"/>
                        <a:gd name="T14" fmla="*/ 11 w 100"/>
                        <a:gd name="T15" fmla="*/ 15 h 23"/>
                        <a:gd name="T16" fmla="*/ 0 w 100"/>
                        <a:gd name="T17" fmla="*/ 10 h 23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00"/>
                        <a:gd name="T28" fmla="*/ 0 h 23"/>
                        <a:gd name="T29" fmla="*/ 100 w 100"/>
                        <a:gd name="T30" fmla="*/ 23 h 23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00" h="23">
                          <a:moveTo>
                            <a:pt x="100" y="0"/>
                          </a:moveTo>
                          <a:lnTo>
                            <a:pt x="86" y="4"/>
                          </a:lnTo>
                          <a:lnTo>
                            <a:pt x="72" y="7"/>
                          </a:lnTo>
                          <a:lnTo>
                            <a:pt x="62" y="12"/>
                          </a:lnTo>
                          <a:lnTo>
                            <a:pt x="50" y="19"/>
                          </a:lnTo>
                          <a:lnTo>
                            <a:pt x="36" y="23"/>
                          </a:lnTo>
                          <a:lnTo>
                            <a:pt x="23" y="20"/>
                          </a:lnTo>
                          <a:lnTo>
                            <a:pt x="11" y="15"/>
                          </a:lnTo>
                          <a:lnTo>
                            <a:pt x="0" y="1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0297" name="Group 2101"/>
              <p:cNvGrpSpPr>
                <a:grpSpLocks/>
              </p:cNvGrpSpPr>
              <p:nvPr/>
            </p:nvGrpSpPr>
            <p:grpSpPr bwMode="auto">
              <a:xfrm>
                <a:off x="2434" y="1479"/>
                <a:ext cx="485" cy="792"/>
                <a:chOff x="2434" y="1479"/>
                <a:chExt cx="485" cy="792"/>
              </a:xfrm>
            </p:grpSpPr>
            <p:grpSp>
              <p:nvGrpSpPr>
                <p:cNvPr id="10328" name="Group 2099"/>
                <p:cNvGrpSpPr>
                  <a:grpSpLocks/>
                </p:cNvGrpSpPr>
                <p:nvPr/>
              </p:nvGrpSpPr>
              <p:grpSpPr bwMode="auto">
                <a:xfrm>
                  <a:off x="2434" y="1604"/>
                  <a:ext cx="410" cy="667"/>
                  <a:chOff x="2434" y="1604"/>
                  <a:chExt cx="410" cy="667"/>
                </a:xfrm>
              </p:grpSpPr>
              <p:sp>
                <p:nvSpPr>
                  <p:cNvPr id="10330" name="Freeform 2088"/>
                  <p:cNvSpPr>
                    <a:spLocks/>
                  </p:cNvSpPr>
                  <p:nvPr/>
                </p:nvSpPr>
                <p:spPr bwMode="auto">
                  <a:xfrm>
                    <a:off x="2434" y="1604"/>
                    <a:ext cx="410" cy="667"/>
                  </a:xfrm>
                  <a:custGeom>
                    <a:avLst/>
                    <a:gdLst>
                      <a:gd name="T0" fmla="*/ 13 w 410"/>
                      <a:gd name="T1" fmla="*/ 181 h 667"/>
                      <a:gd name="T2" fmla="*/ 4 w 410"/>
                      <a:gd name="T3" fmla="*/ 221 h 667"/>
                      <a:gd name="T4" fmla="*/ 0 w 410"/>
                      <a:gd name="T5" fmla="*/ 262 h 667"/>
                      <a:gd name="T6" fmla="*/ 11 w 410"/>
                      <a:gd name="T7" fmla="*/ 352 h 667"/>
                      <a:gd name="T8" fmla="*/ 18 w 410"/>
                      <a:gd name="T9" fmla="*/ 430 h 667"/>
                      <a:gd name="T10" fmla="*/ 37 w 410"/>
                      <a:gd name="T11" fmla="*/ 477 h 667"/>
                      <a:gd name="T12" fmla="*/ 58 w 410"/>
                      <a:gd name="T13" fmla="*/ 534 h 667"/>
                      <a:gd name="T14" fmla="*/ 70 w 410"/>
                      <a:gd name="T15" fmla="*/ 564 h 667"/>
                      <a:gd name="T16" fmla="*/ 87 w 410"/>
                      <a:gd name="T17" fmla="*/ 602 h 667"/>
                      <a:gd name="T18" fmla="*/ 100 w 410"/>
                      <a:gd name="T19" fmla="*/ 632 h 667"/>
                      <a:gd name="T20" fmla="*/ 114 w 410"/>
                      <a:gd name="T21" fmla="*/ 654 h 667"/>
                      <a:gd name="T22" fmla="*/ 127 w 410"/>
                      <a:gd name="T23" fmla="*/ 664 h 667"/>
                      <a:gd name="T24" fmla="*/ 142 w 410"/>
                      <a:gd name="T25" fmla="*/ 667 h 667"/>
                      <a:gd name="T26" fmla="*/ 157 w 410"/>
                      <a:gd name="T27" fmla="*/ 662 h 667"/>
                      <a:gd name="T28" fmla="*/ 169 w 410"/>
                      <a:gd name="T29" fmla="*/ 663 h 667"/>
                      <a:gd name="T30" fmla="*/ 177 w 410"/>
                      <a:gd name="T31" fmla="*/ 659 h 667"/>
                      <a:gd name="T32" fmla="*/ 190 w 410"/>
                      <a:gd name="T33" fmla="*/ 641 h 667"/>
                      <a:gd name="T34" fmla="*/ 208 w 410"/>
                      <a:gd name="T35" fmla="*/ 603 h 667"/>
                      <a:gd name="T36" fmla="*/ 223 w 410"/>
                      <a:gd name="T37" fmla="*/ 557 h 667"/>
                      <a:gd name="T38" fmla="*/ 235 w 410"/>
                      <a:gd name="T39" fmla="*/ 517 h 667"/>
                      <a:gd name="T40" fmla="*/ 240 w 410"/>
                      <a:gd name="T41" fmla="*/ 480 h 667"/>
                      <a:gd name="T42" fmla="*/ 249 w 410"/>
                      <a:gd name="T43" fmla="*/ 453 h 667"/>
                      <a:gd name="T44" fmla="*/ 264 w 410"/>
                      <a:gd name="T45" fmla="*/ 420 h 667"/>
                      <a:gd name="T46" fmla="*/ 281 w 410"/>
                      <a:gd name="T47" fmla="*/ 396 h 667"/>
                      <a:gd name="T48" fmla="*/ 265 w 410"/>
                      <a:gd name="T49" fmla="*/ 380 h 667"/>
                      <a:gd name="T50" fmla="*/ 246 w 410"/>
                      <a:gd name="T51" fmla="*/ 370 h 667"/>
                      <a:gd name="T52" fmla="*/ 261 w 410"/>
                      <a:gd name="T53" fmla="*/ 351 h 667"/>
                      <a:gd name="T54" fmla="*/ 264 w 410"/>
                      <a:gd name="T55" fmla="*/ 332 h 667"/>
                      <a:gd name="T56" fmla="*/ 269 w 410"/>
                      <a:gd name="T57" fmla="*/ 319 h 667"/>
                      <a:gd name="T58" fmla="*/ 279 w 410"/>
                      <a:gd name="T59" fmla="*/ 305 h 667"/>
                      <a:gd name="T60" fmla="*/ 287 w 410"/>
                      <a:gd name="T61" fmla="*/ 312 h 667"/>
                      <a:gd name="T62" fmla="*/ 296 w 410"/>
                      <a:gd name="T63" fmla="*/ 315 h 667"/>
                      <a:gd name="T64" fmla="*/ 305 w 410"/>
                      <a:gd name="T65" fmla="*/ 330 h 667"/>
                      <a:gd name="T66" fmla="*/ 309 w 410"/>
                      <a:gd name="T67" fmla="*/ 347 h 667"/>
                      <a:gd name="T68" fmla="*/ 315 w 410"/>
                      <a:gd name="T69" fmla="*/ 354 h 667"/>
                      <a:gd name="T70" fmla="*/ 328 w 410"/>
                      <a:gd name="T71" fmla="*/ 355 h 667"/>
                      <a:gd name="T72" fmla="*/ 337 w 410"/>
                      <a:gd name="T73" fmla="*/ 350 h 667"/>
                      <a:gd name="T74" fmla="*/ 343 w 410"/>
                      <a:gd name="T75" fmla="*/ 337 h 667"/>
                      <a:gd name="T76" fmla="*/ 352 w 410"/>
                      <a:gd name="T77" fmla="*/ 300 h 667"/>
                      <a:gd name="T78" fmla="*/ 370 w 410"/>
                      <a:gd name="T79" fmla="*/ 277 h 667"/>
                      <a:gd name="T80" fmla="*/ 381 w 410"/>
                      <a:gd name="T81" fmla="*/ 263 h 667"/>
                      <a:gd name="T82" fmla="*/ 385 w 410"/>
                      <a:gd name="T83" fmla="*/ 247 h 667"/>
                      <a:gd name="T84" fmla="*/ 375 w 410"/>
                      <a:gd name="T85" fmla="*/ 211 h 667"/>
                      <a:gd name="T86" fmla="*/ 367 w 410"/>
                      <a:gd name="T87" fmla="*/ 191 h 667"/>
                      <a:gd name="T88" fmla="*/ 376 w 410"/>
                      <a:gd name="T89" fmla="*/ 167 h 667"/>
                      <a:gd name="T90" fmla="*/ 396 w 410"/>
                      <a:gd name="T91" fmla="*/ 145 h 667"/>
                      <a:gd name="T92" fmla="*/ 410 w 410"/>
                      <a:gd name="T93" fmla="*/ 126 h 667"/>
                      <a:gd name="T94" fmla="*/ 400 w 410"/>
                      <a:gd name="T95" fmla="*/ 81 h 667"/>
                      <a:gd name="T96" fmla="*/ 377 w 410"/>
                      <a:gd name="T97" fmla="*/ 44 h 667"/>
                      <a:gd name="T98" fmla="*/ 321 w 410"/>
                      <a:gd name="T99" fmla="*/ 14 h 667"/>
                      <a:gd name="T100" fmla="*/ 263 w 410"/>
                      <a:gd name="T101" fmla="*/ 0 h 667"/>
                      <a:gd name="T102" fmla="*/ 203 w 410"/>
                      <a:gd name="T103" fmla="*/ 5 h 667"/>
                      <a:gd name="T104" fmla="*/ 137 w 410"/>
                      <a:gd name="T105" fmla="*/ 28 h 667"/>
                      <a:gd name="T106" fmla="*/ 116 w 410"/>
                      <a:gd name="T107" fmla="*/ 51 h 667"/>
                      <a:gd name="T108" fmla="*/ 106 w 410"/>
                      <a:gd name="T109" fmla="*/ 74 h 667"/>
                      <a:gd name="T110" fmla="*/ 97 w 410"/>
                      <a:gd name="T111" fmla="*/ 105 h 667"/>
                      <a:gd name="T112" fmla="*/ 90 w 410"/>
                      <a:gd name="T113" fmla="*/ 121 h 667"/>
                      <a:gd name="T114" fmla="*/ 45 w 410"/>
                      <a:gd name="T115" fmla="*/ 146 h 667"/>
                      <a:gd name="T116" fmla="*/ 26 w 410"/>
                      <a:gd name="T117" fmla="*/ 163 h 667"/>
                      <a:gd name="T118" fmla="*/ 13 w 410"/>
                      <a:gd name="T119" fmla="*/ 181 h 667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410"/>
                      <a:gd name="T181" fmla="*/ 0 h 667"/>
                      <a:gd name="T182" fmla="*/ 410 w 410"/>
                      <a:gd name="T183" fmla="*/ 667 h 667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410" h="667">
                        <a:moveTo>
                          <a:pt x="13" y="181"/>
                        </a:moveTo>
                        <a:lnTo>
                          <a:pt x="4" y="221"/>
                        </a:lnTo>
                        <a:lnTo>
                          <a:pt x="0" y="262"/>
                        </a:lnTo>
                        <a:lnTo>
                          <a:pt x="11" y="352"/>
                        </a:lnTo>
                        <a:lnTo>
                          <a:pt x="18" y="430"/>
                        </a:lnTo>
                        <a:lnTo>
                          <a:pt x="37" y="477"/>
                        </a:lnTo>
                        <a:lnTo>
                          <a:pt x="58" y="534"/>
                        </a:lnTo>
                        <a:lnTo>
                          <a:pt x="70" y="564"/>
                        </a:lnTo>
                        <a:lnTo>
                          <a:pt x="87" y="602"/>
                        </a:lnTo>
                        <a:lnTo>
                          <a:pt x="100" y="632"/>
                        </a:lnTo>
                        <a:lnTo>
                          <a:pt x="114" y="654"/>
                        </a:lnTo>
                        <a:lnTo>
                          <a:pt x="127" y="664"/>
                        </a:lnTo>
                        <a:lnTo>
                          <a:pt x="142" y="667"/>
                        </a:lnTo>
                        <a:lnTo>
                          <a:pt x="157" y="662"/>
                        </a:lnTo>
                        <a:lnTo>
                          <a:pt x="169" y="663"/>
                        </a:lnTo>
                        <a:lnTo>
                          <a:pt x="177" y="659"/>
                        </a:lnTo>
                        <a:lnTo>
                          <a:pt x="190" y="641"/>
                        </a:lnTo>
                        <a:lnTo>
                          <a:pt x="208" y="603"/>
                        </a:lnTo>
                        <a:lnTo>
                          <a:pt x="223" y="557"/>
                        </a:lnTo>
                        <a:lnTo>
                          <a:pt x="235" y="517"/>
                        </a:lnTo>
                        <a:lnTo>
                          <a:pt x="240" y="480"/>
                        </a:lnTo>
                        <a:lnTo>
                          <a:pt x="249" y="453"/>
                        </a:lnTo>
                        <a:lnTo>
                          <a:pt x="264" y="420"/>
                        </a:lnTo>
                        <a:lnTo>
                          <a:pt x="281" y="396"/>
                        </a:lnTo>
                        <a:lnTo>
                          <a:pt x="265" y="380"/>
                        </a:lnTo>
                        <a:lnTo>
                          <a:pt x="246" y="370"/>
                        </a:lnTo>
                        <a:lnTo>
                          <a:pt x="261" y="351"/>
                        </a:lnTo>
                        <a:lnTo>
                          <a:pt x="264" y="332"/>
                        </a:lnTo>
                        <a:lnTo>
                          <a:pt x="269" y="319"/>
                        </a:lnTo>
                        <a:lnTo>
                          <a:pt x="279" y="305"/>
                        </a:lnTo>
                        <a:lnTo>
                          <a:pt x="287" y="312"/>
                        </a:lnTo>
                        <a:lnTo>
                          <a:pt x="296" y="315"/>
                        </a:lnTo>
                        <a:lnTo>
                          <a:pt x="305" y="330"/>
                        </a:lnTo>
                        <a:lnTo>
                          <a:pt x="309" y="347"/>
                        </a:lnTo>
                        <a:lnTo>
                          <a:pt x="315" y="354"/>
                        </a:lnTo>
                        <a:lnTo>
                          <a:pt x="328" y="355"/>
                        </a:lnTo>
                        <a:lnTo>
                          <a:pt x="337" y="350"/>
                        </a:lnTo>
                        <a:lnTo>
                          <a:pt x="343" y="337"/>
                        </a:lnTo>
                        <a:lnTo>
                          <a:pt x="352" y="300"/>
                        </a:lnTo>
                        <a:lnTo>
                          <a:pt x="370" y="277"/>
                        </a:lnTo>
                        <a:lnTo>
                          <a:pt x="381" y="263"/>
                        </a:lnTo>
                        <a:lnTo>
                          <a:pt x="385" y="247"/>
                        </a:lnTo>
                        <a:lnTo>
                          <a:pt x="375" y="211"/>
                        </a:lnTo>
                        <a:lnTo>
                          <a:pt x="367" y="191"/>
                        </a:lnTo>
                        <a:lnTo>
                          <a:pt x="376" y="167"/>
                        </a:lnTo>
                        <a:lnTo>
                          <a:pt x="396" y="145"/>
                        </a:lnTo>
                        <a:lnTo>
                          <a:pt x="410" y="126"/>
                        </a:lnTo>
                        <a:lnTo>
                          <a:pt x="400" y="81"/>
                        </a:lnTo>
                        <a:lnTo>
                          <a:pt x="377" y="44"/>
                        </a:lnTo>
                        <a:lnTo>
                          <a:pt x="321" y="14"/>
                        </a:lnTo>
                        <a:lnTo>
                          <a:pt x="263" y="0"/>
                        </a:lnTo>
                        <a:lnTo>
                          <a:pt x="203" y="5"/>
                        </a:lnTo>
                        <a:lnTo>
                          <a:pt x="137" y="28"/>
                        </a:lnTo>
                        <a:lnTo>
                          <a:pt x="116" y="51"/>
                        </a:lnTo>
                        <a:lnTo>
                          <a:pt x="106" y="74"/>
                        </a:lnTo>
                        <a:lnTo>
                          <a:pt x="97" y="105"/>
                        </a:lnTo>
                        <a:lnTo>
                          <a:pt x="90" y="121"/>
                        </a:lnTo>
                        <a:lnTo>
                          <a:pt x="45" y="146"/>
                        </a:lnTo>
                        <a:lnTo>
                          <a:pt x="26" y="163"/>
                        </a:lnTo>
                        <a:lnTo>
                          <a:pt x="13" y="181"/>
                        </a:lnTo>
                        <a:close/>
                      </a:path>
                    </a:pathLst>
                  </a:custGeom>
                  <a:solidFill>
                    <a:srgbClr val="E0A080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0331" name="Group 2098"/>
                  <p:cNvGrpSpPr>
                    <a:grpSpLocks/>
                  </p:cNvGrpSpPr>
                  <p:nvPr/>
                </p:nvGrpSpPr>
                <p:grpSpPr bwMode="auto">
                  <a:xfrm>
                    <a:off x="2483" y="1703"/>
                    <a:ext cx="318" cy="354"/>
                    <a:chOff x="2483" y="1703"/>
                    <a:chExt cx="318" cy="354"/>
                  </a:xfrm>
                </p:grpSpPr>
                <p:grpSp>
                  <p:nvGrpSpPr>
                    <p:cNvPr id="10332" name="Group 20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483" y="1703"/>
                      <a:ext cx="318" cy="354"/>
                      <a:chOff x="2483" y="1703"/>
                      <a:chExt cx="318" cy="354"/>
                    </a:xfrm>
                  </p:grpSpPr>
                  <p:sp>
                    <p:nvSpPr>
                      <p:cNvPr id="10334" name="Freeform 208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83" y="1740"/>
                        <a:ext cx="95" cy="317"/>
                      </a:xfrm>
                      <a:custGeom>
                        <a:avLst/>
                        <a:gdLst>
                          <a:gd name="T0" fmla="*/ 2 w 95"/>
                          <a:gd name="T1" fmla="*/ 317 h 317"/>
                          <a:gd name="T2" fmla="*/ 15 w 95"/>
                          <a:gd name="T3" fmla="*/ 286 h 317"/>
                          <a:gd name="T4" fmla="*/ 23 w 95"/>
                          <a:gd name="T5" fmla="*/ 265 h 317"/>
                          <a:gd name="T6" fmla="*/ 19 w 95"/>
                          <a:gd name="T7" fmla="*/ 227 h 317"/>
                          <a:gd name="T8" fmla="*/ 7 w 95"/>
                          <a:gd name="T9" fmla="*/ 192 h 317"/>
                          <a:gd name="T10" fmla="*/ 0 w 95"/>
                          <a:gd name="T11" fmla="*/ 153 h 317"/>
                          <a:gd name="T12" fmla="*/ 2 w 95"/>
                          <a:gd name="T13" fmla="*/ 121 h 317"/>
                          <a:gd name="T14" fmla="*/ 21 w 95"/>
                          <a:gd name="T15" fmla="*/ 88 h 317"/>
                          <a:gd name="T16" fmla="*/ 41 w 95"/>
                          <a:gd name="T17" fmla="*/ 66 h 317"/>
                          <a:gd name="T18" fmla="*/ 69 w 95"/>
                          <a:gd name="T19" fmla="*/ 46 h 317"/>
                          <a:gd name="T20" fmla="*/ 95 w 95"/>
                          <a:gd name="T21" fmla="*/ 36 h 317"/>
                          <a:gd name="T22" fmla="*/ 80 w 95"/>
                          <a:gd name="T23" fmla="*/ 34 h 317"/>
                          <a:gd name="T24" fmla="*/ 70 w 95"/>
                          <a:gd name="T25" fmla="*/ 31 h 317"/>
                          <a:gd name="T26" fmla="*/ 64 w 95"/>
                          <a:gd name="T27" fmla="*/ 23 h 317"/>
                          <a:gd name="T28" fmla="*/ 58 w 95"/>
                          <a:gd name="T29" fmla="*/ 9 h 317"/>
                          <a:gd name="T30" fmla="*/ 61 w 95"/>
                          <a:gd name="T31" fmla="*/ 0 h 317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95"/>
                          <a:gd name="T49" fmla="*/ 0 h 317"/>
                          <a:gd name="T50" fmla="*/ 95 w 95"/>
                          <a:gd name="T51" fmla="*/ 317 h 317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95" h="317">
                            <a:moveTo>
                              <a:pt x="2" y="317"/>
                            </a:moveTo>
                            <a:lnTo>
                              <a:pt x="15" y="286"/>
                            </a:lnTo>
                            <a:lnTo>
                              <a:pt x="23" y="265"/>
                            </a:lnTo>
                            <a:lnTo>
                              <a:pt x="19" y="227"/>
                            </a:lnTo>
                            <a:lnTo>
                              <a:pt x="7" y="192"/>
                            </a:lnTo>
                            <a:lnTo>
                              <a:pt x="0" y="153"/>
                            </a:lnTo>
                            <a:lnTo>
                              <a:pt x="2" y="121"/>
                            </a:lnTo>
                            <a:lnTo>
                              <a:pt x="21" y="88"/>
                            </a:lnTo>
                            <a:lnTo>
                              <a:pt x="41" y="66"/>
                            </a:lnTo>
                            <a:lnTo>
                              <a:pt x="69" y="46"/>
                            </a:lnTo>
                            <a:lnTo>
                              <a:pt x="95" y="36"/>
                            </a:lnTo>
                            <a:lnTo>
                              <a:pt x="80" y="34"/>
                            </a:lnTo>
                            <a:lnTo>
                              <a:pt x="70" y="31"/>
                            </a:lnTo>
                            <a:lnTo>
                              <a:pt x="64" y="23"/>
                            </a:lnTo>
                            <a:lnTo>
                              <a:pt x="58" y="9"/>
                            </a:lnTo>
                            <a:lnTo>
                              <a:pt x="61" y="0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35" name="Freeform 20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18" y="1792"/>
                        <a:ext cx="112" cy="45"/>
                      </a:xfrm>
                      <a:custGeom>
                        <a:avLst/>
                        <a:gdLst>
                          <a:gd name="T0" fmla="*/ 0 w 112"/>
                          <a:gd name="T1" fmla="*/ 23 h 45"/>
                          <a:gd name="T2" fmla="*/ 21 w 112"/>
                          <a:gd name="T3" fmla="*/ 36 h 45"/>
                          <a:gd name="T4" fmla="*/ 43 w 112"/>
                          <a:gd name="T5" fmla="*/ 43 h 45"/>
                          <a:gd name="T6" fmla="*/ 67 w 112"/>
                          <a:gd name="T7" fmla="*/ 45 h 45"/>
                          <a:gd name="T8" fmla="*/ 85 w 112"/>
                          <a:gd name="T9" fmla="*/ 43 h 45"/>
                          <a:gd name="T10" fmla="*/ 102 w 112"/>
                          <a:gd name="T11" fmla="*/ 38 h 45"/>
                          <a:gd name="T12" fmla="*/ 112 w 112"/>
                          <a:gd name="T13" fmla="*/ 26 h 45"/>
                          <a:gd name="T14" fmla="*/ 112 w 112"/>
                          <a:gd name="T15" fmla="*/ 10 h 45"/>
                          <a:gd name="T16" fmla="*/ 99 w 112"/>
                          <a:gd name="T17" fmla="*/ 3 h 45"/>
                          <a:gd name="T18" fmla="*/ 84 w 112"/>
                          <a:gd name="T19" fmla="*/ 0 h 45"/>
                          <a:gd name="T20" fmla="*/ 63 w 112"/>
                          <a:gd name="T21" fmla="*/ 5 h 45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w 112"/>
                          <a:gd name="T34" fmla="*/ 0 h 45"/>
                          <a:gd name="T35" fmla="*/ 112 w 112"/>
                          <a:gd name="T36" fmla="*/ 45 h 45"/>
                        </a:gdLst>
                        <a:ahLst/>
                        <a:cxnLst>
                          <a:cxn ang="T22">
                            <a:pos x="T0" y="T1"/>
                          </a:cxn>
                          <a:cxn ang="T23">
                            <a:pos x="T2" y="T3"/>
                          </a:cxn>
                          <a:cxn ang="T24">
                            <a:pos x="T4" y="T5"/>
                          </a:cxn>
                          <a:cxn ang="T25">
                            <a:pos x="T6" y="T7"/>
                          </a:cxn>
                          <a:cxn ang="T26">
                            <a:pos x="T8" y="T9"/>
                          </a:cxn>
                          <a:cxn ang="T27">
                            <a:pos x="T10" y="T11"/>
                          </a:cxn>
                          <a:cxn ang="T28">
                            <a:pos x="T12" y="T13"/>
                          </a:cxn>
                          <a:cxn ang="T29">
                            <a:pos x="T14" y="T15"/>
                          </a:cxn>
                          <a:cxn ang="T30">
                            <a:pos x="T16" y="T17"/>
                          </a:cxn>
                          <a:cxn ang="T31">
                            <a:pos x="T18" y="T19"/>
                          </a:cxn>
                          <a:cxn ang="T32">
                            <a:pos x="T20" y="T21"/>
                          </a:cxn>
                        </a:cxnLst>
                        <a:rect l="T33" t="T34" r="T35" b="T36"/>
                        <a:pathLst>
                          <a:path w="112" h="45">
                            <a:moveTo>
                              <a:pt x="0" y="23"/>
                            </a:moveTo>
                            <a:lnTo>
                              <a:pt x="21" y="36"/>
                            </a:lnTo>
                            <a:lnTo>
                              <a:pt x="43" y="43"/>
                            </a:lnTo>
                            <a:lnTo>
                              <a:pt x="67" y="45"/>
                            </a:lnTo>
                            <a:lnTo>
                              <a:pt x="85" y="43"/>
                            </a:lnTo>
                            <a:lnTo>
                              <a:pt x="102" y="38"/>
                            </a:lnTo>
                            <a:lnTo>
                              <a:pt x="112" y="26"/>
                            </a:lnTo>
                            <a:lnTo>
                              <a:pt x="112" y="10"/>
                            </a:lnTo>
                            <a:lnTo>
                              <a:pt x="99" y="3"/>
                            </a:lnTo>
                            <a:lnTo>
                              <a:pt x="84" y="0"/>
                            </a:lnTo>
                            <a:lnTo>
                              <a:pt x="63" y="5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36" name="Freeform 20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90" y="1893"/>
                        <a:ext cx="51" cy="66"/>
                      </a:xfrm>
                      <a:custGeom>
                        <a:avLst/>
                        <a:gdLst>
                          <a:gd name="T0" fmla="*/ 51 w 51"/>
                          <a:gd name="T1" fmla="*/ 0 h 66"/>
                          <a:gd name="T2" fmla="*/ 30 w 51"/>
                          <a:gd name="T3" fmla="*/ 9 h 66"/>
                          <a:gd name="T4" fmla="*/ 14 w 51"/>
                          <a:gd name="T5" fmla="*/ 24 h 66"/>
                          <a:gd name="T6" fmla="*/ 4 w 51"/>
                          <a:gd name="T7" fmla="*/ 46 h 66"/>
                          <a:gd name="T8" fmla="*/ 0 w 51"/>
                          <a:gd name="T9" fmla="*/ 66 h 6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1"/>
                          <a:gd name="T16" fmla="*/ 0 h 66"/>
                          <a:gd name="T17" fmla="*/ 51 w 51"/>
                          <a:gd name="T18" fmla="*/ 66 h 6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1" h="66">
                            <a:moveTo>
                              <a:pt x="51" y="0"/>
                            </a:moveTo>
                            <a:lnTo>
                              <a:pt x="30" y="9"/>
                            </a:lnTo>
                            <a:lnTo>
                              <a:pt x="14" y="24"/>
                            </a:lnTo>
                            <a:lnTo>
                              <a:pt x="4" y="46"/>
                            </a:lnTo>
                            <a:lnTo>
                              <a:pt x="0" y="66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37" name="Freeform 209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03" y="1731"/>
                        <a:ext cx="41" cy="51"/>
                      </a:xfrm>
                      <a:custGeom>
                        <a:avLst/>
                        <a:gdLst>
                          <a:gd name="T0" fmla="*/ 0 w 41"/>
                          <a:gd name="T1" fmla="*/ 0 h 51"/>
                          <a:gd name="T2" fmla="*/ 19 w 41"/>
                          <a:gd name="T3" fmla="*/ 51 h 51"/>
                          <a:gd name="T4" fmla="*/ 22 w 41"/>
                          <a:gd name="T5" fmla="*/ 38 h 51"/>
                          <a:gd name="T6" fmla="*/ 29 w 41"/>
                          <a:gd name="T7" fmla="*/ 31 h 51"/>
                          <a:gd name="T8" fmla="*/ 41 w 41"/>
                          <a:gd name="T9" fmla="*/ 32 h 5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1"/>
                          <a:gd name="T16" fmla="*/ 0 h 51"/>
                          <a:gd name="T17" fmla="*/ 41 w 41"/>
                          <a:gd name="T18" fmla="*/ 51 h 5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1" h="51">
                            <a:moveTo>
                              <a:pt x="0" y="0"/>
                            </a:moveTo>
                            <a:lnTo>
                              <a:pt x="19" y="51"/>
                            </a:lnTo>
                            <a:lnTo>
                              <a:pt x="22" y="38"/>
                            </a:lnTo>
                            <a:lnTo>
                              <a:pt x="29" y="31"/>
                            </a:lnTo>
                            <a:lnTo>
                              <a:pt x="41" y="32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38" name="Freeform 20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34" y="1773"/>
                        <a:ext cx="19" cy="19"/>
                      </a:xfrm>
                      <a:custGeom>
                        <a:avLst/>
                        <a:gdLst>
                          <a:gd name="T0" fmla="*/ 7 w 19"/>
                          <a:gd name="T1" fmla="*/ 17 h 19"/>
                          <a:gd name="T2" fmla="*/ 2 w 19"/>
                          <a:gd name="T3" fmla="*/ 13 h 19"/>
                          <a:gd name="T4" fmla="*/ 0 w 19"/>
                          <a:gd name="T5" fmla="*/ 9 h 19"/>
                          <a:gd name="T6" fmla="*/ 0 w 19"/>
                          <a:gd name="T7" fmla="*/ 4 h 19"/>
                          <a:gd name="T8" fmla="*/ 3 w 19"/>
                          <a:gd name="T9" fmla="*/ 0 h 19"/>
                          <a:gd name="T10" fmla="*/ 9 w 19"/>
                          <a:gd name="T11" fmla="*/ 0 h 19"/>
                          <a:gd name="T12" fmla="*/ 14 w 19"/>
                          <a:gd name="T13" fmla="*/ 3 h 19"/>
                          <a:gd name="T14" fmla="*/ 16 w 19"/>
                          <a:gd name="T15" fmla="*/ 6 h 19"/>
                          <a:gd name="T16" fmla="*/ 16 w 19"/>
                          <a:gd name="T17" fmla="*/ 12 h 19"/>
                          <a:gd name="T18" fmla="*/ 17 w 19"/>
                          <a:gd name="T19" fmla="*/ 17 h 19"/>
                          <a:gd name="T20" fmla="*/ 19 w 19"/>
                          <a:gd name="T21" fmla="*/ 19 h 19"/>
                          <a:gd name="T22" fmla="*/ 14 w 19"/>
                          <a:gd name="T23" fmla="*/ 18 h 19"/>
                          <a:gd name="T24" fmla="*/ 7 w 19"/>
                          <a:gd name="T25" fmla="*/ 17 h 19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w 19"/>
                          <a:gd name="T40" fmla="*/ 0 h 19"/>
                          <a:gd name="T41" fmla="*/ 19 w 19"/>
                          <a:gd name="T42" fmla="*/ 19 h 19"/>
                        </a:gdLst>
                        <a:ahLst/>
                        <a:cxnLst>
                          <a:cxn ang="T26">
                            <a:pos x="T0" y="T1"/>
                          </a:cxn>
                          <a:cxn ang="T27">
                            <a:pos x="T2" y="T3"/>
                          </a:cxn>
                          <a:cxn ang="T28">
                            <a:pos x="T4" y="T5"/>
                          </a:cxn>
                          <a:cxn ang="T29">
                            <a:pos x="T6" y="T7"/>
                          </a:cxn>
                          <a:cxn ang="T30">
                            <a:pos x="T8" y="T9"/>
                          </a:cxn>
                          <a:cxn ang="T31">
                            <a:pos x="T10" y="T11"/>
                          </a:cxn>
                          <a:cxn ang="T32">
                            <a:pos x="T12" y="T13"/>
                          </a:cxn>
                          <a:cxn ang="T33">
                            <a:pos x="T14" y="T15"/>
                          </a:cxn>
                          <a:cxn ang="T34">
                            <a:pos x="T16" y="T17"/>
                          </a:cxn>
                          <a:cxn ang="T35">
                            <a:pos x="T18" y="T19"/>
                          </a:cxn>
                          <a:cxn ang="T36">
                            <a:pos x="T20" y="T21"/>
                          </a:cxn>
                          <a:cxn ang="T37">
                            <a:pos x="T22" y="T23"/>
                          </a:cxn>
                          <a:cxn ang="T38">
                            <a:pos x="T24" y="T25"/>
                          </a:cxn>
                        </a:cxnLst>
                        <a:rect l="T39" t="T40" r="T41" b="T42"/>
                        <a:pathLst>
                          <a:path w="19" h="19">
                            <a:moveTo>
                              <a:pt x="7" y="17"/>
                            </a:moveTo>
                            <a:lnTo>
                              <a:pt x="2" y="13"/>
                            </a:lnTo>
                            <a:lnTo>
                              <a:pt x="0" y="9"/>
                            </a:lnTo>
                            <a:lnTo>
                              <a:pt x="0" y="4"/>
                            </a:lnTo>
                            <a:lnTo>
                              <a:pt x="3" y="0"/>
                            </a:lnTo>
                            <a:lnTo>
                              <a:pt x="9" y="0"/>
                            </a:lnTo>
                            <a:lnTo>
                              <a:pt x="14" y="3"/>
                            </a:lnTo>
                            <a:lnTo>
                              <a:pt x="16" y="6"/>
                            </a:lnTo>
                            <a:lnTo>
                              <a:pt x="16" y="12"/>
                            </a:lnTo>
                            <a:lnTo>
                              <a:pt x="17" y="17"/>
                            </a:lnTo>
                            <a:lnTo>
                              <a:pt x="19" y="19"/>
                            </a:lnTo>
                            <a:lnTo>
                              <a:pt x="14" y="18"/>
                            </a:lnTo>
                            <a:lnTo>
                              <a:pt x="7" y="17"/>
                            </a:lnTo>
                            <a:close/>
                          </a:path>
                        </a:pathLst>
                      </a:custGeom>
                      <a:solidFill>
                        <a:srgbClr val="C08040"/>
                      </a:solidFill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39" name="Freeform 20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46" y="1703"/>
                        <a:ext cx="55" cy="89"/>
                      </a:xfrm>
                      <a:custGeom>
                        <a:avLst/>
                        <a:gdLst>
                          <a:gd name="T0" fmla="*/ 55 w 55"/>
                          <a:gd name="T1" fmla="*/ 89 h 89"/>
                          <a:gd name="T2" fmla="*/ 54 w 55"/>
                          <a:gd name="T3" fmla="*/ 61 h 89"/>
                          <a:gd name="T4" fmla="*/ 44 w 55"/>
                          <a:gd name="T5" fmla="*/ 37 h 89"/>
                          <a:gd name="T6" fmla="*/ 23 w 55"/>
                          <a:gd name="T7" fmla="*/ 29 h 89"/>
                          <a:gd name="T8" fmla="*/ 3 w 55"/>
                          <a:gd name="T9" fmla="*/ 17 h 89"/>
                          <a:gd name="T10" fmla="*/ 0 w 55"/>
                          <a:gd name="T11" fmla="*/ 0 h 89"/>
                          <a:gd name="T12" fmla="*/ 0 60000 65536"/>
                          <a:gd name="T13" fmla="*/ 0 60000 6553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w 55"/>
                          <a:gd name="T19" fmla="*/ 0 h 89"/>
                          <a:gd name="T20" fmla="*/ 55 w 55"/>
                          <a:gd name="T21" fmla="*/ 89 h 89"/>
                        </a:gdLst>
                        <a:ahLst/>
                        <a:cxnLst>
                          <a:cxn ang="T12">
                            <a:pos x="T0" y="T1"/>
                          </a:cxn>
                          <a:cxn ang="T13">
                            <a:pos x="T2" y="T3"/>
                          </a:cxn>
                          <a:cxn ang="T14">
                            <a:pos x="T4" y="T5"/>
                          </a:cxn>
                          <a:cxn ang="T15">
                            <a:pos x="T6" y="T7"/>
                          </a:cxn>
                          <a:cxn ang="T16">
                            <a:pos x="T8" y="T9"/>
                          </a:cxn>
                          <a:cxn ang="T17">
                            <a:pos x="T10" y="T11"/>
                          </a:cxn>
                        </a:cxnLst>
                        <a:rect l="T18" t="T19" r="T20" b="T21"/>
                        <a:pathLst>
                          <a:path w="55" h="89">
                            <a:moveTo>
                              <a:pt x="55" y="89"/>
                            </a:moveTo>
                            <a:lnTo>
                              <a:pt x="54" y="61"/>
                            </a:lnTo>
                            <a:lnTo>
                              <a:pt x="44" y="37"/>
                            </a:lnTo>
                            <a:lnTo>
                              <a:pt x="23" y="29"/>
                            </a:lnTo>
                            <a:lnTo>
                              <a:pt x="3" y="1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40" name="Freeform 20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74" y="1829"/>
                        <a:ext cx="72" cy="84"/>
                      </a:xfrm>
                      <a:custGeom>
                        <a:avLst/>
                        <a:gdLst>
                          <a:gd name="T0" fmla="*/ 38 w 72"/>
                          <a:gd name="T1" fmla="*/ 80 h 84"/>
                          <a:gd name="T2" fmla="*/ 23 w 72"/>
                          <a:gd name="T3" fmla="*/ 84 h 84"/>
                          <a:gd name="T4" fmla="*/ 9 w 72"/>
                          <a:gd name="T5" fmla="*/ 83 h 84"/>
                          <a:gd name="T6" fmla="*/ 0 w 72"/>
                          <a:gd name="T7" fmla="*/ 73 h 84"/>
                          <a:gd name="T8" fmla="*/ 1 w 72"/>
                          <a:gd name="T9" fmla="*/ 56 h 84"/>
                          <a:gd name="T10" fmla="*/ 13 w 72"/>
                          <a:gd name="T11" fmla="*/ 45 h 84"/>
                          <a:gd name="T12" fmla="*/ 35 w 72"/>
                          <a:gd name="T13" fmla="*/ 34 h 84"/>
                          <a:gd name="T14" fmla="*/ 53 w 72"/>
                          <a:gd name="T15" fmla="*/ 23 h 84"/>
                          <a:gd name="T16" fmla="*/ 65 w 72"/>
                          <a:gd name="T17" fmla="*/ 15 h 84"/>
                          <a:gd name="T18" fmla="*/ 72 w 72"/>
                          <a:gd name="T19" fmla="*/ 0 h 84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w 72"/>
                          <a:gd name="T31" fmla="*/ 0 h 84"/>
                          <a:gd name="T32" fmla="*/ 72 w 72"/>
                          <a:gd name="T33" fmla="*/ 84 h 84"/>
                        </a:gdLst>
                        <a:ahLst/>
                        <a:cxnLst>
                          <a:cxn ang="T20">
                            <a:pos x="T0" y="T1"/>
                          </a:cxn>
                          <a:cxn ang="T21">
                            <a:pos x="T2" y="T3"/>
                          </a:cxn>
                          <a:cxn ang="T22">
                            <a:pos x="T4" y="T5"/>
                          </a:cxn>
                          <a:cxn ang="T23">
                            <a:pos x="T6" y="T7"/>
                          </a:cxn>
                          <a:cxn ang="T24">
                            <a:pos x="T8" y="T9"/>
                          </a:cxn>
                          <a:cxn ang="T25">
                            <a:pos x="T10" y="T11"/>
                          </a:cxn>
                          <a:cxn ang="T26">
                            <a:pos x="T12" y="T13"/>
                          </a:cxn>
                          <a:cxn ang="T27">
                            <a:pos x="T14" y="T15"/>
                          </a:cxn>
                          <a:cxn ang="T28">
                            <a:pos x="T16" y="T17"/>
                          </a:cxn>
                          <a:cxn ang="T29">
                            <a:pos x="T18" y="T19"/>
                          </a:cxn>
                        </a:cxnLst>
                        <a:rect l="T30" t="T31" r="T32" b="T33"/>
                        <a:pathLst>
                          <a:path w="72" h="84">
                            <a:moveTo>
                              <a:pt x="38" y="80"/>
                            </a:moveTo>
                            <a:lnTo>
                              <a:pt x="23" y="84"/>
                            </a:lnTo>
                            <a:lnTo>
                              <a:pt x="9" y="83"/>
                            </a:lnTo>
                            <a:lnTo>
                              <a:pt x="0" y="73"/>
                            </a:lnTo>
                            <a:lnTo>
                              <a:pt x="1" y="56"/>
                            </a:lnTo>
                            <a:lnTo>
                              <a:pt x="13" y="45"/>
                            </a:lnTo>
                            <a:lnTo>
                              <a:pt x="35" y="34"/>
                            </a:lnTo>
                            <a:lnTo>
                              <a:pt x="53" y="23"/>
                            </a:lnTo>
                            <a:lnTo>
                              <a:pt x="65" y="15"/>
                            </a:lnTo>
                            <a:lnTo>
                              <a:pt x="72" y="0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0333" name="Line 2097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611" y="1919"/>
                      <a:ext cx="81" cy="60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0329" name="Freeform 2100"/>
                <p:cNvSpPr>
                  <a:spLocks/>
                </p:cNvSpPr>
                <p:nvPr/>
              </p:nvSpPr>
              <p:spPr bwMode="auto">
                <a:xfrm>
                  <a:off x="2479" y="1479"/>
                  <a:ext cx="440" cy="281"/>
                </a:xfrm>
                <a:custGeom>
                  <a:avLst/>
                  <a:gdLst>
                    <a:gd name="T0" fmla="*/ 15 w 440"/>
                    <a:gd name="T1" fmla="*/ 281 h 281"/>
                    <a:gd name="T2" fmla="*/ 45 w 440"/>
                    <a:gd name="T3" fmla="*/ 266 h 281"/>
                    <a:gd name="T4" fmla="*/ 61 w 440"/>
                    <a:gd name="T5" fmla="*/ 246 h 281"/>
                    <a:gd name="T6" fmla="*/ 71 w 440"/>
                    <a:gd name="T7" fmla="*/ 216 h 281"/>
                    <a:gd name="T8" fmla="*/ 78 w 440"/>
                    <a:gd name="T9" fmla="*/ 190 h 281"/>
                    <a:gd name="T10" fmla="*/ 88 w 440"/>
                    <a:gd name="T11" fmla="*/ 171 h 281"/>
                    <a:gd name="T12" fmla="*/ 106 w 440"/>
                    <a:gd name="T13" fmla="*/ 158 h 281"/>
                    <a:gd name="T14" fmla="*/ 125 w 440"/>
                    <a:gd name="T15" fmla="*/ 152 h 281"/>
                    <a:gd name="T16" fmla="*/ 144 w 440"/>
                    <a:gd name="T17" fmla="*/ 155 h 281"/>
                    <a:gd name="T18" fmla="*/ 160 w 440"/>
                    <a:gd name="T19" fmla="*/ 169 h 281"/>
                    <a:gd name="T20" fmla="*/ 171 w 440"/>
                    <a:gd name="T21" fmla="*/ 191 h 281"/>
                    <a:gd name="T22" fmla="*/ 164 w 440"/>
                    <a:gd name="T23" fmla="*/ 218 h 281"/>
                    <a:gd name="T24" fmla="*/ 149 w 440"/>
                    <a:gd name="T25" fmla="*/ 253 h 281"/>
                    <a:gd name="T26" fmla="*/ 183 w 440"/>
                    <a:gd name="T27" fmla="*/ 262 h 281"/>
                    <a:gd name="T28" fmla="*/ 187 w 440"/>
                    <a:gd name="T29" fmla="*/ 246 h 281"/>
                    <a:gd name="T30" fmla="*/ 205 w 440"/>
                    <a:gd name="T31" fmla="*/ 230 h 281"/>
                    <a:gd name="T32" fmla="*/ 219 w 440"/>
                    <a:gd name="T33" fmla="*/ 213 h 281"/>
                    <a:gd name="T34" fmla="*/ 227 w 440"/>
                    <a:gd name="T35" fmla="*/ 197 h 281"/>
                    <a:gd name="T36" fmla="*/ 230 w 440"/>
                    <a:gd name="T37" fmla="*/ 182 h 281"/>
                    <a:gd name="T38" fmla="*/ 242 w 440"/>
                    <a:gd name="T39" fmla="*/ 190 h 281"/>
                    <a:gd name="T40" fmla="*/ 257 w 440"/>
                    <a:gd name="T41" fmla="*/ 194 h 281"/>
                    <a:gd name="T42" fmla="*/ 271 w 440"/>
                    <a:gd name="T43" fmla="*/ 196 h 281"/>
                    <a:gd name="T44" fmla="*/ 284 w 440"/>
                    <a:gd name="T45" fmla="*/ 194 h 281"/>
                    <a:gd name="T46" fmla="*/ 295 w 440"/>
                    <a:gd name="T47" fmla="*/ 191 h 281"/>
                    <a:gd name="T48" fmla="*/ 306 w 440"/>
                    <a:gd name="T49" fmla="*/ 206 h 281"/>
                    <a:gd name="T50" fmla="*/ 320 w 440"/>
                    <a:gd name="T51" fmla="*/ 225 h 281"/>
                    <a:gd name="T52" fmla="*/ 340 w 440"/>
                    <a:gd name="T53" fmla="*/ 242 h 281"/>
                    <a:gd name="T54" fmla="*/ 356 w 440"/>
                    <a:gd name="T55" fmla="*/ 252 h 281"/>
                    <a:gd name="T56" fmla="*/ 378 w 440"/>
                    <a:gd name="T57" fmla="*/ 261 h 281"/>
                    <a:gd name="T58" fmla="*/ 402 w 440"/>
                    <a:gd name="T59" fmla="*/ 264 h 281"/>
                    <a:gd name="T60" fmla="*/ 421 w 440"/>
                    <a:gd name="T61" fmla="*/ 257 h 281"/>
                    <a:gd name="T62" fmla="*/ 437 w 440"/>
                    <a:gd name="T63" fmla="*/ 239 h 281"/>
                    <a:gd name="T64" fmla="*/ 440 w 440"/>
                    <a:gd name="T65" fmla="*/ 219 h 281"/>
                    <a:gd name="T66" fmla="*/ 434 w 440"/>
                    <a:gd name="T67" fmla="*/ 201 h 281"/>
                    <a:gd name="T68" fmla="*/ 424 w 440"/>
                    <a:gd name="T69" fmla="*/ 176 h 281"/>
                    <a:gd name="T70" fmla="*/ 416 w 440"/>
                    <a:gd name="T71" fmla="*/ 153 h 281"/>
                    <a:gd name="T72" fmla="*/ 409 w 440"/>
                    <a:gd name="T73" fmla="*/ 138 h 281"/>
                    <a:gd name="T74" fmla="*/ 388 w 440"/>
                    <a:gd name="T75" fmla="*/ 118 h 281"/>
                    <a:gd name="T76" fmla="*/ 369 w 440"/>
                    <a:gd name="T77" fmla="*/ 112 h 281"/>
                    <a:gd name="T78" fmla="*/ 350 w 440"/>
                    <a:gd name="T79" fmla="*/ 108 h 281"/>
                    <a:gd name="T80" fmla="*/ 337 w 440"/>
                    <a:gd name="T81" fmla="*/ 111 h 281"/>
                    <a:gd name="T82" fmla="*/ 322 w 440"/>
                    <a:gd name="T83" fmla="*/ 82 h 281"/>
                    <a:gd name="T84" fmla="*/ 299 w 440"/>
                    <a:gd name="T85" fmla="*/ 57 h 281"/>
                    <a:gd name="T86" fmla="*/ 261 w 440"/>
                    <a:gd name="T87" fmla="*/ 32 h 281"/>
                    <a:gd name="T88" fmla="*/ 211 w 440"/>
                    <a:gd name="T89" fmla="*/ 12 h 281"/>
                    <a:gd name="T90" fmla="*/ 162 w 440"/>
                    <a:gd name="T91" fmla="*/ 0 h 281"/>
                    <a:gd name="T92" fmla="*/ 126 w 440"/>
                    <a:gd name="T93" fmla="*/ 5 h 281"/>
                    <a:gd name="T94" fmla="*/ 118 w 440"/>
                    <a:gd name="T95" fmla="*/ 17 h 281"/>
                    <a:gd name="T96" fmla="*/ 110 w 440"/>
                    <a:gd name="T97" fmla="*/ 28 h 281"/>
                    <a:gd name="T98" fmla="*/ 92 w 440"/>
                    <a:gd name="T99" fmla="*/ 40 h 281"/>
                    <a:gd name="T100" fmla="*/ 69 w 440"/>
                    <a:gd name="T101" fmla="*/ 51 h 281"/>
                    <a:gd name="T102" fmla="*/ 51 w 440"/>
                    <a:gd name="T103" fmla="*/ 61 h 281"/>
                    <a:gd name="T104" fmla="*/ 38 w 440"/>
                    <a:gd name="T105" fmla="*/ 73 h 281"/>
                    <a:gd name="T106" fmla="*/ 27 w 440"/>
                    <a:gd name="T107" fmla="*/ 92 h 281"/>
                    <a:gd name="T108" fmla="*/ 18 w 440"/>
                    <a:gd name="T109" fmla="*/ 111 h 281"/>
                    <a:gd name="T110" fmla="*/ 15 w 440"/>
                    <a:gd name="T111" fmla="*/ 131 h 281"/>
                    <a:gd name="T112" fmla="*/ 9 w 440"/>
                    <a:gd name="T113" fmla="*/ 155 h 281"/>
                    <a:gd name="T114" fmla="*/ 3 w 440"/>
                    <a:gd name="T115" fmla="*/ 182 h 281"/>
                    <a:gd name="T116" fmla="*/ 0 w 440"/>
                    <a:gd name="T117" fmla="*/ 214 h 281"/>
                    <a:gd name="T118" fmla="*/ 1 w 440"/>
                    <a:gd name="T119" fmla="*/ 238 h 281"/>
                    <a:gd name="T120" fmla="*/ 6 w 440"/>
                    <a:gd name="T121" fmla="*/ 262 h 281"/>
                    <a:gd name="T122" fmla="*/ 15 w 440"/>
                    <a:gd name="T123" fmla="*/ 281 h 281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440"/>
                    <a:gd name="T187" fmla="*/ 0 h 281"/>
                    <a:gd name="T188" fmla="*/ 440 w 440"/>
                    <a:gd name="T189" fmla="*/ 281 h 281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440" h="281">
                      <a:moveTo>
                        <a:pt x="15" y="281"/>
                      </a:moveTo>
                      <a:lnTo>
                        <a:pt x="45" y="266"/>
                      </a:lnTo>
                      <a:lnTo>
                        <a:pt x="61" y="246"/>
                      </a:lnTo>
                      <a:lnTo>
                        <a:pt x="71" y="216"/>
                      </a:lnTo>
                      <a:lnTo>
                        <a:pt x="78" y="190"/>
                      </a:lnTo>
                      <a:lnTo>
                        <a:pt x="88" y="171"/>
                      </a:lnTo>
                      <a:lnTo>
                        <a:pt x="106" y="158"/>
                      </a:lnTo>
                      <a:lnTo>
                        <a:pt x="125" y="152"/>
                      </a:lnTo>
                      <a:lnTo>
                        <a:pt x="144" y="155"/>
                      </a:lnTo>
                      <a:lnTo>
                        <a:pt x="160" y="169"/>
                      </a:lnTo>
                      <a:lnTo>
                        <a:pt x="171" y="191"/>
                      </a:lnTo>
                      <a:lnTo>
                        <a:pt x="164" y="218"/>
                      </a:lnTo>
                      <a:lnTo>
                        <a:pt x="149" y="253"/>
                      </a:lnTo>
                      <a:lnTo>
                        <a:pt x="183" y="262"/>
                      </a:lnTo>
                      <a:lnTo>
                        <a:pt x="187" y="246"/>
                      </a:lnTo>
                      <a:lnTo>
                        <a:pt x="205" y="230"/>
                      </a:lnTo>
                      <a:lnTo>
                        <a:pt x="219" y="213"/>
                      </a:lnTo>
                      <a:lnTo>
                        <a:pt x="227" y="197"/>
                      </a:lnTo>
                      <a:lnTo>
                        <a:pt x="230" y="182"/>
                      </a:lnTo>
                      <a:lnTo>
                        <a:pt x="242" y="190"/>
                      </a:lnTo>
                      <a:lnTo>
                        <a:pt x="257" y="194"/>
                      </a:lnTo>
                      <a:lnTo>
                        <a:pt x="271" y="196"/>
                      </a:lnTo>
                      <a:lnTo>
                        <a:pt x="284" y="194"/>
                      </a:lnTo>
                      <a:lnTo>
                        <a:pt x="295" y="191"/>
                      </a:lnTo>
                      <a:lnTo>
                        <a:pt x="306" y="206"/>
                      </a:lnTo>
                      <a:lnTo>
                        <a:pt x="320" y="225"/>
                      </a:lnTo>
                      <a:lnTo>
                        <a:pt x="340" y="242"/>
                      </a:lnTo>
                      <a:lnTo>
                        <a:pt x="356" y="252"/>
                      </a:lnTo>
                      <a:lnTo>
                        <a:pt x="378" y="261"/>
                      </a:lnTo>
                      <a:lnTo>
                        <a:pt x="402" y="264"/>
                      </a:lnTo>
                      <a:lnTo>
                        <a:pt x="421" y="257"/>
                      </a:lnTo>
                      <a:lnTo>
                        <a:pt x="437" y="239"/>
                      </a:lnTo>
                      <a:lnTo>
                        <a:pt x="440" y="219"/>
                      </a:lnTo>
                      <a:lnTo>
                        <a:pt x="434" y="201"/>
                      </a:lnTo>
                      <a:lnTo>
                        <a:pt x="424" y="176"/>
                      </a:lnTo>
                      <a:lnTo>
                        <a:pt x="416" y="153"/>
                      </a:lnTo>
                      <a:lnTo>
                        <a:pt x="409" y="138"/>
                      </a:lnTo>
                      <a:lnTo>
                        <a:pt x="388" y="118"/>
                      </a:lnTo>
                      <a:lnTo>
                        <a:pt x="369" y="112"/>
                      </a:lnTo>
                      <a:lnTo>
                        <a:pt x="350" y="108"/>
                      </a:lnTo>
                      <a:lnTo>
                        <a:pt x="337" y="111"/>
                      </a:lnTo>
                      <a:lnTo>
                        <a:pt x="322" y="82"/>
                      </a:lnTo>
                      <a:lnTo>
                        <a:pt x="299" y="57"/>
                      </a:lnTo>
                      <a:lnTo>
                        <a:pt x="261" y="32"/>
                      </a:lnTo>
                      <a:lnTo>
                        <a:pt x="211" y="12"/>
                      </a:lnTo>
                      <a:lnTo>
                        <a:pt x="162" y="0"/>
                      </a:lnTo>
                      <a:lnTo>
                        <a:pt x="126" y="5"/>
                      </a:lnTo>
                      <a:lnTo>
                        <a:pt x="118" y="17"/>
                      </a:lnTo>
                      <a:lnTo>
                        <a:pt x="110" y="28"/>
                      </a:lnTo>
                      <a:lnTo>
                        <a:pt x="92" y="40"/>
                      </a:lnTo>
                      <a:lnTo>
                        <a:pt x="69" y="51"/>
                      </a:lnTo>
                      <a:lnTo>
                        <a:pt x="51" y="61"/>
                      </a:lnTo>
                      <a:lnTo>
                        <a:pt x="38" y="73"/>
                      </a:lnTo>
                      <a:lnTo>
                        <a:pt x="27" y="92"/>
                      </a:lnTo>
                      <a:lnTo>
                        <a:pt x="18" y="111"/>
                      </a:lnTo>
                      <a:lnTo>
                        <a:pt x="15" y="131"/>
                      </a:lnTo>
                      <a:lnTo>
                        <a:pt x="9" y="155"/>
                      </a:lnTo>
                      <a:lnTo>
                        <a:pt x="3" y="182"/>
                      </a:lnTo>
                      <a:lnTo>
                        <a:pt x="0" y="214"/>
                      </a:lnTo>
                      <a:lnTo>
                        <a:pt x="1" y="238"/>
                      </a:lnTo>
                      <a:lnTo>
                        <a:pt x="6" y="262"/>
                      </a:lnTo>
                      <a:lnTo>
                        <a:pt x="15" y="281"/>
                      </a:lnTo>
                      <a:close/>
                    </a:path>
                  </a:pathLst>
                </a:custGeom>
                <a:solidFill>
                  <a:srgbClr val="A0A0A0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98" name="Group 2104"/>
              <p:cNvGrpSpPr>
                <a:grpSpLocks/>
              </p:cNvGrpSpPr>
              <p:nvPr/>
            </p:nvGrpSpPr>
            <p:grpSpPr bwMode="auto">
              <a:xfrm>
                <a:off x="963" y="3626"/>
                <a:ext cx="819" cy="250"/>
                <a:chOff x="963" y="3626"/>
                <a:chExt cx="819" cy="250"/>
              </a:xfrm>
            </p:grpSpPr>
            <p:sp>
              <p:nvSpPr>
                <p:cNvPr id="10326" name="Freeform 2102"/>
                <p:cNvSpPr>
                  <a:spLocks/>
                </p:cNvSpPr>
                <p:nvPr/>
              </p:nvSpPr>
              <p:spPr bwMode="auto">
                <a:xfrm>
                  <a:off x="963" y="3626"/>
                  <a:ext cx="808" cy="191"/>
                </a:xfrm>
                <a:custGeom>
                  <a:avLst/>
                  <a:gdLst>
                    <a:gd name="T0" fmla="*/ 386 w 808"/>
                    <a:gd name="T1" fmla="*/ 0 h 191"/>
                    <a:gd name="T2" fmla="*/ 438 w 808"/>
                    <a:gd name="T3" fmla="*/ 8 h 191"/>
                    <a:gd name="T4" fmla="*/ 480 w 808"/>
                    <a:gd name="T5" fmla="*/ 23 h 191"/>
                    <a:gd name="T6" fmla="*/ 525 w 808"/>
                    <a:gd name="T7" fmla="*/ 42 h 191"/>
                    <a:gd name="T8" fmla="*/ 589 w 808"/>
                    <a:gd name="T9" fmla="*/ 61 h 191"/>
                    <a:gd name="T10" fmla="*/ 635 w 808"/>
                    <a:gd name="T11" fmla="*/ 61 h 191"/>
                    <a:gd name="T12" fmla="*/ 698 w 808"/>
                    <a:gd name="T13" fmla="*/ 75 h 191"/>
                    <a:gd name="T14" fmla="*/ 750 w 808"/>
                    <a:gd name="T15" fmla="*/ 91 h 191"/>
                    <a:gd name="T16" fmla="*/ 805 w 808"/>
                    <a:gd name="T17" fmla="*/ 112 h 191"/>
                    <a:gd name="T18" fmla="*/ 808 w 808"/>
                    <a:gd name="T19" fmla="*/ 139 h 191"/>
                    <a:gd name="T20" fmla="*/ 785 w 808"/>
                    <a:gd name="T21" fmla="*/ 167 h 191"/>
                    <a:gd name="T22" fmla="*/ 738 w 808"/>
                    <a:gd name="T23" fmla="*/ 186 h 191"/>
                    <a:gd name="T24" fmla="*/ 680 w 808"/>
                    <a:gd name="T25" fmla="*/ 190 h 191"/>
                    <a:gd name="T26" fmla="*/ 483 w 808"/>
                    <a:gd name="T27" fmla="*/ 191 h 191"/>
                    <a:gd name="T28" fmla="*/ 409 w 808"/>
                    <a:gd name="T29" fmla="*/ 186 h 191"/>
                    <a:gd name="T30" fmla="*/ 336 w 808"/>
                    <a:gd name="T31" fmla="*/ 180 h 191"/>
                    <a:gd name="T32" fmla="*/ 269 w 808"/>
                    <a:gd name="T33" fmla="*/ 161 h 191"/>
                    <a:gd name="T34" fmla="*/ 229 w 808"/>
                    <a:gd name="T35" fmla="*/ 152 h 191"/>
                    <a:gd name="T36" fmla="*/ 229 w 808"/>
                    <a:gd name="T37" fmla="*/ 176 h 191"/>
                    <a:gd name="T38" fmla="*/ 48 w 808"/>
                    <a:gd name="T39" fmla="*/ 177 h 191"/>
                    <a:gd name="T40" fmla="*/ 20 w 808"/>
                    <a:gd name="T41" fmla="*/ 153 h 191"/>
                    <a:gd name="T42" fmla="*/ 4 w 808"/>
                    <a:gd name="T43" fmla="*/ 112 h 191"/>
                    <a:gd name="T44" fmla="*/ 0 w 808"/>
                    <a:gd name="T45" fmla="*/ 82 h 191"/>
                    <a:gd name="T46" fmla="*/ 4 w 808"/>
                    <a:gd name="T47" fmla="*/ 39 h 191"/>
                    <a:gd name="T48" fmla="*/ 10 w 808"/>
                    <a:gd name="T49" fmla="*/ 7 h 191"/>
                    <a:gd name="T50" fmla="*/ 54 w 808"/>
                    <a:gd name="T51" fmla="*/ 7 h 191"/>
                    <a:gd name="T52" fmla="*/ 110 w 808"/>
                    <a:gd name="T53" fmla="*/ 27 h 191"/>
                    <a:gd name="T54" fmla="*/ 169 w 808"/>
                    <a:gd name="T55" fmla="*/ 46 h 191"/>
                    <a:gd name="T56" fmla="*/ 213 w 808"/>
                    <a:gd name="T57" fmla="*/ 47 h 191"/>
                    <a:gd name="T58" fmla="*/ 260 w 808"/>
                    <a:gd name="T59" fmla="*/ 39 h 191"/>
                    <a:gd name="T60" fmla="*/ 313 w 808"/>
                    <a:gd name="T61" fmla="*/ 27 h 191"/>
                    <a:gd name="T62" fmla="*/ 411 w 808"/>
                    <a:gd name="T63" fmla="*/ 41 h 191"/>
                    <a:gd name="T64" fmla="*/ 386 w 808"/>
                    <a:gd name="T65" fmla="*/ 0 h 19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808"/>
                    <a:gd name="T100" fmla="*/ 0 h 191"/>
                    <a:gd name="T101" fmla="*/ 808 w 808"/>
                    <a:gd name="T102" fmla="*/ 191 h 19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808" h="191">
                      <a:moveTo>
                        <a:pt x="386" y="0"/>
                      </a:moveTo>
                      <a:lnTo>
                        <a:pt x="438" y="8"/>
                      </a:lnTo>
                      <a:lnTo>
                        <a:pt x="480" y="23"/>
                      </a:lnTo>
                      <a:lnTo>
                        <a:pt x="525" y="42"/>
                      </a:lnTo>
                      <a:lnTo>
                        <a:pt x="589" y="61"/>
                      </a:lnTo>
                      <a:lnTo>
                        <a:pt x="635" y="61"/>
                      </a:lnTo>
                      <a:lnTo>
                        <a:pt x="698" y="75"/>
                      </a:lnTo>
                      <a:lnTo>
                        <a:pt x="750" y="91"/>
                      </a:lnTo>
                      <a:lnTo>
                        <a:pt x="805" y="112"/>
                      </a:lnTo>
                      <a:lnTo>
                        <a:pt x="808" y="139"/>
                      </a:lnTo>
                      <a:lnTo>
                        <a:pt x="785" y="167"/>
                      </a:lnTo>
                      <a:lnTo>
                        <a:pt x="738" y="186"/>
                      </a:lnTo>
                      <a:lnTo>
                        <a:pt x="680" y="190"/>
                      </a:lnTo>
                      <a:lnTo>
                        <a:pt x="483" y="191"/>
                      </a:lnTo>
                      <a:lnTo>
                        <a:pt x="409" y="186"/>
                      </a:lnTo>
                      <a:lnTo>
                        <a:pt x="336" y="180"/>
                      </a:lnTo>
                      <a:lnTo>
                        <a:pt x="269" y="161"/>
                      </a:lnTo>
                      <a:lnTo>
                        <a:pt x="229" y="152"/>
                      </a:lnTo>
                      <a:lnTo>
                        <a:pt x="229" y="176"/>
                      </a:lnTo>
                      <a:lnTo>
                        <a:pt x="48" y="177"/>
                      </a:lnTo>
                      <a:lnTo>
                        <a:pt x="20" y="153"/>
                      </a:lnTo>
                      <a:lnTo>
                        <a:pt x="4" y="112"/>
                      </a:lnTo>
                      <a:lnTo>
                        <a:pt x="0" y="82"/>
                      </a:lnTo>
                      <a:lnTo>
                        <a:pt x="4" y="39"/>
                      </a:lnTo>
                      <a:lnTo>
                        <a:pt x="10" y="7"/>
                      </a:lnTo>
                      <a:lnTo>
                        <a:pt x="54" y="7"/>
                      </a:lnTo>
                      <a:lnTo>
                        <a:pt x="110" y="27"/>
                      </a:lnTo>
                      <a:lnTo>
                        <a:pt x="169" y="46"/>
                      </a:lnTo>
                      <a:lnTo>
                        <a:pt x="213" y="47"/>
                      </a:lnTo>
                      <a:lnTo>
                        <a:pt x="260" y="39"/>
                      </a:lnTo>
                      <a:lnTo>
                        <a:pt x="313" y="27"/>
                      </a:lnTo>
                      <a:lnTo>
                        <a:pt x="411" y="41"/>
                      </a:lnTo>
                      <a:lnTo>
                        <a:pt x="386" y="0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27" name="Freeform 2103"/>
                <p:cNvSpPr>
                  <a:spLocks/>
                </p:cNvSpPr>
                <p:nvPr/>
              </p:nvSpPr>
              <p:spPr bwMode="auto">
                <a:xfrm>
                  <a:off x="973" y="3686"/>
                  <a:ext cx="809" cy="190"/>
                </a:xfrm>
                <a:custGeom>
                  <a:avLst/>
                  <a:gdLst>
                    <a:gd name="T0" fmla="*/ 386 w 809"/>
                    <a:gd name="T1" fmla="*/ 0 h 190"/>
                    <a:gd name="T2" fmla="*/ 438 w 809"/>
                    <a:gd name="T3" fmla="*/ 8 h 190"/>
                    <a:gd name="T4" fmla="*/ 480 w 809"/>
                    <a:gd name="T5" fmla="*/ 23 h 190"/>
                    <a:gd name="T6" fmla="*/ 525 w 809"/>
                    <a:gd name="T7" fmla="*/ 42 h 190"/>
                    <a:gd name="T8" fmla="*/ 590 w 809"/>
                    <a:gd name="T9" fmla="*/ 61 h 190"/>
                    <a:gd name="T10" fmla="*/ 634 w 809"/>
                    <a:gd name="T11" fmla="*/ 61 h 190"/>
                    <a:gd name="T12" fmla="*/ 698 w 809"/>
                    <a:gd name="T13" fmla="*/ 75 h 190"/>
                    <a:gd name="T14" fmla="*/ 750 w 809"/>
                    <a:gd name="T15" fmla="*/ 91 h 190"/>
                    <a:gd name="T16" fmla="*/ 805 w 809"/>
                    <a:gd name="T17" fmla="*/ 112 h 190"/>
                    <a:gd name="T18" fmla="*/ 809 w 809"/>
                    <a:gd name="T19" fmla="*/ 138 h 190"/>
                    <a:gd name="T20" fmla="*/ 786 w 809"/>
                    <a:gd name="T21" fmla="*/ 166 h 190"/>
                    <a:gd name="T22" fmla="*/ 739 w 809"/>
                    <a:gd name="T23" fmla="*/ 183 h 190"/>
                    <a:gd name="T24" fmla="*/ 680 w 809"/>
                    <a:gd name="T25" fmla="*/ 189 h 190"/>
                    <a:gd name="T26" fmla="*/ 483 w 809"/>
                    <a:gd name="T27" fmla="*/ 190 h 190"/>
                    <a:gd name="T28" fmla="*/ 408 w 809"/>
                    <a:gd name="T29" fmla="*/ 185 h 190"/>
                    <a:gd name="T30" fmla="*/ 336 w 809"/>
                    <a:gd name="T31" fmla="*/ 177 h 190"/>
                    <a:gd name="T32" fmla="*/ 269 w 809"/>
                    <a:gd name="T33" fmla="*/ 159 h 190"/>
                    <a:gd name="T34" fmla="*/ 229 w 809"/>
                    <a:gd name="T35" fmla="*/ 150 h 190"/>
                    <a:gd name="T36" fmla="*/ 229 w 809"/>
                    <a:gd name="T37" fmla="*/ 173 h 190"/>
                    <a:gd name="T38" fmla="*/ 49 w 809"/>
                    <a:gd name="T39" fmla="*/ 175 h 190"/>
                    <a:gd name="T40" fmla="*/ 21 w 809"/>
                    <a:gd name="T41" fmla="*/ 152 h 190"/>
                    <a:gd name="T42" fmla="*/ 4 w 809"/>
                    <a:gd name="T43" fmla="*/ 112 h 190"/>
                    <a:gd name="T44" fmla="*/ 0 w 809"/>
                    <a:gd name="T45" fmla="*/ 82 h 190"/>
                    <a:gd name="T46" fmla="*/ 4 w 809"/>
                    <a:gd name="T47" fmla="*/ 38 h 190"/>
                    <a:gd name="T48" fmla="*/ 10 w 809"/>
                    <a:gd name="T49" fmla="*/ 7 h 190"/>
                    <a:gd name="T50" fmla="*/ 54 w 809"/>
                    <a:gd name="T51" fmla="*/ 7 h 190"/>
                    <a:gd name="T52" fmla="*/ 110 w 809"/>
                    <a:gd name="T53" fmla="*/ 27 h 190"/>
                    <a:gd name="T54" fmla="*/ 170 w 809"/>
                    <a:gd name="T55" fmla="*/ 46 h 190"/>
                    <a:gd name="T56" fmla="*/ 213 w 809"/>
                    <a:gd name="T57" fmla="*/ 47 h 190"/>
                    <a:gd name="T58" fmla="*/ 260 w 809"/>
                    <a:gd name="T59" fmla="*/ 38 h 190"/>
                    <a:gd name="T60" fmla="*/ 313 w 809"/>
                    <a:gd name="T61" fmla="*/ 27 h 190"/>
                    <a:gd name="T62" fmla="*/ 410 w 809"/>
                    <a:gd name="T63" fmla="*/ 41 h 190"/>
                    <a:gd name="T64" fmla="*/ 386 w 809"/>
                    <a:gd name="T65" fmla="*/ 0 h 190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809"/>
                    <a:gd name="T100" fmla="*/ 0 h 190"/>
                    <a:gd name="T101" fmla="*/ 809 w 809"/>
                    <a:gd name="T102" fmla="*/ 190 h 190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809" h="190">
                      <a:moveTo>
                        <a:pt x="386" y="0"/>
                      </a:moveTo>
                      <a:lnTo>
                        <a:pt x="438" y="8"/>
                      </a:lnTo>
                      <a:lnTo>
                        <a:pt x="480" y="23"/>
                      </a:lnTo>
                      <a:lnTo>
                        <a:pt x="525" y="42"/>
                      </a:lnTo>
                      <a:lnTo>
                        <a:pt x="590" y="61"/>
                      </a:lnTo>
                      <a:lnTo>
                        <a:pt x="634" y="61"/>
                      </a:lnTo>
                      <a:lnTo>
                        <a:pt x="698" y="75"/>
                      </a:lnTo>
                      <a:lnTo>
                        <a:pt x="750" y="91"/>
                      </a:lnTo>
                      <a:lnTo>
                        <a:pt x="805" y="112"/>
                      </a:lnTo>
                      <a:lnTo>
                        <a:pt x="809" y="138"/>
                      </a:lnTo>
                      <a:lnTo>
                        <a:pt x="786" y="166"/>
                      </a:lnTo>
                      <a:lnTo>
                        <a:pt x="739" y="183"/>
                      </a:lnTo>
                      <a:lnTo>
                        <a:pt x="680" y="189"/>
                      </a:lnTo>
                      <a:lnTo>
                        <a:pt x="483" y="190"/>
                      </a:lnTo>
                      <a:lnTo>
                        <a:pt x="408" y="185"/>
                      </a:lnTo>
                      <a:lnTo>
                        <a:pt x="336" y="177"/>
                      </a:lnTo>
                      <a:lnTo>
                        <a:pt x="269" y="159"/>
                      </a:lnTo>
                      <a:lnTo>
                        <a:pt x="229" y="150"/>
                      </a:lnTo>
                      <a:lnTo>
                        <a:pt x="229" y="173"/>
                      </a:lnTo>
                      <a:lnTo>
                        <a:pt x="49" y="175"/>
                      </a:lnTo>
                      <a:lnTo>
                        <a:pt x="21" y="152"/>
                      </a:lnTo>
                      <a:lnTo>
                        <a:pt x="4" y="112"/>
                      </a:lnTo>
                      <a:lnTo>
                        <a:pt x="0" y="82"/>
                      </a:lnTo>
                      <a:lnTo>
                        <a:pt x="4" y="38"/>
                      </a:lnTo>
                      <a:lnTo>
                        <a:pt x="10" y="7"/>
                      </a:lnTo>
                      <a:lnTo>
                        <a:pt x="54" y="7"/>
                      </a:lnTo>
                      <a:lnTo>
                        <a:pt x="110" y="27"/>
                      </a:lnTo>
                      <a:lnTo>
                        <a:pt x="170" y="46"/>
                      </a:lnTo>
                      <a:lnTo>
                        <a:pt x="213" y="47"/>
                      </a:lnTo>
                      <a:lnTo>
                        <a:pt x="260" y="38"/>
                      </a:lnTo>
                      <a:lnTo>
                        <a:pt x="313" y="27"/>
                      </a:lnTo>
                      <a:lnTo>
                        <a:pt x="410" y="41"/>
                      </a:lnTo>
                      <a:lnTo>
                        <a:pt x="386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99" name="Group 2107"/>
              <p:cNvGrpSpPr>
                <a:grpSpLocks/>
              </p:cNvGrpSpPr>
              <p:nvPr/>
            </p:nvGrpSpPr>
            <p:grpSpPr bwMode="auto">
              <a:xfrm>
                <a:off x="729" y="1417"/>
                <a:ext cx="643" cy="2335"/>
                <a:chOff x="729" y="1417"/>
                <a:chExt cx="643" cy="2335"/>
              </a:xfrm>
            </p:grpSpPr>
            <p:sp>
              <p:nvSpPr>
                <p:cNvPr id="33849" name="Freeform 2105"/>
                <p:cNvSpPr>
                  <a:spLocks/>
                </p:cNvSpPr>
                <p:nvPr/>
              </p:nvSpPr>
              <p:spPr bwMode="auto">
                <a:xfrm>
                  <a:off x="729" y="1417"/>
                  <a:ext cx="643" cy="2335"/>
                </a:xfrm>
                <a:custGeom>
                  <a:avLst/>
                  <a:gdLst/>
                  <a:ahLst/>
                  <a:cxnLst>
                    <a:cxn ang="0">
                      <a:pos x="182" y="0"/>
                    </a:cxn>
                    <a:cxn ang="0">
                      <a:pos x="249" y="99"/>
                    </a:cxn>
                    <a:cxn ang="0">
                      <a:pos x="302" y="191"/>
                    </a:cxn>
                    <a:cxn ang="0">
                      <a:pos x="324" y="258"/>
                    </a:cxn>
                    <a:cxn ang="0">
                      <a:pos x="459" y="548"/>
                    </a:cxn>
                    <a:cxn ang="0">
                      <a:pos x="513" y="723"/>
                    </a:cxn>
                    <a:cxn ang="0">
                      <a:pos x="520" y="889"/>
                    </a:cxn>
                    <a:cxn ang="0">
                      <a:pos x="528" y="1125"/>
                    </a:cxn>
                    <a:cxn ang="0">
                      <a:pos x="536" y="1256"/>
                    </a:cxn>
                    <a:cxn ang="0">
                      <a:pos x="562" y="1358"/>
                    </a:cxn>
                    <a:cxn ang="0">
                      <a:pos x="576" y="1446"/>
                    </a:cxn>
                    <a:cxn ang="0">
                      <a:pos x="574" y="1530"/>
                    </a:cxn>
                    <a:cxn ang="0">
                      <a:pos x="554" y="1591"/>
                    </a:cxn>
                    <a:cxn ang="0">
                      <a:pos x="543" y="1666"/>
                    </a:cxn>
                    <a:cxn ang="0">
                      <a:pos x="551" y="1787"/>
                    </a:cxn>
                    <a:cxn ang="0">
                      <a:pos x="555" y="1994"/>
                    </a:cxn>
                    <a:cxn ang="0">
                      <a:pos x="566" y="2092"/>
                    </a:cxn>
                    <a:cxn ang="0">
                      <a:pos x="598" y="2183"/>
                    </a:cxn>
                    <a:cxn ang="0">
                      <a:pos x="643" y="2274"/>
                    </a:cxn>
                    <a:cxn ang="0">
                      <a:pos x="559" y="2305"/>
                    </a:cxn>
                    <a:cxn ang="0">
                      <a:pos x="467" y="2335"/>
                    </a:cxn>
                    <a:cxn ang="0">
                      <a:pos x="400" y="2328"/>
                    </a:cxn>
                    <a:cxn ang="0">
                      <a:pos x="262" y="2297"/>
                    </a:cxn>
                    <a:cxn ang="0">
                      <a:pos x="246" y="2186"/>
                    </a:cxn>
                    <a:cxn ang="0">
                      <a:pos x="234" y="2091"/>
                    </a:cxn>
                    <a:cxn ang="0">
                      <a:pos x="242" y="2025"/>
                    </a:cxn>
                    <a:cxn ang="0">
                      <a:pos x="252" y="1933"/>
                    </a:cxn>
                    <a:cxn ang="0">
                      <a:pos x="242" y="1849"/>
                    </a:cxn>
                    <a:cxn ang="0">
                      <a:pos x="211" y="1765"/>
                    </a:cxn>
                    <a:cxn ang="0">
                      <a:pos x="190" y="1704"/>
                    </a:cxn>
                    <a:cxn ang="0">
                      <a:pos x="182" y="1605"/>
                    </a:cxn>
                    <a:cxn ang="0">
                      <a:pos x="167" y="1553"/>
                    </a:cxn>
                    <a:cxn ang="0">
                      <a:pos x="151" y="1362"/>
                    </a:cxn>
                    <a:cxn ang="0">
                      <a:pos x="128" y="1210"/>
                    </a:cxn>
                    <a:cxn ang="0">
                      <a:pos x="113" y="1094"/>
                    </a:cxn>
                    <a:cxn ang="0">
                      <a:pos x="90" y="1049"/>
                    </a:cxn>
                    <a:cxn ang="0">
                      <a:pos x="66" y="924"/>
                    </a:cxn>
                    <a:cxn ang="0">
                      <a:pos x="50" y="777"/>
                    </a:cxn>
                    <a:cxn ang="0">
                      <a:pos x="56" y="646"/>
                    </a:cxn>
                    <a:cxn ang="0">
                      <a:pos x="51" y="562"/>
                    </a:cxn>
                    <a:cxn ang="0">
                      <a:pos x="29" y="455"/>
                    </a:cxn>
                    <a:cxn ang="0">
                      <a:pos x="22" y="356"/>
                    </a:cxn>
                    <a:cxn ang="0">
                      <a:pos x="11" y="238"/>
                    </a:cxn>
                    <a:cxn ang="0">
                      <a:pos x="0" y="137"/>
                    </a:cxn>
                    <a:cxn ang="0">
                      <a:pos x="18" y="81"/>
                    </a:cxn>
                    <a:cxn ang="0">
                      <a:pos x="52" y="42"/>
                    </a:cxn>
                    <a:cxn ang="0">
                      <a:pos x="108" y="11"/>
                    </a:cxn>
                    <a:cxn ang="0">
                      <a:pos x="182" y="0"/>
                    </a:cxn>
                  </a:cxnLst>
                  <a:rect l="0" t="0" r="r" b="b"/>
                  <a:pathLst>
                    <a:path w="643" h="2335">
                      <a:moveTo>
                        <a:pt x="182" y="0"/>
                      </a:moveTo>
                      <a:lnTo>
                        <a:pt x="249" y="99"/>
                      </a:lnTo>
                      <a:lnTo>
                        <a:pt x="302" y="191"/>
                      </a:lnTo>
                      <a:lnTo>
                        <a:pt x="324" y="258"/>
                      </a:lnTo>
                      <a:lnTo>
                        <a:pt x="459" y="548"/>
                      </a:lnTo>
                      <a:lnTo>
                        <a:pt x="513" y="723"/>
                      </a:lnTo>
                      <a:lnTo>
                        <a:pt x="520" y="889"/>
                      </a:lnTo>
                      <a:lnTo>
                        <a:pt x="528" y="1125"/>
                      </a:lnTo>
                      <a:lnTo>
                        <a:pt x="536" y="1256"/>
                      </a:lnTo>
                      <a:lnTo>
                        <a:pt x="562" y="1358"/>
                      </a:lnTo>
                      <a:lnTo>
                        <a:pt x="576" y="1446"/>
                      </a:lnTo>
                      <a:lnTo>
                        <a:pt x="574" y="1530"/>
                      </a:lnTo>
                      <a:lnTo>
                        <a:pt x="554" y="1591"/>
                      </a:lnTo>
                      <a:lnTo>
                        <a:pt x="543" y="1666"/>
                      </a:lnTo>
                      <a:lnTo>
                        <a:pt x="551" y="1787"/>
                      </a:lnTo>
                      <a:lnTo>
                        <a:pt x="555" y="1994"/>
                      </a:lnTo>
                      <a:lnTo>
                        <a:pt x="566" y="2092"/>
                      </a:lnTo>
                      <a:lnTo>
                        <a:pt x="598" y="2183"/>
                      </a:lnTo>
                      <a:lnTo>
                        <a:pt x="643" y="2274"/>
                      </a:lnTo>
                      <a:lnTo>
                        <a:pt x="559" y="2305"/>
                      </a:lnTo>
                      <a:lnTo>
                        <a:pt x="467" y="2335"/>
                      </a:lnTo>
                      <a:lnTo>
                        <a:pt x="400" y="2328"/>
                      </a:lnTo>
                      <a:lnTo>
                        <a:pt x="262" y="2297"/>
                      </a:lnTo>
                      <a:lnTo>
                        <a:pt x="246" y="2186"/>
                      </a:lnTo>
                      <a:lnTo>
                        <a:pt x="234" y="2091"/>
                      </a:lnTo>
                      <a:lnTo>
                        <a:pt x="242" y="2025"/>
                      </a:lnTo>
                      <a:lnTo>
                        <a:pt x="252" y="1933"/>
                      </a:lnTo>
                      <a:lnTo>
                        <a:pt x="242" y="1849"/>
                      </a:lnTo>
                      <a:lnTo>
                        <a:pt x="211" y="1765"/>
                      </a:lnTo>
                      <a:lnTo>
                        <a:pt x="190" y="1704"/>
                      </a:lnTo>
                      <a:lnTo>
                        <a:pt x="182" y="1605"/>
                      </a:lnTo>
                      <a:lnTo>
                        <a:pt x="167" y="1553"/>
                      </a:lnTo>
                      <a:lnTo>
                        <a:pt x="151" y="1362"/>
                      </a:lnTo>
                      <a:lnTo>
                        <a:pt x="128" y="1210"/>
                      </a:lnTo>
                      <a:lnTo>
                        <a:pt x="113" y="1094"/>
                      </a:lnTo>
                      <a:lnTo>
                        <a:pt x="90" y="1049"/>
                      </a:lnTo>
                      <a:lnTo>
                        <a:pt x="66" y="924"/>
                      </a:lnTo>
                      <a:lnTo>
                        <a:pt x="50" y="777"/>
                      </a:lnTo>
                      <a:lnTo>
                        <a:pt x="56" y="646"/>
                      </a:lnTo>
                      <a:lnTo>
                        <a:pt x="51" y="562"/>
                      </a:lnTo>
                      <a:lnTo>
                        <a:pt x="29" y="455"/>
                      </a:lnTo>
                      <a:lnTo>
                        <a:pt x="22" y="356"/>
                      </a:lnTo>
                      <a:lnTo>
                        <a:pt x="11" y="238"/>
                      </a:lnTo>
                      <a:lnTo>
                        <a:pt x="0" y="137"/>
                      </a:lnTo>
                      <a:lnTo>
                        <a:pt x="18" y="81"/>
                      </a:lnTo>
                      <a:lnTo>
                        <a:pt x="52" y="42"/>
                      </a:lnTo>
                      <a:lnTo>
                        <a:pt x="108" y="11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shade val="84706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  <a:ln w="14351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0325" name="Freeform 2106"/>
                <p:cNvSpPr>
                  <a:spLocks/>
                </p:cNvSpPr>
                <p:nvPr/>
              </p:nvSpPr>
              <p:spPr bwMode="auto">
                <a:xfrm>
                  <a:off x="812" y="2063"/>
                  <a:ext cx="159" cy="966"/>
                </a:xfrm>
                <a:custGeom>
                  <a:avLst/>
                  <a:gdLst>
                    <a:gd name="T0" fmla="*/ 122 w 159"/>
                    <a:gd name="T1" fmla="*/ 966 h 966"/>
                    <a:gd name="T2" fmla="*/ 122 w 159"/>
                    <a:gd name="T3" fmla="*/ 838 h 966"/>
                    <a:gd name="T4" fmla="*/ 143 w 159"/>
                    <a:gd name="T5" fmla="*/ 769 h 966"/>
                    <a:gd name="T6" fmla="*/ 159 w 159"/>
                    <a:gd name="T7" fmla="*/ 708 h 966"/>
                    <a:gd name="T8" fmla="*/ 122 w 159"/>
                    <a:gd name="T9" fmla="*/ 641 h 966"/>
                    <a:gd name="T10" fmla="*/ 122 w 159"/>
                    <a:gd name="T11" fmla="*/ 610 h 966"/>
                    <a:gd name="T12" fmla="*/ 107 w 159"/>
                    <a:gd name="T13" fmla="*/ 557 h 966"/>
                    <a:gd name="T14" fmla="*/ 84 w 159"/>
                    <a:gd name="T15" fmla="*/ 509 h 966"/>
                    <a:gd name="T16" fmla="*/ 91 w 159"/>
                    <a:gd name="T17" fmla="*/ 441 h 966"/>
                    <a:gd name="T18" fmla="*/ 61 w 159"/>
                    <a:gd name="T19" fmla="*/ 403 h 966"/>
                    <a:gd name="T20" fmla="*/ 45 w 159"/>
                    <a:gd name="T21" fmla="*/ 334 h 966"/>
                    <a:gd name="T22" fmla="*/ 45 w 159"/>
                    <a:gd name="T23" fmla="*/ 259 h 966"/>
                    <a:gd name="T24" fmla="*/ 38 w 159"/>
                    <a:gd name="T25" fmla="*/ 182 h 966"/>
                    <a:gd name="T26" fmla="*/ 15 w 159"/>
                    <a:gd name="T27" fmla="*/ 106 h 966"/>
                    <a:gd name="T28" fmla="*/ 0 w 159"/>
                    <a:gd name="T29" fmla="*/ 23 h 966"/>
                    <a:gd name="T30" fmla="*/ 0 w 159"/>
                    <a:gd name="T31" fmla="*/ 0 h 96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59"/>
                    <a:gd name="T49" fmla="*/ 0 h 966"/>
                    <a:gd name="T50" fmla="*/ 159 w 159"/>
                    <a:gd name="T51" fmla="*/ 966 h 96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59" h="966">
                      <a:moveTo>
                        <a:pt x="122" y="966"/>
                      </a:moveTo>
                      <a:lnTo>
                        <a:pt x="122" y="838"/>
                      </a:lnTo>
                      <a:lnTo>
                        <a:pt x="143" y="769"/>
                      </a:lnTo>
                      <a:lnTo>
                        <a:pt x="159" y="708"/>
                      </a:lnTo>
                      <a:lnTo>
                        <a:pt x="122" y="641"/>
                      </a:lnTo>
                      <a:lnTo>
                        <a:pt x="122" y="610"/>
                      </a:lnTo>
                      <a:lnTo>
                        <a:pt x="107" y="557"/>
                      </a:lnTo>
                      <a:lnTo>
                        <a:pt x="84" y="509"/>
                      </a:lnTo>
                      <a:lnTo>
                        <a:pt x="91" y="441"/>
                      </a:lnTo>
                      <a:lnTo>
                        <a:pt x="61" y="403"/>
                      </a:lnTo>
                      <a:lnTo>
                        <a:pt x="45" y="334"/>
                      </a:lnTo>
                      <a:lnTo>
                        <a:pt x="45" y="259"/>
                      </a:lnTo>
                      <a:lnTo>
                        <a:pt x="38" y="182"/>
                      </a:lnTo>
                      <a:lnTo>
                        <a:pt x="15" y="106"/>
                      </a:lnTo>
                      <a:lnTo>
                        <a:pt x="0" y="2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300" name="Group 2131"/>
              <p:cNvGrpSpPr>
                <a:grpSpLocks/>
              </p:cNvGrpSpPr>
              <p:nvPr/>
            </p:nvGrpSpPr>
            <p:grpSpPr bwMode="auto">
              <a:xfrm>
                <a:off x="856" y="1287"/>
                <a:ext cx="1647" cy="1270"/>
                <a:chOff x="856" y="1287"/>
                <a:chExt cx="1647" cy="1270"/>
              </a:xfrm>
            </p:grpSpPr>
            <p:sp>
              <p:nvSpPr>
                <p:cNvPr id="10301" name="Freeform 2108"/>
                <p:cNvSpPr>
                  <a:spLocks/>
                </p:cNvSpPr>
                <p:nvPr/>
              </p:nvSpPr>
              <p:spPr bwMode="auto">
                <a:xfrm>
                  <a:off x="1854" y="2117"/>
                  <a:ext cx="605" cy="337"/>
                </a:xfrm>
                <a:custGeom>
                  <a:avLst/>
                  <a:gdLst>
                    <a:gd name="T0" fmla="*/ 513 w 605"/>
                    <a:gd name="T1" fmla="*/ 0 h 337"/>
                    <a:gd name="T2" fmla="*/ 597 w 605"/>
                    <a:gd name="T3" fmla="*/ 60 h 337"/>
                    <a:gd name="T4" fmla="*/ 605 w 605"/>
                    <a:gd name="T5" fmla="*/ 90 h 337"/>
                    <a:gd name="T6" fmla="*/ 600 w 605"/>
                    <a:gd name="T7" fmla="*/ 136 h 337"/>
                    <a:gd name="T8" fmla="*/ 584 w 605"/>
                    <a:gd name="T9" fmla="*/ 174 h 337"/>
                    <a:gd name="T10" fmla="*/ 559 w 605"/>
                    <a:gd name="T11" fmla="*/ 210 h 337"/>
                    <a:gd name="T12" fmla="*/ 512 w 605"/>
                    <a:gd name="T13" fmla="*/ 247 h 337"/>
                    <a:gd name="T14" fmla="*/ 449 w 605"/>
                    <a:gd name="T15" fmla="*/ 280 h 337"/>
                    <a:gd name="T16" fmla="*/ 372 w 605"/>
                    <a:gd name="T17" fmla="*/ 312 h 337"/>
                    <a:gd name="T18" fmla="*/ 295 w 605"/>
                    <a:gd name="T19" fmla="*/ 332 h 337"/>
                    <a:gd name="T20" fmla="*/ 211 w 605"/>
                    <a:gd name="T21" fmla="*/ 337 h 337"/>
                    <a:gd name="T22" fmla="*/ 144 w 605"/>
                    <a:gd name="T23" fmla="*/ 333 h 337"/>
                    <a:gd name="T24" fmla="*/ 75 w 605"/>
                    <a:gd name="T25" fmla="*/ 303 h 337"/>
                    <a:gd name="T26" fmla="*/ 0 w 605"/>
                    <a:gd name="T27" fmla="*/ 266 h 337"/>
                    <a:gd name="T28" fmla="*/ 106 w 605"/>
                    <a:gd name="T29" fmla="*/ 287 h 337"/>
                    <a:gd name="T30" fmla="*/ 219 w 605"/>
                    <a:gd name="T31" fmla="*/ 295 h 337"/>
                    <a:gd name="T32" fmla="*/ 303 w 605"/>
                    <a:gd name="T33" fmla="*/ 266 h 337"/>
                    <a:gd name="T34" fmla="*/ 401 w 605"/>
                    <a:gd name="T35" fmla="*/ 220 h 337"/>
                    <a:gd name="T36" fmla="*/ 468 w 605"/>
                    <a:gd name="T37" fmla="*/ 151 h 337"/>
                    <a:gd name="T38" fmla="*/ 513 w 605"/>
                    <a:gd name="T39" fmla="*/ 0 h 337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05"/>
                    <a:gd name="T61" fmla="*/ 0 h 337"/>
                    <a:gd name="T62" fmla="*/ 605 w 605"/>
                    <a:gd name="T63" fmla="*/ 337 h 337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05" h="337">
                      <a:moveTo>
                        <a:pt x="513" y="0"/>
                      </a:moveTo>
                      <a:lnTo>
                        <a:pt x="597" y="60"/>
                      </a:lnTo>
                      <a:lnTo>
                        <a:pt x="605" y="90"/>
                      </a:lnTo>
                      <a:lnTo>
                        <a:pt x="600" y="136"/>
                      </a:lnTo>
                      <a:lnTo>
                        <a:pt x="584" y="174"/>
                      </a:lnTo>
                      <a:lnTo>
                        <a:pt x="559" y="210"/>
                      </a:lnTo>
                      <a:lnTo>
                        <a:pt x="512" y="247"/>
                      </a:lnTo>
                      <a:lnTo>
                        <a:pt x="449" y="280"/>
                      </a:lnTo>
                      <a:lnTo>
                        <a:pt x="372" y="312"/>
                      </a:lnTo>
                      <a:lnTo>
                        <a:pt x="295" y="332"/>
                      </a:lnTo>
                      <a:lnTo>
                        <a:pt x="211" y="337"/>
                      </a:lnTo>
                      <a:lnTo>
                        <a:pt x="144" y="333"/>
                      </a:lnTo>
                      <a:lnTo>
                        <a:pt x="75" y="303"/>
                      </a:lnTo>
                      <a:lnTo>
                        <a:pt x="0" y="266"/>
                      </a:lnTo>
                      <a:lnTo>
                        <a:pt x="106" y="287"/>
                      </a:lnTo>
                      <a:lnTo>
                        <a:pt x="219" y="295"/>
                      </a:lnTo>
                      <a:lnTo>
                        <a:pt x="303" y="266"/>
                      </a:lnTo>
                      <a:lnTo>
                        <a:pt x="401" y="220"/>
                      </a:lnTo>
                      <a:lnTo>
                        <a:pt x="468" y="151"/>
                      </a:lnTo>
                      <a:lnTo>
                        <a:pt x="513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14351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2" name="Freeform 2109"/>
                <p:cNvSpPr>
                  <a:spLocks/>
                </p:cNvSpPr>
                <p:nvPr/>
              </p:nvSpPr>
              <p:spPr bwMode="auto">
                <a:xfrm>
                  <a:off x="2246" y="2117"/>
                  <a:ext cx="257" cy="257"/>
                </a:xfrm>
                <a:custGeom>
                  <a:avLst/>
                  <a:gdLst>
                    <a:gd name="T0" fmla="*/ 199 w 257"/>
                    <a:gd name="T1" fmla="*/ 6 h 257"/>
                    <a:gd name="T2" fmla="*/ 241 w 257"/>
                    <a:gd name="T3" fmla="*/ 0 h 257"/>
                    <a:gd name="T4" fmla="*/ 253 w 257"/>
                    <a:gd name="T5" fmla="*/ 14 h 257"/>
                    <a:gd name="T6" fmla="*/ 257 w 257"/>
                    <a:gd name="T7" fmla="*/ 39 h 257"/>
                    <a:gd name="T8" fmla="*/ 246 w 257"/>
                    <a:gd name="T9" fmla="*/ 74 h 257"/>
                    <a:gd name="T10" fmla="*/ 219 w 257"/>
                    <a:gd name="T11" fmla="*/ 90 h 257"/>
                    <a:gd name="T12" fmla="*/ 188 w 257"/>
                    <a:gd name="T13" fmla="*/ 94 h 257"/>
                    <a:gd name="T14" fmla="*/ 158 w 257"/>
                    <a:gd name="T15" fmla="*/ 167 h 257"/>
                    <a:gd name="T16" fmla="*/ 89 w 257"/>
                    <a:gd name="T17" fmla="*/ 214 h 257"/>
                    <a:gd name="T18" fmla="*/ 43 w 257"/>
                    <a:gd name="T19" fmla="*/ 242 h 257"/>
                    <a:gd name="T20" fmla="*/ 0 w 257"/>
                    <a:gd name="T21" fmla="*/ 257 h 257"/>
                    <a:gd name="T22" fmla="*/ 52 w 257"/>
                    <a:gd name="T23" fmla="*/ 196 h 257"/>
                    <a:gd name="T24" fmla="*/ 85 w 257"/>
                    <a:gd name="T25" fmla="*/ 161 h 257"/>
                    <a:gd name="T26" fmla="*/ 115 w 257"/>
                    <a:gd name="T27" fmla="*/ 118 h 257"/>
                    <a:gd name="T28" fmla="*/ 162 w 257"/>
                    <a:gd name="T29" fmla="*/ 61 h 257"/>
                    <a:gd name="T30" fmla="*/ 176 w 257"/>
                    <a:gd name="T31" fmla="*/ 49 h 257"/>
                    <a:gd name="T32" fmla="*/ 182 w 257"/>
                    <a:gd name="T33" fmla="*/ 34 h 257"/>
                    <a:gd name="T34" fmla="*/ 186 w 257"/>
                    <a:gd name="T35" fmla="*/ 21 h 257"/>
                    <a:gd name="T36" fmla="*/ 199 w 257"/>
                    <a:gd name="T37" fmla="*/ 6 h 2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57"/>
                    <a:gd name="T58" fmla="*/ 0 h 257"/>
                    <a:gd name="T59" fmla="*/ 257 w 257"/>
                    <a:gd name="T60" fmla="*/ 257 h 25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57" h="257">
                      <a:moveTo>
                        <a:pt x="199" y="6"/>
                      </a:moveTo>
                      <a:lnTo>
                        <a:pt x="241" y="0"/>
                      </a:lnTo>
                      <a:lnTo>
                        <a:pt x="253" y="14"/>
                      </a:lnTo>
                      <a:lnTo>
                        <a:pt x="257" y="39"/>
                      </a:lnTo>
                      <a:lnTo>
                        <a:pt x="246" y="74"/>
                      </a:lnTo>
                      <a:lnTo>
                        <a:pt x="219" y="90"/>
                      </a:lnTo>
                      <a:lnTo>
                        <a:pt x="188" y="94"/>
                      </a:lnTo>
                      <a:lnTo>
                        <a:pt x="158" y="167"/>
                      </a:lnTo>
                      <a:lnTo>
                        <a:pt x="89" y="214"/>
                      </a:lnTo>
                      <a:lnTo>
                        <a:pt x="43" y="242"/>
                      </a:lnTo>
                      <a:lnTo>
                        <a:pt x="0" y="257"/>
                      </a:lnTo>
                      <a:lnTo>
                        <a:pt x="52" y="196"/>
                      </a:lnTo>
                      <a:lnTo>
                        <a:pt x="85" y="161"/>
                      </a:lnTo>
                      <a:lnTo>
                        <a:pt x="115" y="118"/>
                      </a:lnTo>
                      <a:lnTo>
                        <a:pt x="162" y="61"/>
                      </a:lnTo>
                      <a:lnTo>
                        <a:pt x="176" y="49"/>
                      </a:lnTo>
                      <a:lnTo>
                        <a:pt x="182" y="34"/>
                      </a:lnTo>
                      <a:lnTo>
                        <a:pt x="186" y="21"/>
                      </a:lnTo>
                      <a:lnTo>
                        <a:pt x="199" y="6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0303" name="Group 2130"/>
                <p:cNvGrpSpPr>
                  <a:grpSpLocks/>
                </p:cNvGrpSpPr>
                <p:nvPr/>
              </p:nvGrpSpPr>
              <p:grpSpPr bwMode="auto">
                <a:xfrm>
                  <a:off x="856" y="1287"/>
                  <a:ext cx="1632" cy="1270"/>
                  <a:chOff x="856" y="1287"/>
                  <a:chExt cx="1632" cy="1270"/>
                </a:xfrm>
              </p:grpSpPr>
              <p:grpSp>
                <p:nvGrpSpPr>
                  <p:cNvPr id="10304" name="Group 2118"/>
                  <p:cNvGrpSpPr>
                    <a:grpSpLocks/>
                  </p:cNvGrpSpPr>
                  <p:nvPr/>
                </p:nvGrpSpPr>
                <p:grpSpPr bwMode="auto">
                  <a:xfrm>
                    <a:off x="856" y="1287"/>
                    <a:ext cx="1632" cy="1270"/>
                    <a:chOff x="856" y="1287"/>
                    <a:chExt cx="1632" cy="1270"/>
                  </a:xfrm>
                </p:grpSpPr>
                <p:grpSp>
                  <p:nvGrpSpPr>
                    <p:cNvPr id="10316" name="Group 21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56" y="1287"/>
                      <a:ext cx="1632" cy="1270"/>
                      <a:chOff x="856" y="1287"/>
                      <a:chExt cx="1632" cy="1270"/>
                    </a:xfrm>
                  </p:grpSpPr>
                  <p:grpSp>
                    <p:nvGrpSpPr>
                      <p:cNvPr id="10318" name="Group 21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139" y="1287"/>
                        <a:ext cx="270" cy="375"/>
                        <a:chOff x="1139" y="1287"/>
                        <a:chExt cx="270" cy="375"/>
                      </a:xfrm>
                    </p:grpSpPr>
                    <p:sp>
                      <p:nvSpPr>
                        <p:cNvPr id="10320" name="Freeform 211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39" y="1287"/>
                          <a:ext cx="270" cy="375"/>
                        </a:xfrm>
                        <a:custGeom>
                          <a:avLst/>
                          <a:gdLst>
                            <a:gd name="T0" fmla="*/ 270 w 270"/>
                            <a:gd name="T1" fmla="*/ 232 h 375"/>
                            <a:gd name="T2" fmla="*/ 228 w 270"/>
                            <a:gd name="T3" fmla="*/ 198 h 375"/>
                            <a:gd name="T4" fmla="*/ 210 w 270"/>
                            <a:gd name="T5" fmla="*/ 172 h 375"/>
                            <a:gd name="T6" fmla="*/ 216 w 270"/>
                            <a:gd name="T7" fmla="*/ 148 h 375"/>
                            <a:gd name="T8" fmla="*/ 217 w 270"/>
                            <a:gd name="T9" fmla="*/ 128 h 375"/>
                            <a:gd name="T10" fmla="*/ 211 w 270"/>
                            <a:gd name="T11" fmla="*/ 113 h 375"/>
                            <a:gd name="T12" fmla="*/ 198 w 270"/>
                            <a:gd name="T13" fmla="*/ 107 h 375"/>
                            <a:gd name="T14" fmla="*/ 209 w 270"/>
                            <a:gd name="T15" fmla="*/ 92 h 375"/>
                            <a:gd name="T16" fmla="*/ 206 w 270"/>
                            <a:gd name="T17" fmla="*/ 74 h 375"/>
                            <a:gd name="T18" fmla="*/ 196 w 270"/>
                            <a:gd name="T19" fmla="*/ 60 h 375"/>
                            <a:gd name="T20" fmla="*/ 182 w 270"/>
                            <a:gd name="T21" fmla="*/ 53 h 375"/>
                            <a:gd name="T22" fmla="*/ 168 w 270"/>
                            <a:gd name="T23" fmla="*/ 50 h 375"/>
                            <a:gd name="T24" fmla="*/ 152 w 270"/>
                            <a:gd name="T25" fmla="*/ 52 h 375"/>
                            <a:gd name="T26" fmla="*/ 159 w 270"/>
                            <a:gd name="T27" fmla="*/ 38 h 375"/>
                            <a:gd name="T28" fmla="*/ 155 w 270"/>
                            <a:gd name="T29" fmla="*/ 22 h 375"/>
                            <a:gd name="T30" fmla="*/ 147 w 270"/>
                            <a:gd name="T31" fmla="*/ 15 h 375"/>
                            <a:gd name="T32" fmla="*/ 135 w 270"/>
                            <a:gd name="T33" fmla="*/ 11 h 375"/>
                            <a:gd name="T34" fmla="*/ 122 w 270"/>
                            <a:gd name="T35" fmla="*/ 13 h 375"/>
                            <a:gd name="T36" fmla="*/ 109 w 270"/>
                            <a:gd name="T37" fmla="*/ 19 h 375"/>
                            <a:gd name="T38" fmla="*/ 99 w 270"/>
                            <a:gd name="T39" fmla="*/ 4 h 375"/>
                            <a:gd name="T40" fmla="*/ 80 w 270"/>
                            <a:gd name="T41" fmla="*/ 0 h 375"/>
                            <a:gd name="T42" fmla="*/ 56 w 270"/>
                            <a:gd name="T43" fmla="*/ 0 h 375"/>
                            <a:gd name="T44" fmla="*/ 29 w 270"/>
                            <a:gd name="T45" fmla="*/ 9 h 375"/>
                            <a:gd name="T46" fmla="*/ 12 w 270"/>
                            <a:gd name="T47" fmla="*/ 24 h 375"/>
                            <a:gd name="T48" fmla="*/ 2 w 270"/>
                            <a:gd name="T49" fmla="*/ 39 h 375"/>
                            <a:gd name="T50" fmla="*/ 0 w 270"/>
                            <a:gd name="T51" fmla="*/ 61 h 375"/>
                            <a:gd name="T52" fmla="*/ 4 w 270"/>
                            <a:gd name="T53" fmla="*/ 84 h 375"/>
                            <a:gd name="T54" fmla="*/ 12 w 270"/>
                            <a:gd name="T55" fmla="*/ 109 h 375"/>
                            <a:gd name="T56" fmla="*/ 20 w 270"/>
                            <a:gd name="T57" fmla="*/ 139 h 375"/>
                            <a:gd name="T58" fmla="*/ 33 w 270"/>
                            <a:gd name="T59" fmla="*/ 168 h 375"/>
                            <a:gd name="T60" fmla="*/ 56 w 270"/>
                            <a:gd name="T61" fmla="*/ 191 h 375"/>
                            <a:gd name="T62" fmla="*/ 98 w 270"/>
                            <a:gd name="T63" fmla="*/ 221 h 375"/>
                            <a:gd name="T64" fmla="*/ 142 w 270"/>
                            <a:gd name="T65" fmla="*/ 240 h 375"/>
                            <a:gd name="T66" fmla="*/ 188 w 270"/>
                            <a:gd name="T67" fmla="*/ 254 h 375"/>
                            <a:gd name="T68" fmla="*/ 240 w 270"/>
                            <a:gd name="T69" fmla="*/ 313 h 375"/>
                            <a:gd name="T70" fmla="*/ 261 w 270"/>
                            <a:gd name="T71" fmla="*/ 375 h 375"/>
                            <a:gd name="T72" fmla="*/ 270 w 270"/>
                            <a:gd name="T73" fmla="*/ 232 h 375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w 270"/>
                            <a:gd name="T112" fmla="*/ 0 h 375"/>
                            <a:gd name="T113" fmla="*/ 270 w 270"/>
                            <a:gd name="T114" fmla="*/ 375 h 375"/>
                          </a:gdLst>
                          <a:ahLst/>
                          <a:cxnLst>
                            <a:cxn ang="T74">
                              <a:pos x="T0" y="T1"/>
                            </a:cxn>
                            <a:cxn ang="T75">
                              <a:pos x="T2" y="T3"/>
                            </a:cxn>
                            <a:cxn ang="T76">
                              <a:pos x="T4" y="T5"/>
                            </a:cxn>
                            <a:cxn ang="T77">
                              <a:pos x="T6" y="T7"/>
                            </a:cxn>
                            <a:cxn ang="T78">
                              <a:pos x="T8" y="T9"/>
                            </a:cxn>
                            <a:cxn ang="T79">
                              <a:pos x="T10" y="T11"/>
                            </a:cxn>
                            <a:cxn ang="T80">
                              <a:pos x="T12" y="T13"/>
                            </a:cxn>
                            <a:cxn ang="T81">
                              <a:pos x="T14" y="T15"/>
                            </a:cxn>
                            <a:cxn ang="T82">
                              <a:pos x="T16" y="T17"/>
                            </a:cxn>
                            <a:cxn ang="T83">
                              <a:pos x="T18" y="T19"/>
                            </a:cxn>
                            <a:cxn ang="T84">
                              <a:pos x="T20" y="T21"/>
                            </a:cxn>
                            <a:cxn ang="T85">
                              <a:pos x="T22" y="T23"/>
                            </a:cxn>
                            <a:cxn ang="T86">
                              <a:pos x="T24" y="T25"/>
                            </a:cxn>
                            <a:cxn ang="T87">
                              <a:pos x="T26" y="T27"/>
                            </a:cxn>
                            <a:cxn ang="T88">
                              <a:pos x="T28" y="T29"/>
                            </a:cxn>
                            <a:cxn ang="T89">
                              <a:pos x="T30" y="T31"/>
                            </a:cxn>
                            <a:cxn ang="T90">
                              <a:pos x="T32" y="T33"/>
                            </a:cxn>
                            <a:cxn ang="T91">
                              <a:pos x="T34" y="T35"/>
                            </a:cxn>
                            <a:cxn ang="T92">
                              <a:pos x="T36" y="T37"/>
                            </a:cxn>
                            <a:cxn ang="T93">
                              <a:pos x="T38" y="T39"/>
                            </a:cxn>
                            <a:cxn ang="T94">
                              <a:pos x="T40" y="T41"/>
                            </a:cxn>
                            <a:cxn ang="T95">
                              <a:pos x="T42" y="T43"/>
                            </a:cxn>
                            <a:cxn ang="T96">
                              <a:pos x="T44" y="T45"/>
                            </a:cxn>
                            <a:cxn ang="T97">
                              <a:pos x="T46" y="T47"/>
                            </a:cxn>
                            <a:cxn ang="T98">
                              <a:pos x="T48" y="T49"/>
                            </a:cxn>
                            <a:cxn ang="T99">
                              <a:pos x="T50" y="T51"/>
                            </a:cxn>
                            <a:cxn ang="T100">
                              <a:pos x="T52" y="T53"/>
                            </a:cxn>
                            <a:cxn ang="T101">
                              <a:pos x="T54" y="T55"/>
                            </a:cxn>
                            <a:cxn ang="T102">
                              <a:pos x="T56" y="T57"/>
                            </a:cxn>
                            <a:cxn ang="T103">
                              <a:pos x="T58" y="T59"/>
                            </a:cxn>
                            <a:cxn ang="T104">
                              <a:pos x="T60" y="T61"/>
                            </a:cxn>
                            <a:cxn ang="T105">
                              <a:pos x="T62" y="T63"/>
                            </a:cxn>
                            <a:cxn ang="T106">
                              <a:pos x="T64" y="T65"/>
                            </a:cxn>
                            <a:cxn ang="T107">
                              <a:pos x="T66" y="T67"/>
                            </a:cxn>
                            <a:cxn ang="T108">
                              <a:pos x="T68" y="T69"/>
                            </a:cxn>
                            <a:cxn ang="T109">
                              <a:pos x="T70" y="T71"/>
                            </a:cxn>
                            <a:cxn ang="T110">
                              <a:pos x="T72" y="T73"/>
                            </a:cxn>
                          </a:cxnLst>
                          <a:rect l="T111" t="T112" r="T113" b="T114"/>
                          <a:pathLst>
                            <a:path w="270" h="375">
                              <a:moveTo>
                                <a:pt x="270" y="232"/>
                              </a:moveTo>
                              <a:lnTo>
                                <a:pt x="228" y="198"/>
                              </a:lnTo>
                              <a:lnTo>
                                <a:pt x="210" y="172"/>
                              </a:lnTo>
                              <a:lnTo>
                                <a:pt x="216" y="148"/>
                              </a:lnTo>
                              <a:lnTo>
                                <a:pt x="217" y="128"/>
                              </a:lnTo>
                              <a:lnTo>
                                <a:pt x="211" y="113"/>
                              </a:lnTo>
                              <a:lnTo>
                                <a:pt x="198" y="107"/>
                              </a:lnTo>
                              <a:lnTo>
                                <a:pt x="209" y="92"/>
                              </a:lnTo>
                              <a:lnTo>
                                <a:pt x="206" y="74"/>
                              </a:lnTo>
                              <a:lnTo>
                                <a:pt x="196" y="60"/>
                              </a:lnTo>
                              <a:lnTo>
                                <a:pt x="182" y="53"/>
                              </a:lnTo>
                              <a:lnTo>
                                <a:pt x="168" y="50"/>
                              </a:lnTo>
                              <a:lnTo>
                                <a:pt x="152" y="52"/>
                              </a:lnTo>
                              <a:lnTo>
                                <a:pt x="159" y="38"/>
                              </a:lnTo>
                              <a:lnTo>
                                <a:pt x="155" y="22"/>
                              </a:lnTo>
                              <a:lnTo>
                                <a:pt x="147" y="15"/>
                              </a:lnTo>
                              <a:lnTo>
                                <a:pt x="135" y="11"/>
                              </a:lnTo>
                              <a:lnTo>
                                <a:pt x="122" y="13"/>
                              </a:lnTo>
                              <a:lnTo>
                                <a:pt x="109" y="19"/>
                              </a:lnTo>
                              <a:lnTo>
                                <a:pt x="99" y="4"/>
                              </a:lnTo>
                              <a:lnTo>
                                <a:pt x="80" y="0"/>
                              </a:lnTo>
                              <a:lnTo>
                                <a:pt x="56" y="0"/>
                              </a:lnTo>
                              <a:lnTo>
                                <a:pt x="29" y="9"/>
                              </a:lnTo>
                              <a:lnTo>
                                <a:pt x="12" y="24"/>
                              </a:lnTo>
                              <a:lnTo>
                                <a:pt x="2" y="39"/>
                              </a:lnTo>
                              <a:lnTo>
                                <a:pt x="0" y="61"/>
                              </a:lnTo>
                              <a:lnTo>
                                <a:pt x="4" y="84"/>
                              </a:lnTo>
                              <a:lnTo>
                                <a:pt x="12" y="109"/>
                              </a:lnTo>
                              <a:lnTo>
                                <a:pt x="20" y="139"/>
                              </a:lnTo>
                              <a:lnTo>
                                <a:pt x="33" y="168"/>
                              </a:lnTo>
                              <a:lnTo>
                                <a:pt x="56" y="191"/>
                              </a:lnTo>
                              <a:lnTo>
                                <a:pt x="98" y="221"/>
                              </a:lnTo>
                              <a:lnTo>
                                <a:pt x="142" y="240"/>
                              </a:lnTo>
                              <a:lnTo>
                                <a:pt x="188" y="254"/>
                              </a:lnTo>
                              <a:lnTo>
                                <a:pt x="240" y="313"/>
                              </a:lnTo>
                              <a:lnTo>
                                <a:pt x="261" y="375"/>
                              </a:lnTo>
                              <a:lnTo>
                                <a:pt x="270" y="23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0A080"/>
                        </a:solidFill>
                        <a:ln w="14288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21" name="Freeform 211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93" y="1309"/>
                          <a:ext cx="56" cy="71"/>
                        </a:xfrm>
                        <a:custGeom>
                          <a:avLst/>
                          <a:gdLst>
                            <a:gd name="T0" fmla="*/ 3 w 56"/>
                            <a:gd name="T1" fmla="*/ 71 h 71"/>
                            <a:gd name="T2" fmla="*/ 0 w 56"/>
                            <a:gd name="T3" fmla="*/ 50 h 71"/>
                            <a:gd name="T4" fmla="*/ 2 w 56"/>
                            <a:gd name="T5" fmla="*/ 30 h 71"/>
                            <a:gd name="T6" fmla="*/ 11 w 56"/>
                            <a:gd name="T7" fmla="*/ 15 h 71"/>
                            <a:gd name="T8" fmla="*/ 22 w 56"/>
                            <a:gd name="T9" fmla="*/ 7 h 71"/>
                            <a:gd name="T10" fmla="*/ 35 w 56"/>
                            <a:gd name="T11" fmla="*/ 2 h 71"/>
                            <a:gd name="T12" fmla="*/ 44 w 56"/>
                            <a:gd name="T13" fmla="*/ 3 h 71"/>
                            <a:gd name="T14" fmla="*/ 56 w 56"/>
                            <a:gd name="T15" fmla="*/ 0 h 71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w 56"/>
                            <a:gd name="T25" fmla="*/ 0 h 71"/>
                            <a:gd name="T26" fmla="*/ 56 w 56"/>
                            <a:gd name="T27" fmla="*/ 71 h 71"/>
                          </a:gdLst>
                          <a:ahLst/>
                          <a:cxnLst>
                            <a:cxn ang="T16">
                              <a:pos x="T0" y="T1"/>
                            </a:cxn>
                            <a:cxn ang="T17">
                              <a:pos x="T2" y="T3"/>
                            </a:cxn>
                            <a:cxn ang="T18">
                              <a:pos x="T4" y="T5"/>
                            </a:cxn>
                            <a:cxn ang="T19">
                              <a:pos x="T6" y="T7"/>
                            </a:cxn>
                            <a:cxn ang="T20">
                              <a:pos x="T8" y="T9"/>
                            </a:cxn>
                            <a:cxn ang="T21">
                              <a:pos x="T10" y="T11"/>
                            </a:cxn>
                            <a:cxn ang="T22">
                              <a:pos x="T12" y="T13"/>
                            </a:cxn>
                            <a:cxn ang="T23">
                              <a:pos x="T14" y="T15"/>
                            </a:cxn>
                          </a:cxnLst>
                          <a:rect l="T24" t="T25" r="T26" b="T27"/>
                          <a:pathLst>
                            <a:path w="56" h="71">
                              <a:moveTo>
                                <a:pt x="3" y="71"/>
                              </a:moveTo>
                              <a:lnTo>
                                <a:pt x="0" y="50"/>
                              </a:lnTo>
                              <a:lnTo>
                                <a:pt x="2" y="30"/>
                              </a:lnTo>
                              <a:lnTo>
                                <a:pt x="11" y="15"/>
                              </a:lnTo>
                              <a:lnTo>
                                <a:pt x="22" y="7"/>
                              </a:lnTo>
                              <a:lnTo>
                                <a:pt x="35" y="2"/>
                              </a:lnTo>
                              <a:lnTo>
                                <a:pt x="44" y="3"/>
                              </a:lnTo>
                              <a:lnTo>
                                <a:pt x="56" y="0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22" name="Freeform 211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39" y="1340"/>
                          <a:ext cx="46" cy="72"/>
                        </a:xfrm>
                        <a:custGeom>
                          <a:avLst/>
                          <a:gdLst>
                            <a:gd name="T0" fmla="*/ 46 w 46"/>
                            <a:gd name="T1" fmla="*/ 0 h 72"/>
                            <a:gd name="T2" fmla="*/ 24 w 46"/>
                            <a:gd name="T3" fmla="*/ 4 h 72"/>
                            <a:gd name="T4" fmla="*/ 9 w 46"/>
                            <a:gd name="T5" fmla="*/ 12 h 72"/>
                            <a:gd name="T6" fmla="*/ 0 w 46"/>
                            <a:gd name="T7" fmla="*/ 26 h 72"/>
                            <a:gd name="T8" fmla="*/ 3 w 46"/>
                            <a:gd name="T9" fmla="*/ 39 h 72"/>
                            <a:gd name="T10" fmla="*/ 14 w 46"/>
                            <a:gd name="T11" fmla="*/ 54 h 72"/>
                            <a:gd name="T12" fmla="*/ 18 w 46"/>
                            <a:gd name="T13" fmla="*/ 72 h 72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w 46"/>
                            <a:gd name="T22" fmla="*/ 0 h 72"/>
                            <a:gd name="T23" fmla="*/ 46 w 46"/>
                            <a:gd name="T24" fmla="*/ 72 h 72"/>
                          </a:gdLst>
                          <a:ahLst/>
                          <a:cxnLst>
                            <a:cxn ang="T14">
                              <a:pos x="T0" y="T1"/>
                            </a:cxn>
                            <a:cxn ang="T15">
                              <a:pos x="T2" y="T3"/>
                            </a:cxn>
                            <a:cxn ang="T16">
                              <a:pos x="T4" y="T5"/>
                            </a:cxn>
                            <a:cxn ang="T17">
                              <a:pos x="T6" y="T7"/>
                            </a:cxn>
                            <a:cxn ang="T18">
                              <a:pos x="T8" y="T9"/>
                            </a:cxn>
                            <a:cxn ang="T19">
                              <a:pos x="T10" y="T11"/>
                            </a:cxn>
                            <a:cxn ang="T20">
                              <a:pos x="T12" y="T13"/>
                            </a:cxn>
                          </a:cxnLst>
                          <a:rect l="T21" t="T22" r="T23" b="T24"/>
                          <a:pathLst>
                            <a:path w="46" h="72">
                              <a:moveTo>
                                <a:pt x="46" y="0"/>
                              </a:moveTo>
                              <a:lnTo>
                                <a:pt x="24" y="4"/>
                              </a:lnTo>
                              <a:lnTo>
                                <a:pt x="9" y="12"/>
                              </a:lnTo>
                              <a:lnTo>
                                <a:pt x="0" y="26"/>
                              </a:lnTo>
                              <a:lnTo>
                                <a:pt x="3" y="39"/>
                              </a:lnTo>
                              <a:lnTo>
                                <a:pt x="14" y="54"/>
                              </a:lnTo>
                              <a:lnTo>
                                <a:pt x="18" y="72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23" name="Freeform 211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83" y="1386"/>
                          <a:ext cx="49" cy="57"/>
                        </a:xfrm>
                        <a:custGeom>
                          <a:avLst/>
                          <a:gdLst>
                            <a:gd name="T0" fmla="*/ 49 w 49"/>
                            <a:gd name="T1" fmla="*/ 7 h 57"/>
                            <a:gd name="T2" fmla="*/ 31 w 49"/>
                            <a:gd name="T3" fmla="*/ 0 h 57"/>
                            <a:gd name="T4" fmla="*/ 15 w 49"/>
                            <a:gd name="T5" fmla="*/ 4 h 57"/>
                            <a:gd name="T6" fmla="*/ 3 w 49"/>
                            <a:gd name="T7" fmla="*/ 14 h 57"/>
                            <a:gd name="T8" fmla="*/ 0 w 49"/>
                            <a:gd name="T9" fmla="*/ 29 h 57"/>
                            <a:gd name="T10" fmla="*/ 6 w 49"/>
                            <a:gd name="T11" fmla="*/ 42 h 57"/>
                            <a:gd name="T12" fmla="*/ 15 w 49"/>
                            <a:gd name="T13" fmla="*/ 57 h 57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w 49"/>
                            <a:gd name="T22" fmla="*/ 0 h 57"/>
                            <a:gd name="T23" fmla="*/ 49 w 49"/>
                            <a:gd name="T24" fmla="*/ 57 h 57"/>
                          </a:gdLst>
                          <a:ahLst/>
                          <a:cxnLst>
                            <a:cxn ang="T14">
                              <a:pos x="T0" y="T1"/>
                            </a:cxn>
                            <a:cxn ang="T15">
                              <a:pos x="T2" y="T3"/>
                            </a:cxn>
                            <a:cxn ang="T16">
                              <a:pos x="T4" y="T5"/>
                            </a:cxn>
                            <a:cxn ang="T17">
                              <a:pos x="T6" y="T7"/>
                            </a:cxn>
                            <a:cxn ang="T18">
                              <a:pos x="T8" y="T9"/>
                            </a:cxn>
                            <a:cxn ang="T19">
                              <a:pos x="T10" y="T11"/>
                            </a:cxn>
                            <a:cxn ang="T20">
                              <a:pos x="T12" y="T13"/>
                            </a:cxn>
                          </a:cxnLst>
                          <a:rect l="T21" t="T22" r="T23" b="T24"/>
                          <a:pathLst>
                            <a:path w="49" h="57">
                              <a:moveTo>
                                <a:pt x="49" y="7"/>
                              </a:moveTo>
                              <a:lnTo>
                                <a:pt x="31" y="0"/>
                              </a:lnTo>
                              <a:lnTo>
                                <a:pt x="15" y="4"/>
                              </a:lnTo>
                              <a:lnTo>
                                <a:pt x="3" y="14"/>
                              </a:lnTo>
                              <a:lnTo>
                                <a:pt x="0" y="29"/>
                              </a:lnTo>
                              <a:lnTo>
                                <a:pt x="6" y="42"/>
                              </a:lnTo>
                              <a:lnTo>
                                <a:pt x="15" y="57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33859" name="Freeform 21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56" y="1357"/>
                        <a:ext cx="1632" cy="12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29" y="923"/>
                          </a:cxn>
                          <a:cxn ang="0">
                            <a:pos x="576" y="994"/>
                          </a:cxn>
                          <a:cxn ang="0">
                            <a:pos x="526" y="1035"/>
                          </a:cxn>
                          <a:cxn ang="0">
                            <a:pos x="462" y="1070"/>
                          </a:cxn>
                          <a:cxn ang="0">
                            <a:pos x="449" y="1115"/>
                          </a:cxn>
                          <a:cxn ang="0">
                            <a:pos x="420" y="1149"/>
                          </a:cxn>
                          <a:cxn ang="0">
                            <a:pos x="396" y="1200"/>
                          </a:cxn>
                          <a:cxn ang="0">
                            <a:pos x="378" y="1063"/>
                          </a:cxn>
                          <a:cxn ang="0">
                            <a:pos x="355" y="972"/>
                          </a:cxn>
                          <a:cxn ang="0">
                            <a:pos x="378" y="812"/>
                          </a:cxn>
                          <a:cxn ang="0">
                            <a:pos x="340" y="729"/>
                          </a:cxn>
                          <a:cxn ang="0">
                            <a:pos x="288" y="578"/>
                          </a:cxn>
                          <a:cxn ang="0">
                            <a:pos x="190" y="408"/>
                          </a:cxn>
                          <a:cxn ang="0">
                            <a:pos x="161" y="303"/>
                          </a:cxn>
                          <a:cxn ang="0">
                            <a:pos x="107" y="174"/>
                          </a:cxn>
                          <a:cxn ang="0">
                            <a:pos x="47" y="83"/>
                          </a:cxn>
                          <a:cxn ang="0">
                            <a:pos x="0" y="47"/>
                          </a:cxn>
                          <a:cxn ang="0">
                            <a:pos x="55" y="18"/>
                          </a:cxn>
                          <a:cxn ang="0">
                            <a:pos x="129" y="0"/>
                          </a:cxn>
                          <a:cxn ang="0">
                            <a:pos x="217" y="10"/>
                          </a:cxn>
                          <a:cxn ang="0">
                            <a:pos x="306" y="37"/>
                          </a:cxn>
                          <a:cxn ang="0">
                            <a:pos x="388" y="74"/>
                          </a:cxn>
                          <a:cxn ang="0">
                            <a:pos x="447" y="106"/>
                          </a:cxn>
                          <a:cxn ang="0">
                            <a:pos x="471" y="94"/>
                          </a:cxn>
                          <a:cxn ang="0">
                            <a:pos x="509" y="72"/>
                          </a:cxn>
                          <a:cxn ang="0">
                            <a:pos x="516" y="20"/>
                          </a:cxn>
                          <a:cxn ang="0">
                            <a:pos x="551" y="48"/>
                          </a:cxn>
                          <a:cxn ang="0">
                            <a:pos x="598" y="58"/>
                          </a:cxn>
                          <a:cxn ang="0">
                            <a:pos x="663" y="72"/>
                          </a:cxn>
                          <a:cxn ang="0">
                            <a:pos x="726" y="79"/>
                          </a:cxn>
                          <a:cxn ang="0">
                            <a:pos x="784" y="85"/>
                          </a:cxn>
                          <a:cxn ang="0">
                            <a:pos x="867" y="83"/>
                          </a:cxn>
                          <a:cxn ang="0">
                            <a:pos x="938" y="111"/>
                          </a:cxn>
                          <a:cxn ang="0">
                            <a:pos x="998" y="163"/>
                          </a:cxn>
                          <a:cxn ang="0">
                            <a:pos x="1057" y="240"/>
                          </a:cxn>
                          <a:cxn ang="0">
                            <a:pos x="1101" y="299"/>
                          </a:cxn>
                          <a:cxn ang="0">
                            <a:pos x="1157" y="347"/>
                          </a:cxn>
                          <a:cxn ang="0">
                            <a:pos x="1217" y="382"/>
                          </a:cxn>
                          <a:cxn ang="0">
                            <a:pos x="1267" y="420"/>
                          </a:cxn>
                          <a:cxn ang="0">
                            <a:pos x="1293" y="470"/>
                          </a:cxn>
                          <a:cxn ang="0">
                            <a:pos x="1386" y="459"/>
                          </a:cxn>
                          <a:cxn ang="0">
                            <a:pos x="1503" y="477"/>
                          </a:cxn>
                          <a:cxn ang="0">
                            <a:pos x="1480" y="424"/>
                          </a:cxn>
                          <a:cxn ang="0">
                            <a:pos x="1603" y="439"/>
                          </a:cxn>
                          <a:cxn ang="0">
                            <a:pos x="1610" y="585"/>
                          </a:cxn>
                          <a:cxn ang="0">
                            <a:pos x="1618" y="706"/>
                          </a:cxn>
                          <a:cxn ang="0">
                            <a:pos x="1632" y="745"/>
                          </a:cxn>
                          <a:cxn ang="0">
                            <a:pos x="1603" y="760"/>
                          </a:cxn>
                          <a:cxn ang="0">
                            <a:pos x="1572" y="760"/>
                          </a:cxn>
                          <a:cxn ang="0">
                            <a:pos x="1542" y="843"/>
                          </a:cxn>
                          <a:cxn ang="0">
                            <a:pos x="1480" y="934"/>
                          </a:cxn>
                          <a:cxn ang="0">
                            <a:pos x="1436" y="980"/>
                          </a:cxn>
                          <a:cxn ang="0">
                            <a:pos x="1384" y="1011"/>
                          </a:cxn>
                          <a:cxn ang="0">
                            <a:pos x="1286" y="1055"/>
                          </a:cxn>
                          <a:cxn ang="0">
                            <a:pos x="1186" y="1074"/>
                          </a:cxn>
                          <a:cxn ang="0">
                            <a:pos x="1081" y="1078"/>
                          </a:cxn>
                          <a:cxn ang="0">
                            <a:pos x="1002" y="1061"/>
                          </a:cxn>
                          <a:cxn ang="0">
                            <a:pos x="931" y="1036"/>
                          </a:cxn>
                          <a:cxn ang="0">
                            <a:pos x="870" y="1003"/>
                          </a:cxn>
                          <a:cxn ang="0">
                            <a:pos x="824" y="957"/>
                          </a:cxn>
                          <a:cxn ang="0">
                            <a:pos x="786" y="919"/>
                          </a:cxn>
                          <a:cxn ang="0">
                            <a:pos x="712" y="899"/>
                          </a:cxn>
                          <a:cxn ang="0">
                            <a:pos x="629" y="923"/>
                          </a:cxn>
                        </a:cxnLst>
                        <a:rect l="0" t="0" r="r" b="b"/>
                        <a:pathLst>
                          <a:path w="1632" h="1200">
                            <a:moveTo>
                              <a:pt x="629" y="923"/>
                            </a:moveTo>
                            <a:lnTo>
                              <a:pt x="576" y="994"/>
                            </a:lnTo>
                            <a:lnTo>
                              <a:pt x="526" y="1035"/>
                            </a:lnTo>
                            <a:lnTo>
                              <a:pt x="462" y="1070"/>
                            </a:lnTo>
                            <a:lnTo>
                              <a:pt x="449" y="1115"/>
                            </a:lnTo>
                            <a:lnTo>
                              <a:pt x="420" y="1149"/>
                            </a:lnTo>
                            <a:lnTo>
                              <a:pt x="396" y="1200"/>
                            </a:lnTo>
                            <a:lnTo>
                              <a:pt x="378" y="1063"/>
                            </a:lnTo>
                            <a:lnTo>
                              <a:pt x="355" y="972"/>
                            </a:lnTo>
                            <a:lnTo>
                              <a:pt x="378" y="812"/>
                            </a:lnTo>
                            <a:lnTo>
                              <a:pt x="340" y="729"/>
                            </a:lnTo>
                            <a:lnTo>
                              <a:pt x="288" y="578"/>
                            </a:lnTo>
                            <a:lnTo>
                              <a:pt x="190" y="408"/>
                            </a:lnTo>
                            <a:lnTo>
                              <a:pt x="161" y="303"/>
                            </a:lnTo>
                            <a:lnTo>
                              <a:pt x="107" y="174"/>
                            </a:lnTo>
                            <a:lnTo>
                              <a:pt x="47" y="83"/>
                            </a:lnTo>
                            <a:lnTo>
                              <a:pt x="0" y="47"/>
                            </a:lnTo>
                            <a:lnTo>
                              <a:pt x="55" y="18"/>
                            </a:lnTo>
                            <a:lnTo>
                              <a:pt x="129" y="0"/>
                            </a:lnTo>
                            <a:lnTo>
                              <a:pt x="217" y="10"/>
                            </a:lnTo>
                            <a:lnTo>
                              <a:pt x="306" y="37"/>
                            </a:lnTo>
                            <a:lnTo>
                              <a:pt x="388" y="74"/>
                            </a:lnTo>
                            <a:lnTo>
                              <a:pt x="447" y="106"/>
                            </a:lnTo>
                            <a:lnTo>
                              <a:pt x="471" y="94"/>
                            </a:lnTo>
                            <a:lnTo>
                              <a:pt x="509" y="72"/>
                            </a:lnTo>
                            <a:lnTo>
                              <a:pt x="516" y="20"/>
                            </a:lnTo>
                            <a:lnTo>
                              <a:pt x="551" y="48"/>
                            </a:lnTo>
                            <a:lnTo>
                              <a:pt x="598" y="58"/>
                            </a:lnTo>
                            <a:lnTo>
                              <a:pt x="663" y="72"/>
                            </a:lnTo>
                            <a:lnTo>
                              <a:pt x="726" y="79"/>
                            </a:lnTo>
                            <a:lnTo>
                              <a:pt x="784" y="85"/>
                            </a:lnTo>
                            <a:lnTo>
                              <a:pt x="867" y="83"/>
                            </a:lnTo>
                            <a:lnTo>
                              <a:pt x="938" y="111"/>
                            </a:lnTo>
                            <a:lnTo>
                              <a:pt x="998" y="163"/>
                            </a:lnTo>
                            <a:lnTo>
                              <a:pt x="1057" y="240"/>
                            </a:lnTo>
                            <a:lnTo>
                              <a:pt x="1101" y="299"/>
                            </a:lnTo>
                            <a:lnTo>
                              <a:pt x="1157" y="347"/>
                            </a:lnTo>
                            <a:lnTo>
                              <a:pt x="1217" y="382"/>
                            </a:lnTo>
                            <a:lnTo>
                              <a:pt x="1267" y="420"/>
                            </a:lnTo>
                            <a:lnTo>
                              <a:pt x="1293" y="470"/>
                            </a:lnTo>
                            <a:lnTo>
                              <a:pt x="1386" y="459"/>
                            </a:lnTo>
                            <a:lnTo>
                              <a:pt x="1503" y="477"/>
                            </a:lnTo>
                            <a:lnTo>
                              <a:pt x="1480" y="424"/>
                            </a:lnTo>
                            <a:lnTo>
                              <a:pt x="1603" y="439"/>
                            </a:lnTo>
                            <a:lnTo>
                              <a:pt x="1610" y="585"/>
                            </a:lnTo>
                            <a:lnTo>
                              <a:pt x="1618" y="706"/>
                            </a:lnTo>
                            <a:lnTo>
                              <a:pt x="1632" y="745"/>
                            </a:lnTo>
                            <a:lnTo>
                              <a:pt x="1603" y="760"/>
                            </a:lnTo>
                            <a:lnTo>
                              <a:pt x="1572" y="760"/>
                            </a:lnTo>
                            <a:lnTo>
                              <a:pt x="1542" y="843"/>
                            </a:lnTo>
                            <a:lnTo>
                              <a:pt x="1480" y="934"/>
                            </a:lnTo>
                            <a:lnTo>
                              <a:pt x="1436" y="980"/>
                            </a:lnTo>
                            <a:lnTo>
                              <a:pt x="1384" y="1011"/>
                            </a:lnTo>
                            <a:lnTo>
                              <a:pt x="1286" y="1055"/>
                            </a:lnTo>
                            <a:lnTo>
                              <a:pt x="1186" y="1074"/>
                            </a:lnTo>
                            <a:lnTo>
                              <a:pt x="1081" y="1078"/>
                            </a:lnTo>
                            <a:lnTo>
                              <a:pt x="1002" y="1061"/>
                            </a:lnTo>
                            <a:lnTo>
                              <a:pt x="931" y="1036"/>
                            </a:lnTo>
                            <a:lnTo>
                              <a:pt x="870" y="1003"/>
                            </a:lnTo>
                            <a:lnTo>
                              <a:pt x="824" y="957"/>
                            </a:lnTo>
                            <a:lnTo>
                              <a:pt x="786" y="919"/>
                            </a:lnTo>
                            <a:lnTo>
                              <a:pt x="712" y="899"/>
                            </a:lnTo>
                            <a:lnTo>
                              <a:pt x="629" y="923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hlink">
                              <a:gamma/>
                              <a:shade val="90980"/>
                              <a:invGamma/>
                            </a:schemeClr>
                          </a:gs>
                          <a:gs pos="100000">
                            <a:schemeClr val="hlink"/>
                          </a:gs>
                        </a:gsLst>
                        <a:lin ang="5400000" scaled="1"/>
                      </a:gradFill>
                      <a:ln w="14351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sp>
                  <p:nvSpPr>
                    <p:cNvPr id="10317" name="Freeform 2117"/>
                    <p:cNvSpPr>
                      <a:spLocks/>
                    </p:cNvSpPr>
                    <p:nvPr/>
                  </p:nvSpPr>
                  <p:spPr bwMode="auto">
                    <a:xfrm>
                      <a:off x="1304" y="1459"/>
                      <a:ext cx="856" cy="593"/>
                    </a:xfrm>
                    <a:custGeom>
                      <a:avLst/>
                      <a:gdLst>
                        <a:gd name="T0" fmla="*/ 0 w 856"/>
                        <a:gd name="T1" fmla="*/ 0 h 593"/>
                        <a:gd name="T2" fmla="*/ 60 w 856"/>
                        <a:gd name="T3" fmla="*/ 52 h 593"/>
                        <a:gd name="T4" fmla="*/ 112 w 856"/>
                        <a:gd name="T5" fmla="*/ 82 h 593"/>
                        <a:gd name="T6" fmla="*/ 161 w 856"/>
                        <a:gd name="T7" fmla="*/ 118 h 593"/>
                        <a:gd name="T8" fmla="*/ 186 w 856"/>
                        <a:gd name="T9" fmla="*/ 152 h 593"/>
                        <a:gd name="T10" fmla="*/ 209 w 856"/>
                        <a:gd name="T11" fmla="*/ 183 h 593"/>
                        <a:gd name="T12" fmla="*/ 246 w 856"/>
                        <a:gd name="T13" fmla="*/ 211 h 593"/>
                        <a:gd name="T14" fmla="*/ 293 w 856"/>
                        <a:gd name="T15" fmla="*/ 231 h 593"/>
                        <a:gd name="T16" fmla="*/ 326 w 856"/>
                        <a:gd name="T17" fmla="*/ 262 h 593"/>
                        <a:gd name="T18" fmla="*/ 353 w 856"/>
                        <a:gd name="T19" fmla="*/ 299 h 593"/>
                        <a:gd name="T20" fmla="*/ 383 w 856"/>
                        <a:gd name="T21" fmla="*/ 345 h 593"/>
                        <a:gd name="T22" fmla="*/ 406 w 856"/>
                        <a:gd name="T23" fmla="*/ 390 h 593"/>
                        <a:gd name="T24" fmla="*/ 429 w 856"/>
                        <a:gd name="T25" fmla="*/ 452 h 593"/>
                        <a:gd name="T26" fmla="*/ 458 w 856"/>
                        <a:gd name="T27" fmla="*/ 503 h 593"/>
                        <a:gd name="T28" fmla="*/ 492 w 856"/>
                        <a:gd name="T29" fmla="*/ 539 h 593"/>
                        <a:gd name="T30" fmla="*/ 536 w 856"/>
                        <a:gd name="T31" fmla="*/ 567 h 593"/>
                        <a:gd name="T32" fmla="*/ 579 w 856"/>
                        <a:gd name="T33" fmla="*/ 583 h 593"/>
                        <a:gd name="T34" fmla="*/ 623 w 856"/>
                        <a:gd name="T35" fmla="*/ 593 h 593"/>
                        <a:gd name="T36" fmla="*/ 671 w 856"/>
                        <a:gd name="T37" fmla="*/ 589 h 593"/>
                        <a:gd name="T38" fmla="*/ 717 w 856"/>
                        <a:gd name="T39" fmla="*/ 580 h 593"/>
                        <a:gd name="T40" fmla="*/ 765 w 856"/>
                        <a:gd name="T41" fmla="*/ 557 h 593"/>
                        <a:gd name="T42" fmla="*/ 803 w 856"/>
                        <a:gd name="T43" fmla="*/ 528 h 593"/>
                        <a:gd name="T44" fmla="*/ 831 w 856"/>
                        <a:gd name="T45" fmla="*/ 492 h 593"/>
                        <a:gd name="T46" fmla="*/ 848 w 856"/>
                        <a:gd name="T47" fmla="*/ 452 h 593"/>
                        <a:gd name="T48" fmla="*/ 856 w 856"/>
                        <a:gd name="T49" fmla="*/ 406 h 593"/>
                        <a:gd name="T50" fmla="*/ 847 w 856"/>
                        <a:gd name="T51" fmla="*/ 361 h 593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w 856"/>
                        <a:gd name="T79" fmla="*/ 0 h 593"/>
                        <a:gd name="T80" fmla="*/ 856 w 856"/>
                        <a:gd name="T81" fmla="*/ 593 h 593"/>
                      </a:gdLst>
                      <a:ahLst/>
                      <a:cxnLst>
                        <a:cxn ang="T52">
                          <a:pos x="T0" y="T1"/>
                        </a:cxn>
                        <a:cxn ang="T53">
                          <a:pos x="T2" y="T3"/>
                        </a:cxn>
                        <a:cxn ang="T54">
                          <a:pos x="T4" y="T5"/>
                        </a:cxn>
                        <a:cxn ang="T55">
                          <a:pos x="T6" y="T7"/>
                        </a:cxn>
                        <a:cxn ang="T56">
                          <a:pos x="T8" y="T9"/>
                        </a:cxn>
                        <a:cxn ang="T57">
                          <a:pos x="T10" y="T11"/>
                        </a:cxn>
                        <a:cxn ang="T58">
                          <a:pos x="T12" y="T13"/>
                        </a:cxn>
                        <a:cxn ang="T59">
                          <a:pos x="T14" y="T15"/>
                        </a:cxn>
                        <a:cxn ang="T60">
                          <a:pos x="T16" y="T17"/>
                        </a:cxn>
                        <a:cxn ang="T61">
                          <a:pos x="T18" y="T19"/>
                        </a:cxn>
                        <a:cxn ang="T62">
                          <a:pos x="T20" y="T21"/>
                        </a:cxn>
                        <a:cxn ang="T63">
                          <a:pos x="T22" y="T23"/>
                        </a:cxn>
                        <a:cxn ang="T64">
                          <a:pos x="T24" y="T25"/>
                        </a:cxn>
                        <a:cxn ang="T65">
                          <a:pos x="T26" y="T27"/>
                        </a:cxn>
                        <a:cxn ang="T66">
                          <a:pos x="T28" y="T29"/>
                        </a:cxn>
                        <a:cxn ang="T67">
                          <a:pos x="T30" y="T31"/>
                        </a:cxn>
                        <a:cxn ang="T68">
                          <a:pos x="T32" y="T33"/>
                        </a:cxn>
                        <a:cxn ang="T69">
                          <a:pos x="T34" y="T35"/>
                        </a:cxn>
                        <a:cxn ang="T70">
                          <a:pos x="T36" y="T37"/>
                        </a:cxn>
                        <a:cxn ang="T71">
                          <a:pos x="T38" y="T39"/>
                        </a:cxn>
                        <a:cxn ang="T72">
                          <a:pos x="T40" y="T41"/>
                        </a:cxn>
                        <a:cxn ang="T73">
                          <a:pos x="T42" y="T43"/>
                        </a:cxn>
                        <a:cxn ang="T74">
                          <a:pos x="T44" y="T45"/>
                        </a:cxn>
                        <a:cxn ang="T75">
                          <a:pos x="T46" y="T47"/>
                        </a:cxn>
                        <a:cxn ang="T76">
                          <a:pos x="T48" y="T49"/>
                        </a:cxn>
                        <a:cxn ang="T77">
                          <a:pos x="T50" y="T51"/>
                        </a:cxn>
                      </a:cxnLst>
                      <a:rect l="T78" t="T79" r="T80" b="T81"/>
                      <a:pathLst>
                        <a:path w="856" h="593">
                          <a:moveTo>
                            <a:pt x="0" y="0"/>
                          </a:moveTo>
                          <a:lnTo>
                            <a:pt x="60" y="52"/>
                          </a:lnTo>
                          <a:lnTo>
                            <a:pt x="112" y="82"/>
                          </a:lnTo>
                          <a:lnTo>
                            <a:pt x="161" y="118"/>
                          </a:lnTo>
                          <a:lnTo>
                            <a:pt x="186" y="152"/>
                          </a:lnTo>
                          <a:lnTo>
                            <a:pt x="209" y="183"/>
                          </a:lnTo>
                          <a:lnTo>
                            <a:pt x="246" y="211"/>
                          </a:lnTo>
                          <a:lnTo>
                            <a:pt x="293" y="231"/>
                          </a:lnTo>
                          <a:lnTo>
                            <a:pt x="326" y="262"/>
                          </a:lnTo>
                          <a:lnTo>
                            <a:pt x="353" y="299"/>
                          </a:lnTo>
                          <a:lnTo>
                            <a:pt x="383" y="345"/>
                          </a:lnTo>
                          <a:lnTo>
                            <a:pt x="406" y="390"/>
                          </a:lnTo>
                          <a:lnTo>
                            <a:pt x="429" y="452"/>
                          </a:lnTo>
                          <a:lnTo>
                            <a:pt x="458" y="503"/>
                          </a:lnTo>
                          <a:lnTo>
                            <a:pt x="492" y="539"/>
                          </a:lnTo>
                          <a:lnTo>
                            <a:pt x="536" y="567"/>
                          </a:lnTo>
                          <a:lnTo>
                            <a:pt x="579" y="583"/>
                          </a:lnTo>
                          <a:lnTo>
                            <a:pt x="623" y="593"/>
                          </a:lnTo>
                          <a:lnTo>
                            <a:pt x="671" y="589"/>
                          </a:lnTo>
                          <a:lnTo>
                            <a:pt x="717" y="580"/>
                          </a:lnTo>
                          <a:lnTo>
                            <a:pt x="765" y="557"/>
                          </a:lnTo>
                          <a:lnTo>
                            <a:pt x="803" y="528"/>
                          </a:lnTo>
                          <a:lnTo>
                            <a:pt x="831" y="492"/>
                          </a:lnTo>
                          <a:lnTo>
                            <a:pt x="848" y="452"/>
                          </a:lnTo>
                          <a:lnTo>
                            <a:pt x="856" y="406"/>
                          </a:lnTo>
                          <a:lnTo>
                            <a:pt x="847" y="361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05" name="Group 2129"/>
                  <p:cNvGrpSpPr>
                    <a:grpSpLocks/>
                  </p:cNvGrpSpPr>
                  <p:nvPr/>
                </p:nvGrpSpPr>
                <p:grpSpPr bwMode="auto">
                  <a:xfrm>
                    <a:off x="1447" y="1522"/>
                    <a:ext cx="1029" cy="904"/>
                    <a:chOff x="1447" y="1522"/>
                    <a:chExt cx="1029" cy="904"/>
                  </a:xfrm>
                </p:grpSpPr>
                <p:sp>
                  <p:nvSpPr>
                    <p:cNvPr id="10306" name="Line 21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134" y="1951"/>
                      <a:ext cx="206" cy="68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7" name="Freeform 2120"/>
                    <p:cNvSpPr>
                      <a:spLocks/>
                    </p:cNvSpPr>
                    <p:nvPr/>
                  </p:nvSpPr>
                  <p:spPr bwMode="auto">
                    <a:xfrm>
                      <a:off x="1601" y="1874"/>
                      <a:ext cx="94" cy="201"/>
                    </a:xfrm>
                    <a:custGeom>
                      <a:avLst/>
                      <a:gdLst>
                        <a:gd name="T0" fmla="*/ 10 w 94"/>
                        <a:gd name="T1" fmla="*/ 201 h 201"/>
                        <a:gd name="T2" fmla="*/ 0 w 94"/>
                        <a:gd name="T3" fmla="*/ 149 h 201"/>
                        <a:gd name="T4" fmla="*/ 13 w 94"/>
                        <a:gd name="T5" fmla="*/ 91 h 201"/>
                        <a:gd name="T6" fmla="*/ 43 w 94"/>
                        <a:gd name="T7" fmla="*/ 38 h 201"/>
                        <a:gd name="T8" fmla="*/ 94 w 94"/>
                        <a:gd name="T9" fmla="*/ 0 h 2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94"/>
                        <a:gd name="T16" fmla="*/ 0 h 201"/>
                        <a:gd name="T17" fmla="*/ 94 w 94"/>
                        <a:gd name="T18" fmla="*/ 201 h 20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94" h="201">
                          <a:moveTo>
                            <a:pt x="10" y="201"/>
                          </a:moveTo>
                          <a:lnTo>
                            <a:pt x="0" y="149"/>
                          </a:lnTo>
                          <a:lnTo>
                            <a:pt x="13" y="91"/>
                          </a:lnTo>
                          <a:lnTo>
                            <a:pt x="43" y="38"/>
                          </a:lnTo>
                          <a:lnTo>
                            <a:pt x="94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8" name="Freeform 2121"/>
                    <p:cNvSpPr>
                      <a:spLocks/>
                    </p:cNvSpPr>
                    <p:nvPr/>
                  </p:nvSpPr>
                  <p:spPr bwMode="auto">
                    <a:xfrm>
                      <a:off x="1653" y="1914"/>
                      <a:ext cx="61" cy="216"/>
                    </a:xfrm>
                    <a:custGeom>
                      <a:avLst/>
                      <a:gdLst>
                        <a:gd name="T0" fmla="*/ 61 w 61"/>
                        <a:gd name="T1" fmla="*/ 216 h 216"/>
                        <a:gd name="T2" fmla="*/ 29 w 61"/>
                        <a:gd name="T3" fmla="*/ 195 h 216"/>
                        <a:gd name="T4" fmla="*/ 10 w 61"/>
                        <a:gd name="T5" fmla="*/ 165 h 216"/>
                        <a:gd name="T6" fmla="*/ 0 w 61"/>
                        <a:gd name="T7" fmla="*/ 119 h 216"/>
                        <a:gd name="T8" fmla="*/ 6 w 61"/>
                        <a:gd name="T9" fmla="*/ 77 h 216"/>
                        <a:gd name="T10" fmla="*/ 29 w 61"/>
                        <a:gd name="T11" fmla="*/ 32 h 216"/>
                        <a:gd name="T12" fmla="*/ 57 w 61"/>
                        <a:gd name="T13" fmla="*/ 0 h 21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61"/>
                        <a:gd name="T22" fmla="*/ 0 h 216"/>
                        <a:gd name="T23" fmla="*/ 61 w 61"/>
                        <a:gd name="T24" fmla="*/ 216 h 21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61" h="216">
                          <a:moveTo>
                            <a:pt x="61" y="216"/>
                          </a:moveTo>
                          <a:lnTo>
                            <a:pt x="29" y="195"/>
                          </a:lnTo>
                          <a:lnTo>
                            <a:pt x="10" y="165"/>
                          </a:lnTo>
                          <a:lnTo>
                            <a:pt x="0" y="119"/>
                          </a:lnTo>
                          <a:lnTo>
                            <a:pt x="6" y="77"/>
                          </a:lnTo>
                          <a:lnTo>
                            <a:pt x="29" y="32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9" name="Freeform 2122"/>
                    <p:cNvSpPr>
                      <a:spLocks/>
                    </p:cNvSpPr>
                    <p:nvPr/>
                  </p:nvSpPr>
                  <p:spPr bwMode="auto">
                    <a:xfrm>
                      <a:off x="1741" y="1942"/>
                      <a:ext cx="47" cy="96"/>
                    </a:xfrm>
                    <a:custGeom>
                      <a:avLst/>
                      <a:gdLst>
                        <a:gd name="T0" fmla="*/ 0 w 47"/>
                        <a:gd name="T1" fmla="*/ 0 h 96"/>
                        <a:gd name="T2" fmla="*/ 1 w 47"/>
                        <a:gd name="T3" fmla="*/ 41 h 96"/>
                        <a:gd name="T4" fmla="*/ 20 w 47"/>
                        <a:gd name="T5" fmla="*/ 79 h 96"/>
                        <a:gd name="T6" fmla="*/ 47 w 47"/>
                        <a:gd name="T7" fmla="*/ 96 h 96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47"/>
                        <a:gd name="T13" fmla="*/ 0 h 96"/>
                        <a:gd name="T14" fmla="*/ 47 w 47"/>
                        <a:gd name="T15" fmla="*/ 96 h 9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47" h="96">
                          <a:moveTo>
                            <a:pt x="0" y="0"/>
                          </a:moveTo>
                          <a:lnTo>
                            <a:pt x="1" y="41"/>
                          </a:lnTo>
                          <a:lnTo>
                            <a:pt x="20" y="79"/>
                          </a:lnTo>
                          <a:lnTo>
                            <a:pt x="47" y="96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0" name="Freeform 2123"/>
                    <p:cNvSpPr>
                      <a:spLocks/>
                    </p:cNvSpPr>
                    <p:nvPr/>
                  </p:nvSpPr>
                  <p:spPr bwMode="auto">
                    <a:xfrm>
                      <a:off x="1447" y="1801"/>
                      <a:ext cx="229" cy="126"/>
                    </a:xfrm>
                    <a:custGeom>
                      <a:avLst/>
                      <a:gdLst>
                        <a:gd name="T0" fmla="*/ 0 w 229"/>
                        <a:gd name="T1" fmla="*/ 126 h 126"/>
                        <a:gd name="T2" fmla="*/ 20 w 229"/>
                        <a:gd name="T3" fmla="*/ 87 h 126"/>
                        <a:gd name="T4" fmla="*/ 52 w 229"/>
                        <a:gd name="T5" fmla="*/ 46 h 126"/>
                        <a:gd name="T6" fmla="*/ 90 w 229"/>
                        <a:gd name="T7" fmla="*/ 18 h 126"/>
                        <a:gd name="T8" fmla="*/ 127 w 229"/>
                        <a:gd name="T9" fmla="*/ 4 h 126"/>
                        <a:gd name="T10" fmla="*/ 160 w 229"/>
                        <a:gd name="T11" fmla="*/ 0 h 126"/>
                        <a:gd name="T12" fmla="*/ 201 w 229"/>
                        <a:gd name="T13" fmla="*/ 9 h 126"/>
                        <a:gd name="T14" fmla="*/ 229 w 229"/>
                        <a:gd name="T15" fmla="*/ 26 h 12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29"/>
                        <a:gd name="T25" fmla="*/ 0 h 126"/>
                        <a:gd name="T26" fmla="*/ 229 w 229"/>
                        <a:gd name="T27" fmla="*/ 126 h 12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29" h="126">
                          <a:moveTo>
                            <a:pt x="0" y="126"/>
                          </a:moveTo>
                          <a:lnTo>
                            <a:pt x="20" y="87"/>
                          </a:lnTo>
                          <a:lnTo>
                            <a:pt x="52" y="46"/>
                          </a:lnTo>
                          <a:lnTo>
                            <a:pt x="90" y="18"/>
                          </a:lnTo>
                          <a:lnTo>
                            <a:pt x="127" y="4"/>
                          </a:lnTo>
                          <a:lnTo>
                            <a:pt x="160" y="0"/>
                          </a:lnTo>
                          <a:lnTo>
                            <a:pt x="201" y="9"/>
                          </a:lnTo>
                          <a:lnTo>
                            <a:pt x="229" y="26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1" name="Freeform 2124"/>
                    <p:cNvSpPr>
                      <a:spLocks/>
                    </p:cNvSpPr>
                    <p:nvPr/>
                  </p:nvSpPr>
                  <p:spPr bwMode="auto">
                    <a:xfrm>
                      <a:off x="1642" y="2117"/>
                      <a:ext cx="492" cy="309"/>
                    </a:xfrm>
                    <a:custGeom>
                      <a:avLst/>
                      <a:gdLst>
                        <a:gd name="T0" fmla="*/ 0 w 492"/>
                        <a:gd name="T1" fmla="*/ 159 h 309"/>
                        <a:gd name="T2" fmla="*/ 75 w 492"/>
                        <a:gd name="T3" fmla="*/ 139 h 309"/>
                        <a:gd name="T4" fmla="*/ 143 w 492"/>
                        <a:gd name="T5" fmla="*/ 112 h 309"/>
                        <a:gd name="T6" fmla="*/ 215 w 492"/>
                        <a:gd name="T7" fmla="*/ 76 h 309"/>
                        <a:gd name="T8" fmla="*/ 281 w 492"/>
                        <a:gd name="T9" fmla="*/ 37 h 309"/>
                        <a:gd name="T10" fmla="*/ 333 w 492"/>
                        <a:gd name="T11" fmla="*/ 0 h 309"/>
                        <a:gd name="T12" fmla="*/ 355 w 492"/>
                        <a:gd name="T13" fmla="*/ 58 h 309"/>
                        <a:gd name="T14" fmla="*/ 392 w 492"/>
                        <a:gd name="T15" fmla="*/ 114 h 309"/>
                        <a:gd name="T16" fmla="*/ 436 w 492"/>
                        <a:gd name="T17" fmla="*/ 165 h 309"/>
                        <a:gd name="T18" fmla="*/ 492 w 492"/>
                        <a:gd name="T19" fmla="*/ 205 h 309"/>
                        <a:gd name="T20" fmla="*/ 441 w 492"/>
                        <a:gd name="T21" fmla="*/ 245 h 309"/>
                        <a:gd name="T22" fmla="*/ 395 w 492"/>
                        <a:gd name="T23" fmla="*/ 272 h 309"/>
                        <a:gd name="T24" fmla="*/ 333 w 492"/>
                        <a:gd name="T25" fmla="*/ 295 h 309"/>
                        <a:gd name="T26" fmla="*/ 274 w 492"/>
                        <a:gd name="T27" fmla="*/ 309 h 309"/>
                        <a:gd name="T28" fmla="*/ 234 w 492"/>
                        <a:gd name="T29" fmla="*/ 307 h 309"/>
                        <a:gd name="T30" fmla="*/ 201 w 492"/>
                        <a:gd name="T31" fmla="*/ 298 h 309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492"/>
                        <a:gd name="T49" fmla="*/ 0 h 309"/>
                        <a:gd name="T50" fmla="*/ 492 w 492"/>
                        <a:gd name="T51" fmla="*/ 309 h 309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492" h="309">
                          <a:moveTo>
                            <a:pt x="0" y="159"/>
                          </a:moveTo>
                          <a:lnTo>
                            <a:pt x="75" y="139"/>
                          </a:lnTo>
                          <a:lnTo>
                            <a:pt x="143" y="112"/>
                          </a:lnTo>
                          <a:lnTo>
                            <a:pt x="215" y="76"/>
                          </a:lnTo>
                          <a:lnTo>
                            <a:pt x="281" y="37"/>
                          </a:lnTo>
                          <a:lnTo>
                            <a:pt x="333" y="0"/>
                          </a:lnTo>
                          <a:lnTo>
                            <a:pt x="355" y="58"/>
                          </a:lnTo>
                          <a:lnTo>
                            <a:pt x="392" y="114"/>
                          </a:lnTo>
                          <a:lnTo>
                            <a:pt x="436" y="165"/>
                          </a:lnTo>
                          <a:lnTo>
                            <a:pt x="492" y="205"/>
                          </a:lnTo>
                          <a:lnTo>
                            <a:pt x="441" y="245"/>
                          </a:lnTo>
                          <a:lnTo>
                            <a:pt x="395" y="272"/>
                          </a:lnTo>
                          <a:lnTo>
                            <a:pt x="333" y="295"/>
                          </a:lnTo>
                          <a:lnTo>
                            <a:pt x="274" y="309"/>
                          </a:lnTo>
                          <a:lnTo>
                            <a:pt x="234" y="307"/>
                          </a:lnTo>
                          <a:lnTo>
                            <a:pt x="201" y="298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2" name="Freeform 2125"/>
                    <p:cNvSpPr>
                      <a:spLocks/>
                    </p:cNvSpPr>
                    <p:nvPr/>
                  </p:nvSpPr>
                  <p:spPr bwMode="auto">
                    <a:xfrm>
                      <a:off x="1824" y="2215"/>
                      <a:ext cx="162" cy="189"/>
                    </a:xfrm>
                    <a:custGeom>
                      <a:avLst/>
                      <a:gdLst>
                        <a:gd name="T0" fmla="*/ 0 w 162"/>
                        <a:gd name="T1" fmla="*/ 0 h 189"/>
                        <a:gd name="T2" fmla="*/ 38 w 162"/>
                        <a:gd name="T3" fmla="*/ 137 h 189"/>
                        <a:gd name="T4" fmla="*/ 162 w 162"/>
                        <a:gd name="T5" fmla="*/ 189 h 189"/>
                        <a:gd name="T6" fmla="*/ 0 60000 65536"/>
                        <a:gd name="T7" fmla="*/ 0 60000 65536"/>
                        <a:gd name="T8" fmla="*/ 0 60000 65536"/>
                        <a:gd name="T9" fmla="*/ 0 w 162"/>
                        <a:gd name="T10" fmla="*/ 0 h 189"/>
                        <a:gd name="T11" fmla="*/ 162 w 162"/>
                        <a:gd name="T12" fmla="*/ 189 h 189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162" h="189">
                          <a:moveTo>
                            <a:pt x="0" y="0"/>
                          </a:moveTo>
                          <a:lnTo>
                            <a:pt x="38" y="137"/>
                          </a:lnTo>
                          <a:lnTo>
                            <a:pt x="162" y="189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3" name="Freeform 2126"/>
                    <p:cNvSpPr>
                      <a:spLocks/>
                    </p:cNvSpPr>
                    <p:nvPr/>
                  </p:nvSpPr>
                  <p:spPr bwMode="auto">
                    <a:xfrm>
                      <a:off x="1574" y="1522"/>
                      <a:ext cx="64" cy="182"/>
                    </a:xfrm>
                    <a:custGeom>
                      <a:avLst/>
                      <a:gdLst>
                        <a:gd name="T0" fmla="*/ 0 w 64"/>
                        <a:gd name="T1" fmla="*/ 0 h 182"/>
                        <a:gd name="T2" fmla="*/ 28 w 64"/>
                        <a:gd name="T3" fmla="*/ 23 h 182"/>
                        <a:gd name="T4" fmla="*/ 46 w 64"/>
                        <a:gd name="T5" fmla="*/ 53 h 182"/>
                        <a:gd name="T6" fmla="*/ 47 w 64"/>
                        <a:gd name="T7" fmla="*/ 82 h 182"/>
                        <a:gd name="T8" fmla="*/ 59 w 64"/>
                        <a:gd name="T9" fmla="*/ 115 h 182"/>
                        <a:gd name="T10" fmla="*/ 64 w 64"/>
                        <a:gd name="T11" fmla="*/ 149 h 182"/>
                        <a:gd name="T12" fmla="*/ 64 w 64"/>
                        <a:gd name="T13" fmla="*/ 182 h 182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64"/>
                        <a:gd name="T22" fmla="*/ 0 h 182"/>
                        <a:gd name="T23" fmla="*/ 64 w 64"/>
                        <a:gd name="T24" fmla="*/ 182 h 182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64" h="182">
                          <a:moveTo>
                            <a:pt x="0" y="0"/>
                          </a:moveTo>
                          <a:lnTo>
                            <a:pt x="28" y="23"/>
                          </a:lnTo>
                          <a:lnTo>
                            <a:pt x="46" y="53"/>
                          </a:lnTo>
                          <a:lnTo>
                            <a:pt x="47" y="82"/>
                          </a:lnTo>
                          <a:lnTo>
                            <a:pt x="59" y="115"/>
                          </a:lnTo>
                          <a:lnTo>
                            <a:pt x="64" y="149"/>
                          </a:lnTo>
                          <a:lnTo>
                            <a:pt x="64" y="182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4" name="Freeform 2127"/>
                    <p:cNvSpPr>
                      <a:spLocks/>
                    </p:cNvSpPr>
                    <p:nvPr/>
                  </p:nvSpPr>
                  <p:spPr bwMode="auto">
                    <a:xfrm>
                      <a:off x="1559" y="1558"/>
                      <a:ext cx="60" cy="106"/>
                    </a:xfrm>
                    <a:custGeom>
                      <a:avLst/>
                      <a:gdLst>
                        <a:gd name="T0" fmla="*/ 13 w 60"/>
                        <a:gd name="T1" fmla="*/ 0 h 106"/>
                        <a:gd name="T2" fmla="*/ 0 w 60"/>
                        <a:gd name="T3" fmla="*/ 20 h 106"/>
                        <a:gd name="T4" fmla="*/ 2 w 60"/>
                        <a:gd name="T5" fmla="*/ 46 h 106"/>
                        <a:gd name="T6" fmla="*/ 13 w 60"/>
                        <a:gd name="T7" fmla="*/ 67 h 106"/>
                        <a:gd name="T8" fmla="*/ 27 w 60"/>
                        <a:gd name="T9" fmla="*/ 81 h 106"/>
                        <a:gd name="T10" fmla="*/ 38 w 60"/>
                        <a:gd name="T11" fmla="*/ 94 h 106"/>
                        <a:gd name="T12" fmla="*/ 60 w 60"/>
                        <a:gd name="T13" fmla="*/ 106 h 10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60"/>
                        <a:gd name="T22" fmla="*/ 0 h 106"/>
                        <a:gd name="T23" fmla="*/ 60 w 60"/>
                        <a:gd name="T24" fmla="*/ 106 h 10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60" h="106">
                          <a:moveTo>
                            <a:pt x="13" y="0"/>
                          </a:moveTo>
                          <a:lnTo>
                            <a:pt x="0" y="20"/>
                          </a:lnTo>
                          <a:lnTo>
                            <a:pt x="2" y="46"/>
                          </a:lnTo>
                          <a:lnTo>
                            <a:pt x="13" y="67"/>
                          </a:lnTo>
                          <a:lnTo>
                            <a:pt x="27" y="81"/>
                          </a:lnTo>
                          <a:lnTo>
                            <a:pt x="38" y="94"/>
                          </a:lnTo>
                          <a:lnTo>
                            <a:pt x="60" y="106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5" name="Freeform 2128"/>
                    <p:cNvSpPr>
                      <a:spLocks/>
                    </p:cNvSpPr>
                    <p:nvPr/>
                  </p:nvSpPr>
                  <p:spPr bwMode="auto">
                    <a:xfrm>
                      <a:off x="2157" y="1788"/>
                      <a:ext cx="319" cy="624"/>
                    </a:xfrm>
                    <a:custGeom>
                      <a:avLst/>
                      <a:gdLst>
                        <a:gd name="T0" fmla="*/ 319 w 319"/>
                        <a:gd name="T1" fmla="*/ 325 h 624"/>
                        <a:gd name="T2" fmla="*/ 280 w 319"/>
                        <a:gd name="T3" fmla="*/ 331 h 624"/>
                        <a:gd name="T4" fmla="*/ 270 w 319"/>
                        <a:gd name="T5" fmla="*/ 356 h 624"/>
                        <a:gd name="T6" fmla="*/ 263 w 319"/>
                        <a:gd name="T7" fmla="*/ 373 h 624"/>
                        <a:gd name="T8" fmla="*/ 243 w 319"/>
                        <a:gd name="T9" fmla="*/ 384 h 624"/>
                        <a:gd name="T10" fmla="*/ 191 w 319"/>
                        <a:gd name="T11" fmla="*/ 451 h 624"/>
                        <a:gd name="T12" fmla="*/ 151 w 319"/>
                        <a:gd name="T13" fmla="*/ 510 h 624"/>
                        <a:gd name="T14" fmla="*/ 101 w 319"/>
                        <a:gd name="T15" fmla="*/ 558 h 624"/>
                        <a:gd name="T16" fmla="*/ 80 w 319"/>
                        <a:gd name="T17" fmla="*/ 590 h 624"/>
                        <a:gd name="T18" fmla="*/ 0 w 319"/>
                        <a:gd name="T19" fmla="*/ 624 h 624"/>
                        <a:gd name="T20" fmla="*/ 34 w 319"/>
                        <a:gd name="T21" fmla="*/ 596 h 624"/>
                        <a:gd name="T22" fmla="*/ 67 w 319"/>
                        <a:gd name="T23" fmla="*/ 549 h 624"/>
                        <a:gd name="T24" fmla="*/ 79 w 319"/>
                        <a:gd name="T25" fmla="*/ 508 h 624"/>
                        <a:gd name="T26" fmla="*/ 84 w 319"/>
                        <a:gd name="T27" fmla="*/ 457 h 624"/>
                        <a:gd name="T28" fmla="*/ 71 w 319"/>
                        <a:gd name="T29" fmla="*/ 396 h 624"/>
                        <a:gd name="T30" fmla="*/ 108 w 319"/>
                        <a:gd name="T31" fmla="*/ 358 h 624"/>
                        <a:gd name="T32" fmla="*/ 112 w 319"/>
                        <a:gd name="T33" fmla="*/ 296 h 624"/>
                        <a:gd name="T34" fmla="*/ 112 w 319"/>
                        <a:gd name="T35" fmla="*/ 268 h 624"/>
                        <a:gd name="T36" fmla="*/ 218 w 319"/>
                        <a:gd name="T37" fmla="*/ 336 h 624"/>
                        <a:gd name="T38" fmla="*/ 165 w 319"/>
                        <a:gd name="T39" fmla="*/ 252 h 624"/>
                        <a:gd name="T40" fmla="*/ 179 w 319"/>
                        <a:gd name="T41" fmla="*/ 208 h 624"/>
                        <a:gd name="T42" fmla="*/ 202 w 319"/>
                        <a:gd name="T43" fmla="*/ 138 h 624"/>
                        <a:gd name="T44" fmla="*/ 206 w 319"/>
                        <a:gd name="T45" fmla="*/ 84 h 624"/>
                        <a:gd name="T46" fmla="*/ 191 w 319"/>
                        <a:gd name="T47" fmla="*/ 42 h 624"/>
                        <a:gd name="T48" fmla="*/ 177 w 319"/>
                        <a:gd name="T49" fmla="*/ 0 h 624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319"/>
                        <a:gd name="T76" fmla="*/ 0 h 624"/>
                        <a:gd name="T77" fmla="*/ 319 w 319"/>
                        <a:gd name="T78" fmla="*/ 624 h 624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319" h="624">
                          <a:moveTo>
                            <a:pt x="319" y="325"/>
                          </a:moveTo>
                          <a:lnTo>
                            <a:pt x="280" y="331"/>
                          </a:lnTo>
                          <a:lnTo>
                            <a:pt x="270" y="356"/>
                          </a:lnTo>
                          <a:lnTo>
                            <a:pt x="263" y="373"/>
                          </a:lnTo>
                          <a:lnTo>
                            <a:pt x="243" y="384"/>
                          </a:lnTo>
                          <a:lnTo>
                            <a:pt x="191" y="451"/>
                          </a:lnTo>
                          <a:lnTo>
                            <a:pt x="151" y="510"/>
                          </a:lnTo>
                          <a:lnTo>
                            <a:pt x="101" y="558"/>
                          </a:lnTo>
                          <a:lnTo>
                            <a:pt x="80" y="590"/>
                          </a:lnTo>
                          <a:lnTo>
                            <a:pt x="0" y="624"/>
                          </a:lnTo>
                          <a:lnTo>
                            <a:pt x="34" y="596"/>
                          </a:lnTo>
                          <a:lnTo>
                            <a:pt x="67" y="549"/>
                          </a:lnTo>
                          <a:lnTo>
                            <a:pt x="79" y="508"/>
                          </a:lnTo>
                          <a:lnTo>
                            <a:pt x="84" y="457"/>
                          </a:lnTo>
                          <a:lnTo>
                            <a:pt x="71" y="396"/>
                          </a:lnTo>
                          <a:lnTo>
                            <a:pt x="108" y="358"/>
                          </a:lnTo>
                          <a:lnTo>
                            <a:pt x="112" y="296"/>
                          </a:lnTo>
                          <a:lnTo>
                            <a:pt x="112" y="268"/>
                          </a:lnTo>
                          <a:lnTo>
                            <a:pt x="218" y="336"/>
                          </a:lnTo>
                          <a:lnTo>
                            <a:pt x="165" y="252"/>
                          </a:lnTo>
                          <a:lnTo>
                            <a:pt x="179" y="208"/>
                          </a:lnTo>
                          <a:lnTo>
                            <a:pt x="202" y="138"/>
                          </a:lnTo>
                          <a:lnTo>
                            <a:pt x="206" y="84"/>
                          </a:lnTo>
                          <a:lnTo>
                            <a:pt x="191" y="42"/>
                          </a:lnTo>
                          <a:lnTo>
                            <a:pt x="177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10245" name="Group 2250"/>
            <p:cNvGrpSpPr>
              <a:grpSpLocks/>
            </p:cNvGrpSpPr>
            <p:nvPr/>
          </p:nvGrpSpPr>
          <p:grpSpPr bwMode="auto">
            <a:xfrm>
              <a:off x="4362450" y="2982913"/>
              <a:ext cx="3654425" cy="2957512"/>
              <a:chOff x="4337" y="513"/>
              <a:chExt cx="1006" cy="814"/>
            </a:xfrm>
          </p:grpSpPr>
          <p:grpSp>
            <p:nvGrpSpPr>
              <p:cNvPr id="10246" name="Group 2251"/>
              <p:cNvGrpSpPr>
                <a:grpSpLocks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10271" name="Group 2252"/>
                <p:cNvGrpSpPr>
                  <a:grpSpLocks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10292" name="Rectangle 2253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93" name="Freeform 2254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94" name="Freeform 2255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72" name="Group 2256"/>
                <p:cNvGrpSpPr>
                  <a:grpSpLocks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34001" name="Rectangle 2257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4002" name="Freeform 2258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4003" name="Freeform 2259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0273" name="Group 2260"/>
                <p:cNvGrpSpPr>
                  <a:grpSpLocks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10286" name="Rectangle 2261"/>
                  <p:cNvSpPr>
                    <a:spLocks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7" name="Freeform 2262"/>
                  <p:cNvSpPr>
                    <a:spLocks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8" name="Freeform 2263"/>
                  <p:cNvSpPr>
                    <a:spLocks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74" name="Group 2264"/>
                <p:cNvGrpSpPr>
                  <a:grpSpLocks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10283" name="Rectangle 2265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4" name="Freeform 2266"/>
                  <p:cNvSpPr>
                    <a:spLocks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5" name="Freeform 2267"/>
                  <p:cNvSpPr>
                    <a:spLocks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75" name="Group 2268"/>
                <p:cNvGrpSpPr>
                  <a:grpSpLocks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10280" name="Rectangle 2269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1" name="Freeform 2270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2" name="Freeform 2271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76" name="Group 2272"/>
                <p:cNvGrpSpPr>
                  <a:grpSpLocks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10277" name="Rectangle 2273"/>
                  <p:cNvSpPr>
                    <a:spLocks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78" name="Freeform 2274"/>
                  <p:cNvSpPr>
                    <a:spLocks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79" name="Freeform 2275"/>
                  <p:cNvSpPr>
                    <a:spLocks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47" name="Group 2276"/>
              <p:cNvGrpSpPr>
                <a:grpSpLocks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10268" name="Rectangle 2277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9" name="Freeform 2278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0" name="Freeform 2279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48" name="Group 2280"/>
              <p:cNvGrpSpPr>
                <a:grpSpLocks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34025" name="Rectangle 2281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4026" name="Freeform 2282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4027" name="Freeform 2283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0249" name="Group 2284"/>
              <p:cNvGrpSpPr>
                <a:grpSpLocks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10262" name="Rectangle 2285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3" name="Freeform 2286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4" name="Freeform 2287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50" name="Group 2288"/>
              <p:cNvGrpSpPr>
                <a:grpSpLocks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10259" name="Rectangle 2289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0" name="Freeform 2290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1" name="Freeform 2291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51" name="Group 2292"/>
              <p:cNvGrpSpPr>
                <a:grpSpLocks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10256" name="Rectangle 2293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7" name="Freeform 2294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8" name="Freeform 2295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52" name="Group 2296"/>
              <p:cNvGrpSpPr>
                <a:grpSpLocks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10253" name="Rectangle 2297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4" name="Freeform 2298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5" name="Freeform 2299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Lot and Serial Numbers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IC-BN-070</a:t>
            </a:r>
          </a:p>
        </p:txBody>
      </p:sp>
      <p:grpSp>
        <p:nvGrpSpPr>
          <p:cNvPr id="282" name="Group 281"/>
          <p:cNvGrpSpPr/>
          <p:nvPr/>
        </p:nvGrpSpPr>
        <p:grpSpPr>
          <a:xfrm>
            <a:off x="1487488" y="1689100"/>
            <a:ext cx="6149975" cy="3705225"/>
            <a:chOff x="1201738" y="2127250"/>
            <a:chExt cx="6149975" cy="3705225"/>
          </a:xfrm>
        </p:grpSpPr>
        <p:pic>
          <p:nvPicPr>
            <p:cNvPr id="11267" name="Picture 12" descr="IBM_PC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79788" y="3489325"/>
              <a:ext cx="2362200" cy="2343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268" name="Group 14"/>
            <p:cNvGrpSpPr>
              <a:grpSpLocks/>
            </p:cNvGrpSpPr>
            <p:nvPr/>
          </p:nvGrpSpPr>
          <p:grpSpPr bwMode="auto">
            <a:xfrm>
              <a:off x="4684713" y="2127250"/>
              <a:ext cx="2667000" cy="1219200"/>
              <a:chOff x="3264" y="816"/>
              <a:chExt cx="1680" cy="768"/>
            </a:xfrm>
          </p:grpSpPr>
          <p:grpSp>
            <p:nvGrpSpPr>
              <p:cNvPr id="11382" name="Group 15"/>
              <p:cNvGrpSpPr>
                <a:grpSpLocks/>
              </p:cNvGrpSpPr>
              <p:nvPr/>
            </p:nvGrpSpPr>
            <p:grpSpPr bwMode="auto">
              <a:xfrm>
                <a:off x="3264" y="823"/>
                <a:ext cx="393" cy="761"/>
                <a:chOff x="3700" y="914"/>
                <a:chExt cx="393" cy="761"/>
              </a:xfrm>
            </p:grpSpPr>
            <p:grpSp>
              <p:nvGrpSpPr>
                <p:cNvPr id="11506" name="Group 16"/>
                <p:cNvGrpSpPr>
                  <a:grpSpLocks/>
                </p:cNvGrpSpPr>
                <p:nvPr/>
              </p:nvGrpSpPr>
              <p:grpSpPr bwMode="auto">
                <a:xfrm>
                  <a:off x="3700" y="914"/>
                  <a:ext cx="393" cy="761"/>
                  <a:chOff x="3700" y="914"/>
                  <a:chExt cx="393" cy="761"/>
                </a:xfrm>
              </p:grpSpPr>
              <p:grpSp>
                <p:nvGrpSpPr>
                  <p:cNvPr id="11511" name="Group 17"/>
                  <p:cNvGrpSpPr>
                    <a:grpSpLocks/>
                  </p:cNvGrpSpPr>
                  <p:nvPr/>
                </p:nvGrpSpPr>
                <p:grpSpPr bwMode="auto">
                  <a:xfrm>
                    <a:off x="3727" y="949"/>
                    <a:ext cx="334" cy="726"/>
                    <a:chOff x="3727" y="949"/>
                    <a:chExt cx="334" cy="726"/>
                  </a:xfrm>
                </p:grpSpPr>
                <p:sp>
                  <p:nvSpPr>
                    <p:cNvPr id="11544" name="Oval 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9" y="949"/>
                      <a:ext cx="332" cy="88"/>
                    </a:xfrm>
                    <a:prstGeom prst="ellipse">
                      <a:avLst/>
                    </a:prstGeom>
                    <a:solidFill>
                      <a:srgbClr val="201000"/>
                    </a:solidFill>
                    <a:ln w="6350">
                      <a:solidFill>
                        <a:srgbClr val="201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545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3727" y="994"/>
                      <a:ext cx="334" cy="681"/>
                    </a:xfrm>
                    <a:custGeom>
                      <a:avLst/>
                      <a:gdLst>
                        <a:gd name="T0" fmla="*/ 1333 w 1333"/>
                        <a:gd name="T1" fmla="*/ 0 h 2726"/>
                        <a:gd name="T2" fmla="*/ 1333 w 1333"/>
                        <a:gd name="T3" fmla="*/ 2550 h 2726"/>
                        <a:gd name="T4" fmla="*/ 1320 w 1333"/>
                        <a:gd name="T5" fmla="*/ 2580 h 2726"/>
                        <a:gd name="T6" fmla="*/ 1297 w 1333"/>
                        <a:gd name="T7" fmla="*/ 2608 h 2726"/>
                        <a:gd name="T8" fmla="*/ 1265 w 1333"/>
                        <a:gd name="T9" fmla="*/ 2628 h 2726"/>
                        <a:gd name="T10" fmla="*/ 1219 w 1333"/>
                        <a:gd name="T11" fmla="*/ 2651 h 2726"/>
                        <a:gd name="T12" fmla="*/ 1165 w 1333"/>
                        <a:gd name="T13" fmla="*/ 2669 h 2726"/>
                        <a:gd name="T14" fmla="*/ 1099 w 1333"/>
                        <a:gd name="T15" fmla="*/ 2685 h 2726"/>
                        <a:gd name="T16" fmla="*/ 1014 w 1333"/>
                        <a:gd name="T17" fmla="*/ 2700 h 2726"/>
                        <a:gd name="T18" fmla="*/ 929 w 1333"/>
                        <a:gd name="T19" fmla="*/ 2713 h 2726"/>
                        <a:gd name="T20" fmla="*/ 839 w 1333"/>
                        <a:gd name="T21" fmla="*/ 2721 h 2726"/>
                        <a:gd name="T22" fmla="*/ 755 w 1333"/>
                        <a:gd name="T23" fmla="*/ 2724 h 2726"/>
                        <a:gd name="T24" fmla="*/ 670 w 1333"/>
                        <a:gd name="T25" fmla="*/ 2726 h 2726"/>
                        <a:gd name="T26" fmla="*/ 585 w 1333"/>
                        <a:gd name="T27" fmla="*/ 2726 h 2726"/>
                        <a:gd name="T28" fmla="*/ 495 w 1333"/>
                        <a:gd name="T29" fmla="*/ 2721 h 2726"/>
                        <a:gd name="T30" fmla="*/ 417 w 1333"/>
                        <a:gd name="T31" fmla="*/ 2713 h 2726"/>
                        <a:gd name="T32" fmla="*/ 345 w 1333"/>
                        <a:gd name="T33" fmla="*/ 2703 h 2726"/>
                        <a:gd name="T34" fmla="*/ 277 w 1333"/>
                        <a:gd name="T35" fmla="*/ 2693 h 2726"/>
                        <a:gd name="T36" fmla="*/ 220 w 1333"/>
                        <a:gd name="T37" fmla="*/ 2680 h 2726"/>
                        <a:gd name="T38" fmla="*/ 152 w 1333"/>
                        <a:gd name="T39" fmla="*/ 2664 h 2726"/>
                        <a:gd name="T40" fmla="*/ 96 w 1333"/>
                        <a:gd name="T41" fmla="*/ 2644 h 2726"/>
                        <a:gd name="T42" fmla="*/ 51 w 1333"/>
                        <a:gd name="T43" fmla="*/ 2618 h 2726"/>
                        <a:gd name="T44" fmla="*/ 16 w 1333"/>
                        <a:gd name="T45" fmla="*/ 2589 h 2726"/>
                        <a:gd name="T46" fmla="*/ 3 w 1333"/>
                        <a:gd name="T47" fmla="*/ 2555 h 2726"/>
                        <a:gd name="T48" fmla="*/ 3 w 1333"/>
                        <a:gd name="T49" fmla="*/ 2523 h 2726"/>
                        <a:gd name="T50" fmla="*/ 0 w 1333"/>
                        <a:gd name="T51" fmla="*/ 0 h 2726"/>
                        <a:gd name="T52" fmla="*/ 13 w 1333"/>
                        <a:gd name="T53" fmla="*/ 31 h 2726"/>
                        <a:gd name="T54" fmla="*/ 41 w 1333"/>
                        <a:gd name="T55" fmla="*/ 53 h 2726"/>
                        <a:gd name="T56" fmla="*/ 76 w 1333"/>
                        <a:gd name="T57" fmla="*/ 77 h 2726"/>
                        <a:gd name="T58" fmla="*/ 116 w 1333"/>
                        <a:gd name="T59" fmla="*/ 91 h 2726"/>
                        <a:gd name="T60" fmla="*/ 156 w 1333"/>
                        <a:gd name="T61" fmla="*/ 106 h 2726"/>
                        <a:gd name="T62" fmla="*/ 195 w 1333"/>
                        <a:gd name="T63" fmla="*/ 118 h 2726"/>
                        <a:gd name="T64" fmla="*/ 246 w 1333"/>
                        <a:gd name="T65" fmla="*/ 128 h 2726"/>
                        <a:gd name="T66" fmla="*/ 295 w 1333"/>
                        <a:gd name="T67" fmla="*/ 138 h 2726"/>
                        <a:gd name="T68" fmla="*/ 345 w 1333"/>
                        <a:gd name="T69" fmla="*/ 147 h 2726"/>
                        <a:gd name="T70" fmla="*/ 410 w 1333"/>
                        <a:gd name="T71" fmla="*/ 157 h 2726"/>
                        <a:gd name="T72" fmla="*/ 475 w 1333"/>
                        <a:gd name="T73" fmla="*/ 162 h 2726"/>
                        <a:gd name="T74" fmla="*/ 535 w 1333"/>
                        <a:gd name="T75" fmla="*/ 167 h 2726"/>
                        <a:gd name="T76" fmla="*/ 575 w 1333"/>
                        <a:gd name="T77" fmla="*/ 167 h 2726"/>
                        <a:gd name="T78" fmla="*/ 619 w 1333"/>
                        <a:gd name="T79" fmla="*/ 168 h 2726"/>
                        <a:gd name="T80" fmla="*/ 670 w 1333"/>
                        <a:gd name="T81" fmla="*/ 168 h 2726"/>
                        <a:gd name="T82" fmla="*/ 714 w 1333"/>
                        <a:gd name="T83" fmla="*/ 168 h 2726"/>
                        <a:gd name="T84" fmla="*/ 769 w 1333"/>
                        <a:gd name="T85" fmla="*/ 167 h 2726"/>
                        <a:gd name="T86" fmla="*/ 839 w 1333"/>
                        <a:gd name="T87" fmla="*/ 162 h 2726"/>
                        <a:gd name="T88" fmla="*/ 885 w 1333"/>
                        <a:gd name="T89" fmla="*/ 158 h 2726"/>
                        <a:gd name="T90" fmla="*/ 939 w 1333"/>
                        <a:gd name="T91" fmla="*/ 153 h 2726"/>
                        <a:gd name="T92" fmla="*/ 1006 w 1333"/>
                        <a:gd name="T93" fmla="*/ 146 h 2726"/>
                        <a:gd name="T94" fmla="*/ 1074 w 1333"/>
                        <a:gd name="T95" fmla="*/ 133 h 2726"/>
                        <a:gd name="T96" fmla="*/ 1139 w 1333"/>
                        <a:gd name="T97" fmla="*/ 118 h 2726"/>
                        <a:gd name="T98" fmla="*/ 1193 w 1333"/>
                        <a:gd name="T99" fmla="*/ 101 h 2726"/>
                        <a:gd name="T100" fmla="*/ 1244 w 1333"/>
                        <a:gd name="T101" fmla="*/ 83 h 2726"/>
                        <a:gd name="T102" fmla="*/ 1284 w 1333"/>
                        <a:gd name="T103" fmla="*/ 62 h 2726"/>
                        <a:gd name="T104" fmla="*/ 1309 w 1333"/>
                        <a:gd name="T105" fmla="*/ 46 h 2726"/>
                        <a:gd name="T106" fmla="*/ 1323 w 1333"/>
                        <a:gd name="T107" fmla="*/ 26 h 2726"/>
                        <a:gd name="T108" fmla="*/ 1333 w 1333"/>
                        <a:gd name="T109" fmla="*/ 0 h 272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1333"/>
                        <a:gd name="T166" fmla="*/ 0 h 2726"/>
                        <a:gd name="T167" fmla="*/ 1333 w 1333"/>
                        <a:gd name="T168" fmla="*/ 2726 h 272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1333" h="2726">
                          <a:moveTo>
                            <a:pt x="1333" y="0"/>
                          </a:moveTo>
                          <a:lnTo>
                            <a:pt x="1333" y="2550"/>
                          </a:lnTo>
                          <a:lnTo>
                            <a:pt x="1320" y="2580"/>
                          </a:lnTo>
                          <a:lnTo>
                            <a:pt x="1297" y="2608"/>
                          </a:lnTo>
                          <a:lnTo>
                            <a:pt x="1265" y="2628"/>
                          </a:lnTo>
                          <a:lnTo>
                            <a:pt x="1219" y="2651"/>
                          </a:lnTo>
                          <a:lnTo>
                            <a:pt x="1165" y="2669"/>
                          </a:lnTo>
                          <a:lnTo>
                            <a:pt x="1099" y="2685"/>
                          </a:lnTo>
                          <a:lnTo>
                            <a:pt x="1014" y="2700"/>
                          </a:lnTo>
                          <a:lnTo>
                            <a:pt x="929" y="2713"/>
                          </a:lnTo>
                          <a:lnTo>
                            <a:pt x="839" y="2721"/>
                          </a:lnTo>
                          <a:lnTo>
                            <a:pt x="755" y="2724"/>
                          </a:lnTo>
                          <a:lnTo>
                            <a:pt x="670" y="2726"/>
                          </a:lnTo>
                          <a:lnTo>
                            <a:pt x="585" y="2726"/>
                          </a:lnTo>
                          <a:lnTo>
                            <a:pt x="495" y="2721"/>
                          </a:lnTo>
                          <a:lnTo>
                            <a:pt x="417" y="2713"/>
                          </a:lnTo>
                          <a:lnTo>
                            <a:pt x="345" y="2703"/>
                          </a:lnTo>
                          <a:lnTo>
                            <a:pt x="277" y="2693"/>
                          </a:lnTo>
                          <a:lnTo>
                            <a:pt x="220" y="2680"/>
                          </a:lnTo>
                          <a:lnTo>
                            <a:pt x="152" y="2664"/>
                          </a:lnTo>
                          <a:lnTo>
                            <a:pt x="96" y="2644"/>
                          </a:lnTo>
                          <a:lnTo>
                            <a:pt x="51" y="2618"/>
                          </a:lnTo>
                          <a:lnTo>
                            <a:pt x="16" y="2589"/>
                          </a:lnTo>
                          <a:lnTo>
                            <a:pt x="3" y="2555"/>
                          </a:lnTo>
                          <a:lnTo>
                            <a:pt x="3" y="2523"/>
                          </a:lnTo>
                          <a:lnTo>
                            <a:pt x="0" y="0"/>
                          </a:lnTo>
                          <a:lnTo>
                            <a:pt x="13" y="31"/>
                          </a:lnTo>
                          <a:lnTo>
                            <a:pt x="41" y="53"/>
                          </a:lnTo>
                          <a:lnTo>
                            <a:pt x="76" y="77"/>
                          </a:lnTo>
                          <a:lnTo>
                            <a:pt x="116" y="91"/>
                          </a:lnTo>
                          <a:lnTo>
                            <a:pt x="156" y="106"/>
                          </a:lnTo>
                          <a:lnTo>
                            <a:pt x="195" y="118"/>
                          </a:lnTo>
                          <a:lnTo>
                            <a:pt x="246" y="128"/>
                          </a:lnTo>
                          <a:lnTo>
                            <a:pt x="295" y="138"/>
                          </a:lnTo>
                          <a:lnTo>
                            <a:pt x="345" y="147"/>
                          </a:lnTo>
                          <a:lnTo>
                            <a:pt x="410" y="157"/>
                          </a:lnTo>
                          <a:lnTo>
                            <a:pt x="475" y="162"/>
                          </a:lnTo>
                          <a:lnTo>
                            <a:pt x="535" y="167"/>
                          </a:lnTo>
                          <a:lnTo>
                            <a:pt x="575" y="167"/>
                          </a:lnTo>
                          <a:lnTo>
                            <a:pt x="619" y="168"/>
                          </a:lnTo>
                          <a:lnTo>
                            <a:pt x="670" y="168"/>
                          </a:lnTo>
                          <a:lnTo>
                            <a:pt x="714" y="168"/>
                          </a:lnTo>
                          <a:lnTo>
                            <a:pt x="769" y="167"/>
                          </a:lnTo>
                          <a:lnTo>
                            <a:pt x="839" y="162"/>
                          </a:lnTo>
                          <a:lnTo>
                            <a:pt x="885" y="158"/>
                          </a:lnTo>
                          <a:lnTo>
                            <a:pt x="939" y="153"/>
                          </a:lnTo>
                          <a:lnTo>
                            <a:pt x="1006" y="146"/>
                          </a:lnTo>
                          <a:lnTo>
                            <a:pt x="1074" y="133"/>
                          </a:lnTo>
                          <a:lnTo>
                            <a:pt x="1139" y="118"/>
                          </a:lnTo>
                          <a:lnTo>
                            <a:pt x="1193" y="101"/>
                          </a:lnTo>
                          <a:lnTo>
                            <a:pt x="1244" y="83"/>
                          </a:lnTo>
                          <a:lnTo>
                            <a:pt x="1284" y="62"/>
                          </a:lnTo>
                          <a:lnTo>
                            <a:pt x="1309" y="46"/>
                          </a:lnTo>
                          <a:lnTo>
                            <a:pt x="1323" y="26"/>
                          </a:lnTo>
                          <a:lnTo>
                            <a:pt x="1333" y="0"/>
                          </a:lnTo>
                          <a:close/>
                        </a:path>
                      </a:pathLst>
                    </a:custGeom>
                    <a:solidFill>
                      <a:srgbClr val="804000"/>
                    </a:solidFill>
                    <a:ln w="6350">
                      <a:solidFill>
                        <a:srgbClr val="201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1512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3700" y="914"/>
                    <a:ext cx="393" cy="156"/>
                    <a:chOff x="3700" y="914"/>
                    <a:chExt cx="393" cy="156"/>
                  </a:xfrm>
                </p:grpSpPr>
                <p:grpSp>
                  <p:nvGrpSpPr>
                    <p:cNvPr id="11513" name="Group 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0" y="914"/>
                      <a:ext cx="393" cy="156"/>
                      <a:chOff x="3700" y="914"/>
                      <a:chExt cx="393" cy="156"/>
                    </a:xfrm>
                  </p:grpSpPr>
                  <p:sp>
                    <p:nvSpPr>
                      <p:cNvPr id="11542" name="Oval 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02" y="914"/>
                        <a:ext cx="391" cy="4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43" name="Freeform 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00" y="937"/>
                        <a:ext cx="392" cy="133"/>
                      </a:xfrm>
                      <a:custGeom>
                        <a:avLst/>
                        <a:gdLst>
                          <a:gd name="T0" fmla="*/ 1568 w 1568"/>
                          <a:gd name="T1" fmla="*/ 2 h 535"/>
                          <a:gd name="T2" fmla="*/ 1568 w 1568"/>
                          <a:gd name="T3" fmla="*/ 358 h 535"/>
                          <a:gd name="T4" fmla="*/ 1552 w 1568"/>
                          <a:gd name="T5" fmla="*/ 388 h 535"/>
                          <a:gd name="T6" fmla="*/ 1524 w 1568"/>
                          <a:gd name="T7" fmla="*/ 416 h 535"/>
                          <a:gd name="T8" fmla="*/ 1488 w 1568"/>
                          <a:gd name="T9" fmla="*/ 436 h 535"/>
                          <a:gd name="T10" fmla="*/ 1433 w 1568"/>
                          <a:gd name="T11" fmla="*/ 460 h 535"/>
                          <a:gd name="T12" fmla="*/ 1369 w 1568"/>
                          <a:gd name="T13" fmla="*/ 478 h 535"/>
                          <a:gd name="T14" fmla="*/ 1291 w 1568"/>
                          <a:gd name="T15" fmla="*/ 495 h 535"/>
                          <a:gd name="T16" fmla="*/ 1192 w 1568"/>
                          <a:gd name="T17" fmla="*/ 510 h 535"/>
                          <a:gd name="T18" fmla="*/ 1092 w 1568"/>
                          <a:gd name="T19" fmla="*/ 523 h 535"/>
                          <a:gd name="T20" fmla="*/ 986 w 1568"/>
                          <a:gd name="T21" fmla="*/ 531 h 535"/>
                          <a:gd name="T22" fmla="*/ 887 w 1568"/>
                          <a:gd name="T23" fmla="*/ 534 h 535"/>
                          <a:gd name="T24" fmla="*/ 787 w 1568"/>
                          <a:gd name="T25" fmla="*/ 535 h 535"/>
                          <a:gd name="T26" fmla="*/ 688 w 1568"/>
                          <a:gd name="T27" fmla="*/ 535 h 535"/>
                          <a:gd name="T28" fmla="*/ 581 w 1568"/>
                          <a:gd name="T29" fmla="*/ 531 h 535"/>
                          <a:gd name="T30" fmla="*/ 489 w 1568"/>
                          <a:gd name="T31" fmla="*/ 523 h 535"/>
                          <a:gd name="T32" fmla="*/ 404 w 1568"/>
                          <a:gd name="T33" fmla="*/ 513 h 535"/>
                          <a:gd name="T34" fmla="*/ 325 w 1568"/>
                          <a:gd name="T35" fmla="*/ 503 h 535"/>
                          <a:gd name="T36" fmla="*/ 258 w 1568"/>
                          <a:gd name="T37" fmla="*/ 490 h 535"/>
                          <a:gd name="T38" fmla="*/ 178 w 1568"/>
                          <a:gd name="T39" fmla="*/ 473 h 535"/>
                          <a:gd name="T40" fmla="*/ 112 w 1568"/>
                          <a:gd name="T41" fmla="*/ 454 h 535"/>
                          <a:gd name="T42" fmla="*/ 59 w 1568"/>
                          <a:gd name="T43" fmla="*/ 426 h 535"/>
                          <a:gd name="T44" fmla="*/ 17 w 1568"/>
                          <a:gd name="T45" fmla="*/ 397 h 535"/>
                          <a:gd name="T46" fmla="*/ 2 w 1568"/>
                          <a:gd name="T47" fmla="*/ 363 h 535"/>
                          <a:gd name="T48" fmla="*/ 2 w 1568"/>
                          <a:gd name="T49" fmla="*/ 331 h 535"/>
                          <a:gd name="T50" fmla="*/ 0 w 1568"/>
                          <a:gd name="T51" fmla="*/ 0 h 535"/>
                          <a:gd name="T52" fmla="*/ 17 w 1568"/>
                          <a:gd name="T53" fmla="*/ 11 h 535"/>
                          <a:gd name="T54" fmla="*/ 52 w 1568"/>
                          <a:gd name="T55" fmla="*/ 27 h 535"/>
                          <a:gd name="T56" fmla="*/ 101 w 1568"/>
                          <a:gd name="T57" fmla="*/ 40 h 535"/>
                          <a:gd name="T58" fmla="*/ 157 w 1568"/>
                          <a:gd name="T59" fmla="*/ 50 h 535"/>
                          <a:gd name="T60" fmla="*/ 218 w 1568"/>
                          <a:gd name="T61" fmla="*/ 57 h 535"/>
                          <a:gd name="T62" fmla="*/ 288 w 1568"/>
                          <a:gd name="T63" fmla="*/ 65 h 535"/>
                          <a:gd name="T64" fmla="*/ 367 w 1568"/>
                          <a:gd name="T65" fmla="*/ 72 h 535"/>
                          <a:gd name="T66" fmla="*/ 446 w 1568"/>
                          <a:gd name="T67" fmla="*/ 77 h 535"/>
                          <a:gd name="T68" fmla="*/ 521 w 1568"/>
                          <a:gd name="T69" fmla="*/ 80 h 535"/>
                          <a:gd name="T70" fmla="*/ 581 w 1568"/>
                          <a:gd name="T71" fmla="*/ 82 h 535"/>
                          <a:gd name="T72" fmla="*/ 662 w 1568"/>
                          <a:gd name="T73" fmla="*/ 86 h 535"/>
                          <a:gd name="T74" fmla="*/ 740 w 1568"/>
                          <a:gd name="T75" fmla="*/ 86 h 535"/>
                          <a:gd name="T76" fmla="*/ 805 w 1568"/>
                          <a:gd name="T77" fmla="*/ 86 h 535"/>
                          <a:gd name="T78" fmla="*/ 867 w 1568"/>
                          <a:gd name="T79" fmla="*/ 86 h 535"/>
                          <a:gd name="T80" fmla="*/ 914 w 1568"/>
                          <a:gd name="T81" fmla="*/ 86 h 535"/>
                          <a:gd name="T82" fmla="*/ 973 w 1568"/>
                          <a:gd name="T83" fmla="*/ 82 h 535"/>
                          <a:gd name="T84" fmla="*/ 1030 w 1568"/>
                          <a:gd name="T85" fmla="*/ 80 h 535"/>
                          <a:gd name="T86" fmla="*/ 1095 w 1568"/>
                          <a:gd name="T87" fmla="*/ 80 h 535"/>
                          <a:gd name="T88" fmla="*/ 1155 w 1568"/>
                          <a:gd name="T89" fmla="*/ 75 h 535"/>
                          <a:gd name="T90" fmla="*/ 1213 w 1568"/>
                          <a:gd name="T91" fmla="*/ 70 h 535"/>
                          <a:gd name="T92" fmla="*/ 1275 w 1568"/>
                          <a:gd name="T93" fmla="*/ 67 h 535"/>
                          <a:gd name="T94" fmla="*/ 1335 w 1568"/>
                          <a:gd name="T95" fmla="*/ 60 h 535"/>
                          <a:gd name="T96" fmla="*/ 1395 w 1568"/>
                          <a:gd name="T97" fmla="*/ 55 h 535"/>
                          <a:gd name="T98" fmla="*/ 1453 w 1568"/>
                          <a:gd name="T99" fmla="*/ 45 h 535"/>
                          <a:gd name="T100" fmla="*/ 1508 w 1568"/>
                          <a:gd name="T101" fmla="*/ 35 h 535"/>
                          <a:gd name="T102" fmla="*/ 1546 w 1568"/>
                          <a:gd name="T103" fmla="*/ 21 h 535"/>
                          <a:gd name="T104" fmla="*/ 1568 w 1568"/>
                          <a:gd name="T105" fmla="*/ 2 h 535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w 1568"/>
                          <a:gd name="T160" fmla="*/ 0 h 535"/>
                          <a:gd name="T161" fmla="*/ 1568 w 1568"/>
                          <a:gd name="T162" fmla="*/ 535 h 535"/>
                        </a:gdLst>
                        <a:ahLst/>
                        <a:cxnLst>
                          <a:cxn ang="T106">
                            <a:pos x="T0" y="T1"/>
                          </a:cxn>
                          <a:cxn ang="T107">
                            <a:pos x="T2" y="T3"/>
                          </a:cxn>
                          <a:cxn ang="T108">
                            <a:pos x="T4" y="T5"/>
                          </a:cxn>
                          <a:cxn ang="T109">
                            <a:pos x="T6" y="T7"/>
                          </a:cxn>
                          <a:cxn ang="T110">
                            <a:pos x="T8" y="T9"/>
                          </a:cxn>
                          <a:cxn ang="T111">
                            <a:pos x="T10" y="T11"/>
                          </a:cxn>
                          <a:cxn ang="T112">
                            <a:pos x="T12" y="T13"/>
                          </a:cxn>
                          <a:cxn ang="T113">
                            <a:pos x="T14" y="T15"/>
                          </a:cxn>
                          <a:cxn ang="T114">
                            <a:pos x="T16" y="T17"/>
                          </a:cxn>
                          <a:cxn ang="T115">
                            <a:pos x="T18" y="T19"/>
                          </a:cxn>
                          <a:cxn ang="T116">
                            <a:pos x="T20" y="T21"/>
                          </a:cxn>
                          <a:cxn ang="T117">
                            <a:pos x="T22" y="T23"/>
                          </a:cxn>
                          <a:cxn ang="T118">
                            <a:pos x="T24" y="T25"/>
                          </a:cxn>
                          <a:cxn ang="T119">
                            <a:pos x="T26" y="T27"/>
                          </a:cxn>
                          <a:cxn ang="T120">
                            <a:pos x="T28" y="T29"/>
                          </a:cxn>
                          <a:cxn ang="T121">
                            <a:pos x="T30" y="T31"/>
                          </a:cxn>
                          <a:cxn ang="T122">
                            <a:pos x="T32" y="T33"/>
                          </a:cxn>
                          <a:cxn ang="T123">
                            <a:pos x="T34" y="T35"/>
                          </a:cxn>
                          <a:cxn ang="T124">
                            <a:pos x="T36" y="T37"/>
                          </a:cxn>
                          <a:cxn ang="T125">
                            <a:pos x="T38" y="T39"/>
                          </a:cxn>
                          <a:cxn ang="T126">
                            <a:pos x="T40" y="T41"/>
                          </a:cxn>
                          <a:cxn ang="T127">
                            <a:pos x="T42" y="T43"/>
                          </a:cxn>
                          <a:cxn ang="T128">
                            <a:pos x="T44" y="T45"/>
                          </a:cxn>
                          <a:cxn ang="T129">
                            <a:pos x="T46" y="T47"/>
                          </a:cxn>
                          <a:cxn ang="T130">
                            <a:pos x="T48" y="T49"/>
                          </a:cxn>
                          <a:cxn ang="T131">
                            <a:pos x="T50" y="T51"/>
                          </a:cxn>
                          <a:cxn ang="T132">
                            <a:pos x="T52" y="T53"/>
                          </a:cxn>
                          <a:cxn ang="T133">
                            <a:pos x="T54" y="T55"/>
                          </a:cxn>
                          <a:cxn ang="T134">
                            <a:pos x="T56" y="T57"/>
                          </a:cxn>
                          <a:cxn ang="T135">
                            <a:pos x="T58" y="T59"/>
                          </a:cxn>
                          <a:cxn ang="T136">
                            <a:pos x="T60" y="T61"/>
                          </a:cxn>
                          <a:cxn ang="T137">
                            <a:pos x="T62" y="T63"/>
                          </a:cxn>
                          <a:cxn ang="T138">
                            <a:pos x="T64" y="T65"/>
                          </a:cxn>
                          <a:cxn ang="T139">
                            <a:pos x="T66" y="T67"/>
                          </a:cxn>
                          <a:cxn ang="T140">
                            <a:pos x="T68" y="T69"/>
                          </a:cxn>
                          <a:cxn ang="T141">
                            <a:pos x="T70" y="T71"/>
                          </a:cxn>
                          <a:cxn ang="T142">
                            <a:pos x="T72" y="T73"/>
                          </a:cxn>
                          <a:cxn ang="T143">
                            <a:pos x="T74" y="T75"/>
                          </a:cxn>
                          <a:cxn ang="T144">
                            <a:pos x="T76" y="T77"/>
                          </a:cxn>
                          <a:cxn ang="T145">
                            <a:pos x="T78" y="T79"/>
                          </a:cxn>
                          <a:cxn ang="T146">
                            <a:pos x="T80" y="T81"/>
                          </a:cxn>
                          <a:cxn ang="T147">
                            <a:pos x="T82" y="T83"/>
                          </a:cxn>
                          <a:cxn ang="T148">
                            <a:pos x="T84" y="T85"/>
                          </a:cxn>
                          <a:cxn ang="T149">
                            <a:pos x="T86" y="T87"/>
                          </a:cxn>
                          <a:cxn ang="T150">
                            <a:pos x="T88" y="T89"/>
                          </a:cxn>
                          <a:cxn ang="T151">
                            <a:pos x="T90" y="T91"/>
                          </a:cxn>
                          <a:cxn ang="T152">
                            <a:pos x="T92" y="T93"/>
                          </a:cxn>
                          <a:cxn ang="T153">
                            <a:pos x="T94" y="T95"/>
                          </a:cxn>
                          <a:cxn ang="T154">
                            <a:pos x="T96" y="T97"/>
                          </a:cxn>
                          <a:cxn ang="T155">
                            <a:pos x="T98" y="T99"/>
                          </a:cxn>
                          <a:cxn ang="T156">
                            <a:pos x="T100" y="T101"/>
                          </a:cxn>
                          <a:cxn ang="T157">
                            <a:pos x="T102" y="T103"/>
                          </a:cxn>
                          <a:cxn ang="T158">
                            <a:pos x="T104" y="T105"/>
                          </a:cxn>
                        </a:cxnLst>
                        <a:rect l="T159" t="T160" r="T161" b="T162"/>
                        <a:pathLst>
                          <a:path w="1568" h="535">
                            <a:moveTo>
                              <a:pt x="1568" y="2"/>
                            </a:moveTo>
                            <a:lnTo>
                              <a:pt x="1568" y="358"/>
                            </a:lnTo>
                            <a:lnTo>
                              <a:pt x="1552" y="388"/>
                            </a:lnTo>
                            <a:lnTo>
                              <a:pt x="1524" y="416"/>
                            </a:lnTo>
                            <a:lnTo>
                              <a:pt x="1488" y="436"/>
                            </a:lnTo>
                            <a:lnTo>
                              <a:pt x="1433" y="460"/>
                            </a:lnTo>
                            <a:lnTo>
                              <a:pt x="1369" y="478"/>
                            </a:lnTo>
                            <a:lnTo>
                              <a:pt x="1291" y="495"/>
                            </a:lnTo>
                            <a:lnTo>
                              <a:pt x="1192" y="510"/>
                            </a:lnTo>
                            <a:lnTo>
                              <a:pt x="1092" y="523"/>
                            </a:lnTo>
                            <a:lnTo>
                              <a:pt x="986" y="531"/>
                            </a:lnTo>
                            <a:lnTo>
                              <a:pt x="887" y="534"/>
                            </a:lnTo>
                            <a:lnTo>
                              <a:pt x="787" y="535"/>
                            </a:lnTo>
                            <a:lnTo>
                              <a:pt x="688" y="535"/>
                            </a:lnTo>
                            <a:lnTo>
                              <a:pt x="581" y="531"/>
                            </a:lnTo>
                            <a:lnTo>
                              <a:pt x="489" y="523"/>
                            </a:lnTo>
                            <a:lnTo>
                              <a:pt x="404" y="513"/>
                            </a:lnTo>
                            <a:lnTo>
                              <a:pt x="325" y="503"/>
                            </a:lnTo>
                            <a:lnTo>
                              <a:pt x="258" y="490"/>
                            </a:lnTo>
                            <a:lnTo>
                              <a:pt x="178" y="473"/>
                            </a:lnTo>
                            <a:lnTo>
                              <a:pt x="112" y="454"/>
                            </a:lnTo>
                            <a:lnTo>
                              <a:pt x="59" y="426"/>
                            </a:lnTo>
                            <a:lnTo>
                              <a:pt x="17" y="397"/>
                            </a:lnTo>
                            <a:lnTo>
                              <a:pt x="2" y="363"/>
                            </a:lnTo>
                            <a:lnTo>
                              <a:pt x="2" y="331"/>
                            </a:lnTo>
                            <a:lnTo>
                              <a:pt x="0" y="0"/>
                            </a:lnTo>
                            <a:lnTo>
                              <a:pt x="17" y="11"/>
                            </a:lnTo>
                            <a:lnTo>
                              <a:pt x="52" y="27"/>
                            </a:lnTo>
                            <a:lnTo>
                              <a:pt x="101" y="40"/>
                            </a:lnTo>
                            <a:lnTo>
                              <a:pt x="157" y="50"/>
                            </a:lnTo>
                            <a:lnTo>
                              <a:pt x="218" y="57"/>
                            </a:lnTo>
                            <a:lnTo>
                              <a:pt x="288" y="65"/>
                            </a:lnTo>
                            <a:lnTo>
                              <a:pt x="367" y="72"/>
                            </a:lnTo>
                            <a:lnTo>
                              <a:pt x="446" y="77"/>
                            </a:lnTo>
                            <a:lnTo>
                              <a:pt x="521" y="80"/>
                            </a:lnTo>
                            <a:lnTo>
                              <a:pt x="581" y="82"/>
                            </a:lnTo>
                            <a:lnTo>
                              <a:pt x="662" y="86"/>
                            </a:lnTo>
                            <a:lnTo>
                              <a:pt x="740" y="86"/>
                            </a:lnTo>
                            <a:lnTo>
                              <a:pt x="805" y="86"/>
                            </a:lnTo>
                            <a:lnTo>
                              <a:pt x="867" y="86"/>
                            </a:lnTo>
                            <a:lnTo>
                              <a:pt x="914" y="86"/>
                            </a:lnTo>
                            <a:lnTo>
                              <a:pt x="973" y="82"/>
                            </a:lnTo>
                            <a:lnTo>
                              <a:pt x="1030" y="80"/>
                            </a:lnTo>
                            <a:lnTo>
                              <a:pt x="1095" y="80"/>
                            </a:lnTo>
                            <a:lnTo>
                              <a:pt x="1155" y="75"/>
                            </a:lnTo>
                            <a:lnTo>
                              <a:pt x="1213" y="70"/>
                            </a:lnTo>
                            <a:lnTo>
                              <a:pt x="1275" y="67"/>
                            </a:lnTo>
                            <a:lnTo>
                              <a:pt x="1335" y="60"/>
                            </a:lnTo>
                            <a:lnTo>
                              <a:pt x="1395" y="55"/>
                            </a:lnTo>
                            <a:lnTo>
                              <a:pt x="1453" y="45"/>
                            </a:lnTo>
                            <a:lnTo>
                              <a:pt x="1508" y="35"/>
                            </a:lnTo>
                            <a:lnTo>
                              <a:pt x="1546" y="21"/>
                            </a:lnTo>
                            <a:lnTo>
                              <a:pt x="1568" y="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11514" name="Group 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5" y="947"/>
                      <a:ext cx="381" cy="120"/>
                      <a:chOff x="3705" y="947"/>
                      <a:chExt cx="381" cy="120"/>
                    </a:xfrm>
                  </p:grpSpPr>
                  <p:sp>
                    <p:nvSpPr>
                      <p:cNvPr id="11515" name="Line 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05" y="947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16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1" y="950"/>
                        <a:ext cx="1" cy="84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17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9" y="952"/>
                        <a:ext cx="1" cy="8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18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27" y="954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19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37" y="957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0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47" y="959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1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59" y="962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2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73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3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88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4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04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5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22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6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42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7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67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8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94" y="969"/>
                        <a:ext cx="1" cy="9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9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85" y="948"/>
                        <a:ext cx="1" cy="8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0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9" y="952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1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1" y="955"/>
                        <a:ext cx="1" cy="8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2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063" y="957"/>
                        <a:ext cx="1" cy="8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3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4" y="958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4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4" y="960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5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31" y="963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6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17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7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2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8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86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9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8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40" name="Line 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48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41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23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507" name="Group 52"/>
                <p:cNvGrpSpPr>
                  <a:grpSpLocks/>
                </p:cNvGrpSpPr>
                <p:nvPr/>
              </p:nvGrpSpPr>
              <p:grpSpPr bwMode="auto">
                <a:xfrm>
                  <a:off x="3727" y="1096"/>
                  <a:ext cx="334" cy="537"/>
                  <a:chOff x="3727" y="1096"/>
                  <a:chExt cx="334" cy="537"/>
                </a:xfrm>
              </p:grpSpPr>
              <p:sp>
                <p:nvSpPr>
                  <p:cNvPr id="11509" name="Freeform 53"/>
                  <p:cNvSpPr>
                    <a:spLocks/>
                  </p:cNvSpPr>
                  <p:nvPr/>
                </p:nvSpPr>
                <p:spPr bwMode="auto">
                  <a:xfrm>
                    <a:off x="3727" y="1098"/>
                    <a:ext cx="334" cy="535"/>
                  </a:xfrm>
                  <a:custGeom>
                    <a:avLst/>
                    <a:gdLst>
                      <a:gd name="T0" fmla="*/ 1332 w 1333"/>
                      <a:gd name="T1" fmla="*/ 5 h 2139"/>
                      <a:gd name="T2" fmla="*/ 1333 w 1333"/>
                      <a:gd name="T3" fmla="*/ 1964 h 2139"/>
                      <a:gd name="T4" fmla="*/ 1320 w 1333"/>
                      <a:gd name="T5" fmla="*/ 1994 h 2139"/>
                      <a:gd name="T6" fmla="*/ 1297 w 1333"/>
                      <a:gd name="T7" fmla="*/ 2023 h 2139"/>
                      <a:gd name="T8" fmla="*/ 1265 w 1333"/>
                      <a:gd name="T9" fmla="*/ 2043 h 2139"/>
                      <a:gd name="T10" fmla="*/ 1219 w 1333"/>
                      <a:gd name="T11" fmla="*/ 2064 h 2139"/>
                      <a:gd name="T12" fmla="*/ 1165 w 1333"/>
                      <a:gd name="T13" fmla="*/ 2083 h 2139"/>
                      <a:gd name="T14" fmla="*/ 1099 w 1333"/>
                      <a:gd name="T15" fmla="*/ 2100 h 2139"/>
                      <a:gd name="T16" fmla="*/ 1014 w 1333"/>
                      <a:gd name="T17" fmla="*/ 2115 h 2139"/>
                      <a:gd name="T18" fmla="*/ 929 w 1333"/>
                      <a:gd name="T19" fmla="*/ 2128 h 2139"/>
                      <a:gd name="T20" fmla="*/ 839 w 1333"/>
                      <a:gd name="T21" fmla="*/ 2134 h 2139"/>
                      <a:gd name="T22" fmla="*/ 755 w 1333"/>
                      <a:gd name="T23" fmla="*/ 2138 h 2139"/>
                      <a:gd name="T24" fmla="*/ 670 w 1333"/>
                      <a:gd name="T25" fmla="*/ 2139 h 2139"/>
                      <a:gd name="T26" fmla="*/ 585 w 1333"/>
                      <a:gd name="T27" fmla="*/ 2139 h 2139"/>
                      <a:gd name="T28" fmla="*/ 495 w 1333"/>
                      <a:gd name="T29" fmla="*/ 2134 h 2139"/>
                      <a:gd name="T30" fmla="*/ 417 w 1333"/>
                      <a:gd name="T31" fmla="*/ 2128 h 2139"/>
                      <a:gd name="T32" fmla="*/ 345 w 1333"/>
                      <a:gd name="T33" fmla="*/ 2118 h 2139"/>
                      <a:gd name="T34" fmla="*/ 277 w 1333"/>
                      <a:gd name="T35" fmla="*/ 2108 h 2139"/>
                      <a:gd name="T36" fmla="*/ 220 w 1333"/>
                      <a:gd name="T37" fmla="*/ 2095 h 2139"/>
                      <a:gd name="T38" fmla="*/ 152 w 1333"/>
                      <a:gd name="T39" fmla="*/ 2077 h 2139"/>
                      <a:gd name="T40" fmla="*/ 96 w 1333"/>
                      <a:gd name="T41" fmla="*/ 2058 h 2139"/>
                      <a:gd name="T42" fmla="*/ 51 w 1333"/>
                      <a:gd name="T43" fmla="*/ 2033 h 2139"/>
                      <a:gd name="T44" fmla="*/ 16 w 1333"/>
                      <a:gd name="T45" fmla="*/ 2002 h 2139"/>
                      <a:gd name="T46" fmla="*/ 3 w 1333"/>
                      <a:gd name="T47" fmla="*/ 1969 h 2139"/>
                      <a:gd name="T48" fmla="*/ 3 w 1333"/>
                      <a:gd name="T49" fmla="*/ 1938 h 2139"/>
                      <a:gd name="T50" fmla="*/ 0 w 1333"/>
                      <a:gd name="T51" fmla="*/ 0 h 2139"/>
                      <a:gd name="T52" fmla="*/ 16 w 1333"/>
                      <a:gd name="T53" fmla="*/ 36 h 2139"/>
                      <a:gd name="T54" fmla="*/ 36 w 1333"/>
                      <a:gd name="T55" fmla="*/ 57 h 2139"/>
                      <a:gd name="T56" fmla="*/ 65 w 1333"/>
                      <a:gd name="T57" fmla="*/ 77 h 2139"/>
                      <a:gd name="T58" fmla="*/ 111 w 1333"/>
                      <a:gd name="T59" fmla="*/ 101 h 2139"/>
                      <a:gd name="T60" fmla="*/ 150 w 1333"/>
                      <a:gd name="T61" fmla="*/ 116 h 2139"/>
                      <a:gd name="T62" fmla="*/ 222 w 1333"/>
                      <a:gd name="T63" fmla="*/ 137 h 2139"/>
                      <a:gd name="T64" fmla="*/ 285 w 1333"/>
                      <a:gd name="T65" fmla="*/ 150 h 2139"/>
                      <a:gd name="T66" fmla="*/ 355 w 1333"/>
                      <a:gd name="T67" fmla="*/ 162 h 2139"/>
                      <a:gd name="T68" fmla="*/ 420 w 1333"/>
                      <a:gd name="T69" fmla="*/ 170 h 2139"/>
                      <a:gd name="T70" fmla="*/ 492 w 1333"/>
                      <a:gd name="T71" fmla="*/ 178 h 2139"/>
                      <a:gd name="T72" fmla="*/ 560 w 1333"/>
                      <a:gd name="T73" fmla="*/ 181 h 2139"/>
                      <a:gd name="T74" fmla="*/ 624 w 1333"/>
                      <a:gd name="T75" fmla="*/ 186 h 2139"/>
                      <a:gd name="T76" fmla="*/ 689 w 1333"/>
                      <a:gd name="T77" fmla="*/ 186 h 2139"/>
                      <a:gd name="T78" fmla="*/ 738 w 1333"/>
                      <a:gd name="T79" fmla="*/ 186 h 2139"/>
                      <a:gd name="T80" fmla="*/ 792 w 1333"/>
                      <a:gd name="T81" fmla="*/ 183 h 2139"/>
                      <a:gd name="T82" fmla="*/ 849 w 1333"/>
                      <a:gd name="T83" fmla="*/ 181 h 2139"/>
                      <a:gd name="T84" fmla="*/ 908 w 1333"/>
                      <a:gd name="T85" fmla="*/ 176 h 2139"/>
                      <a:gd name="T86" fmla="*/ 970 w 1333"/>
                      <a:gd name="T87" fmla="*/ 167 h 2139"/>
                      <a:gd name="T88" fmla="*/ 1014 w 1333"/>
                      <a:gd name="T89" fmla="*/ 160 h 2139"/>
                      <a:gd name="T90" fmla="*/ 1063 w 1333"/>
                      <a:gd name="T91" fmla="*/ 152 h 2139"/>
                      <a:gd name="T92" fmla="*/ 1117 w 1333"/>
                      <a:gd name="T93" fmla="*/ 140 h 2139"/>
                      <a:gd name="T94" fmla="*/ 1167 w 1333"/>
                      <a:gd name="T95" fmla="*/ 127 h 2139"/>
                      <a:gd name="T96" fmla="*/ 1204 w 1333"/>
                      <a:gd name="T97" fmla="*/ 116 h 2139"/>
                      <a:gd name="T98" fmla="*/ 1242 w 1333"/>
                      <a:gd name="T99" fmla="*/ 101 h 2139"/>
                      <a:gd name="T100" fmla="*/ 1282 w 1333"/>
                      <a:gd name="T101" fmla="*/ 80 h 2139"/>
                      <a:gd name="T102" fmla="*/ 1312 w 1333"/>
                      <a:gd name="T103" fmla="*/ 57 h 2139"/>
                      <a:gd name="T104" fmla="*/ 1327 w 1333"/>
                      <a:gd name="T105" fmla="*/ 31 h 2139"/>
                      <a:gd name="T106" fmla="*/ 1332 w 1333"/>
                      <a:gd name="T107" fmla="*/ 5 h 2139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333"/>
                      <a:gd name="T163" fmla="*/ 0 h 2139"/>
                      <a:gd name="T164" fmla="*/ 1333 w 1333"/>
                      <a:gd name="T165" fmla="*/ 2139 h 2139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333" h="2139">
                        <a:moveTo>
                          <a:pt x="1332" y="5"/>
                        </a:moveTo>
                        <a:lnTo>
                          <a:pt x="1333" y="1964"/>
                        </a:lnTo>
                        <a:lnTo>
                          <a:pt x="1320" y="1994"/>
                        </a:lnTo>
                        <a:lnTo>
                          <a:pt x="1297" y="2023"/>
                        </a:lnTo>
                        <a:lnTo>
                          <a:pt x="1265" y="2043"/>
                        </a:lnTo>
                        <a:lnTo>
                          <a:pt x="1219" y="2064"/>
                        </a:lnTo>
                        <a:lnTo>
                          <a:pt x="1165" y="2083"/>
                        </a:lnTo>
                        <a:lnTo>
                          <a:pt x="1099" y="2100"/>
                        </a:lnTo>
                        <a:lnTo>
                          <a:pt x="1014" y="2115"/>
                        </a:lnTo>
                        <a:lnTo>
                          <a:pt x="929" y="2128"/>
                        </a:lnTo>
                        <a:lnTo>
                          <a:pt x="839" y="2134"/>
                        </a:lnTo>
                        <a:lnTo>
                          <a:pt x="755" y="2138"/>
                        </a:lnTo>
                        <a:lnTo>
                          <a:pt x="670" y="2139"/>
                        </a:lnTo>
                        <a:lnTo>
                          <a:pt x="585" y="2139"/>
                        </a:lnTo>
                        <a:lnTo>
                          <a:pt x="495" y="2134"/>
                        </a:lnTo>
                        <a:lnTo>
                          <a:pt x="417" y="2128"/>
                        </a:lnTo>
                        <a:lnTo>
                          <a:pt x="345" y="2118"/>
                        </a:lnTo>
                        <a:lnTo>
                          <a:pt x="277" y="2108"/>
                        </a:lnTo>
                        <a:lnTo>
                          <a:pt x="220" y="2095"/>
                        </a:lnTo>
                        <a:lnTo>
                          <a:pt x="152" y="2077"/>
                        </a:lnTo>
                        <a:lnTo>
                          <a:pt x="96" y="2058"/>
                        </a:lnTo>
                        <a:lnTo>
                          <a:pt x="51" y="2033"/>
                        </a:lnTo>
                        <a:lnTo>
                          <a:pt x="16" y="2002"/>
                        </a:lnTo>
                        <a:lnTo>
                          <a:pt x="3" y="1969"/>
                        </a:lnTo>
                        <a:lnTo>
                          <a:pt x="3" y="1938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1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8"/>
                        </a:lnTo>
                        <a:lnTo>
                          <a:pt x="560" y="181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1"/>
                        </a:lnTo>
                        <a:lnTo>
                          <a:pt x="908" y="176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0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1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1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510" name="Freeform 54"/>
                  <p:cNvSpPr>
                    <a:spLocks/>
                  </p:cNvSpPr>
                  <p:nvPr/>
                </p:nvSpPr>
                <p:spPr bwMode="auto">
                  <a:xfrm>
                    <a:off x="3727" y="1096"/>
                    <a:ext cx="334" cy="137"/>
                  </a:xfrm>
                  <a:custGeom>
                    <a:avLst/>
                    <a:gdLst>
                      <a:gd name="T0" fmla="*/ 1332 w 1332"/>
                      <a:gd name="T1" fmla="*/ 5 h 550"/>
                      <a:gd name="T2" fmla="*/ 1332 w 1332"/>
                      <a:gd name="T3" fmla="*/ 360 h 550"/>
                      <a:gd name="T4" fmla="*/ 1332 w 1332"/>
                      <a:gd name="T5" fmla="*/ 379 h 550"/>
                      <a:gd name="T6" fmla="*/ 1315 w 1332"/>
                      <a:gd name="T7" fmla="*/ 417 h 550"/>
                      <a:gd name="T8" fmla="*/ 1276 w 1332"/>
                      <a:gd name="T9" fmla="*/ 445 h 550"/>
                      <a:gd name="T10" fmla="*/ 1240 w 1332"/>
                      <a:gd name="T11" fmla="*/ 464 h 550"/>
                      <a:gd name="T12" fmla="*/ 1190 w 1332"/>
                      <a:gd name="T13" fmla="*/ 485 h 550"/>
                      <a:gd name="T14" fmla="*/ 1136 w 1332"/>
                      <a:gd name="T15" fmla="*/ 500 h 550"/>
                      <a:gd name="T16" fmla="*/ 1076 w 1332"/>
                      <a:gd name="T17" fmla="*/ 512 h 550"/>
                      <a:gd name="T18" fmla="*/ 1007 w 1332"/>
                      <a:gd name="T19" fmla="*/ 525 h 550"/>
                      <a:gd name="T20" fmla="*/ 952 w 1332"/>
                      <a:gd name="T21" fmla="*/ 531 h 550"/>
                      <a:gd name="T22" fmla="*/ 893 w 1332"/>
                      <a:gd name="T23" fmla="*/ 540 h 550"/>
                      <a:gd name="T24" fmla="*/ 833 w 1332"/>
                      <a:gd name="T25" fmla="*/ 545 h 550"/>
                      <a:gd name="T26" fmla="*/ 771 w 1332"/>
                      <a:gd name="T27" fmla="*/ 546 h 550"/>
                      <a:gd name="T28" fmla="*/ 716 w 1332"/>
                      <a:gd name="T29" fmla="*/ 550 h 550"/>
                      <a:gd name="T30" fmla="*/ 665 w 1332"/>
                      <a:gd name="T31" fmla="*/ 550 h 550"/>
                      <a:gd name="T32" fmla="*/ 615 w 1332"/>
                      <a:gd name="T33" fmla="*/ 550 h 550"/>
                      <a:gd name="T34" fmla="*/ 567 w 1332"/>
                      <a:gd name="T35" fmla="*/ 550 h 550"/>
                      <a:gd name="T36" fmla="*/ 512 w 1332"/>
                      <a:gd name="T37" fmla="*/ 545 h 550"/>
                      <a:gd name="T38" fmla="*/ 452 w 1332"/>
                      <a:gd name="T39" fmla="*/ 541 h 550"/>
                      <a:gd name="T40" fmla="*/ 396 w 1332"/>
                      <a:gd name="T41" fmla="*/ 536 h 550"/>
                      <a:gd name="T42" fmla="*/ 342 w 1332"/>
                      <a:gd name="T43" fmla="*/ 530 h 550"/>
                      <a:gd name="T44" fmla="*/ 287 w 1332"/>
                      <a:gd name="T45" fmla="*/ 520 h 550"/>
                      <a:gd name="T46" fmla="*/ 230 w 1332"/>
                      <a:gd name="T47" fmla="*/ 507 h 550"/>
                      <a:gd name="T48" fmla="*/ 177 w 1332"/>
                      <a:gd name="T49" fmla="*/ 495 h 550"/>
                      <a:gd name="T50" fmla="*/ 130 w 1332"/>
                      <a:gd name="T51" fmla="*/ 477 h 550"/>
                      <a:gd name="T52" fmla="*/ 86 w 1332"/>
                      <a:gd name="T53" fmla="*/ 459 h 550"/>
                      <a:gd name="T54" fmla="*/ 46 w 1332"/>
                      <a:gd name="T55" fmla="*/ 435 h 550"/>
                      <a:gd name="T56" fmla="*/ 16 w 1332"/>
                      <a:gd name="T57" fmla="*/ 410 h 550"/>
                      <a:gd name="T58" fmla="*/ 3 w 1332"/>
                      <a:gd name="T59" fmla="*/ 381 h 550"/>
                      <a:gd name="T60" fmla="*/ 3 w 1332"/>
                      <a:gd name="T61" fmla="*/ 363 h 550"/>
                      <a:gd name="T62" fmla="*/ 0 w 1332"/>
                      <a:gd name="T63" fmla="*/ 0 h 550"/>
                      <a:gd name="T64" fmla="*/ 16 w 1332"/>
                      <a:gd name="T65" fmla="*/ 36 h 550"/>
                      <a:gd name="T66" fmla="*/ 36 w 1332"/>
                      <a:gd name="T67" fmla="*/ 57 h 550"/>
                      <a:gd name="T68" fmla="*/ 65 w 1332"/>
                      <a:gd name="T69" fmla="*/ 77 h 550"/>
                      <a:gd name="T70" fmla="*/ 111 w 1332"/>
                      <a:gd name="T71" fmla="*/ 100 h 550"/>
                      <a:gd name="T72" fmla="*/ 150 w 1332"/>
                      <a:gd name="T73" fmla="*/ 116 h 550"/>
                      <a:gd name="T74" fmla="*/ 222 w 1332"/>
                      <a:gd name="T75" fmla="*/ 137 h 550"/>
                      <a:gd name="T76" fmla="*/ 285 w 1332"/>
                      <a:gd name="T77" fmla="*/ 150 h 550"/>
                      <a:gd name="T78" fmla="*/ 355 w 1332"/>
                      <a:gd name="T79" fmla="*/ 162 h 550"/>
                      <a:gd name="T80" fmla="*/ 420 w 1332"/>
                      <a:gd name="T81" fmla="*/ 170 h 550"/>
                      <a:gd name="T82" fmla="*/ 492 w 1332"/>
                      <a:gd name="T83" fmla="*/ 177 h 550"/>
                      <a:gd name="T84" fmla="*/ 560 w 1332"/>
                      <a:gd name="T85" fmla="*/ 180 h 550"/>
                      <a:gd name="T86" fmla="*/ 624 w 1332"/>
                      <a:gd name="T87" fmla="*/ 186 h 550"/>
                      <a:gd name="T88" fmla="*/ 689 w 1332"/>
                      <a:gd name="T89" fmla="*/ 186 h 550"/>
                      <a:gd name="T90" fmla="*/ 738 w 1332"/>
                      <a:gd name="T91" fmla="*/ 186 h 550"/>
                      <a:gd name="T92" fmla="*/ 792 w 1332"/>
                      <a:gd name="T93" fmla="*/ 183 h 550"/>
                      <a:gd name="T94" fmla="*/ 849 w 1332"/>
                      <a:gd name="T95" fmla="*/ 180 h 550"/>
                      <a:gd name="T96" fmla="*/ 908 w 1332"/>
                      <a:gd name="T97" fmla="*/ 175 h 550"/>
                      <a:gd name="T98" fmla="*/ 970 w 1332"/>
                      <a:gd name="T99" fmla="*/ 167 h 550"/>
                      <a:gd name="T100" fmla="*/ 1014 w 1332"/>
                      <a:gd name="T101" fmla="*/ 160 h 550"/>
                      <a:gd name="T102" fmla="*/ 1063 w 1332"/>
                      <a:gd name="T103" fmla="*/ 152 h 550"/>
                      <a:gd name="T104" fmla="*/ 1117 w 1332"/>
                      <a:gd name="T105" fmla="*/ 141 h 550"/>
                      <a:gd name="T106" fmla="*/ 1167 w 1332"/>
                      <a:gd name="T107" fmla="*/ 127 h 550"/>
                      <a:gd name="T108" fmla="*/ 1204 w 1332"/>
                      <a:gd name="T109" fmla="*/ 116 h 550"/>
                      <a:gd name="T110" fmla="*/ 1242 w 1332"/>
                      <a:gd name="T111" fmla="*/ 100 h 550"/>
                      <a:gd name="T112" fmla="*/ 1282 w 1332"/>
                      <a:gd name="T113" fmla="*/ 80 h 550"/>
                      <a:gd name="T114" fmla="*/ 1312 w 1332"/>
                      <a:gd name="T115" fmla="*/ 57 h 550"/>
                      <a:gd name="T116" fmla="*/ 1327 w 1332"/>
                      <a:gd name="T117" fmla="*/ 30 h 550"/>
                      <a:gd name="T118" fmla="*/ 1332 w 1332"/>
                      <a:gd name="T119" fmla="*/ 5 h 55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332"/>
                      <a:gd name="T181" fmla="*/ 0 h 550"/>
                      <a:gd name="T182" fmla="*/ 1332 w 1332"/>
                      <a:gd name="T183" fmla="*/ 550 h 55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332" h="550">
                        <a:moveTo>
                          <a:pt x="1332" y="5"/>
                        </a:moveTo>
                        <a:lnTo>
                          <a:pt x="1332" y="360"/>
                        </a:lnTo>
                        <a:lnTo>
                          <a:pt x="1332" y="379"/>
                        </a:lnTo>
                        <a:lnTo>
                          <a:pt x="1315" y="417"/>
                        </a:lnTo>
                        <a:lnTo>
                          <a:pt x="1276" y="445"/>
                        </a:lnTo>
                        <a:lnTo>
                          <a:pt x="1240" y="464"/>
                        </a:lnTo>
                        <a:lnTo>
                          <a:pt x="1190" y="485"/>
                        </a:lnTo>
                        <a:lnTo>
                          <a:pt x="1136" y="500"/>
                        </a:lnTo>
                        <a:lnTo>
                          <a:pt x="1076" y="512"/>
                        </a:lnTo>
                        <a:lnTo>
                          <a:pt x="1007" y="525"/>
                        </a:lnTo>
                        <a:lnTo>
                          <a:pt x="952" y="531"/>
                        </a:lnTo>
                        <a:lnTo>
                          <a:pt x="893" y="540"/>
                        </a:lnTo>
                        <a:lnTo>
                          <a:pt x="833" y="545"/>
                        </a:lnTo>
                        <a:lnTo>
                          <a:pt x="771" y="546"/>
                        </a:lnTo>
                        <a:lnTo>
                          <a:pt x="716" y="550"/>
                        </a:lnTo>
                        <a:lnTo>
                          <a:pt x="665" y="550"/>
                        </a:lnTo>
                        <a:lnTo>
                          <a:pt x="615" y="550"/>
                        </a:lnTo>
                        <a:lnTo>
                          <a:pt x="567" y="550"/>
                        </a:lnTo>
                        <a:lnTo>
                          <a:pt x="512" y="545"/>
                        </a:lnTo>
                        <a:lnTo>
                          <a:pt x="452" y="541"/>
                        </a:lnTo>
                        <a:lnTo>
                          <a:pt x="396" y="536"/>
                        </a:lnTo>
                        <a:lnTo>
                          <a:pt x="342" y="530"/>
                        </a:lnTo>
                        <a:lnTo>
                          <a:pt x="287" y="520"/>
                        </a:lnTo>
                        <a:lnTo>
                          <a:pt x="230" y="507"/>
                        </a:lnTo>
                        <a:lnTo>
                          <a:pt x="177" y="495"/>
                        </a:lnTo>
                        <a:lnTo>
                          <a:pt x="130" y="477"/>
                        </a:lnTo>
                        <a:lnTo>
                          <a:pt x="86" y="459"/>
                        </a:lnTo>
                        <a:lnTo>
                          <a:pt x="46" y="435"/>
                        </a:lnTo>
                        <a:lnTo>
                          <a:pt x="16" y="410"/>
                        </a:lnTo>
                        <a:lnTo>
                          <a:pt x="3" y="381"/>
                        </a:lnTo>
                        <a:lnTo>
                          <a:pt x="3" y="363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0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7"/>
                        </a:lnTo>
                        <a:lnTo>
                          <a:pt x="560" y="180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0"/>
                        </a:lnTo>
                        <a:lnTo>
                          <a:pt x="908" y="175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1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0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0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C0C0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1508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3754" y="1285"/>
                  <a:ext cx="301" cy="252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kumimoji="1" lang="en-US" sz="2000" b="1">
                      <a:latin typeface="+mj-lt"/>
                    </a:rPr>
                    <a:t>Rx</a:t>
                  </a:r>
                </a:p>
              </p:txBody>
            </p:sp>
          </p:grpSp>
          <p:grpSp>
            <p:nvGrpSpPr>
              <p:cNvPr id="11383" name="Group 56"/>
              <p:cNvGrpSpPr>
                <a:grpSpLocks/>
              </p:cNvGrpSpPr>
              <p:nvPr/>
            </p:nvGrpSpPr>
            <p:grpSpPr bwMode="auto">
              <a:xfrm>
                <a:off x="3696" y="823"/>
                <a:ext cx="393" cy="761"/>
                <a:chOff x="3700" y="914"/>
                <a:chExt cx="393" cy="761"/>
              </a:xfrm>
            </p:grpSpPr>
            <p:grpSp>
              <p:nvGrpSpPr>
                <p:cNvPr id="11466" name="Group 57"/>
                <p:cNvGrpSpPr>
                  <a:grpSpLocks/>
                </p:cNvGrpSpPr>
                <p:nvPr/>
              </p:nvGrpSpPr>
              <p:grpSpPr bwMode="auto">
                <a:xfrm>
                  <a:off x="3700" y="914"/>
                  <a:ext cx="393" cy="761"/>
                  <a:chOff x="3700" y="914"/>
                  <a:chExt cx="393" cy="761"/>
                </a:xfrm>
              </p:grpSpPr>
              <p:grpSp>
                <p:nvGrpSpPr>
                  <p:cNvPr id="11471" name="Group 58"/>
                  <p:cNvGrpSpPr>
                    <a:grpSpLocks/>
                  </p:cNvGrpSpPr>
                  <p:nvPr/>
                </p:nvGrpSpPr>
                <p:grpSpPr bwMode="auto">
                  <a:xfrm>
                    <a:off x="3727" y="949"/>
                    <a:ext cx="334" cy="726"/>
                    <a:chOff x="3727" y="949"/>
                    <a:chExt cx="334" cy="726"/>
                  </a:xfrm>
                </p:grpSpPr>
                <p:sp>
                  <p:nvSpPr>
                    <p:cNvPr id="11504" name="Oval 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9" y="949"/>
                      <a:ext cx="332" cy="88"/>
                    </a:xfrm>
                    <a:prstGeom prst="ellipse">
                      <a:avLst/>
                    </a:prstGeom>
                    <a:solidFill>
                      <a:srgbClr val="201000"/>
                    </a:solidFill>
                    <a:ln w="6350">
                      <a:solidFill>
                        <a:srgbClr val="201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505" name="Freeform 60"/>
                    <p:cNvSpPr>
                      <a:spLocks/>
                    </p:cNvSpPr>
                    <p:nvPr/>
                  </p:nvSpPr>
                  <p:spPr bwMode="auto">
                    <a:xfrm>
                      <a:off x="3727" y="994"/>
                      <a:ext cx="334" cy="681"/>
                    </a:xfrm>
                    <a:custGeom>
                      <a:avLst/>
                      <a:gdLst>
                        <a:gd name="T0" fmla="*/ 1333 w 1333"/>
                        <a:gd name="T1" fmla="*/ 0 h 2726"/>
                        <a:gd name="T2" fmla="*/ 1333 w 1333"/>
                        <a:gd name="T3" fmla="*/ 2550 h 2726"/>
                        <a:gd name="T4" fmla="*/ 1320 w 1333"/>
                        <a:gd name="T5" fmla="*/ 2580 h 2726"/>
                        <a:gd name="T6" fmla="*/ 1297 w 1333"/>
                        <a:gd name="T7" fmla="*/ 2608 h 2726"/>
                        <a:gd name="T8" fmla="*/ 1265 w 1333"/>
                        <a:gd name="T9" fmla="*/ 2628 h 2726"/>
                        <a:gd name="T10" fmla="*/ 1219 w 1333"/>
                        <a:gd name="T11" fmla="*/ 2651 h 2726"/>
                        <a:gd name="T12" fmla="*/ 1165 w 1333"/>
                        <a:gd name="T13" fmla="*/ 2669 h 2726"/>
                        <a:gd name="T14" fmla="*/ 1099 w 1333"/>
                        <a:gd name="T15" fmla="*/ 2685 h 2726"/>
                        <a:gd name="T16" fmla="*/ 1014 w 1333"/>
                        <a:gd name="T17" fmla="*/ 2700 h 2726"/>
                        <a:gd name="T18" fmla="*/ 929 w 1333"/>
                        <a:gd name="T19" fmla="*/ 2713 h 2726"/>
                        <a:gd name="T20" fmla="*/ 839 w 1333"/>
                        <a:gd name="T21" fmla="*/ 2721 h 2726"/>
                        <a:gd name="T22" fmla="*/ 755 w 1333"/>
                        <a:gd name="T23" fmla="*/ 2724 h 2726"/>
                        <a:gd name="T24" fmla="*/ 670 w 1333"/>
                        <a:gd name="T25" fmla="*/ 2726 h 2726"/>
                        <a:gd name="T26" fmla="*/ 585 w 1333"/>
                        <a:gd name="T27" fmla="*/ 2726 h 2726"/>
                        <a:gd name="T28" fmla="*/ 495 w 1333"/>
                        <a:gd name="T29" fmla="*/ 2721 h 2726"/>
                        <a:gd name="T30" fmla="*/ 417 w 1333"/>
                        <a:gd name="T31" fmla="*/ 2713 h 2726"/>
                        <a:gd name="T32" fmla="*/ 345 w 1333"/>
                        <a:gd name="T33" fmla="*/ 2703 h 2726"/>
                        <a:gd name="T34" fmla="*/ 277 w 1333"/>
                        <a:gd name="T35" fmla="*/ 2693 h 2726"/>
                        <a:gd name="T36" fmla="*/ 220 w 1333"/>
                        <a:gd name="T37" fmla="*/ 2680 h 2726"/>
                        <a:gd name="T38" fmla="*/ 152 w 1333"/>
                        <a:gd name="T39" fmla="*/ 2664 h 2726"/>
                        <a:gd name="T40" fmla="*/ 96 w 1333"/>
                        <a:gd name="T41" fmla="*/ 2644 h 2726"/>
                        <a:gd name="T42" fmla="*/ 51 w 1333"/>
                        <a:gd name="T43" fmla="*/ 2618 h 2726"/>
                        <a:gd name="T44" fmla="*/ 16 w 1333"/>
                        <a:gd name="T45" fmla="*/ 2589 h 2726"/>
                        <a:gd name="T46" fmla="*/ 3 w 1333"/>
                        <a:gd name="T47" fmla="*/ 2555 h 2726"/>
                        <a:gd name="T48" fmla="*/ 3 w 1333"/>
                        <a:gd name="T49" fmla="*/ 2523 h 2726"/>
                        <a:gd name="T50" fmla="*/ 0 w 1333"/>
                        <a:gd name="T51" fmla="*/ 0 h 2726"/>
                        <a:gd name="T52" fmla="*/ 13 w 1333"/>
                        <a:gd name="T53" fmla="*/ 31 h 2726"/>
                        <a:gd name="T54" fmla="*/ 41 w 1333"/>
                        <a:gd name="T55" fmla="*/ 53 h 2726"/>
                        <a:gd name="T56" fmla="*/ 76 w 1333"/>
                        <a:gd name="T57" fmla="*/ 77 h 2726"/>
                        <a:gd name="T58" fmla="*/ 116 w 1333"/>
                        <a:gd name="T59" fmla="*/ 91 h 2726"/>
                        <a:gd name="T60" fmla="*/ 156 w 1333"/>
                        <a:gd name="T61" fmla="*/ 106 h 2726"/>
                        <a:gd name="T62" fmla="*/ 195 w 1333"/>
                        <a:gd name="T63" fmla="*/ 118 h 2726"/>
                        <a:gd name="T64" fmla="*/ 246 w 1333"/>
                        <a:gd name="T65" fmla="*/ 128 h 2726"/>
                        <a:gd name="T66" fmla="*/ 295 w 1333"/>
                        <a:gd name="T67" fmla="*/ 138 h 2726"/>
                        <a:gd name="T68" fmla="*/ 345 w 1333"/>
                        <a:gd name="T69" fmla="*/ 147 h 2726"/>
                        <a:gd name="T70" fmla="*/ 410 w 1333"/>
                        <a:gd name="T71" fmla="*/ 157 h 2726"/>
                        <a:gd name="T72" fmla="*/ 475 w 1333"/>
                        <a:gd name="T73" fmla="*/ 162 h 2726"/>
                        <a:gd name="T74" fmla="*/ 535 w 1333"/>
                        <a:gd name="T75" fmla="*/ 167 h 2726"/>
                        <a:gd name="T76" fmla="*/ 575 w 1333"/>
                        <a:gd name="T77" fmla="*/ 167 h 2726"/>
                        <a:gd name="T78" fmla="*/ 619 w 1333"/>
                        <a:gd name="T79" fmla="*/ 168 h 2726"/>
                        <a:gd name="T80" fmla="*/ 670 w 1333"/>
                        <a:gd name="T81" fmla="*/ 168 h 2726"/>
                        <a:gd name="T82" fmla="*/ 714 w 1333"/>
                        <a:gd name="T83" fmla="*/ 168 h 2726"/>
                        <a:gd name="T84" fmla="*/ 769 w 1333"/>
                        <a:gd name="T85" fmla="*/ 167 h 2726"/>
                        <a:gd name="T86" fmla="*/ 839 w 1333"/>
                        <a:gd name="T87" fmla="*/ 162 h 2726"/>
                        <a:gd name="T88" fmla="*/ 885 w 1333"/>
                        <a:gd name="T89" fmla="*/ 158 h 2726"/>
                        <a:gd name="T90" fmla="*/ 939 w 1333"/>
                        <a:gd name="T91" fmla="*/ 153 h 2726"/>
                        <a:gd name="T92" fmla="*/ 1006 w 1333"/>
                        <a:gd name="T93" fmla="*/ 146 h 2726"/>
                        <a:gd name="T94" fmla="*/ 1074 w 1333"/>
                        <a:gd name="T95" fmla="*/ 133 h 2726"/>
                        <a:gd name="T96" fmla="*/ 1139 w 1333"/>
                        <a:gd name="T97" fmla="*/ 118 h 2726"/>
                        <a:gd name="T98" fmla="*/ 1193 w 1333"/>
                        <a:gd name="T99" fmla="*/ 101 h 2726"/>
                        <a:gd name="T100" fmla="*/ 1244 w 1333"/>
                        <a:gd name="T101" fmla="*/ 83 h 2726"/>
                        <a:gd name="T102" fmla="*/ 1284 w 1333"/>
                        <a:gd name="T103" fmla="*/ 62 h 2726"/>
                        <a:gd name="T104" fmla="*/ 1309 w 1333"/>
                        <a:gd name="T105" fmla="*/ 46 h 2726"/>
                        <a:gd name="T106" fmla="*/ 1323 w 1333"/>
                        <a:gd name="T107" fmla="*/ 26 h 2726"/>
                        <a:gd name="T108" fmla="*/ 1333 w 1333"/>
                        <a:gd name="T109" fmla="*/ 0 h 272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1333"/>
                        <a:gd name="T166" fmla="*/ 0 h 2726"/>
                        <a:gd name="T167" fmla="*/ 1333 w 1333"/>
                        <a:gd name="T168" fmla="*/ 2726 h 272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1333" h="2726">
                          <a:moveTo>
                            <a:pt x="1333" y="0"/>
                          </a:moveTo>
                          <a:lnTo>
                            <a:pt x="1333" y="2550"/>
                          </a:lnTo>
                          <a:lnTo>
                            <a:pt x="1320" y="2580"/>
                          </a:lnTo>
                          <a:lnTo>
                            <a:pt x="1297" y="2608"/>
                          </a:lnTo>
                          <a:lnTo>
                            <a:pt x="1265" y="2628"/>
                          </a:lnTo>
                          <a:lnTo>
                            <a:pt x="1219" y="2651"/>
                          </a:lnTo>
                          <a:lnTo>
                            <a:pt x="1165" y="2669"/>
                          </a:lnTo>
                          <a:lnTo>
                            <a:pt x="1099" y="2685"/>
                          </a:lnTo>
                          <a:lnTo>
                            <a:pt x="1014" y="2700"/>
                          </a:lnTo>
                          <a:lnTo>
                            <a:pt x="929" y="2713"/>
                          </a:lnTo>
                          <a:lnTo>
                            <a:pt x="839" y="2721"/>
                          </a:lnTo>
                          <a:lnTo>
                            <a:pt x="755" y="2724"/>
                          </a:lnTo>
                          <a:lnTo>
                            <a:pt x="670" y="2726"/>
                          </a:lnTo>
                          <a:lnTo>
                            <a:pt x="585" y="2726"/>
                          </a:lnTo>
                          <a:lnTo>
                            <a:pt x="495" y="2721"/>
                          </a:lnTo>
                          <a:lnTo>
                            <a:pt x="417" y="2713"/>
                          </a:lnTo>
                          <a:lnTo>
                            <a:pt x="345" y="2703"/>
                          </a:lnTo>
                          <a:lnTo>
                            <a:pt x="277" y="2693"/>
                          </a:lnTo>
                          <a:lnTo>
                            <a:pt x="220" y="2680"/>
                          </a:lnTo>
                          <a:lnTo>
                            <a:pt x="152" y="2664"/>
                          </a:lnTo>
                          <a:lnTo>
                            <a:pt x="96" y="2644"/>
                          </a:lnTo>
                          <a:lnTo>
                            <a:pt x="51" y="2618"/>
                          </a:lnTo>
                          <a:lnTo>
                            <a:pt x="16" y="2589"/>
                          </a:lnTo>
                          <a:lnTo>
                            <a:pt x="3" y="2555"/>
                          </a:lnTo>
                          <a:lnTo>
                            <a:pt x="3" y="2523"/>
                          </a:lnTo>
                          <a:lnTo>
                            <a:pt x="0" y="0"/>
                          </a:lnTo>
                          <a:lnTo>
                            <a:pt x="13" y="31"/>
                          </a:lnTo>
                          <a:lnTo>
                            <a:pt x="41" y="53"/>
                          </a:lnTo>
                          <a:lnTo>
                            <a:pt x="76" y="77"/>
                          </a:lnTo>
                          <a:lnTo>
                            <a:pt x="116" y="91"/>
                          </a:lnTo>
                          <a:lnTo>
                            <a:pt x="156" y="106"/>
                          </a:lnTo>
                          <a:lnTo>
                            <a:pt x="195" y="118"/>
                          </a:lnTo>
                          <a:lnTo>
                            <a:pt x="246" y="128"/>
                          </a:lnTo>
                          <a:lnTo>
                            <a:pt x="295" y="138"/>
                          </a:lnTo>
                          <a:lnTo>
                            <a:pt x="345" y="147"/>
                          </a:lnTo>
                          <a:lnTo>
                            <a:pt x="410" y="157"/>
                          </a:lnTo>
                          <a:lnTo>
                            <a:pt x="475" y="162"/>
                          </a:lnTo>
                          <a:lnTo>
                            <a:pt x="535" y="167"/>
                          </a:lnTo>
                          <a:lnTo>
                            <a:pt x="575" y="167"/>
                          </a:lnTo>
                          <a:lnTo>
                            <a:pt x="619" y="168"/>
                          </a:lnTo>
                          <a:lnTo>
                            <a:pt x="670" y="168"/>
                          </a:lnTo>
                          <a:lnTo>
                            <a:pt x="714" y="168"/>
                          </a:lnTo>
                          <a:lnTo>
                            <a:pt x="769" y="167"/>
                          </a:lnTo>
                          <a:lnTo>
                            <a:pt x="839" y="162"/>
                          </a:lnTo>
                          <a:lnTo>
                            <a:pt x="885" y="158"/>
                          </a:lnTo>
                          <a:lnTo>
                            <a:pt x="939" y="153"/>
                          </a:lnTo>
                          <a:lnTo>
                            <a:pt x="1006" y="146"/>
                          </a:lnTo>
                          <a:lnTo>
                            <a:pt x="1074" y="133"/>
                          </a:lnTo>
                          <a:lnTo>
                            <a:pt x="1139" y="118"/>
                          </a:lnTo>
                          <a:lnTo>
                            <a:pt x="1193" y="101"/>
                          </a:lnTo>
                          <a:lnTo>
                            <a:pt x="1244" y="83"/>
                          </a:lnTo>
                          <a:lnTo>
                            <a:pt x="1284" y="62"/>
                          </a:lnTo>
                          <a:lnTo>
                            <a:pt x="1309" y="46"/>
                          </a:lnTo>
                          <a:lnTo>
                            <a:pt x="1323" y="26"/>
                          </a:lnTo>
                          <a:lnTo>
                            <a:pt x="1333" y="0"/>
                          </a:lnTo>
                          <a:close/>
                        </a:path>
                      </a:pathLst>
                    </a:custGeom>
                    <a:solidFill>
                      <a:srgbClr val="804000"/>
                    </a:solidFill>
                    <a:ln w="6350">
                      <a:solidFill>
                        <a:srgbClr val="201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1472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3700" y="914"/>
                    <a:ext cx="393" cy="156"/>
                    <a:chOff x="3700" y="914"/>
                    <a:chExt cx="393" cy="156"/>
                  </a:xfrm>
                </p:grpSpPr>
                <p:grpSp>
                  <p:nvGrpSpPr>
                    <p:cNvPr id="11473" name="Group 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0" y="914"/>
                      <a:ext cx="393" cy="156"/>
                      <a:chOff x="3700" y="914"/>
                      <a:chExt cx="393" cy="156"/>
                    </a:xfrm>
                  </p:grpSpPr>
                  <p:sp>
                    <p:nvSpPr>
                      <p:cNvPr id="11502" name="Oval 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02" y="914"/>
                        <a:ext cx="391" cy="4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03" name="Freeform 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00" y="937"/>
                        <a:ext cx="392" cy="133"/>
                      </a:xfrm>
                      <a:custGeom>
                        <a:avLst/>
                        <a:gdLst>
                          <a:gd name="T0" fmla="*/ 1568 w 1568"/>
                          <a:gd name="T1" fmla="*/ 2 h 535"/>
                          <a:gd name="T2" fmla="*/ 1568 w 1568"/>
                          <a:gd name="T3" fmla="*/ 358 h 535"/>
                          <a:gd name="T4" fmla="*/ 1552 w 1568"/>
                          <a:gd name="T5" fmla="*/ 388 h 535"/>
                          <a:gd name="T6" fmla="*/ 1524 w 1568"/>
                          <a:gd name="T7" fmla="*/ 416 h 535"/>
                          <a:gd name="T8" fmla="*/ 1488 w 1568"/>
                          <a:gd name="T9" fmla="*/ 436 h 535"/>
                          <a:gd name="T10" fmla="*/ 1433 w 1568"/>
                          <a:gd name="T11" fmla="*/ 460 h 535"/>
                          <a:gd name="T12" fmla="*/ 1369 w 1568"/>
                          <a:gd name="T13" fmla="*/ 478 h 535"/>
                          <a:gd name="T14" fmla="*/ 1291 w 1568"/>
                          <a:gd name="T15" fmla="*/ 495 h 535"/>
                          <a:gd name="T16" fmla="*/ 1192 w 1568"/>
                          <a:gd name="T17" fmla="*/ 510 h 535"/>
                          <a:gd name="T18" fmla="*/ 1092 w 1568"/>
                          <a:gd name="T19" fmla="*/ 523 h 535"/>
                          <a:gd name="T20" fmla="*/ 986 w 1568"/>
                          <a:gd name="T21" fmla="*/ 531 h 535"/>
                          <a:gd name="T22" fmla="*/ 887 w 1568"/>
                          <a:gd name="T23" fmla="*/ 534 h 535"/>
                          <a:gd name="T24" fmla="*/ 787 w 1568"/>
                          <a:gd name="T25" fmla="*/ 535 h 535"/>
                          <a:gd name="T26" fmla="*/ 688 w 1568"/>
                          <a:gd name="T27" fmla="*/ 535 h 535"/>
                          <a:gd name="T28" fmla="*/ 581 w 1568"/>
                          <a:gd name="T29" fmla="*/ 531 h 535"/>
                          <a:gd name="T30" fmla="*/ 489 w 1568"/>
                          <a:gd name="T31" fmla="*/ 523 h 535"/>
                          <a:gd name="T32" fmla="*/ 404 w 1568"/>
                          <a:gd name="T33" fmla="*/ 513 h 535"/>
                          <a:gd name="T34" fmla="*/ 325 w 1568"/>
                          <a:gd name="T35" fmla="*/ 503 h 535"/>
                          <a:gd name="T36" fmla="*/ 258 w 1568"/>
                          <a:gd name="T37" fmla="*/ 490 h 535"/>
                          <a:gd name="T38" fmla="*/ 178 w 1568"/>
                          <a:gd name="T39" fmla="*/ 473 h 535"/>
                          <a:gd name="T40" fmla="*/ 112 w 1568"/>
                          <a:gd name="T41" fmla="*/ 454 h 535"/>
                          <a:gd name="T42" fmla="*/ 59 w 1568"/>
                          <a:gd name="T43" fmla="*/ 426 h 535"/>
                          <a:gd name="T44" fmla="*/ 17 w 1568"/>
                          <a:gd name="T45" fmla="*/ 397 h 535"/>
                          <a:gd name="T46" fmla="*/ 2 w 1568"/>
                          <a:gd name="T47" fmla="*/ 363 h 535"/>
                          <a:gd name="T48" fmla="*/ 2 w 1568"/>
                          <a:gd name="T49" fmla="*/ 331 h 535"/>
                          <a:gd name="T50" fmla="*/ 0 w 1568"/>
                          <a:gd name="T51" fmla="*/ 0 h 535"/>
                          <a:gd name="T52" fmla="*/ 17 w 1568"/>
                          <a:gd name="T53" fmla="*/ 11 h 535"/>
                          <a:gd name="T54" fmla="*/ 52 w 1568"/>
                          <a:gd name="T55" fmla="*/ 27 h 535"/>
                          <a:gd name="T56" fmla="*/ 101 w 1568"/>
                          <a:gd name="T57" fmla="*/ 40 h 535"/>
                          <a:gd name="T58" fmla="*/ 157 w 1568"/>
                          <a:gd name="T59" fmla="*/ 50 h 535"/>
                          <a:gd name="T60" fmla="*/ 218 w 1568"/>
                          <a:gd name="T61" fmla="*/ 57 h 535"/>
                          <a:gd name="T62" fmla="*/ 288 w 1568"/>
                          <a:gd name="T63" fmla="*/ 65 h 535"/>
                          <a:gd name="T64" fmla="*/ 367 w 1568"/>
                          <a:gd name="T65" fmla="*/ 72 h 535"/>
                          <a:gd name="T66" fmla="*/ 446 w 1568"/>
                          <a:gd name="T67" fmla="*/ 77 h 535"/>
                          <a:gd name="T68" fmla="*/ 521 w 1568"/>
                          <a:gd name="T69" fmla="*/ 80 h 535"/>
                          <a:gd name="T70" fmla="*/ 581 w 1568"/>
                          <a:gd name="T71" fmla="*/ 82 h 535"/>
                          <a:gd name="T72" fmla="*/ 662 w 1568"/>
                          <a:gd name="T73" fmla="*/ 86 h 535"/>
                          <a:gd name="T74" fmla="*/ 740 w 1568"/>
                          <a:gd name="T75" fmla="*/ 86 h 535"/>
                          <a:gd name="T76" fmla="*/ 805 w 1568"/>
                          <a:gd name="T77" fmla="*/ 86 h 535"/>
                          <a:gd name="T78" fmla="*/ 867 w 1568"/>
                          <a:gd name="T79" fmla="*/ 86 h 535"/>
                          <a:gd name="T80" fmla="*/ 914 w 1568"/>
                          <a:gd name="T81" fmla="*/ 86 h 535"/>
                          <a:gd name="T82" fmla="*/ 973 w 1568"/>
                          <a:gd name="T83" fmla="*/ 82 h 535"/>
                          <a:gd name="T84" fmla="*/ 1030 w 1568"/>
                          <a:gd name="T85" fmla="*/ 80 h 535"/>
                          <a:gd name="T86" fmla="*/ 1095 w 1568"/>
                          <a:gd name="T87" fmla="*/ 80 h 535"/>
                          <a:gd name="T88" fmla="*/ 1155 w 1568"/>
                          <a:gd name="T89" fmla="*/ 75 h 535"/>
                          <a:gd name="T90" fmla="*/ 1213 w 1568"/>
                          <a:gd name="T91" fmla="*/ 70 h 535"/>
                          <a:gd name="T92" fmla="*/ 1275 w 1568"/>
                          <a:gd name="T93" fmla="*/ 67 h 535"/>
                          <a:gd name="T94" fmla="*/ 1335 w 1568"/>
                          <a:gd name="T95" fmla="*/ 60 h 535"/>
                          <a:gd name="T96" fmla="*/ 1395 w 1568"/>
                          <a:gd name="T97" fmla="*/ 55 h 535"/>
                          <a:gd name="T98" fmla="*/ 1453 w 1568"/>
                          <a:gd name="T99" fmla="*/ 45 h 535"/>
                          <a:gd name="T100" fmla="*/ 1508 w 1568"/>
                          <a:gd name="T101" fmla="*/ 35 h 535"/>
                          <a:gd name="T102" fmla="*/ 1546 w 1568"/>
                          <a:gd name="T103" fmla="*/ 21 h 535"/>
                          <a:gd name="T104" fmla="*/ 1568 w 1568"/>
                          <a:gd name="T105" fmla="*/ 2 h 535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w 1568"/>
                          <a:gd name="T160" fmla="*/ 0 h 535"/>
                          <a:gd name="T161" fmla="*/ 1568 w 1568"/>
                          <a:gd name="T162" fmla="*/ 535 h 535"/>
                        </a:gdLst>
                        <a:ahLst/>
                        <a:cxnLst>
                          <a:cxn ang="T106">
                            <a:pos x="T0" y="T1"/>
                          </a:cxn>
                          <a:cxn ang="T107">
                            <a:pos x="T2" y="T3"/>
                          </a:cxn>
                          <a:cxn ang="T108">
                            <a:pos x="T4" y="T5"/>
                          </a:cxn>
                          <a:cxn ang="T109">
                            <a:pos x="T6" y="T7"/>
                          </a:cxn>
                          <a:cxn ang="T110">
                            <a:pos x="T8" y="T9"/>
                          </a:cxn>
                          <a:cxn ang="T111">
                            <a:pos x="T10" y="T11"/>
                          </a:cxn>
                          <a:cxn ang="T112">
                            <a:pos x="T12" y="T13"/>
                          </a:cxn>
                          <a:cxn ang="T113">
                            <a:pos x="T14" y="T15"/>
                          </a:cxn>
                          <a:cxn ang="T114">
                            <a:pos x="T16" y="T17"/>
                          </a:cxn>
                          <a:cxn ang="T115">
                            <a:pos x="T18" y="T19"/>
                          </a:cxn>
                          <a:cxn ang="T116">
                            <a:pos x="T20" y="T21"/>
                          </a:cxn>
                          <a:cxn ang="T117">
                            <a:pos x="T22" y="T23"/>
                          </a:cxn>
                          <a:cxn ang="T118">
                            <a:pos x="T24" y="T25"/>
                          </a:cxn>
                          <a:cxn ang="T119">
                            <a:pos x="T26" y="T27"/>
                          </a:cxn>
                          <a:cxn ang="T120">
                            <a:pos x="T28" y="T29"/>
                          </a:cxn>
                          <a:cxn ang="T121">
                            <a:pos x="T30" y="T31"/>
                          </a:cxn>
                          <a:cxn ang="T122">
                            <a:pos x="T32" y="T33"/>
                          </a:cxn>
                          <a:cxn ang="T123">
                            <a:pos x="T34" y="T35"/>
                          </a:cxn>
                          <a:cxn ang="T124">
                            <a:pos x="T36" y="T37"/>
                          </a:cxn>
                          <a:cxn ang="T125">
                            <a:pos x="T38" y="T39"/>
                          </a:cxn>
                          <a:cxn ang="T126">
                            <a:pos x="T40" y="T41"/>
                          </a:cxn>
                          <a:cxn ang="T127">
                            <a:pos x="T42" y="T43"/>
                          </a:cxn>
                          <a:cxn ang="T128">
                            <a:pos x="T44" y="T45"/>
                          </a:cxn>
                          <a:cxn ang="T129">
                            <a:pos x="T46" y="T47"/>
                          </a:cxn>
                          <a:cxn ang="T130">
                            <a:pos x="T48" y="T49"/>
                          </a:cxn>
                          <a:cxn ang="T131">
                            <a:pos x="T50" y="T51"/>
                          </a:cxn>
                          <a:cxn ang="T132">
                            <a:pos x="T52" y="T53"/>
                          </a:cxn>
                          <a:cxn ang="T133">
                            <a:pos x="T54" y="T55"/>
                          </a:cxn>
                          <a:cxn ang="T134">
                            <a:pos x="T56" y="T57"/>
                          </a:cxn>
                          <a:cxn ang="T135">
                            <a:pos x="T58" y="T59"/>
                          </a:cxn>
                          <a:cxn ang="T136">
                            <a:pos x="T60" y="T61"/>
                          </a:cxn>
                          <a:cxn ang="T137">
                            <a:pos x="T62" y="T63"/>
                          </a:cxn>
                          <a:cxn ang="T138">
                            <a:pos x="T64" y="T65"/>
                          </a:cxn>
                          <a:cxn ang="T139">
                            <a:pos x="T66" y="T67"/>
                          </a:cxn>
                          <a:cxn ang="T140">
                            <a:pos x="T68" y="T69"/>
                          </a:cxn>
                          <a:cxn ang="T141">
                            <a:pos x="T70" y="T71"/>
                          </a:cxn>
                          <a:cxn ang="T142">
                            <a:pos x="T72" y="T73"/>
                          </a:cxn>
                          <a:cxn ang="T143">
                            <a:pos x="T74" y="T75"/>
                          </a:cxn>
                          <a:cxn ang="T144">
                            <a:pos x="T76" y="T77"/>
                          </a:cxn>
                          <a:cxn ang="T145">
                            <a:pos x="T78" y="T79"/>
                          </a:cxn>
                          <a:cxn ang="T146">
                            <a:pos x="T80" y="T81"/>
                          </a:cxn>
                          <a:cxn ang="T147">
                            <a:pos x="T82" y="T83"/>
                          </a:cxn>
                          <a:cxn ang="T148">
                            <a:pos x="T84" y="T85"/>
                          </a:cxn>
                          <a:cxn ang="T149">
                            <a:pos x="T86" y="T87"/>
                          </a:cxn>
                          <a:cxn ang="T150">
                            <a:pos x="T88" y="T89"/>
                          </a:cxn>
                          <a:cxn ang="T151">
                            <a:pos x="T90" y="T91"/>
                          </a:cxn>
                          <a:cxn ang="T152">
                            <a:pos x="T92" y="T93"/>
                          </a:cxn>
                          <a:cxn ang="T153">
                            <a:pos x="T94" y="T95"/>
                          </a:cxn>
                          <a:cxn ang="T154">
                            <a:pos x="T96" y="T97"/>
                          </a:cxn>
                          <a:cxn ang="T155">
                            <a:pos x="T98" y="T99"/>
                          </a:cxn>
                          <a:cxn ang="T156">
                            <a:pos x="T100" y="T101"/>
                          </a:cxn>
                          <a:cxn ang="T157">
                            <a:pos x="T102" y="T103"/>
                          </a:cxn>
                          <a:cxn ang="T158">
                            <a:pos x="T104" y="T105"/>
                          </a:cxn>
                        </a:cxnLst>
                        <a:rect l="T159" t="T160" r="T161" b="T162"/>
                        <a:pathLst>
                          <a:path w="1568" h="535">
                            <a:moveTo>
                              <a:pt x="1568" y="2"/>
                            </a:moveTo>
                            <a:lnTo>
                              <a:pt x="1568" y="358"/>
                            </a:lnTo>
                            <a:lnTo>
                              <a:pt x="1552" y="388"/>
                            </a:lnTo>
                            <a:lnTo>
                              <a:pt x="1524" y="416"/>
                            </a:lnTo>
                            <a:lnTo>
                              <a:pt x="1488" y="436"/>
                            </a:lnTo>
                            <a:lnTo>
                              <a:pt x="1433" y="460"/>
                            </a:lnTo>
                            <a:lnTo>
                              <a:pt x="1369" y="478"/>
                            </a:lnTo>
                            <a:lnTo>
                              <a:pt x="1291" y="495"/>
                            </a:lnTo>
                            <a:lnTo>
                              <a:pt x="1192" y="510"/>
                            </a:lnTo>
                            <a:lnTo>
                              <a:pt x="1092" y="523"/>
                            </a:lnTo>
                            <a:lnTo>
                              <a:pt x="986" y="531"/>
                            </a:lnTo>
                            <a:lnTo>
                              <a:pt x="887" y="534"/>
                            </a:lnTo>
                            <a:lnTo>
                              <a:pt x="787" y="535"/>
                            </a:lnTo>
                            <a:lnTo>
                              <a:pt x="688" y="535"/>
                            </a:lnTo>
                            <a:lnTo>
                              <a:pt x="581" y="531"/>
                            </a:lnTo>
                            <a:lnTo>
                              <a:pt x="489" y="523"/>
                            </a:lnTo>
                            <a:lnTo>
                              <a:pt x="404" y="513"/>
                            </a:lnTo>
                            <a:lnTo>
                              <a:pt x="325" y="503"/>
                            </a:lnTo>
                            <a:lnTo>
                              <a:pt x="258" y="490"/>
                            </a:lnTo>
                            <a:lnTo>
                              <a:pt x="178" y="473"/>
                            </a:lnTo>
                            <a:lnTo>
                              <a:pt x="112" y="454"/>
                            </a:lnTo>
                            <a:lnTo>
                              <a:pt x="59" y="426"/>
                            </a:lnTo>
                            <a:lnTo>
                              <a:pt x="17" y="397"/>
                            </a:lnTo>
                            <a:lnTo>
                              <a:pt x="2" y="363"/>
                            </a:lnTo>
                            <a:lnTo>
                              <a:pt x="2" y="331"/>
                            </a:lnTo>
                            <a:lnTo>
                              <a:pt x="0" y="0"/>
                            </a:lnTo>
                            <a:lnTo>
                              <a:pt x="17" y="11"/>
                            </a:lnTo>
                            <a:lnTo>
                              <a:pt x="52" y="27"/>
                            </a:lnTo>
                            <a:lnTo>
                              <a:pt x="101" y="40"/>
                            </a:lnTo>
                            <a:lnTo>
                              <a:pt x="157" y="50"/>
                            </a:lnTo>
                            <a:lnTo>
                              <a:pt x="218" y="57"/>
                            </a:lnTo>
                            <a:lnTo>
                              <a:pt x="288" y="65"/>
                            </a:lnTo>
                            <a:lnTo>
                              <a:pt x="367" y="72"/>
                            </a:lnTo>
                            <a:lnTo>
                              <a:pt x="446" y="77"/>
                            </a:lnTo>
                            <a:lnTo>
                              <a:pt x="521" y="80"/>
                            </a:lnTo>
                            <a:lnTo>
                              <a:pt x="581" y="82"/>
                            </a:lnTo>
                            <a:lnTo>
                              <a:pt x="662" y="86"/>
                            </a:lnTo>
                            <a:lnTo>
                              <a:pt x="740" y="86"/>
                            </a:lnTo>
                            <a:lnTo>
                              <a:pt x="805" y="86"/>
                            </a:lnTo>
                            <a:lnTo>
                              <a:pt x="867" y="86"/>
                            </a:lnTo>
                            <a:lnTo>
                              <a:pt x="914" y="86"/>
                            </a:lnTo>
                            <a:lnTo>
                              <a:pt x="973" y="82"/>
                            </a:lnTo>
                            <a:lnTo>
                              <a:pt x="1030" y="80"/>
                            </a:lnTo>
                            <a:lnTo>
                              <a:pt x="1095" y="80"/>
                            </a:lnTo>
                            <a:lnTo>
                              <a:pt x="1155" y="75"/>
                            </a:lnTo>
                            <a:lnTo>
                              <a:pt x="1213" y="70"/>
                            </a:lnTo>
                            <a:lnTo>
                              <a:pt x="1275" y="67"/>
                            </a:lnTo>
                            <a:lnTo>
                              <a:pt x="1335" y="60"/>
                            </a:lnTo>
                            <a:lnTo>
                              <a:pt x="1395" y="55"/>
                            </a:lnTo>
                            <a:lnTo>
                              <a:pt x="1453" y="45"/>
                            </a:lnTo>
                            <a:lnTo>
                              <a:pt x="1508" y="35"/>
                            </a:lnTo>
                            <a:lnTo>
                              <a:pt x="1546" y="21"/>
                            </a:lnTo>
                            <a:lnTo>
                              <a:pt x="1568" y="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11474" name="Group 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5" y="947"/>
                      <a:ext cx="381" cy="120"/>
                      <a:chOff x="3705" y="947"/>
                      <a:chExt cx="381" cy="120"/>
                    </a:xfrm>
                  </p:grpSpPr>
                  <p:sp>
                    <p:nvSpPr>
                      <p:cNvPr id="11475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05" y="947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76" name="Line 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1" y="950"/>
                        <a:ext cx="1" cy="84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77" name="Line 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9" y="952"/>
                        <a:ext cx="1" cy="8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78" name="Line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27" y="954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79" name="Line 7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37" y="957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0" name="Line 7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47" y="959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1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59" y="962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2" name="Line 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73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3" name="Line 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88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4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04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5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22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6" name="Line 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42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7" name="Line 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67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8" name="Line 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94" y="969"/>
                        <a:ext cx="1" cy="9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9" name="Line 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85" y="948"/>
                        <a:ext cx="1" cy="8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0" name="Line 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9" y="952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1" name="Line 8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1" y="955"/>
                        <a:ext cx="1" cy="8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2" name="Line 8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063" y="957"/>
                        <a:ext cx="1" cy="8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3" name="Line 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4" y="958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4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4" y="960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5" name="Line 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31" y="963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6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17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7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2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8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86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9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8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00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48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01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23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467" name="Group 93"/>
                <p:cNvGrpSpPr>
                  <a:grpSpLocks/>
                </p:cNvGrpSpPr>
                <p:nvPr/>
              </p:nvGrpSpPr>
              <p:grpSpPr bwMode="auto">
                <a:xfrm>
                  <a:off x="3727" y="1096"/>
                  <a:ext cx="334" cy="537"/>
                  <a:chOff x="3727" y="1096"/>
                  <a:chExt cx="334" cy="537"/>
                </a:xfrm>
              </p:grpSpPr>
              <p:sp>
                <p:nvSpPr>
                  <p:cNvPr id="11469" name="Freeform 94"/>
                  <p:cNvSpPr>
                    <a:spLocks/>
                  </p:cNvSpPr>
                  <p:nvPr/>
                </p:nvSpPr>
                <p:spPr bwMode="auto">
                  <a:xfrm>
                    <a:off x="3727" y="1098"/>
                    <a:ext cx="334" cy="535"/>
                  </a:xfrm>
                  <a:custGeom>
                    <a:avLst/>
                    <a:gdLst>
                      <a:gd name="T0" fmla="*/ 1332 w 1333"/>
                      <a:gd name="T1" fmla="*/ 5 h 2139"/>
                      <a:gd name="T2" fmla="*/ 1333 w 1333"/>
                      <a:gd name="T3" fmla="*/ 1964 h 2139"/>
                      <a:gd name="T4" fmla="*/ 1320 w 1333"/>
                      <a:gd name="T5" fmla="*/ 1994 h 2139"/>
                      <a:gd name="T6" fmla="*/ 1297 w 1333"/>
                      <a:gd name="T7" fmla="*/ 2023 h 2139"/>
                      <a:gd name="T8" fmla="*/ 1265 w 1333"/>
                      <a:gd name="T9" fmla="*/ 2043 h 2139"/>
                      <a:gd name="T10" fmla="*/ 1219 w 1333"/>
                      <a:gd name="T11" fmla="*/ 2064 h 2139"/>
                      <a:gd name="T12" fmla="*/ 1165 w 1333"/>
                      <a:gd name="T13" fmla="*/ 2083 h 2139"/>
                      <a:gd name="T14" fmla="*/ 1099 w 1333"/>
                      <a:gd name="T15" fmla="*/ 2100 h 2139"/>
                      <a:gd name="T16" fmla="*/ 1014 w 1333"/>
                      <a:gd name="T17" fmla="*/ 2115 h 2139"/>
                      <a:gd name="T18" fmla="*/ 929 w 1333"/>
                      <a:gd name="T19" fmla="*/ 2128 h 2139"/>
                      <a:gd name="T20" fmla="*/ 839 w 1333"/>
                      <a:gd name="T21" fmla="*/ 2134 h 2139"/>
                      <a:gd name="T22" fmla="*/ 755 w 1333"/>
                      <a:gd name="T23" fmla="*/ 2138 h 2139"/>
                      <a:gd name="T24" fmla="*/ 670 w 1333"/>
                      <a:gd name="T25" fmla="*/ 2139 h 2139"/>
                      <a:gd name="T26" fmla="*/ 585 w 1333"/>
                      <a:gd name="T27" fmla="*/ 2139 h 2139"/>
                      <a:gd name="T28" fmla="*/ 495 w 1333"/>
                      <a:gd name="T29" fmla="*/ 2134 h 2139"/>
                      <a:gd name="T30" fmla="*/ 417 w 1333"/>
                      <a:gd name="T31" fmla="*/ 2128 h 2139"/>
                      <a:gd name="T32" fmla="*/ 345 w 1333"/>
                      <a:gd name="T33" fmla="*/ 2118 h 2139"/>
                      <a:gd name="T34" fmla="*/ 277 w 1333"/>
                      <a:gd name="T35" fmla="*/ 2108 h 2139"/>
                      <a:gd name="T36" fmla="*/ 220 w 1333"/>
                      <a:gd name="T37" fmla="*/ 2095 h 2139"/>
                      <a:gd name="T38" fmla="*/ 152 w 1333"/>
                      <a:gd name="T39" fmla="*/ 2077 h 2139"/>
                      <a:gd name="T40" fmla="*/ 96 w 1333"/>
                      <a:gd name="T41" fmla="*/ 2058 h 2139"/>
                      <a:gd name="T42" fmla="*/ 51 w 1333"/>
                      <a:gd name="T43" fmla="*/ 2033 h 2139"/>
                      <a:gd name="T44" fmla="*/ 16 w 1333"/>
                      <a:gd name="T45" fmla="*/ 2002 h 2139"/>
                      <a:gd name="T46" fmla="*/ 3 w 1333"/>
                      <a:gd name="T47" fmla="*/ 1969 h 2139"/>
                      <a:gd name="T48" fmla="*/ 3 w 1333"/>
                      <a:gd name="T49" fmla="*/ 1938 h 2139"/>
                      <a:gd name="T50" fmla="*/ 0 w 1333"/>
                      <a:gd name="T51" fmla="*/ 0 h 2139"/>
                      <a:gd name="T52" fmla="*/ 16 w 1333"/>
                      <a:gd name="T53" fmla="*/ 36 h 2139"/>
                      <a:gd name="T54" fmla="*/ 36 w 1333"/>
                      <a:gd name="T55" fmla="*/ 57 h 2139"/>
                      <a:gd name="T56" fmla="*/ 65 w 1333"/>
                      <a:gd name="T57" fmla="*/ 77 h 2139"/>
                      <a:gd name="T58" fmla="*/ 111 w 1333"/>
                      <a:gd name="T59" fmla="*/ 101 h 2139"/>
                      <a:gd name="T60" fmla="*/ 150 w 1333"/>
                      <a:gd name="T61" fmla="*/ 116 h 2139"/>
                      <a:gd name="T62" fmla="*/ 222 w 1333"/>
                      <a:gd name="T63" fmla="*/ 137 h 2139"/>
                      <a:gd name="T64" fmla="*/ 285 w 1333"/>
                      <a:gd name="T65" fmla="*/ 150 h 2139"/>
                      <a:gd name="T66" fmla="*/ 355 w 1333"/>
                      <a:gd name="T67" fmla="*/ 162 h 2139"/>
                      <a:gd name="T68" fmla="*/ 420 w 1333"/>
                      <a:gd name="T69" fmla="*/ 170 h 2139"/>
                      <a:gd name="T70" fmla="*/ 492 w 1333"/>
                      <a:gd name="T71" fmla="*/ 178 h 2139"/>
                      <a:gd name="T72" fmla="*/ 560 w 1333"/>
                      <a:gd name="T73" fmla="*/ 181 h 2139"/>
                      <a:gd name="T74" fmla="*/ 624 w 1333"/>
                      <a:gd name="T75" fmla="*/ 186 h 2139"/>
                      <a:gd name="T76" fmla="*/ 689 w 1333"/>
                      <a:gd name="T77" fmla="*/ 186 h 2139"/>
                      <a:gd name="T78" fmla="*/ 738 w 1333"/>
                      <a:gd name="T79" fmla="*/ 186 h 2139"/>
                      <a:gd name="T80" fmla="*/ 792 w 1333"/>
                      <a:gd name="T81" fmla="*/ 183 h 2139"/>
                      <a:gd name="T82" fmla="*/ 849 w 1333"/>
                      <a:gd name="T83" fmla="*/ 181 h 2139"/>
                      <a:gd name="T84" fmla="*/ 908 w 1333"/>
                      <a:gd name="T85" fmla="*/ 176 h 2139"/>
                      <a:gd name="T86" fmla="*/ 970 w 1333"/>
                      <a:gd name="T87" fmla="*/ 167 h 2139"/>
                      <a:gd name="T88" fmla="*/ 1014 w 1333"/>
                      <a:gd name="T89" fmla="*/ 160 h 2139"/>
                      <a:gd name="T90" fmla="*/ 1063 w 1333"/>
                      <a:gd name="T91" fmla="*/ 152 h 2139"/>
                      <a:gd name="T92" fmla="*/ 1117 w 1333"/>
                      <a:gd name="T93" fmla="*/ 140 h 2139"/>
                      <a:gd name="T94" fmla="*/ 1167 w 1333"/>
                      <a:gd name="T95" fmla="*/ 127 h 2139"/>
                      <a:gd name="T96" fmla="*/ 1204 w 1333"/>
                      <a:gd name="T97" fmla="*/ 116 h 2139"/>
                      <a:gd name="T98" fmla="*/ 1242 w 1333"/>
                      <a:gd name="T99" fmla="*/ 101 h 2139"/>
                      <a:gd name="T100" fmla="*/ 1282 w 1333"/>
                      <a:gd name="T101" fmla="*/ 80 h 2139"/>
                      <a:gd name="T102" fmla="*/ 1312 w 1333"/>
                      <a:gd name="T103" fmla="*/ 57 h 2139"/>
                      <a:gd name="T104" fmla="*/ 1327 w 1333"/>
                      <a:gd name="T105" fmla="*/ 31 h 2139"/>
                      <a:gd name="T106" fmla="*/ 1332 w 1333"/>
                      <a:gd name="T107" fmla="*/ 5 h 2139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333"/>
                      <a:gd name="T163" fmla="*/ 0 h 2139"/>
                      <a:gd name="T164" fmla="*/ 1333 w 1333"/>
                      <a:gd name="T165" fmla="*/ 2139 h 2139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333" h="2139">
                        <a:moveTo>
                          <a:pt x="1332" y="5"/>
                        </a:moveTo>
                        <a:lnTo>
                          <a:pt x="1333" y="1964"/>
                        </a:lnTo>
                        <a:lnTo>
                          <a:pt x="1320" y="1994"/>
                        </a:lnTo>
                        <a:lnTo>
                          <a:pt x="1297" y="2023"/>
                        </a:lnTo>
                        <a:lnTo>
                          <a:pt x="1265" y="2043"/>
                        </a:lnTo>
                        <a:lnTo>
                          <a:pt x="1219" y="2064"/>
                        </a:lnTo>
                        <a:lnTo>
                          <a:pt x="1165" y="2083"/>
                        </a:lnTo>
                        <a:lnTo>
                          <a:pt x="1099" y="2100"/>
                        </a:lnTo>
                        <a:lnTo>
                          <a:pt x="1014" y="2115"/>
                        </a:lnTo>
                        <a:lnTo>
                          <a:pt x="929" y="2128"/>
                        </a:lnTo>
                        <a:lnTo>
                          <a:pt x="839" y="2134"/>
                        </a:lnTo>
                        <a:lnTo>
                          <a:pt x="755" y="2138"/>
                        </a:lnTo>
                        <a:lnTo>
                          <a:pt x="670" y="2139"/>
                        </a:lnTo>
                        <a:lnTo>
                          <a:pt x="585" y="2139"/>
                        </a:lnTo>
                        <a:lnTo>
                          <a:pt x="495" y="2134"/>
                        </a:lnTo>
                        <a:lnTo>
                          <a:pt x="417" y="2128"/>
                        </a:lnTo>
                        <a:lnTo>
                          <a:pt x="345" y="2118"/>
                        </a:lnTo>
                        <a:lnTo>
                          <a:pt x="277" y="2108"/>
                        </a:lnTo>
                        <a:lnTo>
                          <a:pt x="220" y="2095"/>
                        </a:lnTo>
                        <a:lnTo>
                          <a:pt x="152" y="2077"/>
                        </a:lnTo>
                        <a:lnTo>
                          <a:pt x="96" y="2058"/>
                        </a:lnTo>
                        <a:lnTo>
                          <a:pt x="51" y="2033"/>
                        </a:lnTo>
                        <a:lnTo>
                          <a:pt x="16" y="2002"/>
                        </a:lnTo>
                        <a:lnTo>
                          <a:pt x="3" y="1969"/>
                        </a:lnTo>
                        <a:lnTo>
                          <a:pt x="3" y="1938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1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8"/>
                        </a:lnTo>
                        <a:lnTo>
                          <a:pt x="560" y="181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1"/>
                        </a:lnTo>
                        <a:lnTo>
                          <a:pt x="908" y="176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0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1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1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70" name="Freeform 95"/>
                  <p:cNvSpPr>
                    <a:spLocks/>
                  </p:cNvSpPr>
                  <p:nvPr/>
                </p:nvSpPr>
                <p:spPr bwMode="auto">
                  <a:xfrm>
                    <a:off x="3727" y="1096"/>
                    <a:ext cx="334" cy="137"/>
                  </a:xfrm>
                  <a:custGeom>
                    <a:avLst/>
                    <a:gdLst>
                      <a:gd name="T0" fmla="*/ 1332 w 1332"/>
                      <a:gd name="T1" fmla="*/ 5 h 550"/>
                      <a:gd name="T2" fmla="*/ 1332 w 1332"/>
                      <a:gd name="T3" fmla="*/ 360 h 550"/>
                      <a:gd name="T4" fmla="*/ 1332 w 1332"/>
                      <a:gd name="T5" fmla="*/ 379 h 550"/>
                      <a:gd name="T6" fmla="*/ 1315 w 1332"/>
                      <a:gd name="T7" fmla="*/ 417 h 550"/>
                      <a:gd name="T8" fmla="*/ 1276 w 1332"/>
                      <a:gd name="T9" fmla="*/ 445 h 550"/>
                      <a:gd name="T10" fmla="*/ 1240 w 1332"/>
                      <a:gd name="T11" fmla="*/ 464 h 550"/>
                      <a:gd name="T12" fmla="*/ 1190 w 1332"/>
                      <a:gd name="T13" fmla="*/ 485 h 550"/>
                      <a:gd name="T14" fmla="*/ 1136 w 1332"/>
                      <a:gd name="T15" fmla="*/ 500 h 550"/>
                      <a:gd name="T16" fmla="*/ 1076 w 1332"/>
                      <a:gd name="T17" fmla="*/ 512 h 550"/>
                      <a:gd name="T18" fmla="*/ 1007 w 1332"/>
                      <a:gd name="T19" fmla="*/ 525 h 550"/>
                      <a:gd name="T20" fmla="*/ 952 w 1332"/>
                      <a:gd name="T21" fmla="*/ 531 h 550"/>
                      <a:gd name="T22" fmla="*/ 893 w 1332"/>
                      <a:gd name="T23" fmla="*/ 540 h 550"/>
                      <a:gd name="T24" fmla="*/ 833 w 1332"/>
                      <a:gd name="T25" fmla="*/ 545 h 550"/>
                      <a:gd name="T26" fmla="*/ 771 w 1332"/>
                      <a:gd name="T27" fmla="*/ 546 h 550"/>
                      <a:gd name="T28" fmla="*/ 716 w 1332"/>
                      <a:gd name="T29" fmla="*/ 550 h 550"/>
                      <a:gd name="T30" fmla="*/ 665 w 1332"/>
                      <a:gd name="T31" fmla="*/ 550 h 550"/>
                      <a:gd name="T32" fmla="*/ 615 w 1332"/>
                      <a:gd name="T33" fmla="*/ 550 h 550"/>
                      <a:gd name="T34" fmla="*/ 567 w 1332"/>
                      <a:gd name="T35" fmla="*/ 550 h 550"/>
                      <a:gd name="T36" fmla="*/ 512 w 1332"/>
                      <a:gd name="T37" fmla="*/ 545 h 550"/>
                      <a:gd name="T38" fmla="*/ 452 w 1332"/>
                      <a:gd name="T39" fmla="*/ 541 h 550"/>
                      <a:gd name="T40" fmla="*/ 396 w 1332"/>
                      <a:gd name="T41" fmla="*/ 536 h 550"/>
                      <a:gd name="T42" fmla="*/ 342 w 1332"/>
                      <a:gd name="T43" fmla="*/ 530 h 550"/>
                      <a:gd name="T44" fmla="*/ 287 w 1332"/>
                      <a:gd name="T45" fmla="*/ 520 h 550"/>
                      <a:gd name="T46" fmla="*/ 230 w 1332"/>
                      <a:gd name="T47" fmla="*/ 507 h 550"/>
                      <a:gd name="T48" fmla="*/ 177 w 1332"/>
                      <a:gd name="T49" fmla="*/ 495 h 550"/>
                      <a:gd name="T50" fmla="*/ 130 w 1332"/>
                      <a:gd name="T51" fmla="*/ 477 h 550"/>
                      <a:gd name="T52" fmla="*/ 86 w 1332"/>
                      <a:gd name="T53" fmla="*/ 459 h 550"/>
                      <a:gd name="T54" fmla="*/ 46 w 1332"/>
                      <a:gd name="T55" fmla="*/ 435 h 550"/>
                      <a:gd name="T56" fmla="*/ 16 w 1332"/>
                      <a:gd name="T57" fmla="*/ 410 h 550"/>
                      <a:gd name="T58" fmla="*/ 3 w 1332"/>
                      <a:gd name="T59" fmla="*/ 381 h 550"/>
                      <a:gd name="T60" fmla="*/ 3 w 1332"/>
                      <a:gd name="T61" fmla="*/ 363 h 550"/>
                      <a:gd name="T62" fmla="*/ 0 w 1332"/>
                      <a:gd name="T63" fmla="*/ 0 h 550"/>
                      <a:gd name="T64" fmla="*/ 16 w 1332"/>
                      <a:gd name="T65" fmla="*/ 36 h 550"/>
                      <a:gd name="T66" fmla="*/ 36 w 1332"/>
                      <a:gd name="T67" fmla="*/ 57 h 550"/>
                      <a:gd name="T68" fmla="*/ 65 w 1332"/>
                      <a:gd name="T69" fmla="*/ 77 h 550"/>
                      <a:gd name="T70" fmla="*/ 111 w 1332"/>
                      <a:gd name="T71" fmla="*/ 100 h 550"/>
                      <a:gd name="T72" fmla="*/ 150 w 1332"/>
                      <a:gd name="T73" fmla="*/ 116 h 550"/>
                      <a:gd name="T74" fmla="*/ 222 w 1332"/>
                      <a:gd name="T75" fmla="*/ 137 h 550"/>
                      <a:gd name="T76" fmla="*/ 285 w 1332"/>
                      <a:gd name="T77" fmla="*/ 150 h 550"/>
                      <a:gd name="T78" fmla="*/ 355 w 1332"/>
                      <a:gd name="T79" fmla="*/ 162 h 550"/>
                      <a:gd name="T80" fmla="*/ 420 w 1332"/>
                      <a:gd name="T81" fmla="*/ 170 h 550"/>
                      <a:gd name="T82" fmla="*/ 492 w 1332"/>
                      <a:gd name="T83" fmla="*/ 177 h 550"/>
                      <a:gd name="T84" fmla="*/ 560 w 1332"/>
                      <a:gd name="T85" fmla="*/ 180 h 550"/>
                      <a:gd name="T86" fmla="*/ 624 w 1332"/>
                      <a:gd name="T87" fmla="*/ 186 h 550"/>
                      <a:gd name="T88" fmla="*/ 689 w 1332"/>
                      <a:gd name="T89" fmla="*/ 186 h 550"/>
                      <a:gd name="T90" fmla="*/ 738 w 1332"/>
                      <a:gd name="T91" fmla="*/ 186 h 550"/>
                      <a:gd name="T92" fmla="*/ 792 w 1332"/>
                      <a:gd name="T93" fmla="*/ 183 h 550"/>
                      <a:gd name="T94" fmla="*/ 849 w 1332"/>
                      <a:gd name="T95" fmla="*/ 180 h 550"/>
                      <a:gd name="T96" fmla="*/ 908 w 1332"/>
                      <a:gd name="T97" fmla="*/ 175 h 550"/>
                      <a:gd name="T98" fmla="*/ 970 w 1332"/>
                      <a:gd name="T99" fmla="*/ 167 h 550"/>
                      <a:gd name="T100" fmla="*/ 1014 w 1332"/>
                      <a:gd name="T101" fmla="*/ 160 h 550"/>
                      <a:gd name="T102" fmla="*/ 1063 w 1332"/>
                      <a:gd name="T103" fmla="*/ 152 h 550"/>
                      <a:gd name="T104" fmla="*/ 1117 w 1332"/>
                      <a:gd name="T105" fmla="*/ 141 h 550"/>
                      <a:gd name="T106" fmla="*/ 1167 w 1332"/>
                      <a:gd name="T107" fmla="*/ 127 h 550"/>
                      <a:gd name="T108" fmla="*/ 1204 w 1332"/>
                      <a:gd name="T109" fmla="*/ 116 h 550"/>
                      <a:gd name="T110" fmla="*/ 1242 w 1332"/>
                      <a:gd name="T111" fmla="*/ 100 h 550"/>
                      <a:gd name="T112" fmla="*/ 1282 w 1332"/>
                      <a:gd name="T113" fmla="*/ 80 h 550"/>
                      <a:gd name="T114" fmla="*/ 1312 w 1332"/>
                      <a:gd name="T115" fmla="*/ 57 h 550"/>
                      <a:gd name="T116" fmla="*/ 1327 w 1332"/>
                      <a:gd name="T117" fmla="*/ 30 h 550"/>
                      <a:gd name="T118" fmla="*/ 1332 w 1332"/>
                      <a:gd name="T119" fmla="*/ 5 h 55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332"/>
                      <a:gd name="T181" fmla="*/ 0 h 550"/>
                      <a:gd name="T182" fmla="*/ 1332 w 1332"/>
                      <a:gd name="T183" fmla="*/ 550 h 55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332" h="550">
                        <a:moveTo>
                          <a:pt x="1332" y="5"/>
                        </a:moveTo>
                        <a:lnTo>
                          <a:pt x="1332" y="360"/>
                        </a:lnTo>
                        <a:lnTo>
                          <a:pt x="1332" y="379"/>
                        </a:lnTo>
                        <a:lnTo>
                          <a:pt x="1315" y="417"/>
                        </a:lnTo>
                        <a:lnTo>
                          <a:pt x="1276" y="445"/>
                        </a:lnTo>
                        <a:lnTo>
                          <a:pt x="1240" y="464"/>
                        </a:lnTo>
                        <a:lnTo>
                          <a:pt x="1190" y="485"/>
                        </a:lnTo>
                        <a:lnTo>
                          <a:pt x="1136" y="500"/>
                        </a:lnTo>
                        <a:lnTo>
                          <a:pt x="1076" y="512"/>
                        </a:lnTo>
                        <a:lnTo>
                          <a:pt x="1007" y="525"/>
                        </a:lnTo>
                        <a:lnTo>
                          <a:pt x="952" y="531"/>
                        </a:lnTo>
                        <a:lnTo>
                          <a:pt x="893" y="540"/>
                        </a:lnTo>
                        <a:lnTo>
                          <a:pt x="833" y="545"/>
                        </a:lnTo>
                        <a:lnTo>
                          <a:pt x="771" y="546"/>
                        </a:lnTo>
                        <a:lnTo>
                          <a:pt x="716" y="550"/>
                        </a:lnTo>
                        <a:lnTo>
                          <a:pt x="665" y="550"/>
                        </a:lnTo>
                        <a:lnTo>
                          <a:pt x="615" y="550"/>
                        </a:lnTo>
                        <a:lnTo>
                          <a:pt x="567" y="550"/>
                        </a:lnTo>
                        <a:lnTo>
                          <a:pt x="512" y="545"/>
                        </a:lnTo>
                        <a:lnTo>
                          <a:pt x="452" y="541"/>
                        </a:lnTo>
                        <a:lnTo>
                          <a:pt x="396" y="536"/>
                        </a:lnTo>
                        <a:lnTo>
                          <a:pt x="342" y="530"/>
                        </a:lnTo>
                        <a:lnTo>
                          <a:pt x="287" y="520"/>
                        </a:lnTo>
                        <a:lnTo>
                          <a:pt x="230" y="507"/>
                        </a:lnTo>
                        <a:lnTo>
                          <a:pt x="177" y="495"/>
                        </a:lnTo>
                        <a:lnTo>
                          <a:pt x="130" y="477"/>
                        </a:lnTo>
                        <a:lnTo>
                          <a:pt x="86" y="459"/>
                        </a:lnTo>
                        <a:lnTo>
                          <a:pt x="46" y="435"/>
                        </a:lnTo>
                        <a:lnTo>
                          <a:pt x="16" y="410"/>
                        </a:lnTo>
                        <a:lnTo>
                          <a:pt x="3" y="381"/>
                        </a:lnTo>
                        <a:lnTo>
                          <a:pt x="3" y="363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0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7"/>
                        </a:lnTo>
                        <a:lnTo>
                          <a:pt x="560" y="180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0"/>
                        </a:lnTo>
                        <a:lnTo>
                          <a:pt x="908" y="175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1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0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0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C0C0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1468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3754" y="1285"/>
                  <a:ext cx="301" cy="252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kumimoji="1" lang="en-US" sz="2000" b="1">
                      <a:latin typeface="+mj-lt"/>
                    </a:rPr>
                    <a:t>Rx</a:t>
                  </a:r>
                </a:p>
              </p:txBody>
            </p:sp>
          </p:grpSp>
          <p:grpSp>
            <p:nvGrpSpPr>
              <p:cNvPr id="11384" name="Group 97"/>
              <p:cNvGrpSpPr>
                <a:grpSpLocks/>
              </p:cNvGrpSpPr>
              <p:nvPr/>
            </p:nvGrpSpPr>
            <p:grpSpPr bwMode="auto">
              <a:xfrm>
                <a:off x="4551" y="816"/>
                <a:ext cx="393" cy="761"/>
                <a:chOff x="3700" y="914"/>
                <a:chExt cx="393" cy="761"/>
              </a:xfrm>
            </p:grpSpPr>
            <p:grpSp>
              <p:nvGrpSpPr>
                <p:cNvPr id="11426" name="Group 98"/>
                <p:cNvGrpSpPr>
                  <a:grpSpLocks/>
                </p:cNvGrpSpPr>
                <p:nvPr/>
              </p:nvGrpSpPr>
              <p:grpSpPr bwMode="auto">
                <a:xfrm>
                  <a:off x="3700" y="914"/>
                  <a:ext cx="393" cy="761"/>
                  <a:chOff x="3700" y="914"/>
                  <a:chExt cx="393" cy="761"/>
                </a:xfrm>
              </p:grpSpPr>
              <p:grpSp>
                <p:nvGrpSpPr>
                  <p:cNvPr id="11431" name="Group 99"/>
                  <p:cNvGrpSpPr>
                    <a:grpSpLocks/>
                  </p:cNvGrpSpPr>
                  <p:nvPr/>
                </p:nvGrpSpPr>
                <p:grpSpPr bwMode="auto">
                  <a:xfrm>
                    <a:off x="3727" y="949"/>
                    <a:ext cx="334" cy="726"/>
                    <a:chOff x="3727" y="949"/>
                    <a:chExt cx="334" cy="726"/>
                  </a:xfrm>
                </p:grpSpPr>
                <p:sp>
                  <p:nvSpPr>
                    <p:cNvPr id="11464" name="Oval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9" y="949"/>
                      <a:ext cx="332" cy="88"/>
                    </a:xfrm>
                    <a:prstGeom prst="ellipse">
                      <a:avLst/>
                    </a:prstGeom>
                    <a:solidFill>
                      <a:srgbClr val="201000"/>
                    </a:solidFill>
                    <a:ln w="6350">
                      <a:solidFill>
                        <a:srgbClr val="201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465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3727" y="994"/>
                      <a:ext cx="334" cy="681"/>
                    </a:xfrm>
                    <a:custGeom>
                      <a:avLst/>
                      <a:gdLst>
                        <a:gd name="T0" fmla="*/ 1333 w 1333"/>
                        <a:gd name="T1" fmla="*/ 0 h 2726"/>
                        <a:gd name="T2" fmla="*/ 1333 w 1333"/>
                        <a:gd name="T3" fmla="*/ 2550 h 2726"/>
                        <a:gd name="T4" fmla="*/ 1320 w 1333"/>
                        <a:gd name="T5" fmla="*/ 2580 h 2726"/>
                        <a:gd name="T6" fmla="*/ 1297 w 1333"/>
                        <a:gd name="T7" fmla="*/ 2608 h 2726"/>
                        <a:gd name="T8" fmla="*/ 1265 w 1333"/>
                        <a:gd name="T9" fmla="*/ 2628 h 2726"/>
                        <a:gd name="T10" fmla="*/ 1219 w 1333"/>
                        <a:gd name="T11" fmla="*/ 2651 h 2726"/>
                        <a:gd name="T12" fmla="*/ 1165 w 1333"/>
                        <a:gd name="T13" fmla="*/ 2669 h 2726"/>
                        <a:gd name="T14" fmla="*/ 1099 w 1333"/>
                        <a:gd name="T15" fmla="*/ 2685 h 2726"/>
                        <a:gd name="T16" fmla="*/ 1014 w 1333"/>
                        <a:gd name="T17" fmla="*/ 2700 h 2726"/>
                        <a:gd name="T18" fmla="*/ 929 w 1333"/>
                        <a:gd name="T19" fmla="*/ 2713 h 2726"/>
                        <a:gd name="T20" fmla="*/ 839 w 1333"/>
                        <a:gd name="T21" fmla="*/ 2721 h 2726"/>
                        <a:gd name="T22" fmla="*/ 755 w 1333"/>
                        <a:gd name="T23" fmla="*/ 2724 h 2726"/>
                        <a:gd name="T24" fmla="*/ 670 w 1333"/>
                        <a:gd name="T25" fmla="*/ 2726 h 2726"/>
                        <a:gd name="T26" fmla="*/ 585 w 1333"/>
                        <a:gd name="T27" fmla="*/ 2726 h 2726"/>
                        <a:gd name="T28" fmla="*/ 495 w 1333"/>
                        <a:gd name="T29" fmla="*/ 2721 h 2726"/>
                        <a:gd name="T30" fmla="*/ 417 w 1333"/>
                        <a:gd name="T31" fmla="*/ 2713 h 2726"/>
                        <a:gd name="T32" fmla="*/ 345 w 1333"/>
                        <a:gd name="T33" fmla="*/ 2703 h 2726"/>
                        <a:gd name="T34" fmla="*/ 277 w 1333"/>
                        <a:gd name="T35" fmla="*/ 2693 h 2726"/>
                        <a:gd name="T36" fmla="*/ 220 w 1333"/>
                        <a:gd name="T37" fmla="*/ 2680 h 2726"/>
                        <a:gd name="T38" fmla="*/ 152 w 1333"/>
                        <a:gd name="T39" fmla="*/ 2664 h 2726"/>
                        <a:gd name="T40" fmla="*/ 96 w 1333"/>
                        <a:gd name="T41" fmla="*/ 2644 h 2726"/>
                        <a:gd name="T42" fmla="*/ 51 w 1333"/>
                        <a:gd name="T43" fmla="*/ 2618 h 2726"/>
                        <a:gd name="T44" fmla="*/ 16 w 1333"/>
                        <a:gd name="T45" fmla="*/ 2589 h 2726"/>
                        <a:gd name="T46" fmla="*/ 3 w 1333"/>
                        <a:gd name="T47" fmla="*/ 2555 h 2726"/>
                        <a:gd name="T48" fmla="*/ 3 w 1333"/>
                        <a:gd name="T49" fmla="*/ 2523 h 2726"/>
                        <a:gd name="T50" fmla="*/ 0 w 1333"/>
                        <a:gd name="T51" fmla="*/ 0 h 2726"/>
                        <a:gd name="T52" fmla="*/ 13 w 1333"/>
                        <a:gd name="T53" fmla="*/ 31 h 2726"/>
                        <a:gd name="T54" fmla="*/ 41 w 1333"/>
                        <a:gd name="T55" fmla="*/ 53 h 2726"/>
                        <a:gd name="T56" fmla="*/ 76 w 1333"/>
                        <a:gd name="T57" fmla="*/ 77 h 2726"/>
                        <a:gd name="T58" fmla="*/ 116 w 1333"/>
                        <a:gd name="T59" fmla="*/ 91 h 2726"/>
                        <a:gd name="T60" fmla="*/ 156 w 1333"/>
                        <a:gd name="T61" fmla="*/ 106 h 2726"/>
                        <a:gd name="T62" fmla="*/ 195 w 1333"/>
                        <a:gd name="T63" fmla="*/ 118 h 2726"/>
                        <a:gd name="T64" fmla="*/ 246 w 1333"/>
                        <a:gd name="T65" fmla="*/ 128 h 2726"/>
                        <a:gd name="T66" fmla="*/ 295 w 1333"/>
                        <a:gd name="T67" fmla="*/ 138 h 2726"/>
                        <a:gd name="T68" fmla="*/ 345 w 1333"/>
                        <a:gd name="T69" fmla="*/ 147 h 2726"/>
                        <a:gd name="T70" fmla="*/ 410 w 1333"/>
                        <a:gd name="T71" fmla="*/ 157 h 2726"/>
                        <a:gd name="T72" fmla="*/ 475 w 1333"/>
                        <a:gd name="T73" fmla="*/ 162 h 2726"/>
                        <a:gd name="T74" fmla="*/ 535 w 1333"/>
                        <a:gd name="T75" fmla="*/ 167 h 2726"/>
                        <a:gd name="T76" fmla="*/ 575 w 1333"/>
                        <a:gd name="T77" fmla="*/ 167 h 2726"/>
                        <a:gd name="T78" fmla="*/ 619 w 1333"/>
                        <a:gd name="T79" fmla="*/ 168 h 2726"/>
                        <a:gd name="T80" fmla="*/ 670 w 1333"/>
                        <a:gd name="T81" fmla="*/ 168 h 2726"/>
                        <a:gd name="T82" fmla="*/ 714 w 1333"/>
                        <a:gd name="T83" fmla="*/ 168 h 2726"/>
                        <a:gd name="T84" fmla="*/ 769 w 1333"/>
                        <a:gd name="T85" fmla="*/ 167 h 2726"/>
                        <a:gd name="T86" fmla="*/ 839 w 1333"/>
                        <a:gd name="T87" fmla="*/ 162 h 2726"/>
                        <a:gd name="T88" fmla="*/ 885 w 1333"/>
                        <a:gd name="T89" fmla="*/ 158 h 2726"/>
                        <a:gd name="T90" fmla="*/ 939 w 1333"/>
                        <a:gd name="T91" fmla="*/ 153 h 2726"/>
                        <a:gd name="T92" fmla="*/ 1006 w 1333"/>
                        <a:gd name="T93" fmla="*/ 146 h 2726"/>
                        <a:gd name="T94" fmla="*/ 1074 w 1333"/>
                        <a:gd name="T95" fmla="*/ 133 h 2726"/>
                        <a:gd name="T96" fmla="*/ 1139 w 1333"/>
                        <a:gd name="T97" fmla="*/ 118 h 2726"/>
                        <a:gd name="T98" fmla="*/ 1193 w 1333"/>
                        <a:gd name="T99" fmla="*/ 101 h 2726"/>
                        <a:gd name="T100" fmla="*/ 1244 w 1333"/>
                        <a:gd name="T101" fmla="*/ 83 h 2726"/>
                        <a:gd name="T102" fmla="*/ 1284 w 1333"/>
                        <a:gd name="T103" fmla="*/ 62 h 2726"/>
                        <a:gd name="T104" fmla="*/ 1309 w 1333"/>
                        <a:gd name="T105" fmla="*/ 46 h 2726"/>
                        <a:gd name="T106" fmla="*/ 1323 w 1333"/>
                        <a:gd name="T107" fmla="*/ 26 h 2726"/>
                        <a:gd name="T108" fmla="*/ 1333 w 1333"/>
                        <a:gd name="T109" fmla="*/ 0 h 272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1333"/>
                        <a:gd name="T166" fmla="*/ 0 h 2726"/>
                        <a:gd name="T167" fmla="*/ 1333 w 1333"/>
                        <a:gd name="T168" fmla="*/ 2726 h 272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1333" h="2726">
                          <a:moveTo>
                            <a:pt x="1333" y="0"/>
                          </a:moveTo>
                          <a:lnTo>
                            <a:pt x="1333" y="2550"/>
                          </a:lnTo>
                          <a:lnTo>
                            <a:pt x="1320" y="2580"/>
                          </a:lnTo>
                          <a:lnTo>
                            <a:pt x="1297" y="2608"/>
                          </a:lnTo>
                          <a:lnTo>
                            <a:pt x="1265" y="2628"/>
                          </a:lnTo>
                          <a:lnTo>
                            <a:pt x="1219" y="2651"/>
                          </a:lnTo>
                          <a:lnTo>
                            <a:pt x="1165" y="2669"/>
                          </a:lnTo>
                          <a:lnTo>
                            <a:pt x="1099" y="2685"/>
                          </a:lnTo>
                          <a:lnTo>
                            <a:pt x="1014" y="2700"/>
                          </a:lnTo>
                          <a:lnTo>
                            <a:pt x="929" y="2713"/>
                          </a:lnTo>
                          <a:lnTo>
                            <a:pt x="839" y="2721"/>
                          </a:lnTo>
                          <a:lnTo>
                            <a:pt x="755" y="2724"/>
                          </a:lnTo>
                          <a:lnTo>
                            <a:pt x="670" y="2726"/>
                          </a:lnTo>
                          <a:lnTo>
                            <a:pt x="585" y="2726"/>
                          </a:lnTo>
                          <a:lnTo>
                            <a:pt x="495" y="2721"/>
                          </a:lnTo>
                          <a:lnTo>
                            <a:pt x="417" y="2713"/>
                          </a:lnTo>
                          <a:lnTo>
                            <a:pt x="345" y="2703"/>
                          </a:lnTo>
                          <a:lnTo>
                            <a:pt x="277" y="2693"/>
                          </a:lnTo>
                          <a:lnTo>
                            <a:pt x="220" y="2680"/>
                          </a:lnTo>
                          <a:lnTo>
                            <a:pt x="152" y="2664"/>
                          </a:lnTo>
                          <a:lnTo>
                            <a:pt x="96" y="2644"/>
                          </a:lnTo>
                          <a:lnTo>
                            <a:pt x="51" y="2618"/>
                          </a:lnTo>
                          <a:lnTo>
                            <a:pt x="16" y="2589"/>
                          </a:lnTo>
                          <a:lnTo>
                            <a:pt x="3" y="2555"/>
                          </a:lnTo>
                          <a:lnTo>
                            <a:pt x="3" y="2523"/>
                          </a:lnTo>
                          <a:lnTo>
                            <a:pt x="0" y="0"/>
                          </a:lnTo>
                          <a:lnTo>
                            <a:pt x="13" y="31"/>
                          </a:lnTo>
                          <a:lnTo>
                            <a:pt x="41" y="53"/>
                          </a:lnTo>
                          <a:lnTo>
                            <a:pt x="76" y="77"/>
                          </a:lnTo>
                          <a:lnTo>
                            <a:pt x="116" y="91"/>
                          </a:lnTo>
                          <a:lnTo>
                            <a:pt x="156" y="106"/>
                          </a:lnTo>
                          <a:lnTo>
                            <a:pt x="195" y="118"/>
                          </a:lnTo>
                          <a:lnTo>
                            <a:pt x="246" y="128"/>
                          </a:lnTo>
                          <a:lnTo>
                            <a:pt x="295" y="138"/>
                          </a:lnTo>
                          <a:lnTo>
                            <a:pt x="345" y="147"/>
                          </a:lnTo>
                          <a:lnTo>
                            <a:pt x="410" y="157"/>
                          </a:lnTo>
                          <a:lnTo>
                            <a:pt x="475" y="162"/>
                          </a:lnTo>
                          <a:lnTo>
                            <a:pt x="535" y="167"/>
                          </a:lnTo>
                          <a:lnTo>
                            <a:pt x="575" y="167"/>
                          </a:lnTo>
                          <a:lnTo>
                            <a:pt x="619" y="168"/>
                          </a:lnTo>
                          <a:lnTo>
                            <a:pt x="670" y="168"/>
                          </a:lnTo>
                          <a:lnTo>
                            <a:pt x="714" y="168"/>
                          </a:lnTo>
                          <a:lnTo>
                            <a:pt x="769" y="167"/>
                          </a:lnTo>
                          <a:lnTo>
                            <a:pt x="839" y="162"/>
                          </a:lnTo>
                          <a:lnTo>
                            <a:pt x="885" y="158"/>
                          </a:lnTo>
                          <a:lnTo>
                            <a:pt x="939" y="153"/>
                          </a:lnTo>
                          <a:lnTo>
                            <a:pt x="1006" y="146"/>
                          </a:lnTo>
                          <a:lnTo>
                            <a:pt x="1074" y="133"/>
                          </a:lnTo>
                          <a:lnTo>
                            <a:pt x="1139" y="118"/>
                          </a:lnTo>
                          <a:lnTo>
                            <a:pt x="1193" y="101"/>
                          </a:lnTo>
                          <a:lnTo>
                            <a:pt x="1244" y="83"/>
                          </a:lnTo>
                          <a:lnTo>
                            <a:pt x="1284" y="62"/>
                          </a:lnTo>
                          <a:lnTo>
                            <a:pt x="1309" y="46"/>
                          </a:lnTo>
                          <a:lnTo>
                            <a:pt x="1323" y="26"/>
                          </a:lnTo>
                          <a:lnTo>
                            <a:pt x="1333" y="0"/>
                          </a:lnTo>
                          <a:close/>
                        </a:path>
                      </a:pathLst>
                    </a:custGeom>
                    <a:solidFill>
                      <a:srgbClr val="804000"/>
                    </a:solidFill>
                    <a:ln w="6350">
                      <a:solidFill>
                        <a:srgbClr val="201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1432" name="Group 102"/>
                  <p:cNvGrpSpPr>
                    <a:grpSpLocks/>
                  </p:cNvGrpSpPr>
                  <p:nvPr/>
                </p:nvGrpSpPr>
                <p:grpSpPr bwMode="auto">
                  <a:xfrm>
                    <a:off x="3700" y="914"/>
                    <a:ext cx="393" cy="156"/>
                    <a:chOff x="3700" y="914"/>
                    <a:chExt cx="393" cy="156"/>
                  </a:xfrm>
                </p:grpSpPr>
                <p:grpSp>
                  <p:nvGrpSpPr>
                    <p:cNvPr id="11433" name="Group 1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0" y="914"/>
                      <a:ext cx="393" cy="156"/>
                      <a:chOff x="3700" y="914"/>
                      <a:chExt cx="393" cy="156"/>
                    </a:xfrm>
                  </p:grpSpPr>
                  <p:sp>
                    <p:nvSpPr>
                      <p:cNvPr id="11462" name="Oval 1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02" y="914"/>
                        <a:ext cx="391" cy="4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63" name="Freeform 10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00" y="937"/>
                        <a:ext cx="392" cy="133"/>
                      </a:xfrm>
                      <a:custGeom>
                        <a:avLst/>
                        <a:gdLst>
                          <a:gd name="T0" fmla="*/ 1568 w 1568"/>
                          <a:gd name="T1" fmla="*/ 2 h 535"/>
                          <a:gd name="T2" fmla="*/ 1568 w 1568"/>
                          <a:gd name="T3" fmla="*/ 358 h 535"/>
                          <a:gd name="T4" fmla="*/ 1552 w 1568"/>
                          <a:gd name="T5" fmla="*/ 388 h 535"/>
                          <a:gd name="T6" fmla="*/ 1524 w 1568"/>
                          <a:gd name="T7" fmla="*/ 416 h 535"/>
                          <a:gd name="T8" fmla="*/ 1488 w 1568"/>
                          <a:gd name="T9" fmla="*/ 436 h 535"/>
                          <a:gd name="T10" fmla="*/ 1433 w 1568"/>
                          <a:gd name="T11" fmla="*/ 460 h 535"/>
                          <a:gd name="T12" fmla="*/ 1369 w 1568"/>
                          <a:gd name="T13" fmla="*/ 478 h 535"/>
                          <a:gd name="T14" fmla="*/ 1291 w 1568"/>
                          <a:gd name="T15" fmla="*/ 495 h 535"/>
                          <a:gd name="T16" fmla="*/ 1192 w 1568"/>
                          <a:gd name="T17" fmla="*/ 510 h 535"/>
                          <a:gd name="T18" fmla="*/ 1092 w 1568"/>
                          <a:gd name="T19" fmla="*/ 523 h 535"/>
                          <a:gd name="T20" fmla="*/ 986 w 1568"/>
                          <a:gd name="T21" fmla="*/ 531 h 535"/>
                          <a:gd name="T22" fmla="*/ 887 w 1568"/>
                          <a:gd name="T23" fmla="*/ 534 h 535"/>
                          <a:gd name="T24" fmla="*/ 787 w 1568"/>
                          <a:gd name="T25" fmla="*/ 535 h 535"/>
                          <a:gd name="T26" fmla="*/ 688 w 1568"/>
                          <a:gd name="T27" fmla="*/ 535 h 535"/>
                          <a:gd name="T28" fmla="*/ 581 w 1568"/>
                          <a:gd name="T29" fmla="*/ 531 h 535"/>
                          <a:gd name="T30" fmla="*/ 489 w 1568"/>
                          <a:gd name="T31" fmla="*/ 523 h 535"/>
                          <a:gd name="T32" fmla="*/ 404 w 1568"/>
                          <a:gd name="T33" fmla="*/ 513 h 535"/>
                          <a:gd name="T34" fmla="*/ 325 w 1568"/>
                          <a:gd name="T35" fmla="*/ 503 h 535"/>
                          <a:gd name="T36" fmla="*/ 258 w 1568"/>
                          <a:gd name="T37" fmla="*/ 490 h 535"/>
                          <a:gd name="T38" fmla="*/ 178 w 1568"/>
                          <a:gd name="T39" fmla="*/ 473 h 535"/>
                          <a:gd name="T40" fmla="*/ 112 w 1568"/>
                          <a:gd name="T41" fmla="*/ 454 h 535"/>
                          <a:gd name="T42" fmla="*/ 59 w 1568"/>
                          <a:gd name="T43" fmla="*/ 426 h 535"/>
                          <a:gd name="T44" fmla="*/ 17 w 1568"/>
                          <a:gd name="T45" fmla="*/ 397 h 535"/>
                          <a:gd name="T46" fmla="*/ 2 w 1568"/>
                          <a:gd name="T47" fmla="*/ 363 h 535"/>
                          <a:gd name="T48" fmla="*/ 2 w 1568"/>
                          <a:gd name="T49" fmla="*/ 331 h 535"/>
                          <a:gd name="T50" fmla="*/ 0 w 1568"/>
                          <a:gd name="T51" fmla="*/ 0 h 535"/>
                          <a:gd name="T52" fmla="*/ 17 w 1568"/>
                          <a:gd name="T53" fmla="*/ 11 h 535"/>
                          <a:gd name="T54" fmla="*/ 52 w 1568"/>
                          <a:gd name="T55" fmla="*/ 27 h 535"/>
                          <a:gd name="T56" fmla="*/ 101 w 1568"/>
                          <a:gd name="T57" fmla="*/ 40 h 535"/>
                          <a:gd name="T58" fmla="*/ 157 w 1568"/>
                          <a:gd name="T59" fmla="*/ 50 h 535"/>
                          <a:gd name="T60" fmla="*/ 218 w 1568"/>
                          <a:gd name="T61" fmla="*/ 57 h 535"/>
                          <a:gd name="T62" fmla="*/ 288 w 1568"/>
                          <a:gd name="T63" fmla="*/ 65 h 535"/>
                          <a:gd name="T64" fmla="*/ 367 w 1568"/>
                          <a:gd name="T65" fmla="*/ 72 h 535"/>
                          <a:gd name="T66" fmla="*/ 446 w 1568"/>
                          <a:gd name="T67" fmla="*/ 77 h 535"/>
                          <a:gd name="T68" fmla="*/ 521 w 1568"/>
                          <a:gd name="T69" fmla="*/ 80 h 535"/>
                          <a:gd name="T70" fmla="*/ 581 w 1568"/>
                          <a:gd name="T71" fmla="*/ 82 h 535"/>
                          <a:gd name="T72" fmla="*/ 662 w 1568"/>
                          <a:gd name="T73" fmla="*/ 86 h 535"/>
                          <a:gd name="T74" fmla="*/ 740 w 1568"/>
                          <a:gd name="T75" fmla="*/ 86 h 535"/>
                          <a:gd name="T76" fmla="*/ 805 w 1568"/>
                          <a:gd name="T77" fmla="*/ 86 h 535"/>
                          <a:gd name="T78" fmla="*/ 867 w 1568"/>
                          <a:gd name="T79" fmla="*/ 86 h 535"/>
                          <a:gd name="T80" fmla="*/ 914 w 1568"/>
                          <a:gd name="T81" fmla="*/ 86 h 535"/>
                          <a:gd name="T82" fmla="*/ 973 w 1568"/>
                          <a:gd name="T83" fmla="*/ 82 h 535"/>
                          <a:gd name="T84" fmla="*/ 1030 w 1568"/>
                          <a:gd name="T85" fmla="*/ 80 h 535"/>
                          <a:gd name="T86" fmla="*/ 1095 w 1568"/>
                          <a:gd name="T87" fmla="*/ 80 h 535"/>
                          <a:gd name="T88" fmla="*/ 1155 w 1568"/>
                          <a:gd name="T89" fmla="*/ 75 h 535"/>
                          <a:gd name="T90" fmla="*/ 1213 w 1568"/>
                          <a:gd name="T91" fmla="*/ 70 h 535"/>
                          <a:gd name="T92" fmla="*/ 1275 w 1568"/>
                          <a:gd name="T93" fmla="*/ 67 h 535"/>
                          <a:gd name="T94" fmla="*/ 1335 w 1568"/>
                          <a:gd name="T95" fmla="*/ 60 h 535"/>
                          <a:gd name="T96" fmla="*/ 1395 w 1568"/>
                          <a:gd name="T97" fmla="*/ 55 h 535"/>
                          <a:gd name="T98" fmla="*/ 1453 w 1568"/>
                          <a:gd name="T99" fmla="*/ 45 h 535"/>
                          <a:gd name="T100" fmla="*/ 1508 w 1568"/>
                          <a:gd name="T101" fmla="*/ 35 h 535"/>
                          <a:gd name="T102" fmla="*/ 1546 w 1568"/>
                          <a:gd name="T103" fmla="*/ 21 h 535"/>
                          <a:gd name="T104" fmla="*/ 1568 w 1568"/>
                          <a:gd name="T105" fmla="*/ 2 h 535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w 1568"/>
                          <a:gd name="T160" fmla="*/ 0 h 535"/>
                          <a:gd name="T161" fmla="*/ 1568 w 1568"/>
                          <a:gd name="T162" fmla="*/ 535 h 535"/>
                        </a:gdLst>
                        <a:ahLst/>
                        <a:cxnLst>
                          <a:cxn ang="T106">
                            <a:pos x="T0" y="T1"/>
                          </a:cxn>
                          <a:cxn ang="T107">
                            <a:pos x="T2" y="T3"/>
                          </a:cxn>
                          <a:cxn ang="T108">
                            <a:pos x="T4" y="T5"/>
                          </a:cxn>
                          <a:cxn ang="T109">
                            <a:pos x="T6" y="T7"/>
                          </a:cxn>
                          <a:cxn ang="T110">
                            <a:pos x="T8" y="T9"/>
                          </a:cxn>
                          <a:cxn ang="T111">
                            <a:pos x="T10" y="T11"/>
                          </a:cxn>
                          <a:cxn ang="T112">
                            <a:pos x="T12" y="T13"/>
                          </a:cxn>
                          <a:cxn ang="T113">
                            <a:pos x="T14" y="T15"/>
                          </a:cxn>
                          <a:cxn ang="T114">
                            <a:pos x="T16" y="T17"/>
                          </a:cxn>
                          <a:cxn ang="T115">
                            <a:pos x="T18" y="T19"/>
                          </a:cxn>
                          <a:cxn ang="T116">
                            <a:pos x="T20" y="T21"/>
                          </a:cxn>
                          <a:cxn ang="T117">
                            <a:pos x="T22" y="T23"/>
                          </a:cxn>
                          <a:cxn ang="T118">
                            <a:pos x="T24" y="T25"/>
                          </a:cxn>
                          <a:cxn ang="T119">
                            <a:pos x="T26" y="T27"/>
                          </a:cxn>
                          <a:cxn ang="T120">
                            <a:pos x="T28" y="T29"/>
                          </a:cxn>
                          <a:cxn ang="T121">
                            <a:pos x="T30" y="T31"/>
                          </a:cxn>
                          <a:cxn ang="T122">
                            <a:pos x="T32" y="T33"/>
                          </a:cxn>
                          <a:cxn ang="T123">
                            <a:pos x="T34" y="T35"/>
                          </a:cxn>
                          <a:cxn ang="T124">
                            <a:pos x="T36" y="T37"/>
                          </a:cxn>
                          <a:cxn ang="T125">
                            <a:pos x="T38" y="T39"/>
                          </a:cxn>
                          <a:cxn ang="T126">
                            <a:pos x="T40" y="T41"/>
                          </a:cxn>
                          <a:cxn ang="T127">
                            <a:pos x="T42" y="T43"/>
                          </a:cxn>
                          <a:cxn ang="T128">
                            <a:pos x="T44" y="T45"/>
                          </a:cxn>
                          <a:cxn ang="T129">
                            <a:pos x="T46" y="T47"/>
                          </a:cxn>
                          <a:cxn ang="T130">
                            <a:pos x="T48" y="T49"/>
                          </a:cxn>
                          <a:cxn ang="T131">
                            <a:pos x="T50" y="T51"/>
                          </a:cxn>
                          <a:cxn ang="T132">
                            <a:pos x="T52" y="T53"/>
                          </a:cxn>
                          <a:cxn ang="T133">
                            <a:pos x="T54" y="T55"/>
                          </a:cxn>
                          <a:cxn ang="T134">
                            <a:pos x="T56" y="T57"/>
                          </a:cxn>
                          <a:cxn ang="T135">
                            <a:pos x="T58" y="T59"/>
                          </a:cxn>
                          <a:cxn ang="T136">
                            <a:pos x="T60" y="T61"/>
                          </a:cxn>
                          <a:cxn ang="T137">
                            <a:pos x="T62" y="T63"/>
                          </a:cxn>
                          <a:cxn ang="T138">
                            <a:pos x="T64" y="T65"/>
                          </a:cxn>
                          <a:cxn ang="T139">
                            <a:pos x="T66" y="T67"/>
                          </a:cxn>
                          <a:cxn ang="T140">
                            <a:pos x="T68" y="T69"/>
                          </a:cxn>
                          <a:cxn ang="T141">
                            <a:pos x="T70" y="T71"/>
                          </a:cxn>
                          <a:cxn ang="T142">
                            <a:pos x="T72" y="T73"/>
                          </a:cxn>
                          <a:cxn ang="T143">
                            <a:pos x="T74" y="T75"/>
                          </a:cxn>
                          <a:cxn ang="T144">
                            <a:pos x="T76" y="T77"/>
                          </a:cxn>
                          <a:cxn ang="T145">
                            <a:pos x="T78" y="T79"/>
                          </a:cxn>
                          <a:cxn ang="T146">
                            <a:pos x="T80" y="T81"/>
                          </a:cxn>
                          <a:cxn ang="T147">
                            <a:pos x="T82" y="T83"/>
                          </a:cxn>
                          <a:cxn ang="T148">
                            <a:pos x="T84" y="T85"/>
                          </a:cxn>
                          <a:cxn ang="T149">
                            <a:pos x="T86" y="T87"/>
                          </a:cxn>
                          <a:cxn ang="T150">
                            <a:pos x="T88" y="T89"/>
                          </a:cxn>
                          <a:cxn ang="T151">
                            <a:pos x="T90" y="T91"/>
                          </a:cxn>
                          <a:cxn ang="T152">
                            <a:pos x="T92" y="T93"/>
                          </a:cxn>
                          <a:cxn ang="T153">
                            <a:pos x="T94" y="T95"/>
                          </a:cxn>
                          <a:cxn ang="T154">
                            <a:pos x="T96" y="T97"/>
                          </a:cxn>
                          <a:cxn ang="T155">
                            <a:pos x="T98" y="T99"/>
                          </a:cxn>
                          <a:cxn ang="T156">
                            <a:pos x="T100" y="T101"/>
                          </a:cxn>
                          <a:cxn ang="T157">
                            <a:pos x="T102" y="T103"/>
                          </a:cxn>
                          <a:cxn ang="T158">
                            <a:pos x="T104" y="T105"/>
                          </a:cxn>
                        </a:cxnLst>
                        <a:rect l="T159" t="T160" r="T161" b="T162"/>
                        <a:pathLst>
                          <a:path w="1568" h="535">
                            <a:moveTo>
                              <a:pt x="1568" y="2"/>
                            </a:moveTo>
                            <a:lnTo>
                              <a:pt x="1568" y="358"/>
                            </a:lnTo>
                            <a:lnTo>
                              <a:pt x="1552" y="388"/>
                            </a:lnTo>
                            <a:lnTo>
                              <a:pt x="1524" y="416"/>
                            </a:lnTo>
                            <a:lnTo>
                              <a:pt x="1488" y="436"/>
                            </a:lnTo>
                            <a:lnTo>
                              <a:pt x="1433" y="460"/>
                            </a:lnTo>
                            <a:lnTo>
                              <a:pt x="1369" y="478"/>
                            </a:lnTo>
                            <a:lnTo>
                              <a:pt x="1291" y="495"/>
                            </a:lnTo>
                            <a:lnTo>
                              <a:pt x="1192" y="510"/>
                            </a:lnTo>
                            <a:lnTo>
                              <a:pt x="1092" y="523"/>
                            </a:lnTo>
                            <a:lnTo>
                              <a:pt x="986" y="531"/>
                            </a:lnTo>
                            <a:lnTo>
                              <a:pt x="887" y="534"/>
                            </a:lnTo>
                            <a:lnTo>
                              <a:pt x="787" y="535"/>
                            </a:lnTo>
                            <a:lnTo>
                              <a:pt x="688" y="535"/>
                            </a:lnTo>
                            <a:lnTo>
                              <a:pt x="581" y="531"/>
                            </a:lnTo>
                            <a:lnTo>
                              <a:pt x="489" y="523"/>
                            </a:lnTo>
                            <a:lnTo>
                              <a:pt x="404" y="513"/>
                            </a:lnTo>
                            <a:lnTo>
                              <a:pt x="325" y="503"/>
                            </a:lnTo>
                            <a:lnTo>
                              <a:pt x="258" y="490"/>
                            </a:lnTo>
                            <a:lnTo>
                              <a:pt x="178" y="473"/>
                            </a:lnTo>
                            <a:lnTo>
                              <a:pt x="112" y="454"/>
                            </a:lnTo>
                            <a:lnTo>
                              <a:pt x="59" y="426"/>
                            </a:lnTo>
                            <a:lnTo>
                              <a:pt x="17" y="397"/>
                            </a:lnTo>
                            <a:lnTo>
                              <a:pt x="2" y="363"/>
                            </a:lnTo>
                            <a:lnTo>
                              <a:pt x="2" y="331"/>
                            </a:lnTo>
                            <a:lnTo>
                              <a:pt x="0" y="0"/>
                            </a:lnTo>
                            <a:lnTo>
                              <a:pt x="17" y="11"/>
                            </a:lnTo>
                            <a:lnTo>
                              <a:pt x="52" y="27"/>
                            </a:lnTo>
                            <a:lnTo>
                              <a:pt x="101" y="40"/>
                            </a:lnTo>
                            <a:lnTo>
                              <a:pt x="157" y="50"/>
                            </a:lnTo>
                            <a:lnTo>
                              <a:pt x="218" y="57"/>
                            </a:lnTo>
                            <a:lnTo>
                              <a:pt x="288" y="65"/>
                            </a:lnTo>
                            <a:lnTo>
                              <a:pt x="367" y="72"/>
                            </a:lnTo>
                            <a:lnTo>
                              <a:pt x="446" y="77"/>
                            </a:lnTo>
                            <a:lnTo>
                              <a:pt x="521" y="80"/>
                            </a:lnTo>
                            <a:lnTo>
                              <a:pt x="581" y="82"/>
                            </a:lnTo>
                            <a:lnTo>
                              <a:pt x="662" y="86"/>
                            </a:lnTo>
                            <a:lnTo>
                              <a:pt x="740" y="86"/>
                            </a:lnTo>
                            <a:lnTo>
                              <a:pt x="805" y="86"/>
                            </a:lnTo>
                            <a:lnTo>
                              <a:pt x="867" y="86"/>
                            </a:lnTo>
                            <a:lnTo>
                              <a:pt x="914" y="86"/>
                            </a:lnTo>
                            <a:lnTo>
                              <a:pt x="973" y="82"/>
                            </a:lnTo>
                            <a:lnTo>
                              <a:pt x="1030" y="80"/>
                            </a:lnTo>
                            <a:lnTo>
                              <a:pt x="1095" y="80"/>
                            </a:lnTo>
                            <a:lnTo>
                              <a:pt x="1155" y="75"/>
                            </a:lnTo>
                            <a:lnTo>
                              <a:pt x="1213" y="70"/>
                            </a:lnTo>
                            <a:lnTo>
                              <a:pt x="1275" y="67"/>
                            </a:lnTo>
                            <a:lnTo>
                              <a:pt x="1335" y="60"/>
                            </a:lnTo>
                            <a:lnTo>
                              <a:pt x="1395" y="55"/>
                            </a:lnTo>
                            <a:lnTo>
                              <a:pt x="1453" y="45"/>
                            </a:lnTo>
                            <a:lnTo>
                              <a:pt x="1508" y="35"/>
                            </a:lnTo>
                            <a:lnTo>
                              <a:pt x="1546" y="21"/>
                            </a:lnTo>
                            <a:lnTo>
                              <a:pt x="1568" y="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11434" name="Group 10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5" y="947"/>
                      <a:ext cx="381" cy="120"/>
                      <a:chOff x="3705" y="947"/>
                      <a:chExt cx="381" cy="120"/>
                    </a:xfrm>
                  </p:grpSpPr>
                  <p:sp>
                    <p:nvSpPr>
                      <p:cNvPr id="11435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05" y="947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36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1" y="950"/>
                        <a:ext cx="1" cy="84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37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9" y="952"/>
                        <a:ext cx="1" cy="8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38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27" y="954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39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37" y="957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0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47" y="959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1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59" y="962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2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73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3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88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4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04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5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22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6" name="Line 1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42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7" name="Line 1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67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8" name="Line 1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94" y="969"/>
                        <a:ext cx="1" cy="9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9" name="Line 1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85" y="948"/>
                        <a:ext cx="1" cy="8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0" name="Line 1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9" y="952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1" name="Line 1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1" y="955"/>
                        <a:ext cx="1" cy="8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2" name="Line 12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063" y="957"/>
                        <a:ext cx="1" cy="8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3" name="Line 1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4" y="958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4" name="Line 1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4" y="960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5" name="Line 1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31" y="963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6" name="Line 1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17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7" name="Line 1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2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8" name="Line 1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86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9" name="Line 1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8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60" name="Line 1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48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61" name="Line 1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23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427" name="Group 134"/>
                <p:cNvGrpSpPr>
                  <a:grpSpLocks/>
                </p:cNvGrpSpPr>
                <p:nvPr/>
              </p:nvGrpSpPr>
              <p:grpSpPr bwMode="auto">
                <a:xfrm>
                  <a:off x="3727" y="1096"/>
                  <a:ext cx="334" cy="537"/>
                  <a:chOff x="3727" y="1096"/>
                  <a:chExt cx="334" cy="537"/>
                </a:xfrm>
              </p:grpSpPr>
              <p:sp>
                <p:nvSpPr>
                  <p:cNvPr id="11429" name="Freeform 135"/>
                  <p:cNvSpPr>
                    <a:spLocks/>
                  </p:cNvSpPr>
                  <p:nvPr/>
                </p:nvSpPr>
                <p:spPr bwMode="auto">
                  <a:xfrm>
                    <a:off x="3727" y="1098"/>
                    <a:ext cx="334" cy="535"/>
                  </a:xfrm>
                  <a:custGeom>
                    <a:avLst/>
                    <a:gdLst>
                      <a:gd name="T0" fmla="*/ 1332 w 1333"/>
                      <a:gd name="T1" fmla="*/ 5 h 2139"/>
                      <a:gd name="T2" fmla="*/ 1333 w 1333"/>
                      <a:gd name="T3" fmla="*/ 1964 h 2139"/>
                      <a:gd name="T4" fmla="*/ 1320 w 1333"/>
                      <a:gd name="T5" fmla="*/ 1994 h 2139"/>
                      <a:gd name="T6" fmla="*/ 1297 w 1333"/>
                      <a:gd name="T7" fmla="*/ 2023 h 2139"/>
                      <a:gd name="T8" fmla="*/ 1265 w 1333"/>
                      <a:gd name="T9" fmla="*/ 2043 h 2139"/>
                      <a:gd name="T10" fmla="*/ 1219 w 1333"/>
                      <a:gd name="T11" fmla="*/ 2064 h 2139"/>
                      <a:gd name="T12" fmla="*/ 1165 w 1333"/>
                      <a:gd name="T13" fmla="*/ 2083 h 2139"/>
                      <a:gd name="T14" fmla="*/ 1099 w 1333"/>
                      <a:gd name="T15" fmla="*/ 2100 h 2139"/>
                      <a:gd name="T16" fmla="*/ 1014 w 1333"/>
                      <a:gd name="T17" fmla="*/ 2115 h 2139"/>
                      <a:gd name="T18" fmla="*/ 929 w 1333"/>
                      <a:gd name="T19" fmla="*/ 2128 h 2139"/>
                      <a:gd name="T20" fmla="*/ 839 w 1333"/>
                      <a:gd name="T21" fmla="*/ 2134 h 2139"/>
                      <a:gd name="T22" fmla="*/ 755 w 1333"/>
                      <a:gd name="T23" fmla="*/ 2138 h 2139"/>
                      <a:gd name="T24" fmla="*/ 670 w 1333"/>
                      <a:gd name="T25" fmla="*/ 2139 h 2139"/>
                      <a:gd name="T26" fmla="*/ 585 w 1333"/>
                      <a:gd name="T27" fmla="*/ 2139 h 2139"/>
                      <a:gd name="T28" fmla="*/ 495 w 1333"/>
                      <a:gd name="T29" fmla="*/ 2134 h 2139"/>
                      <a:gd name="T30" fmla="*/ 417 w 1333"/>
                      <a:gd name="T31" fmla="*/ 2128 h 2139"/>
                      <a:gd name="T32" fmla="*/ 345 w 1333"/>
                      <a:gd name="T33" fmla="*/ 2118 h 2139"/>
                      <a:gd name="T34" fmla="*/ 277 w 1333"/>
                      <a:gd name="T35" fmla="*/ 2108 h 2139"/>
                      <a:gd name="T36" fmla="*/ 220 w 1333"/>
                      <a:gd name="T37" fmla="*/ 2095 h 2139"/>
                      <a:gd name="T38" fmla="*/ 152 w 1333"/>
                      <a:gd name="T39" fmla="*/ 2077 h 2139"/>
                      <a:gd name="T40" fmla="*/ 96 w 1333"/>
                      <a:gd name="T41" fmla="*/ 2058 h 2139"/>
                      <a:gd name="T42" fmla="*/ 51 w 1333"/>
                      <a:gd name="T43" fmla="*/ 2033 h 2139"/>
                      <a:gd name="T44" fmla="*/ 16 w 1333"/>
                      <a:gd name="T45" fmla="*/ 2002 h 2139"/>
                      <a:gd name="T46" fmla="*/ 3 w 1333"/>
                      <a:gd name="T47" fmla="*/ 1969 h 2139"/>
                      <a:gd name="T48" fmla="*/ 3 w 1333"/>
                      <a:gd name="T49" fmla="*/ 1938 h 2139"/>
                      <a:gd name="T50" fmla="*/ 0 w 1333"/>
                      <a:gd name="T51" fmla="*/ 0 h 2139"/>
                      <a:gd name="T52" fmla="*/ 16 w 1333"/>
                      <a:gd name="T53" fmla="*/ 36 h 2139"/>
                      <a:gd name="T54" fmla="*/ 36 w 1333"/>
                      <a:gd name="T55" fmla="*/ 57 h 2139"/>
                      <a:gd name="T56" fmla="*/ 65 w 1333"/>
                      <a:gd name="T57" fmla="*/ 77 h 2139"/>
                      <a:gd name="T58" fmla="*/ 111 w 1333"/>
                      <a:gd name="T59" fmla="*/ 101 h 2139"/>
                      <a:gd name="T60" fmla="*/ 150 w 1333"/>
                      <a:gd name="T61" fmla="*/ 116 h 2139"/>
                      <a:gd name="T62" fmla="*/ 222 w 1333"/>
                      <a:gd name="T63" fmla="*/ 137 h 2139"/>
                      <a:gd name="T64" fmla="*/ 285 w 1333"/>
                      <a:gd name="T65" fmla="*/ 150 h 2139"/>
                      <a:gd name="T66" fmla="*/ 355 w 1333"/>
                      <a:gd name="T67" fmla="*/ 162 h 2139"/>
                      <a:gd name="T68" fmla="*/ 420 w 1333"/>
                      <a:gd name="T69" fmla="*/ 170 h 2139"/>
                      <a:gd name="T70" fmla="*/ 492 w 1333"/>
                      <a:gd name="T71" fmla="*/ 178 h 2139"/>
                      <a:gd name="T72" fmla="*/ 560 w 1333"/>
                      <a:gd name="T73" fmla="*/ 181 h 2139"/>
                      <a:gd name="T74" fmla="*/ 624 w 1333"/>
                      <a:gd name="T75" fmla="*/ 186 h 2139"/>
                      <a:gd name="T76" fmla="*/ 689 w 1333"/>
                      <a:gd name="T77" fmla="*/ 186 h 2139"/>
                      <a:gd name="T78" fmla="*/ 738 w 1333"/>
                      <a:gd name="T79" fmla="*/ 186 h 2139"/>
                      <a:gd name="T80" fmla="*/ 792 w 1333"/>
                      <a:gd name="T81" fmla="*/ 183 h 2139"/>
                      <a:gd name="T82" fmla="*/ 849 w 1333"/>
                      <a:gd name="T83" fmla="*/ 181 h 2139"/>
                      <a:gd name="T84" fmla="*/ 908 w 1333"/>
                      <a:gd name="T85" fmla="*/ 176 h 2139"/>
                      <a:gd name="T86" fmla="*/ 970 w 1333"/>
                      <a:gd name="T87" fmla="*/ 167 h 2139"/>
                      <a:gd name="T88" fmla="*/ 1014 w 1333"/>
                      <a:gd name="T89" fmla="*/ 160 h 2139"/>
                      <a:gd name="T90" fmla="*/ 1063 w 1333"/>
                      <a:gd name="T91" fmla="*/ 152 h 2139"/>
                      <a:gd name="T92" fmla="*/ 1117 w 1333"/>
                      <a:gd name="T93" fmla="*/ 140 h 2139"/>
                      <a:gd name="T94" fmla="*/ 1167 w 1333"/>
                      <a:gd name="T95" fmla="*/ 127 h 2139"/>
                      <a:gd name="T96" fmla="*/ 1204 w 1333"/>
                      <a:gd name="T97" fmla="*/ 116 h 2139"/>
                      <a:gd name="T98" fmla="*/ 1242 w 1333"/>
                      <a:gd name="T99" fmla="*/ 101 h 2139"/>
                      <a:gd name="T100" fmla="*/ 1282 w 1333"/>
                      <a:gd name="T101" fmla="*/ 80 h 2139"/>
                      <a:gd name="T102" fmla="*/ 1312 w 1333"/>
                      <a:gd name="T103" fmla="*/ 57 h 2139"/>
                      <a:gd name="T104" fmla="*/ 1327 w 1333"/>
                      <a:gd name="T105" fmla="*/ 31 h 2139"/>
                      <a:gd name="T106" fmla="*/ 1332 w 1333"/>
                      <a:gd name="T107" fmla="*/ 5 h 2139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333"/>
                      <a:gd name="T163" fmla="*/ 0 h 2139"/>
                      <a:gd name="T164" fmla="*/ 1333 w 1333"/>
                      <a:gd name="T165" fmla="*/ 2139 h 2139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333" h="2139">
                        <a:moveTo>
                          <a:pt x="1332" y="5"/>
                        </a:moveTo>
                        <a:lnTo>
                          <a:pt x="1333" y="1964"/>
                        </a:lnTo>
                        <a:lnTo>
                          <a:pt x="1320" y="1994"/>
                        </a:lnTo>
                        <a:lnTo>
                          <a:pt x="1297" y="2023"/>
                        </a:lnTo>
                        <a:lnTo>
                          <a:pt x="1265" y="2043"/>
                        </a:lnTo>
                        <a:lnTo>
                          <a:pt x="1219" y="2064"/>
                        </a:lnTo>
                        <a:lnTo>
                          <a:pt x="1165" y="2083"/>
                        </a:lnTo>
                        <a:lnTo>
                          <a:pt x="1099" y="2100"/>
                        </a:lnTo>
                        <a:lnTo>
                          <a:pt x="1014" y="2115"/>
                        </a:lnTo>
                        <a:lnTo>
                          <a:pt x="929" y="2128"/>
                        </a:lnTo>
                        <a:lnTo>
                          <a:pt x="839" y="2134"/>
                        </a:lnTo>
                        <a:lnTo>
                          <a:pt x="755" y="2138"/>
                        </a:lnTo>
                        <a:lnTo>
                          <a:pt x="670" y="2139"/>
                        </a:lnTo>
                        <a:lnTo>
                          <a:pt x="585" y="2139"/>
                        </a:lnTo>
                        <a:lnTo>
                          <a:pt x="495" y="2134"/>
                        </a:lnTo>
                        <a:lnTo>
                          <a:pt x="417" y="2128"/>
                        </a:lnTo>
                        <a:lnTo>
                          <a:pt x="345" y="2118"/>
                        </a:lnTo>
                        <a:lnTo>
                          <a:pt x="277" y="2108"/>
                        </a:lnTo>
                        <a:lnTo>
                          <a:pt x="220" y="2095"/>
                        </a:lnTo>
                        <a:lnTo>
                          <a:pt x="152" y="2077"/>
                        </a:lnTo>
                        <a:lnTo>
                          <a:pt x="96" y="2058"/>
                        </a:lnTo>
                        <a:lnTo>
                          <a:pt x="51" y="2033"/>
                        </a:lnTo>
                        <a:lnTo>
                          <a:pt x="16" y="2002"/>
                        </a:lnTo>
                        <a:lnTo>
                          <a:pt x="3" y="1969"/>
                        </a:lnTo>
                        <a:lnTo>
                          <a:pt x="3" y="1938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1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8"/>
                        </a:lnTo>
                        <a:lnTo>
                          <a:pt x="560" y="181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1"/>
                        </a:lnTo>
                        <a:lnTo>
                          <a:pt x="908" y="176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0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1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1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30" name="Freeform 136"/>
                  <p:cNvSpPr>
                    <a:spLocks/>
                  </p:cNvSpPr>
                  <p:nvPr/>
                </p:nvSpPr>
                <p:spPr bwMode="auto">
                  <a:xfrm>
                    <a:off x="3727" y="1096"/>
                    <a:ext cx="334" cy="137"/>
                  </a:xfrm>
                  <a:custGeom>
                    <a:avLst/>
                    <a:gdLst>
                      <a:gd name="T0" fmla="*/ 1332 w 1332"/>
                      <a:gd name="T1" fmla="*/ 5 h 550"/>
                      <a:gd name="T2" fmla="*/ 1332 w 1332"/>
                      <a:gd name="T3" fmla="*/ 360 h 550"/>
                      <a:gd name="T4" fmla="*/ 1332 w 1332"/>
                      <a:gd name="T5" fmla="*/ 379 h 550"/>
                      <a:gd name="T6" fmla="*/ 1315 w 1332"/>
                      <a:gd name="T7" fmla="*/ 417 h 550"/>
                      <a:gd name="T8" fmla="*/ 1276 w 1332"/>
                      <a:gd name="T9" fmla="*/ 445 h 550"/>
                      <a:gd name="T10" fmla="*/ 1240 w 1332"/>
                      <a:gd name="T11" fmla="*/ 464 h 550"/>
                      <a:gd name="T12" fmla="*/ 1190 w 1332"/>
                      <a:gd name="T13" fmla="*/ 485 h 550"/>
                      <a:gd name="T14" fmla="*/ 1136 w 1332"/>
                      <a:gd name="T15" fmla="*/ 500 h 550"/>
                      <a:gd name="T16" fmla="*/ 1076 w 1332"/>
                      <a:gd name="T17" fmla="*/ 512 h 550"/>
                      <a:gd name="T18" fmla="*/ 1007 w 1332"/>
                      <a:gd name="T19" fmla="*/ 525 h 550"/>
                      <a:gd name="T20" fmla="*/ 952 w 1332"/>
                      <a:gd name="T21" fmla="*/ 531 h 550"/>
                      <a:gd name="T22" fmla="*/ 893 w 1332"/>
                      <a:gd name="T23" fmla="*/ 540 h 550"/>
                      <a:gd name="T24" fmla="*/ 833 w 1332"/>
                      <a:gd name="T25" fmla="*/ 545 h 550"/>
                      <a:gd name="T26" fmla="*/ 771 w 1332"/>
                      <a:gd name="T27" fmla="*/ 546 h 550"/>
                      <a:gd name="T28" fmla="*/ 716 w 1332"/>
                      <a:gd name="T29" fmla="*/ 550 h 550"/>
                      <a:gd name="T30" fmla="*/ 665 w 1332"/>
                      <a:gd name="T31" fmla="*/ 550 h 550"/>
                      <a:gd name="T32" fmla="*/ 615 w 1332"/>
                      <a:gd name="T33" fmla="*/ 550 h 550"/>
                      <a:gd name="T34" fmla="*/ 567 w 1332"/>
                      <a:gd name="T35" fmla="*/ 550 h 550"/>
                      <a:gd name="T36" fmla="*/ 512 w 1332"/>
                      <a:gd name="T37" fmla="*/ 545 h 550"/>
                      <a:gd name="T38" fmla="*/ 452 w 1332"/>
                      <a:gd name="T39" fmla="*/ 541 h 550"/>
                      <a:gd name="T40" fmla="*/ 396 w 1332"/>
                      <a:gd name="T41" fmla="*/ 536 h 550"/>
                      <a:gd name="T42" fmla="*/ 342 w 1332"/>
                      <a:gd name="T43" fmla="*/ 530 h 550"/>
                      <a:gd name="T44" fmla="*/ 287 w 1332"/>
                      <a:gd name="T45" fmla="*/ 520 h 550"/>
                      <a:gd name="T46" fmla="*/ 230 w 1332"/>
                      <a:gd name="T47" fmla="*/ 507 h 550"/>
                      <a:gd name="T48" fmla="*/ 177 w 1332"/>
                      <a:gd name="T49" fmla="*/ 495 h 550"/>
                      <a:gd name="T50" fmla="*/ 130 w 1332"/>
                      <a:gd name="T51" fmla="*/ 477 h 550"/>
                      <a:gd name="T52" fmla="*/ 86 w 1332"/>
                      <a:gd name="T53" fmla="*/ 459 h 550"/>
                      <a:gd name="T54" fmla="*/ 46 w 1332"/>
                      <a:gd name="T55" fmla="*/ 435 h 550"/>
                      <a:gd name="T56" fmla="*/ 16 w 1332"/>
                      <a:gd name="T57" fmla="*/ 410 h 550"/>
                      <a:gd name="T58" fmla="*/ 3 w 1332"/>
                      <a:gd name="T59" fmla="*/ 381 h 550"/>
                      <a:gd name="T60" fmla="*/ 3 w 1332"/>
                      <a:gd name="T61" fmla="*/ 363 h 550"/>
                      <a:gd name="T62" fmla="*/ 0 w 1332"/>
                      <a:gd name="T63" fmla="*/ 0 h 550"/>
                      <a:gd name="T64" fmla="*/ 16 w 1332"/>
                      <a:gd name="T65" fmla="*/ 36 h 550"/>
                      <a:gd name="T66" fmla="*/ 36 w 1332"/>
                      <a:gd name="T67" fmla="*/ 57 h 550"/>
                      <a:gd name="T68" fmla="*/ 65 w 1332"/>
                      <a:gd name="T69" fmla="*/ 77 h 550"/>
                      <a:gd name="T70" fmla="*/ 111 w 1332"/>
                      <a:gd name="T71" fmla="*/ 100 h 550"/>
                      <a:gd name="T72" fmla="*/ 150 w 1332"/>
                      <a:gd name="T73" fmla="*/ 116 h 550"/>
                      <a:gd name="T74" fmla="*/ 222 w 1332"/>
                      <a:gd name="T75" fmla="*/ 137 h 550"/>
                      <a:gd name="T76" fmla="*/ 285 w 1332"/>
                      <a:gd name="T77" fmla="*/ 150 h 550"/>
                      <a:gd name="T78" fmla="*/ 355 w 1332"/>
                      <a:gd name="T79" fmla="*/ 162 h 550"/>
                      <a:gd name="T80" fmla="*/ 420 w 1332"/>
                      <a:gd name="T81" fmla="*/ 170 h 550"/>
                      <a:gd name="T82" fmla="*/ 492 w 1332"/>
                      <a:gd name="T83" fmla="*/ 177 h 550"/>
                      <a:gd name="T84" fmla="*/ 560 w 1332"/>
                      <a:gd name="T85" fmla="*/ 180 h 550"/>
                      <a:gd name="T86" fmla="*/ 624 w 1332"/>
                      <a:gd name="T87" fmla="*/ 186 h 550"/>
                      <a:gd name="T88" fmla="*/ 689 w 1332"/>
                      <a:gd name="T89" fmla="*/ 186 h 550"/>
                      <a:gd name="T90" fmla="*/ 738 w 1332"/>
                      <a:gd name="T91" fmla="*/ 186 h 550"/>
                      <a:gd name="T92" fmla="*/ 792 w 1332"/>
                      <a:gd name="T93" fmla="*/ 183 h 550"/>
                      <a:gd name="T94" fmla="*/ 849 w 1332"/>
                      <a:gd name="T95" fmla="*/ 180 h 550"/>
                      <a:gd name="T96" fmla="*/ 908 w 1332"/>
                      <a:gd name="T97" fmla="*/ 175 h 550"/>
                      <a:gd name="T98" fmla="*/ 970 w 1332"/>
                      <a:gd name="T99" fmla="*/ 167 h 550"/>
                      <a:gd name="T100" fmla="*/ 1014 w 1332"/>
                      <a:gd name="T101" fmla="*/ 160 h 550"/>
                      <a:gd name="T102" fmla="*/ 1063 w 1332"/>
                      <a:gd name="T103" fmla="*/ 152 h 550"/>
                      <a:gd name="T104" fmla="*/ 1117 w 1332"/>
                      <a:gd name="T105" fmla="*/ 141 h 550"/>
                      <a:gd name="T106" fmla="*/ 1167 w 1332"/>
                      <a:gd name="T107" fmla="*/ 127 h 550"/>
                      <a:gd name="T108" fmla="*/ 1204 w 1332"/>
                      <a:gd name="T109" fmla="*/ 116 h 550"/>
                      <a:gd name="T110" fmla="*/ 1242 w 1332"/>
                      <a:gd name="T111" fmla="*/ 100 h 550"/>
                      <a:gd name="T112" fmla="*/ 1282 w 1332"/>
                      <a:gd name="T113" fmla="*/ 80 h 550"/>
                      <a:gd name="T114" fmla="*/ 1312 w 1332"/>
                      <a:gd name="T115" fmla="*/ 57 h 550"/>
                      <a:gd name="T116" fmla="*/ 1327 w 1332"/>
                      <a:gd name="T117" fmla="*/ 30 h 550"/>
                      <a:gd name="T118" fmla="*/ 1332 w 1332"/>
                      <a:gd name="T119" fmla="*/ 5 h 55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332"/>
                      <a:gd name="T181" fmla="*/ 0 h 550"/>
                      <a:gd name="T182" fmla="*/ 1332 w 1332"/>
                      <a:gd name="T183" fmla="*/ 550 h 55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332" h="550">
                        <a:moveTo>
                          <a:pt x="1332" y="5"/>
                        </a:moveTo>
                        <a:lnTo>
                          <a:pt x="1332" y="360"/>
                        </a:lnTo>
                        <a:lnTo>
                          <a:pt x="1332" y="379"/>
                        </a:lnTo>
                        <a:lnTo>
                          <a:pt x="1315" y="417"/>
                        </a:lnTo>
                        <a:lnTo>
                          <a:pt x="1276" y="445"/>
                        </a:lnTo>
                        <a:lnTo>
                          <a:pt x="1240" y="464"/>
                        </a:lnTo>
                        <a:lnTo>
                          <a:pt x="1190" y="485"/>
                        </a:lnTo>
                        <a:lnTo>
                          <a:pt x="1136" y="500"/>
                        </a:lnTo>
                        <a:lnTo>
                          <a:pt x="1076" y="512"/>
                        </a:lnTo>
                        <a:lnTo>
                          <a:pt x="1007" y="525"/>
                        </a:lnTo>
                        <a:lnTo>
                          <a:pt x="952" y="531"/>
                        </a:lnTo>
                        <a:lnTo>
                          <a:pt x="893" y="540"/>
                        </a:lnTo>
                        <a:lnTo>
                          <a:pt x="833" y="545"/>
                        </a:lnTo>
                        <a:lnTo>
                          <a:pt x="771" y="546"/>
                        </a:lnTo>
                        <a:lnTo>
                          <a:pt x="716" y="550"/>
                        </a:lnTo>
                        <a:lnTo>
                          <a:pt x="665" y="550"/>
                        </a:lnTo>
                        <a:lnTo>
                          <a:pt x="615" y="550"/>
                        </a:lnTo>
                        <a:lnTo>
                          <a:pt x="567" y="550"/>
                        </a:lnTo>
                        <a:lnTo>
                          <a:pt x="512" y="545"/>
                        </a:lnTo>
                        <a:lnTo>
                          <a:pt x="452" y="541"/>
                        </a:lnTo>
                        <a:lnTo>
                          <a:pt x="396" y="536"/>
                        </a:lnTo>
                        <a:lnTo>
                          <a:pt x="342" y="530"/>
                        </a:lnTo>
                        <a:lnTo>
                          <a:pt x="287" y="520"/>
                        </a:lnTo>
                        <a:lnTo>
                          <a:pt x="230" y="507"/>
                        </a:lnTo>
                        <a:lnTo>
                          <a:pt x="177" y="495"/>
                        </a:lnTo>
                        <a:lnTo>
                          <a:pt x="130" y="477"/>
                        </a:lnTo>
                        <a:lnTo>
                          <a:pt x="86" y="459"/>
                        </a:lnTo>
                        <a:lnTo>
                          <a:pt x="46" y="435"/>
                        </a:lnTo>
                        <a:lnTo>
                          <a:pt x="16" y="410"/>
                        </a:lnTo>
                        <a:lnTo>
                          <a:pt x="3" y="381"/>
                        </a:lnTo>
                        <a:lnTo>
                          <a:pt x="3" y="363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0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7"/>
                        </a:lnTo>
                        <a:lnTo>
                          <a:pt x="560" y="180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0"/>
                        </a:lnTo>
                        <a:lnTo>
                          <a:pt x="908" y="175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1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0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0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C0C0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1428" name="Text Box 137"/>
                <p:cNvSpPr txBox="1">
                  <a:spLocks noChangeArrowheads="1"/>
                </p:cNvSpPr>
                <p:nvPr/>
              </p:nvSpPr>
              <p:spPr bwMode="auto">
                <a:xfrm>
                  <a:off x="3754" y="1285"/>
                  <a:ext cx="301" cy="252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kumimoji="1" lang="en-US" sz="2000" b="1">
                      <a:latin typeface="+mj-lt"/>
                    </a:rPr>
                    <a:t>Rx</a:t>
                  </a:r>
                </a:p>
              </p:txBody>
            </p:sp>
          </p:grpSp>
          <p:grpSp>
            <p:nvGrpSpPr>
              <p:cNvPr id="11385" name="Group 138"/>
              <p:cNvGrpSpPr>
                <a:grpSpLocks/>
              </p:cNvGrpSpPr>
              <p:nvPr/>
            </p:nvGrpSpPr>
            <p:grpSpPr bwMode="auto">
              <a:xfrm>
                <a:off x="4119" y="816"/>
                <a:ext cx="393" cy="761"/>
                <a:chOff x="3700" y="914"/>
                <a:chExt cx="393" cy="761"/>
              </a:xfrm>
            </p:grpSpPr>
            <p:grpSp>
              <p:nvGrpSpPr>
                <p:cNvPr id="11386" name="Group 139"/>
                <p:cNvGrpSpPr>
                  <a:grpSpLocks/>
                </p:cNvGrpSpPr>
                <p:nvPr/>
              </p:nvGrpSpPr>
              <p:grpSpPr bwMode="auto">
                <a:xfrm>
                  <a:off x="3700" y="914"/>
                  <a:ext cx="393" cy="761"/>
                  <a:chOff x="3700" y="914"/>
                  <a:chExt cx="393" cy="761"/>
                </a:xfrm>
              </p:grpSpPr>
              <p:grpSp>
                <p:nvGrpSpPr>
                  <p:cNvPr id="11391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3727" y="949"/>
                    <a:ext cx="334" cy="726"/>
                    <a:chOff x="3727" y="949"/>
                    <a:chExt cx="334" cy="726"/>
                  </a:xfrm>
                </p:grpSpPr>
                <p:sp>
                  <p:nvSpPr>
                    <p:cNvPr id="11424" name="Oval 1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9" y="949"/>
                      <a:ext cx="332" cy="88"/>
                    </a:xfrm>
                    <a:prstGeom prst="ellipse">
                      <a:avLst/>
                    </a:prstGeom>
                    <a:solidFill>
                      <a:srgbClr val="201000"/>
                    </a:solidFill>
                    <a:ln w="6350">
                      <a:solidFill>
                        <a:srgbClr val="201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425" name="Freeform 142"/>
                    <p:cNvSpPr>
                      <a:spLocks/>
                    </p:cNvSpPr>
                    <p:nvPr/>
                  </p:nvSpPr>
                  <p:spPr bwMode="auto">
                    <a:xfrm>
                      <a:off x="3727" y="994"/>
                      <a:ext cx="334" cy="681"/>
                    </a:xfrm>
                    <a:custGeom>
                      <a:avLst/>
                      <a:gdLst>
                        <a:gd name="T0" fmla="*/ 1333 w 1333"/>
                        <a:gd name="T1" fmla="*/ 0 h 2726"/>
                        <a:gd name="T2" fmla="*/ 1333 w 1333"/>
                        <a:gd name="T3" fmla="*/ 2550 h 2726"/>
                        <a:gd name="T4" fmla="*/ 1320 w 1333"/>
                        <a:gd name="T5" fmla="*/ 2580 h 2726"/>
                        <a:gd name="T6" fmla="*/ 1297 w 1333"/>
                        <a:gd name="T7" fmla="*/ 2608 h 2726"/>
                        <a:gd name="T8" fmla="*/ 1265 w 1333"/>
                        <a:gd name="T9" fmla="*/ 2628 h 2726"/>
                        <a:gd name="T10" fmla="*/ 1219 w 1333"/>
                        <a:gd name="T11" fmla="*/ 2651 h 2726"/>
                        <a:gd name="T12" fmla="*/ 1165 w 1333"/>
                        <a:gd name="T13" fmla="*/ 2669 h 2726"/>
                        <a:gd name="T14" fmla="*/ 1099 w 1333"/>
                        <a:gd name="T15" fmla="*/ 2685 h 2726"/>
                        <a:gd name="T16" fmla="*/ 1014 w 1333"/>
                        <a:gd name="T17" fmla="*/ 2700 h 2726"/>
                        <a:gd name="T18" fmla="*/ 929 w 1333"/>
                        <a:gd name="T19" fmla="*/ 2713 h 2726"/>
                        <a:gd name="T20" fmla="*/ 839 w 1333"/>
                        <a:gd name="T21" fmla="*/ 2721 h 2726"/>
                        <a:gd name="T22" fmla="*/ 755 w 1333"/>
                        <a:gd name="T23" fmla="*/ 2724 h 2726"/>
                        <a:gd name="T24" fmla="*/ 670 w 1333"/>
                        <a:gd name="T25" fmla="*/ 2726 h 2726"/>
                        <a:gd name="T26" fmla="*/ 585 w 1333"/>
                        <a:gd name="T27" fmla="*/ 2726 h 2726"/>
                        <a:gd name="T28" fmla="*/ 495 w 1333"/>
                        <a:gd name="T29" fmla="*/ 2721 h 2726"/>
                        <a:gd name="T30" fmla="*/ 417 w 1333"/>
                        <a:gd name="T31" fmla="*/ 2713 h 2726"/>
                        <a:gd name="T32" fmla="*/ 345 w 1333"/>
                        <a:gd name="T33" fmla="*/ 2703 h 2726"/>
                        <a:gd name="T34" fmla="*/ 277 w 1333"/>
                        <a:gd name="T35" fmla="*/ 2693 h 2726"/>
                        <a:gd name="T36" fmla="*/ 220 w 1333"/>
                        <a:gd name="T37" fmla="*/ 2680 h 2726"/>
                        <a:gd name="T38" fmla="*/ 152 w 1333"/>
                        <a:gd name="T39" fmla="*/ 2664 h 2726"/>
                        <a:gd name="T40" fmla="*/ 96 w 1333"/>
                        <a:gd name="T41" fmla="*/ 2644 h 2726"/>
                        <a:gd name="T42" fmla="*/ 51 w 1333"/>
                        <a:gd name="T43" fmla="*/ 2618 h 2726"/>
                        <a:gd name="T44" fmla="*/ 16 w 1333"/>
                        <a:gd name="T45" fmla="*/ 2589 h 2726"/>
                        <a:gd name="T46" fmla="*/ 3 w 1333"/>
                        <a:gd name="T47" fmla="*/ 2555 h 2726"/>
                        <a:gd name="T48" fmla="*/ 3 w 1333"/>
                        <a:gd name="T49" fmla="*/ 2523 h 2726"/>
                        <a:gd name="T50" fmla="*/ 0 w 1333"/>
                        <a:gd name="T51" fmla="*/ 0 h 2726"/>
                        <a:gd name="T52" fmla="*/ 13 w 1333"/>
                        <a:gd name="T53" fmla="*/ 31 h 2726"/>
                        <a:gd name="T54" fmla="*/ 41 w 1333"/>
                        <a:gd name="T55" fmla="*/ 53 h 2726"/>
                        <a:gd name="T56" fmla="*/ 76 w 1333"/>
                        <a:gd name="T57" fmla="*/ 77 h 2726"/>
                        <a:gd name="T58" fmla="*/ 116 w 1333"/>
                        <a:gd name="T59" fmla="*/ 91 h 2726"/>
                        <a:gd name="T60" fmla="*/ 156 w 1333"/>
                        <a:gd name="T61" fmla="*/ 106 h 2726"/>
                        <a:gd name="T62" fmla="*/ 195 w 1333"/>
                        <a:gd name="T63" fmla="*/ 118 h 2726"/>
                        <a:gd name="T64" fmla="*/ 246 w 1333"/>
                        <a:gd name="T65" fmla="*/ 128 h 2726"/>
                        <a:gd name="T66" fmla="*/ 295 w 1333"/>
                        <a:gd name="T67" fmla="*/ 138 h 2726"/>
                        <a:gd name="T68" fmla="*/ 345 w 1333"/>
                        <a:gd name="T69" fmla="*/ 147 h 2726"/>
                        <a:gd name="T70" fmla="*/ 410 w 1333"/>
                        <a:gd name="T71" fmla="*/ 157 h 2726"/>
                        <a:gd name="T72" fmla="*/ 475 w 1333"/>
                        <a:gd name="T73" fmla="*/ 162 h 2726"/>
                        <a:gd name="T74" fmla="*/ 535 w 1333"/>
                        <a:gd name="T75" fmla="*/ 167 h 2726"/>
                        <a:gd name="T76" fmla="*/ 575 w 1333"/>
                        <a:gd name="T77" fmla="*/ 167 h 2726"/>
                        <a:gd name="T78" fmla="*/ 619 w 1333"/>
                        <a:gd name="T79" fmla="*/ 168 h 2726"/>
                        <a:gd name="T80" fmla="*/ 670 w 1333"/>
                        <a:gd name="T81" fmla="*/ 168 h 2726"/>
                        <a:gd name="T82" fmla="*/ 714 w 1333"/>
                        <a:gd name="T83" fmla="*/ 168 h 2726"/>
                        <a:gd name="T84" fmla="*/ 769 w 1333"/>
                        <a:gd name="T85" fmla="*/ 167 h 2726"/>
                        <a:gd name="T86" fmla="*/ 839 w 1333"/>
                        <a:gd name="T87" fmla="*/ 162 h 2726"/>
                        <a:gd name="T88" fmla="*/ 885 w 1333"/>
                        <a:gd name="T89" fmla="*/ 158 h 2726"/>
                        <a:gd name="T90" fmla="*/ 939 w 1333"/>
                        <a:gd name="T91" fmla="*/ 153 h 2726"/>
                        <a:gd name="T92" fmla="*/ 1006 w 1333"/>
                        <a:gd name="T93" fmla="*/ 146 h 2726"/>
                        <a:gd name="T94" fmla="*/ 1074 w 1333"/>
                        <a:gd name="T95" fmla="*/ 133 h 2726"/>
                        <a:gd name="T96" fmla="*/ 1139 w 1333"/>
                        <a:gd name="T97" fmla="*/ 118 h 2726"/>
                        <a:gd name="T98" fmla="*/ 1193 w 1333"/>
                        <a:gd name="T99" fmla="*/ 101 h 2726"/>
                        <a:gd name="T100" fmla="*/ 1244 w 1333"/>
                        <a:gd name="T101" fmla="*/ 83 h 2726"/>
                        <a:gd name="T102" fmla="*/ 1284 w 1333"/>
                        <a:gd name="T103" fmla="*/ 62 h 2726"/>
                        <a:gd name="T104" fmla="*/ 1309 w 1333"/>
                        <a:gd name="T105" fmla="*/ 46 h 2726"/>
                        <a:gd name="T106" fmla="*/ 1323 w 1333"/>
                        <a:gd name="T107" fmla="*/ 26 h 2726"/>
                        <a:gd name="T108" fmla="*/ 1333 w 1333"/>
                        <a:gd name="T109" fmla="*/ 0 h 272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1333"/>
                        <a:gd name="T166" fmla="*/ 0 h 2726"/>
                        <a:gd name="T167" fmla="*/ 1333 w 1333"/>
                        <a:gd name="T168" fmla="*/ 2726 h 272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1333" h="2726">
                          <a:moveTo>
                            <a:pt x="1333" y="0"/>
                          </a:moveTo>
                          <a:lnTo>
                            <a:pt x="1333" y="2550"/>
                          </a:lnTo>
                          <a:lnTo>
                            <a:pt x="1320" y="2580"/>
                          </a:lnTo>
                          <a:lnTo>
                            <a:pt x="1297" y="2608"/>
                          </a:lnTo>
                          <a:lnTo>
                            <a:pt x="1265" y="2628"/>
                          </a:lnTo>
                          <a:lnTo>
                            <a:pt x="1219" y="2651"/>
                          </a:lnTo>
                          <a:lnTo>
                            <a:pt x="1165" y="2669"/>
                          </a:lnTo>
                          <a:lnTo>
                            <a:pt x="1099" y="2685"/>
                          </a:lnTo>
                          <a:lnTo>
                            <a:pt x="1014" y="2700"/>
                          </a:lnTo>
                          <a:lnTo>
                            <a:pt x="929" y="2713"/>
                          </a:lnTo>
                          <a:lnTo>
                            <a:pt x="839" y="2721"/>
                          </a:lnTo>
                          <a:lnTo>
                            <a:pt x="755" y="2724"/>
                          </a:lnTo>
                          <a:lnTo>
                            <a:pt x="670" y="2726"/>
                          </a:lnTo>
                          <a:lnTo>
                            <a:pt x="585" y="2726"/>
                          </a:lnTo>
                          <a:lnTo>
                            <a:pt x="495" y="2721"/>
                          </a:lnTo>
                          <a:lnTo>
                            <a:pt x="417" y="2713"/>
                          </a:lnTo>
                          <a:lnTo>
                            <a:pt x="345" y="2703"/>
                          </a:lnTo>
                          <a:lnTo>
                            <a:pt x="277" y="2693"/>
                          </a:lnTo>
                          <a:lnTo>
                            <a:pt x="220" y="2680"/>
                          </a:lnTo>
                          <a:lnTo>
                            <a:pt x="152" y="2664"/>
                          </a:lnTo>
                          <a:lnTo>
                            <a:pt x="96" y="2644"/>
                          </a:lnTo>
                          <a:lnTo>
                            <a:pt x="51" y="2618"/>
                          </a:lnTo>
                          <a:lnTo>
                            <a:pt x="16" y="2589"/>
                          </a:lnTo>
                          <a:lnTo>
                            <a:pt x="3" y="2555"/>
                          </a:lnTo>
                          <a:lnTo>
                            <a:pt x="3" y="2523"/>
                          </a:lnTo>
                          <a:lnTo>
                            <a:pt x="0" y="0"/>
                          </a:lnTo>
                          <a:lnTo>
                            <a:pt x="13" y="31"/>
                          </a:lnTo>
                          <a:lnTo>
                            <a:pt x="41" y="53"/>
                          </a:lnTo>
                          <a:lnTo>
                            <a:pt x="76" y="77"/>
                          </a:lnTo>
                          <a:lnTo>
                            <a:pt x="116" y="91"/>
                          </a:lnTo>
                          <a:lnTo>
                            <a:pt x="156" y="106"/>
                          </a:lnTo>
                          <a:lnTo>
                            <a:pt x="195" y="118"/>
                          </a:lnTo>
                          <a:lnTo>
                            <a:pt x="246" y="128"/>
                          </a:lnTo>
                          <a:lnTo>
                            <a:pt x="295" y="138"/>
                          </a:lnTo>
                          <a:lnTo>
                            <a:pt x="345" y="147"/>
                          </a:lnTo>
                          <a:lnTo>
                            <a:pt x="410" y="157"/>
                          </a:lnTo>
                          <a:lnTo>
                            <a:pt x="475" y="162"/>
                          </a:lnTo>
                          <a:lnTo>
                            <a:pt x="535" y="167"/>
                          </a:lnTo>
                          <a:lnTo>
                            <a:pt x="575" y="167"/>
                          </a:lnTo>
                          <a:lnTo>
                            <a:pt x="619" y="168"/>
                          </a:lnTo>
                          <a:lnTo>
                            <a:pt x="670" y="168"/>
                          </a:lnTo>
                          <a:lnTo>
                            <a:pt x="714" y="168"/>
                          </a:lnTo>
                          <a:lnTo>
                            <a:pt x="769" y="167"/>
                          </a:lnTo>
                          <a:lnTo>
                            <a:pt x="839" y="162"/>
                          </a:lnTo>
                          <a:lnTo>
                            <a:pt x="885" y="158"/>
                          </a:lnTo>
                          <a:lnTo>
                            <a:pt x="939" y="153"/>
                          </a:lnTo>
                          <a:lnTo>
                            <a:pt x="1006" y="146"/>
                          </a:lnTo>
                          <a:lnTo>
                            <a:pt x="1074" y="133"/>
                          </a:lnTo>
                          <a:lnTo>
                            <a:pt x="1139" y="118"/>
                          </a:lnTo>
                          <a:lnTo>
                            <a:pt x="1193" y="101"/>
                          </a:lnTo>
                          <a:lnTo>
                            <a:pt x="1244" y="83"/>
                          </a:lnTo>
                          <a:lnTo>
                            <a:pt x="1284" y="62"/>
                          </a:lnTo>
                          <a:lnTo>
                            <a:pt x="1309" y="46"/>
                          </a:lnTo>
                          <a:lnTo>
                            <a:pt x="1323" y="26"/>
                          </a:lnTo>
                          <a:lnTo>
                            <a:pt x="1333" y="0"/>
                          </a:lnTo>
                          <a:close/>
                        </a:path>
                      </a:pathLst>
                    </a:custGeom>
                    <a:solidFill>
                      <a:srgbClr val="804000"/>
                    </a:solidFill>
                    <a:ln w="6350">
                      <a:solidFill>
                        <a:srgbClr val="201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1392" name="Group 143"/>
                  <p:cNvGrpSpPr>
                    <a:grpSpLocks/>
                  </p:cNvGrpSpPr>
                  <p:nvPr/>
                </p:nvGrpSpPr>
                <p:grpSpPr bwMode="auto">
                  <a:xfrm>
                    <a:off x="3700" y="914"/>
                    <a:ext cx="393" cy="156"/>
                    <a:chOff x="3700" y="914"/>
                    <a:chExt cx="393" cy="156"/>
                  </a:xfrm>
                </p:grpSpPr>
                <p:grpSp>
                  <p:nvGrpSpPr>
                    <p:cNvPr id="11393" name="Group 1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0" y="914"/>
                      <a:ext cx="393" cy="156"/>
                      <a:chOff x="3700" y="914"/>
                      <a:chExt cx="393" cy="156"/>
                    </a:xfrm>
                  </p:grpSpPr>
                  <p:sp>
                    <p:nvSpPr>
                      <p:cNvPr id="11422" name="Oval 1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02" y="914"/>
                        <a:ext cx="391" cy="4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23" name="Freeform 1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00" y="937"/>
                        <a:ext cx="392" cy="133"/>
                      </a:xfrm>
                      <a:custGeom>
                        <a:avLst/>
                        <a:gdLst>
                          <a:gd name="T0" fmla="*/ 1568 w 1568"/>
                          <a:gd name="T1" fmla="*/ 2 h 535"/>
                          <a:gd name="T2" fmla="*/ 1568 w 1568"/>
                          <a:gd name="T3" fmla="*/ 358 h 535"/>
                          <a:gd name="T4" fmla="*/ 1552 w 1568"/>
                          <a:gd name="T5" fmla="*/ 388 h 535"/>
                          <a:gd name="T6" fmla="*/ 1524 w 1568"/>
                          <a:gd name="T7" fmla="*/ 416 h 535"/>
                          <a:gd name="T8" fmla="*/ 1488 w 1568"/>
                          <a:gd name="T9" fmla="*/ 436 h 535"/>
                          <a:gd name="T10" fmla="*/ 1433 w 1568"/>
                          <a:gd name="T11" fmla="*/ 460 h 535"/>
                          <a:gd name="T12" fmla="*/ 1369 w 1568"/>
                          <a:gd name="T13" fmla="*/ 478 h 535"/>
                          <a:gd name="T14" fmla="*/ 1291 w 1568"/>
                          <a:gd name="T15" fmla="*/ 495 h 535"/>
                          <a:gd name="T16" fmla="*/ 1192 w 1568"/>
                          <a:gd name="T17" fmla="*/ 510 h 535"/>
                          <a:gd name="T18" fmla="*/ 1092 w 1568"/>
                          <a:gd name="T19" fmla="*/ 523 h 535"/>
                          <a:gd name="T20" fmla="*/ 986 w 1568"/>
                          <a:gd name="T21" fmla="*/ 531 h 535"/>
                          <a:gd name="T22" fmla="*/ 887 w 1568"/>
                          <a:gd name="T23" fmla="*/ 534 h 535"/>
                          <a:gd name="T24" fmla="*/ 787 w 1568"/>
                          <a:gd name="T25" fmla="*/ 535 h 535"/>
                          <a:gd name="T26" fmla="*/ 688 w 1568"/>
                          <a:gd name="T27" fmla="*/ 535 h 535"/>
                          <a:gd name="T28" fmla="*/ 581 w 1568"/>
                          <a:gd name="T29" fmla="*/ 531 h 535"/>
                          <a:gd name="T30" fmla="*/ 489 w 1568"/>
                          <a:gd name="T31" fmla="*/ 523 h 535"/>
                          <a:gd name="T32" fmla="*/ 404 w 1568"/>
                          <a:gd name="T33" fmla="*/ 513 h 535"/>
                          <a:gd name="T34" fmla="*/ 325 w 1568"/>
                          <a:gd name="T35" fmla="*/ 503 h 535"/>
                          <a:gd name="T36" fmla="*/ 258 w 1568"/>
                          <a:gd name="T37" fmla="*/ 490 h 535"/>
                          <a:gd name="T38" fmla="*/ 178 w 1568"/>
                          <a:gd name="T39" fmla="*/ 473 h 535"/>
                          <a:gd name="T40" fmla="*/ 112 w 1568"/>
                          <a:gd name="T41" fmla="*/ 454 h 535"/>
                          <a:gd name="T42" fmla="*/ 59 w 1568"/>
                          <a:gd name="T43" fmla="*/ 426 h 535"/>
                          <a:gd name="T44" fmla="*/ 17 w 1568"/>
                          <a:gd name="T45" fmla="*/ 397 h 535"/>
                          <a:gd name="T46" fmla="*/ 2 w 1568"/>
                          <a:gd name="T47" fmla="*/ 363 h 535"/>
                          <a:gd name="T48" fmla="*/ 2 w 1568"/>
                          <a:gd name="T49" fmla="*/ 331 h 535"/>
                          <a:gd name="T50" fmla="*/ 0 w 1568"/>
                          <a:gd name="T51" fmla="*/ 0 h 535"/>
                          <a:gd name="T52" fmla="*/ 17 w 1568"/>
                          <a:gd name="T53" fmla="*/ 11 h 535"/>
                          <a:gd name="T54" fmla="*/ 52 w 1568"/>
                          <a:gd name="T55" fmla="*/ 27 h 535"/>
                          <a:gd name="T56" fmla="*/ 101 w 1568"/>
                          <a:gd name="T57" fmla="*/ 40 h 535"/>
                          <a:gd name="T58" fmla="*/ 157 w 1568"/>
                          <a:gd name="T59" fmla="*/ 50 h 535"/>
                          <a:gd name="T60" fmla="*/ 218 w 1568"/>
                          <a:gd name="T61" fmla="*/ 57 h 535"/>
                          <a:gd name="T62" fmla="*/ 288 w 1568"/>
                          <a:gd name="T63" fmla="*/ 65 h 535"/>
                          <a:gd name="T64" fmla="*/ 367 w 1568"/>
                          <a:gd name="T65" fmla="*/ 72 h 535"/>
                          <a:gd name="T66" fmla="*/ 446 w 1568"/>
                          <a:gd name="T67" fmla="*/ 77 h 535"/>
                          <a:gd name="T68" fmla="*/ 521 w 1568"/>
                          <a:gd name="T69" fmla="*/ 80 h 535"/>
                          <a:gd name="T70" fmla="*/ 581 w 1568"/>
                          <a:gd name="T71" fmla="*/ 82 h 535"/>
                          <a:gd name="T72" fmla="*/ 662 w 1568"/>
                          <a:gd name="T73" fmla="*/ 86 h 535"/>
                          <a:gd name="T74" fmla="*/ 740 w 1568"/>
                          <a:gd name="T75" fmla="*/ 86 h 535"/>
                          <a:gd name="T76" fmla="*/ 805 w 1568"/>
                          <a:gd name="T77" fmla="*/ 86 h 535"/>
                          <a:gd name="T78" fmla="*/ 867 w 1568"/>
                          <a:gd name="T79" fmla="*/ 86 h 535"/>
                          <a:gd name="T80" fmla="*/ 914 w 1568"/>
                          <a:gd name="T81" fmla="*/ 86 h 535"/>
                          <a:gd name="T82" fmla="*/ 973 w 1568"/>
                          <a:gd name="T83" fmla="*/ 82 h 535"/>
                          <a:gd name="T84" fmla="*/ 1030 w 1568"/>
                          <a:gd name="T85" fmla="*/ 80 h 535"/>
                          <a:gd name="T86" fmla="*/ 1095 w 1568"/>
                          <a:gd name="T87" fmla="*/ 80 h 535"/>
                          <a:gd name="T88" fmla="*/ 1155 w 1568"/>
                          <a:gd name="T89" fmla="*/ 75 h 535"/>
                          <a:gd name="T90" fmla="*/ 1213 w 1568"/>
                          <a:gd name="T91" fmla="*/ 70 h 535"/>
                          <a:gd name="T92" fmla="*/ 1275 w 1568"/>
                          <a:gd name="T93" fmla="*/ 67 h 535"/>
                          <a:gd name="T94" fmla="*/ 1335 w 1568"/>
                          <a:gd name="T95" fmla="*/ 60 h 535"/>
                          <a:gd name="T96" fmla="*/ 1395 w 1568"/>
                          <a:gd name="T97" fmla="*/ 55 h 535"/>
                          <a:gd name="T98" fmla="*/ 1453 w 1568"/>
                          <a:gd name="T99" fmla="*/ 45 h 535"/>
                          <a:gd name="T100" fmla="*/ 1508 w 1568"/>
                          <a:gd name="T101" fmla="*/ 35 h 535"/>
                          <a:gd name="T102" fmla="*/ 1546 w 1568"/>
                          <a:gd name="T103" fmla="*/ 21 h 535"/>
                          <a:gd name="T104" fmla="*/ 1568 w 1568"/>
                          <a:gd name="T105" fmla="*/ 2 h 535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w 1568"/>
                          <a:gd name="T160" fmla="*/ 0 h 535"/>
                          <a:gd name="T161" fmla="*/ 1568 w 1568"/>
                          <a:gd name="T162" fmla="*/ 535 h 535"/>
                        </a:gdLst>
                        <a:ahLst/>
                        <a:cxnLst>
                          <a:cxn ang="T106">
                            <a:pos x="T0" y="T1"/>
                          </a:cxn>
                          <a:cxn ang="T107">
                            <a:pos x="T2" y="T3"/>
                          </a:cxn>
                          <a:cxn ang="T108">
                            <a:pos x="T4" y="T5"/>
                          </a:cxn>
                          <a:cxn ang="T109">
                            <a:pos x="T6" y="T7"/>
                          </a:cxn>
                          <a:cxn ang="T110">
                            <a:pos x="T8" y="T9"/>
                          </a:cxn>
                          <a:cxn ang="T111">
                            <a:pos x="T10" y="T11"/>
                          </a:cxn>
                          <a:cxn ang="T112">
                            <a:pos x="T12" y="T13"/>
                          </a:cxn>
                          <a:cxn ang="T113">
                            <a:pos x="T14" y="T15"/>
                          </a:cxn>
                          <a:cxn ang="T114">
                            <a:pos x="T16" y="T17"/>
                          </a:cxn>
                          <a:cxn ang="T115">
                            <a:pos x="T18" y="T19"/>
                          </a:cxn>
                          <a:cxn ang="T116">
                            <a:pos x="T20" y="T21"/>
                          </a:cxn>
                          <a:cxn ang="T117">
                            <a:pos x="T22" y="T23"/>
                          </a:cxn>
                          <a:cxn ang="T118">
                            <a:pos x="T24" y="T25"/>
                          </a:cxn>
                          <a:cxn ang="T119">
                            <a:pos x="T26" y="T27"/>
                          </a:cxn>
                          <a:cxn ang="T120">
                            <a:pos x="T28" y="T29"/>
                          </a:cxn>
                          <a:cxn ang="T121">
                            <a:pos x="T30" y="T31"/>
                          </a:cxn>
                          <a:cxn ang="T122">
                            <a:pos x="T32" y="T33"/>
                          </a:cxn>
                          <a:cxn ang="T123">
                            <a:pos x="T34" y="T35"/>
                          </a:cxn>
                          <a:cxn ang="T124">
                            <a:pos x="T36" y="T37"/>
                          </a:cxn>
                          <a:cxn ang="T125">
                            <a:pos x="T38" y="T39"/>
                          </a:cxn>
                          <a:cxn ang="T126">
                            <a:pos x="T40" y="T41"/>
                          </a:cxn>
                          <a:cxn ang="T127">
                            <a:pos x="T42" y="T43"/>
                          </a:cxn>
                          <a:cxn ang="T128">
                            <a:pos x="T44" y="T45"/>
                          </a:cxn>
                          <a:cxn ang="T129">
                            <a:pos x="T46" y="T47"/>
                          </a:cxn>
                          <a:cxn ang="T130">
                            <a:pos x="T48" y="T49"/>
                          </a:cxn>
                          <a:cxn ang="T131">
                            <a:pos x="T50" y="T51"/>
                          </a:cxn>
                          <a:cxn ang="T132">
                            <a:pos x="T52" y="T53"/>
                          </a:cxn>
                          <a:cxn ang="T133">
                            <a:pos x="T54" y="T55"/>
                          </a:cxn>
                          <a:cxn ang="T134">
                            <a:pos x="T56" y="T57"/>
                          </a:cxn>
                          <a:cxn ang="T135">
                            <a:pos x="T58" y="T59"/>
                          </a:cxn>
                          <a:cxn ang="T136">
                            <a:pos x="T60" y="T61"/>
                          </a:cxn>
                          <a:cxn ang="T137">
                            <a:pos x="T62" y="T63"/>
                          </a:cxn>
                          <a:cxn ang="T138">
                            <a:pos x="T64" y="T65"/>
                          </a:cxn>
                          <a:cxn ang="T139">
                            <a:pos x="T66" y="T67"/>
                          </a:cxn>
                          <a:cxn ang="T140">
                            <a:pos x="T68" y="T69"/>
                          </a:cxn>
                          <a:cxn ang="T141">
                            <a:pos x="T70" y="T71"/>
                          </a:cxn>
                          <a:cxn ang="T142">
                            <a:pos x="T72" y="T73"/>
                          </a:cxn>
                          <a:cxn ang="T143">
                            <a:pos x="T74" y="T75"/>
                          </a:cxn>
                          <a:cxn ang="T144">
                            <a:pos x="T76" y="T77"/>
                          </a:cxn>
                          <a:cxn ang="T145">
                            <a:pos x="T78" y="T79"/>
                          </a:cxn>
                          <a:cxn ang="T146">
                            <a:pos x="T80" y="T81"/>
                          </a:cxn>
                          <a:cxn ang="T147">
                            <a:pos x="T82" y="T83"/>
                          </a:cxn>
                          <a:cxn ang="T148">
                            <a:pos x="T84" y="T85"/>
                          </a:cxn>
                          <a:cxn ang="T149">
                            <a:pos x="T86" y="T87"/>
                          </a:cxn>
                          <a:cxn ang="T150">
                            <a:pos x="T88" y="T89"/>
                          </a:cxn>
                          <a:cxn ang="T151">
                            <a:pos x="T90" y="T91"/>
                          </a:cxn>
                          <a:cxn ang="T152">
                            <a:pos x="T92" y="T93"/>
                          </a:cxn>
                          <a:cxn ang="T153">
                            <a:pos x="T94" y="T95"/>
                          </a:cxn>
                          <a:cxn ang="T154">
                            <a:pos x="T96" y="T97"/>
                          </a:cxn>
                          <a:cxn ang="T155">
                            <a:pos x="T98" y="T99"/>
                          </a:cxn>
                          <a:cxn ang="T156">
                            <a:pos x="T100" y="T101"/>
                          </a:cxn>
                          <a:cxn ang="T157">
                            <a:pos x="T102" y="T103"/>
                          </a:cxn>
                          <a:cxn ang="T158">
                            <a:pos x="T104" y="T105"/>
                          </a:cxn>
                        </a:cxnLst>
                        <a:rect l="T159" t="T160" r="T161" b="T162"/>
                        <a:pathLst>
                          <a:path w="1568" h="535">
                            <a:moveTo>
                              <a:pt x="1568" y="2"/>
                            </a:moveTo>
                            <a:lnTo>
                              <a:pt x="1568" y="358"/>
                            </a:lnTo>
                            <a:lnTo>
                              <a:pt x="1552" y="388"/>
                            </a:lnTo>
                            <a:lnTo>
                              <a:pt x="1524" y="416"/>
                            </a:lnTo>
                            <a:lnTo>
                              <a:pt x="1488" y="436"/>
                            </a:lnTo>
                            <a:lnTo>
                              <a:pt x="1433" y="460"/>
                            </a:lnTo>
                            <a:lnTo>
                              <a:pt x="1369" y="478"/>
                            </a:lnTo>
                            <a:lnTo>
                              <a:pt x="1291" y="495"/>
                            </a:lnTo>
                            <a:lnTo>
                              <a:pt x="1192" y="510"/>
                            </a:lnTo>
                            <a:lnTo>
                              <a:pt x="1092" y="523"/>
                            </a:lnTo>
                            <a:lnTo>
                              <a:pt x="986" y="531"/>
                            </a:lnTo>
                            <a:lnTo>
                              <a:pt x="887" y="534"/>
                            </a:lnTo>
                            <a:lnTo>
                              <a:pt x="787" y="535"/>
                            </a:lnTo>
                            <a:lnTo>
                              <a:pt x="688" y="535"/>
                            </a:lnTo>
                            <a:lnTo>
                              <a:pt x="581" y="531"/>
                            </a:lnTo>
                            <a:lnTo>
                              <a:pt x="489" y="523"/>
                            </a:lnTo>
                            <a:lnTo>
                              <a:pt x="404" y="513"/>
                            </a:lnTo>
                            <a:lnTo>
                              <a:pt x="325" y="503"/>
                            </a:lnTo>
                            <a:lnTo>
                              <a:pt x="258" y="490"/>
                            </a:lnTo>
                            <a:lnTo>
                              <a:pt x="178" y="473"/>
                            </a:lnTo>
                            <a:lnTo>
                              <a:pt x="112" y="454"/>
                            </a:lnTo>
                            <a:lnTo>
                              <a:pt x="59" y="426"/>
                            </a:lnTo>
                            <a:lnTo>
                              <a:pt x="17" y="397"/>
                            </a:lnTo>
                            <a:lnTo>
                              <a:pt x="2" y="363"/>
                            </a:lnTo>
                            <a:lnTo>
                              <a:pt x="2" y="331"/>
                            </a:lnTo>
                            <a:lnTo>
                              <a:pt x="0" y="0"/>
                            </a:lnTo>
                            <a:lnTo>
                              <a:pt x="17" y="11"/>
                            </a:lnTo>
                            <a:lnTo>
                              <a:pt x="52" y="27"/>
                            </a:lnTo>
                            <a:lnTo>
                              <a:pt x="101" y="40"/>
                            </a:lnTo>
                            <a:lnTo>
                              <a:pt x="157" y="50"/>
                            </a:lnTo>
                            <a:lnTo>
                              <a:pt x="218" y="57"/>
                            </a:lnTo>
                            <a:lnTo>
                              <a:pt x="288" y="65"/>
                            </a:lnTo>
                            <a:lnTo>
                              <a:pt x="367" y="72"/>
                            </a:lnTo>
                            <a:lnTo>
                              <a:pt x="446" y="77"/>
                            </a:lnTo>
                            <a:lnTo>
                              <a:pt x="521" y="80"/>
                            </a:lnTo>
                            <a:lnTo>
                              <a:pt x="581" y="82"/>
                            </a:lnTo>
                            <a:lnTo>
                              <a:pt x="662" y="86"/>
                            </a:lnTo>
                            <a:lnTo>
                              <a:pt x="740" y="86"/>
                            </a:lnTo>
                            <a:lnTo>
                              <a:pt x="805" y="86"/>
                            </a:lnTo>
                            <a:lnTo>
                              <a:pt x="867" y="86"/>
                            </a:lnTo>
                            <a:lnTo>
                              <a:pt x="914" y="86"/>
                            </a:lnTo>
                            <a:lnTo>
                              <a:pt x="973" y="82"/>
                            </a:lnTo>
                            <a:lnTo>
                              <a:pt x="1030" y="80"/>
                            </a:lnTo>
                            <a:lnTo>
                              <a:pt x="1095" y="80"/>
                            </a:lnTo>
                            <a:lnTo>
                              <a:pt x="1155" y="75"/>
                            </a:lnTo>
                            <a:lnTo>
                              <a:pt x="1213" y="70"/>
                            </a:lnTo>
                            <a:lnTo>
                              <a:pt x="1275" y="67"/>
                            </a:lnTo>
                            <a:lnTo>
                              <a:pt x="1335" y="60"/>
                            </a:lnTo>
                            <a:lnTo>
                              <a:pt x="1395" y="55"/>
                            </a:lnTo>
                            <a:lnTo>
                              <a:pt x="1453" y="45"/>
                            </a:lnTo>
                            <a:lnTo>
                              <a:pt x="1508" y="35"/>
                            </a:lnTo>
                            <a:lnTo>
                              <a:pt x="1546" y="21"/>
                            </a:lnTo>
                            <a:lnTo>
                              <a:pt x="1568" y="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11394" name="Group 1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5" y="947"/>
                      <a:ext cx="381" cy="120"/>
                      <a:chOff x="3705" y="947"/>
                      <a:chExt cx="381" cy="120"/>
                    </a:xfrm>
                  </p:grpSpPr>
                  <p:sp>
                    <p:nvSpPr>
                      <p:cNvPr id="11395" name="Line 1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05" y="947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96" name="Line 1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1" y="950"/>
                        <a:ext cx="1" cy="84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97" name="Line 1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9" y="952"/>
                        <a:ext cx="1" cy="8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98" name="Line 1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27" y="954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99" name="Line 15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37" y="957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0" name="Line 15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47" y="959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1" name="Line 1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59" y="962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2" name="Line 1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73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3" name="Line 1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88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4" name="Line 1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04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5" name="Line 1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22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6" name="Line 1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42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7" name="Line 1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67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8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94" y="969"/>
                        <a:ext cx="1" cy="9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9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85" y="948"/>
                        <a:ext cx="1" cy="8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0" name="Line 1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9" y="952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1" name="Line 1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1" y="955"/>
                        <a:ext cx="1" cy="8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2" name="Line 16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063" y="957"/>
                        <a:ext cx="1" cy="8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3" name="Line 1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4" y="958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4" name="Line 1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4" y="960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5" name="Line 1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31" y="963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6" name="Line 1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17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7" name="Line 1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2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8" name="Line 1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86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9" name="Line 1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8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20" name="Line 1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48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21" name="Line 1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23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387" name="Group 175"/>
                <p:cNvGrpSpPr>
                  <a:grpSpLocks/>
                </p:cNvGrpSpPr>
                <p:nvPr/>
              </p:nvGrpSpPr>
              <p:grpSpPr bwMode="auto">
                <a:xfrm>
                  <a:off x="3727" y="1096"/>
                  <a:ext cx="334" cy="537"/>
                  <a:chOff x="3727" y="1096"/>
                  <a:chExt cx="334" cy="537"/>
                </a:xfrm>
              </p:grpSpPr>
              <p:sp>
                <p:nvSpPr>
                  <p:cNvPr id="11389" name="Freeform 176"/>
                  <p:cNvSpPr>
                    <a:spLocks/>
                  </p:cNvSpPr>
                  <p:nvPr/>
                </p:nvSpPr>
                <p:spPr bwMode="auto">
                  <a:xfrm>
                    <a:off x="3727" y="1098"/>
                    <a:ext cx="334" cy="535"/>
                  </a:xfrm>
                  <a:custGeom>
                    <a:avLst/>
                    <a:gdLst>
                      <a:gd name="T0" fmla="*/ 1332 w 1333"/>
                      <a:gd name="T1" fmla="*/ 5 h 2139"/>
                      <a:gd name="T2" fmla="*/ 1333 w 1333"/>
                      <a:gd name="T3" fmla="*/ 1964 h 2139"/>
                      <a:gd name="T4" fmla="*/ 1320 w 1333"/>
                      <a:gd name="T5" fmla="*/ 1994 h 2139"/>
                      <a:gd name="T6" fmla="*/ 1297 w 1333"/>
                      <a:gd name="T7" fmla="*/ 2023 h 2139"/>
                      <a:gd name="T8" fmla="*/ 1265 w 1333"/>
                      <a:gd name="T9" fmla="*/ 2043 h 2139"/>
                      <a:gd name="T10" fmla="*/ 1219 w 1333"/>
                      <a:gd name="T11" fmla="*/ 2064 h 2139"/>
                      <a:gd name="T12" fmla="*/ 1165 w 1333"/>
                      <a:gd name="T13" fmla="*/ 2083 h 2139"/>
                      <a:gd name="T14" fmla="*/ 1099 w 1333"/>
                      <a:gd name="T15" fmla="*/ 2100 h 2139"/>
                      <a:gd name="T16" fmla="*/ 1014 w 1333"/>
                      <a:gd name="T17" fmla="*/ 2115 h 2139"/>
                      <a:gd name="T18" fmla="*/ 929 w 1333"/>
                      <a:gd name="T19" fmla="*/ 2128 h 2139"/>
                      <a:gd name="T20" fmla="*/ 839 w 1333"/>
                      <a:gd name="T21" fmla="*/ 2134 h 2139"/>
                      <a:gd name="T22" fmla="*/ 755 w 1333"/>
                      <a:gd name="T23" fmla="*/ 2138 h 2139"/>
                      <a:gd name="T24" fmla="*/ 670 w 1333"/>
                      <a:gd name="T25" fmla="*/ 2139 h 2139"/>
                      <a:gd name="T26" fmla="*/ 585 w 1333"/>
                      <a:gd name="T27" fmla="*/ 2139 h 2139"/>
                      <a:gd name="T28" fmla="*/ 495 w 1333"/>
                      <a:gd name="T29" fmla="*/ 2134 h 2139"/>
                      <a:gd name="T30" fmla="*/ 417 w 1333"/>
                      <a:gd name="T31" fmla="*/ 2128 h 2139"/>
                      <a:gd name="T32" fmla="*/ 345 w 1333"/>
                      <a:gd name="T33" fmla="*/ 2118 h 2139"/>
                      <a:gd name="T34" fmla="*/ 277 w 1333"/>
                      <a:gd name="T35" fmla="*/ 2108 h 2139"/>
                      <a:gd name="T36" fmla="*/ 220 w 1333"/>
                      <a:gd name="T37" fmla="*/ 2095 h 2139"/>
                      <a:gd name="T38" fmla="*/ 152 w 1333"/>
                      <a:gd name="T39" fmla="*/ 2077 h 2139"/>
                      <a:gd name="T40" fmla="*/ 96 w 1333"/>
                      <a:gd name="T41" fmla="*/ 2058 h 2139"/>
                      <a:gd name="T42" fmla="*/ 51 w 1333"/>
                      <a:gd name="T43" fmla="*/ 2033 h 2139"/>
                      <a:gd name="T44" fmla="*/ 16 w 1333"/>
                      <a:gd name="T45" fmla="*/ 2002 h 2139"/>
                      <a:gd name="T46" fmla="*/ 3 w 1333"/>
                      <a:gd name="T47" fmla="*/ 1969 h 2139"/>
                      <a:gd name="T48" fmla="*/ 3 w 1333"/>
                      <a:gd name="T49" fmla="*/ 1938 h 2139"/>
                      <a:gd name="T50" fmla="*/ 0 w 1333"/>
                      <a:gd name="T51" fmla="*/ 0 h 2139"/>
                      <a:gd name="T52" fmla="*/ 16 w 1333"/>
                      <a:gd name="T53" fmla="*/ 36 h 2139"/>
                      <a:gd name="T54" fmla="*/ 36 w 1333"/>
                      <a:gd name="T55" fmla="*/ 57 h 2139"/>
                      <a:gd name="T56" fmla="*/ 65 w 1333"/>
                      <a:gd name="T57" fmla="*/ 77 h 2139"/>
                      <a:gd name="T58" fmla="*/ 111 w 1333"/>
                      <a:gd name="T59" fmla="*/ 101 h 2139"/>
                      <a:gd name="T60" fmla="*/ 150 w 1333"/>
                      <a:gd name="T61" fmla="*/ 116 h 2139"/>
                      <a:gd name="T62" fmla="*/ 222 w 1333"/>
                      <a:gd name="T63" fmla="*/ 137 h 2139"/>
                      <a:gd name="T64" fmla="*/ 285 w 1333"/>
                      <a:gd name="T65" fmla="*/ 150 h 2139"/>
                      <a:gd name="T66" fmla="*/ 355 w 1333"/>
                      <a:gd name="T67" fmla="*/ 162 h 2139"/>
                      <a:gd name="T68" fmla="*/ 420 w 1333"/>
                      <a:gd name="T69" fmla="*/ 170 h 2139"/>
                      <a:gd name="T70" fmla="*/ 492 w 1333"/>
                      <a:gd name="T71" fmla="*/ 178 h 2139"/>
                      <a:gd name="T72" fmla="*/ 560 w 1333"/>
                      <a:gd name="T73" fmla="*/ 181 h 2139"/>
                      <a:gd name="T74" fmla="*/ 624 w 1333"/>
                      <a:gd name="T75" fmla="*/ 186 h 2139"/>
                      <a:gd name="T76" fmla="*/ 689 w 1333"/>
                      <a:gd name="T77" fmla="*/ 186 h 2139"/>
                      <a:gd name="T78" fmla="*/ 738 w 1333"/>
                      <a:gd name="T79" fmla="*/ 186 h 2139"/>
                      <a:gd name="T80" fmla="*/ 792 w 1333"/>
                      <a:gd name="T81" fmla="*/ 183 h 2139"/>
                      <a:gd name="T82" fmla="*/ 849 w 1333"/>
                      <a:gd name="T83" fmla="*/ 181 h 2139"/>
                      <a:gd name="T84" fmla="*/ 908 w 1333"/>
                      <a:gd name="T85" fmla="*/ 176 h 2139"/>
                      <a:gd name="T86" fmla="*/ 970 w 1333"/>
                      <a:gd name="T87" fmla="*/ 167 h 2139"/>
                      <a:gd name="T88" fmla="*/ 1014 w 1333"/>
                      <a:gd name="T89" fmla="*/ 160 h 2139"/>
                      <a:gd name="T90" fmla="*/ 1063 w 1333"/>
                      <a:gd name="T91" fmla="*/ 152 h 2139"/>
                      <a:gd name="T92" fmla="*/ 1117 w 1333"/>
                      <a:gd name="T93" fmla="*/ 140 h 2139"/>
                      <a:gd name="T94" fmla="*/ 1167 w 1333"/>
                      <a:gd name="T95" fmla="*/ 127 h 2139"/>
                      <a:gd name="T96" fmla="*/ 1204 w 1333"/>
                      <a:gd name="T97" fmla="*/ 116 h 2139"/>
                      <a:gd name="T98" fmla="*/ 1242 w 1333"/>
                      <a:gd name="T99" fmla="*/ 101 h 2139"/>
                      <a:gd name="T100" fmla="*/ 1282 w 1333"/>
                      <a:gd name="T101" fmla="*/ 80 h 2139"/>
                      <a:gd name="T102" fmla="*/ 1312 w 1333"/>
                      <a:gd name="T103" fmla="*/ 57 h 2139"/>
                      <a:gd name="T104" fmla="*/ 1327 w 1333"/>
                      <a:gd name="T105" fmla="*/ 31 h 2139"/>
                      <a:gd name="T106" fmla="*/ 1332 w 1333"/>
                      <a:gd name="T107" fmla="*/ 5 h 2139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333"/>
                      <a:gd name="T163" fmla="*/ 0 h 2139"/>
                      <a:gd name="T164" fmla="*/ 1333 w 1333"/>
                      <a:gd name="T165" fmla="*/ 2139 h 2139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333" h="2139">
                        <a:moveTo>
                          <a:pt x="1332" y="5"/>
                        </a:moveTo>
                        <a:lnTo>
                          <a:pt x="1333" y="1964"/>
                        </a:lnTo>
                        <a:lnTo>
                          <a:pt x="1320" y="1994"/>
                        </a:lnTo>
                        <a:lnTo>
                          <a:pt x="1297" y="2023"/>
                        </a:lnTo>
                        <a:lnTo>
                          <a:pt x="1265" y="2043"/>
                        </a:lnTo>
                        <a:lnTo>
                          <a:pt x="1219" y="2064"/>
                        </a:lnTo>
                        <a:lnTo>
                          <a:pt x="1165" y="2083"/>
                        </a:lnTo>
                        <a:lnTo>
                          <a:pt x="1099" y="2100"/>
                        </a:lnTo>
                        <a:lnTo>
                          <a:pt x="1014" y="2115"/>
                        </a:lnTo>
                        <a:lnTo>
                          <a:pt x="929" y="2128"/>
                        </a:lnTo>
                        <a:lnTo>
                          <a:pt x="839" y="2134"/>
                        </a:lnTo>
                        <a:lnTo>
                          <a:pt x="755" y="2138"/>
                        </a:lnTo>
                        <a:lnTo>
                          <a:pt x="670" y="2139"/>
                        </a:lnTo>
                        <a:lnTo>
                          <a:pt x="585" y="2139"/>
                        </a:lnTo>
                        <a:lnTo>
                          <a:pt x="495" y="2134"/>
                        </a:lnTo>
                        <a:lnTo>
                          <a:pt x="417" y="2128"/>
                        </a:lnTo>
                        <a:lnTo>
                          <a:pt x="345" y="2118"/>
                        </a:lnTo>
                        <a:lnTo>
                          <a:pt x="277" y="2108"/>
                        </a:lnTo>
                        <a:lnTo>
                          <a:pt x="220" y="2095"/>
                        </a:lnTo>
                        <a:lnTo>
                          <a:pt x="152" y="2077"/>
                        </a:lnTo>
                        <a:lnTo>
                          <a:pt x="96" y="2058"/>
                        </a:lnTo>
                        <a:lnTo>
                          <a:pt x="51" y="2033"/>
                        </a:lnTo>
                        <a:lnTo>
                          <a:pt x="16" y="2002"/>
                        </a:lnTo>
                        <a:lnTo>
                          <a:pt x="3" y="1969"/>
                        </a:lnTo>
                        <a:lnTo>
                          <a:pt x="3" y="1938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1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8"/>
                        </a:lnTo>
                        <a:lnTo>
                          <a:pt x="560" y="181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1"/>
                        </a:lnTo>
                        <a:lnTo>
                          <a:pt x="908" y="176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0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1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1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90" name="Freeform 177"/>
                  <p:cNvSpPr>
                    <a:spLocks/>
                  </p:cNvSpPr>
                  <p:nvPr/>
                </p:nvSpPr>
                <p:spPr bwMode="auto">
                  <a:xfrm>
                    <a:off x="3727" y="1096"/>
                    <a:ext cx="334" cy="137"/>
                  </a:xfrm>
                  <a:custGeom>
                    <a:avLst/>
                    <a:gdLst>
                      <a:gd name="T0" fmla="*/ 1332 w 1332"/>
                      <a:gd name="T1" fmla="*/ 5 h 550"/>
                      <a:gd name="T2" fmla="*/ 1332 w 1332"/>
                      <a:gd name="T3" fmla="*/ 360 h 550"/>
                      <a:gd name="T4" fmla="*/ 1332 w 1332"/>
                      <a:gd name="T5" fmla="*/ 379 h 550"/>
                      <a:gd name="T6" fmla="*/ 1315 w 1332"/>
                      <a:gd name="T7" fmla="*/ 417 h 550"/>
                      <a:gd name="T8" fmla="*/ 1276 w 1332"/>
                      <a:gd name="T9" fmla="*/ 445 h 550"/>
                      <a:gd name="T10" fmla="*/ 1240 w 1332"/>
                      <a:gd name="T11" fmla="*/ 464 h 550"/>
                      <a:gd name="T12" fmla="*/ 1190 w 1332"/>
                      <a:gd name="T13" fmla="*/ 485 h 550"/>
                      <a:gd name="T14" fmla="*/ 1136 w 1332"/>
                      <a:gd name="T15" fmla="*/ 500 h 550"/>
                      <a:gd name="T16" fmla="*/ 1076 w 1332"/>
                      <a:gd name="T17" fmla="*/ 512 h 550"/>
                      <a:gd name="T18" fmla="*/ 1007 w 1332"/>
                      <a:gd name="T19" fmla="*/ 525 h 550"/>
                      <a:gd name="T20" fmla="*/ 952 w 1332"/>
                      <a:gd name="T21" fmla="*/ 531 h 550"/>
                      <a:gd name="T22" fmla="*/ 893 w 1332"/>
                      <a:gd name="T23" fmla="*/ 540 h 550"/>
                      <a:gd name="T24" fmla="*/ 833 w 1332"/>
                      <a:gd name="T25" fmla="*/ 545 h 550"/>
                      <a:gd name="T26" fmla="*/ 771 w 1332"/>
                      <a:gd name="T27" fmla="*/ 546 h 550"/>
                      <a:gd name="T28" fmla="*/ 716 w 1332"/>
                      <a:gd name="T29" fmla="*/ 550 h 550"/>
                      <a:gd name="T30" fmla="*/ 665 w 1332"/>
                      <a:gd name="T31" fmla="*/ 550 h 550"/>
                      <a:gd name="T32" fmla="*/ 615 w 1332"/>
                      <a:gd name="T33" fmla="*/ 550 h 550"/>
                      <a:gd name="T34" fmla="*/ 567 w 1332"/>
                      <a:gd name="T35" fmla="*/ 550 h 550"/>
                      <a:gd name="T36" fmla="*/ 512 w 1332"/>
                      <a:gd name="T37" fmla="*/ 545 h 550"/>
                      <a:gd name="T38" fmla="*/ 452 w 1332"/>
                      <a:gd name="T39" fmla="*/ 541 h 550"/>
                      <a:gd name="T40" fmla="*/ 396 w 1332"/>
                      <a:gd name="T41" fmla="*/ 536 h 550"/>
                      <a:gd name="T42" fmla="*/ 342 w 1332"/>
                      <a:gd name="T43" fmla="*/ 530 h 550"/>
                      <a:gd name="T44" fmla="*/ 287 w 1332"/>
                      <a:gd name="T45" fmla="*/ 520 h 550"/>
                      <a:gd name="T46" fmla="*/ 230 w 1332"/>
                      <a:gd name="T47" fmla="*/ 507 h 550"/>
                      <a:gd name="T48" fmla="*/ 177 w 1332"/>
                      <a:gd name="T49" fmla="*/ 495 h 550"/>
                      <a:gd name="T50" fmla="*/ 130 w 1332"/>
                      <a:gd name="T51" fmla="*/ 477 h 550"/>
                      <a:gd name="T52" fmla="*/ 86 w 1332"/>
                      <a:gd name="T53" fmla="*/ 459 h 550"/>
                      <a:gd name="T54" fmla="*/ 46 w 1332"/>
                      <a:gd name="T55" fmla="*/ 435 h 550"/>
                      <a:gd name="T56" fmla="*/ 16 w 1332"/>
                      <a:gd name="T57" fmla="*/ 410 h 550"/>
                      <a:gd name="T58" fmla="*/ 3 w 1332"/>
                      <a:gd name="T59" fmla="*/ 381 h 550"/>
                      <a:gd name="T60" fmla="*/ 3 w 1332"/>
                      <a:gd name="T61" fmla="*/ 363 h 550"/>
                      <a:gd name="T62" fmla="*/ 0 w 1332"/>
                      <a:gd name="T63" fmla="*/ 0 h 550"/>
                      <a:gd name="T64" fmla="*/ 16 w 1332"/>
                      <a:gd name="T65" fmla="*/ 36 h 550"/>
                      <a:gd name="T66" fmla="*/ 36 w 1332"/>
                      <a:gd name="T67" fmla="*/ 57 h 550"/>
                      <a:gd name="T68" fmla="*/ 65 w 1332"/>
                      <a:gd name="T69" fmla="*/ 77 h 550"/>
                      <a:gd name="T70" fmla="*/ 111 w 1332"/>
                      <a:gd name="T71" fmla="*/ 100 h 550"/>
                      <a:gd name="T72" fmla="*/ 150 w 1332"/>
                      <a:gd name="T73" fmla="*/ 116 h 550"/>
                      <a:gd name="T74" fmla="*/ 222 w 1332"/>
                      <a:gd name="T75" fmla="*/ 137 h 550"/>
                      <a:gd name="T76" fmla="*/ 285 w 1332"/>
                      <a:gd name="T77" fmla="*/ 150 h 550"/>
                      <a:gd name="T78" fmla="*/ 355 w 1332"/>
                      <a:gd name="T79" fmla="*/ 162 h 550"/>
                      <a:gd name="T80" fmla="*/ 420 w 1332"/>
                      <a:gd name="T81" fmla="*/ 170 h 550"/>
                      <a:gd name="T82" fmla="*/ 492 w 1332"/>
                      <a:gd name="T83" fmla="*/ 177 h 550"/>
                      <a:gd name="T84" fmla="*/ 560 w 1332"/>
                      <a:gd name="T85" fmla="*/ 180 h 550"/>
                      <a:gd name="T86" fmla="*/ 624 w 1332"/>
                      <a:gd name="T87" fmla="*/ 186 h 550"/>
                      <a:gd name="T88" fmla="*/ 689 w 1332"/>
                      <a:gd name="T89" fmla="*/ 186 h 550"/>
                      <a:gd name="T90" fmla="*/ 738 w 1332"/>
                      <a:gd name="T91" fmla="*/ 186 h 550"/>
                      <a:gd name="T92" fmla="*/ 792 w 1332"/>
                      <a:gd name="T93" fmla="*/ 183 h 550"/>
                      <a:gd name="T94" fmla="*/ 849 w 1332"/>
                      <a:gd name="T95" fmla="*/ 180 h 550"/>
                      <a:gd name="T96" fmla="*/ 908 w 1332"/>
                      <a:gd name="T97" fmla="*/ 175 h 550"/>
                      <a:gd name="T98" fmla="*/ 970 w 1332"/>
                      <a:gd name="T99" fmla="*/ 167 h 550"/>
                      <a:gd name="T100" fmla="*/ 1014 w 1332"/>
                      <a:gd name="T101" fmla="*/ 160 h 550"/>
                      <a:gd name="T102" fmla="*/ 1063 w 1332"/>
                      <a:gd name="T103" fmla="*/ 152 h 550"/>
                      <a:gd name="T104" fmla="*/ 1117 w 1332"/>
                      <a:gd name="T105" fmla="*/ 141 h 550"/>
                      <a:gd name="T106" fmla="*/ 1167 w 1332"/>
                      <a:gd name="T107" fmla="*/ 127 h 550"/>
                      <a:gd name="T108" fmla="*/ 1204 w 1332"/>
                      <a:gd name="T109" fmla="*/ 116 h 550"/>
                      <a:gd name="T110" fmla="*/ 1242 w 1332"/>
                      <a:gd name="T111" fmla="*/ 100 h 550"/>
                      <a:gd name="T112" fmla="*/ 1282 w 1332"/>
                      <a:gd name="T113" fmla="*/ 80 h 550"/>
                      <a:gd name="T114" fmla="*/ 1312 w 1332"/>
                      <a:gd name="T115" fmla="*/ 57 h 550"/>
                      <a:gd name="T116" fmla="*/ 1327 w 1332"/>
                      <a:gd name="T117" fmla="*/ 30 h 550"/>
                      <a:gd name="T118" fmla="*/ 1332 w 1332"/>
                      <a:gd name="T119" fmla="*/ 5 h 55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332"/>
                      <a:gd name="T181" fmla="*/ 0 h 550"/>
                      <a:gd name="T182" fmla="*/ 1332 w 1332"/>
                      <a:gd name="T183" fmla="*/ 550 h 55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332" h="550">
                        <a:moveTo>
                          <a:pt x="1332" y="5"/>
                        </a:moveTo>
                        <a:lnTo>
                          <a:pt x="1332" y="360"/>
                        </a:lnTo>
                        <a:lnTo>
                          <a:pt x="1332" y="379"/>
                        </a:lnTo>
                        <a:lnTo>
                          <a:pt x="1315" y="417"/>
                        </a:lnTo>
                        <a:lnTo>
                          <a:pt x="1276" y="445"/>
                        </a:lnTo>
                        <a:lnTo>
                          <a:pt x="1240" y="464"/>
                        </a:lnTo>
                        <a:lnTo>
                          <a:pt x="1190" y="485"/>
                        </a:lnTo>
                        <a:lnTo>
                          <a:pt x="1136" y="500"/>
                        </a:lnTo>
                        <a:lnTo>
                          <a:pt x="1076" y="512"/>
                        </a:lnTo>
                        <a:lnTo>
                          <a:pt x="1007" y="525"/>
                        </a:lnTo>
                        <a:lnTo>
                          <a:pt x="952" y="531"/>
                        </a:lnTo>
                        <a:lnTo>
                          <a:pt x="893" y="540"/>
                        </a:lnTo>
                        <a:lnTo>
                          <a:pt x="833" y="545"/>
                        </a:lnTo>
                        <a:lnTo>
                          <a:pt x="771" y="546"/>
                        </a:lnTo>
                        <a:lnTo>
                          <a:pt x="716" y="550"/>
                        </a:lnTo>
                        <a:lnTo>
                          <a:pt x="665" y="550"/>
                        </a:lnTo>
                        <a:lnTo>
                          <a:pt x="615" y="550"/>
                        </a:lnTo>
                        <a:lnTo>
                          <a:pt x="567" y="550"/>
                        </a:lnTo>
                        <a:lnTo>
                          <a:pt x="512" y="545"/>
                        </a:lnTo>
                        <a:lnTo>
                          <a:pt x="452" y="541"/>
                        </a:lnTo>
                        <a:lnTo>
                          <a:pt x="396" y="536"/>
                        </a:lnTo>
                        <a:lnTo>
                          <a:pt x="342" y="530"/>
                        </a:lnTo>
                        <a:lnTo>
                          <a:pt x="287" y="520"/>
                        </a:lnTo>
                        <a:lnTo>
                          <a:pt x="230" y="507"/>
                        </a:lnTo>
                        <a:lnTo>
                          <a:pt x="177" y="495"/>
                        </a:lnTo>
                        <a:lnTo>
                          <a:pt x="130" y="477"/>
                        </a:lnTo>
                        <a:lnTo>
                          <a:pt x="86" y="459"/>
                        </a:lnTo>
                        <a:lnTo>
                          <a:pt x="46" y="435"/>
                        </a:lnTo>
                        <a:lnTo>
                          <a:pt x="16" y="410"/>
                        </a:lnTo>
                        <a:lnTo>
                          <a:pt x="3" y="381"/>
                        </a:lnTo>
                        <a:lnTo>
                          <a:pt x="3" y="363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0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7"/>
                        </a:lnTo>
                        <a:lnTo>
                          <a:pt x="560" y="180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0"/>
                        </a:lnTo>
                        <a:lnTo>
                          <a:pt x="908" y="175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1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0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0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C0C0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1388" name="Text Box 178"/>
                <p:cNvSpPr txBox="1">
                  <a:spLocks noChangeArrowheads="1"/>
                </p:cNvSpPr>
                <p:nvPr/>
              </p:nvSpPr>
              <p:spPr bwMode="auto">
                <a:xfrm>
                  <a:off x="3754" y="1285"/>
                  <a:ext cx="301" cy="252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kumimoji="1" lang="en-US" sz="2000" b="1">
                      <a:latin typeface="+mj-lt"/>
                    </a:rPr>
                    <a:t>Rx</a:t>
                  </a:r>
                </a:p>
              </p:txBody>
            </p:sp>
          </p:grpSp>
        </p:grpSp>
        <p:grpSp>
          <p:nvGrpSpPr>
            <p:cNvPr id="11270" name="Group 7"/>
            <p:cNvGrpSpPr>
              <a:grpSpLocks noChangeAspect="1"/>
            </p:cNvGrpSpPr>
            <p:nvPr/>
          </p:nvGrpSpPr>
          <p:grpSpPr bwMode="auto">
            <a:xfrm>
              <a:off x="1201738" y="2360613"/>
              <a:ext cx="3068637" cy="1112837"/>
              <a:chOff x="757" y="1487"/>
              <a:chExt cx="1933" cy="701"/>
            </a:xfrm>
          </p:grpSpPr>
          <p:sp>
            <p:nvSpPr>
              <p:cNvPr id="11271" name="AutoShape 6"/>
              <p:cNvSpPr>
                <a:spLocks noChangeAspect="1" noChangeArrowheads="1" noTextEdit="1"/>
              </p:cNvSpPr>
              <p:nvPr/>
            </p:nvSpPr>
            <p:spPr bwMode="auto">
              <a:xfrm>
                <a:off x="757" y="1487"/>
                <a:ext cx="1933" cy="7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1272" name="Group 66"/>
              <p:cNvGrpSpPr>
                <a:grpSpLocks/>
              </p:cNvGrpSpPr>
              <p:nvPr/>
            </p:nvGrpSpPr>
            <p:grpSpPr bwMode="auto">
              <a:xfrm>
                <a:off x="896" y="1836"/>
                <a:ext cx="1622" cy="351"/>
                <a:chOff x="896" y="1836"/>
                <a:chExt cx="1622" cy="351"/>
              </a:xfrm>
            </p:grpSpPr>
            <p:sp>
              <p:nvSpPr>
                <p:cNvPr id="11324" name="Freeform 8"/>
                <p:cNvSpPr>
                  <a:spLocks/>
                </p:cNvSpPr>
                <p:nvPr/>
              </p:nvSpPr>
              <p:spPr bwMode="auto">
                <a:xfrm>
                  <a:off x="1209" y="1847"/>
                  <a:ext cx="1309" cy="215"/>
                </a:xfrm>
                <a:custGeom>
                  <a:avLst/>
                  <a:gdLst>
                    <a:gd name="T0" fmla="*/ 9 w 2617"/>
                    <a:gd name="T1" fmla="*/ 29 h 431"/>
                    <a:gd name="T2" fmla="*/ 2599 w 2617"/>
                    <a:gd name="T3" fmla="*/ 0 h 431"/>
                    <a:gd name="T4" fmla="*/ 2617 w 2617"/>
                    <a:gd name="T5" fmla="*/ 336 h 431"/>
                    <a:gd name="T6" fmla="*/ 0 w 2617"/>
                    <a:gd name="T7" fmla="*/ 431 h 431"/>
                    <a:gd name="T8" fmla="*/ 9 w 2617"/>
                    <a:gd name="T9" fmla="*/ 29 h 4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17"/>
                    <a:gd name="T16" fmla="*/ 0 h 431"/>
                    <a:gd name="T17" fmla="*/ 2617 w 2617"/>
                    <a:gd name="T18" fmla="*/ 431 h 4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17" h="431">
                      <a:moveTo>
                        <a:pt x="9" y="29"/>
                      </a:moveTo>
                      <a:lnTo>
                        <a:pt x="2599" y="0"/>
                      </a:lnTo>
                      <a:lnTo>
                        <a:pt x="2617" y="336"/>
                      </a:lnTo>
                      <a:lnTo>
                        <a:pt x="0" y="431"/>
                      </a:lnTo>
                      <a:lnTo>
                        <a:pt x="9" y="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1325" name="Group 17"/>
                <p:cNvGrpSpPr>
                  <a:grpSpLocks/>
                </p:cNvGrpSpPr>
                <p:nvPr/>
              </p:nvGrpSpPr>
              <p:grpSpPr bwMode="auto">
                <a:xfrm>
                  <a:off x="896" y="1836"/>
                  <a:ext cx="1332" cy="303"/>
                  <a:chOff x="896" y="1836"/>
                  <a:chExt cx="1332" cy="303"/>
                </a:xfrm>
              </p:grpSpPr>
              <p:grpSp>
                <p:nvGrpSpPr>
                  <p:cNvPr id="11374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1945" y="1836"/>
                    <a:ext cx="283" cy="270"/>
                    <a:chOff x="1945" y="1836"/>
                    <a:chExt cx="283" cy="270"/>
                  </a:xfrm>
                </p:grpSpPr>
                <p:sp>
                  <p:nvSpPr>
                    <p:cNvPr id="11379" name="Oval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5" y="1836"/>
                      <a:ext cx="219" cy="267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380" name="Oval 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06" y="1836"/>
                      <a:ext cx="222" cy="270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381" name="Rectangle 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50" y="2090"/>
                      <a:ext cx="63" cy="15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1375" name="Group 16"/>
                  <p:cNvGrpSpPr>
                    <a:grpSpLocks/>
                  </p:cNvGrpSpPr>
                  <p:nvPr/>
                </p:nvGrpSpPr>
                <p:grpSpPr bwMode="auto">
                  <a:xfrm>
                    <a:off x="896" y="1876"/>
                    <a:ext cx="296" cy="263"/>
                    <a:chOff x="896" y="1876"/>
                    <a:chExt cx="296" cy="263"/>
                  </a:xfrm>
                </p:grpSpPr>
                <p:sp>
                  <p:nvSpPr>
                    <p:cNvPr id="11376" name="Oval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96" y="1876"/>
                      <a:ext cx="229" cy="259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377" name="Oval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2" y="1879"/>
                      <a:ext cx="230" cy="260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378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4" y="2122"/>
                      <a:ext cx="66" cy="15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11326" name="Group 65"/>
                <p:cNvGrpSpPr>
                  <a:grpSpLocks/>
                </p:cNvGrpSpPr>
                <p:nvPr/>
              </p:nvGrpSpPr>
              <p:grpSpPr bwMode="auto">
                <a:xfrm>
                  <a:off x="1176" y="1892"/>
                  <a:ext cx="1328" cy="295"/>
                  <a:chOff x="1176" y="1892"/>
                  <a:chExt cx="1328" cy="295"/>
                </a:xfrm>
              </p:grpSpPr>
              <p:grpSp>
                <p:nvGrpSpPr>
                  <p:cNvPr id="11327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1176" y="1915"/>
                    <a:ext cx="308" cy="272"/>
                    <a:chOff x="1176" y="1915"/>
                    <a:chExt cx="308" cy="272"/>
                  </a:xfrm>
                </p:grpSpPr>
                <p:grpSp>
                  <p:nvGrpSpPr>
                    <p:cNvPr id="11351" name="Group 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76" y="1915"/>
                      <a:ext cx="308" cy="272"/>
                      <a:chOff x="1176" y="1915"/>
                      <a:chExt cx="308" cy="272"/>
                    </a:xfrm>
                  </p:grpSpPr>
                  <p:sp>
                    <p:nvSpPr>
                      <p:cNvPr id="11371" name="Oval 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76" y="1915"/>
                        <a:ext cx="240" cy="270"/>
                      </a:xfrm>
                      <a:prstGeom prst="ellipse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72" name="Oval 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44" y="1917"/>
                        <a:ext cx="240" cy="270"/>
                      </a:xfrm>
                      <a:prstGeom prst="ellipse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73" name="Rectangle 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93" y="2171"/>
                        <a:ext cx="69" cy="14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11352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93" y="1964"/>
                      <a:ext cx="146" cy="171"/>
                      <a:chOff x="1293" y="1964"/>
                      <a:chExt cx="146" cy="171"/>
                    </a:xfrm>
                  </p:grpSpPr>
                  <p:grpSp>
                    <p:nvGrpSpPr>
                      <p:cNvPr id="11353" name="Group 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93" y="1964"/>
                        <a:ext cx="146" cy="171"/>
                        <a:chOff x="1293" y="1964"/>
                        <a:chExt cx="146" cy="171"/>
                      </a:xfrm>
                    </p:grpSpPr>
                    <p:grpSp>
                      <p:nvGrpSpPr>
                        <p:cNvPr id="11365" name="Group 2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293" y="1964"/>
                          <a:ext cx="146" cy="171"/>
                          <a:chOff x="1293" y="1964"/>
                          <a:chExt cx="146" cy="171"/>
                        </a:xfrm>
                      </p:grpSpPr>
                      <p:grpSp>
                        <p:nvGrpSpPr>
                          <p:cNvPr id="11367" name="Group 24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293" y="1964"/>
                            <a:ext cx="146" cy="171"/>
                            <a:chOff x="1293" y="1964"/>
                            <a:chExt cx="146" cy="171"/>
                          </a:xfrm>
                        </p:grpSpPr>
                        <p:sp>
                          <p:nvSpPr>
                            <p:cNvPr id="11369" name="Oval 2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293" y="1964"/>
                              <a:ext cx="146" cy="171"/>
                            </a:xfrm>
                            <a:prstGeom prst="ellipse">
                              <a:avLst/>
                            </a:prstGeom>
                            <a:solidFill>
                              <a:srgbClr val="000000"/>
                            </a:solidFill>
                            <a:ln w="7938">
                              <a:solidFill>
                                <a:srgbClr val="FFFFFF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en-US">
                                <a:latin typeface="+mj-lt"/>
                              </a:endParaRPr>
                            </a:p>
                          </p:txBody>
                        </p:sp>
                        <p:sp>
                          <p:nvSpPr>
                            <p:cNvPr id="11370" name="Oval 2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03" y="1973"/>
                              <a:ext cx="127" cy="151"/>
                            </a:xfrm>
                            <a:prstGeom prst="ellipse">
                              <a:avLst/>
                            </a:prstGeom>
                            <a:solidFill>
                              <a:srgbClr val="FFFFFF"/>
                            </a:solidFill>
                            <a:ln w="7938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en-US">
                                <a:latin typeface="+mj-lt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11368" name="Oval 2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22" y="1991"/>
                            <a:ext cx="93" cy="117"/>
                          </a:xfrm>
                          <a:prstGeom prst="ellipse">
                            <a:avLst/>
                          </a:prstGeom>
                          <a:solidFill>
                            <a:srgbClr val="FFFFFF"/>
                          </a:solidFill>
                          <a:ln w="793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</p:grpSp>
                    <p:sp>
                      <p:nvSpPr>
                        <p:cNvPr id="11366" name="Oval 2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47" y="2018"/>
                          <a:ext cx="51" cy="64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7938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grpSp>
                    <p:nvGrpSpPr>
                      <p:cNvPr id="11354" name="Group 3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99" y="1970"/>
                        <a:ext cx="135" cy="159"/>
                        <a:chOff x="1299" y="1970"/>
                        <a:chExt cx="135" cy="159"/>
                      </a:xfrm>
                    </p:grpSpPr>
                    <p:grpSp>
                      <p:nvGrpSpPr>
                        <p:cNvPr id="11355" name="Group 3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300" y="1970"/>
                          <a:ext cx="132" cy="55"/>
                          <a:chOff x="1300" y="1970"/>
                          <a:chExt cx="132" cy="55"/>
                        </a:xfrm>
                      </p:grpSpPr>
                      <p:sp>
                        <p:nvSpPr>
                          <p:cNvPr id="11361" name="Freeform 2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300" y="2008"/>
                            <a:ext cx="14" cy="15"/>
                          </a:xfrm>
                          <a:custGeom>
                            <a:avLst/>
                            <a:gdLst>
                              <a:gd name="T0" fmla="*/ 20 w 29"/>
                              <a:gd name="T1" fmla="*/ 31 h 31"/>
                              <a:gd name="T2" fmla="*/ 0 w 29"/>
                              <a:gd name="T3" fmla="*/ 23 h 31"/>
                              <a:gd name="T4" fmla="*/ 11 w 29"/>
                              <a:gd name="T5" fmla="*/ 0 h 31"/>
                              <a:gd name="T6" fmla="*/ 29 w 29"/>
                              <a:gd name="T7" fmla="*/ 7 h 31"/>
                              <a:gd name="T8" fmla="*/ 20 w 29"/>
                              <a:gd name="T9" fmla="*/ 31 h 31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9"/>
                              <a:gd name="T16" fmla="*/ 0 h 31"/>
                              <a:gd name="T17" fmla="*/ 29 w 29"/>
                              <a:gd name="T18" fmla="*/ 31 h 31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9" h="31">
                                <a:moveTo>
                                  <a:pt x="20" y="31"/>
                                </a:moveTo>
                                <a:lnTo>
                                  <a:pt x="0" y="23"/>
                                </a:lnTo>
                                <a:lnTo>
                                  <a:pt x="11" y="0"/>
                                </a:lnTo>
                                <a:lnTo>
                                  <a:pt x="29" y="7"/>
                                </a:lnTo>
                                <a:lnTo>
                                  <a:pt x="20" y="3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62" name="Freeform 3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335" y="1970"/>
                            <a:ext cx="15" cy="14"/>
                          </a:xfrm>
                          <a:custGeom>
                            <a:avLst/>
                            <a:gdLst>
                              <a:gd name="T0" fmla="*/ 7 w 31"/>
                              <a:gd name="T1" fmla="*/ 27 h 27"/>
                              <a:gd name="T2" fmla="*/ 0 w 31"/>
                              <a:gd name="T3" fmla="*/ 11 h 27"/>
                              <a:gd name="T4" fmla="*/ 23 w 31"/>
                              <a:gd name="T5" fmla="*/ 0 h 27"/>
                              <a:gd name="T6" fmla="*/ 31 w 31"/>
                              <a:gd name="T7" fmla="*/ 17 h 27"/>
                              <a:gd name="T8" fmla="*/ 7 w 31"/>
                              <a:gd name="T9" fmla="*/ 27 h 27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31"/>
                              <a:gd name="T16" fmla="*/ 0 h 27"/>
                              <a:gd name="T17" fmla="*/ 31 w 31"/>
                              <a:gd name="T18" fmla="*/ 27 h 27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31" h="27">
                                <a:moveTo>
                                  <a:pt x="7" y="27"/>
                                </a:moveTo>
                                <a:lnTo>
                                  <a:pt x="0" y="11"/>
                                </a:lnTo>
                                <a:lnTo>
                                  <a:pt x="23" y="0"/>
                                </a:lnTo>
                                <a:lnTo>
                                  <a:pt x="31" y="17"/>
                                </a:lnTo>
                                <a:lnTo>
                                  <a:pt x="7" y="2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63" name="Freeform 3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382" y="1971"/>
                            <a:ext cx="16" cy="13"/>
                          </a:xfrm>
                          <a:custGeom>
                            <a:avLst/>
                            <a:gdLst>
                              <a:gd name="T0" fmla="*/ 0 w 32"/>
                              <a:gd name="T1" fmla="*/ 16 h 27"/>
                              <a:gd name="T2" fmla="*/ 9 w 32"/>
                              <a:gd name="T3" fmla="*/ 0 h 27"/>
                              <a:gd name="T4" fmla="*/ 32 w 32"/>
                              <a:gd name="T5" fmla="*/ 11 h 27"/>
                              <a:gd name="T6" fmla="*/ 22 w 32"/>
                              <a:gd name="T7" fmla="*/ 27 h 27"/>
                              <a:gd name="T8" fmla="*/ 0 w 32"/>
                              <a:gd name="T9" fmla="*/ 16 h 27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32"/>
                              <a:gd name="T16" fmla="*/ 0 h 27"/>
                              <a:gd name="T17" fmla="*/ 32 w 32"/>
                              <a:gd name="T18" fmla="*/ 27 h 27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32" h="27">
                                <a:moveTo>
                                  <a:pt x="0" y="16"/>
                                </a:moveTo>
                                <a:lnTo>
                                  <a:pt x="9" y="0"/>
                                </a:lnTo>
                                <a:lnTo>
                                  <a:pt x="32" y="11"/>
                                </a:lnTo>
                                <a:lnTo>
                                  <a:pt x="22" y="27"/>
                                </a:lnTo>
                                <a:lnTo>
                                  <a:pt x="0" y="1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64" name="Freeform 3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418" y="2010"/>
                            <a:ext cx="14" cy="15"/>
                          </a:xfrm>
                          <a:custGeom>
                            <a:avLst/>
                            <a:gdLst>
                              <a:gd name="T0" fmla="*/ 0 w 26"/>
                              <a:gd name="T1" fmla="*/ 3 h 31"/>
                              <a:gd name="T2" fmla="*/ 18 w 26"/>
                              <a:gd name="T3" fmla="*/ 0 h 31"/>
                              <a:gd name="T4" fmla="*/ 26 w 26"/>
                              <a:gd name="T5" fmla="*/ 25 h 31"/>
                              <a:gd name="T6" fmla="*/ 9 w 26"/>
                              <a:gd name="T7" fmla="*/ 31 h 31"/>
                              <a:gd name="T8" fmla="*/ 0 w 26"/>
                              <a:gd name="T9" fmla="*/ 3 h 31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6"/>
                              <a:gd name="T16" fmla="*/ 0 h 31"/>
                              <a:gd name="T17" fmla="*/ 26 w 26"/>
                              <a:gd name="T18" fmla="*/ 31 h 31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6" h="31">
                                <a:moveTo>
                                  <a:pt x="0" y="3"/>
                                </a:moveTo>
                                <a:lnTo>
                                  <a:pt x="18" y="0"/>
                                </a:lnTo>
                                <a:lnTo>
                                  <a:pt x="26" y="25"/>
                                </a:lnTo>
                                <a:lnTo>
                                  <a:pt x="9" y="31"/>
                                </a:lnTo>
                                <a:lnTo>
                                  <a:pt x="0" y="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1356" name="Group 3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299" y="2070"/>
                          <a:ext cx="135" cy="59"/>
                          <a:chOff x="1299" y="2070"/>
                          <a:chExt cx="135" cy="59"/>
                        </a:xfrm>
                      </p:grpSpPr>
                      <p:sp>
                        <p:nvSpPr>
                          <p:cNvPr id="11357" name="Freeform 3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299" y="2072"/>
                            <a:ext cx="15" cy="18"/>
                          </a:xfrm>
                          <a:custGeom>
                            <a:avLst/>
                            <a:gdLst>
                              <a:gd name="T0" fmla="*/ 22 w 31"/>
                              <a:gd name="T1" fmla="*/ 0 h 36"/>
                              <a:gd name="T2" fmla="*/ 0 w 31"/>
                              <a:gd name="T3" fmla="*/ 11 h 36"/>
                              <a:gd name="T4" fmla="*/ 8 w 31"/>
                              <a:gd name="T5" fmla="*/ 36 h 36"/>
                              <a:gd name="T6" fmla="*/ 31 w 31"/>
                              <a:gd name="T7" fmla="*/ 26 h 36"/>
                              <a:gd name="T8" fmla="*/ 22 w 31"/>
                              <a:gd name="T9" fmla="*/ 0 h 36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31"/>
                              <a:gd name="T16" fmla="*/ 0 h 36"/>
                              <a:gd name="T17" fmla="*/ 31 w 31"/>
                              <a:gd name="T18" fmla="*/ 36 h 36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31" h="36">
                                <a:moveTo>
                                  <a:pt x="22" y="0"/>
                                </a:moveTo>
                                <a:lnTo>
                                  <a:pt x="0" y="11"/>
                                </a:lnTo>
                                <a:lnTo>
                                  <a:pt x="8" y="36"/>
                                </a:lnTo>
                                <a:lnTo>
                                  <a:pt x="31" y="26"/>
                                </a:lnTo>
                                <a:lnTo>
                                  <a:pt x="22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58" name="Freeform 3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335" y="2112"/>
                            <a:ext cx="15" cy="17"/>
                          </a:xfrm>
                          <a:custGeom>
                            <a:avLst/>
                            <a:gdLst>
                              <a:gd name="T0" fmla="*/ 8 w 32"/>
                              <a:gd name="T1" fmla="*/ 0 h 34"/>
                              <a:gd name="T2" fmla="*/ 0 w 32"/>
                              <a:gd name="T3" fmla="*/ 24 h 34"/>
                              <a:gd name="T4" fmla="*/ 24 w 32"/>
                              <a:gd name="T5" fmla="*/ 34 h 34"/>
                              <a:gd name="T6" fmla="*/ 32 w 32"/>
                              <a:gd name="T7" fmla="*/ 10 h 34"/>
                              <a:gd name="T8" fmla="*/ 8 w 32"/>
                              <a:gd name="T9" fmla="*/ 0 h 34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32"/>
                              <a:gd name="T16" fmla="*/ 0 h 34"/>
                              <a:gd name="T17" fmla="*/ 32 w 32"/>
                              <a:gd name="T18" fmla="*/ 34 h 34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32" h="34">
                                <a:moveTo>
                                  <a:pt x="8" y="0"/>
                                </a:moveTo>
                                <a:lnTo>
                                  <a:pt x="0" y="24"/>
                                </a:lnTo>
                                <a:lnTo>
                                  <a:pt x="24" y="34"/>
                                </a:lnTo>
                                <a:lnTo>
                                  <a:pt x="32" y="10"/>
                                </a:lnTo>
                                <a:lnTo>
                                  <a:pt x="8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59" name="Freeform 3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382" y="2112"/>
                            <a:ext cx="18" cy="17"/>
                          </a:xfrm>
                          <a:custGeom>
                            <a:avLst/>
                            <a:gdLst>
                              <a:gd name="T0" fmla="*/ 0 w 35"/>
                              <a:gd name="T1" fmla="*/ 11 h 34"/>
                              <a:gd name="T2" fmla="*/ 12 w 35"/>
                              <a:gd name="T3" fmla="*/ 34 h 34"/>
                              <a:gd name="T4" fmla="*/ 35 w 35"/>
                              <a:gd name="T5" fmla="*/ 23 h 34"/>
                              <a:gd name="T6" fmla="*/ 22 w 35"/>
                              <a:gd name="T7" fmla="*/ 0 h 34"/>
                              <a:gd name="T8" fmla="*/ 0 w 35"/>
                              <a:gd name="T9" fmla="*/ 11 h 34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35"/>
                              <a:gd name="T16" fmla="*/ 0 h 34"/>
                              <a:gd name="T17" fmla="*/ 35 w 35"/>
                              <a:gd name="T18" fmla="*/ 34 h 34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35" h="34">
                                <a:moveTo>
                                  <a:pt x="0" y="11"/>
                                </a:moveTo>
                                <a:lnTo>
                                  <a:pt x="12" y="34"/>
                                </a:lnTo>
                                <a:lnTo>
                                  <a:pt x="35" y="23"/>
                                </a:lnTo>
                                <a:lnTo>
                                  <a:pt x="22" y="0"/>
                                </a:lnTo>
                                <a:lnTo>
                                  <a:pt x="0" y="1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60" name="Freeform 37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418" y="2070"/>
                            <a:ext cx="16" cy="18"/>
                          </a:xfrm>
                          <a:custGeom>
                            <a:avLst/>
                            <a:gdLst>
                              <a:gd name="T0" fmla="*/ 0 w 31"/>
                              <a:gd name="T1" fmla="*/ 27 h 35"/>
                              <a:gd name="T2" fmla="*/ 22 w 31"/>
                              <a:gd name="T3" fmla="*/ 35 h 35"/>
                              <a:gd name="T4" fmla="*/ 31 w 31"/>
                              <a:gd name="T5" fmla="*/ 8 h 35"/>
                              <a:gd name="T6" fmla="*/ 9 w 31"/>
                              <a:gd name="T7" fmla="*/ 0 h 35"/>
                              <a:gd name="T8" fmla="*/ 0 w 31"/>
                              <a:gd name="T9" fmla="*/ 27 h 35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31"/>
                              <a:gd name="T16" fmla="*/ 0 h 35"/>
                              <a:gd name="T17" fmla="*/ 31 w 31"/>
                              <a:gd name="T18" fmla="*/ 35 h 35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31" h="35">
                                <a:moveTo>
                                  <a:pt x="0" y="27"/>
                                </a:moveTo>
                                <a:lnTo>
                                  <a:pt x="22" y="35"/>
                                </a:lnTo>
                                <a:lnTo>
                                  <a:pt x="31" y="8"/>
                                </a:lnTo>
                                <a:lnTo>
                                  <a:pt x="9" y="0"/>
                                </a:lnTo>
                                <a:lnTo>
                                  <a:pt x="0" y="2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</p:grpSp>
                  </p:grpSp>
                </p:grpSp>
              </p:grpSp>
              <p:grpSp>
                <p:nvGrpSpPr>
                  <p:cNvPr id="11328" name="Group 64"/>
                  <p:cNvGrpSpPr>
                    <a:grpSpLocks/>
                  </p:cNvGrpSpPr>
                  <p:nvPr/>
                </p:nvGrpSpPr>
                <p:grpSpPr bwMode="auto">
                  <a:xfrm>
                    <a:off x="2235" y="1892"/>
                    <a:ext cx="269" cy="266"/>
                    <a:chOff x="2235" y="1892"/>
                    <a:chExt cx="269" cy="266"/>
                  </a:xfrm>
                </p:grpSpPr>
                <p:grpSp>
                  <p:nvGrpSpPr>
                    <p:cNvPr id="11329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35" y="1892"/>
                      <a:ext cx="269" cy="266"/>
                      <a:chOff x="2235" y="1892"/>
                      <a:chExt cx="269" cy="266"/>
                    </a:xfrm>
                  </p:grpSpPr>
                  <p:sp>
                    <p:nvSpPr>
                      <p:cNvPr id="11348" name="Oval 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35" y="1892"/>
                        <a:ext cx="210" cy="263"/>
                      </a:xfrm>
                      <a:prstGeom prst="ellipse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49" name="Oval 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4" y="1892"/>
                        <a:ext cx="210" cy="266"/>
                      </a:xfrm>
                      <a:prstGeom prst="ellipse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50" name="Rectangle 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335" y="2142"/>
                        <a:ext cx="61" cy="15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11330" name="Group 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334" y="1951"/>
                      <a:ext cx="132" cy="156"/>
                      <a:chOff x="2334" y="1951"/>
                      <a:chExt cx="132" cy="156"/>
                    </a:xfrm>
                  </p:grpSpPr>
                  <p:grpSp>
                    <p:nvGrpSpPr>
                      <p:cNvPr id="11331" name="Group 5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334" y="1951"/>
                        <a:ext cx="132" cy="156"/>
                        <a:chOff x="2334" y="1951"/>
                        <a:chExt cx="132" cy="156"/>
                      </a:xfrm>
                    </p:grpSpPr>
                    <p:grpSp>
                      <p:nvGrpSpPr>
                        <p:cNvPr id="11344" name="Group 4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334" y="1951"/>
                          <a:ext cx="132" cy="156"/>
                          <a:chOff x="2334" y="1951"/>
                          <a:chExt cx="132" cy="156"/>
                        </a:xfrm>
                      </p:grpSpPr>
                      <p:sp>
                        <p:nvSpPr>
                          <p:cNvPr id="11346" name="Oval 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334" y="1951"/>
                            <a:ext cx="132" cy="156"/>
                          </a:xfrm>
                          <a:prstGeom prst="ellipse">
                            <a:avLst/>
                          </a:prstGeom>
                          <a:solidFill>
                            <a:srgbClr val="000000"/>
                          </a:solidFill>
                          <a:ln w="7938">
                            <a:solidFill>
                              <a:srgbClr val="FFFFFF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47" name="Oval 4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342" y="1958"/>
                            <a:ext cx="115" cy="137"/>
                          </a:xfrm>
                          <a:prstGeom prst="ellipse">
                            <a:avLst/>
                          </a:prstGeom>
                          <a:solidFill>
                            <a:srgbClr val="FFFFFF"/>
                          </a:solidFill>
                          <a:ln w="7938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</p:grpSp>
                    <p:sp>
                      <p:nvSpPr>
                        <p:cNvPr id="11345" name="Oval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360" y="1974"/>
                          <a:ext cx="84" cy="106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7938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11332" name="Oval 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386" y="1999"/>
                        <a:ext cx="47" cy="57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7938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11333" name="Group 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339" y="1957"/>
                        <a:ext cx="123" cy="143"/>
                        <a:chOff x="2339" y="1957"/>
                        <a:chExt cx="123" cy="143"/>
                      </a:xfrm>
                    </p:grpSpPr>
                    <p:grpSp>
                      <p:nvGrpSpPr>
                        <p:cNvPr id="11334" name="Group 5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340" y="1957"/>
                          <a:ext cx="120" cy="50"/>
                          <a:chOff x="2340" y="1957"/>
                          <a:chExt cx="120" cy="50"/>
                        </a:xfrm>
                      </p:grpSpPr>
                      <p:sp>
                        <p:nvSpPr>
                          <p:cNvPr id="11340" name="Freeform 5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340" y="1991"/>
                            <a:ext cx="13" cy="14"/>
                          </a:xfrm>
                          <a:custGeom>
                            <a:avLst/>
                            <a:gdLst>
                              <a:gd name="T0" fmla="*/ 18 w 26"/>
                              <a:gd name="T1" fmla="*/ 29 h 29"/>
                              <a:gd name="T2" fmla="*/ 0 w 26"/>
                              <a:gd name="T3" fmla="*/ 21 h 29"/>
                              <a:gd name="T4" fmla="*/ 10 w 26"/>
                              <a:gd name="T5" fmla="*/ 0 h 29"/>
                              <a:gd name="T6" fmla="*/ 26 w 26"/>
                              <a:gd name="T7" fmla="*/ 6 h 29"/>
                              <a:gd name="T8" fmla="*/ 18 w 26"/>
                              <a:gd name="T9" fmla="*/ 29 h 2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6"/>
                              <a:gd name="T16" fmla="*/ 0 h 29"/>
                              <a:gd name="T17" fmla="*/ 26 w 26"/>
                              <a:gd name="T18" fmla="*/ 29 h 2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6" h="29">
                                <a:moveTo>
                                  <a:pt x="18" y="29"/>
                                </a:moveTo>
                                <a:lnTo>
                                  <a:pt x="0" y="21"/>
                                </a:lnTo>
                                <a:lnTo>
                                  <a:pt x="10" y="0"/>
                                </a:lnTo>
                                <a:lnTo>
                                  <a:pt x="26" y="6"/>
                                </a:lnTo>
                                <a:lnTo>
                                  <a:pt x="18" y="29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41" name="Freeform 53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372" y="1957"/>
                            <a:ext cx="14" cy="12"/>
                          </a:xfrm>
                          <a:custGeom>
                            <a:avLst/>
                            <a:gdLst>
                              <a:gd name="T0" fmla="*/ 6 w 27"/>
                              <a:gd name="T1" fmla="*/ 24 h 24"/>
                              <a:gd name="T2" fmla="*/ 0 w 27"/>
                              <a:gd name="T3" fmla="*/ 9 h 24"/>
                              <a:gd name="T4" fmla="*/ 20 w 27"/>
                              <a:gd name="T5" fmla="*/ 0 h 24"/>
                              <a:gd name="T6" fmla="*/ 27 w 27"/>
                              <a:gd name="T7" fmla="*/ 16 h 24"/>
                              <a:gd name="T8" fmla="*/ 6 w 27"/>
                              <a:gd name="T9" fmla="*/ 24 h 24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7"/>
                              <a:gd name="T16" fmla="*/ 0 h 24"/>
                              <a:gd name="T17" fmla="*/ 27 w 27"/>
                              <a:gd name="T18" fmla="*/ 24 h 24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7" h="24">
                                <a:moveTo>
                                  <a:pt x="6" y="24"/>
                                </a:moveTo>
                                <a:lnTo>
                                  <a:pt x="0" y="9"/>
                                </a:lnTo>
                                <a:lnTo>
                                  <a:pt x="20" y="0"/>
                                </a:lnTo>
                                <a:lnTo>
                                  <a:pt x="27" y="16"/>
                                </a:lnTo>
                                <a:lnTo>
                                  <a:pt x="6" y="2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42" name="Freeform 5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15" y="1958"/>
                            <a:ext cx="14" cy="12"/>
                          </a:xfrm>
                          <a:custGeom>
                            <a:avLst/>
                            <a:gdLst>
                              <a:gd name="T0" fmla="*/ 0 w 29"/>
                              <a:gd name="T1" fmla="*/ 15 h 24"/>
                              <a:gd name="T2" fmla="*/ 8 w 29"/>
                              <a:gd name="T3" fmla="*/ 0 h 24"/>
                              <a:gd name="T4" fmla="*/ 29 w 29"/>
                              <a:gd name="T5" fmla="*/ 10 h 24"/>
                              <a:gd name="T6" fmla="*/ 21 w 29"/>
                              <a:gd name="T7" fmla="*/ 24 h 24"/>
                              <a:gd name="T8" fmla="*/ 0 w 29"/>
                              <a:gd name="T9" fmla="*/ 15 h 24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9"/>
                              <a:gd name="T16" fmla="*/ 0 h 24"/>
                              <a:gd name="T17" fmla="*/ 29 w 29"/>
                              <a:gd name="T18" fmla="*/ 24 h 24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9" h="24">
                                <a:moveTo>
                                  <a:pt x="0" y="15"/>
                                </a:moveTo>
                                <a:lnTo>
                                  <a:pt x="8" y="0"/>
                                </a:lnTo>
                                <a:lnTo>
                                  <a:pt x="29" y="10"/>
                                </a:lnTo>
                                <a:lnTo>
                                  <a:pt x="21" y="24"/>
                                </a:lnTo>
                                <a:lnTo>
                                  <a:pt x="0" y="1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43" name="Freeform 5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48" y="1993"/>
                            <a:ext cx="12" cy="14"/>
                          </a:xfrm>
                          <a:custGeom>
                            <a:avLst/>
                            <a:gdLst>
                              <a:gd name="T0" fmla="*/ 0 w 23"/>
                              <a:gd name="T1" fmla="*/ 3 h 27"/>
                              <a:gd name="T2" fmla="*/ 16 w 23"/>
                              <a:gd name="T3" fmla="*/ 0 h 27"/>
                              <a:gd name="T4" fmla="*/ 23 w 23"/>
                              <a:gd name="T5" fmla="*/ 23 h 27"/>
                              <a:gd name="T6" fmla="*/ 7 w 23"/>
                              <a:gd name="T7" fmla="*/ 27 h 27"/>
                              <a:gd name="T8" fmla="*/ 0 w 23"/>
                              <a:gd name="T9" fmla="*/ 3 h 27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3"/>
                              <a:gd name="T16" fmla="*/ 0 h 27"/>
                              <a:gd name="T17" fmla="*/ 23 w 23"/>
                              <a:gd name="T18" fmla="*/ 27 h 27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3" h="27">
                                <a:moveTo>
                                  <a:pt x="0" y="3"/>
                                </a:moveTo>
                                <a:lnTo>
                                  <a:pt x="16" y="0"/>
                                </a:lnTo>
                                <a:lnTo>
                                  <a:pt x="23" y="23"/>
                                </a:lnTo>
                                <a:lnTo>
                                  <a:pt x="7" y="27"/>
                                </a:lnTo>
                                <a:lnTo>
                                  <a:pt x="0" y="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1335" name="Group 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339" y="2047"/>
                          <a:ext cx="123" cy="53"/>
                          <a:chOff x="2339" y="2047"/>
                          <a:chExt cx="123" cy="53"/>
                        </a:xfrm>
                      </p:grpSpPr>
                      <p:sp>
                        <p:nvSpPr>
                          <p:cNvPr id="11336" name="Freeform 57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339" y="2049"/>
                            <a:ext cx="14" cy="16"/>
                          </a:xfrm>
                          <a:custGeom>
                            <a:avLst/>
                            <a:gdLst>
                              <a:gd name="T0" fmla="*/ 19 w 27"/>
                              <a:gd name="T1" fmla="*/ 0 h 30"/>
                              <a:gd name="T2" fmla="*/ 0 w 27"/>
                              <a:gd name="T3" fmla="*/ 8 h 30"/>
                              <a:gd name="T4" fmla="*/ 6 w 27"/>
                              <a:gd name="T5" fmla="*/ 30 h 30"/>
                              <a:gd name="T6" fmla="*/ 27 w 27"/>
                              <a:gd name="T7" fmla="*/ 22 h 30"/>
                              <a:gd name="T8" fmla="*/ 19 w 27"/>
                              <a:gd name="T9" fmla="*/ 0 h 30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7"/>
                              <a:gd name="T16" fmla="*/ 0 h 30"/>
                              <a:gd name="T17" fmla="*/ 27 w 27"/>
                              <a:gd name="T18" fmla="*/ 30 h 30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7" h="30">
                                <a:moveTo>
                                  <a:pt x="19" y="0"/>
                                </a:moveTo>
                                <a:lnTo>
                                  <a:pt x="0" y="8"/>
                                </a:lnTo>
                                <a:lnTo>
                                  <a:pt x="6" y="30"/>
                                </a:lnTo>
                                <a:lnTo>
                                  <a:pt x="27" y="22"/>
                                </a:lnTo>
                                <a:lnTo>
                                  <a:pt x="19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37" name="Freeform 58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371" y="2085"/>
                            <a:ext cx="15" cy="15"/>
                          </a:xfrm>
                          <a:custGeom>
                            <a:avLst/>
                            <a:gdLst>
                              <a:gd name="T0" fmla="*/ 8 w 29"/>
                              <a:gd name="T1" fmla="*/ 0 h 31"/>
                              <a:gd name="T2" fmla="*/ 0 w 29"/>
                              <a:gd name="T3" fmla="*/ 22 h 31"/>
                              <a:gd name="T4" fmla="*/ 22 w 29"/>
                              <a:gd name="T5" fmla="*/ 31 h 31"/>
                              <a:gd name="T6" fmla="*/ 29 w 29"/>
                              <a:gd name="T7" fmla="*/ 9 h 31"/>
                              <a:gd name="T8" fmla="*/ 8 w 29"/>
                              <a:gd name="T9" fmla="*/ 0 h 31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9"/>
                              <a:gd name="T16" fmla="*/ 0 h 31"/>
                              <a:gd name="T17" fmla="*/ 29 w 29"/>
                              <a:gd name="T18" fmla="*/ 31 h 31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9" h="31">
                                <a:moveTo>
                                  <a:pt x="8" y="0"/>
                                </a:moveTo>
                                <a:lnTo>
                                  <a:pt x="0" y="22"/>
                                </a:lnTo>
                                <a:lnTo>
                                  <a:pt x="22" y="31"/>
                                </a:lnTo>
                                <a:lnTo>
                                  <a:pt x="29" y="9"/>
                                </a:lnTo>
                                <a:lnTo>
                                  <a:pt x="8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38" name="Freeform 5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15" y="2085"/>
                            <a:ext cx="16" cy="15"/>
                          </a:xfrm>
                          <a:custGeom>
                            <a:avLst/>
                            <a:gdLst>
                              <a:gd name="T0" fmla="*/ 0 w 32"/>
                              <a:gd name="T1" fmla="*/ 11 h 31"/>
                              <a:gd name="T2" fmla="*/ 12 w 32"/>
                              <a:gd name="T3" fmla="*/ 31 h 31"/>
                              <a:gd name="T4" fmla="*/ 32 w 32"/>
                              <a:gd name="T5" fmla="*/ 20 h 31"/>
                              <a:gd name="T6" fmla="*/ 21 w 32"/>
                              <a:gd name="T7" fmla="*/ 0 h 31"/>
                              <a:gd name="T8" fmla="*/ 0 w 32"/>
                              <a:gd name="T9" fmla="*/ 11 h 31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32"/>
                              <a:gd name="T16" fmla="*/ 0 h 31"/>
                              <a:gd name="T17" fmla="*/ 32 w 32"/>
                              <a:gd name="T18" fmla="*/ 31 h 31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32" h="31">
                                <a:moveTo>
                                  <a:pt x="0" y="11"/>
                                </a:moveTo>
                                <a:lnTo>
                                  <a:pt x="12" y="31"/>
                                </a:lnTo>
                                <a:lnTo>
                                  <a:pt x="32" y="20"/>
                                </a:lnTo>
                                <a:lnTo>
                                  <a:pt x="21" y="0"/>
                                </a:lnTo>
                                <a:lnTo>
                                  <a:pt x="0" y="1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11339" name="Freeform 6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48" y="2047"/>
                            <a:ext cx="14" cy="16"/>
                          </a:xfrm>
                          <a:custGeom>
                            <a:avLst/>
                            <a:gdLst>
                              <a:gd name="T0" fmla="*/ 0 w 27"/>
                              <a:gd name="T1" fmla="*/ 25 h 32"/>
                              <a:gd name="T2" fmla="*/ 19 w 27"/>
                              <a:gd name="T3" fmla="*/ 32 h 32"/>
                              <a:gd name="T4" fmla="*/ 27 w 27"/>
                              <a:gd name="T5" fmla="*/ 7 h 32"/>
                              <a:gd name="T6" fmla="*/ 7 w 27"/>
                              <a:gd name="T7" fmla="*/ 0 h 32"/>
                              <a:gd name="T8" fmla="*/ 0 w 27"/>
                              <a:gd name="T9" fmla="*/ 25 h 32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7"/>
                              <a:gd name="T16" fmla="*/ 0 h 32"/>
                              <a:gd name="T17" fmla="*/ 27 w 27"/>
                              <a:gd name="T18" fmla="*/ 32 h 32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7" h="32">
                                <a:moveTo>
                                  <a:pt x="0" y="25"/>
                                </a:moveTo>
                                <a:lnTo>
                                  <a:pt x="19" y="32"/>
                                </a:lnTo>
                                <a:lnTo>
                                  <a:pt x="27" y="7"/>
                                </a:lnTo>
                                <a:lnTo>
                                  <a:pt x="7" y="0"/>
                                </a:lnTo>
                                <a:lnTo>
                                  <a:pt x="0" y="2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>
                              <a:latin typeface="+mj-lt"/>
                            </a:endParaRPr>
                          </a:p>
                        </p:txBody>
                      </p:sp>
                    </p:grpSp>
                  </p:grpSp>
                </p:grpSp>
              </p:grpSp>
            </p:grpSp>
          </p:grpSp>
          <p:grpSp>
            <p:nvGrpSpPr>
              <p:cNvPr id="11273" name="Group 117"/>
              <p:cNvGrpSpPr>
                <a:grpSpLocks/>
              </p:cNvGrpSpPr>
              <p:nvPr/>
            </p:nvGrpSpPr>
            <p:grpSpPr bwMode="auto">
              <a:xfrm>
                <a:off x="762" y="1492"/>
                <a:ext cx="1918" cy="584"/>
                <a:chOff x="762" y="1492"/>
                <a:chExt cx="1918" cy="584"/>
              </a:xfrm>
            </p:grpSpPr>
            <p:sp>
              <p:nvSpPr>
                <p:cNvPr id="11274" name="Freeform 67"/>
                <p:cNvSpPr>
                  <a:spLocks/>
                </p:cNvSpPr>
                <p:nvPr/>
              </p:nvSpPr>
              <p:spPr bwMode="auto">
                <a:xfrm>
                  <a:off x="762" y="1492"/>
                  <a:ext cx="1917" cy="584"/>
                </a:xfrm>
                <a:custGeom>
                  <a:avLst/>
                  <a:gdLst>
                    <a:gd name="T0" fmla="*/ 429 w 3835"/>
                    <a:gd name="T1" fmla="*/ 489 h 1167"/>
                    <a:gd name="T2" fmla="*/ 736 w 3835"/>
                    <a:gd name="T3" fmla="*/ 426 h 1167"/>
                    <a:gd name="T4" fmla="*/ 889 w 3835"/>
                    <a:gd name="T5" fmla="*/ 385 h 1167"/>
                    <a:gd name="T6" fmla="*/ 1400 w 3835"/>
                    <a:gd name="T7" fmla="*/ 408 h 1167"/>
                    <a:gd name="T8" fmla="*/ 1609 w 3835"/>
                    <a:gd name="T9" fmla="*/ 476 h 1167"/>
                    <a:gd name="T10" fmla="*/ 2203 w 3835"/>
                    <a:gd name="T11" fmla="*/ 474 h 1167"/>
                    <a:gd name="T12" fmla="*/ 2178 w 3835"/>
                    <a:gd name="T13" fmla="*/ 167 h 1167"/>
                    <a:gd name="T14" fmla="*/ 2144 w 3835"/>
                    <a:gd name="T15" fmla="*/ 104 h 1167"/>
                    <a:gd name="T16" fmla="*/ 1878 w 3835"/>
                    <a:gd name="T17" fmla="*/ 104 h 1167"/>
                    <a:gd name="T18" fmla="*/ 1793 w 3835"/>
                    <a:gd name="T19" fmla="*/ 135 h 1167"/>
                    <a:gd name="T20" fmla="*/ 1683 w 3835"/>
                    <a:gd name="T21" fmla="*/ 265 h 1167"/>
                    <a:gd name="T22" fmla="*/ 1505 w 3835"/>
                    <a:gd name="T23" fmla="*/ 410 h 1167"/>
                    <a:gd name="T24" fmla="*/ 1577 w 3835"/>
                    <a:gd name="T25" fmla="*/ 280 h 1167"/>
                    <a:gd name="T26" fmla="*/ 1749 w 3835"/>
                    <a:gd name="T27" fmla="*/ 93 h 1167"/>
                    <a:gd name="T28" fmla="*/ 1728 w 3835"/>
                    <a:gd name="T29" fmla="*/ 76 h 1167"/>
                    <a:gd name="T30" fmla="*/ 1636 w 3835"/>
                    <a:gd name="T31" fmla="*/ 72 h 1167"/>
                    <a:gd name="T32" fmla="*/ 1325 w 3835"/>
                    <a:gd name="T33" fmla="*/ 69 h 1167"/>
                    <a:gd name="T34" fmla="*/ 1241 w 3835"/>
                    <a:gd name="T35" fmla="*/ 64 h 1167"/>
                    <a:gd name="T36" fmla="*/ 1389 w 3835"/>
                    <a:gd name="T37" fmla="*/ 35 h 1167"/>
                    <a:gd name="T38" fmla="*/ 3110 w 3835"/>
                    <a:gd name="T39" fmla="*/ 19 h 1167"/>
                    <a:gd name="T40" fmla="*/ 3489 w 3835"/>
                    <a:gd name="T41" fmla="*/ 40 h 1167"/>
                    <a:gd name="T42" fmla="*/ 3602 w 3835"/>
                    <a:gd name="T43" fmla="*/ 105 h 1167"/>
                    <a:gd name="T44" fmla="*/ 3799 w 3835"/>
                    <a:gd name="T45" fmla="*/ 530 h 1167"/>
                    <a:gd name="T46" fmla="*/ 3835 w 3835"/>
                    <a:gd name="T47" fmla="*/ 871 h 1167"/>
                    <a:gd name="T48" fmla="*/ 3764 w 3835"/>
                    <a:gd name="T49" fmla="*/ 1021 h 1167"/>
                    <a:gd name="T50" fmla="*/ 3489 w 3835"/>
                    <a:gd name="T51" fmla="*/ 1052 h 1167"/>
                    <a:gd name="T52" fmla="*/ 3469 w 3835"/>
                    <a:gd name="T53" fmla="*/ 874 h 1167"/>
                    <a:gd name="T54" fmla="*/ 3394 w 3835"/>
                    <a:gd name="T55" fmla="*/ 752 h 1167"/>
                    <a:gd name="T56" fmla="*/ 3241 w 3835"/>
                    <a:gd name="T57" fmla="*/ 737 h 1167"/>
                    <a:gd name="T58" fmla="*/ 3120 w 3835"/>
                    <a:gd name="T59" fmla="*/ 804 h 1167"/>
                    <a:gd name="T60" fmla="*/ 3039 w 3835"/>
                    <a:gd name="T61" fmla="*/ 946 h 1167"/>
                    <a:gd name="T62" fmla="*/ 2389 w 3835"/>
                    <a:gd name="T63" fmla="*/ 1085 h 1167"/>
                    <a:gd name="T64" fmla="*/ 1454 w 3835"/>
                    <a:gd name="T65" fmla="*/ 957 h 1167"/>
                    <a:gd name="T66" fmla="*/ 1416 w 3835"/>
                    <a:gd name="T67" fmla="*/ 879 h 1167"/>
                    <a:gd name="T68" fmla="*/ 1339 w 3835"/>
                    <a:gd name="T69" fmla="*/ 802 h 1167"/>
                    <a:gd name="T70" fmla="*/ 1253 w 3835"/>
                    <a:gd name="T71" fmla="*/ 771 h 1167"/>
                    <a:gd name="T72" fmla="*/ 1172 w 3835"/>
                    <a:gd name="T73" fmla="*/ 771 h 1167"/>
                    <a:gd name="T74" fmla="*/ 1092 w 3835"/>
                    <a:gd name="T75" fmla="*/ 787 h 1167"/>
                    <a:gd name="T76" fmla="*/ 1008 w 3835"/>
                    <a:gd name="T77" fmla="*/ 837 h 1167"/>
                    <a:gd name="T78" fmla="*/ 944 w 3835"/>
                    <a:gd name="T79" fmla="*/ 940 h 1167"/>
                    <a:gd name="T80" fmla="*/ 888 w 3835"/>
                    <a:gd name="T81" fmla="*/ 1089 h 1167"/>
                    <a:gd name="T82" fmla="*/ 812 w 3835"/>
                    <a:gd name="T83" fmla="*/ 1167 h 1167"/>
                    <a:gd name="T84" fmla="*/ 395 w 3835"/>
                    <a:gd name="T85" fmla="*/ 1144 h 1167"/>
                    <a:gd name="T86" fmla="*/ 177 w 3835"/>
                    <a:gd name="T87" fmla="*/ 1118 h 1167"/>
                    <a:gd name="T88" fmla="*/ 93 w 3835"/>
                    <a:gd name="T89" fmla="*/ 1037 h 1167"/>
                    <a:gd name="T90" fmla="*/ 40 w 3835"/>
                    <a:gd name="T91" fmla="*/ 1015 h 1167"/>
                    <a:gd name="T92" fmla="*/ 9 w 3835"/>
                    <a:gd name="T93" fmla="*/ 970 h 1167"/>
                    <a:gd name="T94" fmla="*/ 9 w 3835"/>
                    <a:gd name="T95" fmla="*/ 919 h 1167"/>
                    <a:gd name="T96" fmla="*/ 103 w 3835"/>
                    <a:gd name="T97" fmla="*/ 643 h 1167"/>
                    <a:gd name="T98" fmla="*/ 140 w 3835"/>
                    <a:gd name="T99" fmla="*/ 579 h 1167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3835"/>
                    <a:gd name="T151" fmla="*/ 0 h 1167"/>
                    <a:gd name="T152" fmla="*/ 3835 w 3835"/>
                    <a:gd name="T153" fmla="*/ 1167 h 1167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3835" h="1167">
                      <a:moveTo>
                        <a:pt x="167" y="565"/>
                      </a:moveTo>
                      <a:lnTo>
                        <a:pt x="280" y="530"/>
                      </a:lnTo>
                      <a:lnTo>
                        <a:pt x="429" y="489"/>
                      </a:lnTo>
                      <a:lnTo>
                        <a:pt x="588" y="456"/>
                      </a:lnTo>
                      <a:lnTo>
                        <a:pt x="697" y="432"/>
                      </a:lnTo>
                      <a:lnTo>
                        <a:pt x="736" y="426"/>
                      </a:lnTo>
                      <a:lnTo>
                        <a:pt x="782" y="408"/>
                      </a:lnTo>
                      <a:lnTo>
                        <a:pt x="830" y="385"/>
                      </a:lnTo>
                      <a:lnTo>
                        <a:pt x="889" y="385"/>
                      </a:lnTo>
                      <a:lnTo>
                        <a:pt x="1080" y="387"/>
                      </a:lnTo>
                      <a:lnTo>
                        <a:pt x="1251" y="400"/>
                      </a:lnTo>
                      <a:lnTo>
                        <a:pt x="1400" y="408"/>
                      </a:lnTo>
                      <a:lnTo>
                        <a:pt x="1506" y="410"/>
                      </a:lnTo>
                      <a:lnTo>
                        <a:pt x="1549" y="420"/>
                      </a:lnTo>
                      <a:lnTo>
                        <a:pt x="1609" y="476"/>
                      </a:lnTo>
                      <a:lnTo>
                        <a:pt x="1971" y="474"/>
                      </a:lnTo>
                      <a:lnTo>
                        <a:pt x="2109" y="474"/>
                      </a:lnTo>
                      <a:lnTo>
                        <a:pt x="2203" y="474"/>
                      </a:lnTo>
                      <a:lnTo>
                        <a:pt x="2199" y="382"/>
                      </a:lnTo>
                      <a:lnTo>
                        <a:pt x="2191" y="272"/>
                      </a:lnTo>
                      <a:lnTo>
                        <a:pt x="2178" y="167"/>
                      </a:lnTo>
                      <a:lnTo>
                        <a:pt x="2167" y="120"/>
                      </a:lnTo>
                      <a:lnTo>
                        <a:pt x="2158" y="110"/>
                      </a:lnTo>
                      <a:lnTo>
                        <a:pt x="2144" y="104"/>
                      </a:lnTo>
                      <a:lnTo>
                        <a:pt x="2120" y="102"/>
                      </a:lnTo>
                      <a:lnTo>
                        <a:pt x="2076" y="102"/>
                      </a:lnTo>
                      <a:lnTo>
                        <a:pt x="1878" y="104"/>
                      </a:lnTo>
                      <a:lnTo>
                        <a:pt x="1845" y="108"/>
                      </a:lnTo>
                      <a:lnTo>
                        <a:pt x="1819" y="117"/>
                      </a:lnTo>
                      <a:lnTo>
                        <a:pt x="1793" y="135"/>
                      </a:lnTo>
                      <a:lnTo>
                        <a:pt x="1775" y="154"/>
                      </a:lnTo>
                      <a:lnTo>
                        <a:pt x="1748" y="184"/>
                      </a:lnTo>
                      <a:lnTo>
                        <a:pt x="1683" y="265"/>
                      </a:lnTo>
                      <a:lnTo>
                        <a:pt x="1609" y="348"/>
                      </a:lnTo>
                      <a:lnTo>
                        <a:pt x="1542" y="419"/>
                      </a:lnTo>
                      <a:lnTo>
                        <a:pt x="1505" y="410"/>
                      </a:lnTo>
                      <a:lnTo>
                        <a:pt x="1446" y="408"/>
                      </a:lnTo>
                      <a:lnTo>
                        <a:pt x="1473" y="383"/>
                      </a:lnTo>
                      <a:lnTo>
                        <a:pt x="1577" y="280"/>
                      </a:lnTo>
                      <a:lnTo>
                        <a:pt x="1746" y="112"/>
                      </a:lnTo>
                      <a:lnTo>
                        <a:pt x="1753" y="102"/>
                      </a:lnTo>
                      <a:lnTo>
                        <a:pt x="1749" y="93"/>
                      </a:lnTo>
                      <a:lnTo>
                        <a:pt x="1742" y="84"/>
                      </a:lnTo>
                      <a:lnTo>
                        <a:pt x="1737" y="78"/>
                      </a:lnTo>
                      <a:lnTo>
                        <a:pt x="1728" y="76"/>
                      </a:lnTo>
                      <a:lnTo>
                        <a:pt x="1708" y="73"/>
                      </a:lnTo>
                      <a:lnTo>
                        <a:pt x="1670" y="72"/>
                      </a:lnTo>
                      <a:lnTo>
                        <a:pt x="1636" y="72"/>
                      </a:lnTo>
                      <a:lnTo>
                        <a:pt x="1554" y="69"/>
                      </a:lnTo>
                      <a:lnTo>
                        <a:pt x="1453" y="69"/>
                      </a:lnTo>
                      <a:lnTo>
                        <a:pt x="1325" y="69"/>
                      </a:lnTo>
                      <a:lnTo>
                        <a:pt x="1261" y="71"/>
                      </a:lnTo>
                      <a:lnTo>
                        <a:pt x="1213" y="81"/>
                      </a:lnTo>
                      <a:lnTo>
                        <a:pt x="1241" y="64"/>
                      </a:lnTo>
                      <a:lnTo>
                        <a:pt x="1271" y="52"/>
                      </a:lnTo>
                      <a:lnTo>
                        <a:pt x="1300" y="44"/>
                      </a:lnTo>
                      <a:lnTo>
                        <a:pt x="1389" y="35"/>
                      </a:lnTo>
                      <a:lnTo>
                        <a:pt x="1842" y="13"/>
                      </a:lnTo>
                      <a:lnTo>
                        <a:pt x="2356" y="0"/>
                      </a:lnTo>
                      <a:lnTo>
                        <a:pt x="3110" y="19"/>
                      </a:lnTo>
                      <a:lnTo>
                        <a:pt x="3383" y="28"/>
                      </a:lnTo>
                      <a:lnTo>
                        <a:pt x="3445" y="32"/>
                      </a:lnTo>
                      <a:lnTo>
                        <a:pt x="3489" y="40"/>
                      </a:lnTo>
                      <a:lnTo>
                        <a:pt x="3536" y="56"/>
                      </a:lnTo>
                      <a:lnTo>
                        <a:pt x="3574" y="76"/>
                      </a:lnTo>
                      <a:lnTo>
                        <a:pt x="3602" y="105"/>
                      </a:lnTo>
                      <a:lnTo>
                        <a:pt x="3779" y="468"/>
                      </a:lnTo>
                      <a:lnTo>
                        <a:pt x="3792" y="497"/>
                      </a:lnTo>
                      <a:lnTo>
                        <a:pt x="3799" y="530"/>
                      </a:lnTo>
                      <a:lnTo>
                        <a:pt x="3801" y="562"/>
                      </a:lnTo>
                      <a:lnTo>
                        <a:pt x="3801" y="831"/>
                      </a:lnTo>
                      <a:lnTo>
                        <a:pt x="3835" y="871"/>
                      </a:lnTo>
                      <a:lnTo>
                        <a:pt x="3835" y="943"/>
                      </a:lnTo>
                      <a:lnTo>
                        <a:pt x="3815" y="950"/>
                      </a:lnTo>
                      <a:lnTo>
                        <a:pt x="3764" y="1021"/>
                      </a:lnTo>
                      <a:lnTo>
                        <a:pt x="3748" y="1040"/>
                      </a:lnTo>
                      <a:lnTo>
                        <a:pt x="3730" y="1047"/>
                      </a:lnTo>
                      <a:lnTo>
                        <a:pt x="3489" y="1052"/>
                      </a:lnTo>
                      <a:lnTo>
                        <a:pt x="3486" y="982"/>
                      </a:lnTo>
                      <a:lnTo>
                        <a:pt x="3478" y="919"/>
                      </a:lnTo>
                      <a:lnTo>
                        <a:pt x="3469" y="874"/>
                      </a:lnTo>
                      <a:lnTo>
                        <a:pt x="3453" y="817"/>
                      </a:lnTo>
                      <a:lnTo>
                        <a:pt x="3427" y="783"/>
                      </a:lnTo>
                      <a:lnTo>
                        <a:pt x="3394" y="752"/>
                      </a:lnTo>
                      <a:lnTo>
                        <a:pt x="3345" y="733"/>
                      </a:lnTo>
                      <a:lnTo>
                        <a:pt x="3299" y="729"/>
                      </a:lnTo>
                      <a:lnTo>
                        <a:pt x="3241" y="737"/>
                      </a:lnTo>
                      <a:lnTo>
                        <a:pt x="3191" y="749"/>
                      </a:lnTo>
                      <a:lnTo>
                        <a:pt x="3153" y="774"/>
                      </a:lnTo>
                      <a:lnTo>
                        <a:pt x="3120" y="804"/>
                      </a:lnTo>
                      <a:lnTo>
                        <a:pt x="3086" y="850"/>
                      </a:lnTo>
                      <a:lnTo>
                        <a:pt x="3057" y="902"/>
                      </a:lnTo>
                      <a:lnTo>
                        <a:pt x="3039" y="946"/>
                      </a:lnTo>
                      <a:lnTo>
                        <a:pt x="3022" y="999"/>
                      </a:lnTo>
                      <a:lnTo>
                        <a:pt x="3002" y="1059"/>
                      </a:lnTo>
                      <a:lnTo>
                        <a:pt x="2389" y="1085"/>
                      </a:lnTo>
                      <a:lnTo>
                        <a:pt x="1460" y="1118"/>
                      </a:lnTo>
                      <a:lnTo>
                        <a:pt x="1464" y="1006"/>
                      </a:lnTo>
                      <a:lnTo>
                        <a:pt x="1454" y="957"/>
                      </a:lnTo>
                      <a:lnTo>
                        <a:pt x="1441" y="925"/>
                      </a:lnTo>
                      <a:lnTo>
                        <a:pt x="1428" y="900"/>
                      </a:lnTo>
                      <a:lnTo>
                        <a:pt x="1416" y="879"/>
                      </a:lnTo>
                      <a:lnTo>
                        <a:pt x="1400" y="858"/>
                      </a:lnTo>
                      <a:lnTo>
                        <a:pt x="1362" y="817"/>
                      </a:lnTo>
                      <a:lnTo>
                        <a:pt x="1339" y="802"/>
                      </a:lnTo>
                      <a:lnTo>
                        <a:pt x="1314" y="787"/>
                      </a:lnTo>
                      <a:lnTo>
                        <a:pt x="1287" y="777"/>
                      </a:lnTo>
                      <a:lnTo>
                        <a:pt x="1253" y="771"/>
                      </a:lnTo>
                      <a:lnTo>
                        <a:pt x="1221" y="767"/>
                      </a:lnTo>
                      <a:lnTo>
                        <a:pt x="1193" y="767"/>
                      </a:lnTo>
                      <a:lnTo>
                        <a:pt x="1172" y="771"/>
                      </a:lnTo>
                      <a:lnTo>
                        <a:pt x="1141" y="774"/>
                      </a:lnTo>
                      <a:lnTo>
                        <a:pt x="1120" y="779"/>
                      </a:lnTo>
                      <a:lnTo>
                        <a:pt x="1092" y="787"/>
                      </a:lnTo>
                      <a:lnTo>
                        <a:pt x="1064" y="797"/>
                      </a:lnTo>
                      <a:lnTo>
                        <a:pt x="1034" y="815"/>
                      </a:lnTo>
                      <a:lnTo>
                        <a:pt x="1008" y="837"/>
                      </a:lnTo>
                      <a:lnTo>
                        <a:pt x="983" y="869"/>
                      </a:lnTo>
                      <a:lnTo>
                        <a:pt x="963" y="898"/>
                      </a:lnTo>
                      <a:lnTo>
                        <a:pt x="944" y="940"/>
                      </a:lnTo>
                      <a:lnTo>
                        <a:pt x="926" y="990"/>
                      </a:lnTo>
                      <a:lnTo>
                        <a:pt x="908" y="1038"/>
                      </a:lnTo>
                      <a:lnTo>
                        <a:pt x="888" y="1089"/>
                      </a:lnTo>
                      <a:lnTo>
                        <a:pt x="860" y="1132"/>
                      </a:lnTo>
                      <a:lnTo>
                        <a:pt x="835" y="1159"/>
                      </a:lnTo>
                      <a:lnTo>
                        <a:pt x="812" y="1167"/>
                      </a:lnTo>
                      <a:lnTo>
                        <a:pt x="668" y="1163"/>
                      </a:lnTo>
                      <a:lnTo>
                        <a:pt x="501" y="1155"/>
                      </a:lnTo>
                      <a:lnTo>
                        <a:pt x="395" y="1144"/>
                      </a:lnTo>
                      <a:lnTo>
                        <a:pt x="295" y="1135"/>
                      </a:lnTo>
                      <a:lnTo>
                        <a:pt x="240" y="1127"/>
                      </a:lnTo>
                      <a:lnTo>
                        <a:pt x="177" y="1118"/>
                      </a:lnTo>
                      <a:lnTo>
                        <a:pt x="141" y="1109"/>
                      </a:lnTo>
                      <a:lnTo>
                        <a:pt x="141" y="1040"/>
                      </a:lnTo>
                      <a:lnTo>
                        <a:pt x="93" y="1037"/>
                      </a:lnTo>
                      <a:lnTo>
                        <a:pt x="76" y="1032"/>
                      </a:lnTo>
                      <a:lnTo>
                        <a:pt x="57" y="1027"/>
                      </a:lnTo>
                      <a:lnTo>
                        <a:pt x="40" y="1015"/>
                      </a:lnTo>
                      <a:lnTo>
                        <a:pt x="26" y="1003"/>
                      </a:lnTo>
                      <a:lnTo>
                        <a:pt x="15" y="989"/>
                      </a:lnTo>
                      <a:lnTo>
                        <a:pt x="9" y="970"/>
                      </a:lnTo>
                      <a:lnTo>
                        <a:pt x="0" y="968"/>
                      </a:lnTo>
                      <a:lnTo>
                        <a:pt x="0" y="917"/>
                      </a:lnTo>
                      <a:lnTo>
                        <a:pt x="9" y="919"/>
                      </a:lnTo>
                      <a:lnTo>
                        <a:pt x="9" y="904"/>
                      </a:lnTo>
                      <a:lnTo>
                        <a:pt x="73" y="865"/>
                      </a:lnTo>
                      <a:lnTo>
                        <a:pt x="103" y="643"/>
                      </a:lnTo>
                      <a:lnTo>
                        <a:pt x="110" y="618"/>
                      </a:lnTo>
                      <a:lnTo>
                        <a:pt x="119" y="601"/>
                      </a:lnTo>
                      <a:lnTo>
                        <a:pt x="140" y="579"/>
                      </a:lnTo>
                      <a:lnTo>
                        <a:pt x="167" y="565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8001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75" name="Freeform 68"/>
                <p:cNvSpPr>
                  <a:spLocks/>
                </p:cNvSpPr>
                <p:nvPr/>
              </p:nvSpPr>
              <p:spPr bwMode="auto">
                <a:xfrm>
                  <a:off x="1175" y="1526"/>
                  <a:ext cx="222" cy="159"/>
                </a:xfrm>
                <a:custGeom>
                  <a:avLst/>
                  <a:gdLst>
                    <a:gd name="T0" fmla="*/ 0 w 446"/>
                    <a:gd name="T1" fmla="*/ 317 h 317"/>
                    <a:gd name="T2" fmla="*/ 82 w 446"/>
                    <a:gd name="T3" fmla="*/ 254 h 317"/>
                    <a:gd name="T4" fmla="*/ 145 w 446"/>
                    <a:gd name="T5" fmla="*/ 202 h 317"/>
                    <a:gd name="T6" fmla="*/ 217 w 446"/>
                    <a:gd name="T7" fmla="*/ 144 h 317"/>
                    <a:gd name="T8" fmla="*/ 321 w 446"/>
                    <a:gd name="T9" fmla="*/ 65 h 317"/>
                    <a:gd name="T10" fmla="*/ 391 w 446"/>
                    <a:gd name="T11" fmla="*/ 11 h 317"/>
                    <a:gd name="T12" fmla="*/ 413 w 446"/>
                    <a:gd name="T13" fmla="*/ 4 h 317"/>
                    <a:gd name="T14" fmla="*/ 446 w 446"/>
                    <a:gd name="T15" fmla="*/ 0 h 317"/>
                    <a:gd name="T16" fmla="*/ 386 w 446"/>
                    <a:gd name="T17" fmla="*/ 40 h 317"/>
                    <a:gd name="T18" fmla="*/ 336 w 446"/>
                    <a:gd name="T19" fmla="*/ 76 h 317"/>
                    <a:gd name="T20" fmla="*/ 287 w 446"/>
                    <a:gd name="T21" fmla="*/ 114 h 317"/>
                    <a:gd name="T22" fmla="*/ 240 w 446"/>
                    <a:gd name="T23" fmla="*/ 152 h 317"/>
                    <a:gd name="T24" fmla="*/ 154 w 446"/>
                    <a:gd name="T25" fmla="*/ 219 h 317"/>
                    <a:gd name="T26" fmla="*/ 97 w 446"/>
                    <a:gd name="T27" fmla="*/ 269 h 317"/>
                    <a:gd name="T28" fmla="*/ 63 w 446"/>
                    <a:gd name="T29" fmla="*/ 305 h 317"/>
                    <a:gd name="T30" fmla="*/ 54 w 446"/>
                    <a:gd name="T31" fmla="*/ 316 h 317"/>
                    <a:gd name="T32" fmla="*/ 0 w 446"/>
                    <a:gd name="T33" fmla="*/ 317 h 31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46"/>
                    <a:gd name="T52" fmla="*/ 0 h 317"/>
                    <a:gd name="T53" fmla="*/ 446 w 446"/>
                    <a:gd name="T54" fmla="*/ 317 h 31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46" h="317">
                      <a:moveTo>
                        <a:pt x="0" y="317"/>
                      </a:moveTo>
                      <a:lnTo>
                        <a:pt x="82" y="254"/>
                      </a:lnTo>
                      <a:lnTo>
                        <a:pt x="145" y="202"/>
                      </a:lnTo>
                      <a:lnTo>
                        <a:pt x="217" y="144"/>
                      </a:lnTo>
                      <a:lnTo>
                        <a:pt x="321" y="65"/>
                      </a:lnTo>
                      <a:lnTo>
                        <a:pt x="391" y="11"/>
                      </a:lnTo>
                      <a:lnTo>
                        <a:pt x="413" y="4"/>
                      </a:lnTo>
                      <a:lnTo>
                        <a:pt x="446" y="0"/>
                      </a:lnTo>
                      <a:lnTo>
                        <a:pt x="386" y="40"/>
                      </a:lnTo>
                      <a:lnTo>
                        <a:pt x="336" y="76"/>
                      </a:lnTo>
                      <a:lnTo>
                        <a:pt x="287" y="114"/>
                      </a:lnTo>
                      <a:lnTo>
                        <a:pt x="240" y="152"/>
                      </a:lnTo>
                      <a:lnTo>
                        <a:pt x="154" y="219"/>
                      </a:lnTo>
                      <a:lnTo>
                        <a:pt x="97" y="269"/>
                      </a:lnTo>
                      <a:lnTo>
                        <a:pt x="63" y="305"/>
                      </a:lnTo>
                      <a:lnTo>
                        <a:pt x="54" y="316"/>
                      </a:lnTo>
                      <a:lnTo>
                        <a:pt x="0" y="31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8001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76" name="Freeform 69"/>
                <p:cNvSpPr>
                  <a:spLocks/>
                </p:cNvSpPr>
                <p:nvPr/>
              </p:nvSpPr>
              <p:spPr bwMode="auto">
                <a:xfrm>
                  <a:off x="1482" y="1689"/>
                  <a:ext cx="53" cy="18"/>
                </a:xfrm>
                <a:custGeom>
                  <a:avLst/>
                  <a:gdLst>
                    <a:gd name="T0" fmla="*/ 28 w 106"/>
                    <a:gd name="T1" fmla="*/ 0 h 36"/>
                    <a:gd name="T2" fmla="*/ 0 w 106"/>
                    <a:gd name="T3" fmla="*/ 25 h 36"/>
                    <a:gd name="T4" fmla="*/ 53 w 106"/>
                    <a:gd name="T5" fmla="*/ 25 h 36"/>
                    <a:gd name="T6" fmla="*/ 85 w 106"/>
                    <a:gd name="T7" fmla="*/ 36 h 36"/>
                    <a:gd name="T8" fmla="*/ 106 w 106"/>
                    <a:gd name="T9" fmla="*/ 10 h 36"/>
                    <a:gd name="T10" fmla="*/ 67 w 106"/>
                    <a:gd name="T11" fmla="*/ 0 h 36"/>
                    <a:gd name="T12" fmla="*/ 28 w 106"/>
                    <a:gd name="T13" fmla="*/ 0 h 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6"/>
                    <a:gd name="T22" fmla="*/ 0 h 36"/>
                    <a:gd name="T23" fmla="*/ 106 w 106"/>
                    <a:gd name="T24" fmla="*/ 36 h 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6" h="36">
                      <a:moveTo>
                        <a:pt x="28" y="0"/>
                      </a:moveTo>
                      <a:lnTo>
                        <a:pt x="0" y="25"/>
                      </a:lnTo>
                      <a:lnTo>
                        <a:pt x="53" y="25"/>
                      </a:lnTo>
                      <a:lnTo>
                        <a:pt x="85" y="36"/>
                      </a:lnTo>
                      <a:lnTo>
                        <a:pt x="106" y="10"/>
                      </a:lnTo>
                      <a:lnTo>
                        <a:pt x="67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77" name="Rectangle 70"/>
                <p:cNvSpPr>
                  <a:spLocks noChangeArrowheads="1"/>
                </p:cNvSpPr>
                <p:nvPr/>
              </p:nvSpPr>
              <p:spPr bwMode="auto">
                <a:xfrm>
                  <a:off x="1822" y="1808"/>
                  <a:ext cx="49" cy="35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78" name="Freeform 71"/>
                <p:cNvSpPr>
                  <a:spLocks/>
                </p:cNvSpPr>
                <p:nvPr/>
              </p:nvSpPr>
              <p:spPr bwMode="auto">
                <a:xfrm>
                  <a:off x="762" y="1952"/>
                  <a:ext cx="385" cy="50"/>
                </a:xfrm>
                <a:custGeom>
                  <a:avLst/>
                  <a:gdLst>
                    <a:gd name="T0" fmla="*/ 0 w 770"/>
                    <a:gd name="T1" fmla="*/ 0 h 101"/>
                    <a:gd name="T2" fmla="*/ 33 w 770"/>
                    <a:gd name="T3" fmla="*/ 5 h 101"/>
                    <a:gd name="T4" fmla="*/ 76 w 770"/>
                    <a:gd name="T5" fmla="*/ 9 h 101"/>
                    <a:gd name="T6" fmla="*/ 134 w 770"/>
                    <a:gd name="T7" fmla="*/ 14 h 101"/>
                    <a:gd name="T8" fmla="*/ 217 w 770"/>
                    <a:gd name="T9" fmla="*/ 21 h 101"/>
                    <a:gd name="T10" fmla="*/ 301 w 770"/>
                    <a:gd name="T11" fmla="*/ 29 h 101"/>
                    <a:gd name="T12" fmla="*/ 375 w 770"/>
                    <a:gd name="T13" fmla="*/ 33 h 101"/>
                    <a:gd name="T14" fmla="*/ 453 w 770"/>
                    <a:gd name="T15" fmla="*/ 38 h 101"/>
                    <a:gd name="T16" fmla="*/ 526 w 770"/>
                    <a:gd name="T17" fmla="*/ 39 h 101"/>
                    <a:gd name="T18" fmla="*/ 589 w 770"/>
                    <a:gd name="T19" fmla="*/ 41 h 101"/>
                    <a:gd name="T20" fmla="*/ 678 w 770"/>
                    <a:gd name="T21" fmla="*/ 41 h 101"/>
                    <a:gd name="T22" fmla="*/ 737 w 770"/>
                    <a:gd name="T23" fmla="*/ 41 h 101"/>
                    <a:gd name="T24" fmla="*/ 767 w 770"/>
                    <a:gd name="T25" fmla="*/ 41 h 101"/>
                    <a:gd name="T26" fmla="*/ 770 w 770"/>
                    <a:gd name="T27" fmla="*/ 101 h 101"/>
                    <a:gd name="T28" fmla="*/ 697 w 770"/>
                    <a:gd name="T29" fmla="*/ 101 h 101"/>
                    <a:gd name="T30" fmla="*/ 601 w 770"/>
                    <a:gd name="T31" fmla="*/ 93 h 101"/>
                    <a:gd name="T32" fmla="*/ 517 w 770"/>
                    <a:gd name="T33" fmla="*/ 93 h 101"/>
                    <a:gd name="T34" fmla="*/ 438 w 770"/>
                    <a:gd name="T35" fmla="*/ 89 h 101"/>
                    <a:gd name="T36" fmla="*/ 362 w 770"/>
                    <a:gd name="T37" fmla="*/ 85 h 101"/>
                    <a:gd name="T38" fmla="*/ 305 w 770"/>
                    <a:gd name="T39" fmla="*/ 80 h 101"/>
                    <a:gd name="T40" fmla="*/ 246 w 770"/>
                    <a:gd name="T41" fmla="*/ 76 h 101"/>
                    <a:gd name="T42" fmla="*/ 184 w 770"/>
                    <a:gd name="T43" fmla="*/ 70 h 101"/>
                    <a:gd name="T44" fmla="*/ 129 w 770"/>
                    <a:gd name="T45" fmla="*/ 63 h 101"/>
                    <a:gd name="T46" fmla="*/ 84 w 770"/>
                    <a:gd name="T47" fmla="*/ 59 h 101"/>
                    <a:gd name="T48" fmla="*/ 35 w 770"/>
                    <a:gd name="T49" fmla="*/ 52 h 101"/>
                    <a:gd name="T50" fmla="*/ 0 w 770"/>
                    <a:gd name="T51" fmla="*/ 46 h 101"/>
                    <a:gd name="T52" fmla="*/ 0 w 770"/>
                    <a:gd name="T53" fmla="*/ 0 h 10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770"/>
                    <a:gd name="T82" fmla="*/ 0 h 101"/>
                    <a:gd name="T83" fmla="*/ 770 w 770"/>
                    <a:gd name="T84" fmla="*/ 101 h 101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770" h="101">
                      <a:moveTo>
                        <a:pt x="0" y="0"/>
                      </a:moveTo>
                      <a:lnTo>
                        <a:pt x="33" y="5"/>
                      </a:lnTo>
                      <a:lnTo>
                        <a:pt x="76" y="9"/>
                      </a:lnTo>
                      <a:lnTo>
                        <a:pt x="134" y="14"/>
                      </a:lnTo>
                      <a:lnTo>
                        <a:pt x="217" y="21"/>
                      </a:lnTo>
                      <a:lnTo>
                        <a:pt x="301" y="29"/>
                      </a:lnTo>
                      <a:lnTo>
                        <a:pt x="375" y="33"/>
                      </a:lnTo>
                      <a:lnTo>
                        <a:pt x="453" y="38"/>
                      </a:lnTo>
                      <a:lnTo>
                        <a:pt x="526" y="39"/>
                      </a:lnTo>
                      <a:lnTo>
                        <a:pt x="589" y="41"/>
                      </a:lnTo>
                      <a:lnTo>
                        <a:pt x="678" y="41"/>
                      </a:lnTo>
                      <a:lnTo>
                        <a:pt x="737" y="41"/>
                      </a:lnTo>
                      <a:lnTo>
                        <a:pt x="767" y="41"/>
                      </a:lnTo>
                      <a:lnTo>
                        <a:pt x="770" y="101"/>
                      </a:lnTo>
                      <a:lnTo>
                        <a:pt x="697" y="101"/>
                      </a:lnTo>
                      <a:lnTo>
                        <a:pt x="601" y="93"/>
                      </a:lnTo>
                      <a:lnTo>
                        <a:pt x="517" y="93"/>
                      </a:lnTo>
                      <a:lnTo>
                        <a:pt x="438" y="89"/>
                      </a:lnTo>
                      <a:lnTo>
                        <a:pt x="362" y="85"/>
                      </a:lnTo>
                      <a:lnTo>
                        <a:pt x="305" y="80"/>
                      </a:lnTo>
                      <a:lnTo>
                        <a:pt x="246" y="76"/>
                      </a:lnTo>
                      <a:lnTo>
                        <a:pt x="184" y="70"/>
                      </a:lnTo>
                      <a:lnTo>
                        <a:pt x="129" y="63"/>
                      </a:lnTo>
                      <a:lnTo>
                        <a:pt x="84" y="59"/>
                      </a:lnTo>
                      <a:lnTo>
                        <a:pt x="35" y="52"/>
                      </a:lnTo>
                      <a:lnTo>
                        <a:pt x="0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F5389"/>
                </a:solidFill>
                <a:ln w="8001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1279" name="Group 82"/>
                <p:cNvGrpSpPr>
                  <a:grpSpLocks/>
                </p:cNvGrpSpPr>
                <p:nvPr/>
              </p:nvGrpSpPr>
              <p:grpSpPr bwMode="auto">
                <a:xfrm>
                  <a:off x="785" y="1827"/>
                  <a:ext cx="344" cy="125"/>
                  <a:chOff x="785" y="1827"/>
                  <a:chExt cx="344" cy="125"/>
                </a:xfrm>
              </p:grpSpPr>
              <p:sp>
                <p:nvSpPr>
                  <p:cNvPr id="11314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831" y="1839"/>
                    <a:ext cx="186" cy="8"/>
                  </a:xfrm>
                  <a:prstGeom prst="line">
                    <a:avLst/>
                  </a:prstGeom>
                  <a:noFill/>
                  <a:ln w="793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15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830" y="1851"/>
                    <a:ext cx="187" cy="9"/>
                  </a:xfrm>
                  <a:prstGeom prst="line">
                    <a:avLst/>
                  </a:prstGeom>
                  <a:noFill/>
                  <a:ln w="793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16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828" y="1862"/>
                    <a:ext cx="188" cy="9"/>
                  </a:xfrm>
                  <a:prstGeom prst="line">
                    <a:avLst/>
                  </a:prstGeom>
                  <a:noFill/>
                  <a:ln w="793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17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827" y="1873"/>
                    <a:ext cx="189" cy="9"/>
                  </a:xfrm>
                  <a:prstGeom prst="line">
                    <a:avLst/>
                  </a:prstGeom>
                  <a:noFill/>
                  <a:ln w="793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18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826" y="1886"/>
                    <a:ext cx="189" cy="9"/>
                  </a:xfrm>
                  <a:prstGeom prst="line">
                    <a:avLst/>
                  </a:prstGeom>
                  <a:noFill/>
                  <a:ln w="793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19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825" y="1898"/>
                    <a:ext cx="190" cy="10"/>
                  </a:xfrm>
                  <a:prstGeom prst="line">
                    <a:avLst/>
                  </a:prstGeom>
                  <a:noFill/>
                  <a:ln w="793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20" name="Line 78"/>
                  <p:cNvSpPr>
                    <a:spLocks noChangeShapeType="1"/>
                  </p:cNvSpPr>
                  <p:nvPr/>
                </p:nvSpPr>
                <p:spPr bwMode="auto">
                  <a:xfrm>
                    <a:off x="823" y="1911"/>
                    <a:ext cx="190" cy="9"/>
                  </a:xfrm>
                  <a:prstGeom prst="line">
                    <a:avLst/>
                  </a:prstGeom>
                  <a:noFill/>
                  <a:ln w="793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21" name="Line 79"/>
                  <p:cNvSpPr>
                    <a:spLocks noChangeShapeType="1"/>
                  </p:cNvSpPr>
                  <p:nvPr/>
                </p:nvSpPr>
                <p:spPr bwMode="auto">
                  <a:xfrm>
                    <a:off x="822" y="1923"/>
                    <a:ext cx="192" cy="11"/>
                  </a:xfrm>
                  <a:prstGeom prst="line">
                    <a:avLst/>
                  </a:prstGeom>
                  <a:noFill/>
                  <a:ln w="793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22" name="Freeform 80"/>
                  <p:cNvSpPr>
                    <a:spLocks/>
                  </p:cNvSpPr>
                  <p:nvPr/>
                </p:nvSpPr>
                <p:spPr bwMode="auto">
                  <a:xfrm>
                    <a:off x="785" y="1935"/>
                    <a:ext cx="296" cy="17"/>
                  </a:xfrm>
                  <a:custGeom>
                    <a:avLst/>
                    <a:gdLst>
                      <a:gd name="T0" fmla="*/ 0 w 592"/>
                      <a:gd name="T1" fmla="*/ 0 h 35"/>
                      <a:gd name="T2" fmla="*/ 50 w 592"/>
                      <a:gd name="T3" fmla="*/ 2 h 35"/>
                      <a:gd name="T4" fmla="*/ 127 w 592"/>
                      <a:gd name="T5" fmla="*/ 9 h 35"/>
                      <a:gd name="T6" fmla="*/ 200 w 592"/>
                      <a:gd name="T7" fmla="*/ 15 h 35"/>
                      <a:gd name="T8" fmla="*/ 288 w 592"/>
                      <a:gd name="T9" fmla="*/ 19 h 35"/>
                      <a:gd name="T10" fmla="*/ 358 w 592"/>
                      <a:gd name="T11" fmla="*/ 25 h 35"/>
                      <a:gd name="T12" fmla="*/ 432 w 592"/>
                      <a:gd name="T13" fmla="*/ 30 h 35"/>
                      <a:gd name="T14" fmla="*/ 488 w 592"/>
                      <a:gd name="T15" fmla="*/ 32 h 35"/>
                      <a:gd name="T16" fmla="*/ 537 w 592"/>
                      <a:gd name="T17" fmla="*/ 35 h 35"/>
                      <a:gd name="T18" fmla="*/ 592 w 592"/>
                      <a:gd name="T19" fmla="*/ 35 h 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592"/>
                      <a:gd name="T31" fmla="*/ 0 h 35"/>
                      <a:gd name="T32" fmla="*/ 592 w 592"/>
                      <a:gd name="T33" fmla="*/ 35 h 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592" h="35">
                        <a:moveTo>
                          <a:pt x="0" y="0"/>
                        </a:moveTo>
                        <a:lnTo>
                          <a:pt x="50" y="2"/>
                        </a:lnTo>
                        <a:lnTo>
                          <a:pt x="127" y="9"/>
                        </a:lnTo>
                        <a:lnTo>
                          <a:pt x="200" y="15"/>
                        </a:lnTo>
                        <a:lnTo>
                          <a:pt x="288" y="19"/>
                        </a:lnTo>
                        <a:lnTo>
                          <a:pt x="358" y="25"/>
                        </a:lnTo>
                        <a:lnTo>
                          <a:pt x="432" y="30"/>
                        </a:lnTo>
                        <a:lnTo>
                          <a:pt x="488" y="32"/>
                        </a:lnTo>
                        <a:lnTo>
                          <a:pt x="537" y="35"/>
                        </a:lnTo>
                        <a:lnTo>
                          <a:pt x="592" y="35"/>
                        </a:lnTo>
                      </a:path>
                    </a:pathLst>
                  </a:custGeom>
                  <a:noFill/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23" name="Freeform 81"/>
                  <p:cNvSpPr>
                    <a:spLocks/>
                  </p:cNvSpPr>
                  <p:nvPr/>
                </p:nvSpPr>
                <p:spPr bwMode="auto">
                  <a:xfrm>
                    <a:off x="812" y="1827"/>
                    <a:ext cx="317" cy="13"/>
                  </a:xfrm>
                  <a:custGeom>
                    <a:avLst/>
                    <a:gdLst>
                      <a:gd name="T0" fmla="*/ 0 w 634"/>
                      <a:gd name="T1" fmla="*/ 0 h 26"/>
                      <a:gd name="T2" fmla="*/ 73 w 634"/>
                      <a:gd name="T3" fmla="*/ 3 h 26"/>
                      <a:gd name="T4" fmla="*/ 181 w 634"/>
                      <a:gd name="T5" fmla="*/ 8 h 26"/>
                      <a:gd name="T6" fmla="*/ 292 w 634"/>
                      <a:gd name="T7" fmla="*/ 14 h 26"/>
                      <a:gd name="T8" fmla="*/ 418 w 634"/>
                      <a:gd name="T9" fmla="*/ 21 h 26"/>
                      <a:gd name="T10" fmla="*/ 566 w 634"/>
                      <a:gd name="T11" fmla="*/ 26 h 26"/>
                      <a:gd name="T12" fmla="*/ 634 w 634"/>
                      <a:gd name="T13" fmla="*/ 26 h 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634"/>
                      <a:gd name="T22" fmla="*/ 0 h 26"/>
                      <a:gd name="T23" fmla="*/ 634 w 634"/>
                      <a:gd name="T24" fmla="*/ 26 h 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634" h="26">
                        <a:moveTo>
                          <a:pt x="0" y="0"/>
                        </a:moveTo>
                        <a:lnTo>
                          <a:pt x="73" y="3"/>
                        </a:lnTo>
                        <a:lnTo>
                          <a:pt x="181" y="8"/>
                        </a:lnTo>
                        <a:lnTo>
                          <a:pt x="292" y="14"/>
                        </a:lnTo>
                        <a:lnTo>
                          <a:pt x="418" y="21"/>
                        </a:lnTo>
                        <a:lnTo>
                          <a:pt x="566" y="26"/>
                        </a:lnTo>
                        <a:lnTo>
                          <a:pt x="634" y="26"/>
                        </a:lnTo>
                      </a:path>
                    </a:pathLst>
                  </a:custGeom>
                  <a:noFill/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1280" name="Freeform 83"/>
                <p:cNvSpPr>
                  <a:spLocks/>
                </p:cNvSpPr>
                <p:nvPr/>
              </p:nvSpPr>
              <p:spPr bwMode="auto">
                <a:xfrm>
                  <a:off x="768" y="1982"/>
                  <a:ext cx="293" cy="22"/>
                </a:xfrm>
                <a:custGeom>
                  <a:avLst/>
                  <a:gdLst>
                    <a:gd name="T0" fmla="*/ 0 w 586"/>
                    <a:gd name="T1" fmla="*/ 0 h 43"/>
                    <a:gd name="T2" fmla="*/ 64 w 586"/>
                    <a:gd name="T3" fmla="*/ 9 h 43"/>
                    <a:gd name="T4" fmla="*/ 129 w 586"/>
                    <a:gd name="T5" fmla="*/ 15 h 43"/>
                    <a:gd name="T6" fmla="*/ 203 w 586"/>
                    <a:gd name="T7" fmla="*/ 23 h 43"/>
                    <a:gd name="T8" fmla="*/ 266 w 586"/>
                    <a:gd name="T9" fmla="*/ 30 h 43"/>
                    <a:gd name="T10" fmla="*/ 332 w 586"/>
                    <a:gd name="T11" fmla="*/ 34 h 43"/>
                    <a:gd name="T12" fmla="*/ 404 w 586"/>
                    <a:gd name="T13" fmla="*/ 39 h 43"/>
                    <a:gd name="T14" fmla="*/ 469 w 586"/>
                    <a:gd name="T15" fmla="*/ 42 h 43"/>
                    <a:gd name="T16" fmla="*/ 586 w 586"/>
                    <a:gd name="T17" fmla="*/ 43 h 4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86"/>
                    <a:gd name="T28" fmla="*/ 0 h 43"/>
                    <a:gd name="T29" fmla="*/ 586 w 586"/>
                    <a:gd name="T30" fmla="*/ 43 h 4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86" h="43">
                      <a:moveTo>
                        <a:pt x="0" y="0"/>
                      </a:moveTo>
                      <a:lnTo>
                        <a:pt x="64" y="9"/>
                      </a:lnTo>
                      <a:lnTo>
                        <a:pt x="129" y="15"/>
                      </a:lnTo>
                      <a:lnTo>
                        <a:pt x="203" y="23"/>
                      </a:lnTo>
                      <a:lnTo>
                        <a:pt x="266" y="30"/>
                      </a:lnTo>
                      <a:lnTo>
                        <a:pt x="332" y="34"/>
                      </a:lnTo>
                      <a:lnTo>
                        <a:pt x="404" y="39"/>
                      </a:lnTo>
                      <a:lnTo>
                        <a:pt x="469" y="42"/>
                      </a:lnTo>
                      <a:lnTo>
                        <a:pt x="586" y="43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1" name="Freeform 84"/>
                <p:cNvSpPr>
                  <a:spLocks/>
                </p:cNvSpPr>
                <p:nvPr/>
              </p:nvSpPr>
              <p:spPr bwMode="auto">
                <a:xfrm>
                  <a:off x="833" y="2012"/>
                  <a:ext cx="231" cy="17"/>
                </a:xfrm>
                <a:custGeom>
                  <a:avLst/>
                  <a:gdLst>
                    <a:gd name="T0" fmla="*/ 0 w 461"/>
                    <a:gd name="T1" fmla="*/ 0 h 33"/>
                    <a:gd name="T2" fmla="*/ 129 w 461"/>
                    <a:gd name="T3" fmla="*/ 15 h 33"/>
                    <a:gd name="T4" fmla="*/ 228 w 461"/>
                    <a:gd name="T5" fmla="*/ 24 h 33"/>
                    <a:gd name="T6" fmla="*/ 315 w 461"/>
                    <a:gd name="T7" fmla="*/ 31 h 33"/>
                    <a:gd name="T8" fmla="*/ 371 w 461"/>
                    <a:gd name="T9" fmla="*/ 33 h 33"/>
                    <a:gd name="T10" fmla="*/ 420 w 461"/>
                    <a:gd name="T11" fmla="*/ 33 h 33"/>
                    <a:gd name="T12" fmla="*/ 461 w 461"/>
                    <a:gd name="T13" fmla="*/ 32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61"/>
                    <a:gd name="T22" fmla="*/ 0 h 33"/>
                    <a:gd name="T23" fmla="*/ 461 w 461"/>
                    <a:gd name="T24" fmla="*/ 33 h 3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61" h="33">
                      <a:moveTo>
                        <a:pt x="0" y="0"/>
                      </a:moveTo>
                      <a:lnTo>
                        <a:pt x="129" y="15"/>
                      </a:lnTo>
                      <a:lnTo>
                        <a:pt x="228" y="24"/>
                      </a:lnTo>
                      <a:lnTo>
                        <a:pt x="315" y="31"/>
                      </a:lnTo>
                      <a:lnTo>
                        <a:pt x="371" y="33"/>
                      </a:lnTo>
                      <a:lnTo>
                        <a:pt x="420" y="33"/>
                      </a:lnTo>
                      <a:lnTo>
                        <a:pt x="461" y="32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2" name="Freeform 85"/>
                <p:cNvSpPr>
                  <a:spLocks/>
                </p:cNvSpPr>
                <p:nvPr/>
              </p:nvSpPr>
              <p:spPr bwMode="auto">
                <a:xfrm>
                  <a:off x="1137" y="2029"/>
                  <a:ext cx="69" cy="2"/>
                </a:xfrm>
                <a:custGeom>
                  <a:avLst/>
                  <a:gdLst>
                    <a:gd name="T0" fmla="*/ 0 w 138"/>
                    <a:gd name="T1" fmla="*/ 5 h 5"/>
                    <a:gd name="T2" fmla="*/ 138 w 138"/>
                    <a:gd name="T3" fmla="*/ 5 h 5"/>
                    <a:gd name="T4" fmla="*/ 138 w 138"/>
                    <a:gd name="T5" fmla="*/ 0 h 5"/>
                    <a:gd name="T6" fmla="*/ 0 60000 65536"/>
                    <a:gd name="T7" fmla="*/ 0 60000 65536"/>
                    <a:gd name="T8" fmla="*/ 0 60000 65536"/>
                    <a:gd name="T9" fmla="*/ 0 w 138"/>
                    <a:gd name="T10" fmla="*/ 0 h 5"/>
                    <a:gd name="T11" fmla="*/ 138 w 138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8" h="5">
                      <a:moveTo>
                        <a:pt x="0" y="5"/>
                      </a:moveTo>
                      <a:lnTo>
                        <a:pt x="138" y="5"/>
                      </a:lnTo>
                      <a:lnTo>
                        <a:pt x="138" y="0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3" name="Line 86"/>
                <p:cNvSpPr>
                  <a:spLocks noChangeShapeType="1"/>
                </p:cNvSpPr>
                <p:nvPr/>
              </p:nvSpPr>
              <p:spPr bwMode="auto">
                <a:xfrm>
                  <a:off x="1145" y="1975"/>
                  <a:ext cx="89" cy="1"/>
                </a:xfrm>
                <a:prstGeom prst="line">
                  <a:avLst/>
                </a:prstGeom>
                <a:noFill/>
                <a:ln w="793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4" name="Freeform 87"/>
                <p:cNvSpPr>
                  <a:spLocks/>
                </p:cNvSpPr>
                <p:nvPr/>
              </p:nvSpPr>
              <p:spPr bwMode="auto">
                <a:xfrm>
                  <a:off x="814" y="1819"/>
                  <a:ext cx="330" cy="147"/>
                </a:xfrm>
                <a:custGeom>
                  <a:avLst/>
                  <a:gdLst>
                    <a:gd name="T0" fmla="*/ 0 w 659"/>
                    <a:gd name="T1" fmla="*/ 0 h 294"/>
                    <a:gd name="T2" fmla="*/ 96 w 659"/>
                    <a:gd name="T3" fmla="*/ 4 h 294"/>
                    <a:gd name="T4" fmla="*/ 230 w 659"/>
                    <a:gd name="T5" fmla="*/ 10 h 294"/>
                    <a:gd name="T6" fmla="*/ 409 w 659"/>
                    <a:gd name="T7" fmla="*/ 18 h 294"/>
                    <a:gd name="T8" fmla="*/ 497 w 659"/>
                    <a:gd name="T9" fmla="*/ 21 h 294"/>
                    <a:gd name="T10" fmla="*/ 578 w 659"/>
                    <a:gd name="T11" fmla="*/ 24 h 294"/>
                    <a:gd name="T12" fmla="*/ 597 w 659"/>
                    <a:gd name="T13" fmla="*/ 24 h 294"/>
                    <a:gd name="T14" fmla="*/ 626 w 659"/>
                    <a:gd name="T15" fmla="*/ 24 h 294"/>
                    <a:gd name="T16" fmla="*/ 659 w 659"/>
                    <a:gd name="T17" fmla="*/ 22 h 294"/>
                    <a:gd name="T18" fmla="*/ 659 w 659"/>
                    <a:gd name="T19" fmla="*/ 294 h 29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59"/>
                    <a:gd name="T31" fmla="*/ 0 h 294"/>
                    <a:gd name="T32" fmla="*/ 659 w 659"/>
                    <a:gd name="T33" fmla="*/ 294 h 29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59" h="294">
                      <a:moveTo>
                        <a:pt x="0" y="0"/>
                      </a:moveTo>
                      <a:lnTo>
                        <a:pt x="96" y="4"/>
                      </a:lnTo>
                      <a:lnTo>
                        <a:pt x="230" y="10"/>
                      </a:lnTo>
                      <a:lnTo>
                        <a:pt x="409" y="18"/>
                      </a:lnTo>
                      <a:lnTo>
                        <a:pt x="497" y="21"/>
                      </a:lnTo>
                      <a:lnTo>
                        <a:pt x="578" y="24"/>
                      </a:lnTo>
                      <a:lnTo>
                        <a:pt x="597" y="24"/>
                      </a:lnTo>
                      <a:lnTo>
                        <a:pt x="626" y="24"/>
                      </a:lnTo>
                      <a:lnTo>
                        <a:pt x="659" y="22"/>
                      </a:lnTo>
                      <a:lnTo>
                        <a:pt x="659" y="294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5" name="Freeform 88"/>
                <p:cNvSpPr>
                  <a:spLocks/>
                </p:cNvSpPr>
                <p:nvPr/>
              </p:nvSpPr>
              <p:spPr bwMode="auto">
                <a:xfrm>
                  <a:off x="1103" y="1697"/>
                  <a:ext cx="383" cy="130"/>
                </a:xfrm>
                <a:custGeom>
                  <a:avLst/>
                  <a:gdLst>
                    <a:gd name="T0" fmla="*/ 0 w 767"/>
                    <a:gd name="T1" fmla="*/ 260 h 260"/>
                    <a:gd name="T2" fmla="*/ 6 w 767"/>
                    <a:gd name="T3" fmla="*/ 238 h 260"/>
                    <a:gd name="T4" fmla="*/ 13 w 767"/>
                    <a:gd name="T5" fmla="*/ 220 h 260"/>
                    <a:gd name="T6" fmla="*/ 22 w 767"/>
                    <a:gd name="T7" fmla="*/ 203 h 260"/>
                    <a:gd name="T8" fmla="*/ 33 w 767"/>
                    <a:gd name="T9" fmla="*/ 191 h 260"/>
                    <a:gd name="T10" fmla="*/ 52 w 767"/>
                    <a:gd name="T11" fmla="*/ 179 h 260"/>
                    <a:gd name="T12" fmla="*/ 72 w 767"/>
                    <a:gd name="T13" fmla="*/ 170 h 260"/>
                    <a:gd name="T14" fmla="*/ 94 w 767"/>
                    <a:gd name="T15" fmla="*/ 165 h 260"/>
                    <a:gd name="T16" fmla="*/ 717 w 767"/>
                    <a:gd name="T17" fmla="*/ 34 h 260"/>
                    <a:gd name="T18" fmla="*/ 729 w 767"/>
                    <a:gd name="T19" fmla="*/ 30 h 260"/>
                    <a:gd name="T20" fmla="*/ 743 w 767"/>
                    <a:gd name="T21" fmla="*/ 21 h 260"/>
                    <a:gd name="T22" fmla="*/ 767 w 767"/>
                    <a:gd name="T23" fmla="*/ 0 h 26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67"/>
                    <a:gd name="T37" fmla="*/ 0 h 260"/>
                    <a:gd name="T38" fmla="*/ 767 w 767"/>
                    <a:gd name="T39" fmla="*/ 260 h 26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67" h="260">
                      <a:moveTo>
                        <a:pt x="0" y="260"/>
                      </a:moveTo>
                      <a:lnTo>
                        <a:pt x="6" y="238"/>
                      </a:lnTo>
                      <a:lnTo>
                        <a:pt x="13" y="220"/>
                      </a:lnTo>
                      <a:lnTo>
                        <a:pt x="22" y="203"/>
                      </a:lnTo>
                      <a:lnTo>
                        <a:pt x="33" y="191"/>
                      </a:lnTo>
                      <a:lnTo>
                        <a:pt x="52" y="179"/>
                      </a:lnTo>
                      <a:lnTo>
                        <a:pt x="72" y="170"/>
                      </a:lnTo>
                      <a:lnTo>
                        <a:pt x="94" y="165"/>
                      </a:lnTo>
                      <a:lnTo>
                        <a:pt x="717" y="34"/>
                      </a:lnTo>
                      <a:lnTo>
                        <a:pt x="729" y="30"/>
                      </a:lnTo>
                      <a:lnTo>
                        <a:pt x="743" y="21"/>
                      </a:lnTo>
                      <a:lnTo>
                        <a:pt x="767" y="0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6" name="Freeform 89"/>
                <p:cNvSpPr>
                  <a:spLocks/>
                </p:cNvSpPr>
                <p:nvPr/>
              </p:nvSpPr>
              <p:spPr bwMode="auto">
                <a:xfrm>
                  <a:off x="1139" y="1783"/>
                  <a:ext cx="1521" cy="45"/>
                </a:xfrm>
                <a:custGeom>
                  <a:avLst/>
                  <a:gdLst>
                    <a:gd name="T0" fmla="*/ 0 w 3043"/>
                    <a:gd name="T1" fmla="*/ 91 h 91"/>
                    <a:gd name="T2" fmla="*/ 52 w 3043"/>
                    <a:gd name="T3" fmla="*/ 81 h 91"/>
                    <a:gd name="T4" fmla="*/ 271 w 3043"/>
                    <a:gd name="T5" fmla="*/ 67 h 91"/>
                    <a:gd name="T6" fmla="*/ 554 w 3043"/>
                    <a:gd name="T7" fmla="*/ 57 h 91"/>
                    <a:gd name="T8" fmla="*/ 846 w 3043"/>
                    <a:gd name="T9" fmla="*/ 48 h 91"/>
                    <a:gd name="T10" fmla="*/ 1524 w 3043"/>
                    <a:gd name="T11" fmla="*/ 29 h 91"/>
                    <a:gd name="T12" fmla="*/ 3043 w 3043"/>
                    <a:gd name="T13" fmla="*/ 0 h 9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043"/>
                    <a:gd name="T22" fmla="*/ 0 h 91"/>
                    <a:gd name="T23" fmla="*/ 3043 w 3043"/>
                    <a:gd name="T24" fmla="*/ 91 h 9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043" h="91">
                      <a:moveTo>
                        <a:pt x="0" y="91"/>
                      </a:moveTo>
                      <a:lnTo>
                        <a:pt x="52" y="81"/>
                      </a:lnTo>
                      <a:lnTo>
                        <a:pt x="271" y="67"/>
                      </a:lnTo>
                      <a:lnTo>
                        <a:pt x="554" y="57"/>
                      </a:lnTo>
                      <a:lnTo>
                        <a:pt x="846" y="48"/>
                      </a:lnTo>
                      <a:lnTo>
                        <a:pt x="1524" y="29"/>
                      </a:lnTo>
                      <a:lnTo>
                        <a:pt x="3043" y="0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7" name="Freeform 90"/>
                <p:cNvSpPr>
                  <a:spLocks/>
                </p:cNvSpPr>
                <p:nvPr/>
              </p:nvSpPr>
              <p:spPr bwMode="auto">
                <a:xfrm>
                  <a:off x="1144" y="1795"/>
                  <a:ext cx="1516" cy="41"/>
                </a:xfrm>
                <a:custGeom>
                  <a:avLst/>
                  <a:gdLst>
                    <a:gd name="T0" fmla="*/ 0 w 3032"/>
                    <a:gd name="T1" fmla="*/ 84 h 84"/>
                    <a:gd name="T2" fmla="*/ 50 w 3032"/>
                    <a:gd name="T3" fmla="*/ 78 h 84"/>
                    <a:gd name="T4" fmla="*/ 133 w 3032"/>
                    <a:gd name="T5" fmla="*/ 73 h 84"/>
                    <a:gd name="T6" fmla="*/ 231 w 3032"/>
                    <a:gd name="T7" fmla="*/ 67 h 84"/>
                    <a:gd name="T8" fmla="*/ 307 w 3032"/>
                    <a:gd name="T9" fmla="*/ 63 h 84"/>
                    <a:gd name="T10" fmla="*/ 602 w 3032"/>
                    <a:gd name="T11" fmla="*/ 53 h 84"/>
                    <a:gd name="T12" fmla="*/ 1002 w 3032"/>
                    <a:gd name="T13" fmla="*/ 40 h 84"/>
                    <a:gd name="T14" fmla="*/ 1909 w 3032"/>
                    <a:gd name="T15" fmla="*/ 20 h 84"/>
                    <a:gd name="T16" fmla="*/ 2526 w 3032"/>
                    <a:gd name="T17" fmla="*/ 8 h 84"/>
                    <a:gd name="T18" fmla="*/ 3032 w 3032"/>
                    <a:gd name="T19" fmla="*/ 0 h 8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032"/>
                    <a:gd name="T31" fmla="*/ 0 h 84"/>
                    <a:gd name="T32" fmla="*/ 3032 w 3032"/>
                    <a:gd name="T33" fmla="*/ 84 h 8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032" h="84">
                      <a:moveTo>
                        <a:pt x="0" y="84"/>
                      </a:moveTo>
                      <a:lnTo>
                        <a:pt x="50" y="78"/>
                      </a:lnTo>
                      <a:lnTo>
                        <a:pt x="133" y="73"/>
                      </a:lnTo>
                      <a:lnTo>
                        <a:pt x="231" y="67"/>
                      </a:lnTo>
                      <a:lnTo>
                        <a:pt x="307" y="63"/>
                      </a:lnTo>
                      <a:lnTo>
                        <a:pt x="602" y="53"/>
                      </a:lnTo>
                      <a:lnTo>
                        <a:pt x="1002" y="40"/>
                      </a:lnTo>
                      <a:lnTo>
                        <a:pt x="1909" y="20"/>
                      </a:lnTo>
                      <a:lnTo>
                        <a:pt x="2526" y="8"/>
                      </a:lnTo>
                      <a:lnTo>
                        <a:pt x="3032" y="0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8" name="Freeform 91"/>
                <p:cNvSpPr>
                  <a:spLocks/>
                </p:cNvSpPr>
                <p:nvPr/>
              </p:nvSpPr>
              <p:spPr bwMode="auto">
                <a:xfrm>
                  <a:off x="1143" y="1831"/>
                  <a:ext cx="1494" cy="102"/>
                </a:xfrm>
                <a:custGeom>
                  <a:avLst/>
                  <a:gdLst>
                    <a:gd name="T0" fmla="*/ 0 w 2989"/>
                    <a:gd name="T1" fmla="*/ 204 h 204"/>
                    <a:gd name="T2" fmla="*/ 156 w 2989"/>
                    <a:gd name="T3" fmla="*/ 204 h 204"/>
                    <a:gd name="T4" fmla="*/ 168 w 2989"/>
                    <a:gd name="T5" fmla="*/ 181 h 204"/>
                    <a:gd name="T6" fmla="*/ 183 w 2989"/>
                    <a:gd name="T7" fmla="*/ 161 h 204"/>
                    <a:gd name="T8" fmla="*/ 197 w 2989"/>
                    <a:gd name="T9" fmla="*/ 137 h 204"/>
                    <a:gd name="T10" fmla="*/ 216 w 2989"/>
                    <a:gd name="T11" fmla="*/ 118 h 204"/>
                    <a:gd name="T12" fmla="*/ 233 w 2989"/>
                    <a:gd name="T13" fmla="*/ 104 h 204"/>
                    <a:gd name="T14" fmla="*/ 249 w 2989"/>
                    <a:gd name="T15" fmla="*/ 91 h 204"/>
                    <a:gd name="T16" fmla="*/ 266 w 2989"/>
                    <a:gd name="T17" fmla="*/ 80 h 204"/>
                    <a:gd name="T18" fmla="*/ 282 w 2989"/>
                    <a:gd name="T19" fmla="*/ 71 h 204"/>
                    <a:gd name="T20" fmla="*/ 306 w 2989"/>
                    <a:gd name="T21" fmla="*/ 59 h 204"/>
                    <a:gd name="T22" fmla="*/ 333 w 2989"/>
                    <a:gd name="T23" fmla="*/ 48 h 204"/>
                    <a:gd name="T24" fmla="*/ 361 w 2989"/>
                    <a:gd name="T25" fmla="*/ 43 h 204"/>
                    <a:gd name="T26" fmla="*/ 384 w 2989"/>
                    <a:gd name="T27" fmla="*/ 38 h 204"/>
                    <a:gd name="T28" fmla="*/ 412 w 2989"/>
                    <a:gd name="T29" fmla="*/ 35 h 204"/>
                    <a:gd name="T30" fmla="*/ 450 w 2989"/>
                    <a:gd name="T31" fmla="*/ 32 h 204"/>
                    <a:gd name="T32" fmla="*/ 496 w 2989"/>
                    <a:gd name="T33" fmla="*/ 38 h 204"/>
                    <a:gd name="T34" fmla="*/ 534 w 2989"/>
                    <a:gd name="T35" fmla="*/ 44 h 204"/>
                    <a:gd name="T36" fmla="*/ 572 w 2989"/>
                    <a:gd name="T37" fmla="*/ 60 h 204"/>
                    <a:gd name="T38" fmla="*/ 597 w 2989"/>
                    <a:gd name="T39" fmla="*/ 74 h 204"/>
                    <a:gd name="T40" fmla="*/ 621 w 2989"/>
                    <a:gd name="T41" fmla="*/ 89 h 204"/>
                    <a:gd name="T42" fmla="*/ 640 w 2989"/>
                    <a:gd name="T43" fmla="*/ 104 h 204"/>
                    <a:gd name="T44" fmla="*/ 655 w 2989"/>
                    <a:gd name="T45" fmla="*/ 119 h 204"/>
                    <a:gd name="T46" fmla="*/ 670 w 2989"/>
                    <a:gd name="T47" fmla="*/ 134 h 204"/>
                    <a:gd name="T48" fmla="*/ 683 w 2989"/>
                    <a:gd name="T49" fmla="*/ 153 h 204"/>
                    <a:gd name="T50" fmla="*/ 693 w 2989"/>
                    <a:gd name="T51" fmla="*/ 167 h 204"/>
                    <a:gd name="T52" fmla="*/ 697 w 2989"/>
                    <a:gd name="T53" fmla="*/ 180 h 204"/>
                    <a:gd name="T54" fmla="*/ 703 w 2989"/>
                    <a:gd name="T55" fmla="*/ 188 h 204"/>
                    <a:gd name="T56" fmla="*/ 712 w 2989"/>
                    <a:gd name="T57" fmla="*/ 191 h 204"/>
                    <a:gd name="T58" fmla="*/ 750 w 2989"/>
                    <a:gd name="T59" fmla="*/ 187 h 204"/>
                    <a:gd name="T60" fmla="*/ 2045 w 2989"/>
                    <a:gd name="T61" fmla="*/ 158 h 204"/>
                    <a:gd name="T62" fmla="*/ 2281 w 2989"/>
                    <a:gd name="T63" fmla="*/ 149 h 204"/>
                    <a:gd name="T64" fmla="*/ 2302 w 2989"/>
                    <a:gd name="T65" fmla="*/ 113 h 204"/>
                    <a:gd name="T66" fmla="*/ 2318 w 2989"/>
                    <a:gd name="T67" fmla="*/ 88 h 204"/>
                    <a:gd name="T68" fmla="*/ 2343 w 2989"/>
                    <a:gd name="T69" fmla="*/ 61 h 204"/>
                    <a:gd name="T70" fmla="*/ 2367 w 2989"/>
                    <a:gd name="T71" fmla="*/ 43 h 204"/>
                    <a:gd name="T72" fmla="*/ 2398 w 2989"/>
                    <a:gd name="T73" fmla="*/ 22 h 204"/>
                    <a:gd name="T74" fmla="*/ 2434 w 2989"/>
                    <a:gd name="T75" fmla="*/ 11 h 204"/>
                    <a:gd name="T76" fmla="*/ 2476 w 2989"/>
                    <a:gd name="T77" fmla="*/ 0 h 204"/>
                    <a:gd name="T78" fmla="*/ 2518 w 2989"/>
                    <a:gd name="T79" fmla="*/ 0 h 204"/>
                    <a:gd name="T80" fmla="*/ 2562 w 2989"/>
                    <a:gd name="T81" fmla="*/ 6 h 204"/>
                    <a:gd name="T82" fmla="*/ 2615 w 2989"/>
                    <a:gd name="T83" fmla="*/ 26 h 204"/>
                    <a:gd name="T84" fmla="*/ 2660 w 2989"/>
                    <a:gd name="T85" fmla="*/ 53 h 204"/>
                    <a:gd name="T86" fmla="*/ 2694 w 2989"/>
                    <a:gd name="T87" fmla="*/ 89 h 204"/>
                    <a:gd name="T88" fmla="*/ 2727 w 2989"/>
                    <a:gd name="T89" fmla="*/ 129 h 204"/>
                    <a:gd name="T90" fmla="*/ 2989 w 2989"/>
                    <a:gd name="T91" fmla="*/ 129 h 20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2989"/>
                    <a:gd name="T139" fmla="*/ 0 h 204"/>
                    <a:gd name="T140" fmla="*/ 2989 w 2989"/>
                    <a:gd name="T141" fmla="*/ 204 h 20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2989" h="204">
                      <a:moveTo>
                        <a:pt x="0" y="204"/>
                      </a:moveTo>
                      <a:lnTo>
                        <a:pt x="156" y="204"/>
                      </a:lnTo>
                      <a:lnTo>
                        <a:pt x="168" y="181"/>
                      </a:lnTo>
                      <a:lnTo>
                        <a:pt x="183" y="161"/>
                      </a:lnTo>
                      <a:lnTo>
                        <a:pt x="197" y="137"/>
                      </a:lnTo>
                      <a:lnTo>
                        <a:pt x="216" y="118"/>
                      </a:lnTo>
                      <a:lnTo>
                        <a:pt x="233" y="104"/>
                      </a:lnTo>
                      <a:lnTo>
                        <a:pt x="249" y="91"/>
                      </a:lnTo>
                      <a:lnTo>
                        <a:pt x="266" y="80"/>
                      </a:lnTo>
                      <a:lnTo>
                        <a:pt x="282" y="71"/>
                      </a:lnTo>
                      <a:lnTo>
                        <a:pt x="306" y="59"/>
                      </a:lnTo>
                      <a:lnTo>
                        <a:pt x="333" y="48"/>
                      </a:lnTo>
                      <a:lnTo>
                        <a:pt x="361" y="43"/>
                      </a:lnTo>
                      <a:lnTo>
                        <a:pt x="384" y="38"/>
                      </a:lnTo>
                      <a:lnTo>
                        <a:pt x="412" y="35"/>
                      </a:lnTo>
                      <a:lnTo>
                        <a:pt x="450" y="32"/>
                      </a:lnTo>
                      <a:lnTo>
                        <a:pt x="496" y="38"/>
                      </a:lnTo>
                      <a:lnTo>
                        <a:pt x="534" y="44"/>
                      </a:lnTo>
                      <a:lnTo>
                        <a:pt x="572" y="60"/>
                      </a:lnTo>
                      <a:lnTo>
                        <a:pt x="597" y="74"/>
                      </a:lnTo>
                      <a:lnTo>
                        <a:pt x="621" y="89"/>
                      </a:lnTo>
                      <a:lnTo>
                        <a:pt x="640" y="104"/>
                      </a:lnTo>
                      <a:lnTo>
                        <a:pt x="655" y="119"/>
                      </a:lnTo>
                      <a:lnTo>
                        <a:pt x="670" y="134"/>
                      </a:lnTo>
                      <a:lnTo>
                        <a:pt x="683" y="153"/>
                      </a:lnTo>
                      <a:lnTo>
                        <a:pt x="693" y="167"/>
                      </a:lnTo>
                      <a:lnTo>
                        <a:pt x="697" y="180"/>
                      </a:lnTo>
                      <a:lnTo>
                        <a:pt x="703" y="188"/>
                      </a:lnTo>
                      <a:lnTo>
                        <a:pt x="712" y="191"/>
                      </a:lnTo>
                      <a:lnTo>
                        <a:pt x="750" y="187"/>
                      </a:lnTo>
                      <a:lnTo>
                        <a:pt x="2045" y="158"/>
                      </a:lnTo>
                      <a:lnTo>
                        <a:pt x="2281" y="149"/>
                      </a:lnTo>
                      <a:lnTo>
                        <a:pt x="2302" y="113"/>
                      </a:lnTo>
                      <a:lnTo>
                        <a:pt x="2318" y="88"/>
                      </a:lnTo>
                      <a:lnTo>
                        <a:pt x="2343" y="61"/>
                      </a:lnTo>
                      <a:lnTo>
                        <a:pt x="2367" y="43"/>
                      </a:lnTo>
                      <a:lnTo>
                        <a:pt x="2398" y="22"/>
                      </a:lnTo>
                      <a:lnTo>
                        <a:pt x="2434" y="11"/>
                      </a:lnTo>
                      <a:lnTo>
                        <a:pt x="2476" y="0"/>
                      </a:lnTo>
                      <a:lnTo>
                        <a:pt x="2518" y="0"/>
                      </a:lnTo>
                      <a:lnTo>
                        <a:pt x="2562" y="6"/>
                      </a:lnTo>
                      <a:lnTo>
                        <a:pt x="2615" y="26"/>
                      </a:lnTo>
                      <a:lnTo>
                        <a:pt x="2660" y="53"/>
                      </a:lnTo>
                      <a:lnTo>
                        <a:pt x="2694" y="89"/>
                      </a:lnTo>
                      <a:lnTo>
                        <a:pt x="2727" y="129"/>
                      </a:lnTo>
                      <a:lnTo>
                        <a:pt x="2989" y="129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9" name="Freeform 92"/>
                <p:cNvSpPr>
                  <a:spLocks/>
                </p:cNvSpPr>
                <p:nvPr/>
              </p:nvSpPr>
              <p:spPr bwMode="auto">
                <a:xfrm>
                  <a:off x="2528" y="1534"/>
                  <a:ext cx="114" cy="475"/>
                </a:xfrm>
                <a:custGeom>
                  <a:avLst/>
                  <a:gdLst>
                    <a:gd name="T0" fmla="*/ 0 w 227"/>
                    <a:gd name="T1" fmla="*/ 0 h 950"/>
                    <a:gd name="T2" fmla="*/ 141 w 227"/>
                    <a:gd name="T3" fmla="*/ 257 h 950"/>
                    <a:gd name="T4" fmla="*/ 166 w 227"/>
                    <a:gd name="T5" fmla="*/ 317 h 950"/>
                    <a:gd name="T6" fmla="*/ 189 w 227"/>
                    <a:gd name="T7" fmla="*/ 377 h 950"/>
                    <a:gd name="T8" fmla="*/ 206 w 227"/>
                    <a:gd name="T9" fmla="*/ 430 h 950"/>
                    <a:gd name="T10" fmla="*/ 219 w 227"/>
                    <a:gd name="T11" fmla="*/ 480 h 950"/>
                    <a:gd name="T12" fmla="*/ 226 w 227"/>
                    <a:gd name="T13" fmla="*/ 550 h 950"/>
                    <a:gd name="T14" fmla="*/ 227 w 227"/>
                    <a:gd name="T15" fmla="*/ 667 h 950"/>
                    <a:gd name="T16" fmla="*/ 219 w 227"/>
                    <a:gd name="T17" fmla="*/ 736 h 950"/>
                    <a:gd name="T18" fmla="*/ 218 w 227"/>
                    <a:gd name="T19" fmla="*/ 748 h 950"/>
                    <a:gd name="T20" fmla="*/ 201 w 227"/>
                    <a:gd name="T21" fmla="*/ 765 h 950"/>
                    <a:gd name="T22" fmla="*/ 193 w 227"/>
                    <a:gd name="T23" fmla="*/ 789 h 950"/>
                    <a:gd name="T24" fmla="*/ 184 w 227"/>
                    <a:gd name="T25" fmla="*/ 843 h 950"/>
                    <a:gd name="T26" fmla="*/ 171 w 227"/>
                    <a:gd name="T27" fmla="*/ 893 h 950"/>
                    <a:gd name="T28" fmla="*/ 168 w 227"/>
                    <a:gd name="T29" fmla="*/ 921 h 950"/>
                    <a:gd name="T30" fmla="*/ 171 w 227"/>
                    <a:gd name="T31" fmla="*/ 950 h 95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27"/>
                    <a:gd name="T49" fmla="*/ 0 h 950"/>
                    <a:gd name="T50" fmla="*/ 227 w 227"/>
                    <a:gd name="T51" fmla="*/ 950 h 95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27" h="950">
                      <a:moveTo>
                        <a:pt x="0" y="0"/>
                      </a:moveTo>
                      <a:lnTo>
                        <a:pt x="141" y="257"/>
                      </a:lnTo>
                      <a:lnTo>
                        <a:pt x="166" y="317"/>
                      </a:lnTo>
                      <a:lnTo>
                        <a:pt x="189" y="377"/>
                      </a:lnTo>
                      <a:lnTo>
                        <a:pt x="206" y="430"/>
                      </a:lnTo>
                      <a:lnTo>
                        <a:pt x="219" y="480"/>
                      </a:lnTo>
                      <a:lnTo>
                        <a:pt x="226" y="550"/>
                      </a:lnTo>
                      <a:lnTo>
                        <a:pt x="227" y="667"/>
                      </a:lnTo>
                      <a:lnTo>
                        <a:pt x="219" y="736"/>
                      </a:lnTo>
                      <a:lnTo>
                        <a:pt x="218" y="748"/>
                      </a:lnTo>
                      <a:lnTo>
                        <a:pt x="201" y="765"/>
                      </a:lnTo>
                      <a:lnTo>
                        <a:pt x="193" y="789"/>
                      </a:lnTo>
                      <a:lnTo>
                        <a:pt x="184" y="843"/>
                      </a:lnTo>
                      <a:lnTo>
                        <a:pt x="171" y="893"/>
                      </a:lnTo>
                      <a:lnTo>
                        <a:pt x="168" y="921"/>
                      </a:lnTo>
                      <a:lnTo>
                        <a:pt x="171" y="950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0" name="Freeform 93"/>
                <p:cNvSpPr>
                  <a:spLocks/>
                </p:cNvSpPr>
                <p:nvPr/>
              </p:nvSpPr>
              <p:spPr bwMode="auto">
                <a:xfrm>
                  <a:off x="1482" y="1943"/>
                  <a:ext cx="806" cy="24"/>
                </a:xfrm>
                <a:custGeom>
                  <a:avLst/>
                  <a:gdLst>
                    <a:gd name="T0" fmla="*/ 0 w 1611"/>
                    <a:gd name="T1" fmla="*/ 47 h 47"/>
                    <a:gd name="T2" fmla="*/ 1056 w 1611"/>
                    <a:gd name="T3" fmla="*/ 18 h 47"/>
                    <a:gd name="T4" fmla="*/ 1611 w 1611"/>
                    <a:gd name="T5" fmla="*/ 0 h 47"/>
                    <a:gd name="T6" fmla="*/ 0 60000 65536"/>
                    <a:gd name="T7" fmla="*/ 0 60000 65536"/>
                    <a:gd name="T8" fmla="*/ 0 60000 65536"/>
                    <a:gd name="T9" fmla="*/ 0 w 1611"/>
                    <a:gd name="T10" fmla="*/ 0 h 47"/>
                    <a:gd name="T11" fmla="*/ 1611 w 1611"/>
                    <a:gd name="T12" fmla="*/ 47 h 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611" h="47">
                      <a:moveTo>
                        <a:pt x="0" y="47"/>
                      </a:moveTo>
                      <a:lnTo>
                        <a:pt x="1056" y="18"/>
                      </a:lnTo>
                      <a:lnTo>
                        <a:pt x="1611" y="0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1" name="Freeform 94"/>
                <p:cNvSpPr>
                  <a:spLocks/>
                </p:cNvSpPr>
                <p:nvPr/>
              </p:nvSpPr>
              <p:spPr bwMode="auto">
                <a:xfrm>
                  <a:off x="1512" y="1525"/>
                  <a:ext cx="1035" cy="173"/>
                </a:xfrm>
                <a:custGeom>
                  <a:avLst/>
                  <a:gdLst>
                    <a:gd name="T0" fmla="*/ 0 w 2070"/>
                    <a:gd name="T1" fmla="*/ 346 h 346"/>
                    <a:gd name="T2" fmla="*/ 120 w 2070"/>
                    <a:gd name="T3" fmla="*/ 210 h 346"/>
                    <a:gd name="T4" fmla="*/ 206 w 2070"/>
                    <a:gd name="T5" fmla="*/ 119 h 346"/>
                    <a:gd name="T6" fmla="*/ 241 w 2070"/>
                    <a:gd name="T7" fmla="*/ 81 h 346"/>
                    <a:gd name="T8" fmla="*/ 269 w 2070"/>
                    <a:gd name="T9" fmla="*/ 52 h 346"/>
                    <a:gd name="T10" fmla="*/ 297 w 2070"/>
                    <a:gd name="T11" fmla="*/ 31 h 346"/>
                    <a:gd name="T12" fmla="*/ 333 w 2070"/>
                    <a:gd name="T13" fmla="*/ 15 h 346"/>
                    <a:gd name="T14" fmla="*/ 369 w 2070"/>
                    <a:gd name="T15" fmla="*/ 6 h 346"/>
                    <a:gd name="T16" fmla="*/ 398 w 2070"/>
                    <a:gd name="T17" fmla="*/ 0 h 346"/>
                    <a:gd name="T18" fmla="*/ 1514 w 2070"/>
                    <a:gd name="T19" fmla="*/ 0 h 346"/>
                    <a:gd name="T20" fmla="*/ 2070 w 2070"/>
                    <a:gd name="T21" fmla="*/ 11 h 34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070"/>
                    <a:gd name="T34" fmla="*/ 0 h 346"/>
                    <a:gd name="T35" fmla="*/ 2070 w 2070"/>
                    <a:gd name="T36" fmla="*/ 346 h 34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070" h="346">
                      <a:moveTo>
                        <a:pt x="0" y="346"/>
                      </a:moveTo>
                      <a:lnTo>
                        <a:pt x="120" y="210"/>
                      </a:lnTo>
                      <a:lnTo>
                        <a:pt x="206" y="119"/>
                      </a:lnTo>
                      <a:lnTo>
                        <a:pt x="241" y="81"/>
                      </a:lnTo>
                      <a:lnTo>
                        <a:pt x="269" y="52"/>
                      </a:lnTo>
                      <a:lnTo>
                        <a:pt x="297" y="31"/>
                      </a:lnTo>
                      <a:lnTo>
                        <a:pt x="333" y="15"/>
                      </a:lnTo>
                      <a:lnTo>
                        <a:pt x="369" y="6"/>
                      </a:lnTo>
                      <a:lnTo>
                        <a:pt x="398" y="0"/>
                      </a:lnTo>
                      <a:lnTo>
                        <a:pt x="1514" y="0"/>
                      </a:lnTo>
                      <a:lnTo>
                        <a:pt x="2070" y="11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2" name="Freeform 95"/>
                <p:cNvSpPr>
                  <a:spLocks/>
                </p:cNvSpPr>
                <p:nvPr/>
              </p:nvSpPr>
              <p:spPr bwMode="auto">
                <a:xfrm>
                  <a:off x="1504" y="1528"/>
                  <a:ext cx="392" cy="501"/>
                </a:xfrm>
                <a:custGeom>
                  <a:avLst/>
                  <a:gdLst>
                    <a:gd name="T0" fmla="*/ 712 w 785"/>
                    <a:gd name="T1" fmla="*/ 0 h 1002"/>
                    <a:gd name="T2" fmla="*/ 768 w 785"/>
                    <a:gd name="T3" fmla="*/ 385 h 1002"/>
                    <a:gd name="T4" fmla="*/ 770 w 785"/>
                    <a:gd name="T5" fmla="*/ 446 h 1002"/>
                    <a:gd name="T6" fmla="*/ 780 w 785"/>
                    <a:gd name="T7" fmla="*/ 531 h 1002"/>
                    <a:gd name="T8" fmla="*/ 785 w 785"/>
                    <a:gd name="T9" fmla="*/ 622 h 1002"/>
                    <a:gd name="T10" fmla="*/ 785 w 785"/>
                    <a:gd name="T11" fmla="*/ 685 h 1002"/>
                    <a:gd name="T12" fmla="*/ 783 w 785"/>
                    <a:gd name="T13" fmla="*/ 774 h 1002"/>
                    <a:gd name="T14" fmla="*/ 780 w 785"/>
                    <a:gd name="T15" fmla="*/ 846 h 1002"/>
                    <a:gd name="T16" fmla="*/ 772 w 785"/>
                    <a:gd name="T17" fmla="*/ 920 h 1002"/>
                    <a:gd name="T18" fmla="*/ 758 w 785"/>
                    <a:gd name="T19" fmla="*/ 981 h 1002"/>
                    <a:gd name="T20" fmla="*/ 45 w 785"/>
                    <a:gd name="T21" fmla="*/ 1002 h 1002"/>
                    <a:gd name="T22" fmla="*/ 30 w 785"/>
                    <a:gd name="T23" fmla="*/ 894 h 1002"/>
                    <a:gd name="T24" fmla="*/ 24 w 785"/>
                    <a:gd name="T25" fmla="*/ 798 h 1002"/>
                    <a:gd name="T26" fmla="*/ 5 w 785"/>
                    <a:gd name="T27" fmla="*/ 597 h 1002"/>
                    <a:gd name="T28" fmla="*/ 7 w 785"/>
                    <a:gd name="T29" fmla="*/ 497 h 1002"/>
                    <a:gd name="T30" fmla="*/ 4 w 785"/>
                    <a:gd name="T31" fmla="*/ 419 h 1002"/>
                    <a:gd name="T32" fmla="*/ 0 w 785"/>
                    <a:gd name="T33" fmla="*/ 383 h 1002"/>
                    <a:gd name="T34" fmla="*/ 0 w 785"/>
                    <a:gd name="T35" fmla="*/ 365 h 1002"/>
                    <a:gd name="T36" fmla="*/ 4 w 785"/>
                    <a:gd name="T37" fmla="*/ 355 h 1002"/>
                    <a:gd name="T38" fmla="*/ 9 w 785"/>
                    <a:gd name="T39" fmla="*/ 347 h 1002"/>
                    <a:gd name="T40" fmla="*/ 20 w 785"/>
                    <a:gd name="T41" fmla="*/ 337 h 100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785"/>
                    <a:gd name="T64" fmla="*/ 0 h 1002"/>
                    <a:gd name="T65" fmla="*/ 785 w 785"/>
                    <a:gd name="T66" fmla="*/ 1002 h 100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785" h="1002">
                      <a:moveTo>
                        <a:pt x="712" y="0"/>
                      </a:moveTo>
                      <a:lnTo>
                        <a:pt x="768" y="385"/>
                      </a:lnTo>
                      <a:lnTo>
                        <a:pt x="770" y="446"/>
                      </a:lnTo>
                      <a:lnTo>
                        <a:pt x="780" y="531"/>
                      </a:lnTo>
                      <a:lnTo>
                        <a:pt x="785" y="622"/>
                      </a:lnTo>
                      <a:lnTo>
                        <a:pt x="785" y="685"/>
                      </a:lnTo>
                      <a:lnTo>
                        <a:pt x="783" y="774"/>
                      </a:lnTo>
                      <a:lnTo>
                        <a:pt x="780" y="846"/>
                      </a:lnTo>
                      <a:lnTo>
                        <a:pt x="772" y="920"/>
                      </a:lnTo>
                      <a:lnTo>
                        <a:pt x="758" y="981"/>
                      </a:lnTo>
                      <a:lnTo>
                        <a:pt x="45" y="1002"/>
                      </a:lnTo>
                      <a:lnTo>
                        <a:pt x="30" y="894"/>
                      </a:lnTo>
                      <a:lnTo>
                        <a:pt x="24" y="798"/>
                      </a:lnTo>
                      <a:lnTo>
                        <a:pt x="5" y="597"/>
                      </a:lnTo>
                      <a:lnTo>
                        <a:pt x="7" y="497"/>
                      </a:lnTo>
                      <a:lnTo>
                        <a:pt x="4" y="419"/>
                      </a:lnTo>
                      <a:lnTo>
                        <a:pt x="0" y="383"/>
                      </a:lnTo>
                      <a:lnTo>
                        <a:pt x="0" y="365"/>
                      </a:lnTo>
                      <a:lnTo>
                        <a:pt x="4" y="355"/>
                      </a:lnTo>
                      <a:lnTo>
                        <a:pt x="9" y="347"/>
                      </a:lnTo>
                      <a:lnTo>
                        <a:pt x="20" y="337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3" name="Freeform 96"/>
                <p:cNvSpPr>
                  <a:spLocks/>
                </p:cNvSpPr>
                <p:nvPr/>
              </p:nvSpPr>
              <p:spPr bwMode="auto">
                <a:xfrm>
                  <a:off x="2496" y="1931"/>
                  <a:ext cx="129" cy="4"/>
                </a:xfrm>
                <a:custGeom>
                  <a:avLst/>
                  <a:gdLst>
                    <a:gd name="T0" fmla="*/ 0 w 258"/>
                    <a:gd name="T1" fmla="*/ 7 h 7"/>
                    <a:gd name="T2" fmla="*/ 119 w 258"/>
                    <a:gd name="T3" fmla="*/ 5 h 7"/>
                    <a:gd name="T4" fmla="*/ 258 w 258"/>
                    <a:gd name="T5" fmla="*/ 0 h 7"/>
                    <a:gd name="T6" fmla="*/ 0 60000 65536"/>
                    <a:gd name="T7" fmla="*/ 0 60000 65536"/>
                    <a:gd name="T8" fmla="*/ 0 60000 65536"/>
                    <a:gd name="T9" fmla="*/ 0 w 258"/>
                    <a:gd name="T10" fmla="*/ 0 h 7"/>
                    <a:gd name="T11" fmla="*/ 258 w 258"/>
                    <a:gd name="T12" fmla="*/ 7 h 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58" h="7">
                      <a:moveTo>
                        <a:pt x="0" y="7"/>
                      </a:moveTo>
                      <a:lnTo>
                        <a:pt x="119" y="5"/>
                      </a:lnTo>
                      <a:lnTo>
                        <a:pt x="258" y="0"/>
                      </a:lnTo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1294" name="Group 99"/>
                <p:cNvGrpSpPr>
                  <a:grpSpLocks/>
                </p:cNvGrpSpPr>
                <p:nvPr/>
              </p:nvGrpSpPr>
              <p:grpSpPr bwMode="auto">
                <a:xfrm>
                  <a:off x="1826" y="1816"/>
                  <a:ext cx="43" cy="20"/>
                  <a:chOff x="1826" y="1816"/>
                  <a:chExt cx="43" cy="20"/>
                </a:xfrm>
              </p:grpSpPr>
              <p:sp>
                <p:nvSpPr>
                  <p:cNvPr id="11312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1826" y="1816"/>
                    <a:ext cx="43" cy="11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13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1855" y="1827"/>
                    <a:ext cx="8" cy="9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1295" name="Freeform 100"/>
                <p:cNvSpPr>
                  <a:spLocks/>
                </p:cNvSpPr>
                <p:nvPr/>
              </p:nvSpPr>
              <p:spPr bwMode="auto">
                <a:xfrm>
                  <a:off x="2618" y="1937"/>
                  <a:ext cx="62" cy="29"/>
                </a:xfrm>
                <a:custGeom>
                  <a:avLst/>
                  <a:gdLst>
                    <a:gd name="T0" fmla="*/ 15 w 123"/>
                    <a:gd name="T1" fmla="*/ 9 h 58"/>
                    <a:gd name="T2" fmla="*/ 123 w 123"/>
                    <a:gd name="T3" fmla="*/ 0 h 58"/>
                    <a:gd name="T4" fmla="*/ 123 w 123"/>
                    <a:gd name="T5" fmla="*/ 46 h 58"/>
                    <a:gd name="T6" fmla="*/ 0 w 123"/>
                    <a:gd name="T7" fmla="*/ 58 h 58"/>
                    <a:gd name="T8" fmla="*/ 15 w 123"/>
                    <a:gd name="T9" fmla="*/ 9 h 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3"/>
                    <a:gd name="T16" fmla="*/ 0 h 58"/>
                    <a:gd name="T17" fmla="*/ 123 w 123"/>
                    <a:gd name="T18" fmla="*/ 58 h 5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3" h="58">
                      <a:moveTo>
                        <a:pt x="15" y="9"/>
                      </a:moveTo>
                      <a:lnTo>
                        <a:pt x="123" y="0"/>
                      </a:lnTo>
                      <a:lnTo>
                        <a:pt x="123" y="46"/>
                      </a:lnTo>
                      <a:lnTo>
                        <a:pt x="0" y="58"/>
                      </a:lnTo>
                      <a:lnTo>
                        <a:pt x="15" y="9"/>
                      </a:lnTo>
                      <a:close/>
                    </a:path>
                  </a:pathLst>
                </a:custGeom>
                <a:solidFill>
                  <a:srgbClr val="365F9C"/>
                </a:solidFill>
                <a:ln w="8001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6" name="Line 101"/>
                <p:cNvSpPr>
                  <a:spLocks noChangeShapeType="1"/>
                </p:cNvSpPr>
                <p:nvPr/>
              </p:nvSpPr>
              <p:spPr bwMode="auto">
                <a:xfrm flipV="1">
                  <a:off x="2625" y="1923"/>
                  <a:ext cx="52" cy="5"/>
                </a:xfrm>
                <a:prstGeom prst="line">
                  <a:avLst/>
                </a:prstGeom>
                <a:noFill/>
                <a:ln w="793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7" name="Line 102"/>
                <p:cNvSpPr>
                  <a:spLocks noChangeShapeType="1"/>
                </p:cNvSpPr>
                <p:nvPr/>
              </p:nvSpPr>
              <p:spPr bwMode="auto">
                <a:xfrm>
                  <a:off x="1130" y="1840"/>
                  <a:ext cx="1" cy="131"/>
                </a:xfrm>
                <a:prstGeom prst="line">
                  <a:avLst/>
                </a:prstGeom>
                <a:noFill/>
                <a:ln w="793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8" name="Freeform 103"/>
                <p:cNvSpPr>
                  <a:spLocks/>
                </p:cNvSpPr>
                <p:nvPr/>
              </p:nvSpPr>
              <p:spPr bwMode="auto">
                <a:xfrm>
                  <a:off x="1040" y="1953"/>
                  <a:ext cx="105" cy="89"/>
                </a:xfrm>
                <a:custGeom>
                  <a:avLst/>
                  <a:gdLst>
                    <a:gd name="T0" fmla="*/ 76 w 211"/>
                    <a:gd name="T1" fmla="*/ 0 h 178"/>
                    <a:gd name="T2" fmla="*/ 44 w 211"/>
                    <a:gd name="T3" fmla="*/ 9 h 178"/>
                    <a:gd name="T4" fmla="*/ 15 w 211"/>
                    <a:gd name="T5" fmla="*/ 20 h 178"/>
                    <a:gd name="T6" fmla="*/ 5 w 211"/>
                    <a:gd name="T7" fmla="*/ 27 h 178"/>
                    <a:gd name="T8" fmla="*/ 0 w 211"/>
                    <a:gd name="T9" fmla="*/ 37 h 178"/>
                    <a:gd name="T10" fmla="*/ 0 w 211"/>
                    <a:gd name="T11" fmla="*/ 100 h 178"/>
                    <a:gd name="T12" fmla="*/ 5 w 211"/>
                    <a:gd name="T13" fmla="*/ 116 h 178"/>
                    <a:gd name="T14" fmla="*/ 11 w 211"/>
                    <a:gd name="T15" fmla="*/ 129 h 178"/>
                    <a:gd name="T16" fmla="*/ 20 w 211"/>
                    <a:gd name="T17" fmla="*/ 141 h 178"/>
                    <a:gd name="T18" fmla="*/ 41 w 211"/>
                    <a:gd name="T19" fmla="*/ 161 h 178"/>
                    <a:gd name="T20" fmla="*/ 68 w 211"/>
                    <a:gd name="T21" fmla="*/ 178 h 178"/>
                    <a:gd name="T22" fmla="*/ 189 w 211"/>
                    <a:gd name="T23" fmla="*/ 178 h 178"/>
                    <a:gd name="T24" fmla="*/ 211 w 211"/>
                    <a:gd name="T25" fmla="*/ 155 h 178"/>
                    <a:gd name="T26" fmla="*/ 211 w 211"/>
                    <a:gd name="T27" fmla="*/ 129 h 178"/>
                    <a:gd name="T28" fmla="*/ 211 w 211"/>
                    <a:gd name="T29" fmla="*/ 20 h 178"/>
                    <a:gd name="T30" fmla="*/ 137 w 211"/>
                    <a:gd name="T31" fmla="*/ 10 h 178"/>
                    <a:gd name="T32" fmla="*/ 106 w 211"/>
                    <a:gd name="T33" fmla="*/ 2 h 178"/>
                    <a:gd name="T34" fmla="*/ 76 w 211"/>
                    <a:gd name="T35" fmla="*/ 0 h 17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11"/>
                    <a:gd name="T55" fmla="*/ 0 h 178"/>
                    <a:gd name="T56" fmla="*/ 211 w 211"/>
                    <a:gd name="T57" fmla="*/ 178 h 17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11" h="178">
                      <a:moveTo>
                        <a:pt x="76" y="0"/>
                      </a:moveTo>
                      <a:lnTo>
                        <a:pt x="44" y="9"/>
                      </a:lnTo>
                      <a:lnTo>
                        <a:pt x="15" y="20"/>
                      </a:lnTo>
                      <a:lnTo>
                        <a:pt x="5" y="27"/>
                      </a:lnTo>
                      <a:lnTo>
                        <a:pt x="0" y="37"/>
                      </a:lnTo>
                      <a:lnTo>
                        <a:pt x="0" y="100"/>
                      </a:lnTo>
                      <a:lnTo>
                        <a:pt x="5" y="116"/>
                      </a:lnTo>
                      <a:lnTo>
                        <a:pt x="11" y="129"/>
                      </a:lnTo>
                      <a:lnTo>
                        <a:pt x="20" y="141"/>
                      </a:lnTo>
                      <a:lnTo>
                        <a:pt x="41" y="161"/>
                      </a:lnTo>
                      <a:lnTo>
                        <a:pt x="68" y="178"/>
                      </a:lnTo>
                      <a:lnTo>
                        <a:pt x="189" y="178"/>
                      </a:lnTo>
                      <a:lnTo>
                        <a:pt x="211" y="155"/>
                      </a:lnTo>
                      <a:lnTo>
                        <a:pt x="211" y="129"/>
                      </a:lnTo>
                      <a:lnTo>
                        <a:pt x="211" y="20"/>
                      </a:lnTo>
                      <a:lnTo>
                        <a:pt x="137" y="10"/>
                      </a:lnTo>
                      <a:lnTo>
                        <a:pt x="106" y="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2F5389"/>
                </a:solidFill>
                <a:ln w="8001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1299" name="Group 109"/>
                <p:cNvGrpSpPr>
                  <a:grpSpLocks/>
                </p:cNvGrpSpPr>
                <p:nvPr/>
              </p:nvGrpSpPr>
              <p:grpSpPr bwMode="auto">
                <a:xfrm>
                  <a:off x="1525" y="1685"/>
                  <a:ext cx="108" cy="61"/>
                  <a:chOff x="1525" y="1685"/>
                  <a:chExt cx="108" cy="61"/>
                </a:xfrm>
              </p:grpSpPr>
              <p:sp>
                <p:nvSpPr>
                  <p:cNvPr id="11307" name="Freeform 104"/>
                  <p:cNvSpPr>
                    <a:spLocks/>
                  </p:cNvSpPr>
                  <p:nvPr/>
                </p:nvSpPr>
                <p:spPr bwMode="auto">
                  <a:xfrm>
                    <a:off x="1525" y="1685"/>
                    <a:ext cx="45" cy="54"/>
                  </a:xfrm>
                  <a:custGeom>
                    <a:avLst/>
                    <a:gdLst>
                      <a:gd name="T0" fmla="*/ 50 w 91"/>
                      <a:gd name="T1" fmla="*/ 0 h 108"/>
                      <a:gd name="T2" fmla="*/ 91 w 91"/>
                      <a:gd name="T3" fmla="*/ 108 h 108"/>
                      <a:gd name="T4" fmla="*/ 36 w 91"/>
                      <a:gd name="T5" fmla="*/ 104 h 108"/>
                      <a:gd name="T6" fmla="*/ 13 w 91"/>
                      <a:gd name="T7" fmla="*/ 99 h 108"/>
                      <a:gd name="T8" fmla="*/ 4 w 91"/>
                      <a:gd name="T9" fmla="*/ 91 h 108"/>
                      <a:gd name="T10" fmla="*/ 0 w 91"/>
                      <a:gd name="T11" fmla="*/ 79 h 108"/>
                      <a:gd name="T12" fmla="*/ 0 w 91"/>
                      <a:gd name="T13" fmla="*/ 64 h 108"/>
                      <a:gd name="T14" fmla="*/ 5 w 91"/>
                      <a:gd name="T15" fmla="*/ 50 h 108"/>
                      <a:gd name="T16" fmla="*/ 13 w 91"/>
                      <a:gd name="T17" fmla="*/ 39 h 108"/>
                      <a:gd name="T18" fmla="*/ 29 w 91"/>
                      <a:gd name="T19" fmla="*/ 21 h 108"/>
                      <a:gd name="T20" fmla="*/ 50 w 91"/>
                      <a:gd name="T21" fmla="*/ 0 h 10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91"/>
                      <a:gd name="T34" fmla="*/ 0 h 108"/>
                      <a:gd name="T35" fmla="*/ 91 w 91"/>
                      <a:gd name="T36" fmla="*/ 108 h 10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91" h="108">
                        <a:moveTo>
                          <a:pt x="50" y="0"/>
                        </a:moveTo>
                        <a:lnTo>
                          <a:pt x="91" y="108"/>
                        </a:lnTo>
                        <a:lnTo>
                          <a:pt x="36" y="104"/>
                        </a:lnTo>
                        <a:lnTo>
                          <a:pt x="13" y="99"/>
                        </a:lnTo>
                        <a:lnTo>
                          <a:pt x="4" y="91"/>
                        </a:lnTo>
                        <a:lnTo>
                          <a:pt x="0" y="79"/>
                        </a:lnTo>
                        <a:lnTo>
                          <a:pt x="0" y="64"/>
                        </a:lnTo>
                        <a:lnTo>
                          <a:pt x="5" y="50"/>
                        </a:lnTo>
                        <a:lnTo>
                          <a:pt x="13" y="39"/>
                        </a:lnTo>
                        <a:lnTo>
                          <a:pt x="29" y="21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solidFill>
                    <a:srgbClr val="2F5389"/>
                  </a:solidFill>
                  <a:ln w="8001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11308" name="Group 108"/>
                  <p:cNvGrpSpPr>
                    <a:grpSpLocks/>
                  </p:cNvGrpSpPr>
                  <p:nvPr/>
                </p:nvGrpSpPr>
                <p:grpSpPr bwMode="auto">
                  <a:xfrm>
                    <a:off x="1540" y="1686"/>
                    <a:ext cx="93" cy="60"/>
                    <a:chOff x="1540" y="1686"/>
                    <a:chExt cx="93" cy="60"/>
                  </a:xfrm>
                </p:grpSpPr>
                <p:sp>
                  <p:nvSpPr>
                    <p:cNvPr id="11309" name="Freeform 105"/>
                    <p:cNvSpPr>
                      <a:spLocks/>
                    </p:cNvSpPr>
                    <p:nvPr/>
                  </p:nvSpPr>
                  <p:spPr bwMode="auto">
                    <a:xfrm>
                      <a:off x="1540" y="1686"/>
                      <a:ext cx="93" cy="60"/>
                    </a:xfrm>
                    <a:custGeom>
                      <a:avLst/>
                      <a:gdLst>
                        <a:gd name="T0" fmla="*/ 0 w 186"/>
                        <a:gd name="T1" fmla="*/ 29 h 121"/>
                        <a:gd name="T2" fmla="*/ 20 w 186"/>
                        <a:gd name="T3" fmla="*/ 38 h 121"/>
                        <a:gd name="T4" fmla="*/ 32 w 186"/>
                        <a:gd name="T5" fmla="*/ 36 h 121"/>
                        <a:gd name="T6" fmla="*/ 42 w 186"/>
                        <a:gd name="T7" fmla="*/ 27 h 121"/>
                        <a:gd name="T8" fmla="*/ 56 w 186"/>
                        <a:gd name="T9" fmla="*/ 12 h 121"/>
                        <a:gd name="T10" fmla="*/ 71 w 186"/>
                        <a:gd name="T11" fmla="*/ 3 h 121"/>
                        <a:gd name="T12" fmla="*/ 89 w 186"/>
                        <a:gd name="T13" fmla="*/ 0 h 121"/>
                        <a:gd name="T14" fmla="*/ 117 w 186"/>
                        <a:gd name="T15" fmla="*/ 4 h 121"/>
                        <a:gd name="T16" fmla="*/ 182 w 186"/>
                        <a:gd name="T17" fmla="*/ 15 h 121"/>
                        <a:gd name="T18" fmla="*/ 186 w 186"/>
                        <a:gd name="T19" fmla="*/ 108 h 121"/>
                        <a:gd name="T20" fmla="*/ 177 w 186"/>
                        <a:gd name="T21" fmla="*/ 117 h 121"/>
                        <a:gd name="T22" fmla="*/ 153 w 186"/>
                        <a:gd name="T23" fmla="*/ 121 h 121"/>
                        <a:gd name="T24" fmla="*/ 52 w 186"/>
                        <a:gd name="T25" fmla="*/ 104 h 121"/>
                        <a:gd name="T26" fmla="*/ 39 w 186"/>
                        <a:gd name="T27" fmla="*/ 91 h 121"/>
                        <a:gd name="T28" fmla="*/ 0 w 186"/>
                        <a:gd name="T29" fmla="*/ 29 h 121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186"/>
                        <a:gd name="T46" fmla="*/ 0 h 121"/>
                        <a:gd name="T47" fmla="*/ 186 w 186"/>
                        <a:gd name="T48" fmla="*/ 121 h 121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186" h="121">
                          <a:moveTo>
                            <a:pt x="0" y="29"/>
                          </a:moveTo>
                          <a:lnTo>
                            <a:pt x="20" y="38"/>
                          </a:lnTo>
                          <a:lnTo>
                            <a:pt x="32" y="36"/>
                          </a:lnTo>
                          <a:lnTo>
                            <a:pt x="42" y="27"/>
                          </a:lnTo>
                          <a:lnTo>
                            <a:pt x="56" y="12"/>
                          </a:lnTo>
                          <a:lnTo>
                            <a:pt x="71" y="3"/>
                          </a:lnTo>
                          <a:lnTo>
                            <a:pt x="89" y="0"/>
                          </a:lnTo>
                          <a:lnTo>
                            <a:pt x="117" y="4"/>
                          </a:lnTo>
                          <a:lnTo>
                            <a:pt x="182" y="15"/>
                          </a:lnTo>
                          <a:lnTo>
                            <a:pt x="186" y="108"/>
                          </a:lnTo>
                          <a:lnTo>
                            <a:pt x="177" y="117"/>
                          </a:lnTo>
                          <a:lnTo>
                            <a:pt x="153" y="121"/>
                          </a:lnTo>
                          <a:lnTo>
                            <a:pt x="52" y="104"/>
                          </a:lnTo>
                          <a:lnTo>
                            <a:pt x="39" y="91"/>
                          </a:lnTo>
                          <a:lnTo>
                            <a:pt x="0" y="29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310" name="Freeform 106"/>
                    <p:cNvSpPr>
                      <a:spLocks/>
                    </p:cNvSpPr>
                    <p:nvPr/>
                  </p:nvSpPr>
                  <p:spPr bwMode="auto">
                    <a:xfrm>
                      <a:off x="1541" y="1700"/>
                      <a:ext cx="91" cy="46"/>
                    </a:xfrm>
                    <a:custGeom>
                      <a:avLst/>
                      <a:gdLst>
                        <a:gd name="T0" fmla="*/ 0 w 182"/>
                        <a:gd name="T1" fmla="*/ 0 h 92"/>
                        <a:gd name="T2" fmla="*/ 16 w 182"/>
                        <a:gd name="T3" fmla="*/ 10 h 92"/>
                        <a:gd name="T4" fmla="*/ 29 w 182"/>
                        <a:gd name="T5" fmla="*/ 8 h 92"/>
                        <a:gd name="T6" fmla="*/ 37 w 182"/>
                        <a:gd name="T7" fmla="*/ 3 h 92"/>
                        <a:gd name="T8" fmla="*/ 47 w 182"/>
                        <a:gd name="T9" fmla="*/ 12 h 92"/>
                        <a:gd name="T10" fmla="*/ 77 w 182"/>
                        <a:gd name="T11" fmla="*/ 19 h 92"/>
                        <a:gd name="T12" fmla="*/ 95 w 182"/>
                        <a:gd name="T13" fmla="*/ 24 h 92"/>
                        <a:gd name="T14" fmla="*/ 119 w 182"/>
                        <a:gd name="T15" fmla="*/ 20 h 92"/>
                        <a:gd name="T16" fmla="*/ 136 w 182"/>
                        <a:gd name="T17" fmla="*/ 28 h 92"/>
                        <a:gd name="T18" fmla="*/ 182 w 182"/>
                        <a:gd name="T19" fmla="*/ 79 h 92"/>
                        <a:gd name="T20" fmla="*/ 173 w 182"/>
                        <a:gd name="T21" fmla="*/ 88 h 92"/>
                        <a:gd name="T22" fmla="*/ 149 w 182"/>
                        <a:gd name="T23" fmla="*/ 92 h 92"/>
                        <a:gd name="T24" fmla="*/ 48 w 182"/>
                        <a:gd name="T25" fmla="*/ 75 h 92"/>
                        <a:gd name="T26" fmla="*/ 35 w 182"/>
                        <a:gd name="T27" fmla="*/ 59 h 92"/>
                        <a:gd name="T28" fmla="*/ 0 w 182"/>
                        <a:gd name="T29" fmla="*/ 0 h 92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182"/>
                        <a:gd name="T46" fmla="*/ 0 h 92"/>
                        <a:gd name="T47" fmla="*/ 182 w 182"/>
                        <a:gd name="T48" fmla="*/ 92 h 92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182" h="92">
                          <a:moveTo>
                            <a:pt x="0" y="0"/>
                          </a:moveTo>
                          <a:lnTo>
                            <a:pt x="16" y="10"/>
                          </a:lnTo>
                          <a:lnTo>
                            <a:pt x="29" y="8"/>
                          </a:lnTo>
                          <a:lnTo>
                            <a:pt x="37" y="3"/>
                          </a:lnTo>
                          <a:lnTo>
                            <a:pt x="47" y="12"/>
                          </a:lnTo>
                          <a:lnTo>
                            <a:pt x="77" y="19"/>
                          </a:lnTo>
                          <a:lnTo>
                            <a:pt x="95" y="24"/>
                          </a:lnTo>
                          <a:lnTo>
                            <a:pt x="119" y="20"/>
                          </a:lnTo>
                          <a:lnTo>
                            <a:pt x="136" y="28"/>
                          </a:lnTo>
                          <a:lnTo>
                            <a:pt x="182" y="79"/>
                          </a:lnTo>
                          <a:lnTo>
                            <a:pt x="173" y="88"/>
                          </a:lnTo>
                          <a:lnTo>
                            <a:pt x="149" y="92"/>
                          </a:lnTo>
                          <a:lnTo>
                            <a:pt x="48" y="75"/>
                          </a:lnTo>
                          <a:lnTo>
                            <a:pt x="35" y="5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2F5389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311" name="Freeform 107"/>
                    <p:cNvSpPr>
                      <a:spLocks/>
                    </p:cNvSpPr>
                    <p:nvPr/>
                  </p:nvSpPr>
                  <p:spPr bwMode="auto">
                    <a:xfrm>
                      <a:off x="1608" y="1694"/>
                      <a:ext cx="25" cy="52"/>
                    </a:xfrm>
                    <a:custGeom>
                      <a:avLst/>
                      <a:gdLst>
                        <a:gd name="T0" fmla="*/ 46 w 50"/>
                        <a:gd name="T1" fmla="*/ 0 h 104"/>
                        <a:gd name="T2" fmla="*/ 26 w 50"/>
                        <a:gd name="T3" fmla="*/ 17 h 104"/>
                        <a:gd name="T4" fmla="*/ 10 w 50"/>
                        <a:gd name="T5" fmla="*/ 32 h 104"/>
                        <a:gd name="T6" fmla="*/ 2 w 50"/>
                        <a:gd name="T7" fmla="*/ 47 h 104"/>
                        <a:gd name="T8" fmla="*/ 0 w 50"/>
                        <a:gd name="T9" fmla="*/ 60 h 104"/>
                        <a:gd name="T10" fmla="*/ 0 w 50"/>
                        <a:gd name="T11" fmla="*/ 73 h 104"/>
                        <a:gd name="T12" fmla="*/ 10 w 50"/>
                        <a:gd name="T13" fmla="*/ 85 h 104"/>
                        <a:gd name="T14" fmla="*/ 37 w 50"/>
                        <a:gd name="T15" fmla="*/ 104 h 104"/>
                        <a:gd name="T16" fmla="*/ 50 w 50"/>
                        <a:gd name="T17" fmla="*/ 89 h 104"/>
                        <a:gd name="T18" fmla="*/ 46 w 50"/>
                        <a:gd name="T19" fmla="*/ 0 h 104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50"/>
                        <a:gd name="T31" fmla="*/ 0 h 104"/>
                        <a:gd name="T32" fmla="*/ 50 w 50"/>
                        <a:gd name="T33" fmla="*/ 104 h 104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50" h="104">
                          <a:moveTo>
                            <a:pt x="46" y="0"/>
                          </a:moveTo>
                          <a:lnTo>
                            <a:pt x="26" y="17"/>
                          </a:lnTo>
                          <a:lnTo>
                            <a:pt x="10" y="32"/>
                          </a:lnTo>
                          <a:lnTo>
                            <a:pt x="2" y="47"/>
                          </a:lnTo>
                          <a:lnTo>
                            <a:pt x="0" y="60"/>
                          </a:lnTo>
                          <a:lnTo>
                            <a:pt x="0" y="73"/>
                          </a:lnTo>
                          <a:lnTo>
                            <a:pt x="10" y="85"/>
                          </a:lnTo>
                          <a:lnTo>
                            <a:pt x="37" y="104"/>
                          </a:lnTo>
                          <a:lnTo>
                            <a:pt x="50" y="89"/>
                          </a:lnTo>
                          <a:lnTo>
                            <a:pt x="46" y="0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11300" name="Group 116"/>
                <p:cNvGrpSpPr>
                  <a:grpSpLocks/>
                </p:cNvGrpSpPr>
                <p:nvPr/>
              </p:nvGrpSpPr>
              <p:grpSpPr bwMode="auto">
                <a:xfrm>
                  <a:off x="798" y="1834"/>
                  <a:ext cx="322" cy="112"/>
                  <a:chOff x="798" y="1834"/>
                  <a:chExt cx="322" cy="112"/>
                </a:xfrm>
              </p:grpSpPr>
              <p:sp>
                <p:nvSpPr>
                  <p:cNvPr id="11301" name="Freeform 110"/>
                  <p:cNvSpPr>
                    <a:spLocks/>
                  </p:cNvSpPr>
                  <p:nvPr/>
                </p:nvSpPr>
                <p:spPr bwMode="auto">
                  <a:xfrm>
                    <a:off x="1020" y="1847"/>
                    <a:ext cx="77" cy="59"/>
                  </a:xfrm>
                  <a:custGeom>
                    <a:avLst/>
                    <a:gdLst>
                      <a:gd name="T0" fmla="*/ 4 w 154"/>
                      <a:gd name="T1" fmla="*/ 0 h 118"/>
                      <a:gd name="T2" fmla="*/ 78 w 154"/>
                      <a:gd name="T3" fmla="*/ 3 h 118"/>
                      <a:gd name="T4" fmla="*/ 154 w 154"/>
                      <a:gd name="T5" fmla="*/ 3 h 118"/>
                      <a:gd name="T6" fmla="*/ 149 w 154"/>
                      <a:gd name="T7" fmla="*/ 118 h 118"/>
                      <a:gd name="T8" fmla="*/ 67 w 154"/>
                      <a:gd name="T9" fmla="*/ 117 h 118"/>
                      <a:gd name="T10" fmla="*/ 0 w 154"/>
                      <a:gd name="T11" fmla="*/ 113 h 118"/>
                      <a:gd name="T12" fmla="*/ 4 w 154"/>
                      <a:gd name="T13" fmla="*/ 0 h 11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54"/>
                      <a:gd name="T22" fmla="*/ 0 h 118"/>
                      <a:gd name="T23" fmla="*/ 154 w 154"/>
                      <a:gd name="T24" fmla="*/ 118 h 11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54" h="118">
                        <a:moveTo>
                          <a:pt x="4" y="0"/>
                        </a:moveTo>
                        <a:lnTo>
                          <a:pt x="78" y="3"/>
                        </a:lnTo>
                        <a:lnTo>
                          <a:pt x="154" y="3"/>
                        </a:lnTo>
                        <a:lnTo>
                          <a:pt x="149" y="118"/>
                        </a:lnTo>
                        <a:lnTo>
                          <a:pt x="67" y="117"/>
                        </a:lnTo>
                        <a:lnTo>
                          <a:pt x="0" y="113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DFDFDF"/>
                  </a:solidFill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02" name="Freeform 111"/>
                  <p:cNvSpPr>
                    <a:spLocks/>
                  </p:cNvSpPr>
                  <p:nvPr/>
                </p:nvSpPr>
                <p:spPr bwMode="auto">
                  <a:xfrm>
                    <a:off x="1098" y="1848"/>
                    <a:ext cx="22" cy="58"/>
                  </a:xfrm>
                  <a:custGeom>
                    <a:avLst/>
                    <a:gdLst>
                      <a:gd name="T0" fmla="*/ 6 w 45"/>
                      <a:gd name="T1" fmla="*/ 0 h 115"/>
                      <a:gd name="T2" fmla="*/ 0 w 45"/>
                      <a:gd name="T3" fmla="*/ 115 h 115"/>
                      <a:gd name="T4" fmla="*/ 45 w 45"/>
                      <a:gd name="T5" fmla="*/ 115 h 115"/>
                      <a:gd name="T6" fmla="*/ 45 w 45"/>
                      <a:gd name="T7" fmla="*/ 0 h 115"/>
                      <a:gd name="T8" fmla="*/ 6 w 45"/>
                      <a:gd name="T9" fmla="*/ 0 h 1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5"/>
                      <a:gd name="T16" fmla="*/ 0 h 115"/>
                      <a:gd name="T17" fmla="*/ 45 w 45"/>
                      <a:gd name="T18" fmla="*/ 115 h 1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5" h="115">
                        <a:moveTo>
                          <a:pt x="6" y="0"/>
                        </a:moveTo>
                        <a:lnTo>
                          <a:pt x="0" y="115"/>
                        </a:lnTo>
                        <a:lnTo>
                          <a:pt x="45" y="115"/>
                        </a:lnTo>
                        <a:lnTo>
                          <a:pt x="45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DFDFDF"/>
                  </a:solidFill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03" name="Freeform 112"/>
                  <p:cNvSpPr>
                    <a:spLocks/>
                  </p:cNvSpPr>
                  <p:nvPr/>
                </p:nvSpPr>
                <p:spPr bwMode="auto">
                  <a:xfrm>
                    <a:off x="1019" y="1919"/>
                    <a:ext cx="68" cy="27"/>
                  </a:xfrm>
                  <a:custGeom>
                    <a:avLst/>
                    <a:gdLst>
                      <a:gd name="T0" fmla="*/ 0 w 137"/>
                      <a:gd name="T1" fmla="*/ 0 h 55"/>
                      <a:gd name="T2" fmla="*/ 71 w 137"/>
                      <a:gd name="T3" fmla="*/ 5 h 55"/>
                      <a:gd name="T4" fmla="*/ 137 w 137"/>
                      <a:gd name="T5" fmla="*/ 5 h 55"/>
                      <a:gd name="T6" fmla="*/ 128 w 137"/>
                      <a:gd name="T7" fmla="*/ 55 h 55"/>
                      <a:gd name="T8" fmla="*/ 98 w 137"/>
                      <a:gd name="T9" fmla="*/ 55 h 55"/>
                      <a:gd name="T10" fmla="*/ 58 w 137"/>
                      <a:gd name="T11" fmla="*/ 54 h 55"/>
                      <a:gd name="T12" fmla="*/ 0 w 137"/>
                      <a:gd name="T13" fmla="*/ 49 h 55"/>
                      <a:gd name="T14" fmla="*/ 0 w 137"/>
                      <a:gd name="T15" fmla="*/ 0 h 55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37"/>
                      <a:gd name="T25" fmla="*/ 0 h 55"/>
                      <a:gd name="T26" fmla="*/ 137 w 137"/>
                      <a:gd name="T27" fmla="*/ 55 h 55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37" h="55">
                        <a:moveTo>
                          <a:pt x="0" y="0"/>
                        </a:moveTo>
                        <a:lnTo>
                          <a:pt x="71" y="5"/>
                        </a:lnTo>
                        <a:lnTo>
                          <a:pt x="137" y="5"/>
                        </a:lnTo>
                        <a:lnTo>
                          <a:pt x="128" y="55"/>
                        </a:lnTo>
                        <a:lnTo>
                          <a:pt x="98" y="55"/>
                        </a:lnTo>
                        <a:lnTo>
                          <a:pt x="58" y="54"/>
                        </a:lnTo>
                        <a:lnTo>
                          <a:pt x="0" y="4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FDFDF"/>
                  </a:solidFill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04" name="Freeform 113"/>
                  <p:cNvSpPr>
                    <a:spLocks/>
                  </p:cNvSpPr>
                  <p:nvPr/>
                </p:nvSpPr>
                <p:spPr bwMode="auto">
                  <a:xfrm>
                    <a:off x="1085" y="1921"/>
                    <a:ext cx="35" cy="25"/>
                  </a:xfrm>
                  <a:custGeom>
                    <a:avLst/>
                    <a:gdLst>
                      <a:gd name="T0" fmla="*/ 10 w 68"/>
                      <a:gd name="T1" fmla="*/ 0 h 50"/>
                      <a:gd name="T2" fmla="*/ 0 w 68"/>
                      <a:gd name="T3" fmla="*/ 50 h 50"/>
                      <a:gd name="T4" fmla="*/ 68 w 68"/>
                      <a:gd name="T5" fmla="*/ 50 h 50"/>
                      <a:gd name="T6" fmla="*/ 68 w 68"/>
                      <a:gd name="T7" fmla="*/ 0 h 50"/>
                      <a:gd name="T8" fmla="*/ 10 w 68"/>
                      <a:gd name="T9" fmla="*/ 0 h 5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8"/>
                      <a:gd name="T16" fmla="*/ 0 h 50"/>
                      <a:gd name="T17" fmla="*/ 68 w 68"/>
                      <a:gd name="T18" fmla="*/ 50 h 5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8" h="50">
                        <a:moveTo>
                          <a:pt x="10" y="0"/>
                        </a:moveTo>
                        <a:lnTo>
                          <a:pt x="0" y="50"/>
                        </a:lnTo>
                        <a:lnTo>
                          <a:pt x="68" y="50"/>
                        </a:lnTo>
                        <a:lnTo>
                          <a:pt x="68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DFDFDF"/>
                  </a:solidFill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05" name="Freeform 114"/>
                  <p:cNvSpPr>
                    <a:spLocks/>
                  </p:cNvSpPr>
                  <p:nvPr/>
                </p:nvSpPr>
                <p:spPr bwMode="auto">
                  <a:xfrm>
                    <a:off x="803" y="1834"/>
                    <a:ext cx="24" cy="57"/>
                  </a:xfrm>
                  <a:custGeom>
                    <a:avLst/>
                    <a:gdLst>
                      <a:gd name="T0" fmla="*/ 17 w 46"/>
                      <a:gd name="T1" fmla="*/ 0 h 114"/>
                      <a:gd name="T2" fmla="*/ 0 w 46"/>
                      <a:gd name="T3" fmla="*/ 113 h 114"/>
                      <a:gd name="T4" fmla="*/ 34 w 46"/>
                      <a:gd name="T5" fmla="*/ 114 h 114"/>
                      <a:gd name="T6" fmla="*/ 46 w 46"/>
                      <a:gd name="T7" fmla="*/ 0 h 114"/>
                      <a:gd name="T8" fmla="*/ 17 w 46"/>
                      <a:gd name="T9" fmla="*/ 0 h 1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"/>
                      <a:gd name="T16" fmla="*/ 0 h 114"/>
                      <a:gd name="T17" fmla="*/ 46 w 46"/>
                      <a:gd name="T18" fmla="*/ 114 h 1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" h="114">
                        <a:moveTo>
                          <a:pt x="17" y="0"/>
                        </a:moveTo>
                        <a:lnTo>
                          <a:pt x="0" y="113"/>
                        </a:lnTo>
                        <a:lnTo>
                          <a:pt x="34" y="114"/>
                        </a:lnTo>
                        <a:lnTo>
                          <a:pt x="46" y="0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DFDFDF"/>
                  </a:solidFill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06" name="Freeform 115"/>
                  <p:cNvSpPr>
                    <a:spLocks/>
                  </p:cNvSpPr>
                  <p:nvPr/>
                </p:nvSpPr>
                <p:spPr bwMode="auto">
                  <a:xfrm>
                    <a:off x="798" y="1903"/>
                    <a:ext cx="21" cy="22"/>
                  </a:xfrm>
                  <a:custGeom>
                    <a:avLst/>
                    <a:gdLst>
                      <a:gd name="T0" fmla="*/ 41 w 41"/>
                      <a:gd name="T1" fmla="*/ 0 h 45"/>
                      <a:gd name="T2" fmla="*/ 36 w 41"/>
                      <a:gd name="T3" fmla="*/ 45 h 45"/>
                      <a:gd name="T4" fmla="*/ 0 w 41"/>
                      <a:gd name="T5" fmla="*/ 44 h 45"/>
                      <a:gd name="T6" fmla="*/ 8 w 41"/>
                      <a:gd name="T7" fmla="*/ 0 h 45"/>
                      <a:gd name="T8" fmla="*/ 41 w 41"/>
                      <a:gd name="T9" fmla="*/ 0 h 4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1"/>
                      <a:gd name="T16" fmla="*/ 0 h 45"/>
                      <a:gd name="T17" fmla="*/ 41 w 41"/>
                      <a:gd name="T18" fmla="*/ 45 h 4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1" h="45">
                        <a:moveTo>
                          <a:pt x="41" y="0"/>
                        </a:moveTo>
                        <a:lnTo>
                          <a:pt x="36" y="45"/>
                        </a:lnTo>
                        <a:lnTo>
                          <a:pt x="0" y="44"/>
                        </a:lnTo>
                        <a:lnTo>
                          <a:pt x="8" y="0"/>
                        </a:lnTo>
                        <a:lnTo>
                          <a:pt x="41" y="0"/>
                        </a:lnTo>
                        <a:close/>
                      </a:path>
                    </a:pathLst>
                  </a:custGeom>
                  <a:solidFill>
                    <a:srgbClr val="DFDFDF"/>
                  </a:solidFill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2555</TotalTime>
  <Words>207</Words>
  <Application>Microsoft Office PowerPoint</Application>
  <PresentationFormat>On-screen Show (4:3)</PresentationFormat>
  <Paragraphs>90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1_EX06PP_template</vt:lpstr>
      <vt:lpstr>QAD 2010 Template</vt:lpstr>
      <vt:lpstr>Clip</vt:lpstr>
      <vt:lpstr>Business Considerations</vt:lpstr>
      <vt:lpstr>Business Considerations</vt:lpstr>
      <vt:lpstr>Domains</vt:lpstr>
      <vt:lpstr>Entities</vt:lpstr>
      <vt:lpstr>Standard or Average Costing</vt:lpstr>
      <vt:lpstr>Number of Sites and Locations</vt:lpstr>
      <vt:lpstr>Cycle Count and Physical Inventory</vt:lpstr>
      <vt:lpstr>Inspect Received Materials</vt:lpstr>
      <vt:lpstr>Lot and Serial Numbers</vt:lpstr>
      <vt:lpstr>Warehousing</vt:lpstr>
      <vt:lpstr>Regulatory Attributes Module</vt:lpstr>
      <vt:lpstr>Receipts</vt:lpstr>
      <vt:lpstr>Review</vt:lpstr>
      <vt:lpstr>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mdf</cp:lastModifiedBy>
  <cp:revision>63</cp:revision>
  <dcterms:created xsi:type="dcterms:W3CDTF">2000-12-07T01:41:33Z</dcterms:created>
  <dcterms:modified xsi:type="dcterms:W3CDTF">2011-02-09T23:21:25Z</dcterms:modified>
</cp:coreProperties>
</file>