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  <p:sldMasterId id="2147483705" r:id="rId2"/>
  </p:sldMasterIdLst>
  <p:notesMasterIdLst>
    <p:notesMasterId r:id="rId67"/>
  </p:notesMasterIdLst>
  <p:handoutMasterIdLst>
    <p:handoutMasterId r:id="rId68"/>
  </p:handoutMasterIdLst>
  <p:sldIdLst>
    <p:sldId id="361" r:id="rId3"/>
    <p:sldId id="303" r:id="rId4"/>
    <p:sldId id="377" r:id="rId5"/>
    <p:sldId id="371" r:id="rId6"/>
    <p:sldId id="305" r:id="rId7"/>
    <p:sldId id="308" r:id="rId8"/>
    <p:sldId id="311" r:id="rId9"/>
    <p:sldId id="310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20" r:id="rId18"/>
    <p:sldId id="319" r:id="rId19"/>
    <p:sldId id="331" r:id="rId20"/>
    <p:sldId id="321" r:id="rId21"/>
    <p:sldId id="322" r:id="rId22"/>
    <p:sldId id="332" r:id="rId23"/>
    <p:sldId id="325" r:id="rId24"/>
    <p:sldId id="378" r:id="rId25"/>
    <p:sldId id="385" r:id="rId26"/>
    <p:sldId id="386" r:id="rId27"/>
    <p:sldId id="357" r:id="rId28"/>
    <p:sldId id="358" r:id="rId29"/>
    <p:sldId id="356" r:id="rId30"/>
    <p:sldId id="326" r:id="rId31"/>
    <p:sldId id="364" r:id="rId32"/>
    <p:sldId id="359" r:id="rId33"/>
    <p:sldId id="329" r:id="rId34"/>
    <p:sldId id="372" r:id="rId35"/>
    <p:sldId id="333" r:id="rId36"/>
    <p:sldId id="334" r:id="rId37"/>
    <p:sldId id="387" r:id="rId38"/>
    <p:sldId id="379" r:id="rId39"/>
    <p:sldId id="380" r:id="rId40"/>
    <p:sldId id="335" r:id="rId41"/>
    <p:sldId id="336" r:id="rId42"/>
    <p:sldId id="365" r:id="rId43"/>
    <p:sldId id="337" r:id="rId44"/>
    <p:sldId id="384" r:id="rId45"/>
    <p:sldId id="338" r:id="rId46"/>
    <p:sldId id="366" r:id="rId47"/>
    <p:sldId id="381" r:id="rId48"/>
    <p:sldId id="340" r:id="rId49"/>
    <p:sldId id="367" r:id="rId50"/>
    <p:sldId id="341" r:id="rId51"/>
    <p:sldId id="342" r:id="rId52"/>
    <p:sldId id="343" r:id="rId53"/>
    <p:sldId id="344" r:id="rId54"/>
    <p:sldId id="368" r:id="rId55"/>
    <p:sldId id="345" r:id="rId56"/>
    <p:sldId id="346" r:id="rId57"/>
    <p:sldId id="369" r:id="rId58"/>
    <p:sldId id="360" r:id="rId59"/>
    <p:sldId id="362" r:id="rId60"/>
    <p:sldId id="348" r:id="rId61"/>
    <p:sldId id="370" r:id="rId62"/>
    <p:sldId id="350" r:id="rId63"/>
    <p:sldId id="351" r:id="rId64"/>
    <p:sldId id="355" r:id="rId65"/>
    <p:sldId id="363" r:id="rId66"/>
  </p:sldIdLst>
  <p:sldSz cx="9144000" cy="6858000" type="screen4x3"/>
  <p:notesSz cx="6991350" cy="9282113"/>
  <p:custDataLst>
    <p:tags r:id="rId69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F0F4FA"/>
    <a:srgbClr val="D7E2F1"/>
    <a:srgbClr val="AFC4E3"/>
    <a:srgbClr val="8DABD7"/>
    <a:srgbClr val="82A3D4"/>
    <a:srgbClr val="7398C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>
        <p:scale>
          <a:sx n="80" d="100"/>
          <a:sy n="80" d="100"/>
        </p:scale>
        <p:origin x="-768" y="-540"/>
      </p:cViewPr>
      <p:guideLst>
        <p:guide orient="horz" pos="2154"/>
        <p:guide orient="horz" pos="302"/>
        <p:guide pos="141"/>
        <p:guide pos="5660"/>
        <p:guide pos="2856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-1380" y="-8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51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51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fld id="{F2A5BC23-5850-446F-B95B-88829317C65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37088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fld id="{6F30700F-B87B-4034-AD4C-3AEBB9811AE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0AEFBE-C06F-47EA-A52E-20944506D281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6C772-A6AF-4338-82CF-43EE69B4F1B3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885600-B9BC-4275-A798-01A378649BBA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F923A4-6436-4FED-8230-00F03B1DFE7E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AB3EEB-9451-4497-B737-1EEC05712450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4E90DE-16D5-4358-87E6-A7F6DFC0B29C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FD8349-2AA0-4F63-A199-D1BB057FCF98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DF06DC-C80B-4B30-AD9A-ED78CCDBD4DA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9994F5-A51C-4FCD-A5B3-ED683CEDA7FA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E247A1-23DD-45E0-97F9-240BB9BE7426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AB0507-58B4-4EEF-BFA4-2654A3A910B6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8AA7E8-D736-4083-AC79-F5B2214D0239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93AC91-6C7F-4659-BD23-A74E18F944C8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A74C46-DA24-4FAA-8A50-32BE1E2B2FC9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4B645E-4807-4647-8013-11EDD96150DF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9EC4B7-013C-4482-9F72-32ED89557F60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E6CBBF-569A-4E11-9120-F80B7161B29C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9370F-3805-47CC-A011-CE8040A309BA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0564FC-3700-4C33-B9FE-276A62FD91A2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3CF56F-683C-4A26-AA40-9AB4C59867D1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B3799E-EC17-4BC6-956D-45C616C8C79B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BFB096-C8FB-4F17-8022-387959D13613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961492-ACC5-4BD7-AEB6-F87D89C5F345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5C2877-5637-4628-BB8A-5EC4D40CFC75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EF4F48-4EA9-43C3-B69F-25AFB46F600F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E9E6D2-827F-4343-A293-15FA6D535138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8A913A-63A5-4039-A145-C0841B6240E5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1C19B8-9FCF-48D7-BE48-6F8B0D48EF57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E8BD0C-5136-4280-9DAC-59D7A9023FD6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EE6105-F1C8-45FD-9880-69E2634AD836}" type="slidenum">
              <a:rPr lang="en-US" altLang="zh-CN"/>
              <a:pPr/>
              <a:t>36</a:t>
            </a:fld>
            <a:endParaRPr lang="en-US" altLang="zh-CN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C23293-8F55-4F43-9993-C884C31E7FB9}" type="slidenum">
              <a:rPr lang="en-US" altLang="zh-CN"/>
              <a:pPr/>
              <a:t>37</a:t>
            </a:fld>
            <a:endParaRPr lang="en-US" altLang="zh-CN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A8B118-5DF5-46F3-B563-F5DA6BFA79D2}" type="slidenum">
              <a:rPr lang="en-US" altLang="zh-CN"/>
              <a:pPr/>
              <a:t>38</a:t>
            </a:fld>
            <a:endParaRPr lang="en-US" altLang="zh-CN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9B6B4D-9A87-44B1-8C9F-9F2A87D72F0B}" type="slidenum">
              <a:rPr lang="en-US" altLang="zh-CN"/>
              <a:pPr/>
              <a:t>39</a:t>
            </a:fld>
            <a:endParaRPr lang="en-US" altLang="zh-CN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6F71E5-D6EE-438B-9242-91F90E192E55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E7730F-2E30-47FC-AB39-947A2811D0B9}" type="slidenum">
              <a:rPr lang="en-US" altLang="zh-CN"/>
              <a:pPr/>
              <a:t>40</a:t>
            </a:fld>
            <a:endParaRPr lang="en-US" altLang="zh-CN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21966E-B7B6-4B57-AC64-71A914A8BB7E}" type="slidenum">
              <a:rPr lang="en-US" altLang="zh-CN"/>
              <a:pPr/>
              <a:t>41</a:t>
            </a:fld>
            <a:endParaRPr lang="en-US" altLang="zh-CN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DBF0D9-94EC-464B-A324-4A03A113AC9C}" type="slidenum">
              <a:rPr lang="en-US" altLang="zh-CN"/>
              <a:pPr/>
              <a:t>42</a:t>
            </a:fld>
            <a:endParaRPr lang="en-US" altLang="zh-CN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F3F25E-1A98-4173-9760-1B573B1AA6CF}" type="slidenum">
              <a:rPr lang="en-US" altLang="zh-CN"/>
              <a:pPr/>
              <a:t>43</a:t>
            </a:fld>
            <a:endParaRPr lang="en-US" altLang="zh-CN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74CC77-7836-4825-A79B-64CEF1E0BB62}" type="slidenum">
              <a:rPr lang="en-US" altLang="zh-CN"/>
              <a:pPr/>
              <a:t>44</a:t>
            </a:fld>
            <a:endParaRPr lang="en-US" altLang="zh-CN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291812-1D89-4910-BD9F-1B847EB0BAAB}" type="slidenum">
              <a:rPr lang="en-US" altLang="zh-CN"/>
              <a:pPr/>
              <a:t>45</a:t>
            </a:fld>
            <a:endParaRPr lang="en-US" altLang="zh-CN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A56023-D3FA-4306-A595-58ABB6C4BE0A}" type="slidenum">
              <a:rPr lang="en-US" altLang="zh-CN"/>
              <a:pPr/>
              <a:t>46</a:t>
            </a:fld>
            <a:endParaRPr lang="en-US" altLang="zh-CN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167A90-CCD6-4676-9AE2-ED3C7D8C684A}" type="slidenum">
              <a:rPr lang="en-US" altLang="zh-CN"/>
              <a:pPr/>
              <a:t>47</a:t>
            </a:fld>
            <a:endParaRPr lang="en-US" altLang="zh-CN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BCEF12-7FC5-4822-977D-112266AA5EAA}" type="slidenum">
              <a:rPr lang="en-US" altLang="zh-CN"/>
              <a:pPr/>
              <a:t>48</a:t>
            </a:fld>
            <a:endParaRPr lang="en-US" altLang="zh-CN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DE97F5-9A5A-492B-82CD-646921245D19}" type="slidenum">
              <a:rPr lang="en-US" altLang="zh-CN"/>
              <a:pPr/>
              <a:t>49</a:t>
            </a:fld>
            <a:endParaRPr lang="en-US" altLang="zh-CN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355D10-C8C7-4DDC-B20F-9C77FE03DBE8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165DF4-316C-4F46-B687-D4E14654ACBC}" type="slidenum">
              <a:rPr lang="en-US" altLang="zh-CN"/>
              <a:pPr/>
              <a:t>50</a:t>
            </a:fld>
            <a:endParaRPr lang="en-US" altLang="zh-CN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94BBD9-3678-4DC7-B7CF-FC5CB82738F6}" type="slidenum">
              <a:rPr lang="en-US" altLang="zh-CN"/>
              <a:pPr/>
              <a:t>51</a:t>
            </a:fld>
            <a:endParaRPr lang="en-US" altLang="zh-CN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903D9D-BC49-4B70-A3BB-ED727F62275B}" type="slidenum">
              <a:rPr lang="en-US" altLang="zh-CN"/>
              <a:pPr/>
              <a:t>52</a:t>
            </a:fld>
            <a:endParaRPr lang="en-US" altLang="zh-CN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066EB2-E48E-4D97-9DDA-A76A3899E054}" type="slidenum">
              <a:rPr lang="en-US" altLang="zh-CN"/>
              <a:pPr/>
              <a:t>53</a:t>
            </a:fld>
            <a:endParaRPr lang="en-US" altLang="zh-CN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183873-01B2-467B-8B6C-E85FC6F2E12B}" type="slidenum">
              <a:rPr lang="en-US" altLang="zh-CN"/>
              <a:pPr/>
              <a:t>54</a:t>
            </a:fld>
            <a:endParaRPr lang="en-US" altLang="zh-CN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0C3AAB-24FE-4B09-898A-F89B9B2765DD}" type="slidenum">
              <a:rPr lang="en-US" altLang="zh-CN"/>
              <a:pPr/>
              <a:t>55</a:t>
            </a:fld>
            <a:endParaRPr lang="en-US" altLang="zh-CN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A34C64-D88B-4571-991E-258618E85108}" type="slidenum">
              <a:rPr lang="en-US" altLang="zh-CN"/>
              <a:pPr/>
              <a:t>56</a:t>
            </a:fld>
            <a:endParaRPr lang="en-US" altLang="zh-CN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DC1277-27FF-4789-B9C3-1870875BBE7C}" type="slidenum">
              <a:rPr lang="en-US" altLang="zh-CN"/>
              <a:pPr/>
              <a:t>57</a:t>
            </a:fld>
            <a:endParaRPr lang="en-US" altLang="zh-CN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86A79B-DE28-4B47-9257-5EBB308FD0D4}" type="slidenum">
              <a:rPr lang="en-US" altLang="zh-CN"/>
              <a:pPr/>
              <a:t>58</a:t>
            </a:fld>
            <a:endParaRPr lang="en-US" altLang="zh-CN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AEFFBE-621F-4AE0-83D5-B6B177B6C819}" type="slidenum">
              <a:rPr lang="en-US" altLang="zh-CN"/>
              <a:pPr/>
              <a:t>59</a:t>
            </a:fld>
            <a:endParaRPr lang="en-US" altLang="zh-CN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9D536B-B1B1-4FD1-84DC-C0905FF36790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9F45EC-9A4B-4643-AF39-11CC34EB34C1}" type="slidenum">
              <a:rPr lang="en-US" altLang="zh-CN"/>
              <a:pPr/>
              <a:t>60</a:t>
            </a:fld>
            <a:endParaRPr lang="en-US" altLang="zh-CN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5D112E-6B09-4714-B8FA-44CF39B7442C}" type="slidenum">
              <a:rPr lang="en-US" altLang="zh-CN"/>
              <a:pPr/>
              <a:t>61</a:t>
            </a:fld>
            <a:endParaRPr lang="en-US" altLang="zh-CN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BDF046-6D25-4E37-8F78-83274F091203}" type="slidenum">
              <a:rPr lang="en-US" altLang="zh-CN"/>
              <a:pPr/>
              <a:t>62</a:t>
            </a:fld>
            <a:endParaRPr lang="en-US" altLang="zh-CN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966776-928E-47A6-A111-DECB6A9CA3C1}" type="slidenum">
              <a:rPr lang="en-US" altLang="zh-CN"/>
              <a:pPr/>
              <a:t>63</a:t>
            </a:fld>
            <a:endParaRPr lang="en-US" altLang="zh-CN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F4AEDD-922B-4E44-AD55-68ED24B10823}" type="slidenum">
              <a:rPr lang="en-US" altLang="zh-CN"/>
              <a:pPr/>
              <a:t>64</a:t>
            </a:fld>
            <a:endParaRPr lang="en-US" altLang="zh-CN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93CD7E-1801-4FC3-9BEC-E9C194A859B9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56CB06-D456-41B1-A1CC-E93ADBDFB239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A35832-C72A-4F15-A09B-5E87F61D82B6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16420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In this section you learn how to:</a:t>
            </a:r>
          </a:p>
          <a:p>
            <a:r>
              <a:rPr lang="en-US" altLang="zh-CN" smtClean="0"/>
              <a:t>Identify some key business considerations before setting up MRP and CRP in QAD SE</a:t>
            </a:r>
          </a:p>
          <a:p>
            <a:r>
              <a:rPr lang="en-US" altLang="zh-CN" smtClean="0"/>
              <a:t>Set up MRP and CRP in QAD SE</a:t>
            </a:r>
          </a:p>
          <a:p>
            <a:r>
              <a:rPr lang="en-US" altLang="zh-CN" smtClean="0"/>
              <a:t>Use MRP and CRP in QAD Enterprise Applications Standard Edition</a:t>
            </a:r>
          </a:p>
        </p:txBody>
      </p:sp>
      <p:sp>
        <p:nvSpPr>
          <p:cNvPr id="3076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Use MRP and CRP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Regenerate Materials Plan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MRP-PR-090</a:t>
            </a:r>
            <a:endParaRPr lang="en-US" altLang="zh-CN" smtClean="0"/>
          </a:p>
        </p:txBody>
      </p:sp>
      <p:pic>
        <p:nvPicPr>
          <p:cNvPr id="12292" name="Picture 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0925" y="1784020"/>
            <a:ext cx="7104063" cy="3025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MRP-PR-100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Net Change Update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Regenerate Plan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Update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Selective Materials Plan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MRP-PR-110</a:t>
            </a:r>
          </a:p>
        </p:txBody>
      </p:sp>
      <p:pic>
        <p:nvPicPr>
          <p:cNvPr id="14340" name="Picture 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4125" y="1254166"/>
            <a:ext cx="6856413" cy="4773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MRP-PR-120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Action Message Review/Update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MRP-PR-130</a:t>
            </a:r>
          </a:p>
        </p:txBody>
      </p:sp>
      <p:pic>
        <p:nvPicPr>
          <p:cNvPr id="16388" name="Picture 10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44688" y="1990334"/>
            <a:ext cx="4973637" cy="2867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MRP-PR-140</a:t>
            </a: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MRP-PR-150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Work Orders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Purchase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Work Order Approval: 1 of 2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MRP-PR-160</a:t>
            </a:r>
          </a:p>
        </p:txBody>
      </p:sp>
      <p:pic>
        <p:nvPicPr>
          <p:cNvPr id="19460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6488" y="1584305"/>
            <a:ext cx="7178675" cy="385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Work Order Approval: 2 of 2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MRP-PR-170</a:t>
            </a:r>
          </a:p>
        </p:txBody>
      </p:sp>
      <p:pic>
        <p:nvPicPr>
          <p:cNvPr id="2048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324780"/>
            <a:ext cx="7564438" cy="4473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MRP-PR-180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Work Orders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Purchase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MRP-PR-015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9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Purchase Order Approval: 1 of 2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MRP-PR-190</a:t>
            </a:r>
          </a:p>
        </p:txBody>
      </p:sp>
      <p:pic>
        <p:nvPicPr>
          <p:cNvPr id="22532" name="Picture 1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5688" y="1727758"/>
            <a:ext cx="7327900" cy="34718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Purchase Order Approval: 2 of 2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MRP-PR-200</a:t>
            </a:r>
          </a:p>
        </p:txBody>
      </p:sp>
      <p:pic>
        <p:nvPicPr>
          <p:cNvPr id="23556" name="Picture 20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9675" y="1229714"/>
            <a:ext cx="7292975" cy="4705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MRP-PR-210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MRP-PR-215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Summary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Details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Past Due Receipts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Inquiry</a:t>
            </a:r>
            <a:endParaRPr lang="en-US" dirty="0"/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MRP-PR-220</a:t>
            </a:r>
          </a:p>
        </p:txBody>
      </p:sp>
      <p:pic>
        <p:nvPicPr>
          <p:cNvPr id="26628" name="Picture 3" descr="MRPSummaryInquiry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1256909"/>
            <a:ext cx="8775700" cy="445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Inquiry</a:t>
            </a:r>
            <a:endParaRPr lang="en-US" dirty="0"/>
          </a:p>
        </p:txBody>
      </p:sp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MRP-PR-225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" y="1106653"/>
            <a:ext cx="7783513" cy="4989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760413" y="4880923"/>
            <a:ext cx="5213350" cy="127000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Report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MRP-PR-230</a:t>
            </a:r>
          </a:p>
        </p:txBody>
      </p:sp>
      <p:pic>
        <p:nvPicPr>
          <p:cNvPr id="28676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9164" y="1075212"/>
            <a:ext cx="6829425" cy="5029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Report: Sample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MRP-PR-240</a:t>
            </a:r>
          </a:p>
        </p:txBody>
      </p:sp>
      <p:pic>
        <p:nvPicPr>
          <p:cNvPr id="2970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25" y="1351128"/>
            <a:ext cx="8991600" cy="4657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MRP-PR-250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9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Summary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Details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Past Due Receipts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Detail Inquiry</a:t>
            </a: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MRP-PR-260</a:t>
            </a:r>
          </a:p>
        </p:txBody>
      </p:sp>
      <p:pic>
        <p:nvPicPr>
          <p:cNvPr id="3174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126" y="2284414"/>
            <a:ext cx="8193088" cy="1782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MRP-PR-020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Detail Inquiry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MRP-PR-270</a:t>
            </a:r>
          </a:p>
        </p:txBody>
      </p:sp>
      <p:pic>
        <p:nvPicPr>
          <p:cNvPr id="32772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9126" y="1106076"/>
            <a:ext cx="4889500" cy="5038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MRP-PR-280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9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Summary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Details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Past Due Receipts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Past Due Receipts Inquiry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MRP-PR-290</a:t>
            </a:r>
          </a:p>
        </p:txBody>
      </p:sp>
      <p:pic>
        <p:nvPicPr>
          <p:cNvPr id="34820" name="Picture 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0705" y="1306678"/>
            <a:ext cx="6119813" cy="456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4821" name="Rectangle 4"/>
          <p:cNvSpPr>
            <a:spLocks noChangeArrowheads="1"/>
          </p:cNvSpPr>
          <p:nvPr/>
        </p:nvSpPr>
        <p:spPr bwMode="auto">
          <a:xfrm>
            <a:off x="1425143" y="4002253"/>
            <a:ext cx="5427662" cy="30797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Calculate the Capacity Plan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MRP-PR-295</a:t>
            </a:r>
          </a:p>
        </p:txBody>
      </p:sp>
      <p:grpSp>
        <p:nvGrpSpPr>
          <p:cNvPr id="35844" name="Group 23"/>
          <p:cNvGrpSpPr>
            <a:grpSpLocks/>
          </p:cNvGrpSpPr>
          <p:nvPr/>
        </p:nvGrpSpPr>
        <p:grpSpPr bwMode="auto">
          <a:xfrm>
            <a:off x="566738" y="2218109"/>
            <a:ext cx="3662362" cy="3575050"/>
            <a:chOff x="345" y="1613"/>
            <a:chExt cx="2307" cy="2252"/>
          </a:xfrm>
        </p:grpSpPr>
        <p:sp>
          <p:nvSpPr>
            <p:cNvPr id="35857" name="Freeform 24"/>
            <p:cNvSpPr>
              <a:spLocks/>
            </p:cNvSpPr>
            <p:nvPr/>
          </p:nvSpPr>
          <p:spPr bwMode="auto">
            <a:xfrm>
              <a:off x="345" y="1613"/>
              <a:ext cx="1847" cy="882"/>
            </a:xfrm>
            <a:custGeom>
              <a:avLst/>
              <a:gdLst>
                <a:gd name="T0" fmla="*/ 1016 w 1847"/>
                <a:gd name="T1" fmla="*/ 880 h 882"/>
                <a:gd name="T2" fmla="*/ 1130 w 1847"/>
                <a:gd name="T3" fmla="*/ 869 h 882"/>
                <a:gd name="T4" fmla="*/ 1239 w 1847"/>
                <a:gd name="T5" fmla="*/ 854 h 882"/>
                <a:gd name="T6" fmla="*/ 1342 w 1847"/>
                <a:gd name="T7" fmla="*/ 833 h 882"/>
                <a:gd name="T8" fmla="*/ 1438 w 1847"/>
                <a:gd name="T9" fmla="*/ 806 h 882"/>
                <a:gd name="T10" fmla="*/ 1526 w 1847"/>
                <a:gd name="T11" fmla="*/ 772 h 882"/>
                <a:gd name="T12" fmla="*/ 1605 w 1847"/>
                <a:gd name="T13" fmla="*/ 736 h 882"/>
                <a:gd name="T14" fmla="*/ 1675 w 1847"/>
                <a:gd name="T15" fmla="*/ 695 h 882"/>
                <a:gd name="T16" fmla="*/ 1734 w 1847"/>
                <a:gd name="T17" fmla="*/ 649 h 882"/>
                <a:gd name="T18" fmla="*/ 1781 w 1847"/>
                <a:gd name="T19" fmla="*/ 601 h 882"/>
                <a:gd name="T20" fmla="*/ 1816 w 1847"/>
                <a:gd name="T21" fmla="*/ 550 h 882"/>
                <a:gd name="T22" fmla="*/ 1838 w 1847"/>
                <a:gd name="T23" fmla="*/ 495 h 882"/>
                <a:gd name="T24" fmla="*/ 1847 w 1847"/>
                <a:gd name="T25" fmla="*/ 440 h 882"/>
                <a:gd name="T26" fmla="*/ 1838 w 1847"/>
                <a:gd name="T27" fmla="*/ 384 h 882"/>
                <a:gd name="T28" fmla="*/ 1816 w 1847"/>
                <a:gd name="T29" fmla="*/ 329 h 882"/>
                <a:gd name="T30" fmla="*/ 1781 w 1847"/>
                <a:gd name="T31" fmla="*/ 278 h 882"/>
                <a:gd name="T32" fmla="*/ 1734 w 1847"/>
                <a:gd name="T33" fmla="*/ 230 h 882"/>
                <a:gd name="T34" fmla="*/ 1675 w 1847"/>
                <a:gd name="T35" fmla="*/ 185 h 882"/>
                <a:gd name="T36" fmla="*/ 1605 w 1847"/>
                <a:gd name="T37" fmla="*/ 143 h 882"/>
                <a:gd name="T38" fmla="*/ 1526 w 1847"/>
                <a:gd name="T39" fmla="*/ 107 h 882"/>
                <a:gd name="T40" fmla="*/ 1438 w 1847"/>
                <a:gd name="T41" fmla="*/ 75 h 882"/>
                <a:gd name="T42" fmla="*/ 1342 w 1847"/>
                <a:gd name="T43" fmla="*/ 47 h 882"/>
                <a:gd name="T44" fmla="*/ 1239 w 1847"/>
                <a:gd name="T45" fmla="*/ 25 h 882"/>
                <a:gd name="T46" fmla="*/ 1130 w 1847"/>
                <a:gd name="T47" fmla="*/ 10 h 882"/>
                <a:gd name="T48" fmla="*/ 1016 w 1847"/>
                <a:gd name="T49" fmla="*/ 2 h 882"/>
                <a:gd name="T50" fmla="*/ 898 w 1847"/>
                <a:gd name="T51" fmla="*/ 0 h 882"/>
                <a:gd name="T52" fmla="*/ 782 w 1847"/>
                <a:gd name="T53" fmla="*/ 5 h 882"/>
                <a:gd name="T54" fmla="*/ 669 w 1847"/>
                <a:gd name="T55" fmla="*/ 16 h 882"/>
                <a:gd name="T56" fmla="*/ 564 w 1847"/>
                <a:gd name="T57" fmla="*/ 35 h 882"/>
                <a:gd name="T58" fmla="*/ 462 w 1847"/>
                <a:gd name="T59" fmla="*/ 57 h 882"/>
                <a:gd name="T60" fmla="*/ 369 w 1847"/>
                <a:gd name="T61" fmla="*/ 87 h 882"/>
                <a:gd name="T62" fmla="*/ 285 w 1847"/>
                <a:gd name="T63" fmla="*/ 122 h 882"/>
                <a:gd name="T64" fmla="*/ 210 w 1847"/>
                <a:gd name="T65" fmla="*/ 159 h 882"/>
                <a:gd name="T66" fmla="*/ 144 w 1847"/>
                <a:gd name="T67" fmla="*/ 202 h 882"/>
                <a:gd name="T68" fmla="*/ 90 w 1847"/>
                <a:gd name="T69" fmla="*/ 249 h 882"/>
                <a:gd name="T70" fmla="*/ 47 w 1847"/>
                <a:gd name="T71" fmla="*/ 298 h 882"/>
                <a:gd name="T72" fmla="*/ 19 w 1847"/>
                <a:gd name="T73" fmla="*/ 352 h 882"/>
                <a:gd name="T74" fmla="*/ 2 w 1847"/>
                <a:gd name="T75" fmla="*/ 407 h 882"/>
                <a:gd name="T76" fmla="*/ 1 w 1847"/>
                <a:gd name="T77" fmla="*/ 463 h 882"/>
                <a:gd name="T78" fmla="*/ 13 w 1847"/>
                <a:gd name="T79" fmla="*/ 518 h 882"/>
                <a:gd name="T80" fmla="*/ 40 w 1847"/>
                <a:gd name="T81" fmla="*/ 570 h 882"/>
                <a:gd name="T82" fmla="*/ 80 w 1847"/>
                <a:gd name="T83" fmla="*/ 621 h 882"/>
                <a:gd name="T84" fmla="*/ 132 w 1847"/>
                <a:gd name="T85" fmla="*/ 668 h 882"/>
                <a:gd name="T86" fmla="*/ 195 w 1847"/>
                <a:gd name="T87" fmla="*/ 712 h 882"/>
                <a:gd name="T88" fmla="*/ 270 w 1847"/>
                <a:gd name="T89" fmla="*/ 752 h 882"/>
                <a:gd name="T90" fmla="*/ 352 w 1847"/>
                <a:gd name="T91" fmla="*/ 786 h 882"/>
                <a:gd name="T92" fmla="*/ 443 w 1847"/>
                <a:gd name="T93" fmla="*/ 817 h 882"/>
                <a:gd name="T94" fmla="*/ 542 w 1847"/>
                <a:gd name="T95" fmla="*/ 842 h 882"/>
                <a:gd name="T96" fmla="*/ 648 w 1847"/>
                <a:gd name="T97" fmla="*/ 861 h 882"/>
                <a:gd name="T98" fmla="*/ 759 w 1847"/>
                <a:gd name="T99" fmla="*/ 874 h 882"/>
                <a:gd name="T100" fmla="*/ 876 w 1847"/>
                <a:gd name="T101" fmla="*/ 881 h 88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47"/>
                <a:gd name="T154" fmla="*/ 0 h 882"/>
                <a:gd name="T155" fmla="*/ 1847 w 1847"/>
                <a:gd name="T156" fmla="*/ 882 h 88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47" h="882">
                  <a:moveTo>
                    <a:pt x="922" y="882"/>
                  </a:moveTo>
                  <a:lnTo>
                    <a:pt x="945" y="881"/>
                  </a:lnTo>
                  <a:lnTo>
                    <a:pt x="969" y="881"/>
                  </a:lnTo>
                  <a:lnTo>
                    <a:pt x="993" y="881"/>
                  </a:lnTo>
                  <a:lnTo>
                    <a:pt x="1016" y="880"/>
                  </a:lnTo>
                  <a:lnTo>
                    <a:pt x="1039" y="878"/>
                  </a:lnTo>
                  <a:lnTo>
                    <a:pt x="1062" y="877"/>
                  </a:lnTo>
                  <a:lnTo>
                    <a:pt x="1085" y="874"/>
                  </a:lnTo>
                  <a:lnTo>
                    <a:pt x="1109" y="873"/>
                  </a:lnTo>
                  <a:lnTo>
                    <a:pt x="1130" y="869"/>
                  </a:lnTo>
                  <a:lnTo>
                    <a:pt x="1153" y="868"/>
                  </a:lnTo>
                  <a:lnTo>
                    <a:pt x="1174" y="864"/>
                  </a:lnTo>
                  <a:lnTo>
                    <a:pt x="1197" y="861"/>
                  </a:lnTo>
                  <a:lnTo>
                    <a:pt x="1217" y="857"/>
                  </a:lnTo>
                  <a:lnTo>
                    <a:pt x="1239" y="854"/>
                  </a:lnTo>
                  <a:lnTo>
                    <a:pt x="1260" y="850"/>
                  </a:lnTo>
                  <a:lnTo>
                    <a:pt x="1283" y="847"/>
                  </a:lnTo>
                  <a:lnTo>
                    <a:pt x="1301" y="842"/>
                  </a:lnTo>
                  <a:lnTo>
                    <a:pt x="1322" y="838"/>
                  </a:lnTo>
                  <a:lnTo>
                    <a:pt x="1342" y="833"/>
                  </a:lnTo>
                  <a:lnTo>
                    <a:pt x="1362" y="827"/>
                  </a:lnTo>
                  <a:lnTo>
                    <a:pt x="1380" y="822"/>
                  </a:lnTo>
                  <a:lnTo>
                    <a:pt x="1401" y="817"/>
                  </a:lnTo>
                  <a:lnTo>
                    <a:pt x="1419" y="810"/>
                  </a:lnTo>
                  <a:lnTo>
                    <a:pt x="1438" y="806"/>
                  </a:lnTo>
                  <a:lnTo>
                    <a:pt x="1457" y="799"/>
                  </a:lnTo>
                  <a:lnTo>
                    <a:pt x="1474" y="793"/>
                  </a:lnTo>
                  <a:lnTo>
                    <a:pt x="1492" y="786"/>
                  </a:lnTo>
                  <a:lnTo>
                    <a:pt x="1509" y="781"/>
                  </a:lnTo>
                  <a:lnTo>
                    <a:pt x="1526" y="772"/>
                  </a:lnTo>
                  <a:lnTo>
                    <a:pt x="1543" y="766"/>
                  </a:lnTo>
                  <a:lnTo>
                    <a:pt x="1559" y="759"/>
                  </a:lnTo>
                  <a:lnTo>
                    <a:pt x="1576" y="752"/>
                  </a:lnTo>
                  <a:lnTo>
                    <a:pt x="1589" y="744"/>
                  </a:lnTo>
                  <a:lnTo>
                    <a:pt x="1605" y="736"/>
                  </a:lnTo>
                  <a:lnTo>
                    <a:pt x="1619" y="728"/>
                  </a:lnTo>
                  <a:lnTo>
                    <a:pt x="1635" y="720"/>
                  </a:lnTo>
                  <a:lnTo>
                    <a:pt x="1648" y="712"/>
                  </a:lnTo>
                  <a:lnTo>
                    <a:pt x="1662" y="704"/>
                  </a:lnTo>
                  <a:lnTo>
                    <a:pt x="1675" y="695"/>
                  </a:lnTo>
                  <a:lnTo>
                    <a:pt x="1689" y="687"/>
                  </a:lnTo>
                  <a:lnTo>
                    <a:pt x="1699" y="677"/>
                  </a:lnTo>
                  <a:lnTo>
                    <a:pt x="1711" y="668"/>
                  </a:lnTo>
                  <a:lnTo>
                    <a:pt x="1722" y="659"/>
                  </a:lnTo>
                  <a:lnTo>
                    <a:pt x="1734" y="649"/>
                  </a:lnTo>
                  <a:lnTo>
                    <a:pt x="1743" y="640"/>
                  </a:lnTo>
                  <a:lnTo>
                    <a:pt x="1754" y="631"/>
                  </a:lnTo>
                  <a:lnTo>
                    <a:pt x="1764" y="621"/>
                  </a:lnTo>
                  <a:lnTo>
                    <a:pt x="1773" y="612"/>
                  </a:lnTo>
                  <a:lnTo>
                    <a:pt x="1781" y="601"/>
                  </a:lnTo>
                  <a:lnTo>
                    <a:pt x="1789" y="590"/>
                  </a:lnTo>
                  <a:lnTo>
                    <a:pt x="1796" y="581"/>
                  </a:lnTo>
                  <a:lnTo>
                    <a:pt x="1804" y="570"/>
                  </a:lnTo>
                  <a:lnTo>
                    <a:pt x="1809" y="560"/>
                  </a:lnTo>
                  <a:lnTo>
                    <a:pt x="1816" y="550"/>
                  </a:lnTo>
                  <a:lnTo>
                    <a:pt x="1821" y="538"/>
                  </a:lnTo>
                  <a:lnTo>
                    <a:pt x="1828" y="529"/>
                  </a:lnTo>
                  <a:lnTo>
                    <a:pt x="1830" y="518"/>
                  </a:lnTo>
                  <a:lnTo>
                    <a:pt x="1834" y="506"/>
                  </a:lnTo>
                  <a:lnTo>
                    <a:pt x="1838" y="495"/>
                  </a:lnTo>
                  <a:lnTo>
                    <a:pt x="1841" y="486"/>
                  </a:lnTo>
                  <a:lnTo>
                    <a:pt x="1843" y="474"/>
                  </a:lnTo>
                  <a:lnTo>
                    <a:pt x="1845" y="463"/>
                  </a:lnTo>
                  <a:lnTo>
                    <a:pt x="1845" y="452"/>
                  </a:lnTo>
                  <a:lnTo>
                    <a:pt x="1847" y="440"/>
                  </a:lnTo>
                  <a:lnTo>
                    <a:pt x="1845" y="430"/>
                  </a:lnTo>
                  <a:lnTo>
                    <a:pt x="1845" y="418"/>
                  </a:lnTo>
                  <a:lnTo>
                    <a:pt x="1843" y="407"/>
                  </a:lnTo>
                  <a:lnTo>
                    <a:pt x="1841" y="395"/>
                  </a:lnTo>
                  <a:lnTo>
                    <a:pt x="1838" y="384"/>
                  </a:lnTo>
                  <a:lnTo>
                    <a:pt x="1834" y="372"/>
                  </a:lnTo>
                  <a:lnTo>
                    <a:pt x="1830" y="361"/>
                  </a:lnTo>
                  <a:lnTo>
                    <a:pt x="1828" y="352"/>
                  </a:lnTo>
                  <a:lnTo>
                    <a:pt x="1821" y="341"/>
                  </a:lnTo>
                  <a:lnTo>
                    <a:pt x="1816" y="329"/>
                  </a:lnTo>
                  <a:lnTo>
                    <a:pt x="1809" y="318"/>
                  </a:lnTo>
                  <a:lnTo>
                    <a:pt x="1804" y="309"/>
                  </a:lnTo>
                  <a:lnTo>
                    <a:pt x="1796" y="298"/>
                  </a:lnTo>
                  <a:lnTo>
                    <a:pt x="1789" y="289"/>
                  </a:lnTo>
                  <a:lnTo>
                    <a:pt x="1781" y="278"/>
                  </a:lnTo>
                  <a:lnTo>
                    <a:pt x="1773" y="269"/>
                  </a:lnTo>
                  <a:lnTo>
                    <a:pt x="1764" y="260"/>
                  </a:lnTo>
                  <a:lnTo>
                    <a:pt x="1754" y="249"/>
                  </a:lnTo>
                  <a:lnTo>
                    <a:pt x="1743" y="239"/>
                  </a:lnTo>
                  <a:lnTo>
                    <a:pt x="1734" y="230"/>
                  </a:lnTo>
                  <a:lnTo>
                    <a:pt x="1722" y="221"/>
                  </a:lnTo>
                  <a:lnTo>
                    <a:pt x="1711" y="211"/>
                  </a:lnTo>
                  <a:lnTo>
                    <a:pt x="1699" y="202"/>
                  </a:lnTo>
                  <a:lnTo>
                    <a:pt x="1689" y="194"/>
                  </a:lnTo>
                  <a:lnTo>
                    <a:pt x="1675" y="185"/>
                  </a:lnTo>
                  <a:lnTo>
                    <a:pt x="1662" y="177"/>
                  </a:lnTo>
                  <a:lnTo>
                    <a:pt x="1648" y="167"/>
                  </a:lnTo>
                  <a:lnTo>
                    <a:pt x="1635" y="159"/>
                  </a:lnTo>
                  <a:lnTo>
                    <a:pt x="1619" y="151"/>
                  </a:lnTo>
                  <a:lnTo>
                    <a:pt x="1605" y="143"/>
                  </a:lnTo>
                  <a:lnTo>
                    <a:pt x="1589" y="136"/>
                  </a:lnTo>
                  <a:lnTo>
                    <a:pt x="1576" y="130"/>
                  </a:lnTo>
                  <a:lnTo>
                    <a:pt x="1559" y="122"/>
                  </a:lnTo>
                  <a:lnTo>
                    <a:pt x="1543" y="114"/>
                  </a:lnTo>
                  <a:lnTo>
                    <a:pt x="1526" y="107"/>
                  </a:lnTo>
                  <a:lnTo>
                    <a:pt x="1509" y="100"/>
                  </a:lnTo>
                  <a:lnTo>
                    <a:pt x="1492" y="92"/>
                  </a:lnTo>
                  <a:lnTo>
                    <a:pt x="1474" y="87"/>
                  </a:lnTo>
                  <a:lnTo>
                    <a:pt x="1457" y="80"/>
                  </a:lnTo>
                  <a:lnTo>
                    <a:pt x="1438" y="75"/>
                  </a:lnTo>
                  <a:lnTo>
                    <a:pt x="1419" y="68"/>
                  </a:lnTo>
                  <a:lnTo>
                    <a:pt x="1401" y="61"/>
                  </a:lnTo>
                  <a:lnTo>
                    <a:pt x="1380" y="57"/>
                  </a:lnTo>
                  <a:lnTo>
                    <a:pt x="1362" y="52"/>
                  </a:lnTo>
                  <a:lnTo>
                    <a:pt x="1342" y="47"/>
                  </a:lnTo>
                  <a:lnTo>
                    <a:pt x="1322" y="41"/>
                  </a:lnTo>
                  <a:lnTo>
                    <a:pt x="1301" y="37"/>
                  </a:lnTo>
                  <a:lnTo>
                    <a:pt x="1283" y="35"/>
                  </a:lnTo>
                  <a:lnTo>
                    <a:pt x="1260" y="29"/>
                  </a:lnTo>
                  <a:lnTo>
                    <a:pt x="1239" y="25"/>
                  </a:lnTo>
                  <a:lnTo>
                    <a:pt x="1217" y="21"/>
                  </a:lnTo>
                  <a:lnTo>
                    <a:pt x="1197" y="19"/>
                  </a:lnTo>
                  <a:lnTo>
                    <a:pt x="1174" y="16"/>
                  </a:lnTo>
                  <a:lnTo>
                    <a:pt x="1153" y="13"/>
                  </a:lnTo>
                  <a:lnTo>
                    <a:pt x="1130" y="10"/>
                  </a:lnTo>
                  <a:lnTo>
                    <a:pt x="1109" y="9"/>
                  </a:lnTo>
                  <a:lnTo>
                    <a:pt x="1085" y="6"/>
                  </a:lnTo>
                  <a:lnTo>
                    <a:pt x="1062" y="5"/>
                  </a:lnTo>
                  <a:lnTo>
                    <a:pt x="1039" y="2"/>
                  </a:lnTo>
                  <a:lnTo>
                    <a:pt x="1016" y="2"/>
                  </a:lnTo>
                  <a:lnTo>
                    <a:pt x="993" y="0"/>
                  </a:lnTo>
                  <a:lnTo>
                    <a:pt x="969" y="0"/>
                  </a:lnTo>
                  <a:lnTo>
                    <a:pt x="945" y="0"/>
                  </a:lnTo>
                  <a:lnTo>
                    <a:pt x="922" y="0"/>
                  </a:lnTo>
                  <a:lnTo>
                    <a:pt x="898" y="0"/>
                  </a:lnTo>
                  <a:lnTo>
                    <a:pt x="876" y="0"/>
                  </a:lnTo>
                  <a:lnTo>
                    <a:pt x="850" y="0"/>
                  </a:lnTo>
                  <a:lnTo>
                    <a:pt x="827" y="2"/>
                  </a:lnTo>
                  <a:lnTo>
                    <a:pt x="805" y="2"/>
                  </a:lnTo>
                  <a:lnTo>
                    <a:pt x="782" y="5"/>
                  </a:lnTo>
                  <a:lnTo>
                    <a:pt x="759" y="6"/>
                  </a:lnTo>
                  <a:lnTo>
                    <a:pt x="736" y="9"/>
                  </a:lnTo>
                  <a:lnTo>
                    <a:pt x="714" y="10"/>
                  </a:lnTo>
                  <a:lnTo>
                    <a:pt x="691" y="13"/>
                  </a:lnTo>
                  <a:lnTo>
                    <a:pt x="669" y="16"/>
                  </a:lnTo>
                  <a:lnTo>
                    <a:pt x="648" y="19"/>
                  </a:lnTo>
                  <a:lnTo>
                    <a:pt x="627" y="21"/>
                  </a:lnTo>
                  <a:lnTo>
                    <a:pt x="605" y="25"/>
                  </a:lnTo>
                  <a:lnTo>
                    <a:pt x="584" y="29"/>
                  </a:lnTo>
                  <a:lnTo>
                    <a:pt x="564" y="35"/>
                  </a:lnTo>
                  <a:lnTo>
                    <a:pt x="542" y="37"/>
                  </a:lnTo>
                  <a:lnTo>
                    <a:pt x="522" y="41"/>
                  </a:lnTo>
                  <a:lnTo>
                    <a:pt x="502" y="47"/>
                  </a:lnTo>
                  <a:lnTo>
                    <a:pt x="482" y="52"/>
                  </a:lnTo>
                  <a:lnTo>
                    <a:pt x="462" y="57"/>
                  </a:lnTo>
                  <a:lnTo>
                    <a:pt x="443" y="61"/>
                  </a:lnTo>
                  <a:lnTo>
                    <a:pt x="424" y="68"/>
                  </a:lnTo>
                  <a:lnTo>
                    <a:pt x="407" y="75"/>
                  </a:lnTo>
                  <a:lnTo>
                    <a:pt x="387" y="80"/>
                  </a:lnTo>
                  <a:lnTo>
                    <a:pt x="369" y="87"/>
                  </a:lnTo>
                  <a:lnTo>
                    <a:pt x="352" y="92"/>
                  </a:lnTo>
                  <a:lnTo>
                    <a:pt x="335" y="100"/>
                  </a:lnTo>
                  <a:lnTo>
                    <a:pt x="317" y="107"/>
                  </a:lnTo>
                  <a:lnTo>
                    <a:pt x="301" y="114"/>
                  </a:lnTo>
                  <a:lnTo>
                    <a:pt x="285" y="122"/>
                  </a:lnTo>
                  <a:lnTo>
                    <a:pt x="270" y="130"/>
                  </a:lnTo>
                  <a:lnTo>
                    <a:pt x="254" y="136"/>
                  </a:lnTo>
                  <a:lnTo>
                    <a:pt x="239" y="143"/>
                  </a:lnTo>
                  <a:lnTo>
                    <a:pt x="223" y="151"/>
                  </a:lnTo>
                  <a:lnTo>
                    <a:pt x="210" y="159"/>
                  </a:lnTo>
                  <a:lnTo>
                    <a:pt x="195" y="167"/>
                  </a:lnTo>
                  <a:lnTo>
                    <a:pt x="182" y="177"/>
                  </a:lnTo>
                  <a:lnTo>
                    <a:pt x="170" y="185"/>
                  </a:lnTo>
                  <a:lnTo>
                    <a:pt x="158" y="194"/>
                  </a:lnTo>
                  <a:lnTo>
                    <a:pt x="144" y="202"/>
                  </a:lnTo>
                  <a:lnTo>
                    <a:pt x="132" y="211"/>
                  </a:lnTo>
                  <a:lnTo>
                    <a:pt x="120" y="221"/>
                  </a:lnTo>
                  <a:lnTo>
                    <a:pt x="111" y="230"/>
                  </a:lnTo>
                  <a:lnTo>
                    <a:pt x="99" y="239"/>
                  </a:lnTo>
                  <a:lnTo>
                    <a:pt x="90" y="249"/>
                  </a:lnTo>
                  <a:lnTo>
                    <a:pt x="80" y="260"/>
                  </a:lnTo>
                  <a:lnTo>
                    <a:pt x="72" y="269"/>
                  </a:lnTo>
                  <a:lnTo>
                    <a:pt x="63" y="278"/>
                  </a:lnTo>
                  <a:lnTo>
                    <a:pt x="55" y="289"/>
                  </a:lnTo>
                  <a:lnTo>
                    <a:pt x="47" y="298"/>
                  </a:lnTo>
                  <a:lnTo>
                    <a:pt x="40" y="309"/>
                  </a:lnTo>
                  <a:lnTo>
                    <a:pt x="33" y="318"/>
                  </a:lnTo>
                  <a:lnTo>
                    <a:pt x="28" y="329"/>
                  </a:lnTo>
                  <a:lnTo>
                    <a:pt x="23" y="341"/>
                  </a:lnTo>
                  <a:lnTo>
                    <a:pt x="19" y="352"/>
                  </a:lnTo>
                  <a:lnTo>
                    <a:pt x="13" y="361"/>
                  </a:lnTo>
                  <a:lnTo>
                    <a:pt x="10" y="372"/>
                  </a:lnTo>
                  <a:lnTo>
                    <a:pt x="6" y="384"/>
                  </a:lnTo>
                  <a:lnTo>
                    <a:pt x="4" y="395"/>
                  </a:lnTo>
                  <a:lnTo>
                    <a:pt x="2" y="407"/>
                  </a:lnTo>
                  <a:lnTo>
                    <a:pt x="1" y="418"/>
                  </a:lnTo>
                  <a:lnTo>
                    <a:pt x="0" y="430"/>
                  </a:lnTo>
                  <a:lnTo>
                    <a:pt x="0" y="440"/>
                  </a:lnTo>
                  <a:lnTo>
                    <a:pt x="0" y="452"/>
                  </a:lnTo>
                  <a:lnTo>
                    <a:pt x="1" y="463"/>
                  </a:lnTo>
                  <a:lnTo>
                    <a:pt x="2" y="474"/>
                  </a:lnTo>
                  <a:lnTo>
                    <a:pt x="4" y="486"/>
                  </a:lnTo>
                  <a:lnTo>
                    <a:pt x="6" y="495"/>
                  </a:lnTo>
                  <a:lnTo>
                    <a:pt x="10" y="506"/>
                  </a:lnTo>
                  <a:lnTo>
                    <a:pt x="13" y="518"/>
                  </a:lnTo>
                  <a:lnTo>
                    <a:pt x="19" y="529"/>
                  </a:lnTo>
                  <a:lnTo>
                    <a:pt x="23" y="538"/>
                  </a:lnTo>
                  <a:lnTo>
                    <a:pt x="28" y="550"/>
                  </a:lnTo>
                  <a:lnTo>
                    <a:pt x="33" y="560"/>
                  </a:lnTo>
                  <a:lnTo>
                    <a:pt x="40" y="570"/>
                  </a:lnTo>
                  <a:lnTo>
                    <a:pt x="47" y="581"/>
                  </a:lnTo>
                  <a:lnTo>
                    <a:pt x="55" y="590"/>
                  </a:lnTo>
                  <a:lnTo>
                    <a:pt x="63" y="601"/>
                  </a:lnTo>
                  <a:lnTo>
                    <a:pt x="72" y="612"/>
                  </a:lnTo>
                  <a:lnTo>
                    <a:pt x="80" y="621"/>
                  </a:lnTo>
                  <a:lnTo>
                    <a:pt x="90" y="631"/>
                  </a:lnTo>
                  <a:lnTo>
                    <a:pt x="99" y="640"/>
                  </a:lnTo>
                  <a:lnTo>
                    <a:pt x="111" y="649"/>
                  </a:lnTo>
                  <a:lnTo>
                    <a:pt x="120" y="659"/>
                  </a:lnTo>
                  <a:lnTo>
                    <a:pt x="132" y="668"/>
                  </a:lnTo>
                  <a:lnTo>
                    <a:pt x="144" y="677"/>
                  </a:lnTo>
                  <a:lnTo>
                    <a:pt x="158" y="687"/>
                  </a:lnTo>
                  <a:lnTo>
                    <a:pt x="170" y="695"/>
                  </a:lnTo>
                  <a:lnTo>
                    <a:pt x="182" y="704"/>
                  </a:lnTo>
                  <a:lnTo>
                    <a:pt x="195" y="712"/>
                  </a:lnTo>
                  <a:lnTo>
                    <a:pt x="210" y="720"/>
                  </a:lnTo>
                  <a:lnTo>
                    <a:pt x="223" y="728"/>
                  </a:lnTo>
                  <a:lnTo>
                    <a:pt x="239" y="736"/>
                  </a:lnTo>
                  <a:lnTo>
                    <a:pt x="254" y="744"/>
                  </a:lnTo>
                  <a:lnTo>
                    <a:pt x="270" y="752"/>
                  </a:lnTo>
                  <a:lnTo>
                    <a:pt x="285" y="759"/>
                  </a:lnTo>
                  <a:lnTo>
                    <a:pt x="301" y="766"/>
                  </a:lnTo>
                  <a:lnTo>
                    <a:pt x="317" y="772"/>
                  </a:lnTo>
                  <a:lnTo>
                    <a:pt x="335" y="781"/>
                  </a:lnTo>
                  <a:lnTo>
                    <a:pt x="352" y="786"/>
                  </a:lnTo>
                  <a:lnTo>
                    <a:pt x="369" y="793"/>
                  </a:lnTo>
                  <a:lnTo>
                    <a:pt x="387" y="799"/>
                  </a:lnTo>
                  <a:lnTo>
                    <a:pt x="407" y="806"/>
                  </a:lnTo>
                  <a:lnTo>
                    <a:pt x="424" y="810"/>
                  </a:lnTo>
                  <a:lnTo>
                    <a:pt x="443" y="817"/>
                  </a:lnTo>
                  <a:lnTo>
                    <a:pt x="462" y="822"/>
                  </a:lnTo>
                  <a:lnTo>
                    <a:pt x="482" y="827"/>
                  </a:lnTo>
                  <a:lnTo>
                    <a:pt x="502" y="833"/>
                  </a:lnTo>
                  <a:lnTo>
                    <a:pt x="522" y="838"/>
                  </a:lnTo>
                  <a:lnTo>
                    <a:pt x="542" y="842"/>
                  </a:lnTo>
                  <a:lnTo>
                    <a:pt x="564" y="847"/>
                  </a:lnTo>
                  <a:lnTo>
                    <a:pt x="584" y="850"/>
                  </a:lnTo>
                  <a:lnTo>
                    <a:pt x="605" y="854"/>
                  </a:lnTo>
                  <a:lnTo>
                    <a:pt x="627" y="857"/>
                  </a:lnTo>
                  <a:lnTo>
                    <a:pt x="648" y="861"/>
                  </a:lnTo>
                  <a:lnTo>
                    <a:pt x="669" y="864"/>
                  </a:lnTo>
                  <a:lnTo>
                    <a:pt x="691" y="868"/>
                  </a:lnTo>
                  <a:lnTo>
                    <a:pt x="714" y="869"/>
                  </a:lnTo>
                  <a:lnTo>
                    <a:pt x="736" y="873"/>
                  </a:lnTo>
                  <a:lnTo>
                    <a:pt x="759" y="874"/>
                  </a:lnTo>
                  <a:lnTo>
                    <a:pt x="782" y="877"/>
                  </a:lnTo>
                  <a:lnTo>
                    <a:pt x="805" y="878"/>
                  </a:lnTo>
                  <a:lnTo>
                    <a:pt x="827" y="880"/>
                  </a:lnTo>
                  <a:lnTo>
                    <a:pt x="850" y="881"/>
                  </a:lnTo>
                  <a:lnTo>
                    <a:pt x="876" y="881"/>
                  </a:lnTo>
                  <a:lnTo>
                    <a:pt x="898" y="881"/>
                  </a:lnTo>
                  <a:lnTo>
                    <a:pt x="922" y="88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8" name="Freeform 25"/>
            <p:cNvSpPr>
              <a:spLocks/>
            </p:cNvSpPr>
            <p:nvPr/>
          </p:nvSpPr>
          <p:spPr bwMode="auto">
            <a:xfrm>
              <a:off x="1179" y="1836"/>
              <a:ext cx="1379" cy="1475"/>
            </a:xfrm>
            <a:custGeom>
              <a:avLst/>
              <a:gdLst>
                <a:gd name="T0" fmla="*/ 12 w 1379"/>
                <a:gd name="T1" fmla="*/ 0 h 1475"/>
                <a:gd name="T2" fmla="*/ 1308 w 1379"/>
                <a:gd name="T3" fmla="*/ 109 h 1475"/>
                <a:gd name="T4" fmla="*/ 1379 w 1379"/>
                <a:gd name="T5" fmla="*/ 1475 h 1475"/>
                <a:gd name="T6" fmla="*/ 114 w 1379"/>
                <a:gd name="T7" fmla="*/ 549 h 1475"/>
                <a:gd name="T8" fmla="*/ 0 w 1379"/>
                <a:gd name="T9" fmla="*/ 258 h 1475"/>
                <a:gd name="T10" fmla="*/ 12 w 1379"/>
                <a:gd name="T11" fmla="*/ 0 h 1475"/>
                <a:gd name="T12" fmla="*/ 12 w 1379"/>
                <a:gd name="T13" fmla="*/ 0 h 14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79"/>
                <a:gd name="T22" fmla="*/ 0 h 1475"/>
                <a:gd name="T23" fmla="*/ 1379 w 1379"/>
                <a:gd name="T24" fmla="*/ 1475 h 14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79" h="1475">
                  <a:moveTo>
                    <a:pt x="12" y="0"/>
                  </a:moveTo>
                  <a:lnTo>
                    <a:pt x="1308" y="109"/>
                  </a:lnTo>
                  <a:lnTo>
                    <a:pt x="1379" y="1475"/>
                  </a:lnTo>
                  <a:lnTo>
                    <a:pt x="114" y="549"/>
                  </a:lnTo>
                  <a:lnTo>
                    <a:pt x="0" y="25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9E9EA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9" name="Freeform 26"/>
            <p:cNvSpPr>
              <a:spLocks/>
            </p:cNvSpPr>
            <p:nvPr/>
          </p:nvSpPr>
          <p:spPr bwMode="auto">
            <a:xfrm>
              <a:off x="385" y="2020"/>
              <a:ext cx="2244" cy="1804"/>
            </a:xfrm>
            <a:custGeom>
              <a:avLst/>
              <a:gdLst>
                <a:gd name="T0" fmla="*/ 1507 w 2244"/>
                <a:gd name="T1" fmla="*/ 0 h 1804"/>
                <a:gd name="T2" fmla="*/ 1533 w 2244"/>
                <a:gd name="T3" fmla="*/ 1 h 1804"/>
                <a:gd name="T4" fmla="*/ 1567 w 2244"/>
                <a:gd name="T5" fmla="*/ 8 h 1804"/>
                <a:gd name="T6" fmla="*/ 1606 w 2244"/>
                <a:gd name="T7" fmla="*/ 17 h 1804"/>
                <a:gd name="T8" fmla="*/ 1650 w 2244"/>
                <a:gd name="T9" fmla="*/ 35 h 1804"/>
                <a:gd name="T10" fmla="*/ 1697 w 2244"/>
                <a:gd name="T11" fmla="*/ 60 h 1804"/>
                <a:gd name="T12" fmla="*/ 1741 w 2244"/>
                <a:gd name="T13" fmla="*/ 92 h 1804"/>
                <a:gd name="T14" fmla="*/ 1785 w 2244"/>
                <a:gd name="T15" fmla="*/ 136 h 1804"/>
                <a:gd name="T16" fmla="*/ 1824 w 2244"/>
                <a:gd name="T17" fmla="*/ 191 h 1804"/>
                <a:gd name="T18" fmla="*/ 1855 w 2244"/>
                <a:gd name="T19" fmla="*/ 258 h 1804"/>
                <a:gd name="T20" fmla="*/ 1876 w 2244"/>
                <a:gd name="T21" fmla="*/ 340 h 1804"/>
                <a:gd name="T22" fmla="*/ 1887 w 2244"/>
                <a:gd name="T23" fmla="*/ 439 h 1804"/>
                <a:gd name="T24" fmla="*/ 1887 w 2244"/>
                <a:gd name="T25" fmla="*/ 546 h 1804"/>
                <a:gd name="T26" fmla="*/ 1898 w 2244"/>
                <a:gd name="T27" fmla="*/ 641 h 1804"/>
                <a:gd name="T28" fmla="*/ 1919 w 2244"/>
                <a:gd name="T29" fmla="*/ 718 h 1804"/>
                <a:gd name="T30" fmla="*/ 1948 w 2244"/>
                <a:gd name="T31" fmla="*/ 781 h 1804"/>
                <a:gd name="T32" fmla="*/ 1983 w 2244"/>
                <a:gd name="T33" fmla="*/ 831 h 1804"/>
                <a:gd name="T34" fmla="*/ 2022 w 2244"/>
                <a:gd name="T35" fmla="*/ 872 h 1804"/>
                <a:gd name="T36" fmla="*/ 2064 w 2244"/>
                <a:gd name="T37" fmla="*/ 900 h 1804"/>
                <a:gd name="T38" fmla="*/ 2104 w 2244"/>
                <a:gd name="T39" fmla="*/ 920 h 1804"/>
                <a:gd name="T40" fmla="*/ 2143 w 2244"/>
                <a:gd name="T41" fmla="*/ 933 h 1804"/>
                <a:gd name="T42" fmla="*/ 2179 w 2244"/>
                <a:gd name="T43" fmla="*/ 943 h 1804"/>
                <a:gd name="T44" fmla="*/ 2206 w 2244"/>
                <a:gd name="T45" fmla="*/ 945 h 1804"/>
                <a:gd name="T46" fmla="*/ 2231 w 2244"/>
                <a:gd name="T47" fmla="*/ 948 h 1804"/>
                <a:gd name="T48" fmla="*/ 2232 w 2244"/>
                <a:gd name="T49" fmla="*/ 1802 h 1804"/>
                <a:gd name="T50" fmla="*/ 2169 w 2244"/>
                <a:gd name="T51" fmla="*/ 1797 h 1804"/>
                <a:gd name="T52" fmla="*/ 2064 w 2244"/>
                <a:gd name="T53" fmla="*/ 1792 h 1804"/>
                <a:gd name="T54" fmla="*/ 1920 w 2244"/>
                <a:gd name="T55" fmla="*/ 1785 h 1804"/>
                <a:gd name="T56" fmla="*/ 1752 w 2244"/>
                <a:gd name="T57" fmla="*/ 1778 h 1804"/>
                <a:gd name="T58" fmla="*/ 1565 w 2244"/>
                <a:gd name="T59" fmla="*/ 1770 h 1804"/>
                <a:gd name="T60" fmla="*/ 1374 w 2244"/>
                <a:gd name="T61" fmla="*/ 1765 h 1804"/>
                <a:gd name="T62" fmla="*/ 1180 w 2244"/>
                <a:gd name="T63" fmla="*/ 1755 h 1804"/>
                <a:gd name="T64" fmla="*/ 998 w 2244"/>
                <a:gd name="T65" fmla="*/ 1749 h 1804"/>
                <a:gd name="T66" fmla="*/ 836 w 2244"/>
                <a:gd name="T67" fmla="*/ 1742 h 1804"/>
                <a:gd name="T68" fmla="*/ 700 w 2244"/>
                <a:gd name="T69" fmla="*/ 1738 h 1804"/>
                <a:gd name="T70" fmla="*/ 604 w 2244"/>
                <a:gd name="T71" fmla="*/ 1735 h 1804"/>
                <a:gd name="T72" fmla="*/ 556 w 2244"/>
                <a:gd name="T73" fmla="*/ 1734 h 1804"/>
                <a:gd name="T74" fmla="*/ 537 w 2244"/>
                <a:gd name="T75" fmla="*/ 1730 h 1804"/>
                <a:gd name="T76" fmla="*/ 498 w 2244"/>
                <a:gd name="T77" fmla="*/ 1722 h 1804"/>
                <a:gd name="T78" fmla="*/ 443 w 2244"/>
                <a:gd name="T79" fmla="*/ 1709 h 1804"/>
                <a:gd name="T80" fmla="*/ 374 w 2244"/>
                <a:gd name="T81" fmla="*/ 1686 h 1804"/>
                <a:gd name="T82" fmla="*/ 299 w 2244"/>
                <a:gd name="T83" fmla="*/ 1656 h 1804"/>
                <a:gd name="T84" fmla="*/ 221 w 2244"/>
                <a:gd name="T85" fmla="*/ 1619 h 1804"/>
                <a:gd name="T86" fmla="*/ 147 w 2244"/>
                <a:gd name="T87" fmla="*/ 1571 h 1804"/>
                <a:gd name="T88" fmla="*/ 83 w 2244"/>
                <a:gd name="T89" fmla="*/ 1514 h 1804"/>
                <a:gd name="T90" fmla="*/ 33 w 2244"/>
                <a:gd name="T91" fmla="*/ 1446 h 1804"/>
                <a:gd name="T92" fmla="*/ 5 w 2244"/>
                <a:gd name="T93" fmla="*/ 1368 h 1804"/>
                <a:gd name="T94" fmla="*/ 3 w 2244"/>
                <a:gd name="T95" fmla="*/ 1276 h 1804"/>
                <a:gd name="T96" fmla="*/ 32 w 2244"/>
                <a:gd name="T97" fmla="*/ 1173 h 1804"/>
                <a:gd name="T98" fmla="*/ 96 w 2244"/>
                <a:gd name="T99" fmla="*/ 1055 h 1804"/>
                <a:gd name="T100" fmla="*/ 163 w 2244"/>
                <a:gd name="T101" fmla="*/ 943 h 1804"/>
                <a:gd name="T102" fmla="*/ 214 w 2244"/>
                <a:gd name="T103" fmla="*/ 840 h 1804"/>
                <a:gd name="T104" fmla="*/ 253 w 2244"/>
                <a:gd name="T105" fmla="*/ 751 h 1804"/>
                <a:gd name="T106" fmla="*/ 279 w 2244"/>
                <a:gd name="T107" fmla="*/ 669 h 1804"/>
                <a:gd name="T108" fmla="*/ 296 w 2244"/>
                <a:gd name="T109" fmla="*/ 600 h 1804"/>
                <a:gd name="T110" fmla="*/ 304 w 2244"/>
                <a:gd name="T111" fmla="*/ 541 h 1804"/>
                <a:gd name="T112" fmla="*/ 305 w 2244"/>
                <a:gd name="T113" fmla="*/ 490 h 1804"/>
                <a:gd name="T114" fmla="*/ 303 w 2244"/>
                <a:gd name="T115" fmla="*/ 450 h 1804"/>
                <a:gd name="T116" fmla="*/ 297 w 2244"/>
                <a:gd name="T117" fmla="*/ 416 h 1804"/>
                <a:gd name="T118" fmla="*/ 289 w 2244"/>
                <a:gd name="T119" fmla="*/ 394 h 1804"/>
                <a:gd name="T120" fmla="*/ 279 w 2244"/>
                <a:gd name="T121" fmla="*/ 369 h 18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244"/>
                <a:gd name="T184" fmla="*/ 0 h 1804"/>
                <a:gd name="T185" fmla="*/ 2244 w 2244"/>
                <a:gd name="T186" fmla="*/ 1804 h 18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244" h="1804">
                  <a:moveTo>
                    <a:pt x="765" y="72"/>
                  </a:moveTo>
                  <a:lnTo>
                    <a:pt x="1499" y="0"/>
                  </a:lnTo>
                  <a:lnTo>
                    <a:pt x="1503" y="0"/>
                  </a:lnTo>
                  <a:lnTo>
                    <a:pt x="1507" y="0"/>
                  </a:lnTo>
                  <a:lnTo>
                    <a:pt x="1515" y="0"/>
                  </a:lnTo>
                  <a:lnTo>
                    <a:pt x="1519" y="0"/>
                  </a:lnTo>
                  <a:lnTo>
                    <a:pt x="1523" y="0"/>
                  </a:lnTo>
                  <a:lnTo>
                    <a:pt x="1528" y="1"/>
                  </a:lnTo>
                  <a:lnTo>
                    <a:pt x="1533" y="1"/>
                  </a:lnTo>
                  <a:lnTo>
                    <a:pt x="1539" y="1"/>
                  </a:lnTo>
                  <a:lnTo>
                    <a:pt x="1545" y="4"/>
                  </a:lnTo>
                  <a:lnTo>
                    <a:pt x="1552" y="4"/>
                  </a:lnTo>
                  <a:lnTo>
                    <a:pt x="1560" y="7"/>
                  </a:lnTo>
                  <a:lnTo>
                    <a:pt x="1567" y="8"/>
                  </a:lnTo>
                  <a:lnTo>
                    <a:pt x="1574" y="9"/>
                  </a:lnTo>
                  <a:lnTo>
                    <a:pt x="1582" y="11"/>
                  </a:lnTo>
                  <a:lnTo>
                    <a:pt x="1590" y="13"/>
                  </a:lnTo>
                  <a:lnTo>
                    <a:pt x="1598" y="16"/>
                  </a:lnTo>
                  <a:lnTo>
                    <a:pt x="1606" y="17"/>
                  </a:lnTo>
                  <a:lnTo>
                    <a:pt x="1614" y="21"/>
                  </a:lnTo>
                  <a:lnTo>
                    <a:pt x="1623" y="24"/>
                  </a:lnTo>
                  <a:lnTo>
                    <a:pt x="1631" y="27"/>
                  </a:lnTo>
                  <a:lnTo>
                    <a:pt x="1640" y="32"/>
                  </a:lnTo>
                  <a:lnTo>
                    <a:pt x="1650" y="35"/>
                  </a:lnTo>
                  <a:lnTo>
                    <a:pt x="1658" y="40"/>
                  </a:lnTo>
                  <a:lnTo>
                    <a:pt x="1667" y="45"/>
                  </a:lnTo>
                  <a:lnTo>
                    <a:pt x="1677" y="49"/>
                  </a:lnTo>
                  <a:lnTo>
                    <a:pt x="1686" y="55"/>
                  </a:lnTo>
                  <a:lnTo>
                    <a:pt x="1697" y="60"/>
                  </a:lnTo>
                  <a:lnTo>
                    <a:pt x="1705" y="65"/>
                  </a:lnTo>
                  <a:lnTo>
                    <a:pt x="1714" y="72"/>
                  </a:lnTo>
                  <a:lnTo>
                    <a:pt x="1724" y="79"/>
                  </a:lnTo>
                  <a:lnTo>
                    <a:pt x="1733" y="86"/>
                  </a:lnTo>
                  <a:lnTo>
                    <a:pt x="1741" y="92"/>
                  </a:lnTo>
                  <a:lnTo>
                    <a:pt x="1750" y="100"/>
                  </a:lnTo>
                  <a:lnTo>
                    <a:pt x="1760" y="108"/>
                  </a:lnTo>
                  <a:lnTo>
                    <a:pt x="1769" y="118"/>
                  </a:lnTo>
                  <a:lnTo>
                    <a:pt x="1776" y="127"/>
                  </a:lnTo>
                  <a:lnTo>
                    <a:pt x="1785" y="136"/>
                  </a:lnTo>
                  <a:lnTo>
                    <a:pt x="1792" y="146"/>
                  </a:lnTo>
                  <a:lnTo>
                    <a:pt x="1801" y="157"/>
                  </a:lnTo>
                  <a:lnTo>
                    <a:pt x="1808" y="167"/>
                  </a:lnTo>
                  <a:lnTo>
                    <a:pt x="1816" y="179"/>
                  </a:lnTo>
                  <a:lnTo>
                    <a:pt x="1824" y="191"/>
                  </a:lnTo>
                  <a:lnTo>
                    <a:pt x="1831" y="203"/>
                  </a:lnTo>
                  <a:lnTo>
                    <a:pt x="1837" y="217"/>
                  </a:lnTo>
                  <a:lnTo>
                    <a:pt x="1843" y="230"/>
                  </a:lnTo>
                  <a:lnTo>
                    <a:pt x="1848" y="244"/>
                  </a:lnTo>
                  <a:lnTo>
                    <a:pt x="1855" y="258"/>
                  </a:lnTo>
                  <a:lnTo>
                    <a:pt x="1860" y="274"/>
                  </a:lnTo>
                  <a:lnTo>
                    <a:pt x="1864" y="290"/>
                  </a:lnTo>
                  <a:lnTo>
                    <a:pt x="1868" y="305"/>
                  </a:lnTo>
                  <a:lnTo>
                    <a:pt x="1873" y="324"/>
                  </a:lnTo>
                  <a:lnTo>
                    <a:pt x="1876" y="340"/>
                  </a:lnTo>
                  <a:lnTo>
                    <a:pt x="1879" y="359"/>
                  </a:lnTo>
                  <a:lnTo>
                    <a:pt x="1882" y="378"/>
                  </a:lnTo>
                  <a:lnTo>
                    <a:pt x="1884" y="398"/>
                  </a:lnTo>
                  <a:lnTo>
                    <a:pt x="1884" y="418"/>
                  </a:lnTo>
                  <a:lnTo>
                    <a:pt x="1887" y="439"/>
                  </a:lnTo>
                  <a:lnTo>
                    <a:pt x="1887" y="461"/>
                  </a:lnTo>
                  <a:lnTo>
                    <a:pt x="1887" y="483"/>
                  </a:lnTo>
                  <a:lnTo>
                    <a:pt x="1887" y="505"/>
                  </a:lnTo>
                  <a:lnTo>
                    <a:pt x="1887" y="526"/>
                  </a:lnTo>
                  <a:lnTo>
                    <a:pt x="1887" y="546"/>
                  </a:lnTo>
                  <a:lnTo>
                    <a:pt x="1890" y="566"/>
                  </a:lnTo>
                  <a:lnTo>
                    <a:pt x="1890" y="586"/>
                  </a:lnTo>
                  <a:lnTo>
                    <a:pt x="1892" y="605"/>
                  </a:lnTo>
                  <a:lnTo>
                    <a:pt x="1895" y="623"/>
                  </a:lnTo>
                  <a:lnTo>
                    <a:pt x="1898" y="641"/>
                  </a:lnTo>
                  <a:lnTo>
                    <a:pt x="1900" y="657"/>
                  </a:lnTo>
                  <a:lnTo>
                    <a:pt x="1906" y="673"/>
                  </a:lnTo>
                  <a:lnTo>
                    <a:pt x="1910" y="690"/>
                  </a:lnTo>
                  <a:lnTo>
                    <a:pt x="1914" y="704"/>
                  </a:lnTo>
                  <a:lnTo>
                    <a:pt x="1919" y="718"/>
                  </a:lnTo>
                  <a:lnTo>
                    <a:pt x="1923" y="732"/>
                  </a:lnTo>
                  <a:lnTo>
                    <a:pt x="1930" y="744"/>
                  </a:lnTo>
                  <a:lnTo>
                    <a:pt x="1936" y="758"/>
                  </a:lnTo>
                  <a:lnTo>
                    <a:pt x="1942" y="769"/>
                  </a:lnTo>
                  <a:lnTo>
                    <a:pt x="1948" y="781"/>
                  </a:lnTo>
                  <a:lnTo>
                    <a:pt x="1954" y="791"/>
                  </a:lnTo>
                  <a:lnTo>
                    <a:pt x="1962" y="803"/>
                  </a:lnTo>
                  <a:lnTo>
                    <a:pt x="1969" y="813"/>
                  </a:lnTo>
                  <a:lnTo>
                    <a:pt x="1975" y="823"/>
                  </a:lnTo>
                  <a:lnTo>
                    <a:pt x="1983" y="831"/>
                  </a:lnTo>
                  <a:lnTo>
                    <a:pt x="1991" y="841"/>
                  </a:lnTo>
                  <a:lnTo>
                    <a:pt x="1998" y="848"/>
                  </a:lnTo>
                  <a:lnTo>
                    <a:pt x="2006" y="856"/>
                  </a:lnTo>
                  <a:lnTo>
                    <a:pt x="2014" y="864"/>
                  </a:lnTo>
                  <a:lnTo>
                    <a:pt x="2022" y="872"/>
                  </a:lnTo>
                  <a:lnTo>
                    <a:pt x="2030" y="877"/>
                  </a:lnTo>
                  <a:lnTo>
                    <a:pt x="2038" y="884"/>
                  </a:lnTo>
                  <a:lnTo>
                    <a:pt x="2048" y="889"/>
                  </a:lnTo>
                  <a:lnTo>
                    <a:pt x="2057" y="896"/>
                  </a:lnTo>
                  <a:lnTo>
                    <a:pt x="2064" y="900"/>
                  </a:lnTo>
                  <a:lnTo>
                    <a:pt x="2072" y="905"/>
                  </a:lnTo>
                  <a:lnTo>
                    <a:pt x="2080" y="909"/>
                  </a:lnTo>
                  <a:lnTo>
                    <a:pt x="2088" y="913"/>
                  </a:lnTo>
                  <a:lnTo>
                    <a:pt x="2096" y="916"/>
                  </a:lnTo>
                  <a:lnTo>
                    <a:pt x="2104" y="920"/>
                  </a:lnTo>
                  <a:lnTo>
                    <a:pt x="2113" y="923"/>
                  </a:lnTo>
                  <a:lnTo>
                    <a:pt x="2121" y="927"/>
                  </a:lnTo>
                  <a:lnTo>
                    <a:pt x="2128" y="928"/>
                  </a:lnTo>
                  <a:lnTo>
                    <a:pt x="2136" y="931"/>
                  </a:lnTo>
                  <a:lnTo>
                    <a:pt x="2143" y="933"/>
                  </a:lnTo>
                  <a:lnTo>
                    <a:pt x="2151" y="936"/>
                  </a:lnTo>
                  <a:lnTo>
                    <a:pt x="2157" y="937"/>
                  </a:lnTo>
                  <a:lnTo>
                    <a:pt x="2165" y="939"/>
                  </a:lnTo>
                  <a:lnTo>
                    <a:pt x="2172" y="941"/>
                  </a:lnTo>
                  <a:lnTo>
                    <a:pt x="2179" y="943"/>
                  </a:lnTo>
                  <a:lnTo>
                    <a:pt x="2184" y="944"/>
                  </a:lnTo>
                  <a:lnTo>
                    <a:pt x="2190" y="944"/>
                  </a:lnTo>
                  <a:lnTo>
                    <a:pt x="2195" y="945"/>
                  </a:lnTo>
                  <a:lnTo>
                    <a:pt x="2202" y="945"/>
                  </a:lnTo>
                  <a:lnTo>
                    <a:pt x="2206" y="945"/>
                  </a:lnTo>
                  <a:lnTo>
                    <a:pt x="2211" y="947"/>
                  </a:lnTo>
                  <a:lnTo>
                    <a:pt x="2215" y="947"/>
                  </a:lnTo>
                  <a:lnTo>
                    <a:pt x="2219" y="948"/>
                  </a:lnTo>
                  <a:lnTo>
                    <a:pt x="2224" y="948"/>
                  </a:lnTo>
                  <a:lnTo>
                    <a:pt x="2231" y="948"/>
                  </a:lnTo>
                  <a:lnTo>
                    <a:pt x="2232" y="948"/>
                  </a:lnTo>
                  <a:lnTo>
                    <a:pt x="2235" y="948"/>
                  </a:lnTo>
                  <a:lnTo>
                    <a:pt x="2244" y="1804"/>
                  </a:lnTo>
                  <a:lnTo>
                    <a:pt x="2239" y="1802"/>
                  </a:lnTo>
                  <a:lnTo>
                    <a:pt x="2232" y="1802"/>
                  </a:lnTo>
                  <a:lnTo>
                    <a:pt x="2224" y="1801"/>
                  </a:lnTo>
                  <a:lnTo>
                    <a:pt x="2215" y="1801"/>
                  </a:lnTo>
                  <a:lnTo>
                    <a:pt x="2202" y="1800"/>
                  </a:lnTo>
                  <a:lnTo>
                    <a:pt x="2187" y="1800"/>
                  </a:lnTo>
                  <a:lnTo>
                    <a:pt x="2169" y="1797"/>
                  </a:lnTo>
                  <a:lnTo>
                    <a:pt x="2152" y="1797"/>
                  </a:lnTo>
                  <a:lnTo>
                    <a:pt x="2132" y="1796"/>
                  </a:lnTo>
                  <a:lnTo>
                    <a:pt x="2111" y="1794"/>
                  </a:lnTo>
                  <a:lnTo>
                    <a:pt x="2088" y="1793"/>
                  </a:lnTo>
                  <a:lnTo>
                    <a:pt x="2064" y="1792"/>
                  </a:lnTo>
                  <a:lnTo>
                    <a:pt x="2037" y="1790"/>
                  </a:lnTo>
                  <a:lnTo>
                    <a:pt x="2010" y="1790"/>
                  </a:lnTo>
                  <a:lnTo>
                    <a:pt x="1982" y="1789"/>
                  </a:lnTo>
                  <a:lnTo>
                    <a:pt x="1953" y="1788"/>
                  </a:lnTo>
                  <a:lnTo>
                    <a:pt x="1920" y="1785"/>
                  </a:lnTo>
                  <a:lnTo>
                    <a:pt x="1888" y="1785"/>
                  </a:lnTo>
                  <a:lnTo>
                    <a:pt x="1855" y="1782"/>
                  </a:lnTo>
                  <a:lnTo>
                    <a:pt x="1821" y="1781"/>
                  </a:lnTo>
                  <a:lnTo>
                    <a:pt x="1786" y="1780"/>
                  </a:lnTo>
                  <a:lnTo>
                    <a:pt x="1752" y="1778"/>
                  </a:lnTo>
                  <a:lnTo>
                    <a:pt x="1715" y="1777"/>
                  </a:lnTo>
                  <a:lnTo>
                    <a:pt x="1679" y="1776"/>
                  </a:lnTo>
                  <a:lnTo>
                    <a:pt x="1640" y="1774"/>
                  </a:lnTo>
                  <a:lnTo>
                    <a:pt x="1603" y="1773"/>
                  </a:lnTo>
                  <a:lnTo>
                    <a:pt x="1565" y="1770"/>
                  </a:lnTo>
                  <a:lnTo>
                    <a:pt x="1527" y="1769"/>
                  </a:lnTo>
                  <a:lnTo>
                    <a:pt x="1489" y="1768"/>
                  </a:lnTo>
                  <a:lnTo>
                    <a:pt x="1450" y="1768"/>
                  </a:lnTo>
                  <a:lnTo>
                    <a:pt x="1411" y="1765"/>
                  </a:lnTo>
                  <a:lnTo>
                    <a:pt x="1374" y="1765"/>
                  </a:lnTo>
                  <a:lnTo>
                    <a:pt x="1334" y="1762"/>
                  </a:lnTo>
                  <a:lnTo>
                    <a:pt x="1295" y="1761"/>
                  </a:lnTo>
                  <a:lnTo>
                    <a:pt x="1256" y="1758"/>
                  </a:lnTo>
                  <a:lnTo>
                    <a:pt x="1217" y="1758"/>
                  </a:lnTo>
                  <a:lnTo>
                    <a:pt x="1180" y="1755"/>
                  </a:lnTo>
                  <a:lnTo>
                    <a:pt x="1142" y="1754"/>
                  </a:lnTo>
                  <a:lnTo>
                    <a:pt x="1105" y="1753"/>
                  </a:lnTo>
                  <a:lnTo>
                    <a:pt x="1069" y="1751"/>
                  </a:lnTo>
                  <a:lnTo>
                    <a:pt x="1032" y="1750"/>
                  </a:lnTo>
                  <a:lnTo>
                    <a:pt x="998" y="1749"/>
                  </a:lnTo>
                  <a:lnTo>
                    <a:pt x="963" y="1747"/>
                  </a:lnTo>
                  <a:lnTo>
                    <a:pt x="929" y="1746"/>
                  </a:lnTo>
                  <a:lnTo>
                    <a:pt x="896" y="1745"/>
                  </a:lnTo>
                  <a:lnTo>
                    <a:pt x="865" y="1745"/>
                  </a:lnTo>
                  <a:lnTo>
                    <a:pt x="836" y="1742"/>
                  </a:lnTo>
                  <a:lnTo>
                    <a:pt x="806" y="1742"/>
                  </a:lnTo>
                  <a:lnTo>
                    <a:pt x="778" y="1741"/>
                  </a:lnTo>
                  <a:lnTo>
                    <a:pt x="751" y="1739"/>
                  </a:lnTo>
                  <a:lnTo>
                    <a:pt x="724" y="1739"/>
                  </a:lnTo>
                  <a:lnTo>
                    <a:pt x="700" y="1738"/>
                  </a:lnTo>
                  <a:lnTo>
                    <a:pt x="676" y="1738"/>
                  </a:lnTo>
                  <a:lnTo>
                    <a:pt x="656" y="1737"/>
                  </a:lnTo>
                  <a:lnTo>
                    <a:pt x="637" y="1735"/>
                  </a:lnTo>
                  <a:lnTo>
                    <a:pt x="620" y="1735"/>
                  </a:lnTo>
                  <a:lnTo>
                    <a:pt x="604" y="1735"/>
                  </a:lnTo>
                  <a:lnTo>
                    <a:pt x="591" y="1735"/>
                  </a:lnTo>
                  <a:lnTo>
                    <a:pt x="578" y="1734"/>
                  </a:lnTo>
                  <a:lnTo>
                    <a:pt x="569" y="1734"/>
                  </a:lnTo>
                  <a:lnTo>
                    <a:pt x="561" y="1734"/>
                  </a:lnTo>
                  <a:lnTo>
                    <a:pt x="556" y="1734"/>
                  </a:lnTo>
                  <a:lnTo>
                    <a:pt x="553" y="1734"/>
                  </a:lnTo>
                  <a:lnTo>
                    <a:pt x="552" y="1734"/>
                  </a:lnTo>
                  <a:lnTo>
                    <a:pt x="549" y="1733"/>
                  </a:lnTo>
                  <a:lnTo>
                    <a:pt x="542" y="1731"/>
                  </a:lnTo>
                  <a:lnTo>
                    <a:pt x="537" y="1730"/>
                  </a:lnTo>
                  <a:lnTo>
                    <a:pt x="532" y="1729"/>
                  </a:lnTo>
                  <a:lnTo>
                    <a:pt x="524" y="1727"/>
                  </a:lnTo>
                  <a:lnTo>
                    <a:pt x="517" y="1726"/>
                  </a:lnTo>
                  <a:lnTo>
                    <a:pt x="508" y="1725"/>
                  </a:lnTo>
                  <a:lnTo>
                    <a:pt x="498" y="1722"/>
                  </a:lnTo>
                  <a:lnTo>
                    <a:pt x="489" y="1719"/>
                  </a:lnTo>
                  <a:lnTo>
                    <a:pt x="478" y="1718"/>
                  </a:lnTo>
                  <a:lnTo>
                    <a:pt x="466" y="1714"/>
                  </a:lnTo>
                  <a:lnTo>
                    <a:pt x="455" y="1711"/>
                  </a:lnTo>
                  <a:lnTo>
                    <a:pt x="443" y="1709"/>
                  </a:lnTo>
                  <a:lnTo>
                    <a:pt x="430" y="1705"/>
                  </a:lnTo>
                  <a:lnTo>
                    <a:pt x="416" y="1699"/>
                  </a:lnTo>
                  <a:lnTo>
                    <a:pt x="403" y="1695"/>
                  </a:lnTo>
                  <a:lnTo>
                    <a:pt x="388" y="1690"/>
                  </a:lnTo>
                  <a:lnTo>
                    <a:pt x="374" y="1686"/>
                  </a:lnTo>
                  <a:lnTo>
                    <a:pt x="359" y="1681"/>
                  </a:lnTo>
                  <a:lnTo>
                    <a:pt x="344" y="1675"/>
                  </a:lnTo>
                  <a:lnTo>
                    <a:pt x="328" y="1670"/>
                  </a:lnTo>
                  <a:lnTo>
                    <a:pt x="315" y="1663"/>
                  </a:lnTo>
                  <a:lnTo>
                    <a:pt x="299" y="1656"/>
                  </a:lnTo>
                  <a:lnTo>
                    <a:pt x="283" y="1650"/>
                  </a:lnTo>
                  <a:lnTo>
                    <a:pt x="268" y="1642"/>
                  </a:lnTo>
                  <a:lnTo>
                    <a:pt x="252" y="1635"/>
                  </a:lnTo>
                  <a:lnTo>
                    <a:pt x="236" y="1627"/>
                  </a:lnTo>
                  <a:lnTo>
                    <a:pt x="221" y="1619"/>
                  </a:lnTo>
                  <a:lnTo>
                    <a:pt x="206" y="1611"/>
                  </a:lnTo>
                  <a:lnTo>
                    <a:pt x="191" y="1601"/>
                  </a:lnTo>
                  <a:lnTo>
                    <a:pt x="177" y="1592"/>
                  </a:lnTo>
                  <a:lnTo>
                    <a:pt x="161" y="1581"/>
                  </a:lnTo>
                  <a:lnTo>
                    <a:pt x="147" y="1571"/>
                  </a:lnTo>
                  <a:lnTo>
                    <a:pt x="134" y="1560"/>
                  </a:lnTo>
                  <a:lnTo>
                    <a:pt x="119" y="1549"/>
                  </a:lnTo>
                  <a:lnTo>
                    <a:pt x="107" y="1539"/>
                  </a:lnTo>
                  <a:lnTo>
                    <a:pt x="94" y="1527"/>
                  </a:lnTo>
                  <a:lnTo>
                    <a:pt x="83" y="1514"/>
                  </a:lnTo>
                  <a:lnTo>
                    <a:pt x="71" y="1501"/>
                  </a:lnTo>
                  <a:lnTo>
                    <a:pt x="62" y="1488"/>
                  </a:lnTo>
                  <a:lnTo>
                    <a:pt x="50" y="1474"/>
                  </a:lnTo>
                  <a:lnTo>
                    <a:pt x="41" y="1461"/>
                  </a:lnTo>
                  <a:lnTo>
                    <a:pt x="33" y="1446"/>
                  </a:lnTo>
                  <a:lnTo>
                    <a:pt x="25" y="1431"/>
                  </a:lnTo>
                  <a:lnTo>
                    <a:pt x="19" y="1417"/>
                  </a:lnTo>
                  <a:lnTo>
                    <a:pt x="15" y="1402"/>
                  </a:lnTo>
                  <a:lnTo>
                    <a:pt x="8" y="1385"/>
                  </a:lnTo>
                  <a:lnTo>
                    <a:pt x="5" y="1368"/>
                  </a:lnTo>
                  <a:lnTo>
                    <a:pt x="1" y="1350"/>
                  </a:lnTo>
                  <a:lnTo>
                    <a:pt x="0" y="1334"/>
                  </a:lnTo>
                  <a:lnTo>
                    <a:pt x="0" y="1314"/>
                  </a:lnTo>
                  <a:lnTo>
                    <a:pt x="0" y="1295"/>
                  </a:lnTo>
                  <a:lnTo>
                    <a:pt x="3" y="1276"/>
                  </a:lnTo>
                  <a:lnTo>
                    <a:pt x="7" y="1257"/>
                  </a:lnTo>
                  <a:lnTo>
                    <a:pt x="11" y="1236"/>
                  </a:lnTo>
                  <a:lnTo>
                    <a:pt x="16" y="1216"/>
                  </a:lnTo>
                  <a:lnTo>
                    <a:pt x="23" y="1193"/>
                  </a:lnTo>
                  <a:lnTo>
                    <a:pt x="32" y="1173"/>
                  </a:lnTo>
                  <a:lnTo>
                    <a:pt x="41" y="1150"/>
                  </a:lnTo>
                  <a:lnTo>
                    <a:pt x="54" y="1127"/>
                  </a:lnTo>
                  <a:lnTo>
                    <a:pt x="66" y="1105"/>
                  </a:lnTo>
                  <a:lnTo>
                    <a:pt x="82" y="1081"/>
                  </a:lnTo>
                  <a:lnTo>
                    <a:pt x="96" y="1055"/>
                  </a:lnTo>
                  <a:lnTo>
                    <a:pt x="111" y="1032"/>
                  </a:lnTo>
                  <a:lnTo>
                    <a:pt x="125" y="1010"/>
                  </a:lnTo>
                  <a:lnTo>
                    <a:pt x="138" y="987"/>
                  </a:lnTo>
                  <a:lnTo>
                    <a:pt x="150" y="964"/>
                  </a:lnTo>
                  <a:lnTo>
                    <a:pt x="163" y="943"/>
                  </a:lnTo>
                  <a:lnTo>
                    <a:pt x="174" y="921"/>
                  </a:lnTo>
                  <a:lnTo>
                    <a:pt x="186" y="900"/>
                  </a:lnTo>
                  <a:lnTo>
                    <a:pt x="195" y="880"/>
                  </a:lnTo>
                  <a:lnTo>
                    <a:pt x="206" y="860"/>
                  </a:lnTo>
                  <a:lnTo>
                    <a:pt x="214" y="840"/>
                  </a:lnTo>
                  <a:lnTo>
                    <a:pt x="224" y="821"/>
                  </a:lnTo>
                  <a:lnTo>
                    <a:pt x="232" y="803"/>
                  </a:lnTo>
                  <a:lnTo>
                    <a:pt x="238" y="785"/>
                  </a:lnTo>
                  <a:lnTo>
                    <a:pt x="246" y="767"/>
                  </a:lnTo>
                  <a:lnTo>
                    <a:pt x="253" y="751"/>
                  </a:lnTo>
                  <a:lnTo>
                    <a:pt x="258" y="732"/>
                  </a:lnTo>
                  <a:lnTo>
                    <a:pt x="265" y="716"/>
                  </a:lnTo>
                  <a:lnTo>
                    <a:pt x="269" y="700"/>
                  </a:lnTo>
                  <a:lnTo>
                    <a:pt x="274" y="684"/>
                  </a:lnTo>
                  <a:lnTo>
                    <a:pt x="279" y="669"/>
                  </a:lnTo>
                  <a:lnTo>
                    <a:pt x="284" y="655"/>
                  </a:lnTo>
                  <a:lnTo>
                    <a:pt x="287" y="640"/>
                  </a:lnTo>
                  <a:lnTo>
                    <a:pt x="291" y="628"/>
                  </a:lnTo>
                  <a:lnTo>
                    <a:pt x="293" y="613"/>
                  </a:lnTo>
                  <a:lnTo>
                    <a:pt x="296" y="600"/>
                  </a:lnTo>
                  <a:lnTo>
                    <a:pt x="297" y="588"/>
                  </a:lnTo>
                  <a:lnTo>
                    <a:pt x="300" y="576"/>
                  </a:lnTo>
                  <a:lnTo>
                    <a:pt x="301" y="562"/>
                  </a:lnTo>
                  <a:lnTo>
                    <a:pt x="303" y="552"/>
                  </a:lnTo>
                  <a:lnTo>
                    <a:pt x="304" y="541"/>
                  </a:lnTo>
                  <a:lnTo>
                    <a:pt x="305" y="530"/>
                  </a:lnTo>
                  <a:lnTo>
                    <a:pt x="305" y="519"/>
                  </a:lnTo>
                  <a:lnTo>
                    <a:pt x="305" y="510"/>
                  </a:lnTo>
                  <a:lnTo>
                    <a:pt x="305" y="499"/>
                  </a:lnTo>
                  <a:lnTo>
                    <a:pt x="305" y="490"/>
                  </a:lnTo>
                  <a:lnTo>
                    <a:pt x="305" y="481"/>
                  </a:lnTo>
                  <a:lnTo>
                    <a:pt x="305" y="473"/>
                  </a:lnTo>
                  <a:lnTo>
                    <a:pt x="304" y="465"/>
                  </a:lnTo>
                  <a:lnTo>
                    <a:pt x="304" y="458"/>
                  </a:lnTo>
                  <a:lnTo>
                    <a:pt x="303" y="450"/>
                  </a:lnTo>
                  <a:lnTo>
                    <a:pt x="301" y="442"/>
                  </a:lnTo>
                  <a:lnTo>
                    <a:pt x="300" y="435"/>
                  </a:lnTo>
                  <a:lnTo>
                    <a:pt x="299" y="430"/>
                  </a:lnTo>
                  <a:lnTo>
                    <a:pt x="297" y="423"/>
                  </a:lnTo>
                  <a:lnTo>
                    <a:pt x="297" y="416"/>
                  </a:lnTo>
                  <a:lnTo>
                    <a:pt x="296" y="412"/>
                  </a:lnTo>
                  <a:lnTo>
                    <a:pt x="295" y="408"/>
                  </a:lnTo>
                  <a:lnTo>
                    <a:pt x="292" y="403"/>
                  </a:lnTo>
                  <a:lnTo>
                    <a:pt x="292" y="398"/>
                  </a:lnTo>
                  <a:lnTo>
                    <a:pt x="289" y="394"/>
                  </a:lnTo>
                  <a:lnTo>
                    <a:pt x="288" y="390"/>
                  </a:lnTo>
                  <a:lnTo>
                    <a:pt x="285" y="383"/>
                  </a:lnTo>
                  <a:lnTo>
                    <a:pt x="284" y="379"/>
                  </a:lnTo>
                  <a:lnTo>
                    <a:pt x="280" y="372"/>
                  </a:lnTo>
                  <a:lnTo>
                    <a:pt x="279" y="369"/>
                  </a:lnTo>
                  <a:lnTo>
                    <a:pt x="617" y="94"/>
                  </a:lnTo>
                  <a:lnTo>
                    <a:pt x="765" y="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0" name="Freeform 27"/>
            <p:cNvSpPr>
              <a:spLocks/>
            </p:cNvSpPr>
            <p:nvPr/>
          </p:nvSpPr>
          <p:spPr bwMode="auto">
            <a:xfrm>
              <a:off x="1326" y="2781"/>
              <a:ext cx="1139" cy="471"/>
            </a:xfrm>
            <a:custGeom>
              <a:avLst/>
              <a:gdLst>
                <a:gd name="T0" fmla="*/ 274 w 1139"/>
                <a:gd name="T1" fmla="*/ 0 h 471"/>
                <a:gd name="T2" fmla="*/ 337 w 1139"/>
                <a:gd name="T3" fmla="*/ 139 h 471"/>
                <a:gd name="T4" fmla="*/ 604 w 1139"/>
                <a:gd name="T5" fmla="*/ 117 h 471"/>
                <a:gd name="T6" fmla="*/ 1139 w 1139"/>
                <a:gd name="T7" fmla="*/ 235 h 471"/>
                <a:gd name="T8" fmla="*/ 811 w 1139"/>
                <a:gd name="T9" fmla="*/ 471 h 471"/>
                <a:gd name="T10" fmla="*/ 440 w 1139"/>
                <a:gd name="T11" fmla="*/ 415 h 471"/>
                <a:gd name="T12" fmla="*/ 160 w 1139"/>
                <a:gd name="T13" fmla="*/ 314 h 471"/>
                <a:gd name="T14" fmla="*/ 0 w 1139"/>
                <a:gd name="T15" fmla="*/ 166 h 471"/>
                <a:gd name="T16" fmla="*/ 16 w 1139"/>
                <a:gd name="T17" fmla="*/ 0 h 471"/>
                <a:gd name="T18" fmla="*/ 274 w 1139"/>
                <a:gd name="T19" fmla="*/ 0 h 471"/>
                <a:gd name="T20" fmla="*/ 274 w 1139"/>
                <a:gd name="T21" fmla="*/ 0 h 4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39"/>
                <a:gd name="T34" fmla="*/ 0 h 471"/>
                <a:gd name="T35" fmla="*/ 1139 w 1139"/>
                <a:gd name="T36" fmla="*/ 471 h 4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39" h="471">
                  <a:moveTo>
                    <a:pt x="274" y="0"/>
                  </a:moveTo>
                  <a:lnTo>
                    <a:pt x="337" y="139"/>
                  </a:lnTo>
                  <a:lnTo>
                    <a:pt x="604" y="117"/>
                  </a:lnTo>
                  <a:lnTo>
                    <a:pt x="1139" y="235"/>
                  </a:lnTo>
                  <a:lnTo>
                    <a:pt x="811" y="471"/>
                  </a:lnTo>
                  <a:lnTo>
                    <a:pt x="440" y="415"/>
                  </a:lnTo>
                  <a:lnTo>
                    <a:pt x="160" y="314"/>
                  </a:lnTo>
                  <a:lnTo>
                    <a:pt x="0" y="166"/>
                  </a:lnTo>
                  <a:lnTo>
                    <a:pt x="16" y="0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1" name="Freeform 28"/>
            <p:cNvSpPr>
              <a:spLocks/>
            </p:cNvSpPr>
            <p:nvPr/>
          </p:nvSpPr>
          <p:spPr bwMode="auto">
            <a:xfrm>
              <a:off x="603" y="1953"/>
              <a:ext cx="619" cy="1572"/>
            </a:xfrm>
            <a:custGeom>
              <a:avLst/>
              <a:gdLst>
                <a:gd name="T0" fmla="*/ 580 w 619"/>
                <a:gd name="T1" fmla="*/ 0 h 1572"/>
                <a:gd name="T2" fmla="*/ 572 w 619"/>
                <a:gd name="T3" fmla="*/ 0 h 1572"/>
                <a:gd name="T4" fmla="*/ 563 w 619"/>
                <a:gd name="T5" fmla="*/ 1 h 1572"/>
                <a:gd name="T6" fmla="*/ 551 w 619"/>
                <a:gd name="T7" fmla="*/ 1 h 1572"/>
                <a:gd name="T8" fmla="*/ 537 w 619"/>
                <a:gd name="T9" fmla="*/ 3 h 1572"/>
                <a:gd name="T10" fmla="*/ 521 w 619"/>
                <a:gd name="T11" fmla="*/ 5 h 1572"/>
                <a:gd name="T12" fmla="*/ 504 w 619"/>
                <a:gd name="T13" fmla="*/ 8 h 1572"/>
                <a:gd name="T14" fmla="*/ 484 w 619"/>
                <a:gd name="T15" fmla="*/ 12 h 1572"/>
                <a:gd name="T16" fmla="*/ 464 w 619"/>
                <a:gd name="T17" fmla="*/ 16 h 1572"/>
                <a:gd name="T18" fmla="*/ 441 w 619"/>
                <a:gd name="T19" fmla="*/ 20 h 1572"/>
                <a:gd name="T20" fmla="*/ 419 w 619"/>
                <a:gd name="T21" fmla="*/ 25 h 1572"/>
                <a:gd name="T22" fmla="*/ 395 w 619"/>
                <a:gd name="T23" fmla="*/ 32 h 1572"/>
                <a:gd name="T24" fmla="*/ 373 w 619"/>
                <a:gd name="T25" fmla="*/ 39 h 1572"/>
                <a:gd name="T26" fmla="*/ 348 w 619"/>
                <a:gd name="T27" fmla="*/ 47 h 1572"/>
                <a:gd name="T28" fmla="*/ 324 w 619"/>
                <a:gd name="T29" fmla="*/ 58 h 1572"/>
                <a:gd name="T30" fmla="*/ 300 w 619"/>
                <a:gd name="T31" fmla="*/ 67 h 1572"/>
                <a:gd name="T32" fmla="*/ 277 w 619"/>
                <a:gd name="T33" fmla="*/ 78 h 1572"/>
                <a:gd name="T34" fmla="*/ 255 w 619"/>
                <a:gd name="T35" fmla="*/ 90 h 1572"/>
                <a:gd name="T36" fmla="*/ 232 w 619"/>
                <a:gd name="T37" fmla="*/ 103 h 1572"/>
                <a:gd name="T38" fmla="*/ 212 w 619"/>
                <a:gd name="T39" fmla="*/ 116 h 1572"/>
                <a:gd name="T40" fmla="*/ 192 w 619"/>
                <a:gd name="T41" fmla="*/ 132 h 1572"/>
                <a:gd name="T42" fmla="*/ 176 w 619"/>
                <a:gd name="T43" fmla="*/ 150 h 1572"/>
                <a:gd name="T44" fmla="*/ 160 w 619"/>
                <a:gd name="T45" fmla="*/ 169 h 1572"/>
                <a:gd name="T46" fmla="*/ 146 w 619"/>
                <a:gd name="T47" fmla="*/ 189 h 1572"/>
                <a:gd name="T48" fmla="*/ 134 w 619"/>
                <a:gd name="T49" fmla="*/ 210 h 1572"/>
                <a:gd name="T50" fmla="*/ 125 w 619"/>
                <a:gd name="T51" fmla="*/ 232 h 1572"/>
                <a:gd name="T52" fmla="*/ 119 w 619"/>
                <a:gd name="T53" fmla="*/ 257 h 1572"/>
                <a:gd name="T54" fmla="*/ 117 w 619"/>
                <a:gd name="T55" fmla="*/ 284 h 1572"/>
                <a:gd name="T56" fmla="*/ 117 w 619"/>
                <a:gd name="T57" fmla="*/ 312 h 1572"/>
                <a:gd name="T58" fmla="*/ 121 w 619"/>
                <a:gd name="T59" fmla="*/ 341 h 1572"/>
                <a:gd name="T60" fmla="*/ 129 w 619"/>
                <a:gd name="T61" fmla="*/ 372 h 1572"/>
                <a:gd name="T62" fmla="*/ 138 w 619"/>
                <a:gd name="T63" fmla="*/ 406 h 1572"/>
                <a:gd name="T64" fmla="*/ 148 w 619"/>
                <a:gd name="T65" fmla="*/ 438 h 1572"/>
                <a:gd name="T66" fmla="*/ 154 w 619"/>
                <a:gd name="T67" fmla="*/ 470 h 1572"/>
                <a:gd name="T68" fmla="*/ 160 w 619"/>
                <a:gd name="T69" fmla="*/ 502 h 1572"/>
                <a:gd name="T70" fmla="*/ 162 w 619"/>
                <a:gd name="T71" fmla="*/ 534 h 1572"/>
                <a:gd name="T72" fmla="*/ 164 w 619"/>
                <a:gd name="T73" fmla="*/ 565 h 1572"/>
                <a:gd name="T74" fmla="*/ 165 w 619"/>
                <a:gd name="T75" fmla="*/ 596 h 1572"/>
                <a:gd name="T76" fmla="*/ 164 w 619"/>
                <a:gd name="T77" fmla="*/ 627 h 1572"/>
                <a:gd name="T78" fmla="*/ 160 w 619"/>
                <a:gd name="T79" fmla="*/ 655 h 1572"/>
                <a:gd name="T80" fmla="*/ 156 w 619"/>
                <a:gd name="T81" fmla="*/ 684 h 1572"/>
                <a:gd name="T82" fmla="*/ 152 w 619"/>
                <a:gd name="T83" fmla="*/ 711 h 1572"/>
                <a:gd name="T84" fmla="*/ 145 w 619"/>
                <a:gd name="T85" fmla="*/ 738 h 1572"/>
                <a:gd name="T86" fmla="*/ 138 w 619"/>
                <a:gd name="T87" fmla="*/ 766 h 1572"/>
                <a:gd name="T88" fmla="*/ 131 w 619"/>
                <a:gd name="T89" fmla="*/ 790 h 1572"/>
                <a:gd name="T90" fmla="*/ 123 w 619"/>
                <a:gd name="T91" fmla="*/ 815 h 1572"/>
                <a:gd name="T92" fmla="*/ 115 w 619"/>
                <a:gd name="T93" fmla="*/ 840 h 1572"/>
                <a:gd name="T94" fmla="*/ 106 w 619"/>
                <a:gd name="T95" fmla="*/ 861 h 1572"/>
                <a:gd name="T96" fmla="*/ 97 w 619"/>
                <a:gd name="T97" fmla="*/ 882 h 1572"/>
                <a:gd name="T98" fmla="*/ 87 w 619"/>
                <a:gd name="T99" fmla="*/ 903 h 1572"/>
                <a:gd name="T100" fmla="*/ 77 w 619"/>
                <a:gd name="T101" fmla="*/ 923 h 1572"/>
                <a:gd name="T102" fmla="*/ 67 w 619"/>
                <a:gd name="T103" fmla="*/ 940 h 1572"/>
                <a:gd name="T104" fmla="*/ 58 w 619"/>
                <a:gd name="T105" fmla="*/ 957 h 1572"/>
                <a:gd name="T106" fmla="*/ 50 w 619"/>
                <a:gd name="T107" fmla="*/ 972 h 1572"/>
                <a:gd name="T108" fmla="*/ 40 w 619"/>
                <a:gd name="T109" fmla="*/ 987 h 1572"/>
                <a:gd name="T110" fmla="*/ 32 w 619"/>
                <a:gd name="T111" fmla="*/ 1000 h 1572"/>
                <a:gd name="T112" fmla="*/ 24 w 619"/>
                <a:gd name="T113" fmla="*/ 1011 h 1572"/>
                <a:gd name="T114" fmla="*/ 18 w 619"/>
                <a:gd name="T115" fmla="*/ 1020 h 1572"/>
                <a:gd name="T116" fmla="*/ 14 w 619"/>
                <a:gd name="T117" fmla="*/ 1030 h 1572"/>
                <a:gd name="T118" fmla="*/ 6 w 619"/>
                <a:gd name="T119" fmla="*/ 1039 h 1572"/>
                <a:gd name="T120" fmla="*/ 0 w 619"/>
                <a:gd name="T121" fmla="*/ 1047 h 1572"/>
                <a:gd name="T122" fmla="*/ 22 w 619"/>
                <a:gd name="T123" fmla="*/ 1572 h 1572"/>
                <a:gd name="T124" fmla="*/ 583 w 619"/>
                <a:gd name="T125" fmla="*/ 0 h 157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19"/>
                <a:gd name="T190" fmla="*/ 0 h 1572"/>
                <a:gd name="T191" fmla="*/ 619 w 619"/>
                <a:gd name="T192" fmla="*/ 1572 h 157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19" h="1572">
                  <a:moveTo>
                    <a:pt x="583" y="0"/>
                  </a:moveTo>
                  <a:lnTo>
                    <a:pt x="580" y="0"/>
                  </a:lnTo>
                  <a:lnTo>
                    <a:pt x="576" y="0"/>
                  </a:lnTo>
                  <a:lnTo>
                    <a:pt x="572" y="0"/>
                  </a:lnTo>
                  <a:lnTo>
                    <a:pt x="567" y="0"/>
                  </a:lnTo>
                  <a:lnTo>
                    <a:pt x="563" y="1"/>
                  </a:lnTo>
                  <a:lnTo>
                    <a:pt x="557" y="1"/>
                  </a:lnTo>
                  <a:lnTo>
                    <a:pt x="551" y="1"/>
                  </a:lnTo>
                  <a:lnTo>
                    <a:pt x="545" y="3"/>
                  </a:lnTo>
                  <a:lnTo>
                    <a:pt x="537" y="3"/>
                  </a:lnTo>
                  <a:lnTo>
                    <a:pt x="529" y="5"/>
                  </a:lnTo>
                  <a:lnTo>
                    <a:pt x="521" y="5"/>
                  </a:lnTo>
                  <a:lnTo>
                    <a:pt x="513" y="7"/>
                  </a:lnTo>
                  <a:lnTo>
                    <a:pt x="504" y="8"/>
                  </a:lnTo>
                  <a:lnTo>
                    <a:pt x="494" y="11"/>
                  </a:lnTo>
                  <a:lnTo>
                    <a:pt x="484" y="12"/>
                  </a:lnTo>
                  <a:lnTo>
                    <a:pt x="474" y="13"/>
                  </a:lnTo>
                  <a:lnTo>
                    <a:pt x="464" y="16"/>
                  </a:lnTo>
                  <a:lnTo>
                    <a:pt x="453" y="19"/>
                  </a:lnTo>
                  <a:lnTo>
                    <a:pt x="441" y="20"/>
                  </a:lnTo>
                  <a:lnTo>
                    <a:pt x="430" y="23"/>
                  </a:lnTo>
                  <a:lnTo>
                    <a:pt x="419" y="25"/>
                  </a:lnTo>
                  <a:lnTo>
                    <a:pt x="409" y="29"/>
                  </a:lnTo>
                  <a:lnTo>
                    <a:pt x="395" y="32"/>
                  </a:lnTo>
                  <a:lnTo>
                    <a:pt x="385" y="35"/>
                  </a:lnTo>
                  <a:lnTo>
                    <a:pt x="373" y="39"/>
                  </a:lnTo>
                  <a:lnTo>
                    <a:pt x="360" y="44"/>
                  </a:lnTo>
                  <a:lnTo>
                    <a:pt x="348" y="47"/>
                  </a:lnTo>
                  <a:lnTo>
                    <a:pt x="336" y="52"/>
                  </a:lnTo>
                  <a:lnTo>
                    <a:pt x="324" y="58"/>
                  </a:lnTo>
                  <a:lnTo>
                    <a:pt x="314" y="62"/>
                  </a:lnTo>
                  <a:lnTo>
                    <a:pt x="300" y="67"/>
                  </a:lnTo>
                  <a:lnTo>
                    <a:pt x="290" y="71"/>
                  </a:lnTo>
                  <a:lnTo>
                    <a:pt x="277" y="78"/>
                  </a:lnTo>
                  <a:lnTo>
                    <a:pt x="267" y="83"/>
                  </a:lnTo>
                  <a:lnTo>
                    <a:pt x="255" y="90"/>
                  </a:lnTo>
                  <a:lnTo>
                    <a:pt x="244" y="96"/>
                  </a:lnTo>
                  <a:lnTo>
                    <a:pt x="232" y="103"/>
                  </a:lnTo>
                  <a:lnTo>
                    <a:pt x="223" y="110"/>
                  </a:lnTo>
                  <a:lnTo>
                    <a:pt x="212" y="116"/>
                  </a:lnTo>
                  <a:lnTo>
                    <a:pt x="202" y="124"/>
                  </a:lnTo>
                  <a:lnTo>
                    <a:pt x="192" y="132"/>
                  </a:lnTo>
                  <a:lnTo>
                    <a:pt x="184" y="142"/>
                  </a:lnTo>
                  <a:lnTo>
                    <a:pt x="176" y="150"/>
                  </a:lnTo>
                  <a:lnTo>
                    <a:pt x="166" y="159"/>
                  </a:lnTo>
                  <a:lnTo>
                    <a:pt x="160" y="169"/>
                  </a:lnTo>
                  <a:lnTo>
                    <a:pt x="153" y="179"/>
                  </a:lnTo>
                  <a:lnTo>
                    <a:pt x="146" y="189"/>
                  </a:lnTo>
                  <a:lnTo>
                    <a:pt x="140" y="198"/>
                  </a:lnTo>
                  <a:lnTo>
                    <a:pt x="134" y="210"/>
                  </a:lnTo>
                  <a:lnTo>
                    <a:pt x="130" y="221"/>
                  </a:lnTo>
                  <a:lnTo>
                    <a:pt x="125" y="232"/>
                  </a:lnTo>
                  <a:lnTo>
                    <a:pt x="122" y="245"/>
                  </a:lnTo>
                  <a:lnTo>
                    <a:pt x="119" y="257"/>
                  </a:lnTo>
                  <a:lnTo>
                    <a:pt x="118" y="270"/>
                  </a:lnTo>
                  <a:lnTo>
                    <a:pt x="117" y="284"/>
                  </a:lnTo>
                  <a:lnTo>
                    <a:pt x="117" y="297"/>
                  </a:lnTo>
                  <a:lnTo>
                    <a:pt x="117" y="312"/>
                  </a:lnTo>
                  <a:lnTo>
                    <a:pt x="119" y="327"/>
                  </a:lnTo>
                  <a:lnTo>
                    <a:pt x="121" y="341"/>
                  </a:lnTo>
                  <a:lnTo>
                    <a:pt x="123" y="357"/>
                  </a:lnTo>
                  <a:lnTo>
                    <a:pt x="129" y="372"/>
                  </a:lnTo>
                  <a:lnTo>
                    <a:pt x="134" y="390"/>
                  </a:lnTo>
                  <a:lnTo>
                    <a:pt x="138" y="406"/>
                  </a:lnTo>
                  <a:lnTo>
                    <a:pt x="144" y="422"/>
                  </a:lnTo>
                  <a:lnTo>
                    <a:pt x="148" y="438"/>
                  </a:lnTo>
                  <a:lnTo>
                    <a:pt x="152" y="454"/>
                  </a:lnTo>
                  <a:lnTo>
                    <a:pt x="154" y="470"/>
                  </a:lnTo>
                  <a:lnTo>
                    <a:pt x="157" y="486"/>
                  </a:lnTo>
                  <a:lnTo>
                    <a:pt x="160" y="502"/>
                  </a:lnTo>
                  <a:lnTo>
                    <a:pt x="162" y="520"/>
                  </a:lnTo>
                  <a:lnTo>
                    <a:pt x="162" y="534"/>
                  </a:lnTo>
                  <a:lnTo>
                    <a:pt x="164" y="550"/>
                  </a:lnTo>
                  <a:lnTo>
                    <a:pt x="164" y="565"/>
                  </a:lnTo>
                  <a:lnTo>
                    <a:pt x="165" y="581"/>
                  </a:lnTo>
                  <a:lnTo>
                    <a:pt x="165" y="596"/>
                  </a:lnTo>
                  <a:lnTo>
                    <a:pt x="165" y="611"/>
                  </a:lnTo>
                  <a:lnTo>
                    <a:pt x="164" y="627"/>
                  </a:lnTo>
                  <a:lnTo>
                    <a:pt x="162" y="641"/>
                  </a:lnTo>
                  <a:lnTo>
                    <a:pt x="160" y="655"/>
                  </a:lnTo>
                  <a:lnTo>
                    <a:pt x="158" y="669"/>
                  </a:lnTo>
                  <a:lnTo>
                    <a:pt x="156" y="684"/>
                  </a:lnTo>
                  <a:lnTo>
                    <a:pt x="154" y="698"/>
                  </a:lnTo>
                  <a:lnTo>
                    <a:pt x="152" y="711"/>
                  </a:lnTo>
                  <a:lnTo>
                    <a:pt x="149" y="724"/>
                  </a:lnTo>
                  <a:lnTo>
                    <a:pt x="145" y="738"/>
                  </a:lnTo>
                  <a:lnTo>
                    <a:pt x="142" y="753"/>
                  </a:lnTo>
                  <a:lnTo>
                    <a:pt x="138" y="766"/>
                  </a:lnTo>
                  <a:lnTo>
                    <a:pt x="136" y="778"/>
                  </a:lnTo>
                  <a:lnTo>
                    <a:pt x="131" y="790"/>
                  </a:lnTo>
                  <a:lnTo>
                    <a:pt x="129" y="803"/>
                  </a:lnTo>
                  <a:lnTo>
                    <a:pt x="123" y="815"/>
                  </a:lnTo>
                  <a:lnTo>
                    <a:pt x="119" y="828"/>
                  </a:lnTo>
                  <a:lnTo>
                    <a:pt x="115" y="840"/>
                  </a:lnTo>
                  <a:lnTo>
                    <a:pt x="111" y="852"/>
                  </a:lnTo>
                  <a:lnTo>
                    <a:pt x="106" y="861"/>
                  </a:lnTo>
                  <a:lnTo>
                    <a:pt x="101" y="872"/>
                  </a:lnTo>
                  <a:lnTo>
                    <a:pt x="97" y="882"/>
                  </a:lnTo>
                  <a:lnTo>
                    <a:pt x="93" y="893"/>
                  </a:lnTo>
                  <a:lnTo>
                    <a:pt x="87" y="903"/>
                  </a:lnTo>
                  <a:lnTo>
                    <a:pt x="82" y="913"/>
                  </a:lnTo>
                  <a:lnTo>
                    <a:pt x="77" y="923"/>
                  </a:lnTo>
                  <a:lnTo>
                    <a:pt x="73" y="932"/>
                  </a:lnTo>
                  <a:lnTo>
                    <a:pt x="67" y="940"/>
                  </a:lnTo>
                  <a:lnTo>
                    <a:pt x="63" y="949"/>
                  </a:lnTo>
                  <a:lnTo>
                    <a:pt x="58" y="957"/>
                  </a:lnTo>
                  <a:lnTo>
                    <a:pt x="54" y="965"/>
                  </a:lnTo>
                  <a:lnTo>
                    <a:pt x="50" y="972"/>
                  </a:lnTo>
                  <a:lnTo>
                    <a:pt x="44" y="980"/>
                  </a:lnTo>
                  <a:lnTo>
                    <a:pt x="40" y="987"/>
                  </a:lnTo>
                  <a:lnTo>
                    <a:pt x="38" y="995"/>
                  </a:lnTo>
                  <a:lnTo>
                    <a:pt x="32" y="1000"/>
                  </a:lnTo>
                  <a:lnTo>
                    <a:pt x="28" y="1006"/>
                  </a:lnTo>
                  <a:lnTo>
                    <a:pt x="24" y="1011"/>
                  </a:lnTo>
                  <a:lnTo>
                    <a:pt x="22" y="1016"/>
                  </a:lnTo>
                  <a:lnTo>
                    <a:pt x="18" y="1020"/>
                  </a:lnTo>
                  <a:lnTo>
                    <a:pt x="15" y="1026"/>
                  </a:lnTo>
                  <a:lnTo>
                    <a:pt x="14" y="1030"/>
                  </a:lnTo>
                  <a:lnTo>
                    <a:pt x="11" y="1034"/>
                  </a:lnTo>
                  <a:lnTo>
                    <a:pt x="6" y="1039"/>
                  </a:lnTo>
                  <a:lnTo>
                    <a:pt x="3" y="1044"/>
                  </a:lnTo>
                  <a:lnTo>
                    <a:pt x="0" y="1047"/>
                  </a:lnTo>
                  <a:lnTo>
                    <a:pt x="0" y="1048"/>
                  </a:lnTo>
                  <a:lnTo>
                    <a:pt x="22" y="1572"/>
                  </a:lnTo>
                  <a:lnTo>
                    <a:pt x="619" y="1560"/>
                  </a:lnTo>
                  <a:lnTo>
                    <a:pt x="583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2" name="Freeform 29"/>
            <p:cNvSpPr>
              <a:spLocks/>
            </p:cNvSpPr>
            <p:nvPr/>
          </p:nvSpPr>
          <p:spPr bwMode="auto">
            <a:xfrm>
              <a:off x="1480" y="2041"/>
              <a:ext cx="1064" cy="979"/>
            </a:xfrm>
            <a:custGeom>
              <a:avLst/>
              <a:gdLst>
                <a:gd name="T0" fmla="*/ 0 w 1064"/>
                <a:gd name="T1" fmla="*/ 18 h 979"/>
                <a:gd name="T2" fmla="*/ 290 w 1064"/>
                <a:gd name="T3" fmla="*/ 521 h 979"/>
                <a:gd name="T4" fmla="*/ 279 w 1064"/>
                <a:gd name="T5" fmla="*/ 531 h 979"/>
                <a:gd name="T6" fmla="*/ 271 w 1064"/>
                <a:gd name="T7" fmla="*/ 540 h 979"/>
                <a:gd name="T8" fmla="*/ 264 w 1064"/>
                <a:gd name="T9" fmla="*/ 551 h 979"/>
                <a:gd name="T10" fmla="*/ 258 w 1064"/>
                <a:gd name="T11" fmla="*/ 561 h 979"/>
                <a:gd name="T12" fmla="*/ 252 w 1064"/>
                <a:gd name="T13" fmla="*/ 575 h 979"/>
                <a:gd name="T14" fmla="*/ 248 w 1064"/>
                <a:gd name="T15" fmla="*/ 588 h 979"/>
                <a:gd name="T16" fmla="*/ 244 w 1064"/>
                <a:gd name="T17" fmla="*/ 604 h 979"/>
                <a:gd name="T18" fmla="*/ 243 w 1064"/>
                <a:gd name="T19" fmla="*/ 619 h 979"/>
                <a:gd name="T20" fmla="*/ 241 w 1064"/>
                <a:gd name="T21" fmla="*/ 634 h 979"/>
                <a:gd name="T22" fmla="*/ 241 w 1064"/>
                <a:gd name="T23" fmla="*/ 648 h 979"/>
                <a:gd name="T24" fmla="*/ 243 w 1064"/>
                <a:gd name="T25" fmla="*/ 666 h 979"/>
                <a:gd name="T26" fmla="*/ 244 w 1064"/>
                <a:gd name="T27" fmla="*/ 682 h 979"/>
                <a:gd name="T28" fmla="*/ 248 w 1064"/>
                <a:gd name="T29" fmla="*/ 698 h 979"/>
                <a:gd name="T30" fmla="*/ 254 w 1064"/>
                <a:gd name="T31" fmla="*/ 715 h 979"/>
                <a:gd name="T32" fmla="*/ 258 w 1064"/>
                <a:gd name="T33" fmla="*/ 733 h 979"/>
                <a:gd name="T34" fmla="*/ 266 w 1064"/>
                <a:gd name="T35" fmla="*/ 750 h 979"/>
                <a:gd name="T36" fmla="*/ 272 w 1064"/>
                <a:gd name="T37" fmla="*/ 764 h 979"/>
                <a:gd name="T38" fmla="*/ 278 w 1064"/>
                <a:gd name="T39" fmla="*/ 773 h 979"/>
                <a:gd name="T40" fmla="*/ 286 w 1064"/>
                <a:gd name="T41" fmla="*/ 786 h 979"/>
                <a:gd name="T42" fmla="*/ 299 w 1064"/>
                <a:gd name="T43" fmla="*/ 802 h 979"/>
                <a:gd name="T44" fmla="*/ 314 w 1064"/>
                <a:gd name="T45" fmla="*/ 819 h 979"/>
                <a:gd name="T46" fmla="*/ 330 w 1064"/>
                <a:gd name="T47" fmla="*/ 832 h 979"/>
                <a:gd name="T48" fmla="*/ 346 w 1064"/>
                <a:gd name="T49" fmla="*/ 845 h 979"/>
                <a:gd name="T50" fmla="*/ 363 w 1064"/>
                <a:gd name="T51" fmla="*/ 856 h 979"/>
                <a:gd name="T52" fmla="*/ 381 w 1064"/>
                <a:gd name="T53" fmla="*/ 865 h 979"/>
                <a:gd name="T54" fmla="*/ 398 w 1064"/>
                <a:gd name="T55" fmla="*/ 873 h 979"/>
                <a:gd name="T56" fmla="*/ 417 w 1064"/>
                <a:gd name="T57" fmla="*/ 880 h 979"/>
                <a:gd name="T58" fmla="*/ 430 w 1064"/>
                <a:gd name="T59" fmla="*/ 884 h 979"/>
                <a:gd name="T60" fmla="*/ 438 w 1064"/>
                <a:gd name="T61" fmla="*/ 885 h 979"/>
                <a:gd name="T62" fmla="*/ 453 w 1064"/>
                <a:gd name="T63" fmla="*/ 888 h 979"/>
                <a:gd name="T64" fmla="*/ 469 w 1064"/>
                <a:gd name="T65" fmla="*/ 889 h 979"/>
                <a:gd name="T66" fmla="*/ 485 w 1064"/>
                <a:gd name="T67" fmla="*/ 888 h 979"/>
                <a:gd name="T68" fmla="*/ 500 w 1064"/>
                <a:gd name="T69" fmla="*/ 885 h 979"/>
                <a:gd name="T70" fmla="*/ 981 w 1064"/>
                <a:gd name="T71" fmla="*/ 979 h 979"/>
                <a:gd name="T72" fmla="*/ 1052 w 1064"/>
                <a:gd name="T73" fmla="*/ 686 h 979"/>
                <a:gd name="T74" fmla="*/ 815 w 1064"/>
                <a:gd name="T75" fmla="*/ 636 h 979"/>
                <a:gd name="T76" fmla="*/ 181 w 1064"/>
                <a:gd name="T77" fmla="*/ 0 h 97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64"/>
                <a:gd name="T118" fmla="*/ 0 h 979"/>
                <a:gd name="T119" fmla="*/ 1064 w 1064"/>
                <a:gd name="T120" fmla="*/ 979 h 97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64" h="979">
                  <a:moveTo>
                    <a:pt x="181" y="0"/>
                  </a:moveTo>
                  <a:lnTo>
                    <a:pt x="0" y="18"/>
                  </a:lnTo>
                  <a:lnTo>
                    <a:pt x="294" y="519"/>
                  </a:lnTo>
                  <a:lnTo>
                    <a:pt x="290" y="521"/>
                  </a:lnTo>
                  <a:lnTo>
                    <a:pt x="284" y="525"/>
                  </a:lnTo>
                  <a:lnTo>
                    <a:pt x="279" y="531"/>
                  </a:lnTo>
                  <a:lnTo>
                    <a:pt x="276" y="535"/>
                  </a:lnTo>
                  <a:lnTo>
                    <a:pt x="271" y="540"/>
                  </a:lnTo>
                  <a:lnTo>
                    <a:pt x="267" y="545"/>
                  </a:lnTo>
                  <a:lnTo>
                    <a:pt x="264" y="551"/>
                  </a:lnTo>
                  <a:lnTo>
                    <a:pt x="262" y="557"/>
                  </a:lnTo>
                  <a:lnTo>
                    <a:pt x="258" y="561"/>
                  </a:lnTo>
                  <a:lnTo>
                    <a:pt x="255" y="568"/>
                  </a:lnTo>
                  <a:lnTo>
                    <a:pt x="252" y="575"/>
                  </a:lnTo>
                  <a:lnTo>
                    <a:pt x="251" y="581"/>
                  </a:lnTo>
                  <a:lnTo>
                    <a:pt x="248" y="588"/>
                  </a:lnTo>
                  <a:lnTo>
                    <a:pt x="247" y="596"/>
                  </a:lnTo>
                  <a:lnTo>
                    <a:pt x="244" y="604"/>
                  </a:lnTo>
                  <a:lnTo>
                    <a:pt x="244" y="611"/>
                  </a:lnTo>
                  <a:lnTo>
                    <a:pt x="243" y="619"/>
                  </a:lnTo>
                  <a:lnTo>
                    <a:pt x="243" y="626"/>
                  </a:lnTo>
                  <a:lnTo>
                    <a:pt x="241" y="634"/>
                  </a:lnTo>
                  <a:lnTo>
                    <a:pt x="241" y="642"/>
                  </a:lnTo>
                  <a:lnTo>
                    <a:pt x="241" y="648"/>
                  </a:lnTo>
                  <a:lnTo>
                    <a:pt x="241" y="656"/>
                  </a:lnTo>
                  <a:lnTo>
                    <a:pt x="243" y="666"/>
                  </a:lnTo>
                  <a:lnTo>
                    <a:pt x="244" y="674"/>
                  </a:lnTo>
                  <a:lnTo>
                    <a:pt x="244" y="682"/>
                  </a:lnTo>
                  <a:lnTo>
                    <a:pt x="247" y="691"/>
                  </a:lnTo>
                  <a:lnTo>
                    <a:pt x="248" y="698"/>
                  </a:lnTo>
                  <a:lnTo>
                    <a:pt x="251" y="707"/>
                  </a:lnTo>
                  <a:lnTo>
                    <a:pt x="254" y="715"/>
                  </a:lnTo>
                  <a:lnTo>
                    <a:pt x="256" y="725"/>
                  </a:lnTo>
                  <a:lnTo>
                    <a:pt x="258" y="733"/>
                  </a:lnTo>
                  <a:lnTo>
                    <a:pt x="263" y="742"/>
                  </a:lnTo>
                  <a:lnTo>
                    <a:pt x="266" y="750"/>
                  </a:lnTo>
                  <a:lnTo>
                    <a:pt x="270" y="760"/>
                  </a:lnTo>
                  <a:lnTo>
                    <a:pt x="272" y="764"/>
                  </a:lnTo>
                  <a:lnTo>
                    <a:pt x="275" y="769"/>
                  </a:lnTo>
                  <a:lnTo>
                    <a:pt x="278" y="773"/>
                  </a:lnTo>
                  <a:lnTo>
                    <a:pt x="280" y="778"/>
                  </a:lnTo>
                  <a:lnTo>
                    <a:pt x="286" y="786"/>
                  </a:lnTo>
                  <a:lnTo>
                    <a:pt x="292" y="796"/>
                  </a:lnTo>
                  <a:lnTo>
                    <a:pt x="299" y="802"/>
                  </a:lnTo>
                  <a:lnTo>
                    <a:pt x="307" y="812"/>
                  </a:lnTo>
                  <a:lnTo>
                    <a:pt x="314" y="819"/>
                  </a:lnTo>
                  <a:lnTo>
                    <a:pt x="322" y="825"/>
                  </a:lnTo>
                  <a:lnTo>
                    <a:pt x="330" y="832"/>
                  </a:lnTo>
                  <a:lnTo>
                    <a:pt x="338" y="839"/>
                  </a:lnTo>
                  <a:lnTo>
                    <a:pt x="346" y="845"/>
                  </a:lnTo>
                  <a:lnTo>
                    <a:pt x="355" y="851"/>
                  </a:lnTo>
                  <a:lnTo>
                    <a:pt x="363" y="856"/>
                  </a:lnTo>
                  <a:lnTo>
                    <a:pt x="373" y="861"/>
                  </a:lnTo>
                  <a:lnTo>
                    <a:pt x="381" y="865"/>
                  </a:lnTo>
                  <a:lnTo>
                    <a:pt x="390" y="871"/>
                  </a:lnTo>
                  <a:lnTo>
                    <a:pt x="398" y="873"/>
                  </a:lnTo>
                  <a:lnTo>
                    <a:pt x="408" y="877"/>
                  </a:lnTo>
                  <a:lnTo>
                    <a:pt x="417" y="880"/>
                  </a:lnTo>
                  <a:lnTo>
                    <a:pt x="425" y="883"/>
                  </a:lnTo>
                  <a:lnTo>
                    <a:pt x="430" y="884"/>
                  </a:lnTo>
                  <a:lnTo>
                    <a:pt x="434" y="885"/>
                  </a:lnTo>
                  <a:lnTo>
                    <a:pt x="438" y="885"/>
                  </a:lnTo>
                  <a:lnTo>
                    <a:pt x="444" y="888"/>
                  </a:lnTo>
                  <a:lnTo>
                    <a:pt x="453" y="888"/>
                  </a:lnTo>
                  <a:lnTo>
                    <a:pt x="461" y="889"/>
                  </a:lnTo>
                  <a:lnTo>
                    <a:pt x="469" y="889"/>
                  </a:lnTo>
                  <a:lnTo>
                    <a:pt x="477" y="889"/>
                  </a:lnTo>
                  <a:lnTo>
                    <a:pt x="485" y="888"/>
                  </a:lnTo>
                  <a:lnTo>
                    <a:pt x="493" y="888"/>
                  </a:lnTo>
                  <a:lnTo>
                    <a:pt x="500" y="885"/>
                  </a:lnTo>
                  <a:lnTo>
                    <a:pt x="508" y="884"/>
                  </a:lnTo>
                  <a:lnTo>
                    <a:pt x="981" y="979"/>
                  </a:lnTo>
                  <a:lnTo>
                    <a:pt x="1064" y="919"/>
                  </a:lnTo>
                  <a:lnTo>
                    <a:pt x="1052" y="686"/>
                  </a:lnTo>
                  <a:lnTo>
                    <a:pt x="868" y="682"/>
                  </a:lnTo>
                  <a:lnTo>
                    <a:pt x="815" y="636"/>
                  </a:lnTo>
                  <a:lnTo>
                    <a:pt x="677" y="525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3" name="Freeform 30"/>
            <p:cNvSpPr>
              <a:spLocks/>
            </p:cNvSpPr>
            <p:nvPr/>
          </p:nvSpPr>
          <p:spPr bwMode="auto">
            <a:xfrm>
              <a:off x="1156" y="2177"/>
              <a:ext cx="157" cy="29"/>
            </a:xfrm>
            <a:custGeom>
              <a:avLst/>
              <a:gdLst>
                <a:gd name="T0" fmla="*/ 0 w 157"/>
                <a:gd name="T1" fmla="*/ 29 h 29"/>
                <a:gd name="T2" fmla="*/ 157 w 157"/>
                <a:gd name="T3" fmla="*/ 29 h 29"/>
                <a:gd name="T4" fmla="*/ 157 w 157"/>
                <a:gd name="T5" fmla="*/ 0 h 29"/>
                <a:gd name="T6" fmla="*/ 0 w 157"/>
                <a:gd name="T7" fmla="*/ 0 h 29"/>
                <a:gd name="T8" fmla="*/ 0 w 157"/>
                <a:gd name="T9" fmla="*/ 29 h 29"/>
                <a:gd name="T10" fmla="*/ 0 w 157"/>
                <a:gd name="T11" fmla="*/ 29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7"/>
                <a:gd name="T19" fmla="*/ 0 h 29"/>
                <a:gd name="T20" fmla="*/ 157 w 157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7" h="29">
                  <a:moveTo>
                    <a:pt x="0" y="29"/>
                  </a:moveTo>
                  <a:lnTo>
                    <a:pt x="157" y="29"/>
                  </a:lnTo>
                  <a:lnTo>
                    <a:pt x="157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4" name="Freeform 31"/>
            <p:cNvSpPr>
              <a:spLocks/>
            </p:cNvSpPr>
            <p:nvPr/>
          </p:nvSpPr>
          <p:spPr bwMode="auto">
            <a:xfrm>
              <a:off x="1139" y="2242"/>
              <a:ext cx="155" cy="30"/>
            </a:xfrm>
            <a:custGeom>
              <a:avLst/>
              <a:gdLst>
                <a:gd name="T0" fmla="*/ 0 w 155"/>
                <a:gd name="T1" fmla="*/ 30 h 30"/>
                <a:gd name="T2" fmla="*/ 155 w 155"/>
                <a:gd name="T3" fmla="*/ 30 h 30"/>
                <a:gd name="T4" fmla="*/ 155 w 155"/>
                <a:gd name="T5" fmla="*/ 0 h 30"/>
                <a:gd name="T6" fmla="*/ 0 w 155"/>
                <a:gd name="T7" fmla="*/ 0 h 30"/>
                <a:gd name="T8" fmla="*/ 0 w 155"/>
                <a:gd name="T9" fmla="*/ 30 h 30"/>
                <a:gd name="T10" fmla="*/ 0 w 155"/>
                <a:gd name="T11" fmla="*/ 3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0"/>
                <a:gd name="T20" fmla="*/ 155 w 155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0">
                  <a:moveTo>
                    <a:pt x="0" y="30"/>
                  </a:moveTo>
                  <a:lnTo>
                    <a:pt x="155" y="30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5" name="Freeform 32"/>
            <p:cNvSpPr>
              <a:spLocks/>
            </p:cNvSpPr>
            <p:nvPr/>
          </p:nvSpPr>
          <p:spPr bwMode="auto">
            <a:xfrm>
              <a:off x="1119" y="2310"/>
              <a:ext cx="157" cy="31"/>
            </a:xfrm>
            <a:custGeom>
              <a:avLst/>
              <a:gdLst>
                <a:gd name="T0" fmla="*/ 0 w 157"/>
                <a:gd name="T1" fmla="*/ 31 h 31"/>
                <a:gd name="T2" fmla="*/ 157 w 157"/>
                <a:gd name="T3" fmla="*/ 31 h 31"/>
                <a:gd name="T4" fmla="*/ 157 w 157"/>
                <a:gd name="T5" fmla="*/ 0 h 31"/>
                <a:gd name="T6" fmla="*/ 0 w 157"/>
                <a:gd name="T7" fmla="*/ 0 h 31"/>
                <a:gd name="T8" fmla="*/ 0 w 157"/>
                <a:gd name="T9" fmla="*/ 31 h 31"/>
                <a:gd name="T10" fmla="*/ 0 w 157"/>
                <a:gd name="T11" fmla="*/ 31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7"/>
                <a:gd name="T19" fmla="*/ 0 h 31"/>
                <a:gd name="T20" fmla="*/ 157 w 157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7" h="31">
                  <a:moveTo>
                    <a:pt x="0" y="31"/>
                  </a:moveTo>
                  <a:lnTo>
                    <a:pt x="157" y="31"/>
                  </a:lnTo>
                  <a:lnTo>
                    <a:pt x="157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6" name="Freeform 33"/>
            <p:cNvSpPr>
              <a:spLocks/>
            </p:cNvSpPr>
            <p:nvPr/>
          </p:nvSpPr>
          <p:spPr bwMode="auto">
            <a:xfrm>
              <a:off x="1100" y="2380"/>
              <a:ext cx="155" cy="31"/>
            </a:xfrm>
            <a:custGeom>
              <a:avLst/>
              <a:gdLst>
                <a:gd name="T0" fmla="*/ 0 w 155"/>
                <a:gd name="T1" fmla="*/ 31 h 31"/>
                <a:gd name="T2" fmla="*/ 155 w 155"/>
                <a:gd name="T3" fmla="*/ 31 h 31"/>
                <a:gd name="T4" fmla="*/ 155 w 155"/>
                <a:gd name="T5" fmla="*/ 0 h 31"/>
                <a:gd name="T6" fmla="*/ 0 w 155"/>
                <a:gd name="T7" fmla="*/ 0 h 31"/>
                <a:gd name="T8" fmla="*/ 0 w 155"/>
                <a:gd name="T9" fmla="*/ 31 h 31"/>
                <a:gd name="T10" fmla="*/ 0 w 155"/>
                <a:gd name="T11" fmla="*/ 31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1"/>
                <a:gd name="T20" fmla="*/ 155 w 15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1">
                  <a:moveTo>
                    <a:pt x="0" y="31"/>
                  </a:moveTo>
                  <a:lnTo>
                    <a:pt x="155" y="31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7" name="Freeform 34"/>
            <p:cNvSpPr>
              <a:spLocks/>
            </p:cNvSpPr>
            <p:nvPr/>
          </p:nvSpPr>
          <p:spPr bwMode="auto">
            <a:xfrm>
              <a:off x="1079" y="2444"/>
              <a:ext cx="155" cy="31"/>
            </a:xfrm>
            <a:custGeom>
              <a:avLst/>
              <a:gdLst>
                <a:gd name="T0" fmla="*/ 0 w 155"/>
                <a:gd name="T1" fmla="*/ 31 h 31"/>
                <a:gd name="T2" fmla="*/ 155 w 155"/>
                <a:gd name="T3" fmla="*/ 31 h 31"/>
                <a:gd name="T4" fmla="*/ 155 w 155"/>
                <a:gd name="T5" fmla="*/ 0 h 31"/>
                <a:gd name="T6" fmla="*/ 0 w 155"/>
                <a:gd name="T7" fmla="*/ 0 h 31"/>
                <a:gd name="T8" fmla="*/ 0 w 155"/>
                <a:gd name="T9" fmla="*/ 31 h 31"/>
                <a:gd name="T10" fmla="*/ 0 w 155"/>
                <a:gd name="T11" fmla="*/ 31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1"/>
                <a:gd name="T20" fmla="*/ 155 w 15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1">
                  <a:moveTo>
                    <a:pt x="0" y="31"/>
                  </a:moveTo>
                  <a:lnTo>
                    <a:pt x="155" y="31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8" name="Freeform 35"/>
            <p:cNvSpPr>
              <a:spLocks/>
            </p:cNvSpPr>
            <p:nvPr/>
          </p:nvSpPr>
          <p:spPr bwMode="auto">
            <a:xfrm>
              <a:off x="1052" y="2518"/>
              <a:ext cx="155" cy="32"/>
            </a:xfrm>
            <a:custGeom>
              <a:avLst/>
              <a:gdLst>
                <a:gd name="T0" fmla="*/ 0 w 155"/>
                <a:gd name="T1" fmla="*/ 32 h 32"/>
                <a:gd name="T2" fmla="*/ 155 w 155"/>
                <a:gd name="T3" fmla="*/ 32 h 32"/>
                <a:gd name="T4" fmla="*/ 155 w 155"/>
                <a:gd name="T5" fmla="*/ 0 h 32"/>
                <a:gd name="T6" fmla="*/ 0 w 155"/>
                <a:gd name="T7" fmla="*/ 0 h 32"/>
                <a:gd name="T8" fmla="*/ 0 w 155"/>
                <a:gd name="T9" fmla="*/ 32 h 32"/>
                <a:gd name="T10" fmla="*/ 0 w 155"/>
                <a:gd name="T11" fmla="*/ 32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2"/>
                <a:gd name="T20" fmla="*/ 155 w 155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2">
                  <a:moveTo>
                    <a:pt x="0" y="32"/>
                  </a:moveTo>
                  <a:lnTo>
                    <a:pt x="155" y="32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9" name="Freeform 36"/>
            <p:cNvSpPr>
              <a:spLocks/>
            </p:cNvSpPr>
            <p:nvPr/>
          </p:nvSpPr>
          <p:spPr bwMode="auto">
            <a:xfrm>
              <a:off x="1025" y="2592"/>
              <a:ext cx="154" cy="30"/>
            </a:xfrm>
            <a:custGeom>
              <a:avLst/>
              <a:gdLst>
                <a:gd name="T0" fmla="*/ 0 w 154"/>
                <a:gd name="T1" fmla="*/ 30 h 30"/>
                <a:gd name="T2" fmla="*/ 154 w 154"/>
                <a:gd name="T3" fmla="*/ 30 h 30"/>
                <a:gd name="T4" fmla="*/ 154 w 154"/>
                <a:gd name="T5" fmla="*/ 0 h 30"/>
                <a:gd name="T6" fmla="*/ 0 w 154"/>
                <a:gd name="T7" fmla="*/ 0 h 30"/>
                <a:gd name="T8" fmla="*/ 0 w 154"/>
                <a:gd name="T9" fmla="*/ 30 h 30"/>
                <a:gd name="T10" fmla="*/ 0 w 154"/>
                <a:gd name="T11" fmla="*/ 3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4"/>
                <a:gd name="T19" fmla="*/ 0 h 30"/>
                <a:gd name="T20" fmla="*/ 154 w 154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4" h="30">
                  <a:moveTo>
                    <a:pt x="0" y="30"/>
                  </a:moveTo>
                  <a:lnTo>
                    <a:pt x="154" y="30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0" name="Freeform 37"/>
            <p:cNvSpPr>
              <a:spLocks/>
            </p:cNvSpPr>
            <p:nvPr/>
          </p:nvSpPr>
          <p:spPr bwMode="auto">
            <a:xfrm>
              <a:off x="747" y="2955"/>
              <a:ext cx="1295" cy="699"/>
            </a:xfrm>
            <a:custGeom>
              <a:avLst/>
              <a:gdLst>
                <a:gd name="T0" fmla="*/ 50 w 1295"/>
                <a:gd name="T1" fmla="*/ 2 h 699"/>
                <a:gd name="T2" fmla="*/ 62 w 1295"/>
                <a:gd name="T3" fmla="*/ 1 h 699"/>
                <a:gd name="T4" fmla="*/ 79 w 1295"/>
                <a:gd name="T5" fmla="*/ 0 h 699"/>
                <a:gd name="T6" fmla="*/ 93 w 1295"/>
                <a:gd name="T7" fmla="*/ 1 h 699"/>
                <a:gd name="T8" fmla="*/ 111 w 1295"/>
                <a:gd name="T9" fmla="*/ 2 h 699"/>
                <a:gd name="T10" fmla="*/ 129 w 1295"/>
                <a:gd name="T11" fmla="*/ 4 h 699"/>
                <a:gd name="T12" fmla="*/ 150 w 1295"/>
                <a:gd name="T13" fmla="*/ 6 h 699"/>
                <a:gd name="T14" fmla="*/ 174 w 1295"/>
                <a:gd name="T15" fmla="*/ 12 h 699"/>
                <a:gd name="T16" fmla="*/ 199 w 1295"/>
                <a:gd name="T17" fmla="*/ 20 h 699"/>
                <a:gd name="T18" fmla="*/ 225 w 1295"/>
                <a:gd name="T19" fmla="*/ 26 h 699"/>
                <a:gd name="T20" fmla="*/ 251 w 1295"/>
                <a:gd name="T21" fmla="*/ 38 h 699"/>
                <a:gd name="T22" fmla="*/ 281 w 1295"/>
                <a:gd name="T23" fmla="*/ 52 h 699"/>
                <a:gd name="T24" fmla="*/ 312 w 1295"/>
                <a:gd name="T25" fmla="*/ 68 h 699"/>
                <a:gd name="T26" fmla="*/ 342 w 1295"/>
                <a:gd name="T27" fmla="*/ 88 h 699"/>
                <a:gd name="T28" fmla="*/ 373 w 1295"/>
                <a:gd name="T29" fmla="*/ 109 h 699"/>
                <a:gd name="T30" fmla="*/ 407 w 1295"/>
                <a:gd name="T31" fmla="*/ 136 h 699"/>
                <a:gd name="T32" fmla="*/ 440 w 1295"/>
                <a:gd name="T33" fmla="*/ 167 h 699"/>
                <a:gd name="T34" fmla="*/ 474 w 1295"/>
                <a:gd name="T35" fmla="*/ 199 h 699"/>
                <a:gd name="T36" fmla="*/ 508 w 1295"/>
                <a:gd name="T37" fmla="*/ 238 h 699"/>
                <a:gd name="T38" fmla="*/ 541 w 1295"/>
                <a:gd name="T39" fmla="*/ 281 h 699"/>
                <a:gd name="T40" fmla="*/ 578 w 1295"/>
                <a:gd name="T41" fmla="*/ 320 h 699"/>
                <a:gd name="T42" fmla="*/ 618 w 1295"/>
                <a:gd name="T43" fmla="*/ 352 h 699"/>
                <a:gd name="T44" fmla="*/ 660 w 1295"/>
                <a:gd name="T45" fmla="*/ 380 h 699"/>
                <a:gd name="T46" fmla="*/ 704 w 1295"/>
                <a:gd name="T47" fmla="*/ 404 h 699"/>
                <a:gd name="T48" fmla="*/ 751 w 1295"/>
                <a:gd name="T49" fmla="*/ 425 h 699"/>
                <a:gd name="T50" fmla="*/ 798 w 1295"/>
                <a:gd name="T51" fmla="*/ 440 h 699"/>
                <a:gd name="T52" fmla="*/ 845 w 1295"/>
                <a:gd name="T53" fmla="*/ 454 h 699"/>
                <a:gd name="T54" fmla="*/ 891 w 1295"/>
                <a:gd name="T55" fmla="*/ 463 h 699"/>
                <a:gd name="T56" fmla="*/ 940 w 1295"/>
                <a:gd name="T57" fmla="*/ 471 h 699"/>
                <a:gd name="T58" fmla="*/ 987 w 1295"/>
                <a:gd name="T59" fmla="*/ 475 h 699"/>
                <a:gd name="T60" fmla="*/ 1031 w 1295"/>
                <a:gd name="T61" fmla="*/ 476 h 699"/>
                <a:gd name="T62" fmla="*/ 1074 w 1295"/>
                <a:gd name="T63" fmla="*/ 476 h 699"/>
                <a:gd name="T64" fmla="*/ 1115 w 1295"/>
                <a:gd name="T65" fmla="*/ 476 h 699"/>
                <a:gd name="T66" fmla="*/ 1151 w 1295"/>
                <a:gd name="T67" fmla="*/ 474 h 699"/>
                <a:gd name="T68" fmla="*/ 1186 w 1295"/>
                <a:gd name="T69" fmla="*/ 471 h 699"/>
                <a:gd name="T70" fmla="*/ 1217 w 1295"/>
                <a:gd name="T71" fmla="*/ 468 h 699"/>
                <a:gd name="T72" fmla="*/ 1244 w 1295"/>
                <a:gd name="T73" fmla="*/ 464 h 699"/>
                <a:gd name="T74" fmla="*/ 1264 w 1295"/>
                <a:gd name="T75" fmla="*/ 460 h 699"/>
                <a:gd name="T76" fmla="*/ 1280 w 1295"/>
                <a:gd name="T77" fmla="*/ 458 h 699"/>
                <a:gd name="T78" fmla="*/ 1292 w 1295"/>
                <a:gd name="T79" fmla="*/ 456 h 699"/>
                <a:gd name="T80" fmla="*/ 829 w 1295"/>
                <a:gd name="T81" fmla="*/ 662 h 699"/>
                <a:gd name="T82" fmla="*/ 0 w 1295"/>
                <a:gd name="T83" fmla="*/ 129 h 69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95"/>
                <a:gd name="T127" fmla="*/ 0 h 699"/>
                <a:gd name="T128" fmla="*/ 1295 w 1295"/>
                <a:gd name="T129" fmla="*/ 699 h 69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95" h="699">
                  <a:moveTo>
                    <a:pt x="48" y="4"/>
                  </a:moveTo>
                  <a:lnTo>
                    <a:pt x="48" y="2"/>
                  </a:lnTo>
                  <a:lnTo>
                    <a:pt x="50" y="2"/>
                  </a:lnTo>
                  <a:lnTo>
                    <a:pt x="53" y="2"/>
                  </a:lnTo>
                  <a:lnTo>
                    <a:pt x="57" y="2"/>
                  </a:lnTo>
                  <a:lnTo>
                    <a:pt x="62" y="1"/>
                  </a:lnTo>
                  <a:lnTo>
                    <a:pt x="71" y="0"/>
                  </a:lnTo>
                  <a:lnTo>
                    <a:pt x="75" y="0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1"/>
                  </a:lnTo>
                  <a:lnTo>
                    <a:pt x="104" y="1"/>
                  </a:lnTo>
                  <a:lnTo>
                    <a:pt x="111" y="2"/>
                  </a:lnTo>
                  <a:lnTo>
                    <a:pt x="116" y="2"/>
                  </a:lnTo>
                  <a:lnTo>
                    <a:pt x="123" y="2"/>
                  </a:lnTo>
                  <a:lnTo>
                    <a:pt x="129" y="4"/>
                  </a:lnTo>
                  <a:lnTo>
                    <a:pt x="136" y="5"/>
                  </a:lnTo>
                  <a:lnTo>
                    <a:pt x="143" y="5"/>
                  </a:lnTo>
                  <a:lnTo>
                    <a:pt x="150" y="6"/>
                  </a:lnTo>
                  <a:lnTo>
                    <a:pt x="158" y="8"/>
                  </a:lnTo>
                  <a:lnTo>
                    <a:pt x="166" y="10"/>
                  </a:lnTo>
                  <a:lnTo>
                    <a:pt x="174" y="12"/>
                  </a:lnTo>
                  <a:lnTo>
                    <a:pt x="182" y="14"/>
                  </a:lnTo>
                  <a:lnTo>
                    <a:pt x="190" y="17"/>
                  </a:lnTo>
                  <a:lnTo>
                    <a:pt x="199" y="20"/>
                  </a:lnTo>
                  <a:lnTo>
                    <a:pt x="206" y="22"/>
                  </a:lnTo>
                  <a:lnTo>
                    <a:pt x="215" y="25"/>
                  </a:lnTo>
                  <a:lnTo>
                    <a:pt x="225" y="26"/>
                  </a:lnTo>
                  <a:lnTo>
                    <a:pt x="234" y="32"/>
                  </a:lnTo>
                  <a:lnTo>
                    <a:pt x="242" y="33"/>
                  </a:lnTo>
                  <a:lnTo>
                    <a:pt x="251" y="38"/>
                  </a:lnTo>
                  <a:lnTo>
                    <a:pt x="262" y="42"/>
                  </a:lnTo>
                  <a:lnTo>
                    <a:pt x="271" y="48"/>
                  </a:lnTo>
                  <a:lnTo>
                    <a:pt x="281" y="52"/>
                  </a:lnTo>
                  <a:lnTo>
                    <a:pt x="291" y="56"/>
                  </a:lnTo>
                  <a:lnTo>
                    <a:pt x="301" y="63"/>
                  </a:lnTo>
                  <a:lnTo>
                    <a:pt x="312" y="68"/>
                  </a:lnTo>
                  <a:lnTo>
                    <a:pt x="322" y="75"/>
                  </a:lnTo>
                  <a:lnTo>
                    <a:pt x="332" y="81"/>
                  </a:lnTo>
                  <a:lnTo>
                    <a:pt x="342" y="88"/>
                  </a:lnTo>
                  <a:lnTo>
                    <a:pt x="353" y="95"/>
                  </a:lnTo>
                  <a:lnTo>
                    <a:pt x="364" y="101"/>
                  </a:lnTo>
                  <a:lnTo>
                    <a:pt x="373" y="109"/>
                  </a:lnTo>
                  <a:lnTo>
                    <a:pt x="385" y="117"/>
                  </a:lnTo>
                  <a:lnTo>
                    <a:pt x="396" y="127"/>
                  </a:lnTo>
                  <a:lnTo>
                    <a:pt x="407" y="136"/>
                  </a:lnTo>
                  <a:lnTo>
                    <a:pt x="417" y="146"/>
                  </a:lnTo>
                  <a:lnTo>
                    <a:pt x="428" y="156"/>
                  </a:lnTo>
                  <a:lnTo>
                    <a:pt x="440" y="167"/>
                  </a:lnTo>
                  <a:lnTo>
                    <a:pt x="451" y="176"/>
                  </a:lnTo>
                  <a:lnTo>
                    <a:pt x="463" y="187"/>
                  </a:lnTo>
                  <a:lnTo>
                    <a:pt x="474" y="199"/>
                  </a:lnTo>
                  <a:lnTo>
                    <a:pt x="486" y="213"/>
                  </a:lnTo>
                  <a:lnTo>
                    <a:pt x="496" y="225"/>
                  </a:lnTo>
                  <a:lnTo>
                    <a:pt x="508" y="238"/>
                  </a:lnTo>
                  <a:lnTo>
                    <a:pt x="519" y="251"/>
                  </a:lnTo>
                  <a:lnTo>
                    <a:pt x="531" y="267"/>
                  </a:lnTo>
                  <a:lnTo>
                    <a:pt x="541" y="281"/>
                  </a:lnTo>
                  <a:lnTo>
                    <a:pt x="553" y="294"/>
                  </a:lnTo>
                  <a:lnTo>
                    <a:pt x="566" y="306"/>
                  </a:lnTo>
                  <a:lnTo>
                    <a:pt x="578" y="320"/>
                  </a:lnTo>
                  <a:lnTo>
                    <a:pt x="591" y="330"/>
                  </a:lnTo>
                  <a:lnTo>
                    <a:pt x="605" y="342"/>
                  </a:lnTo>
                  <a:lnTo>
                    <a:pt x="618" y="352"/>
                  </a:lnTo>
                  <a:lnTo>
                    <a:pt x="632" y="363"/>
                  </a:lnTo>
                  <a:lnTo>
                    <a:pt x="645" y="371"/>
                  </a:lnTo>
                  <a:lnTo>
                    <a:pt x="660" y="380"/>
                  </a:lnTo>
                  <a:lnTo>
                    <a:pt x="674" y="388"/>
                  </a:lnTo>
                  <a:lnTo>
                    <a:pt x="689" y="397"/>
                  </a:lnTo>
                  <a:lnTo>
                    <a:pt x="704" y="404"/>
                  </a:lnTo>
                  <a:lnTo>
                    <a:pt x="720" y="412"/>
                  </a:lnTo>
                  <a:lnTo>
                    <a:pt x="736" y="419"/>
                  </a:lnTo>
                  <a:lnTo>
                    <a:pt x="751" y="425"/>
                  </a:lnTo>
                  <a:lnTo>
                    <a:pt x="767" y="431"/>
                  </a:lnTo>
                  <a:lnTo>
                    <a:pt x="782" y="435"/>
                  </a:lnTo>
                  <a:lnTo>
                    <a:pt x="798" y="440"/>
                  </a:lnTo>
                  <a:lnTo>
                    <a:pt x="814" y="446"/>
                  </a:lnTo>
                  <a:lnTo>
                    <a:pt x="829" y="448"/>
                  </a:lnTo>
                  <a:lnTo>
                    <a:pt x="845" y="454"/>
                  </a:lnTo>
                  <a:lnTo>
                    <a:pt x="861" y="456"/>
                  </a:lnTo>
                  <a:lnTo>
                    <a:pt x="877" y="460"/>
                  </a:lnTo>
                  <a:lnTo>
                    <a:pt x="891" y="463"/>
                  </a:lnTo>
                  <a:lnTo>
                    <a:pt x="908" y="466"/>
                  </a:lnTo>
                  <a:lnTo>
                    <a:pt x="924" y="468"/>
                  </a:lnTo>
                  <a:lnTo>
                    <a:pt x="940" y="471"/>
                  </a:lnTo>
                  <a:lnTo>
                    <a:pt x="954" y="471"/>
                  </a:lnTo>
                  <a:lnTo>
                    <a:pt x="970" y="474"/>
                  </a:lnTo>
                  <a:lnTo>
                    <a:pt x="987" y="475"/>
                  </a:lnTo>
                  <a:lnTo>
                    <a:pt x="1003" y="476"/>
                  </a:lnTo>
                  <a:lnTo>
                    <a:pt x="1016" y="476"/>
                  </a:lnTo>
                  <a:lnTo>
                    <a:pt x="1031" y="476"/>
                  </a:lnTo>
                  <a:lnTo>
                    <a:pt x="1045" y="476"/>
                  </a:lnTo>
                  <a:lnTo>
                    <a:pt x="1060" y="478"/>
                  </a:lnTo>
                  <a:lnTo>
                    <a:pt x="1074" y="476"/>
                  </a:lnTo>
                  <a:lnTo>
                    <a:pt x="1087" y="476"/>
                  </a:lnTo>
                  <a:lnTo>
                    <a:pt x="1100" y="476"/>
                  </a:lnTo>
                  <a:lnTo>
                    <a:pt x="1115" y="476"/>
                  </a:lnTo>
                  <a:lnTo>
                    <a:pt x="1127" y="475"/>
                  </a:lnTo>
                  <a:lnTo>
                    <a:pt x="1141" y="475"/>
                  </a:lnTo>
                  <a:lnTo>
                    <a:pt x="1151" y="474"/>
                  </a:lnTo>
                  <a:lnTo>
                    <a:pt x="1165" y="474"/>
                  </a:lnTo>
                  <a:lnTo>
                    <a:pt x="1175" y="471"/>
                  </a:lnTo>
                  <a:lnTo>
                    <a:pt x="1186" y="471"/>
                  </a:lnTo>
                  <a:lnTo>
                    <a:pt x="1197" y="470"/>
                  </a:lnTo>
                  <a:lnTo>
                    <a:pt x="1209" y="470"/>
                  </a:lnTo>
                  <a:lnTo>
                    <a:pt x="1217" y="468"/>
                  </a:lnTo>
                  <a:lnTo>
                    <a:pt x="1226" y="467"/>
                  </a:lnTo>
                  <a:lnTo>
                    <a:pt x="1234" y="466"/>
                  </a:lnTo>
                  <a:lnTo>
                    <a:pt x="1244" y="464"/>
                  </a:lnTo>
                  <a:lnTo>
                    <a:pt x="1250" y="463"/>
                  </a:lnTo>
                  <a:lnTo>
                    <a:pt x="1258" y="463"/>
                  </a:lnTo>
                  <a:lnTo>
                    <a:pt x="1264" y="460"/>
                  </a:lnTo>
                  <a:lnTo>
                    <a:pt x="1270" y="460"/>
                  </a:lnTo>
                  <a:lnTo>
                    <a:pt x="1274" y="459"/>
                  </a:lnTo>
                  <a:lnTo>
                    <a:pt x="1280" y="458"/>
                  </a:lnTo>
                  <a:lnTo>
                    <a:pt x="1284" y="458"/>
                  </a:lnTo>
                  <a:lnTo>
                    <a:pt x="1288" y="458"/>
                  </a:lnTo>
                  <a:lnTo>
                    <a:pt x="1292" y="456"/>
                  </a:lnTo>
                  <a:lnTo>
                    <a:pt x="1295" y="456"/>
                  </a:lnTo>
                  <a:lnTo>
                    <a:pt x="1175" y="699"/>
                  </a:lnTo>
                  <a:lnTo>
                    <a:pt x="829" y="662"/>
                  </a:lnTo>
                  <a:lnTo>
                    <a:pt x="389" y="527"/>
                  </a:lnTo>
                  <a:lnTo>
                    <a:pt x="60" y="310"/>
                  </a:lnTo>
                  <a:lnTo>
                    <a:pt x="0" y="129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1" name="Freeform 38"/>
            <p:cNvSpPr>
              <a:spLocks/>
            </p:cNvSpPr>
            <p:nvPr/>
          </p:nvSpPr>
          <p:spPr bwMode="auto">
            <a:xfrm>
              <a:off x="1574" y="2244"/>
              <a:ext cx="214" cy="37"/>
            </a:xfrm>
            <a:custGeom>
              <a:avLst/>
              <a:gdLst>
                <a:gd name="T0" fmla="*/ 16 w 214"/>
                <a:gd name="T1" fmla="*/ 28 h 37"/>
                <a:gd name="T2" fmla="*/ 214 w 214"/>
                <a:gd name="T3" fmla="*/ 37 h 37"/>
                <a:gd name="T4" fmla="*/ 198 w 214"/>
                <a:gd name="T5" fmla="*/ 6 h 37"/>
                <a:gd name="T6" fmla="*/ 0 w 214"/>
                <a:gd name="T7" fmla="*/ 0 h 37"/>
                <a:gd name="T8" fmla="*/ 16 w 214"/>
                <a:gd name="T9" fmla="*/ 28 h 37"/>
                <a:gd name="T10" fmla="*/ 16 w 214"/>
                <a:gd name="T11" fmla="*/ 28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4"/>
                <a:gd name="T19" fmla="*/ 0 h 37"/>
                <a:gd name="T20" fmla="*/ 214 w 214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4" h="37">
                  <a:moveTo>
                    <a:pt x="16" y="28"/>
                  </a:moveTo>
                  <a:lnTo>
                    <a:pt x="214" y="37"/>
                  </a:lnTo>
                  <a:lnTo>
                    <a:pt x="198" y="6"/>
                  </a:lnTo>
                  <a:lnTo>
                    <a:pt x="0" y="0"/>
                  </a:lnTo>
                  <a:lnTo>
                    <a:pt x="16" y="28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2" name="Freeform 39"/>
            <p:cNvSpPr>
              <a:spLocks/>
            </p:cNvSpPr>
            <p:nvPr/>
          </p:nvSpPr>
          <p:spPr bwMode="auto">
            <a:xfrm>
              <a:off x="1345" y="3395"/>
              <a:ext cx="245" cy="184"/>
            </a:xfrm>
            <a:custGeom>
              <a:avLst/>
              <a:gdLst>
                <a:gd name="T0" fmla="*/ 0 w 245"/>
                <a:gd name="T1" fmla="*/ 173 h 184"/>
                <a:gd name="T2" fmla="*/ 204 w 245"/>
                <a:gd name="T3" fmla="*/ 0 h 184"/>
                <a:gd name="T4" fmla="*/ 245 w 245"/>
                <a:gd name="T5" fmla="*/ 14 h 184"/>
                <a:gd name="T6" fmla="*/ 63 w 245"/>
                <a:gd name="T7" fmla="*/ 184 h 184"/>
                <a:gd name="T8" fmla="*/ 0 w 245"/>
                <a:gd name="T9" fmla="*/ 173 h 184"/>
                <a:gd name="T10" fmla="*/ 0 w 245"/>
                <a:gd name="T11" fmla="*/ 173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5"/>
                <a:gd name="T19" fmla="*/ 0 h 184"/>
                <a:gd name="T20" fmla="*/ 245 w 245"/>
                <a:gd name="T21" fmla="*/ 184 h 1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5" h="184">
                  <a:moveTo>
                    <a:pt x="0" y="173"/>
                  </a:moveTo>
                  <a:lnTo>
                    <a:pt x="204" y="0"/>
                  </a:lnTo>
                  <a:lnTo>
                    <a:pt x="245" y="14"/>
                  </a:lnTo>
                  <a:lnTo>
                    <a:pt x="63" y="184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3" name="Freeform 40"/>
            <p:cNvSpPr>
              <a:spLocks/>
            </p:cNvSpPr>
            <p:nvPr/>
          </p:nvSpPr>
          <p:spPr bwMode="auto">
            <a:xfrm>
              <a:off x="1617" y="2317"/>
              <a:ext cx="222" cy="36"/>
            </a:xfrm>
            <a:custGeom>
              <a:avLst/>
              <a:gdLst>
                <a:gd name="T0" fmla="*/ 17 w 222"/>
                <a:gd name="T1" fmla="*/ 30 h 36"/>
                <a:gd name="T2" fmla="*/ 222 w 222"/>
                <a:gd name="T3" fmla="*/ 36 h 36"/>
                <a:gd name="T4" fmla="*/ 205 w 222"/>
                <a:gd name="T5" fmla="*/ 7 h 36"/>
                <a:gd name="T6" fmla="*/ 0 w 222"/>
                <a:gd name="T7" fmla="*/ 0 h 36"/>
                <a:gd name="T8" fmla="*/ 17 w 222"/>
                <a:gd name="T9" fmla="*/ 30 h 36"/>
                <a:gd name="T10" fmla="*/ 17 w 222"/>
                <a:gd name="T11" fmla="*/ 30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2"/>
                <a:gd name="T19" fmla="*/ 0 h 36"/>
                <a:gd name="T20" fmla="*/ 222 w 222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2" h="36">
                  <a:moveTo>
                    <a:pt x="17" y="30"/>
                  </a:moveTo>
                  <a:lnTo>
                    <a:pt x="222" y="36"/>
                  </a:lnTo>
                  <a:lnTo>
                    <a:pt x="205" y="7"/>
                  </a:lnTo>
                  <a:lnTo>
                    <a:pt x="0" y="0"/>
                  </a:lnTo>
                  <a:lnTo>
                    <a:pt x="17" y="30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4" name="Freeform 41"/>
            <p:cNvSpPr>
              <a:spLocks/>
            </p:cNvSpPr>
            <p:nvPr/>
          </p:nvSpPr>
          <p:spPr bwMode="auto">
            <a:xfrm>
              <a:off x="1659" y="2389"/>
              <a:ext cx="229" cy="37"/>
            </a:xfrm>
            <a:custGeom>
              <a:avLst/>
              <a:gdLst>
                <a:gd name="T0" fmla="*/ 18 w 229"/>
                <a:gd name="T1" fmla="*/ 27 h 37"/>
                <a:gd name="T2" fmla="*/ 229 w 229"/>
                <a:gd name="T3" fmla="*/ 37 h 37"/>
                <a:gd name="T4" fmla="*/ 211 w 229"/>
                <a:gd name="T5" fmla="*/ 9 h 37"/>
                <a:gd name="T6" fmla="*/ 0 w 229"/>
                <a:gd name="T7" fmla="*/ 0 h 37"/>
                <a:gd name="T8" fmla="*/ 18 w 229"/>
                <a:gd name="T9" fmla="*/ 27 h 37"/>
                <a:gd name="T10" fmla="*/ 18 w 229"/>
                <a:gd name="T11" fmla="*/ 2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9"/>
                <a:gd name="T19" fmla="*/ 0 h 37"/>
                <a:gd name="T20" fmla="*/ 229 w 229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9" h="37">
                  <a:moveTo>
                    <a:pt x="18" y="27"/>
                  </a:moveTo>
                  <a:lnTo>
                    <a:pt x="229" y="37"/>
                  </a:lnTo>
                  <a:lnTo>
                    <a:pt x="211" y="9"/>
                  </a:lnTo>
                  <a:lnTo>
                    <a:pt x="0" y="0"/>
                  </a:lnTo>
                  <a:lnTo>
                    <a:pt x="18" y="2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5" name="Freeform 42"/>
            <p:cNvSpPr>
              <a:spLocks/>
            </p:cNvSpPr>
            <p:nvPr/>
          </p:nvSpPr>
          <p:spPr bwMode="auto">
            <a:xfrm>
              <a:off x="1705" y="2466"/>
              <a:ext cx="231" cy="33"/>
            </a:xfrm>
            <a:custGeom>
              <a:avLst/>
              <a:gdLst>
                <a:gd name="T0" fmla="*/ 15 w 231"/>
                <a:gd name="T1" fmla="*/ 25 h 33"/>
                <a:gd name="T2" fmla="*/ 231 w 231"/>
                <a:gd name="T3" fmla="*/ 33 h 33"/>
                <a:gd name="T4" fmla="*/ 213 w 231"/>
                <a:gd name="T5" fmla="*/ 4 h 33"/>
                <a:gd name="T6" fmla="*/ 0 w 231"/>
                <a:gd name="T7" fmla="*/ 0 h 33"/>
                <a:gd name="T8" fmla="*/ 15 w 231"/>
                <a:gd name="T9" fmla="*/ 25 h 33"/>
                <a:gd name="T10" fmla="*/ 15 w 231"/>
                <a:gd name="T11" fmla="*/ 25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1"/>
                <a:gd name="T19" fmla="*/ 0 h 33"/>
                <a:gd name="T20" fmla="*/ 231 w 231"/>
                <a:gd name="T21" fmla="*/ 33 h 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1" h="33">
                  <a:moveTo>
                    <a:pt x="15" y="25"/>
                  </a:moveTo>
                  <a:lnTo>
                    <a:pt x="231" y="33"/>
                  </a:lnTo>
                  <a:lnTo>
                    <a:pt x="213" y="4"/>
                  </a:lnTo>
                  <a:lnTo>
                    <a:pt x="0" y="0"/>
                  </a:lnTo>
                  <a:lnTo>
                    <a:pt x="15" y="25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6" name="Freeform 43"/>
            <p:cNvSpPr>
              <a:spLocks/>
            </p:cNvSpPr>
            <p:nvPr/>
          </p:nvSpPr>
          <p:spPr bwMode="auto">
            <a:xfrm>
              <a:off x="1530" y="2170"/>
              <a:ext cx="213" cy="36"/>
            </a:xfrm>
            <a:custGeom>
              <a:avLst/>
              <a:gdLst>
                <a:gd name="T0" fmla="*/ 19 w 213"/>
                <a:gd name="T1" fmla="*/ 29 h 36"/>
                <a:gd name="T2" fmla="*/ 213 w 213"/>
                <a:gd name="T3" fmla="*/ 36 h 36"/>
                <a:gd name="T4" fmla="*/ 194 w 213"/>
                <a:gd name="T5" fmla="*/ 8 h 36"/>
                <a:gd name="T6" fmla="*/ 0 w 213"/>
                <a:gd name="T7" fmla="*/ 0 h 36"/>
                <a:gd name="T8" fmla="*/ 19 w 213"/>
                <a:gd name="T9" fmla="*/ 29 h 36"/>
                <a:gd name="T10" fmla="*/ 19 w 213"/>
                <a:gd name="T11" fmla="*/ 29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3"/>
                <a:gd name="T19" fmla="*/ 0 h 36"/>
                <a:gd name="T20" fmla="*/ 213 w 213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3" h="36">
                  <a:moveTo>
                    <a:pt x="19" y="29"/>
                  </a:moveTo>
                  <a:lnTo>
                    <a:pt x="213" y="36"/>
                  </a:lnTo>
                  <a:lnTo>
                    <a:pt x="194" y="8"/>
                  </a:lnTo>
                  <a:lnTo>
                    <a:pt x="0" y="0"/>
                  </a:lnTo>
                  <a:lnTo>
                    <a:pt x="19" y="29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7" name="Freeform 44"/>
            <p:cNvSpPr>
              <a:spLocks/>
            </p:cNvSpPr>
            <p:nvPr/>
          </p:nvSpPr>
          <p:spPr bwMode="auto">
            <a:xfrm>
              <a:off x="1490" y="3426"/>
              <a:ext cx="238" cy="195"/>
            </a:xfrm>
            <a:custGeom>
              <a:avLst/>
              <a:gdLst>
                <a:gd name="T0" fmla="*/ 0 w 238"/>
                <a:gd name="T1" fmla="*/ 182 h 195"/>
                <a:gd name="T2" fmla="*/ 181 w 238"/>
                <a:gd name="T3" fmla="*/ 0 h 195"/>
                <a:gd name="T4" fmla="*/ 238 w 238"/>
                <a:gd name="T5" fmla="*/ 4 h 195"/>
                <a:gd name="T6" fmla="*/ 72 w 238"/>
                <a:gd name="T7" fmla="*/ 195 h 195"/>
                <a:gd name="T8" fmla="*/ 0 w 238"/>
                <a:gd name="T9" fmla="*/ 182 h 195"/>
                <a:gd name="T10" fmla="*/ 0 w 238"/>
                <a:gd name="T11" fmla="*/ 182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8"/>
                <a:gd name="T19" fmla="*/ 0 h 195"/>
                <a:gd name="T20" fmla="*/ 238 w 238"/>
                <a:gd name="T21" fmla="*/ 195 h 1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8" h="195">
                  <a:moveTo>
                    <a:pt x="0" y="182"/>
                  </a:moveTo>
                  <a:lnTo>
                    <a:pt x="181" y="0"/>
                  </a:lnTo>
                  <a:lnTo>
                    <a:pt x="238" y="4"/>
                  </a:lnTo>
                  <a:lnTo>
                    <a:pt x="72" y="195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8" name="Freeform 45"/>
            <p:cNvSpPr>
              <a:spLocks/>
            </p:cNvSpPr>
            <p:nvPr/>
          </p:nvSpPr>
          <p:spPr bwMode="auto">
            <a:xfrm>
              <a:off x="1510" y="1952"/>
              <a:ext cx="343" cy="324"/>
            </a:xfrm>
            <a:custGeom>
              <a:avLst/>
              <a:gdLst>
                <a:gd name="T0" fmla="*/ 9 w 343"/>
                <a:gd name="T1" fmla="*/ 104 h 324"/>
                <a:gd name="T2" fmla="*/ 170 w 343"/>
                <a:gd name="T3" fmla="*/ 317 h 324"/>
                <a:gd name="T4" fmla="*/ 242 w 343"/>
                <a:gd name="T5" fmla="*/ 324 h 324"/>
                <a:gd name="T6" fmla="*/ 343 w 343"/>
                <a:gd name="T7" fmla="*/ 290 h 324"/>
                <a:gd name="T8" fmla="*/ 336 w 343"/>
                <a:gd name="T9" fmla="*/ 131 h 324"/>
                <a:gd name="T10" fmla="*/ 149 w 343"/>
                <a:gd name="T11" fmla="*/ 1 h 324"/>
                <a:gd name="T12" fmla="*/ 0 w 343"/>
                <a:gd name="T13" fmla="*/ 0 h 324"/>
                <a:gd name="T14" fmla="*/ 9 w 343"/>
                <a:gd name="T15" fmla="*/ 104 h 324"/>
                <a:gd name="T16" fmla="*/ 9 w 343"/>
                <a:gd name="T17" fmla="*/ 104 h 3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3"/>
                <a:gd name="T28" fmla="*/ 0 h 324"/>
                <a:gd name="T29" fmla="*/ 343 w 343"/>
                <a:gd name="T30" fmla="*/ 324 h 3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3" h="324">
                  <a:moveTo>
                    <a:pt x="9" y="104"/>
                  </a:moveTo>
                  <a:lnTo>
                    <a:pt x="170" y="317"/>
                  </a:lnTo>
                  <a:lnTo>
                    <a:pt x="242" y="324"/>
                  </a:lnTo>
                  <a:lnTo>
                    <a:pt x="343" y="290"/>
                  </a:lnTo>
                  <a:lnTo>
                    <a:pt x="336" y="131"/>
                  </a:lnTo>
                  <a:lnTo>
                    <a:pt x="149" y="1"/>
                  </a:lnTo>
                  <a:lnTo>
                    <a:pt x="0" y="0"/>
                  </a:lnTo>
                  <a:lnTo>
                    <a:pt x="9" y="104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9" name="Freeform 46"/>
            <p:cNvSpPr>
              <a:spLocks/>
            </p:cNvSpPr>
            <p:nvPr/>
          </p:nvSpPr>
          <p:spPr bwMode="auto">
            <a:xfrm>
              <a:off x="1317" y="2067"/>
              <a:ext cx="778" cy="1166"/>
            </a:xfrm>
            <a:custGeom>
              <a:avLst/>
              <a:gdLst>
                <a:gd name="T0" fmla="*/ 0 w 778"/>
                <a:gd name="T1" fmla="*/ 908 h 1166"/>
                <a:gd name="T2" fmla="*/ 1 w 778"/>
                <a:gd name="T3" fmla="*/ 913 h 1166"/>
                <a:gd name="T4" fmla="*/ 7 w 778"/>
                <a:gd name="T5" fmla="*/ 924 h 1166"/>
                <a:gd name="T6" fmla="*/ 15 w 778"/>
                <a:gd name="T7" fmla="*/ 936 h 1166"/>
                <a:gd name="T8" fmla="*/ 21 w 778"/>
                <a:gd name="T9" fmla="*/ 944 h 1166"/>
                <a:gd name="T10" fmla="*/ 28 w 778"/>
                <a:gd name="T11" fmla="*/ 953 h 1166"/>
                <a:gd name="T12" fmla="*/ 36 w 778"/>
                <a:gd name="T13" fmla="*/ 964 h 1166"/>
                <a:gd name="T14" fmla="*/ 47 w 778"/>
                <a:gd name="T15" fmla="*/ 975 h 1166"/>
                <a:gd name="T16" fmla="*/ 58 w 778"/>
                <a:gd name="T17" fmla="*/ 985 h 1166"/>
                <a:gd name="T18" fmla="*/ 71 w 778"/>
                <a:gd name="T19" fmla="*/ 997 h 1166"/>
                <a:gd name="T20" fmla="*/ 86 w 778"/>
                <a:gd name="T21" fmla="*/ 1009 h 1166"/>
                <a:gd name="T22" fmla="*/ 102 w 778"/>
                <a:gd name="T23" fmla="*/ 1022 h 1166"/>
                <a:gd name="T24" fmla="*/ 122 w 778"/>
                <a:gd name="T25" fmla="*/ 1035 h 1166"/>
                <a:gd name="T26" fmla="*/ 143 w 778"/>
                <a:gd name="T27" fmla="*/ 1047 h 1166"/>
                <a:gd name="T28" fmla="*/ 165 w 778"/>
                <a:gd name="T29" fmla="*/ 1058 h 1166"/>
                <a:gd name="T30" fmla="*/ 189 w 778"/>
                <a:gd name="T31" fmla="*/ 1071 h 1166"/>
                <a:gd name="T32" fmla="*/ 216 w 778"/>
                <a:gd name="T33" fmla="*/ 1082 h 1166"/>
                <a:gd name="T34" fmla="*/ 245 w 778"/>
                <a:gd name="T35" fmla="*/ 1094 h 1166"/>
                <a:gd name="T36" fmla="*/ 276 w 778"/>
                <a:gd name="T37" fmla="*/ 1106 h 1166"/>
                <a:gd name="T38" fmla="*/ 311 w 778"/>
                <a:gd name="T39" fmla="*/ 1115 h 1166"/>
                <a:gd name="T40" fmla="*/ 347 w 778"/>
                <a:gd name="T41" fmla="*/ 1126 h 1166"/>
                <a:gd name="T42" fmla="*/ 386 w 778"/>
                <a:gd name="T43" fmla="*/ 1134 h 1166"/>
                <a:gd name="T44" fmla="*/ 427 w 778"/>
                <a:gd name="T45" fmla="*/ 1142 h 1166"/>
                <a:gd name="T46" fmla="*/ 471 w 778"/>
                <a:gd name="T47" fmla="*/ 1149 h 1166"/>
                <a:gd name="T48" fmla="*/ 520 w 778"/>
                <a:gd name="T49" fmla="*/ 1155 h 1166"/>
                <a:gd name="T50" fmla="*/ 571 w 778"/>
                <a:gd name="T51" fmla="*/ 1159 h 1166"/>
                <a:gd name="T52" fmla="*/ 623 w 778"/>
                <a:gd name="T53" fmla="*/ 1162 h 1166"/>
                <a:gd name="T54" fmla="*/ 679 w 778"/>
                <a:gd name="T55" fmla="*/ 1165 h 1166"/>
                <a:gd name="T56" fmla="*/ 741 w 778"/>
                <a:gd name="T57" fmla="*/ 1166 h 1166"/>
                <a:gd name="T58" fmla="*/ 778 w 778"/>
                <a:gd name="T59" fmla="*/ 1135 h 1166"/>
                <a:gd name="T60" fmla="*/ 770 w 778"/>
                <a:gd name="T61" fmla="*/ 1134 h 1166"/>
                <a:gd name="T62" fmla="*/ 761 w 778"/>
                <a:gd name="T63" fmla="*/ 1134 h 1166"/>
                <a:gd name="T64" fmla="*/ 749 w 778"/>
                <a:gd name="T65" fmla="*/ 1134 h 1166"/>
                <a:gd name="T66" fmla="*/ 734 w 778"/>
                <a:gd name="T67" fmla="*/ 1133 h 1166"/>
                <a:gd name="T68" fmla="*/ 718 w 778"/>
                <a:gd name="T69" fmla="*/ 1133 h 1166"/>
                <a:gd name="T70" fmla="*/ 698 w 778"/>
                <a:gd name="T71" fmla="*/ 1131 h 1166"/>
                <a:gd name="T72" fmla="*/ 675 w 778"/>
                <a:gd name="T73" fmla="*/ 1130 h 1166"/>
                <a:gd name="T74" fmla="*/ 650 w 778"/>
                <a:gd name="T75" fmla="*/ 1129 h 1166"/>
                <a:gd name="T76" fmla="*/ 624 w 778"/>
                <a:gd name="T77" fmla="*/ 1126 h 1166"/>
                <a:gd name="T78" fmla="*/ 597 w 778"/>
                <a:gd name="T79" fmla="*/ 1123 h 1166"/>
                <a:gd name="T80" fmla="*/ 568 w 778"/>
                <a:gd name="T81" fmla="*/ 1121 h 1166"/>
                <a:gd name="T82" fmla="*/ 537 w 778"/>
                <a:gd name="T83" fmla="*/ 1117 h 1166"/>
                <a:gd name="T84" fmla="*/ 506 w 778"/>
                <a:gd name="T85" fmla="*/ 1113 h 1166"/>
                <a:gd name="T86" fmla="*/ 474 w 778"/>
                <a:gd name="T87" fmla="*/ 1106 h 1166"/>
                <a:gd name="T88" fmla="*/ 442 w 778"/>
                <a:gd name="T89" fmla="*/ 1101 h 1166"/>
                <a:gd name="T90" fmla="*/ 407 w 778"/>
                <a:gd name="T91" fmla="*/ 1092 h 1166"/>
                <a:gd name="T92" fmla="*/ 375 w 778"/>
                <a:gd name="T93" fmla="*/ 1084 h 1166"/>
                <a:gd name="T94" fmla="*/ 342 w 778"/>
                <a:gd name="T95" fmla="*/ 1076 h 1166"/>
                <a:gd name="T96" fmla="*/ 308 w 778"/>
                <a:gd name="T97" fmla="*/ 1067 h 1166"/>
                <a:gd name="T98" fmla="*/ 276 w 778"/>
                <a:gd name="T99" fmla="*/ 1056 h 1166"/>
                <a:gd name="T100" fmla="*/ 244 w 778"/>
                <a:gd name="T101" fmla="*/ 1044 h 1166"/>
                <a:gd name="T102" fmla="*/ 212 w 778"/>
                <a:gd name="T103" fmla="*/ 1032 h 1166"/>
                <a:gd name="T104" fmla="*/ 182 w 778"/>
                <a:gd name="T105" fmla="*/ 1019 h 1166"/>
                <a:gd name="T106" fmla="*/ 153 w 778"/>
                <a:gd name="T107" fmla="*/ 1003 h 1166"/>
                <a:gd name="T108" fmla="*/ 126 w 778"/>
                <a:gd name="T109" fmla="*/ 985 h 1166"/>
                <a:gd name="T110" fmla="*/ 100 w 778"/>
                <a:gd name="T111" fmla="*/ 967 h 1166"/>
                <a:gd name="T112" fmla="*/ 78 w 778"/>
                <a:gd name="T113" fmla="*/ 949 h 1166"/>
                <a:gd name="T114" fmla="*/ 55 w 778"/>
                <a:gd name="T115" fmla="*/ 928 h 1166"/>
                <a:gd name="T116" fmla="*/ 36 w 778"/>
                <a:gd name="T117" fmla="*/ 905 h 1166"/>
                <a:gd name="T118" fmla="*/ 19 w 778"/>
                <a:gd name="T119" fmla="*/ 881 h 1166"/>
                <a:gd name="T120" fmla="*/ 7 w 778"/>
                <a:gd name="T121" fmla="*/ 857 h 1166"/>
                <a:gd name="T122" fmla="*/ 16 w 778"/>
                <a:gd name="T123" fmla="*/ 1 h 11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78"/>
                <a:gd name="T187" fmla="*/ 0 h 1166"/>
                <a:gd name="T188" fmla="*/ 778 w 778"/>
                <a:gd name="T189" fmla="*/ 1166 h 116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78" h="1166">
                  <a:moveTo>
                    <a:pt x="16" y="1"/>
                  </a:moveTo>
                  <a:lnTo>
                    <a:pt x="0" y="908"/>
                  </a:lnTo>
                  <a:lnTo>
                    <a:pt x="0" y="910"/>
                  </a:lnTo>
                  <a:lnTo>
                    <a:pt x="1" y="913"/>
                  </a:lnTo>
                  <a:lnTo>
                    <a:pt x="5" y="918"/>
                  </a:lnTo>
                  <a:lnTo>
                    <a:pt x="7" y="924"/>
                  </a:lnTo>
                  <a:lnTo>
                    <a:pt x="12" y="932"/>
                  </a:lnTo>
                  <a:lnTo>
                    <a:pt x="15" y="936"/>
                  </a:lnTo>
                  <a:lnTo>
                    <a:pt x="17" y="940"/>
                  </a:lnTo>
                  <a:lnTo>
                    <a:pt x="21" y="944"/>
                  </a:lnTo>
                  <a:lnTo>
                    <a:pt x="25" y="949"/>
                  </a:lnTo>
                  <a:lnTo>
                    <a:pt x="28" y="953"/>
                  </a:lnTo>
                  <a:lnTo>
                    <a:pt x="32" y="959"/>
                  </a:lnTo>
                  <a:lnTo>
                    <a:pt x="36" y="964"/>
                  </a:lnTo>
                  <a:lnTo>
                    <a:pt x="42" y="969"/>
                  </a:lnTo>
                  <a:lnTo>
                    <a:pt x="47" y="975"/>
                  </a:lnTo>
                  <a:lnTo>
                    <a:pt x="52" y="980"/>
                  </a:lnTo>
                  <a:lnTo>
                    <a:pt x="58" y="985"/>
                  </a:lnTo>
                  <a:lnTo>
                    <a:pt x="66" y="992"/>
                  </a:lnTo>
                  <a:lnTo>
                    <a:pt x="71" y="997"/>
                  </a:lnTo>
                  <a:lnTo>
                    <a:pt x="79" y="1003"/>
                  </a:lnTo>
                  <a:lnTo>
                    <a:pt x="86" y="1009"/>
                  </a:lnTo>
                  <a:lnTo>
                    <a:pt x="95" y="1016"/>
                  </a:lnTo>
                  <a:lnTo>
                    <a:pt x="102" y="1022"/>
                  </a:lnTo>
                  <a:lnTo>
                    <a:pt x="113" y="1028"/>
                  </a:lnTo>
                  <a:lnTo>
                    <a:pt x="122" y="1035"/>
                  </a:lnTo>
                  <a:lnTo>
                    <a:pt x="133" y="1042"/>
                  </a:lnTo>
                  <a:lnTo>
                    <a:pt x="143" y="1047"/>
                  </a:lnTo>
                  <a:lnTo>
                    <a:pt x="154" y="1054"/>
                  </a:lnTo>
                  <a:lnTo>
                    <a:pt x="165" y="1058"/>
                  </a:lnTo>
                  <a:lnTo>
                    <a:pt x="177" y="1064"/>
                  </a:lnTo>
                  <a:lnTo>
                    <a:pt x="189" y="1071"/>
                  </a:lnTo>
                  <a:lnTo>
                    <a:pt x="202" y="1076"/>
                  </a:lnTo>
                  <a:lnTo>
                    <a:pt x="216" y="1082"/>
                  </a:lnTo>
                  <a:lnTo>
                    <a:pt x="230" y="1090"/>
                  </a:lnTo>
                  <a:lnTo>
                    <a:pt x="245" y="1094"/>
                  </a:lnTo>
                  <a:lnTo>
                    <a:pt x="260" y="1101"/>
                  </a:lnTo>
                  <a:lnTo>
                    <a:pt x="276" y="1106"/>
                  </a:lnTo>
                  <a:lnTo>
                    <a:pt x="293" y="1111"/>
                  </a:lnTo>
                  <a:lnTo>
                    <a:pt x="311" y="1115"/>
                  </a:lnTo>
                  <a:lnTo>
                    <a:pt x="328" y="1121"/>
                  </a:lnTo>
                  <a:lnTo>
                    <a:pt x="347" y="1126"/>
                  </a:lnTo>
                  <a:lnTo>
                    <a:pt x="367" y="1130"/>
                  </a:lnTo>
                  <a:lnTo>
                    <a:pt x="386" y="1134"/>
                  </a:lnTo>
                  <a:lnTo>
                    <a:pt x="407" y="1138"/>
                  </a:lnTo>
                  <a:lnTo>
                    <a:pt x="427" y="1142"/>
                  </a:lnTo>
                  <a:lnTo>
                    <a:pt x="450" y="1146"/>
                  </a:lnTo>
                  <a:lnTo>
                    <a:pt x="471" y="1149"/>
                  </a:lnTo>
                  <a:lnTo>
                    <a:pt x="496" y="1153"/>
                  </a:lnTo>
                  <a:lnTo>
                    <a:pt x="520" y="1155"/>
                  </a:lnTo>
                  <a:lnTo>
                    <a:pt x="545" y="1158"/>
                  </a:lnTo>
                  <a:lnTo>
                    <a:pt x="571" y="1159"/>
                  </a:lnTo>
                  <a:lnTo>
                    <a:pt x="596" y="1162"/>
                  </a:lnTo>
                  <a:lnTo>
                    <a:pt x="623" y="1162"/>
                  </a:lnTo>
                  <a:lnTo>
                    <a:pt x="652" y="1165"/>
                  </a:lnTo>
                  <a:lnTo>
                    <a:pt x="679" y="1165"/>
                  </a:lnTo>
                  <a:lnTo>
                    <a:pt x="710" y="1166"/>
                  </a:lnTo>
                  <a:lnTo>
                    <a:pt x="741" y="1166"/>
                  </a:lnTo>
                  <a:lnTo>
                    <a:pt x="771" y="1166"/>
                  </a:lnTo>
                  <a:lnTo>
                    <a:pt x="778" y="1135"/>
                  </a:lnTo>
                  <a:lnTo>
                    <a:pt x="775" y="1134"/>
                  </a:lnTo>
                  <a:lnTo>
                    <a:pt x="770" y="1134"/>
                  </a:lnTo>
                  <a:lnTo>
                    <a:pt x="765" y="1134"/>
                  </a:lnTo>
                  <a:lnTo>
                    <a:pt x="761" y="1134"/>
                  </a:lnTo>
                  <a:lnTo>
                    <a:pt x="755" y="1134"/>
                  </a:lnTo>
                  <a:lnTo>
                    <a:pt x="749" y="1134"/>
                  </a:lnTo>
                  <a:lnTo>
                    <a:pt x="742" y="1133"/>
                  </a:lnTo>
                  <a:lnTo>
                    <a:pt x="734" y="1133"/>
                  </a:lnTo>
                  <a:lnTo>
                    <a:pt x="726" y="1133"/>
                  </a:lnTo>
                  <a:lnTo>
                    <a:pt x="718" y="1133"/>
                  </a:lnTo>
                  <a:lnTo>
                    <a:pt x="707" y="1131"/>
                  </a:lnTo>
                  <a:lnTo>
                    <a:pt x="698" y="1131"/>
                  </a:lnTo>
                  <a:lnTo>
                    <a:pt x="686" y="1130"/>
                  </a:lnTo>
                  <a:lnTo>
                    <a:pt x="675" y="1130"/>
                  </a:lnTo>
                  <a:lnTo>
                    <a:pt x="663" y="1129"/>
                  </a:lnTo>
                  <a:lnTo>
                    <a:pt x="650" y="1129"/>
                  </a:lnTo>
                  <a:lnTo>
                    <a:pt x="637" y="1126"/>
                  </a:lnTo>
                  <a:lnTo>
                    <a:pt x="624" y="1126"/>
                  </a:lnTo>
                  <a:lnTo>
                    <a:pt x="611" y="1123"/>
                  </a:lnTo>
                  <a:lnTo>
                    <a:pt x="597" y="1123"/>
                  </a:lnTo>
                  <a:lnTo>
                    <a:pt x="583" y="1121"/>
                  </a:lnTo>
                  <a:lnTo>
                    <a:pt x="568" y="1121"/>
                  </a:lnTo>
                  <a:lnTo>
                    <a:pt x="552" y="1118"/>
                  </a:lnTo>
                  <a:lnTo>
                    <a:pt x="537" y="1117"/>
                  </a:lnTo>
                  <a:lnTo>
                    <a:pt x="521" y="1114"/>
                  </a:lnTo>
                  <a:lnTo>
                    <a:pt x="506" y="1113"/>
                  </a:lnTo>
                  <a:lnTo>
                    <a:pt x="490" y="1109"/>
                  </a:lnTo>
                  <a:lnTo>
                    <a:pt x="474" y="1106"/>
                  </a:lnTo>
                  <a:lnTo>
                    <a:pt x="458" y="1103"/>
                  </a:lnTo>
                  <a:lnTo>
                    <a:pt x="442" y="1101"/>
                  </a:lnTo>
                  <a:lnTo>
                    <a:pt x="425" y="1097"/>
                  </a:lnTo>
                  <a:lnTo>
                    <a:pt x="407" y="1092"/>
                  </a:lnTo>
                  <a:lnTo>
                    <a:pt x="391" y="1088"/>
                  </a:lnTo>
                  <a:lnTo>
                    <a:pt x="375" y="1084"/>
                  </a:lnTo>
                  <a:lnTo>
                    <a:pt x="358" y="1080"/>
                  </a:lnTo>
                  <a:lnTo>
                    <a:pt x="342" y="1076"/>
                  </a:lnTo>
                  <a:lnTo>
                    <a:pt x="324" y="1071"/>
                  </a:lnTo>
                  <a:lnTo>
                    <a:pt x="308" y="1067"/>
                  </a:lnTo>
                  <a:lnTo>
                    <a:pt x="292" y="1062"/>
                  </a:lnTo>
                  <a:lnTo>
                    <a:pt x="276" y="1056"/>
                  </a:lnTo>
                  <a:lnTo>
                    <a:pt x="259" y="1051"/>
                  </a:lnTo>
                  <a:lnTo>
                    <a:pt x="244" y="1044"/>
                  </a:lnTo>
                  <a:lnTo>
                    <a:pt x="228" y="1038"/>
                  </a:lnTo>
                  <a:lnTo>
                    <a:pt x="212" y="1032"/>
                  </a:lnTo>
                  <a:lnTo>
                    <a:pt x="197" y="1026"/>
                  </a:lnTo>
                  <a:lnTo>
                    <a:pt x="182" y="1019"/>
                  </a:lnTo>
                  <a:lnTo>
                    <a:pt x="167" y="1009"/>
                  </a:lnTo>
                  <a:lnTo>
                    <a:pt x="153" y="1003"/>
                  </a:lnTo>
                  <a:lnTo>
                    <a:pt x="138" y="993"/>
                  </a:lnTo>
                  <a:lnTo>
                    <a:pt x="126" y="985"/>
                  </a:lnTo>
                  <a:lnTo>
                    <a:pt x="113" y="976"/>
                  </a:lnTo>
                  <a:lnTo>
                    <a:pt x="100" y="967"/>
                  </a:lnTo>
                  <a:lnTo>
                    <a:pt x="88" y="957"/>
                  </a:lnTo>
                  <a:lnTo>
                    <a:pt x="78" y="949"/>
                  </a:lnTo>
                  <a:lnTo>
                    <a:pt x="66" y="937"/>
                  </a:lnTo>
                  <a:lnTo>
                    <a:pt x="55" y="928"/>
                  </a:lnTo>
                  <a:lnTo>
                    <a:pt x="44" y="916"/>
                  </a:lnTo>
                  <a:lnTo>
                    <a:pt x="36" y="905"/>
                  </a:lnTo>
                  <a:lnTo>
                    <a:pt x="27" y="893"/>
                  </a:lnTo>
                  <a:lnTo>
                    <a:pt x="19" y="881"/>
                  </a:lnTo>
                  <a:lnTo>
                    <a:pt x="12" y="869"/>
                  </a:lnTo>
                  <a:lnTo>
                    <a:pt x="7" y="857"/>
                  </a:lnTo>
                  <a:lnTo>
                    <a:pt x="82" y="0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0" name="Freeform 47"/>
            <p:cNvSpPr>
              <a:spLocks/>
            </p:cNvSpPr>
            <p:nvPr/>
          </p:nvSpPr>
          <p:spPr bwMode="auto">
            <a:xfrm>
              <a:off x="1302" y="2246"/>
              <a:ext cx="249" cy="885"/>
            </a:xfrm>
            <a:custGeom>
              <a:avLst/>
              <a:gdLst>
                <a:gd name="T0" fmla="*/ 77 w 249"/>
                <a:gd name="T1" fmla="*/ 2 h 885"/>
                <a:gd name="T2" fmla="*/ 83 w 249"/>
                <a:gd name="T3" fmla="*/ 12 h 885"/>
                <a:gd name="T4" fmla="*/ 93 w 249"/>
                <a:gd name="T5" fmla="*/ 26 h 885"/>
                <a:gd name="T6" fmla="*/ 99 w 249"/>
                <a:gd name="T7" fmla="*/ 38 h 885"/>
                <a:gd name="T8" fmla="*/ 103 w 249"/>
                <a:gd name="T9" fmla="*/ 47 h 885"/>
                <a:gd name="T10" fmla="*/ 109 w 249"/>
                <a:gd name="T11" fmla="*/ 56 h 885"/>
                <a:gd name="T12" fmla="*/ 114 w 249"/>
                <a:gd name="T13" fmla="*/ 68 h 885"/>
                <a:gd name="T14" fmla="*/ 119 w 249"/>
                <a:gd name="T15" fmla="*/ 79 h 885"/>
                <a:gd name="T16" fmla="*/ 126 w 249"/>
                <a:gd name="T17" fmla="*/ 93 h 885"/>
                <a:gd name="T18" fmla="*/ 132 w 249"/>
                <a:gd name="T19" fmla="*/ 106 h 885"/>
                <a:gd name="T20" fmla="*/ 137 w 249"/>
                <a:gd name="T21" fmla="*/ 121 h 885"/>
                <a:gd name="T22" fmla="*/ 144 w 249"/>
                <a:gd name="T23" fmla="*/ 135 h 885"/>
                <a:gd name="T24" fmla="*/ 149 w 249"/>
                <a:gd name="T25" fmla="*/ 150 h 885"/>
                <a:gd name="T26" fmla="*/ 153 w 249"/>
                <a:gd name="T27" fmla="*/ 166 h 885"/>
                <a:gd name="T28" fmla="*/ 158 w 249"/>
                <a:gd name="T29" fmla="*/ 184 h 885"/>
                <a:gd name="T30" fmla="*/ 164 w 249"/>
                <a:gd name="T31" fmla="*/ 201 h 885"/>
                <a:gd name="T32" fmla="*/ 168 w 249"/>
                <a:gd name="T33" fmla="*/ 218 h 885"/>
                <a:gd name="T34" fmla="*/ 172 w 249"/>
                <a:gd name="T35" fmla="*/ 237 h 885"/>
                <a:gd name="T36" fmla="*/ 176 w 249"/>
                <a:gd name="T37" fmla="*/ 257 h 885"/>
                <a:gd name="T38" fmla="*/ 178 w 249"/>
                <a:gd name="T39" fmla="*/ 276 h 885"/>
                <a:gd name="T40" fmla="*/ 181 w 249"/>
                <a:gd name="T41" fmla="*/ 295 h 885"/>
                <a:gd name="T42" fmla="*/ 182 w 249"/>
                <a:gd name="T43" fmla="*/ 316 h 885"/>
                <a:gd name="T44" fmla="*/ 182 w 249"/>
                <a:gd name="T45" fmla="*/ 336 h 885"/>
                <a:gd name="T46" fmla="*/ 182 w 249"/>
                <a:gd name="T47" fmla="*/ 356 h 885"/>
                <a:gd name="T48" fmla="*/ 182 w 249"/>
                <a:gd name="T49" fmla="*/ 378 h 885"/>
                <a:gd name="T50" fmla="*/ 181 w 249"/>
                <a:gd name="T51" fmla="*/ 399 h 885"/>
                <a:gd name="T52" fmla="*/ 178 w 249"/>
                <a:gd name="T53" fmla="*/ 421 h 885"/>
                <a:gd name="T54" fmla="*/ 176 w 249"/>
                <a:gd name="T55" fmla="*/ 443 h 885"/>
                <a:gd name="T56" fmla="*/ 172 w 249"/>
                <a:gd name="T57" fmla="*/ 464 h 885"/>
                <a:gd name="T58" fmla="*/ 169 w 249"/>
                <a:gd name="T59" fmla="*/ 482 h 885"/>
                <a:gd name="T60" fmla="*/ 166 w 249"/>
                <a:gd name="T61" fmla="*/ 502 h 885"/>
                <a:gd name="T62" fmla="*/ 165 w 249"/>
                <a:gd name="T63" fmla="*/ 520 h 885"/>
                <a:gd name="T64" fmla="*/ 162 w 249"/>
                <a:gd name="T65" fmla="*/ 536 h 885"/>
                <a:gd name="T66" fmla="*/ 160 w 249"/>
                <a:gd name="T67" fmla="*/ 552 h 885"/>
                <a:gd name="T68" fmla="*/ 160 w 249"/>
                <a:gd name="T69" fmla="*/ 567 h 885"/>
                <a:gd name="T70" fmla="*/ 158 w 249"/>
                <a:gd name="T71" fmla="*/ 581 h 885"/>
                <a:gd name="T72" fmla="*/ 158 w 249"/>
                <a:gd name="T73" fmla="*/ 593 h 885"/>
                <a:gd name="T74" fmla="*/ 158 w 249"/>
                <a:gd name="T75" fmla="*/ 607 h 885"/>
                <a:gd name="T76" fmla="*/ 158 w 249"/>
                <a:gd name="T77" fmla="*/ 618 h 885"/>
                <a:gd name="T78" fmla="*/ 158 w 249"/>
                <a:gd name="T79" fmla="*/ 630 h 885"/>
                <a:gd name="T80" fmla="*/ 160 w 249"/>
                <a:gd name="T81" fmla="*/ 639 h 885"/>
                <a:gd name="T82" fmla="*/ 160 w 249"/>
                <a:gd name="T83" fmla="*/ 648 h 885"/>
                <a:gd name="T84" fmla="*/ 162 w 249"/>
                <a:gd name="T85" fmla="*/ 658 h 885"/>
                <a:gd name="T86" fmla="*/ 166 w 249"/>
                <a:gd name="T87" fmla="*/ 670 h 885"/>
                <a:gd name="T88" fmla="*/ 172 w 249"/>
                <a:gd name="T89" fmla="*/ 683 h 885"/>
                <a:gd name="T90" fmla="*/ 178 w 249"/>
                <a:gd name="T91" fmla="*/ 695 h 885"/>
                <a:gd name="T92" fmla="*/ 188 w 249"/>
                <a:gd name="T93" fmla="*/ 705 h 885"/>
                <a:gd name="T94" fmla="*/ 199 w 249"/>
                <a:gd name="T95" fmla="*/ 713 h 885"/>
                <a:gd name="T96" fmla="*/ 209 w 249"/>
                <a:gd name="T97" fmla="*/ 718 h 885"/>
                <a:gd name="T98" fmla="*/ 224 w 249"/>
                <a:gd name="T99" fmla="*/ 723 h 885"/>
                <a:gd name="T100" fmla="*/ 240 w 249"/>
                <a:gd name="T101" fmla="*/ 727 h 885"/>
                <a:gd name="T102" fmla="*/ 231 w 249"/>
                <a:gd name="T103" fmla="*/ 885 h 885"/>
                <a:gd name="T104" fmla="*/ 0 w 249"/>
                <a:gd name="T105" fmla="*/ 631 h 885"/>
                <a:gd name="T106" fmla="*/ 77 w 249"/>
                <a:gd name="T107" fmla="*/ 0 h 88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49"/>
                <a:gd name="T163" fmla="*/ 0 h 885"/>
                <a:gd name="T164" fmla="*/ 249 w 249"/>
                <a:gd name="T165" fmla="*/ 885 h 88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49" h="885">
                  <a:moveTo>
                    <a:pt x="77" y="0"/>
                  </a:moveTo>
                  <a:lnTo>
                    <a:pt x="77" y="2"/>
                  </a:lnTo>
                  <a:lnTo>
                    <a:pt x="81" y="8"/>
                  </a:lnTo>
                  <a:lnTo>
                    <a:pt x="83" y="12"/>
                  </a:lnTo>
                  <a:lnTo>
                    <a:pt x="87" y="19"/>
                  </a:lnTo>
                  <a:lnTo>
                    <a:pt x="93" y="26"/>
                  </a:lnTo>
                  <a:lnTo>
                    <a:pt x="97" y="35"/>
                  </a:lnTo>
                  <a:lnTo>
                    <a:pt x="99" y="38"/>
                  </a:lnTo>
                  <a:lnTo>
                    <a:pt x="101" y="42"/>
                  </a:lnTo>
                  <a:lnTo>
                    <a:pt x="103" y="47"/>
                  </a:lnTo>
                  <a:lnTo>
                    <a:pt x="106" y="52"/>
                  </a:lnTo>
                  <a:lnTo>
                    <a:pt x="109" y="56"/>
                  </a:lnTo>
                  <a:lnTo>
                    <a:pt x="111" y="62"/>
                  </a:lnTo>
                  <a:lnTo>
                    <a:pt x="114" y="68"/>
                  </a:lnTo>
                  <a:lnTo>
                    <a:pt x="117" y="75"/>
                  </a:lnTo>
                  <a:lnTo>
                    <a:pt x="119" y="79"/>
                  </a:lnTo>
                  <a:lnTo>
                    <a:pt x="122" y="87"/>
                  </a:lnTo>
                  <a:lnTo>
                    <a:pt x="126" y="93"/>
                  </a:lnTo>
                  <a:lnTo>
                    <a:pt x="129" y="101"/>
                  </a:lnTo>
                  <a:lnTo>
                    <a:pt x="132" y="106"/>
                  </a:lnTo>
                  <a:lnTo>
                    <a:pt x="134" y="114"/>
                  </a:lnTo>
                  <a:lnTo>
                    <a:pt x="137" y="121"/>
                  </a:lnTo>
                  <a:lnTo>
                    <a:pt x="141" y="129"/>
                  </a:lnTo>
                  <a:lnTo>
                    <a:pt x="144" y="135"/>
                  </a:lnTo>
                  <a:lnTo>
                    <a:pt x="146" y="143"/>
                  </a:lnTo>
                  <a:lnTo>
                    <a:pt x="149" y="150"/>
                  </a:lnTo>
                  <a:lnTo>
                    <a:pt x="152" y="160"/>
                  </a:lnTo>
                  <a:lnTo>
                    <a:pt x="153" y="166"/>
                  </a:lnTo>
                  <a:lnTo>
                    <a:pt x="156" y="176"/>
                  </a:lnTo>
                  <a:lnTo>
                    <a:pt x="158" y="184"/>
                  </a:lnTo>
                  <a:lnTo>
                    <a:pt x="162" y="193"/>
                  </a:lnTo>
                  <a:lnTo>
                    <a:pt x="164" y="201"/>
                  </a:lnTo>
                  <a:lnTo>
                    <a:pt x="166" y="210"/>
                  </a:lnTo>
                  <a:lnTo>
                    <a:pt x="168" y="218"/>
                  </a:lnTo>
                  <a:lnTo>
                    <a:pt x="170" y="228"/>
                  </a:lnTo>
                  <a:lnTo>
                    <a:pt x="172" y="237"/>
                  </a:lnTo>
                  <a:lnTo>
                    <a:pt x="174" y="247"/>
                  </a:lnTo>
                  <a:lnTo>
                    <a:pt x="176" y="257"/>
                  </a:lnTo>
                  <a:lnTo>
                    <a:pt x="178" y="267"/>
                  </a:lnTo>
                  <a:lnTo>
                    <a:pt x="178" y="276"/>
                  </a:lnTo>
                  <a:lnTo>
                    <a:pt x="180" y="285"/>
                  </a:lnTo>
                  <a:lnTo>
                    <a:pt x="181" y="295"/>
                  </a:lnTo>
                  <a:lnTo>
                    <a:pt x="182" y="306"/>
                  </a:lnTo>
                  <a:lnTo>
                    <a:pt x="182" y="316"/>
                  </a:lnTo>
                  <a:lnTo>
                    <a:pt x="182" y="326"/>
                  </a:lnTo>
                  <a:lnTo>
                    <a:pt x="182" y="336"/>
                  </a:lnTo>
                  <a:lnTo>
                    <a:pt x="184" y="347"/>
                  </a:lnTo>
                  <a:lnTo>
                    <a:pt x="182" y="356"/>
                  </a:lnTo>
                  <a:lnTo>
                    <a:pt x="182" y="367"/>
                  </a:lnTo>
                  <a:lnTo>
                    <a:pt x="182" y="378"/>
                  </a:lnTo>
                  <a:lnTo>
                    <a:pt x="182" y="389"/>
                  </a:lnTo>
                  <a:lnTo>
                    <a:pt x="181" y="399"/>
                  </a:lnTo>
                  <a:lnTo>
                    <a:pt x="180" y="410"/>
                  </a:lnTo>
                  <a:lnTo>
                    <a:pt x="178" y="421"/>
                  </a:lnTo>
                  <a:lnTo>
                    <a:pt x="178" y="433"/>
                  </a:lnTo>
                  <a:lnTo>
                    <a:pt x="176" y="443"/>
                  </a:lnTo>
                  <a:lnTo>
                    <a:pt x="174" y="453"/>
                  </a:lnTo>
                  <a:lnTo>
                    <a:pt x="172" y="464"/>
                  </a:lnTo>
                  <a:lnTo>
                    <a:pt x="170" y="473"/>
                  </a:lnTo>
                  <a:lnTo>
                    <a:pt x="169" y="482"/>
                  </a:lnTo>
                  <a:lnTo>
                    <a:pt x="168" y="493"/>
                  </a:lnTo>
                  <a:lnTo>
                    <a:pt x="166" y="502"/>
                  </a:lnTo>
                  <a:lnTo>
                    <a:pt x="166" y="510"/>
                  </a:lnTo>
                  <a:lnTo>
                    <a:pt x="165" y="520"/>
                  </a:lnTo>
                  <a:lnTo>
                    <a:pt x="164" y="528"/>
                  </a:lnTo>
                  <a:lnTo>
                    <a:pt x="162" y="536"/>
                  </a:lnTo>
                  <a:lnTo>
                    <a:pt x="161" y="544"/>
                  </a:lnTo>
                  <a:lnTo>
                    <a:pt x="160" y="552"/>
                  </a:lnTo>
                  <a:lnTo>
                    <a:pt x="160" y="559"/>
                  </a:lnTo>
                  <a:lnTo>
                    <a:pt x="160" y="567"/>
                  </a:lnTo>
                  <a:lnTo>
                    <a:pt x="160" y="575"/>
                  </a:lnTo>
                  <a:lnTo>
                    <a:pt x="158" y="581"/>
                  </a:lnTo>
                  <a:lnTo>
                    <a:pt x="158" y="588"/>
                  </a:lnTo>
                  <a:lnTo>
                    <a:pt x="158" y="593"/>
                  </a:lnTo>
                  <a:lnTo>
                    <a:pt x="158" y="600"/>
                  </a:lnTo>
                  <a:lnTo>
                    <a:pt x="158" y="607"/>
                  </a:lnTo>
                  <a:lnTo>
                    <a:pt x="158" y="612"/>
                  </a:lnTo>
                  <a:lnTo>
                    <a:pt x="158" y="618"/>
                  </a:lnTo>
                  <a:lnTo>
                    <a:pt x="158" y="624"/>
                  </a:lnTo>
                  <a:lnTo>
                    <a:pt x="158" y="630"/>
                  </a:lnTo>
                  <a:lnTo>
                    <a:pt x="158" y="634"/>
                  </a:lnTo>
                  <a:lnTo>
                    <a:pt x="160" y="639"/>
                  </a:lnTo>
                  <a:lnTo>
                    <a:pt x="160" y="644"/>
                  </a:lnTo>
                  <a:lnTo>
                    <a:pt x="160" y="648"/>
                  </a:lnTo>
                  <a:lnTo>
                    <a:pt x="162" y="654"/>
                  </a:lnTo>
                  <a:lnTo>
                    <a:pt x="162" y="658"/>
                  </a:lnTo>
                  <a:lnTo>
                    <a:pt x="165" y="663"/>
                  </a:lnTo>
                  <a:lnTo>
                    <a:pt x="166" y="670"/>
                  </a:lnTo>
                  <a:lnTo>
                    <a:pt x="169" y="676"/>
                  </a:lnTo>
                  <a:lnTo>
                    <a:pt x="172" y="683"/>
                  </a:lnTo>
                  <a:lnTo>
                    <a:pt x="174" y="690"/>
                  </a:lnTo>
                  <a:lnTo>
                    <a:pt x="178" y="695"/>
                  </a:lnTo>
                  <a:lnTo>
                    <a:pt x="182" y="701"/>
                  </a:lnTo>
                  <a:lnTo>
                    <a:pt x="188" y="705"/>
                  </a:lnTo>
                  <a:lnTo>
                    <a:pt x="193" y="710"/>
                  </a:lnTo>
                  <a:lnTo>
                    <a:pt x="199" y="713"/>
                  </a:lnTo>
                  <a:lnTo>
                    <a:pt x="204" y="715"/>
                  </a:lnTo>
                  <a:lnTo>
                    <a:pt x="209" y="718"/>
                  </a:lnTo>
                  <a:lnTo>
                    <a:pt x="217" y="722"/>
                  </a:lnTo>
                  <a:lnTo>
                    <a:pt x="224" y="723"/>
                  </a:lnTo>
                  <a:lnTo>
                    <a:pt x="232" y="726"/>
                  </a:lnTo>
                  <a:lnTo>
                    <a:pt x="240" y="727"/>
                  </a:lnTo>
                  <a:lnTo>
                    <a:pt x="249" y="729"/>
                  </a:lnTo>
                  <a:lnTo>
                    <a:pt x="231" y="885"/>
                  </a:lnTo>
                  <a:lnTo>
                    <a:pt x="26" y="734"/>
                  </a:lnTo>
                  <a:lnTo>
                    <a:pt x="0" y="63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1" name="Freeform 48"/>
            <p:cNvSpPr>
              <a:spLocks/>
            </p:cNvSpPr>
            <p:nvPr/>
          </p:nvSpPr>
          <p:spPr bwMode="auto">
            <a:xfrm>
              <a:off x="1396" y="2060"/>
              <a:ext cx="1025" cy="1169"/>
            </a:xfrm>
            <a:custGeom>
              <a:avLst/>
              <a:gdLst>
                <a:gd name="T0" fmla="*/ 213 w 1025"/>
                <a:gd name="T1" fmla="*/ 838 h 1169"/>
                <a:gd name="T2" fmla="*/ 216 w 1025"/>
                <a:gd name="T3" fmla="*/ 844 h 1169"/>
                <a:gd name="T4" fmla="*/ 220 w 1025"/>
                <a:gd name="T5" fmla="*/ 850 h 1169"/>
                <a:gd name="T6" fmla="*/ 226 w 1025"/>
                <a:gd name="T7" fmla="*/ 860 h 1169"/>
                <a:gd name="T8" fmla="*/ 234 w 1025"/>
                <a:gd name="T9" fmla="*/ 869 h 1169"/>
                <a:gd name="T10" fmla="*/ 246 w 1025"/>
                <a:gd name="T11" fmla="*/ 883 h 1169"/>
                <a:gd name="T12" fmla="*/ 261 w 1025"/>
                <a:gd name="T13" fmla="*/ 895 h 1169"/>
                <a:gd name="T14" fmla="*/ 269 w 1025"/>
                <a:gd name="T15" fmla="*/ 903 h 1169"/>
                <a:gd name="T16" fmla="*/ 280 w 1025"/>
                <a:gd name="T17" fmla="*/ 911 h 1169"/>
                <a:gd name="T18" fmla="*/ 289 w 1025"/>
                <a:gd name="T19" fmla="*/ 917 h 1169"/>
                <a:gd name="T20" fmla="*/ 301 w 1025"/>
                <a:gd name="T21" fmla="*/ 924 h 1169"/>
                <a:gd name="T22" fmla="*/ 312 w 1025"/>
                <a:gd name="T23" fmla="*/ 931 h 1169"/>
                <a:gd name="T24" fmla="*/ 327 w 1025"/>
                <a:gd name="T25" fmla="*/ 939 h 1169"/>
                <a:gd name="T26" fmla="*/ 340 w 1025"/>
                <a:gd name="T27" fmla="*/ 945 h 1169"/>
                <a:gd name="T28" fmla="*/ 356 w 1025"/>
                <a:gd name="T29" fmla="*/ 954 h 1169"/>
                <a:gd name="T30" fmla="*/ 374 w 1025"/>
                <a:gd name="T31" fmla="*/ 960 h 1169"/>
                <a:gd name="T32" fmla="*/ 392 w 1025"/>
                <a:gd name="T33" fmla="*/ 967 h 1169"/>
                <a:gd name="T34" fmla="*/ 410 w 1025"/>
                <a:gd name="T35" fmla="*/ 972 h 1169"/>
                <a:gd name="T36" fmla="*/ 431 w 1025"/>
                <a:gd name="T37" fmla="*/ 978 h 1169"/>
                <a:gd name="T38" fmla="*/ 453 w 1025"/>
                <a:gd name="T39" fmla="*/ 984 h 1169"/>
                <a:gd name="T40" fmla="*/ 475 w 1025"/>
                <a:gd name="T41" fmla="*/ 990 h 1169"/>
                <a:gd name="T42" fmla="*/ 501 w 1025"/>
                <a:gd name="T43" fmla="*/ 995 h 1169"/>
                <a:gd name="T44" fmla="*/ 526 w 1025"/>
                <a:gd name="T45" fmla="*/ 1000 h 1169"/>
                <a:gd name="T46" fmla="*/ 554 w 1025"/>
                <a:gd name="T47" fmla="*/ 1003 h 1169"/>
                <a:gd name="T48" fmla="*/ 584 w 1025"/>
                <a:gd name="T49" fmla="*/ 1008 h 1169"/>
                <a:gd name="T50" fmla="*/ 1025 w 1025"/>
                <a:gd name="T51" fmla="*/ 1113 h 1169"/>
                <a:gd name="T52" fmla="*/ 580 w 1025"/>
                <a:gd name="T53" fmla="*/ 960 h 1169"/>
                <a:gd name="T54" fmla="*/ 573 w 1025"/>
                <a:gd name="T55" fmla="*/ 960 h 1169"/>
                <a:gd name="T56" fmla="*/ 563 w 1025"/>
                <a:gd name="T57" fmla="*/ 959 h 1169"/>
                <a:gd name="T58" fmla="*/ 548 w 1025"/>
                <a:gd name="T59" fmla="*/ 958 h 1169"/>
                <a:gd name="T60" fmla="*/ 533 w 1025"/>
                <a:gd name="T61" fmla="*/ 955 h 1169"/>
                <a:gd name="T62" fmla="*/ 522 w 1025"/>
                <a:gd name="T63" fmla="*/ 954 h 1169"/>
                <a:gd name="T64" fmla="*/ 512 w 1025"/>
                <a:gd name="T65" fmla="*/ 951 h 1169"/>
                <a:gd name="T66" fmla="*/ 500 w 1025"/>
                <a:gd name="T67" fmla="*/ 950 h 1169"/>
                <a:gd name="T68" fmla="*/ 488 w 1025"/>
                <a:gd name="T69" fmla="*/ 947 h 1169"/>
                <a:gd name="T70" fmla="*/ 474 w 1025"/>
                <a:gd name="T71" fmla="*/ 944 h 1169"/>
                <a:gd name="T72" fmla="*/ 462 w 1025"/>
                <a:gd name="T73" fmla="*/ 943 h 1169"/>
                <a:gd name="T74" fmla="*/ 449 w 1025"/>
                <a:gd name="T75" fmla="*/ 939 h 1169"/>
                <a:gd name="T76" fmla="*/ 435 w 1025"/>
                <a:gd name="T77" fmla="*/ 935 h 1169"/>
                <a:gd name="T78" fmla="*/ 421 w 1025"/>
                <a:gd name="T79" fmla="*/ 931 h 1169"/>
                <a:gd name="T80" fmla="*/ 406 w 1025"/>
                <a:gd name="T81" fmla="*/ 927 h 1169"/>
                <a:gd name="T82" fmla="*/ 392 w 1025"/>
                <a:gd name="T83" fmla="*/ 921 h 1169"/>
                <a:gd name="T84" fmla="*/ 378 w 1025"/>
                <a:gd name="T85" fmla="*/ 915 h 1169"/>
                <a:gd name="T86" fmla="*/ 364 w 1025"/>
                <a:gd name="T87" fmla="*/ 909 h 1169"/>
                <a:gd name="T88" fmla="*/ 351 w 1025"/>
                <a:gd name="T89" fmla="*/ 903 h 1169"/>
                <a:gd name="T90" fmla="*/ 339 w 1025"/>
                <a:gd name="T91" fmla="*/ 896 h 1169"/>
                <a:gd name="T92" fmla="*/ 327 w 1025"/>
                <a:gd name="T93" fmla="*/ 888 h 1169"/>
                <a:gd name="T94" fmla="*/ 315 w 1025"/>
                <a:gd name="T95" fmla="*/ 880 h 1169"/>
                <a:gd name="T96" fmla="*/ 304 w 1025"/>
                <a:gd name="T97" fmla="*/ 870 h 1169"/>
                <a:gd name="T98" fmla="*/ 293 w 1025"/>
                <a:gd name="T99" fmla="*/ 861 h 1169"/>
                <a:gd name="T100" fmla="*/ 284 w 1025"/>
                <a:gd name="T101" fmla="*/ 852 h 1169"/>
                <a:gd name="T102" fmla="*/ 275 w 1025"/>
                <a:gd name="T103" fmla="*/ 840 h 1169"/>
                <a:gd name="T104" fmla="*/ 268 w 1025"/>
                <a:gd name="T105" fmla="*/ 829 h 1169"/>
                <a:gd name="T106" fmla="*/ 261 w 1025"/>
                <a:gd name="T107" fmla="*/ 817 h 1169"/>
                <a:gd name="T108" fmla="*/ 43 w 1025"/>
                <a:gd name="T109" fmla="*/ 0 h 1169"/>
                <a:gd name="T110" fmla="*/ 0 w 1025"/>
                <a:gd name="T111" fmla="*/ 4 h 116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25"/>
                <a:gd name="T169" fmla="*/ 0 h 1169"/>
                <a:gd name="T170" fmla="*/ 1025 w 1025"/>
                <a:gd name="T171" fmla="*/ 1169 h 116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25" h="1169">
                  <a:moveTo>
                    <a:pt x="0" y="4"/>
                  </a:moveTo>
                  <a:lnTo>
                    <a:pt x="213" y="838"/>
                  </a:lnTo>
                  <a:lnTo>
                    <a:pt x="213" y="840"/>
                  </a:lnTo>
                  <a:lnTo>
                    <a:pt x="216" y="844"/>
                  </a:lnTo>
                  <a:lnTo>
                    <a:pt x="217" y="846"/>
                  </a:lnTo>
                  <a:lnTo>
                    <a:pt x="220" y="850"/>
                  </a:lnTo>
                  <a:lnTo>
                    <a:pt x="222" y="854"/>
                  </a:lnTo>
                  <a:lnTo>
                    <a:pt x="226" y="860"/>
                  </a:lnTo>
                  <a:lnTo>
                    <a:pt x="229" y="865"/>
                  </a:lnTo>
                  <a:lnTo>
                    <a:pt x="234" y="869"/>
                  </a:lnTo>
                  <a:lnTo>
                    <a:pt x="240" y="876"/>
                  </a:lnTo>
                  <a:lnTo>
                    <a:pt x="246" y="883"/>
                  </a:lnTo>
                  <a:lnTo>
                    <a:pt x="253" y="888"/>
                  </a:lnTo>
                  <a:lnTo>
                    <a:pt x="261" y="895"/>
                  </a:lnTo>
                  <a:lnTo>
                    <a:pt x="265" y="899"/>
                  </a:lnTo>
                  <a:lnTo>
                    <a:pt x="269" y="903"/>
                  </a:lnTo>
                  <a:lnTo>
                    <a:pt x="275" y="905"/>
                  </a:lnTo>
                  <a:lnTo>
                    <a:pt x="280" y="911"/>
                  </a:lnTo>
                  <a:lnTo>
                    <a:pt x="284" y="912"/>
                  </a:lnTo>
                  <a:lnTo>
                    <a:pt x="289" y="917"/>
                  </a:lnTo>
                  <a:lnTo>
                    <a:pt x="295" y="920"/>
                  </a:lnTo>
                  <a:lnTo>
                    <a:pt x="301" y="924"/>
                  </a:lnTo>
                  <a:lnTo>
                    <a:pt x="305" y="927"/>
                  </a:lnTo>
                  <a:lnTo>
                    <a:pt x="312" y="931"/>
                  </a:lnTo>
                  <a:lnTo>
                    <a:pt x="319" y="935"/>
                  </a:lnTo>
                  <a:lnTo>
                    <a:pt x="327" y="939"/>
                  </a:lnTo>
                  <a:lnTo>
                    <a:pt x="334" y="943"/>
                  </a:lnTo>
                  <a:lnTo>
                    <a:pt x="340" y="945"/>
                  </a:lnTo>
                  <a:lnTo>
                    <a:pt x="348" y="950"/>
                  </a:lnTo>
                  <a:lnTo>
                    <a:pt x="356" y="954"/>
                  </a:lnTo>
                  <a:lnTo>
                    <a:pt x="364" y="956"/>
                  </a:lnTo>
                  <a:lnTo>
                    <a:pt x="374" y="960"/>
                  </a:lnTo>
                  <a:lnTo>
                    <a:pt x="382" y="963"/>
                  </a:lnTo>
                  <a:lnTo>
                    <a:pt x="392" y="967"/>
                  </a:lnTo>
                  <a:lnTo>
                    <a:pt x="400" y="970"/>
                  </a:lnTo>
                  <a:lnTo>
                    <a:pt x="410" y="972"/>
                  </a:lnTo>
                  <a:lnTo>
                    <a:pt x="421" y="975"/>
                  </a:lnTo>
                  <a:lnTo>
                    <a:pt x="431" y="978"/>
                  </a:lnTo>
                  <a:lnTo>
                    <a:pt x="442" y="980"/>
                  </a:lnTo>
                  <a:lnTo>
                    <a:pt x="453" y="984"/>
                  </a:lnTo>
                  <a:lnTo>
                    <a:pt x="463" y="987"/>
                  </a:lnTo>
                  <a:lnTo>
                    <a:pt x="475" y="990"/>
                  </a:lnTo>
                  <a:lnTo>
                    <a:pt x="488" y="992"/>
                  </a:lnTo>
                  <a:lnTo>
                    <a:pt x="501" y="995"/>
                  </a:lnTo>
                  <a:lnTo>
                    <a:pt x="513" y="998"/>
                  </a:lnTo>
                  <a:lnTo>
                    <a:pt x="526" y="1000"/>
                  </a:lnTo>
                  <a:lnTo>
                    <a:pt x="540" y="1002"/>
                  </a:lnTo>
                  <a:lnTo>
                    <a:pt x="554" y="1003"/>
                  </a:lnTo>
                  <a:lnTo>
                    <a:pt x="568" y="1006"/>
                  </a:lnTo>
                  <a:lnTo>
                    <a:pt x="584" y="1008"/>
                  </a:lnTo>
                  <a:lnTo>
                    <a:pt x="1022" y="1169"/>
                  </a:lnTo>
                  <a:lnTo>
                    <a:pt x="1025" y="1113"/>
                  </a:lnTo>
                  <a:lnTo>
                    <a:pt x="581" y="960"/>
                  </a:lnTo>
                  <a:lnTo>
                    <a:pt x="580" y="960"/>
                  </a:lnTo>
                  <a:lnTo>
                    <a:pt x="577" y="960"/>
                  </a:lnTo>
                  <a:lnTo>
                    <a:pt x="573" y="960"/>
                  </a:lnTo>
                  <a:lnTo>
                    <a:pt x="569" y="960"/>
                  </a:lnTo>
                  <a:lnTo>
                    <a:pt x="563" y="959"/>
                  </a:lnTo>
                  <a:lnTo>
                    <a:pt x="556" y="958"/>
                  </a:lnTo>
                  <a:lnTo>
                    <a:pt x="548" y="958"/>
                  </a:lnTo>
                  <a:lnTo>
                    <a:pt x="538" y="956"/>
                  </a:lnTo>
                  <a:lnTo>
                    <a:pt x="533" y="955"/>
                  </a:lnTo>
                  <a:lnTo>
                    <a:pt x="528" y="955"/>
                  </a:lnTo>
                  <a:lnTo>
                    <a:pt x="522" y="954"/>
                  </a:lnTo>
                  <a:lnTo>
                    <a:pt x="517" y="954"/>
                  </a:lnTo>
                  <a:lnTo>
                    <a:pt x="512" y="951"/>
                  </a:lnTo>
                  <a:lnTo>
                    <a:pt x="505" y="951"/>
                  </a:lnTo>
                  <a:lnTo>
                    <a:pt x="500" y="950"/>
                  </a:lnTo>
                  <a:lnTo>
                    <a:pt x="494" y="950"/>
                  </a:lnTo>
                  <a:lnTo>
                    <a:pt x="488" y="947"/>
                  </a:lnTo>
                  <a:lnTo>
                    <a:pt x="481" y="947"/>
                  </a:lnTo>
                  <a:lnTo>
                    <a:pt x="474" y="944"/>
                  </a:lnTo>
                  <a:lnTo>
                    <a:pt x="469" y="944"/>
                  </a:lnTo>
                  <a:lnTo>
                    <a:pt x="462" y="943"/>
                  </a:lnTo>
                  <a:lnTo>
                    <a:pt x="455" y="940"/>
                  </a:lnTo>
                  <a:lnTo>
                    <a:pt x="449" y="939"/>
                  </a:lnTo>
                  <a:lnTo>
                    <a:pt x="442" y="937"/>
                  </a:lnTo>
                  <a:lnTo>
                    <a:pt x="435" y="935"/>
                  </a:lnTo>
                  <a:lnTo>
                    <a:pt x="429" y="933"/>
                  </a:lnTo>
                  <a:lnTo>
                    <a:pt x="421" y="931"/>
                  </a:lnTo>
                  <a:lnTo>
                    <a:pt x="414" y="928"/>
                  </a:lnTo>
                  <a:lnTo>
                    <a:pt x="406" y="927"/>
                  </a:lnTo>
                  <a:lnTo>
                    <a:pt x="399" y="924"/>
                  </a:lnTo>
                  <a:lnTo>
                    <a:pt x="392" y="921"/>
                  </a:lnTo>
                  <a:lnTo>
                    <a:pt x="386" y="919"/>
                  </a:lnTo>
                  <a:lnTo>
                    <a:pt x="378" y="915"/>
                  </a:lnTo>
                  <a:lnTo>
                    <a:pt x="371" y="912"/>
                  </a:lnTo>
                  <a:lnTo>
                    <a:pt x="364" y="909"/>
                  </a:lnTo>
                  <a:lnTo>
                    <a:pt x="358" y="907"/>
                  </a:lnTo>
                  <a:lnTo>
                    <a:pt x="351" y="903"/>
                  </a:lnTo>
                  <a:lnTo>
                    <a:pt x="346" y="899"/>
                  </a:lnTo>
                  <a:lnTo>
                    <a:pt x="339" y="896"/>
                  </a:lnTo>
                  <a:lnTo>
                    <a:pt x="334" y="892"/>
                  </a:lnTo>
                  <a:lnTo>
                    <a:pt x="327" y="888"/>
                  </a:lnTo>
                  <a:lnTo>
                    <a:pt x="321" y="884"/>
                  </a:lnTo>
                  <a:lnTo>
                    <a:pt x="315" y="880"/>
                  </a:lnTo>
                  <a:lnTo>
                    <a:pt x="309" y="876"/>
                  </a:lnTo>
                  <a:lnTo>
                    <a:pt x="304" y="870"/>
                  </a:lnTo>
                  <a:lnTo>
                    <a:pt x="299" y="866"/>
                  </a:lnTo>
                  <a:lnTo>
                    <a:pt x="293" y="861"/>
                  </a:lnTo>
                  <a:lnTo>
                    <a:pt x="289" y="857"/>
                  </a:lnTo>
                  <a:lnTo>
                    <a:pt x="284" y="852"/>
                  </a:lnTo>
                  <a:lnTo>
                    <a:pt x="279" y="846"/>
                  </a:lnTo>
                  <a:lnTo>
                    <a:pt x="275" y="840"/>
                  </a:lnTo>
                  <a:lnTo>
                    <a:pt x="272" y="836"/>
                  </a:lnTo>
                  <a:lnTo>
                    <a:pt x="268" y="829"/>
                  </a:lnTo>
                  <a:lnTo>
                    <a:pt x="264" y="824"/>
                  </a:lnTo>
                  <a:lnTo>
                    <a:pt x="261" y="817"/>
                  </a:lnTo>
                  <a:lnTo>
                    <a:pt x="259" y="812"/>
                  </a:lnTo>
                  <a:lnTo>
                    <a:pt x="4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2" name="Freeform 49"/>
            <p:cNvSpPr>
              <a:spLocks/>
            </p:cNvSpPr>
            <p:nvPr/>
          </p:nvSpPr>
          <p:spPr bwMode="auto">
            <a:xfrm>
              <a:off x="1713" y="2140"/>
              <a:ext cx="213" cy="256"/>
            </a:xfrm>
            <a:custGeom>
              <a:avLst/>
              <a:gdLst>
                <a:gd name="T0" fmla="*/ 2 w 213"/>
                <a:gd name="T1" fmla="*/ 200 h 256"/>
                <a:gd name="T2" fmla="*/ 53 w 213"/>
                <a:gd name="T3" fmla="*/ 256 h 256"/>
                <a:gd name="T4" fmla="*/ 126 w 213"/>
                <a:gd name="T5" fmla="*/ 256 h 256"/>
                <a:gd name="T6" fmla="*/ 90 w 213"/>
                <a:gd name="T7" fmla="*/ 95 h 256"/>
                <a:gd name="T8" fmla="*/ 213 w 213"/>
                <a:gd name="T9" fmla="*/ 102 h 256"/>
                <a:gd name="T10" fmla="*/ 158 w 213"/>
                <a:gd name="T11" fmla="*/ 3 h 256"/>
                <a:gd name="T12" fmla="*/ 0 w 213"/>
                <a:gd name="T13" fmla="*/ 0 h 256"/>
                <a:gd name="T14" fmla="*/ 2 w 213"/>
                <a:gd name="T15" fmla="*/ 200 h 256"/>
                <a:gd name="T16" fmla="*/ 2 w 213"/>
                <a:gd name="T17" fmla="*/ 200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3"/>
                <a:gd name="T28" fmla="*/ 0 h 256"/>
                <a:gd name="T29" fmla="*/ 213 w 213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3" h="256">
                  <a:moveTo>
                    <a:pt x="2" y="200"/>
                  </a:moveTo>
                  <a:lnTo>
                    <a:pt x="53" y="256"/>
                  </a:lnTo>
                  <a:lnTo>
                    <a:pt x="126" y="256"/>
                  </a:lnTo>
                  <a:lnTo>
                    <a:pt x="90" y="95"/>
                  </a:lnTo>
                  <a:lnTo>
                    <a:pt x="213" y="102"/>
                  </a:lnTo>
                  <a:lnTo>
                    <a:pt x="158" y="3"/>
                  </a:lnTo>
                  <a:lnTo>
                    <a:pt x="0" y="0"/>
                  </a:lnTo>
                  <a:lnTo>
                    <a:pt x="2" y="20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3" name="Freeform 50"/>
            <p:cNvSpPr>
              <a:spLocks/>
            </p:cNvSpPr>
            <p:nvPr/>
          </p:nvSpPr>
          <p:spPr bwMode="auto">
            <a:xfrm>
              <a:off x="1707" y="3101"/>
              <a:ext cx="715" cy="570"/>
            </a:xfrm>
            <a:custGeom>
              <a:avLst/>
              <a:gdLst>
                <a:gd name="T0" fmla="*/ 25 w 715"/>
                <a:gd name="T1" fmla="*/ 30 h 570"/>
                <a:gd name="T2" fmla="*/ 371 w 715"/>
                <a:gd name="T3" fmla="*/ 0 h 570"/>
                <a:gd name="T4" fmla="*/ 715 w 715"/>
                <a:gd name="T5" fmla="*/ 123 h 570"/>
                <a:gd name="T6" fmla="*/ 706 w 715"/>
                <a:gd name="T7" fmla="*/ 570 h 570"/>
                <a:gd name="T8" fmla="*/ 230 w 715"/>
                <a:gd name="T9" fmla="*/ 555 h 570"/>
                <a:gd name="T10" fmla="*/ 0 w 715"/>
                <a:gd name="T11" fmla="*/ 377 h 570"/>
                <a:gd name="T12" fmla="*/ 25 w 715"/>
                <a:gd name="T13" fmla="*/ 30 h 570"/>
                <a:gd name="T14" fmla="*/ 25 w 715"/>
                <a:gd name="T15" fmla="*/ 30 h 5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5"/>
                <a:gd name="T25" fmla="*/ 0 h 570"/>
                <a:gd name="T26" fmla="*/ 715 w 715"/>
                <a:gd name="T27" fmla="*/ 570 h 57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5" h="570">
                  <a:moveTo>
                    <a:pt x="25" y="30"/>
                  </a:moveTo>
                  <a:lnTo>
                    <a:pt x="371" y="0"/>
                  </a:lnTo>
                  <a:lnTo>
                    <a:pt x="715" y="123"/>
                  </a:lnTo>
                  <a:lnTo>
                    <a:pt x="706" y="570"/>
                  </a:lnTo>
                  <a:lnTo>
                    <a:pt x="230" y="555"/>
                  </a:lnTo>
                  <a:lnTo>
                    <a:pt x="0" y="377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4" name="Freeform 51"/>
            <p:cNvSpPr>
              <a:spLocks/>
            </p:cNvSpPr>
            <p:nvPr/>
          </p:nvSpPr>
          <p:spPr bwMode="auto">
            <a:xfrm>
              <a:off x="2004" y="3169"/>
              <a:ext cx="295" cy="486"/>
            </a:xfrm>
            <a:custGeom>
              <a:avLst/>
              <a:gdLst>
                <a:gd name="T0" fmla="*/ 66 w 295"/>
                <a:gd name="T1" fmla="*/ 0 h 486"/>
                <a:gd name="T2" fmla="*/ 295 w 295"/>
                <a:gd name="T3" fmla="*/ 123 h 486"/>
                <a:gd name="T4" fmla="*/ 293 w 295"/>
                <a:gd name="T5" fmla="*/ 486 h 486"/>
                <a:gd name="T6" fmla="*/ 238 w 295"/>
                <a:gd name="T7" fmla="*/ 486 h 486"/>
                <a:gd name="T8" fmla="*/ 238 w 295"/>
                <a:gd name="T9" fmla="*/ 138 h 486"/>
                <a:gd name="T10" fmla="*/ 0 w 295"/>
                <a:gd name="T11" fmla="*/ 0 h 486"/>
                <a:gd name="T12" fmla="*/ 66 w 295"/>
                <a:gd name="T13" fmla="*/ 0 h 486"/>
                <a:gd name="T14" fmla="*/ 66 w 295"/>
                <a:gd name="T15" fmla="*/ 0 h 4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5"/>
                <a:gd name="T25" fmla="*/ 0 h 486"/>
                <a:gd name="T26" fmla="*/ 295 w 295"/>
                <a:gd name="T27" fmla="*/ 486 h 4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5" h="486">
                  <a:moveTo>
                    <a:pt x="66" y="0"/>
                  </a:moveTo>
                  <a:lnTo>
                    <a:pt x="295" y="123"/>
                  </a:lnTo>
                  <a:lnTo>
                    <a:pt x="293" y="486"/>
                  </a:lnTo>
                  <a:lnTo>
                    <a:pt x="238" y="486"/>
                  </a:lnTo>
                  <a:lnTo>
                    <a:pt x="238" y="138"/>
                  </a:lnTo>
                  <a:lnTo>
                    <a:pt x="0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5" name="Freeform 52"/>
            <p:cNvSpPr>
              <a:spLocks/>
            </p:cNvSpPr>
            <p:nvPr/>
          </p:nvSpPr>
          <p:spPr bwMode="auto">
            <a:xfrm>
              <a:off x="1788" y="2230"/>
              <a:ext cx="235" cy="289"/>
            </a:xfrm>
            <a:custGeom>
              <a:avLst/>
              <a:gdLst>
                <a:gd name="T0" fmla="*/ 7 w 235"/>
                <a:gd name="T1" fmla="*/ 0 h 289"/>
                <a:gd name="T2" fmla="*/ 0 w 235"/>
                <a:gd name="T3" fmla="*/ 180 h 289"/>
                <a:gd name="T4" fmla="*/ 59 w 235"/>
                <a:gd name="T5" fmla="*/ 289 h 289"/>
                <a:gd name="T6" fmla="*/ 228 w 235"/>
                <a:gd name="T7" fmla="*/ 289 h 289"/>
                <a:gd name="T8" fmla="*/ 235 w 235"/>
                <a:gd name="T9" fmla="*/ 79 h 289"/>
                <a:gd name="T10" fmla="*/ 134 w 235"/>
                <a:gd name="T11" fmla="*/ 3 h 289"/>
                <a:gd name="T12" fmla="*/ 7 w 235"/>
                <a:gd name="T13" fmla="*/ 0 h 289"/>
                <a:gd name="T14" fmla="*/ 7 w 235"/>
                <a:gd name="T15" fmla="*/ 0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5"/>
                <a:gd name="T25" fmla="*/ 0 h 289"/>
                <a:gd name="T26" fmla="*/ 235 w 23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5" h="289">
                  <a:moveTo>
                    <a:pt x="7" y="0"/>
                  </a:moveTo>
                  <a:lnTo>
                    <a:pt x="0" y="180"/>
                  </a:lnTo>
                  <a:lnTo>
                    <a:pt x="59" y="289"/>
                  </a:lnTo>
                  <a:lnTo>
                    <a:pt x="228" y="289"/>
                  </a:lnTo>
                  <a:lnTo>
                    <a:pt x="235" y="79"/>
                  </a:lnTo>
                  <a:lnTo>
                    <a:pt x="134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6" name="Freeform 53"/>
            <p:cNvSpPr>
              <a:spLocks/>
            </p:cNvSpPr>
            <p:nvPr/>
          </p:nvSpPr>
          <p:spPr bwMode="auto">
            <a:xfrm>
              <a:off x="775" y="3062"/>
              <a:ext cx="294" cy="151"/>
            </a:xfrm>
            <a:custGeom>
              <a:avLst/>
              <a:gdLst>
                <a:gd name="T0" fmla="*/ 9 w 294"/>
                <a:gd name="T1" fmla="*/ 151 h 151"/>
                <a:gd name="T2" fmla="*/ 294 w 294"/>
                <a:gd name="T3" fmla="*/ 43 h 151"/>
                <a:gd name="T4" fmla="*/ 289 w 294"/>
                <a:gd name="T5" fmla="*/ 0 h 151"/>
                <a:gd name="T6" fmla="*/ 0 w 294"/>
                <a:gd name="T7" fmla="*/ 95 h 151"/>
                <a:gd name="T8" fmla="*/ 9 w 294"/>
                <a:gd name="T9" fmla="*/ 151 h 151"/>
                <a:gd name="T10" fmla="*/ 9 w 294"/>
                <a:gd name="T11" fmla="*/ 151 h 1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4"/>
                <a:gd name="T19" fmla="*/ 0 h 151"/>
                <a:gd name="T20" fmla="*/ 294 w 294"/>
                <a:gd name="T21" fmla="*/ 151 h 1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4" h="151">
                  <a:moveTo>
                    <a:pt x="9" y="151"/>
                  </a:moveTo>
                  <a:lnTo>
                    <a:pt x="294" y="43"/>
                  </a:lnTo>
                  <a:lnTo>
                    <a:pt x="289" y="0"/>
                  </a:lnTo>
                  <a:lnTo>
                    <a:pt x="0" y="95"/>
                  </a:lnTo>
                  <a:lnTo>
                    <a:pt x="9" y="151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7" name="Freeform 54"/>
            <p:cNvSpPr>
              <a:spLocks/>
            </p:cNvSpPr>
            <p:nvPr/>
          </p:nvSpPr>
          <p:spPr bwMode="auto">
            <a:xfrm>
              <a:off x="747" y="2967"/>
              <a:ext cx="286" cy="113"/>
            </a:xfrm>
            <a:custGeom>
              <a:avLst/>
              <a:gdLst>
                <a:gd name="T0" fmla="*/ 0 w 286"/>
                <a:gd name="T1" fmla="*/ 113 h 113"/>
                <a:gd name="T2" fmla="*/ 286 w 286"/>
                <a:gd name="T3" fmla="*/ 33 h 113"/>
                <a:gd name="T4" fmla="*/ 245 w 286"/>
                <a:gd name="T5" fmla="*/ 0 h 113"/>
                <a:gd name="T6" fmla="*/ 14 w 286"/>
                <a:gd name="T7" fmla="*/ 57 h 113"/>
                <a:gd name="T8" fmla="*/ 0 w 286"/>
                <a:gd name="T9" fmla="*/ 113 h 113"/>
                <a:gd name="T10" fmla="*/ 0 w 286"/>
                <a:gd name="T11" fmla="*/ 113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6"/>
                <a:gd name="T19" fmla="*/ 0 h 113"/>
                <a:gd name="T20" fmla="*/ 286 w 28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6" h="113">
                  <a:moveTo>
                    <a:pt x="0" y="113"/>
                  </a:moveTo>
                  <a:lnTo>
                    <a:pt x="286" y="33"/>
                  </a:lnTo>
                  <a:lnTo>
                    <a:pt x="245" y="0"/>
                  </a:lnTo>
                  <a:lnTo>
                    <a:pt x="14" y="57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8" name="Freeform 55"/>
            <p:cNvSpPr>
              <a:spLocks/>
            </p:cNvSpPr>
            <p:nvPr/>
          </p:nvSpPr>
          <p:spPr bwMode="auto">
            <a:xfrm>
              <a:off x="755" y="3146"/>
              <a:ext cx="67" cy="579"/>
            </a:xfrm>
            <a:custGeom>
              <a:avLst/>
              <a:gdLst>
                <a:gd name="T0" fmla="*/ 8 w 67"/>
                <a:gd name="T1" fmla="*/ 0 h 579"/>
                <a:gd name="T2" fmla="*/ 0 w 67"/>
                <a:gd name="T3" fmla="*/ 559 h 579"/>
                <a:gd name="T4" fmla="*/ 53 w 67"/>
                <a:gd name="T5" fmla="*/ 579 h 579"/>
                <a:gd name="T6" fmla="*/ 67 w 67"/>
                <a:gd name="T7" fmla="*/ 87 h 579"/>
                <a:gd name="T8" fmla="*/ 8 w 67"/>
                <a:gd name="T9" fmla="*/ 0 h 579"/>
                <a:gd name="T10" fmla="*/ 8 w 67"/>
                <a:gd name="T11" fmla="*/ 0 h 5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7"/>
                <a:gd name="T19" fmla="*/ 0 h 579"/>
                <a:gd name="T20" fmla="*/ 67 w 67"/>
                <a:gd name="T21" fmla="*/ 579 h 5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7" h="579">
                  <a:moveTo>
                    <a:pt x="8" y="0"/>
                  </a:moveTo>
                  <a:lnTo>
                    <a:pt x="0" y="559"/>
                  </a:lnTo>
                  <a:lnTo>
                    <a:pt x="53" y="579"/>
                  </a:lnTo>
                  <a:lnTo>
                    <a:pt x="67" y="8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9" name="Freeform 56"/>
            <p:cNvSpPr>
              <a:spLocks/>
            </p:cNvSpPr>
            <p:nvPr/>
          </p:nvSpPr>
          <p:spPr bwMode="auto">
            <a:xfrm>
              <a:off x="1322" y="3544"/>
              <a:ext cx="65" cy="227"/>
            </a:xfrm>
            <a:custGeom>
              <a:avLst/>
              <a:gdLst>
                <a:gd name="T0" fmla="*/ 3 w 65"/>
                <a:gd name="T1" fmla="*/ 0 h 227"/>
                <a:gd name="T2" fmla="*/ 0 w 65"/>
                <a:gd name="T3" fmla="*/ 225 h 227"/>
                <a:gd name="T4" fmla="*/ 65 w 65"/>
                <a:gd name="T5" fmla="*/ 227 h 227"/>
                <a:gd name="T6" fmla="*/ 65 w 65"/>
                <a:gd name="T7" fmla="*/ 16 h 227"/>
                <a:gd name="T8" fmla="*/ 3 w 65"/>
                <a:gd name="T9" fmla="*/ 0 h 227"/>
                <a:gd name="T10" fmla="*/ 3 w 65"/>
                <a:gd name="T11" fmla="*/ 0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227"/>
                <a:gd name="T20" fmla="*/ 65 w 65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227">
                  <a:moveTo>
                    <a:pt x="3" y="0"/>
                  </a:moveTo>
                  <a:lnTo>
                    <a:pt x="0" y="225"/>
                  </a:lnTo>
                  <a:lnTo>
                    <a:pt x="65" y="227"/>
                  </a:lnTo>
                  <a:lnTo>
                    <a:pt x="65" y="1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0" name="Freeform 57"/>
            <p:cNvSpPr>
              <a:spLocks/>
            </p:cNvSpPr>
            <p:nvPr/>
          </p:nvSpPr>
          <p:spPr bwMode="auto">
            <a:xfrm>
              <a:off x="2042" y="3644"/>
              <a:ext cx="52" cy="157"/>
            </a:xfrm>
            <a:custGeom>
              <a:avLst/>
              <a:gdLst>
                <a:gd name="T0" fmla="*/ 1 w 52"/>
                <a:gd name="T1" fmla="*/ 0 h 157"/>
                <a:gd name="T2" fmla="*/ 0 w 52"/>
                <a:gd name="T3" fmla="*/ 153 h 157"/>
                <a:gd name="T4" fmla="*/ 50 w 52"/>
                <a:gd name="T5" fmla="*/ 157 h 157"/>
                <a:gd name="T6" fmla="*/ 52 w 52"/>
                <a:gd name="T7" fmla="*/ 16 h 157"/>
                <a:gd name="T8" fmla="*/ 1 w 52"/>
                <a:gd name="T9" fmla="*/ 0 h 157"/>
                <a:gd name="T10" fmla="*/ 1 w 52"/>
                <a:gd name="T11" fmla="*/ 0 h 1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157"/>
                <a:gd name="T20" fmla="*/ 52 w 52"/>
                <a:gd name="T21" fmla="*/ 157 h 1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157">
                  <a:moveTo>
                    <a:pt x="1" y="0"/>
                  </a:moveTo>
                  <a:lnTo>
                    <a:pt x="0" y="153"/>
                  </a:lnTo>
                  <a:lnTo>
                    <a:pt x="50" y="157"/>
                  </a:lnTo>
                  <a:lnTo>
                    <a:pt x="52" y="1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1" name="Freeform 58"/>
            <p:cNvSpPr>
              <a:spLocks/>
            </p:cNvSpPr>
            <p:nvPr/>
          </p:nvSpPr>
          <p:spPr bwMode="auto">
            <a:xfrm>
              <a:off x="1853" y="2545"/>
              <a:ext cx="296" cy="288"/>
            </a:xfrm>
            <a:custGeom>
              <a:avLst/>
              <a:gdLst>
                <a:gd name="T0" fmla="*/ 2 w 296"/>
                <a:gd name="T1" fmla="*/ 4 h 288"/>
                <a:gd name="T2" fmla="*/ 0 w 296"/>
                <a:gd name="T3" fmla="*/ 159 h 288"/>
                <a:gd name="T4" fmla="*/ 91 w 296"/>
                <a:gd name="T5" fmla="*/ 288 h 288"/>
                <a:gd name="T6" fmla="*/ 296 w 296"/>
                <a:gd name="T7" fmla="*/ 282 h 288"/>
                <a:gd name="T8" fmla="*/ 274 w 296"/>
                <a:gd name="T9" fmla="*/ 100 h 288"/>
                <a:gd name="T10" fmla="*/ 176 w 296"/>
                <a:gd name="T11" fmla="*/ 0 h 288"/>
                <a:gd name="T12" fmla="*/ 2 w 296"/>
                <a:gd name="T13" fmla="*/ 4 h 288"/>
                <a:gd name="T14" fmla="*/ 2 w 296"/>
                <a:gd name="T15" fmla="*/ 4 h 2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6"/>
                <a:gd name="T25" fmla="*/ 0 h 288"/>
                <a:gd name="T26" fmla="*/ 296 w 296"/>
                <a:gd name="T27" fmla="*/ 288 h 2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6" h="288">
                  <a:moveTo>
                    <a:pt x="2" y="4"/>
                  </a:moveTo>
                  <a:lnTo>
                    <a:pt x="0" y="159"/>
                  </a:lnTo>
                  <a:lnTo>
                    <a:pt x="91" y="288"/>
                  </a:lnTo>
                  <a:lnTo>
                    <a:pt x="296" y="282"/>
                  </a:lnTo>
                  <a:lnTo>
                    <a:pt x="274" y="100"/>
                  </a:lnTo>
                  <a:lnTo>
                    <a:pt x="176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2" name="Freeform 59"/>
            <p:cNvSpPr>
              <a:spLocks/>
            </p:cNvSpPr>
            <p:nvPr/>
          </p:nvSpPr>
          <p:spPr bwMode="auto">
            <a:xfrm>
              <a:off x="1854" y="2549"/>
              <a:ext cx="257" cy="135"/>
            </a:xfrm>
            <a:custGeom>
              <a:avLst/>
              <a:gdLst>
                <a:gd name="T0" fmla="*/ 0 w 257"/>
                <a:gd name="T1" fmla="*/ 0 h 135"/>
                <a:gd name="T2" fmla="*/ 119 w 257"/>
                <a:gd name="T3" fmla="*/ 135 h 135"/>
                <a:gd name="T4" fmla="*/ 249 w 257"/>
                <a:gd name="T5" fmla="*/ 135 h 135"/>
                <a:gd name="T6" fmla="*/ 257 w 257"/>
                <a:gd name="T7" fmla="*/ 111 h 135"/>
                <a:gd name="T8" fmla="*/ 138 w 257"/>
                <a:gd name="T9" fmla="*/ 115 h 135"/>
                <a:gd name="T10" fmla="*/ 38 w 257"/>
                <a:gd name="T11" fmla="*/ 0 h 135"/>
                <a:gd name="T12" fmla="*/ 0 w 257"/>
                <a:gd name="T13" fmla="*/ 0 h 135"/>
                <a:gd name="T14" fmla="*/ 0 w 257"/>
                <a:gd name="T15" fmla="*/ 0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7"/>
                <a:gd name="T25" fmla="*/ 0 h 135"/>
                <a:gd name="T26" fmla="*/ 257 w 257"/>
                <a:gd name="T27" fmla="*/ 135 h 1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7" h="135">
                  <a:moveTo>
                    <a:pt x="0" y="0"/>
                  </a:moveTo>
                  <a:lnTo>
                    <a:pt x="119" y="135"/>
                  </a:lnTo>
                  <a:lnTo>
                    <a:pt x="249" y="135"/>
                  </a:lnTo>
                  <a:lnTo>
                    <a:pt x="257" y="111"/>
                  </a:lnTo>
                  <a:lnTo>
                    <a:pt x="138" y="115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3" name="Freeform 60"/>
            <p:cNvSpPr>
              <a:spLocks/>
            </p:cNvSpPr>
            <p:nvPr/>
          </p:nvSpPr>
          <p:spPr bwMode="auto">
            <a:xfrm>
              <a:off x="2103" y="2621"/>
              <a:ext cx="288" cy="297"/>
            </a:xfrm>
            <a:custGeom>
              <a:avLst/>
              <a:gdLst>
                <a:gd name="T0" fmla="*/ 4 w 288"/>
                <a:gd name="T1" fmla="*/ 1 h 297"/>
                <a:gd name="T2" fmla="*/ 0 w 288"/>
                <a:gd name="T3" fmla="*/ 160 h 297"/>
                <a:gd name="T4" fmla="*/ 90 w 288"/>
                <a:gd name="T5" fmla="*/ 288 h 297"/>
                <a:gd name="T6" fmla="*/ 288 w 288"/>
                <a:gd name="T7" fmla="*/ 297 h 297"/>
                <a:gd name="T8" fmla="*/ 275 w 288"/>
                <a:gd name="T9" fmla="*/ 101 h 297"/>
                <a:gd name="T10" fmla="*/ 177 w 288"/>
                <a:gd name="T11" fmla="*/ 0 h 297"/>
                <a:gd name="T12" fmla="*/ 4 w 288"/>
                <a:gd name="T13" fmla="*/ 1 h 297"/>
                <a:gd name="T14" fmla="*/ 4 w 288"/>
                <a:gd name="T15" fmla="*/ 1 h 2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8"/>
                <a:gd name="T25" fmla="*/ 0 h 297"/>
                <a:gd name="T26" fmla="*/ 288 w 288"/>
                <a:gd name="T27" fmla="*/ 297 h 2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8" h="297">
                  <a:moveTo>
                    <a:pt x="4" y="1"/>
                  </a:moveTo>
                  <a:lnTo>
                    <a:pt x="0" y="160"/>
                  </a:lnTo>
                  <a:lnTo>
                    <a:pt x="90" y="288"/>
                  </a:lnTo>
                  <a:lnTo>
                    <a:pt x="288" y="297"/>
                  </a:lnTo>
                  <a:lnTo>
                    <a:pt x="275" y="101"/>
                  </a:lnTo>
                  <a:lnTo>
                    <a:pt x="177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4" name="Freeform 61"/>
            <p:cNvSpPr>
              <a:spLocks/>
            </p:cNvSpPr>
            <p:nvPr/>
          </p:nvSpPr>
          <p:spPr bwMode="auto">
            <a:xfrm>
              <a:off x="982" y="2909"/>
              <a:ext cx="557" cy="640"/>
            </a:xfrm>
            <a:custGeom>
              <a:avLst/>
              <a:gdLst>
                <a:gd name="T0" fmla="*/ 269 w 557"/>
                <a:gd name="T1" fmla="*/ 287 h 640"/>
                <a:gd name="T2" fmla="*/ 259 w 557"/>
                <a:gd name="T3" fmla="*/ 640 h 640"/>
                <a:gd name="T4" fmla="*/ 520 w 557"/>
                <a:gd name="T5" fmla="*/ 477 h 640"/>
                <a:gd name="T6" fmla="*/ 557 w 557"/>
                <a:gd name="T7" fmla="*/ 166 h 640"/>
                <a:gd name="T8" fmla="*/ 210 w 557"/>
                <a:gd name="T9" fmla="*/ 0 h 640"/>
                <a:gd name="T10" fmla="*/ 0 w 557"/>
                <a:gd name="T11" fmla="*/ 60 h 640"/>
                <a:gd name="T12" fmla="*/ 269 w 557"/>
                <a:gd name="T13" fmla="*/ 287 h 640"/>
                <a:gd name="T14" fmla="*/ 269 w 557"/>
                <a:gd name="T15" fmla="*/ 287 h 6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7"/>
                <a:gd name="T25" fmla="*/ 0 h 640"/>
                <a:gd name="T26" fmla="*/ 557 w 557"/>
                <a:gd name="T27" fmla="*/ 640 h 6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7" h="640">
                  <a:moveTo>
                    <a:pt x="269" y="287"/>
                  </a:moveTo>
                  <a:lnTo>
                    <a:pt x="259" y="640"/>
                  </a:lnTo>
                  <a:lnTo>
                    <a:pt x="520" y="477"/>
                  </a:lnTo>
                  <a:lnTo>
                    <a:pt x="557" y="166"/>
                  </a:lnTo>
                  <a:lnTo>
                    <a:pt x="210" y="0"/>
                  </a:lnTo>
                  <a:lnTo>
                    <a:pt x="0" y="60"/>
                  </a:lnTo>
                  <a:lnTo>
                    <a:pt x="269" y="287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5" name="Freeform 62"/>
            <p:cNvSpPr>
              <a:spLocks/>
            </p:cNvSpPr>
            <p:nvPr/>
          </p:nvSpPr>
          <p:spPr bwMode="auto">
            <a:xfrm>
              <a:off x="899" y="2968"/>
              <a:ext cx="419" cy="576"/>
            </a:xfrm>
            <a:custGeom>
              <a:avLst/>
              <a:gdLst>
                <a:gd name="T0" fmla="*/ 83 w 419"/>
                <a:gd name="T1" fmla="*/ 0 h 576"/>
                <a:gd name="T2" fmla="*/ 0 w 419"/>
                <a:gd name="T3" fmla="*/ 366 h 576"/>
                <a:gd name="T4" fmla="*/ 339 w 419"/>
                <a:gd name="T5" fmla="*/ 576 h 576"/>
                <a:gd name="T6" fmla="*/ 419 w 419"/>
                <a:gd name="T7" fmla="*/ 181 h 576"/>
                <a:gd name="T8" fmla="*/ 83 w 419"/>
                <a:gd name="T9" fmla="*/ 0 h 576"/>
                <a:gd name="T10" fmla="*/ 83 w 419"/>
                <a:gd name="T11" fmla="*/ 0 h 5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9"/>
                <a:gd name="T19" fmla="*/ 0 h 576"/>
                <a:gd name="T20" fmla="*/ 419 w 419"/>
                <a:gd name="T21" fmla="*/ 576 h 5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9" h="576">
                  <a:moveTo>
                    <a:pt x="83" y="0"/>
                  </a:moveTo>
                  <a:lnTo>
                    <a:pt x="0" y="366"/>
                  </a:lnTo>
                  <a:lnTo>
                    <a:pt x="339" y="576"/>
                  </a:lnTo>
                  <a:lnTo>
                    <a:pt x="419" y="181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6" name="Freeform 63"/>
            <p:cNvSpPr>
              <a:spLocks/>
            </p:cNvSpPr>
            <p:nvPr/>
          </p:nvSpPr>
          <p:spPr bwMode="auto">
            <a:xfrm>
              <a:off x="1083" y="2929"/>
              <a:ext cx="359" cy="180"/>
            </a:xfrm>
            <a:custGeom>
              <a:avLst/>
              <a:gdLst>
                <a:gd name="T0" fmla="*/ 36 w 359"/>
                <a:gd name="T1" fmla="*/ 0 h 180"/>
                <a:gd name="T2" fmla="*/ 193 w 359"/>
                <a:gd name="T3" fmla="*/ 78 h 180"/>
                <a:gd name="T4" fmla="*/ 276 w 359"/>
                <a:gd name="T5" fmla="*/ 59 h 180"/>
                <a:gd name="T6" fmla="*/ 314 w 359"/>
                <a:gd name="T7" fmla="*/ 78 h 180"/>
                <a:gd name="T8" fmla="*/ 238 w 359"/>
                <a:gd name="T9" fmla="*/ 99 h 180"/>
                <a:gd name="T10" fmla="*/ 359 w 359"/>
                <a:gd name="T11" fmla="*/ 164 h 180"/>
                <a:gd name="T12" fmla="*/ 314 w 359"/>
                <a:gd name="T13" fmla="*/ 180 h 180"/>
                <a:gd name="T14" fmla="*/ 0 w 359"/>
                <a:gd name="T15" fmla="*/ 14 h 180"/>
                <a:gd name="T16" fmla="*/ 36 w 359"/>
                <a:gd name="T17" fmla="*/ 0 h 180"/>
                <a:gd name="T18" fmla="*/ 36 w 359"/>
                <a:gd name="T19" fmla="*/ 0 h 1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9"/>
                <a:gd name="T31" fmla="*/ 0 h 180"/>
                <a:gd name="T32" fmla="*/ 359 w 359"/>
                <a:gd name="T33" fmla="*/ 180 h 18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9" h="180">
                  <a:moveTo>
                    <a:pt x="36" y="0"/>
                  </a:moveTo>
                  <a:lnTo>
                    <a:pt x="193" y="78"/>
                  </a:lnTo>
                  <a:lnTo>
                    <a:pt x="276" y="59"/>
                  </a:lnTo>
                  <a:lnTo>
                    <a:pt x="314" y="78"/>
                  </a:lnTo>
                  <a:lnTo>
                    <a:pt x="238" y="99"/>
                  </a:lnTo>
                  <a:lnTo>
                    <a:pt x="359" y="164"/>
                  </a:lnTo>
                  <a:lnTo>
                    <a:pt x="314" y="180"/>
                  </a:lnTo>
                  <a:lnTo>
                    <a:pt x="0" y="1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7" name="Freeform 64"/>
            <p:cNvSpPr>
              <a:spLocks/>
            </p:cNvSpPr>
            <p:nvPr/>
          </p:nvSpPr>
          <p:spPr bwMode="auto">
            <a:xfrm>
              <a:off x="1363" y="3200"/>
              <a:ext cx="111" cy="158"/>
            </a:xfrm>
            <a:custGeom>
              <a:avLst/>
              <a:gdLst>
                <a:gd name="T0" fmla="*/ 13 w 111"/>
                <a:gd name="T1" fmla="*/ 37 h 158"/>
                <a:gd name="T2" fmla="*/ 0 w 111"/>
                <a:gd name="T3" fmla="*/ 158 h 158"/>
                <a:gd name="T4" fmla="*/ 96 w 111"/>
                <a:gd name="T5" fmla="*/ 115 h 158"/>
                <a:gd name="T6" fmla="*/ 111 w 111"/>
                <a:gd name="T7" fmla="*/ 0 h 158"/>
                <a:gd name="T8" fmla="*/ 13 w 111"/>
                <a:gd name="T9" fmla="*/ 37 h 158"/>
                <a:gd name="T10" fmla="*/ 13 w 111"/>
                <a:gd name="T11" fmla="*/ 37 h 1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158"/>
                <a:gd name="T20" fmla="*/ 111 w 111"/>
                <a:gd name="T21" fmla="*/ 158 h 1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158">
                  <a:moveTo>
                    <a:pt x="13" y="37"/>
                  </a:moveTo>
                  <a:lnTo>
                    <a:pt x="0" y="158"/>
                  </a:lnTo>
                  <a:lnTo>
                    <a:pt x="96" y="115"/>
                  </a:lnTo>
                  <a:lnTo>
                    <a:pt x="111" y="0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rgbClr val="E8ED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8" name="Freeform 65"/>
            <p:cNvSpPr>
              <a:spLocks/>
            </p:cNvSpPr>
            <p:nvPr/>
          </p:nvSpPr>
          <p:spPr bwMode="auto">
            <a:xfrm>
              <a:off x="1096" y="2339"/>
              <a:ext cx="315" cy="267"/>
            </a:xfrm>
            <a:custGeom>
              <a:avLst/>
              <a:gdLst>
                <a:gd name="T0" fmla="*/ 99 w 315"/>
                <a:gd name="T1" fmla="*/ 0 h 267"/>
                <a:gd name="T2" fmla="*/ 0 w 315"/>
                <a:gd name="T3" fmla="*/ 263 h 267"/>
                <a:gd name="T4" fmla="*/ 315 w 315"/>
                <a:gd name="T5" fmla="*/ 267 h 267"/>
                <a:gd name="T6" fmla="*/ 305 w 315"/>
                <a:gd name="T7" fmla="*/ 0 h 267"/>
                <a:gd name="T8" fmla="*/ 99 w 315"/>
                <a:gd name="T9" fmla="*/ 0 h 267"/>
                <a:gd name="T10" fmla="*/ 99 w 315"/>
                <a:gd name="T11" fmla="*/ 0 h 2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5"/>
                <a:gd name="T19" fmla="*/ 0 h 267"/>
                <a:gd name="T20" fmla="*/ 315 w 315"/>
                <a:gd name="T21" fmla="*/ 267 h 2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5" h="267">
                  <a:moveTo>
                    <a:pt x="99" y="0"/>
                  </a:moveTo>
                  <a:lnTo>
                    <a:pt x="0" y="263"/>
                  </a:lnTo>
                  <a:lnTo>
                    <a:pt x="315" y="267"/>
                  </a:lnTo>
                  <a:lnTo>
                    <a:pt x="305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9" name="Freeform 66"/>
            <p:cNvSpPr>
              <a:spLocks/>
            </p:cNvSpPr>
            <p:nvPr/>
          </p:nvSpPr>
          <p:spPr bwMode="auto">
            <a:xfrm>
              <a:off x="1069" y="2596"/>
              <a:ext cx="343" cy="305"/>
            </a:xfrm>
            <a:custGeom>
              <a:avLst/>
              <a:gdLst>
                <a:gd name="T0" fmla="*/ 28 w 343"/>
                <a:gd name="T1" fmla="*/ 0 h 305"/>
                <a:gd name="T2" fmla="*/ 0 w 343"/>
                <a:gd name="T3" fmla="*/ 297 h 305"/>
                <a:gd name="T4" fmla="*/ 339 w 343"/>
                <a:gd name="T5" fmla="*/ 305 h 305"/>
                <a:gd name="T6" fmla="*/ 343 w 343"/>
                <a:gd name="T7" fmla="*/ 6 h 305"/>
                <a:gd name="T8" fmla="*/ 28 w 343"/>
                <a:gd name="T9" fmla="*/ 0 h 305"/>
                <a:gd name="T10" fmla="*/ 28 w 343"/>
                <a:gd name="T11" fmla="*/ 0 h 3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3"/>
                <a:gd name="T19" fmla="*/ 0 h 305"/>
                <a:gd name="T20" fmla="*/ 343 w 343"/>
                <a:gd name="T21" fmla="*/ 305 h 3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3" h="305">
                  <a:moveTo>
                    <a:pt x="28" y="0"/>
                  </a:moveTo>
                  <a:lnTo>
                    <a:pt x="0" y="297"/>
                  </a:lnTo>
                  <a:lnTo>
                    <a:pt x="339" y="305"/>
                  </a:lnTo>
                  <a:lnTo>
                    <a:pt x="343" y="6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0" name="Freeform 67"/>
            <p:cNvSpPr>
              <a:spLocks/>
            </p:cNvSpPr>
            <p:nvPr/>
          </p:nvSpPr>
          <p:spPr bwMode="auto">
            <a:xfrm>
              <a:off x="1143" y="2337"/>
              <a:ext cx="194" cy="241"/>
            </a:xfrm>
            <a:custGeom>
              <a:avLst/>
              <a:gdLst>
                <a:gd name="T0" fmla="*/ 13 w 194"/>
                <a:gd name="T1" fmla="*/ 105 h 241"/>
                <a:gd name="T2" fmla="*/ 138 w 194"/>
                <a:gd name="T3" fmla="*/ 109 h 241"/>
                <a:gd name="T4" fmla="*/ 159 w 194"/>
                <a:gd name="T5" fmla="*/ 0 h 241"/>
                <a:gd name="T6" fmla="*/ 194 w 194"/>
                <a:gd name="T7" fmla="*/ 0 h 241"/>
                <a:gd name="T8" fmla="*/ 151 w 194"/>
                <a:gd name="T9" fmla="*/ 241 h 241"/>
                <a:gd name="T10" fmla="*/ 108 w 194"/>
                <a:gd name="T11" fmla="*/ 240 h 241"/>
                <a:gd name="T12" fmla="*/ 129 w 194"/>
                <a:gd name="T13" fmla="*/ 144 h 241"/>
                <a:gd name="T14" fmla="*/ 0 w 194"/>
                <a:gd name="T15" fmla="*/ 140 h 241"/>
                <a:gd name="T16" fmla="*/ 13 w 194"/>
                <a:gd name="T17" fmla="*/ 105 h 241"/>
                <a:gd name="T18" fmla="*/ 13 w 194"/>
                <a:gd name="T19" fmla="*/ 105 h 2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4"/>
                <a:gd name="T31" fmla="*/ 0 h 241"/>
                <a:gd name="T32" fmla="*/ 194 w 194"/>
                <a:gd name="T33" fmla="*/ 241 h 24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4" h="241">
                  <a:moveTo>
                    <a:pt x="13" y="105"/>
                  </a:moveTo>
                  <a:lnTo>
                    <a:pt x="138" y="109"/>
                  </a:lnTo>
                  <a:lnTo>
                    <a:pt x="159" y="0"/>
                  </a:lnTo>
                  <a:lnTo>
                    <a:pt x="194" y="0"/>
                  </a:lnTo>
                  <a:lnTo>
                    <a:pt x="151" y="241"/>
                  </a:lnTo>
                  <a:lnTo>
                    <a:pt x="108" y="240"/>
                  </a:lnTo>
                  <a:lnTo>
                    <a:pt x="129" y="144"/>
                  </a:lnTo>
                  <a:lnTo>
                    <a:pt x="0" y="140"/>
                  </a:lnTo>
                  <a:lnTo>
                    <a:pt x="13" y="105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1" name="Freeform 68"/>
            <p:cNvSpPr>
              <a:spLocks/>
            </p:cNvSpPr>
            <p:nvPr/>
          </p:nvSpPr>
          <p:spPr bwMode="auto">
            <a:xfrm>
              <a:off x="1175" y="2689"/>
              <a:ext cx="161" cy="82"/>
            </a:xfrm>
            <a:custGeom>
              <a:avLst/>
              <a:gdLst>
                <a:gd name="T0" fmla="*/ 4 w 161"/>
                <a:gd name="T1" fmla="*/ 0 h 82"/>
                <a:gd name="T2" fmla="*/ 161 w 161"/>
                <a:gd name="T3" fmla="*/ 7 h 82"/>
                <a:gd name="T4" fmla="*/ 157 w 161"/>
                <a:gd name="T5" fmla="*/ 82 h 82"/>
                <a:gd name="T6" fmla="*/ 0 w 161"/>
                <a:gd name="T7" fmla="*/ 77 h 82"/>
                <a:gd name="T8" fmla="*/ 4 w 161"/>
                <a:gd name="T9" fmla="*/ 0 h 82"/>
                <a:gd name="T10" fmla="*/ 4 w 161"/>
                <a:gd name="T11" fmla="*/ 0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"/>
                <a:gd name="T19" fmla="*/ 0 h 82"/>
                <a:gd name="T20" fmla="*/ 161 w 161"/>
                <a:gd name="T21" fmla="*/ 82 h 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" h="82">
                  <a:moveTo>
                    <a:pt x="4" y="0"/>
                  </a:moveTo>
                  <a:lnTo>
                    <a:pt x="161" y="7"/>
                  </a:lnTo>
                  <a:lnTo>
                    <a:pt x="157" y="82"/>
                  </a:lnTo>
                  <a:lnTo>
                    <a:pt x="0" y="7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0F2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2" name="Freeform 69"/>
            <p:cNvSpPr>
              <a:spLocks/>
            </p:cNvSpPr>
            <p:nvPr/>
          </p:nvSpPr>
          <p:spPr bwMode="auto">
            <a:xfrm>
              <a:off x="2127" y="2641"/>
              <a:ext cx="235" cy="102"/>
            </a:xfrm>
            <a:custGeom>
              <a:avLst/>
              <a:gdLst>
                <a:gd name="T0" fmla="*/ 0 w 235"/>
                <a:gd name="T1" fmla="*/ 3 h 102"/>
                <a:gd name="T2" fmla="*/ 2 w 235"/>
                <a:gd name="T3" fmla="*/ 3 h 102"/>
                <a:gd name="T4" fmla="*/ 6 w 235"/>
                <a:gd name="T5" fmla="*/ 7 h 102"/>
                <a:gd name="T6" fmla="*/ 10 w 235"/>
                <a:gd name="T7" fmla="*/ 11 h 102"/>
                <a:gd name="T8" fmla="*/ 16 w 235"/>
                <a:gd name="T9" fmla="*/ 19 h 102"/>
                <a:gd name="T10" fmla="*/ 23 w 235"/>
                <a:gd name="T11" fmla="*/ 26 h 102"/>
                <a:gd name="T12" fmla="*/ 31 w 235"/>
                <a:gd name="T13" fmla="*/ 35 h 102"/>
                <a:gd name="T14" fmla="*/ 34 w 235"/>
                <a:gd name="T15" fmla="*/ 39 h 102"/>
                <a:gd name="T16" fmla="*/ 39 w 235"/>
                <a:gd name="T17" fmla="*/ 43 h 102"/>
                <a:gd name="T18" fmla="*/ 43 w 235"/>
                <a:gd name="T19" fmla="*/ 48 h 102"/>
                <a:gd name="T20" fmla="*/ 47 w 235"/>
                <a:gd name="T21" fmla="*/ 52 h 102"/>
                <a:gd name="T22" fmla="*/ 55 w 235"/>
                <a:gd name="T23" fmla="*/ 62 h 102"/>
                <a:gd name="T24" fmla="*/ 63 w 235"/>
                <a:gd name="T25" fmla="*/ 71 h 102"/>
                <a:gd name="T26" fmla="*/ 70 w 235"/>
                <a:gd name="T27" fmla="*/ 78 h 102"/>
                <a:gd name="T28" fmla="*/ 77 w 235"/>
                <a:gd name="T29" fmla="*/ 86 h 102"/>
                <a:gd name="T30" fmla="*/ 82 w 235"/>
                <a:gd name="T31" fmla="*/ 93 h 102"/>
                <a:gd name="T32" fmla="*/ 87 w 235"/>
                <a:gd name="T33" fmla="*/ 98 h 102"/>
                <a:gd name="T34" fmla="*/ 90 w 235"/>
                <a:gd name="T35" fmla="*/ 101 h 102"/>
                <a:gd name="T36" fmla="*/ 91 w 235"/>
                <a:gd name="T37" fmla="*/ 102 h 102"/>
                <a:gd name="T38" fmla="*/ 235 w 235"/>
                <a:gd name="T39" fmla="*/ 101 h 102"/>
                <a:gd name="T40" fmla="*/ 231 w 235"/>
                <a:gd name="T41" fmla="*/ 79 h 102"/>
                <a:gd name="T42" fmla="*/ 105 w 235"/>
                <a:gd name="T43" fmla="*/ 78 h 102"/>
                <a:gd name="T44" fmla="*/ 30 w 235"/>
                <a:gd name="T45" fmla="*/ 0 h 102"/>
                <a:gd name="T46" fmla="*/ 0 w 235"/>
                <a:gd name="T47" fmla="*/ 3 h 102"/>
                <a:gd name="T48" fmla="*/ 0 w 235"/>
                <a:gd name="T49" fmla="*/ 3 h 1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5"/>
                <a:gd name="T76" fmla="*/ 0 h 102"/>
                <a:gd name="T77" fmla="*/ 235 w 235"/>
                <a:gd name="T78" fmla="*/ 102 h 1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5" h="102">
                  <a:moveTo>
                    <a:pt x="0" y="3"/>
                  </a:moveTo>
                  <a:lnTo>
                    <a:pt x="2" y="3"/>
                  </a:lnTo>
                  <a:lnTo>
                    <a:pt x="6" y="7"/>
                  </a:lnTo>
                  <a:lnTo>
                    <a:pt x="10" y="11"/>
                  </a:lnTo>
                  <a:lnTo>
                    <a:pt x="16" y="19"/>
                  </a:lnTo>
                  <a:lnTo>
                    <a:pt x="23" y="26"/>
                  </a:lnTo>
                  <a:lnTo>
                    <a:pt x="31" y="35"/>
                  </a:lnTo>
                  <a:lnTo>
                    <a:pt x="34" y="39"/>
                  </a:lnTo>
                  <a:lnTo>
                    <a:pt x="39" y="43"/>
                  </a:lnTo>
                  <a:lnTo>
                    <a:pt x="43" y="48"/>
                  </a:lnTo>
                  <a:lnTo>
                    <a:pt x="47" y="52"/>
                  </a:lnTo>
                  <a:lnTo>
                    <a:pt x="55" y="62"/>
                  </a:lnTo>
                  <a:lnTo>
                    <a:pt x="63" y="71"/>
                  </a:lnTo>
                  <a:lnTo>
                    <a:pt x="70" y="78"/>
                  </a:lnTo>
                  <a:lnTo>
                    <a:pt x="77" y="86"/>
                  </a:lnTo>
                  <a:lnTo>
                    <a:pt x="82" y="93"/>
                  </a:lnTo>
                  <a:lnTo>
                    <a:pt x="87" y="98"/>
                  </a:lnTo>
                  <a:lnTo>
                    <a:pt x="90" y="101"/>
                  </a:lnTo>
                  <a:lnTo>
                    <a:pt x="91" y="102"/>
                  </a:lnTo>
                  <a:lnTo>
                    <a:pt x="235" y="101"/>
                  </a:lnTo>
                  <a:lnTo>
                    <a:pt x="231" y="79"/>
                  </a:lnTo>
                  <a:lnTo>
                    <a:pt x="105" y="78"/>
                  </a:lnTo>
                  <a:lnTo>
                    <a:pt x="3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3" name="Freeform 70"/>
            <p:cNvSpPr>
              <a:spLocks/>
            </p:cNvSpPr>
            <p:nvPr/>
          </p:nvSpPr>
          <p:spPr bwMode="auto">
            <a:xfrm>
              <a:off x="2277" y="2730"/>
              <a:ext cx="32" cy="160"/>
            </a:xfrm>
            <a:custGeom>
              <a:avLst/>
              <a:gdLst>
                <a:gd name="T0" fmla="*/ 0 w 32"/>
                <a:gd name="T1" fmla="*/ 0 h 160"/>
                <a:gd name="T2" fmla="*/ 4 w 32"/>
                <a:gd name="T3" fmla="*/ 160 h 160"/>
                <a:gd name="T4" fmla="*/ 32 w 32"/>
                <a:gd name="T5" fmla="*/ 160 h 160"/>
                <a:gd name="T6" fmla="*/ 28 w 32"/>
                <a:gd name="T7" fmla="*/ 0 h 160"/>
                <a:gd name="T8" fmla="*/ 0 w 32"/>
                <a:gd name="T9" fmla="*/ 0 h 160"/>
                <a:gd name="T10" fmla="*/ 0 w 32"/>
                <a:gd name="T11" fmla="*/ 0 h 1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160"/>
                <a:gd name="T20" fmla="*/ 32 w 32"/>
                <a:gd name="T21" fmla="*/ 160 h 1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160">
                  <a:moveTo>
                    <a:pt x="0" y="0"/>
                  </a:moveTo>
                  <a:lnTo>
                    <a:pt x="4" y="160"/>
                  </a:lnTo>
                  <a:lnTo>
                    <a:pt x="32" y="160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4" name="Freeform 71"/>
            <p:cNvSpPr>
              <a:spLocks/>
            </p:cNvSpPr>
            <p:nvPr/>
          </p:nvSpPr>
          <p:spPr bwMode="auto">
            <a:xfrm>
              <a:off x="2131" y="2704"/>
              <a:ext cx="66" cy="133"/>
            </a:xfrm>
            <a:custGeom>
              <a:avLst/>
              <a:gdLst>
                <a:gd name="T0" fmla="*/ 3 w 66"/>
                <a:gd name="T1" fmla="*/ 0 h 133"/>
                <a:gd name="T2" fmla="*/ 65 w 66"/>
                <a:gd name="T3" fmla="*/ 63 h 133"/>
                <a:gd name="T4" fmla="*/ 66 w 66"/>
                <a:gd name="T5" fmla="*/ 133 h 133"/>
                <a:gd name="T6" fmla="*/ 0 w 66"/>
                <a:gd name="T7" fmla="*/ 48 h 133"/>
                <a:gd name="T8" fmla="*/ 3 w 66"/>
                <a:gd name="T9" fmla="*/ 0 h 133"/>
                <a:gd name="T10" fmla="*/ 3 w 66"/>
                <a:gd name="T11" fmla="*/ 0 h 1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133"/>
                <a:gd name="T20" fmla="*/ 66 w 66"/>
                <a:gd name="T21" fmla="*/ 133 h 1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133">
                  <a:moveTo>
                    <a:pt x="3" y="0"/>
                  </a:moveTo>
                  <a:lnTo>
                    <a:pt x="65" y="63"/>
                  </a:lnTo>
                  <a:lnTo>
                    <a:pt x="66" y="133"/>
                  </a:lnTo>
                  <a:lnTo>
                    <a:pt x="0" y="4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5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5" name="Freeform 72"/>
            <p:cNvSpPr>
              <a:spLocks/>
            </p:cNvSpPr>
            <p:nvPr/>
          </p:nvSpPr>
          <p:spPr bwMode="auto">
            <a:xfrm>
              <a:off x="1792" y="3315"/>
              <a:ext cx="172" cy="238"/>
            </a:xfrm>
            <a:custGeom>
              <a:avLst/>
              <a:gdLst>
                <a:gd name="T0" fmla="*/ 0 w 172"/>
                <a:gd name="T1" fmla="*/ 0 h 238"/>
                <a:gd name="T2" fmla="*/ 172 w 172"/>
                <a:gd name="T3" fmla="*/ 103 h 238"/>
                <a:gd name="T4" fmla="*/ 167 w 172"/>
                <a:gd name="T5" fmla="*/ 238 h 238"/>
                <a:gd name="T6" fmla="*/ 3 w 172"/>
                <a:gd name="T7" fmla="*/ 124 h 238"/>
                <a:gd name="T8" fmla="*/ 0 w 172"/>
                <a:gd name="T9" fmla="*/ 0 h 238"/>
                <a:gd name="T10" fmla="*/ 0 w 172"/>
                <a:gd name="T11" fmla="*/ 0 h 2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2"/>
                <a:gd name="T19" fmla="*/ 0 h 238"/>
                <a:gd name="T20" fmla="*/ 172 w 172"/>
                <a:gd name="T21" fmla="*/ 238 h 2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2" h="238">
                  <a:moveTo>
                    <a:pt x="0" y="0"/>
                  </a:moveTo>
                  <a:lnTo>
                    <a:pt x="172" y="103"/>
                  </a:lnTo>
                  <a:lnTo>
                    <a:pt x="167" y="238"/>
                  </a:lnTo>
                  <a:lnTo>
                    <a:pt x="3" y="1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6" name="Freeform 73"/>
            <p:cNvSpPr>
              <a:spLocks/>
            </p:cNvSpPr>
            <p:nvPr/>
          </p:nvSpPr>
          <p:spPr bwMode="auto">
            <a:xfrm>
              <a:off x="2138" y="2221"/>
              <a:ext cx="367" cy="37"/>
            </a:xfrm>
            <a:custGeom>
              <a:avLst/>
              <a:gdLst>
                <a:gd name="T0" fmla="*/ 0 w 367"/>
                <a:gd name="T1" fmla="*/ 37 h 37"/>
                <a:gd name="T2" fmla="*/ 367 w 367"/>
                <a:gd name="T3" fmla="*/ 37 h 37"/>
                <a:gd name="T4" fmla="*/ 367 w 367"/>
                <a:gd name="T5" fmla="*/ 0 h 37"/>
                <a:gd name="T6" fmla="*/ 0 w 367"/>
                <a:gd name="T7" fmla="*/ 0 h 37"/>
                <a:gd name="T8" fmla="*/ 0 w 367"/>
                <a:gd name="T9" fmla="*/ 37 h 37"/>
                <a:gd name="T10" fmla="*/ 0 w 367"/>
                <a:gd name="T11" fmla="*/ 3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37"/>
                <a:gd name="T20" fmla="*/ 367 w 36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37">
                  <a:moveTo>
                    <a:pt x="0" y="37"/>
                  </a:moveTo>
                  <a:lnTo>
                    <a:pt x="367" y="37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7" name="Freeform 74"/>
            <p:cNvSpPr>
              <a:spLocks/>
            </p:cNvSpPr>
            <p:nvPr/>
          </p:nvSpPr>
          <p:spPr bwMode="auto">
            <a:xfrm>
              <a:off x="2145" y="2313"/>
              <a:ext cx="365" cy="38"/>
            </a:xfrm>
            <a:custGeom>
              <a:avLst/>
              <a:gdLst>
                <a:gd name="T0" fmla="*/ 0 w 365"/>
                <a:gd name="T1" fmla="*/ 38 h 38"/>
                <a:gd name="T2" fmla="*/ 365 w 365"/>
                <a:gd name="T3" fmla="*/ 38 h 38"/>
                <a:gd name="T4" fmla="*/ 365 w 365"/>
                <a:gd name="T5" fmla="*/ 0 h 38"/>
                <a:gd name="T6" fmla="*/ 0 w 365"/>
                <a:gd name="T7" fmla="*/ 0 h 38"/>
                <a:gd name="T8" fmla="*/ 0 w 365"/>
                <a:gd name="T9" fmla="*/ 38 h 38"/>
                <a:gd name="T10" fmla="*/ 0 w 365"/>
                <a:gd name="T11" fmla="*/ 38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5"/>
                <a:gd name="T19" fmla="*/ 0 h 38"/>
                <a:gd name="T20" fmla="*/ 365 w 365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5" h="38">
                  <a:moveTo>
                    <a:pt x="0" y="38"/>
                  </a:moveTo>
                  <a:lnTo>
                    <a:pt x="365" y="38"/>
                  </a:lnTo>
                  <a:lnTo>
                    <a:pt x="365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8" name="Freeform 75"/>
            <p:cNvSpPr>
              <a:spLocks/>
            </p:cNvSpPr>
            <p:nvPr/>
          </p:nvSpPr>
          <p:spPr bwMode="auto">
            <a:xfrm>
              <a:off x="2147" y="2407"/>
              <a:ext cx="367" cy="37"/>
            </a:xfrm>
            <a:custGeom>
              <a:avLst/>
              <a:gdLst>
                <a:gd name="T0" fmla="*/ 0 w 367"/>
                <a:gd name="T1" fmla="*/ 37 h 37"/>
                <a:gd name="T2" fmla="*/ 367 w 367"/>
                <a:gd name="T3" fmla="*/ 37 h 37"/>
                <a:gd name="T4" fmla="*/ 367 w 367"/>
                <a:gd name="T5" fmla="*/ 0 h 37"/>
                <a:gd name="T6" fmla="*/ 0 w 367"/>
                <a:gd name="T7" fmla="*/ 0 h 37"/>
                <a:gd name="T8" fmla="*/ 0 w 367"/>
                <a:gd name="T9" fmla="*/ 37 h 37"/>
                <a:gd name="T10" fmla="*/ 0 w 367"/>
                <a:gd name="T11" fmla="*/ 3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37"/>
                <a:gd name="T20" fmla="*/ 367 w 36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37">
                  <a:moveTo>
                    <a:pt x="0" y="37"/>
                  </a:moveTo>
                  <a:lnTo>
                    <a:pt x="367" y="37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9" name="Freeform 76"/>
            <p:cNvSpPr>
              <a:spLocks/>
            </p:cNvSpPr>
            <p:nvPr/>
          </p:nvSpPr>
          <p:spPr bwMode="auto">
            <a:xfrm>
              <a:off x="2153" y="2501"/>
              <a:ext cx="368" cy="37"/>
            </a:xfrm>
            <a:custGeom>
              <a:avLst/>
              <a:gdLst>
                <a:gd name="T0" fmla="*/ 0 w 368"/>
                <a:gd name="T1" fmla="*/ 37 h 37"/>
                <a:gd name="T2" fmla="*/ 368 w 368"/>
                <a:gd name="T3" fmla="*/ 37 h 37"/>
                <a:gd name="T4" fmla="*/ 368 w 368"/>
                <a:gd name="T5" fmla="*/ 0 h 37"/>
                <a:gd name="T6" fmla="*/ 0 w 368"/>
                <a:gd name="T7" fmla="*/ 0 h 37"/>
                <a:gd name="T8" fmla="*/ 0 w 368"/>
                <a:gd name="T9" fmla="*/ 37 h 37"/>
                <a:gd name="T10" fmla="*/ 0 w 368"/>
                <a:gd name="T11" fmla="*/ 3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8"/>
                <a:gd name="T19" fmla="*/ 0 h 37"/>
                <a:gd name="T20" fmla="*/ 368 w 368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8" h="37">
                  <a:moveTo>
                    <a:pt x="0" y="37"/>
                  </a:moveTo>
                  <a:lnTo>
                    <a:pt x="368" y="37"/>
                  </a:lnTo>
                  <a:lnTo>
                    <a:pt x="368" y="0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0" name="Freeform 77"/>
            <p:cNvSpPr>
              <a:spLocks/>
            </p:cNvSpPr>
            <p:nvPr/>
          </p:nvSpPr>
          <p:spPr bwMode="auto">
            <a:xfrm>
              <a:off x="1792" y="2230"/>
              <a:ext cx="231" cy="82"/>
            </a:xfrm>
            <a:custGeom>
              <a:avLst/>
              <a:gdLst>
                <a:gd name="T0" fmla="*/ 0 w 231"/>
                <a:gd name="T1" fmla="*/ 0 h 82"/>
                <a:gd name="T2" fmla="*/ 89 w 231"/>
                <a:gd name="T3" fmla="*/ 82 h 82"/>
                <a:gd name="T4" fmla="*/ 231 w 231"/>
                <a:gd name="T5" fmla="*/ 79 h 82"/>
                <a:gd name="T6" fmla="*/ 208 w 231"/>
                <a:gd name="T7" fmla="*/ 60 h 82"/>
                <a:gd name="T8" fmla="*/ 98 w 231"/>
                <a:gd name="T9" fmla="*/ 63 h 82"/>
                <a:gd name="T10" fmla="*/ 29 w 231"/>
                <a:gd name="T11" fmla="*/ 0 h 82"/>
                <a:gd name="T12" fmla="*/ 0 w 231"/>
                <a:gd name="T13" fmla="*/ 0 h 82"/>
                <a:gd name="T14" fmla="*/ 0 w 231"/>
                <a:gd name="T15" fmla="*/ 0 h 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1"/>
                <a:gd name="T25" fmla="*/ 0 h 82"/>
                <a:gd name="T26" fmla="*/ 231 w 231"/>
                <a:gd name="T27" fmla="*/ 82 h 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1" h="82">
                  <a:moveTo>
                    <a:pt x="0" y="0"/>
                  </a:moveTo>
                  <a:lnTo>
                    <a:pt x="89" y="82"/>
                  </a:lnTo>
                  <a:lnTo>
                    <a:pt x="231" y="79"/>
                  </a:lnTo>
                  <a:lnTo>
                    <a:pt x="208" y="60"/>
                  </a:lnTo>
                  <a:lnTo>
                    <a:pt x="98" y="63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1" name="Freeform 78"/>
            <p:cNvSpPr>
              <a:spLocks/>
            </p:cNvSpPr>
            <p:nvPr/>
          </p:nvSpPr>
          <p:spPr bwMode="auto">
            <a:xfrm>
              <a:off x="720" y="2085"/>
              <a:ext cx="1741" cy="1613"/>
            </a:xfrm>
            <a:custGeom>
              <a:avLst/>
              <a:gdLst>
                <a:gd name="T0" fmla="*/ 177 w 1741"/>
                <a:gd name="T1" fmla="*/ 742 h 1613"/>
                <a:gd name="T2" fmla="*/ 132 w 1741"/>
                <a:gd name="T3" fmla="*/ 771 h 1613"/>
                <a:gd name="T4" fmla="*/ 88 w 1741"/>
                <a:gd name="T5" fmla="*/ 809 h 1613"/>
                <a:gd name="T6" fmla="*/ 61 w 1741"/>
                <a:gd name="T7" fmla="*/ 837 h 1613"/>
                <a:gd name="T8" fmla="*/ 37 w 1741"/>
                <a:gd name="T9" fmla="*/ 871 h 1613"/>
                <a:gd name="T10" fmla="*/ 19 w 1741"/>
                <a:gd name="T11" fmla="*/ 910 h 1613"/>
                <a:gd name="T12" fmla="*/ 5 w 1741"/>
                <a:gd name="T13" fmla="*/ 951 h 1613"/>
                <a:gd name="T14" fmla="*/ 0 w 1741"/>
                <a:gd name="T15" fmla="*/ 998 h 1613"/>
                <a:gd name="T16" fmla="*/ 4 w 1741"/>
                <a:gd name="T17" fmla="*/ 1046 h 1613"/>
                <a:gd name="T18" fmla="*/ 20 w 1741"/>
                <a:gd name="T19" fmla="*/ 1095 h 1613"/>
                <a:gd name="T20" fmla="*/ 41 w 1741"/>
                <a:gd name="T21" fmla="*/ 1137 h 1613"/>
                <a:gd name="T22" fmla="*/ 60 w 1741"/>
                <a:gd name="T23" fmla="*/ 1167 h 1613"/>
                <a:gd name="T24" fmla="*/ 88 w 1741"/>
                <a:gd name="T25" fmla="*/ 1203 h 1613"/>
                <a:gd name="T26" fmla="*/ 114 w 1741"/>
                <a:gd name="T27" fmla="*/ 1233 h 1613"/>
                <a:gd name="T28" fmla="*/ 143 w 1741"/>
                <a:gd name="T29" fmla="*/ 1261 h 1613"/>
                <a:gd name="T30" fmla="*/ 177 w 1741"/>
                <a:gd name="T31" fmla="*/ 1289 h 1613"/>
                <a:gd name="T32" fmla="*/ 214 w 1741"/>
                <a:gd name="T33" fmla="*/ 1318 h 1613"/>
                <a:gd name="T34" fmla="*/ 353 w 1741"/>
                <a:gd name="T35" fmla="*/ 1400 h 1613"/>
                <a:gd name="T36" fmla="*/ 519 w 1741"/>
                <a:gd name="T37" fmla="*/ 1466 h 1613"/>
                <a:gd name="T38" fmla="*/ 701 w 1741"/>
                <a:gd name="T39" fmla="*/ 1516 h 1613"/>
                <a:gd name="T40" fmla="*/ 892 w 1741"/>
                <a:gd name="T41" fmla="*/ 1555 h 1613"/>
                <a:gd name="T42" fmla="*/ 1082 w 1741"/>
                <a:gd name="T43" fmla="*/ 1581 h 1613"/>
                <a:gd name="T44" fmla="*/ 1263 w 1741"/>
                <a:gd name="T45" fmla="*/ 1598 h 1613"/>
                <a:gd name="T46" fmla="*/ 1426 w 1741"/>
                <a:gd name="T47" fmla="*/ 1607 h 1613"/>
                <a:gd name="T48" fmla="*/ 1564 w 1741"/>
                <a:gd name="T49" fmla="*/ 1611 h 1613"/>
                <a:gd name="T50" fmla="*/ 1667 w 1741"/>
                <a:gd name="T51" fmla="*/ 1611 h 1613"/>
                <a:gd name="T52" fmla="*/ 1729 w 1741"/>
                <a:gd name="T53" fmla="*/ 1613 h 1613"/>
                <a:gd name="T54" fmla="*/ 1738 w 1741"/>
                <a:gd name="T55" fmla="*/ 1562 h 1613"/>
                <a:gd name="T56" fmla="*/ 1710 w 1741"/>
                <a:gd name="T57" fmla="*/ 1562 h 1613"/>
                <a:gd name="T58" fmla="*/ 1660 w 1741"/>
                <a:gd name="T59" fmla="*/ 1563 h 1613"/>
                <a:gd name="T60" fmla="*/ 1589 w 1741"/>
                <a:gd name="T61" fmla="*/ 1563 h 1613"/>
                <a:gd name="T62" fmla="*/ 1501 w 1741"/>
                <a:gd name="T63" fmla="*/ 1563 h 1613"/>
                <a:gd name="T64" fmla="*/ 1398 w 1741"/>
                <a:gd name="T65" fmla="*/ 1559 h 1613"/>
                <a:gd name="T66" fmla="*/ 1283 w 1741"/>
                <a:gd name="T67" fmla="*/ 1554 h 1613"/>
                <a:gd name="T68" fmla="*/ 1158 w 1741"/>
                <a:gd name="T69" fmla="*/ 1543 h 1613"/>
                <a:gd name="T70" fmla="*/ 1027 w 1741"/>
                <a:gd name="T71" fmla="*/ 1527 h 1613"/>
                <a:gd name="T72" fmla="*/ 894 w 1741"/>
                <a:gd name="T73" fmla="*/ 1507 h 1613"/>
                <a:gd name="T74" fmla="*/ 759 w 1741"/>
                <a:gd name="T75" fmla="*/ 1480 h 1613"/>
                <a:gd name="T76" fmla="*/ 669 w 1741"/>
                <a:gd name="T77" fmla="*/ 1457 h 1613"/>
                <a:gd name="T78" fmla="*/ 588 w 1741"/>
                <a:gd name="T79" fmla="*/ 1433 h 1613"/>
                <a:gd name="T80" fmla="*/ 511 w 1741"/>
                <a:gd name="T81" fmla="*/ 1408 h 1613"/>
                <a:gd name="T82" fmla="*/ 436 w 1741"/>
                <a:gd name="T83" fmla="*/ 1378 h 1613"/>
                <a:gd name="T84" fmla="*/ 364 w 1741"/>
                <a:gd name="T85" fmla="*/ 1346 h 1613"/>
                <a:gd name="T86" fmla="*/ 297 w 1741"/>
                <a:gd name="T87" fmla="*/ 1309 h 1613"/>
                <a:gd name="T88" fmla="*/ 235 w 1741"/>
                <a:gd name="T89" fmla="*/ 1269 h 1613"/>
                <a:gd name="T90" fmla="*/ 179 w 1741"/>
                <a:gd name="T91" fmla="*/ 1223 h 1613"/>
                <a:gd name="T92" fmla="*/ 131 w 1741"/>
                <a:gd name="T93" fmla="*/ 1174 h 1613"/>
                <a:gd name="T94" fmla="*/ 91 w 1741"/>
                <a:gd name="T95" fmla="*/ 1119 h 1613"/>
                <a:gd name="T96" fmla="*/ 64 w 1741"/>
                <a:gd name="T97" fmla="*/ 1064 h 1613"/>
                <a:gd name="T98" fmla="*/ 53 w 1741"/>
                <a:gd name="T99" fmla="*/ 1020 h 1613"/>
                <a:gd name="T100" fmla="*/ 53 w 1741"/>
                <a:gd name="T101" fmla="*/ 986 h 1613"/>
                <a:gd name="T102" fmla="*/ 59 w 1741"/>
                <a:gd name="T103" fmla="*/ 955 h 1613"/>
                <a:gd name="T104" fmla="*/ 71 w 1741"/>
                <a:gd name="T105" fmla="*/ 925 h 1613"/>
                <a:gd name="T106" fmla="*/ 87 w 1741"/>
                <a:gd name="T107" fmla="*/ 891 h 1613"/>
                <a:gd name="T108" fmla="*/ 110 w 1741"/>
                <a:gd name="T109" fmla="*/ 858 h 1613"/>
                <a:gd name="T110" fmla="*/ 140 w 1741"/>
                <a:gd name="T111" fmla="*/ 825 h 1613"/>
                <a:gd name="T112" fmla="*/ 181 w 1741"/>
                <a:gd name="T113" fmla="*/ 795 h 1613"/>
                <a:gd name="T114" fmla="*/ 229 w 1741"/>
                <a:gd name="T115" fmla="*/ 766 h 161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741"/>
                <a:gd name="T175" fmla="*/ 0 h 1613"/>
                <a:gd name="T176" fmla="*/ 1741 w 1741"/>
                <a:gd name="T177" fmla="*/ 1613 h 161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741" h="1613">
                  <a:moveTo>
                    <a:pt x="456" y="2"/>
                  </a:moveTo>
                  <a:lnTo>
                    <a:pt x="191" y="733"/>
                  </a:lnTo>
                  <a:lnTo>
                    <a:pt x="187" y="733"/>
                  </a:lnTo>
                  <a:lnTo>
                    <a:pt x="185" y="736"/>
                  </a:lnTo>
                  <a:lnTo>
                    <a:pt x="181" y="738"/>
                  </a:lnTo>
                  <a:lnTo>
                    <a:pt x="177" y="742"/>
                  </a:lnTo>
                  <a:lnTo>
                    <a:pt x="170" y="745"/>
                  </a:lnTo>
                  <a:lnTo>
                    <a:pt x="163" y="749"/>
                  </a:lnTo>
                  <a:lnTo>
                    <a:pt x="156" y="753"/>
                  </a:lnTo>
                  <a:lnTo>
                    <a:pt x="150" y="760"/>
                  </a:lnTo>
                  <a:lnTo>
                    <a:pt x="140" y="765"/>
                  </a:lnTo>
                  <a:lnTo>
                    <a:pt x="132" y="771"/>
                  </a:lnTo>
                  <a:lnTo>
                    <a:pt x="124" y="777"/>
                  </a:lnTo>
                  <a:lnTo>
                    <a:pt x="115" y="785"/>
                  </a:lnTo>
                  <a:lnTo>
                    <a:pt x="107" y="792"/>
                  </a:lnTo>
                  <a:lnTo>
                    <a:pt x="98" y="801"/>
                  </a:lnTo>
                  <a:lnTo>
                    <a:pt x="94" y="805"/>
                  </a:lnTo>
                  <a:lnTo>
                    <a:pt x="88" y="809"/>
                  </a:lnTo>
                  <a:lnTo>
                    <a:pt x="84" y="815"/>
                  </a:lnTo>
                  <a:lnTo>
                    <a:pt x="80" y="820"/>
                  </a:lnTo>
                  <a:lnTo>
                    <a:pt x="75" y="824"/>
                  </a:lnTo>
                  <a:lnTo>
                    <a:pt x="71" y="828"/>
                  </a:lnTo>
                  <a:lnTo>
                    <a:pt x="65" y="833"/>
                  </a:lnTo>
                  <a:lnTo>
                    <a:pt x="61" y="837"/>
                  </a:lnTo>
                  <a:lnTo>
                    <a:pt x="56" y="843"/>
                  </a:lnTo>
                  <a:lnTo>
                    <a:pt x="52" y="848"/>
                  </a:lnTo>
                  <a:lnTo>
                    <a:pt x="48" y="854"/>
                  </a:lnTo>
                  <a:lnTo>
                    <a:pt x="45" y="860"/>
                  </a:lnTo>
                  <a:lnTo>
                    <a:pt x="41" y="864"/>
                  </a:lnTo>
                  <a:lnTo>
                    <a:pt x="37" y="871"/>
                  </a:lnTo>
                  <a:lnTo>
                    <a:pt x="33" y="876"/>
                  </a:lnTo>
                  <a:lnTo>
                    <a:pt x="29" y="883"/>
                  </a:lnTo>
                  <a:lnTo>
                    <a:pt x="27" y="890"/>
                  </a:lnTo>
                  <a:lnTo>
                    <a:pt x="23" y="896"/>
                  </a:lnTo>
                  <a:lnTo>
                    <a:pt x="21" y="902"/>
                  </a:lnTo>
                  <a:lnTo>
                    <a:pt x="19" y="910"/>
                  </a:lnTo>
                  <a:lnTo>
                    <a:pt x="14" y="915"/>
                  </a:lnTo>
                  <a:lnTo>
                    <a:pt x="12" y="922"/>
                  </a:lnTo>
                  <a:lnTo>
                    <a:pt x="9" y="929"/>
                  </a:lnTo>
                  <a:lnTo>
                    <a:pt x="8" y="937"/>
                  </a:lnTo>
                  <a:lnTo>
                    <a:pt x="5" y="943"/>
                  </a:lnTo>
                  <a:lnTo>
                    <a:pt x="5" y="951"/>
                  </a:lnTo>
                  <a:lnTo>
                    <a:pt x="2" y="958"/>
                  </a:lnTo>
                  <a:lnTo>
                    <a:pt x="2" y="967"/>
                  </a:lnTo>
                  <a:lnTo>
                    <a:pt x="0" y="974"/>
                  </a:lnTo>
                  <a:lnTo>
                    <a:pt x="0" y="982"/>
                  </a:lnTo>
                  <a:lnTo>
                    <a:pt x="0" y="990"/>
                  </a:lnTo>
                  <a:lnTo>
                    <a:pt x="0" y="998"/>
                  </a:lnTo>
                  <a:lnTo>
                    <a:pt x="0" y="1006"/>
                  </a:lnTo>
                  <a:lnTo>
                    <a:pt x="0" y="1014"/>
                  </a:lnTo>
                  <a:lnTo>
                    <a:pt x="0" y="1022"/>
                  </a:lnTo>
                  <a:lnTo>
                    <a:pt x="2" y="1032"/>
                  </a:lnTo>
                  <a:lnTo>
                    <a:pt x="2" y="1038"/>
                  </a:lnTo>
                  <a:lnTo>
                    <a:pt x="4" y="1046"/>
                  </a:lnTo>
                  <a:lnTo>
                    <a:pt x="5" y="1053"/>
                  </a:lnTo>
                  <a:lnTo>
                    <a:pt x="8" y="1062"/>
                  </a:lnTo>
                  <a:lnTo>
                    <a:pt x="10" y="1069"/>
                  </a:lnTo>
                  <a:lnTo>
                    <a:pt x="13" y="1079"/>
                  </a:lnTo>
                  <a:lnTo>
                    <a:pt x="16" y="1087"/>
                  </a:lnTo>
                  <a:lnTo>
                    <a:pt x="20" y="1095"/>
                  </a:lnTo>
                  <a:lnTo>
                    <a:pt x="23" y="1103"/>
                  </a:lnTo>
                  <a:lnTo>
                    <a:pt x="27" y="1112"/>
                  </a:lnTo>
                  <a:lnTo>
                    <a:pt x="32" y="1120"/>
                  </a:lnTo>
                  <a:lnTo>
                    <a:pt x="36" y="1129"/>
                  </a:lnTo>
                  <a:lnTo>
                    <a:pt x="39" y="1133"/>
                  </a:lnTo>
                  <a:lnTo>
                    <a:pt x="41" y="1137"/>
                  </a:lnTo>
                  <a:lnTo>
                    <a:pt x="44" y="1143"/>
                  </a:lnTo>
                  <a:lnTo>
                    <a:pt x="47" y="1148"/>
                  </a:lnTo>
                  <a:lnTo>
                    <a:pt x="49" y="1152"/>
                  </a:lnTo>
                  <a:lnTo>
                    <a:pt x="52" y="1156"/>
                  </a:lnTo>
                  <a:lnTo>
                    <a:pt x="56" y="1162"/>
                  </a:lnTo>
                  <a:lnTo>
                    <a:pt x="60" y="1167"/>
                  </a:lnTo>
                  <a:lnTo>
                    <a:pt x="65" y="1175"/>
                  </a:lnTo>
                  <a:lnTo>
                    <a:pt x="72" y="1184"/>
                  </a:lnTo>
                  <a:lnTo>
                    <a:pt x="76" y="1188"/>
                  </a:lnTo>
                  <a:lnTo>
                    <a:pt x="80" y="1194"/>
                  </a:lnTo>
                  <a:lnTo>
                    <a:pt x="84" y="1199"/>
                  </a:lnTo>
                  <a:lnTo>
                    <a:pt x="88" y="1203"/>
                  </a:lnTo>
                  <a:lnTo>
                    <a:pt x="91" y="1207"/>
                  </a:lnTo>
                  <a:lnTo>
                    <a:pt x="95" y="1212"/>
                  </a:lnTo>
                  <a:lnTo>
                    <a:pt x="100" y="1216"/>
                  </a:lnTo>
                  <a:lnTo>
                    <a:pt x="104" y="1222"/>
                  </a:lnTo>
                  <a:lnTo>
                    <a:pt x="108" y="1227"/>
                  </a:lnTo>
                  <a:lnTo>
                    <a:pt x="114" y="1233"/>
                  </a:lnTo>
                  <a:lnTo>
                    <a:pt x="119" y="1237"/>
                  </a:lnTo>
                  <a:lnTo>
                    <a:pt x="124" y="1242"/>
                  </a:lnTo>
                  <a:lnTo>
                    <a:pt x="128" y="1246"/>
                  </a:lnTo>
                  <a:lnTo>
                    <a:pt x="134" y="1251"/>
                  </a:lnTo>
                  <a:lnTo>
                    <a:pt x="138" y="1255"/>
                  </a:lnTo>
                  <a:lnTo>
                    <a:pt x="143" y="1261"/>
                  </a:lnTo>
                  <a:lnTo>
                    <a:pt x="148" y="1265"/>
                  </a:lnTo>
                  <a:lnTo>
                    <a:pt x="154" y="1270"/>
                  </a:lnTo>
                  <a:lnTo>
                    <a:pt x="159" y="1275"/>
                  </a:lnTo>
                  <a:lnTo>
                    <a:pt x="166" y="1279"/>
                  </a:lnTo>
                  <a:lnTo>
                    <a:pt x="170" y="1285"/>
                  </a:lnTo>
                  <a:lnTo>
                    <a:pt x="177" y="1289"/>
                  </a:lnTo>
                  <a:lnTo>
                    <a:pt x="182" y="1294"/>
                  </a:lnTo>
                  <a:lnTo>
                    <a:pt x="187" y="1299"/>
                  </a:lnTo>
                  <a:lnTo>
                    <a:pt x="194" y="1303"/>
                  </a:lnTo>
                  <a:lnTo>
                    <a:pt x="201" y="1309"/>
                  </a:lnTo>
                  <a:lnTo>
                    <a:pt x="206" y="1314"/>
                  </a:lnTo>
                  <a:lnTo>
                    <a:pt x="214" y="1318"/>
                  </a:lnTo>
                  <a:lnTo>
                    <a:pt x="234" y="1333"/>
                  </a:lnTo>
                  <a:lnTo>
                    <a:pt x="257" y="1348"/>
                  </a:lnTo>
                  <a:lnTo>
                    <a:pt x="280" y="1361"/>
                  </a:lnTo>
                  <a:lnTo>
                    <a:pt x="304" y="1376"/>
                  </a:lnTo>
                  <a:lnTo>
                    <a:pt x="328" y="1388"/>
                  </a:lnTo>
                  <a:lnTo>
                    <a:pt x="353" y="1400"/>
                  </a:lnTo>
                  <a:lnTo>
                    <a:pt x="379" y="1412"/>
                  </a:lnTo>
                  <a:lnTo>
                    <a:pt x="407" y="1425"/>
                  </a:lnTo>
                  <a:lnTo>
                    <a:pt x="434" y="1435"/>
                  </a:lnTo>
                  <a:lnTo>
                    <a:pt x="462" y="1445"/>
                  </a:lnTo>
                  <a:lnTo>
                    <a:pt x="489" y="1456"/>
                  </a:lnTo>
                  <a:lnTo>
                    <a:pt x="519" y="1466"/>
                  </a:lnTo>
                  <a:lnTo>
                    <a:pt x="547" y="1475"/>
                  </a:lnTo>
                  <a:lnTo>
                    <a:pt x="578" y="1484"/>
                  </a:lnTo>
                  <a:lnTo>
                    <a:pt x="609" y="1494"/>
                  </a:lnTo>
                  <a:lnTo>
                    <a:pt x="640" y="1503"/>
                  </a:lnTo>
                  <a:lnTo>
                    <a:pt x="669" y="1510"/>
                  </a:lnTo>
                  <a:lnTo>
                    <a:pt x="701" y="1516"/>
                  </a:lnTo>
                  <a:lnTo>
                    <a:pt x="732" y="1523"/>
                  </a:lnTo>
                  <a:lnTo>
                    <a:pt x="764" y="1531"/>
                  </a:lnTo>
                  <a:lnTo>
                    <a:pt x="795" y="1536"/>
                  </a:lnTo>
                  <a:lnTo>
                    <a:pt x="827" y="1543"/>
                  </a:lnTo>
                  <a:lnTo>
                    <a:pt x="858" y="1549"/>
                  </a:lnTo>
                  <a:lnTo>
                    <a:pt x="892" y="1555"/>
                  </a:lnTo>
                  <a:lnTo>
                    <a:pt x="922" y="1559"/>
                  </a:lnTo>
                  <a:lnTo>
                    <a:pt x="955" y="1563"/>
                  </a:lnTo>
                  <a:lnTo>
                    <a:pt x="987" y="1569"/>
                  </a:lnTo>
                  <a:lnTo>
                    <a:pt x="1018" y="1573"/>
                  </a:lnTo>
                  <a:lnTo>
                    <a:pt x="1050" y="1577"/>
                  </a:lnTo>
                  <a:lnTo>
                    <a:pt x="1082" y="1581"/>
                  </a:lnTo>
                  <a:lnTo>
                    <a:pt x="1113" y="1585"/>
                  </a:lnTo>
                  <a:lnTo>
                    <a:pt x="1143" y="1589"/>
                  </a:lnTo>
                  <a:lnTo>
                    <a:pt x="1173" y="1590"/>
                  </a:lnTo>
                  <a:lnTo>
                    <a:pt x="1204" y="1593"/>
                  </a:lnTo>
                  <a:lnTo>
                    <a:pt x="1233" y="1595"/>
                  </a:lnTo>
                  <a:lnTo>
                    <a:pt x="1263" y="1598"/>
                  </a:lnTo>
                  <a:lnTo>
                    <a:pt x="1289" y="1599"/>
                  </a:lnTo>
                  <a:lnTo>
                    <a:pt x="1319" y="1602"/>
                  </a:lnTo>
                  <a:lnTo>
                    <a:pt x="1346" y="1603"/>
                  </a:lnTo>
                  <a:lnTo>
                    <a:pt x="1374" y="1605"/>
                  </a:lnTo>
                  <a:lnTo>
                    <a:pt x="1399" y="1606"/>
                  </a:lnTo>
                  <a:lnTo>
                    <a:pt x="1426" y="1607"/>
                  </a:lnTo>
                  <a:lnTo>
                    <a:pt x="1450" y="1607"/>
                  </a:lnTo>
                  <a:lnTo>
                    <a:pt x="1476" y="1609"/>
                  </a:lnTo>
                  <a:lnTo>
                    <a:pt x="1498" y="1609"/>
                  </a:lnTo>
                  <a:lnTo>
                    <a:pt x="1520" y="1610"/>
                  </a:lnTo>
                  <a:lnTo>
                    <a:pt x="1543" y="1611"/>
                  </a:lnTo>
                  <a:lnTo>
                    <a:pt x="1564" y="1611"/>
                  </a:lnTo>
                  <a:lnTo>
                    <a:pt x="1584" y="1611"/>
                  </a:lnTo>
                  <a:lnTo>
                    <a:pt x="1601" y="1611"/>
                  </a:lnTo>
                  <a:lnTo>
                    <a:pt x="1620" y="1611"/>
                  </a:lnTo>
                  <a:lnTo>
                    <a:pt x="1638" y="1611"/>
                  </a:lnTo>
                  <a:lnTo>
                    <a:pt x="1651" y="1611"/>
                  </a:lnTo>
                  <a:lnTo>
                    <a:pt x="1667" y="1611"/>
                  </a:lnTo>
                  <a:lnTo>
                    <a:pt x="1680" y="1611"/>
                  </a:lnTo>
                  <a:lnTo>
                    <a:pt x="1693" y="1613"/>
                  </a:lnTo>
                  <a:lnTo>
                    <a:pt x="1703" y="1613"/>
                  </a:lnTo>
                  <a:lnTo>
                    <a:pt x="1713" y="1613"/>
                  </a:lnTo>
                  <a:lnTo>
                    <a:pt x="1721" y="1613"/>
                  </a:lnTo>
                  <a:lnTo>
                    <a:pt x="1729" y="1613"/>
                  </a:lnTo>
                  <a:lnTo>
                    <a:pt x="1733" y="1613"/>
                  </a:lnTo>
                  <a:lnTo>
                    <a:pt x="1737" y="1613"/>
                  </a:lnTo>
                  <a:lnTo>
                    <a:pt x="1739" y="1613"/>
                  </a:lnTo>
                  <a:lnTo>
                    <a:pt x="1741" y="1613"/>
                  </a:lnTo>
                  <a:lnTo>
                    <a:pt x="1741" y="1562"/>
                  </a:lnTo>
                  <a:lnTo>
                    <a:pt x="1738" y="1562"/>
                  </a:lnTo>
                  <a:lnTo>
                    <a:pt x="1734" y="1562"/>
                  </a:lnTo>
                  <a:lnTo>
                    <a:pt x="1730" y="1562"/>
                  </a:lnTo>
                  <a:lnTo>
                    <a:pt x="1726" y="1562"/>
                  </a:lnTo>
                  <a:lnTo>
                    <a:pt x="1722" y="1562"/>
                  </a:lnTo>
                  <a:lnTo>
                    <a:pt x="1717" y="1562"/>
                  </a:lnTo>
                  <a:lnTo>
                    <a:pt x="1710" y="1562"/>
                  </a:lnTo>
                  <a:lnTo>
                    <a:pt x="1703" y="1562"/>
                  </a:lnTo>
                  <a:lnTo>
                    <a:pt x="1695" y="1562"/>
                  </a:lnTo>
                  <a:lnTo>
                    <a:pt x="1687" y="1562"/>
                  </a:lnTo>
                  <a:lnTo>
                    <a:pt x="1679" y="1562"/>
                  </a:lnTo>
                  <a:lnTo>
                    <a:pt x="1670" y="1563"/>
                  </a:lnTo>
                  <a:lnTo>
                    <a:pt x="1660" y="1563"/>
                  </a:lnTo>
                  <a:lnTo>
                    <a:pt x="1651" y="1563"/>
                  </a:lnTo>
                  <a:lnTo>
                    <a:pt x="1639" y="1563"/>
                  </a:lnTo>
                  <a:lnTo>
                    <a:pt x="1628" y="1563"/>
                  </a:lnTo>
                  <a:lnTo>
                    <a:pt x="1615" y="1563"/>
                  </a:lnTo>
                  <a:lnTo>
                    <a:pt x="1603" y="1563"/>
                  </a:lnTo>
                  <a:lnTo>
                    <a:pt x="1589" y="1563"/>
                  </a:lnTo>
                  <a:lnTo>
                    <a:pt x="1576" y="1563"/>
                  </a:lnTo>
                  <a:lnTo>
                    <a:pt x="1561" y="1563"/>
                  </a:lnTo>
                  <a:lnTo>
                    <a:pt x="1548" y="1563"/>
                  </a:lnTo>
                  <a:lnTo>
                    <a:pt x="1532" y="1563"/>
                  </a:lnTo>
                  <a:lnTo>
                    <a:pt x="1517" y="1563"/>
                  </a:lnTo>
                  <a:lnTo>
                    <a:pt x="1501" y="1563"/>
                  </a:lnTo>
                  <a:lnTo>
                    <a:pt x="1485" y="1563"/>
                  </a:lnTo>
                  <a:lnTo>
                    <a:pt x="1468" y="1562"/>
                  </a:lnTo>
                  <a:lnTo>
                    <a:pt x="1453" y="1562"/>
                  </a:lnTo>
                  <a:lnTo>
                    <a:pt x="1434" y="1562"/>
                  </a:lnTo>
                  <a:lnTo>
                    <a:pt x="1418" y="1562"/>
                  </a:lnTo>
                  <a:lnTo>
                    <a:pt x="1398" y="1559"/>
                  </a:lnTo>
                  <a:lnTo>
                    <a:pt x="1380" y="1559"/>
                  </a:lnTo>
                  <a:lnTo>
                    <a:pt x="1362" y="1558"/>
                  </a:lnTo>
                  <a:lnTo>
                    <a:pt x="1343" y="1557"/>
                  </a:lnTo>
                  <a:lnTo>
                    <a:pt x="1323" y="1555"/>
                  </a:lnTo>
                  <a:lnTo>
                    <a:pt x="1303" y="1555"/>
                  </a:lnTo>
                  <a:lnTo>
                    <a:pt x="1283" y="1554"/>
                  </a:lnTo>
                  <a:lnTo>
                    <a:pt x="1264" y="1553"/>
                  </a:lnTo>
                  <a:lnTo>
                    <a:pt x="1243" y="1550"/>
                  </a:lnTo>
                  <a:lnTo>
                    <a:pt x="1221" y="1549"/>
                  </a:lnTo>
                  <a:lnTo>
                    <a:pt x="1201" y="1547"/>
                  </a:lnTo>
                  <a:lnTo>
                    <a:pt x="1181" y="1546"/>
                  </a:lnTo>
                  <a:lnTo>
                    <a:pt x="1158" y="1543"/>
                  </a:lnTo>
                  <a:lnTo>
                    <a:pt x="1138" y="1542"/>
                  </a:lnTo>
                  <a:lnTo>
                    <a:pt x="1115" y="1539"/>
                  </a:lnTo>
                  <a:lnTo>
                    <a:pt x="1095" y="1536"/>
                  </a:lnTo>
                  <a:lnTo>
                    <a:pt x="1072" y="1534"/>
                  </a:lnTo>
                  <a:lnTo>
                    <a:pt x="1050" y="1531"/>
                  </a:lnTo>
                  <a:lnTo>
                    <a:pt x="1027" y="1527"/>
                  </a:lnTo>
                  <a:lnTo>
                    <a:pt x="1005" y="1526"/>
                  </a:lnTo>
                  <a:lnTo>
                    <a:pt x="983" y="1522"/>
                  </a:lnTo>
                  <a:lnTo>
                    <a:pt x="961" y="1519"/>
                  </a:lnTo>
                  <a:lnTo>
                    <a:pt x="939" y="1515"/>
                  </a:lnTo>
                  <a:lnTo>
                    <a:pt x="916" y="1511"/>
                  </a:lnTo>
                  <a:lnTo>
                    <a:pt x="894" y="1507"/>
                  </a:lnTo>
                  <a:lnTo>
                    <a:pt x="872" y="1503"/>
                  </a:lnTo>
                  <a:lnTo>
                    <a:pt x="849" y="1499"/>
                  </a:lnTo>
                  <a:lnTo>
                    <a:pt x="826" y="1495"/>
                  </a:lnTo>
                  <a:lnTo>
                    <a:pt x="803" y="1490"/>
                  </a:lnTo>
                  <a:lnTo>
                    <a:pt x="781" y="1484"/>
                  </a:lnTo>
                  <a:lnTo>
                    <a:pt x="759" y="1480"/>
                  </a:lnTo>
                  <a:lnTo>
                    <a:pt x="738" y="1475"/>
                  </a:lnTo>
                  <a:lnTo>
                    <a:pt x="723" y="1471"/>
                  </a:lnTo>
                  <a:lnTo>
                    <a:pt x="710" y="1468"/>
                  </a:lnTo>
                  <a:lnTo>
                    <a:pt x="696" y="1464"/>
                  </a:lnTo>
                  <a:lnTo>
                    <a:pt x="683" y="1462"/>
                  </a:lnTo>
                  <a:lnTo>
                    <a:pt x="669" y="1457"/>
                  </a:lnTo>
                  <a:lnTo>
                    <a:pt x="656" y="1453"/>
                  </a:lnTo>
                  <a:lnTo>
                    <a:pt x="643" y="1451"/>
                  </a:lnTo>
                  <a:lnTo>
                    <a:pt x="629" y="1447"/>
                  </a:lnTo>
                  <a:lnTo>
                    <a:pt x="616" y="1441"/>
                  </a:lnTo>
                  <a:lnTo>
                    <a:pt x="602" y="1439"/>
                  </a:lnTo>
                  <a:lnTo>
                    <a:pt x="588" y="1433"/>
                  </a:lnTo>
                  <a:lnTo>
                    <a:pt x="576" y="1429"/>
                  </a:lnTo>
                  <a:lnTo>
                    <a:pt x="562" y="1425"/>
                  </a:lnTo>
                  <a:lnTo>
                    <a:pt x="550" y="1421"/>
                  </a:lnTo>
                  <a:lnTo>
                    <a:pt x="537" y="1416"/>
                  </a:lnTo>
                  <a:lnTo>
                    <a:pt x="525" y="1413"/>
                  </a:lnTo>
                  <a:lnTo>
                    <a:pt x="511" y="1408"/>
                  </a:lnTo>
                  <a:lnTo>
                    <a:pt x="498" y="1403"/>
                  </a:lnTo>
                  <a:lnTo>
                    <a:pt x="486" y="1399"/>
                  </a:lnTo>
                  <a:lnTo>
                    <a:pt x="472" y="1393"/>
                  </a:lnTo>
                  <a:lnTo>
                    <a:pt x="460" y="1389"/>
                  </a:lnTo>
                  <a:lnTo>
                    <a:pt x="448" y="1384"/>
                  </a:lnTo>
                  <a:lnTo>
                    <a:pt x="436" y="1378"/>
                  </a:lnTo>
                  <a:lnTo>
                    <a:pt x="424" y="1374"/>
                  </a:lnTo>
                  <a:lnTo>
                    <a:pt x="412" y="1369"/>
                  </a:lnTo>
                  <a:lnTo>
                    <a:pt x="399" y="1362"/>
                  </a:lnTo>
                  <a:lnTo>
                    <a:pt x="387" y="1357"/>
                  </a:lnTo>
                  <a:lnTo>
                    <a:pt x="376" y="1352"/>
                  </a:lnTo>
                  <a:lnTo>
                    <a:pt x="364" y="1346"/>
                  </a:lnTo>
                  <a:lnTo>
                    <a:pt x="353" y="1340"/>
                  </a:lnTo>
                  <a:lnTo>
                    <a:pt x="341" y="1334"/>
                  </a:lnTo>
                  <a:lnTo>
                    <a:pt x="331" y="1329"/>
                  </a:lnTo>
                  <a:lnTo>
                    <a:pt x="318" y="1322"/>
                  </a:lnTo>
                  <a:lnTo>
                    <a:pt x="308" y="1316"/>
                  </a:lnTo>
                  <a:lnTo>
                    <a:pt x="297" y="1309"/>
                  </a:lnTo>
                  <a:lnTo>
                    <a:pt x="286" y="1303"/>
                  </a:lnTo>
                  <a:lnTo>
                    <a:pt x="276" y="1295"/>
                  </a:lnTo>
                  <a:lnTo>
                    <a:pt x="265" y="1289"/>
                  </a:lnTo>
                  <a:lnTo>
                    <a:pt x="256" y="1282"/>
                  </a:lnTo>
                  <a:lnTo>
                    <a:pt x="246" y="1275"/>
                  </a:lnTo>
                  <a:lnTo>
                    <a:pt x="235" y="1269"/>
                  </a:lnTo>
                  <a:lnTo>
                    <a:pt x="226" y="1261"/>
                  </a:lnTo>
                  <a:lnTo>
                    <a:pt x="215" y="1253"/>
                  </a:lnTo>
                  <a:lnTo>
                    <a:pt x="207" y="1246"/>
                  </a:lnTo>
                  <a:lnTo>
                    <a:pt x="197" y="1239"/>
                  </a:lnTo>
                  <a:lnTo>
                    <a:pt x="189" y="1231"/>
                  </a:lnTo>
                  <a:lnTo>
                    <a:pt x="179" y="1223"/>
                  </a:lnTo>
                  <a:lnTo>
                    <a:pt x="173" y="1216"/>
                  </a:lnTo>
                  <a:lnTo>
                    <a:pt x="163" y="1207"/>
                  </a:lnTo>
                  <a:lnTo>
                    <a:pt x="154" y="1199"/>
                  </a:lnTo>
                  <a:lnTo>
                    <a:pt x="147" y="1190"/>
                  </a:lnTo>
                  <a:lnTo>
                    <a:pt x="139" y="1183"/>
                  </a:lnTo>
                  <a:lnTo>
                    <a:pt x="131" y="1174"/>
                  </a:lnTo>
                  <a:lnTo>
                    <a:pt x="124" y="1164"/>
                  </a:lnTo>
                  <a:lnTo>
                    <a:pt x="116" y="1155"/>
                  </a:lnTo>
                  <a:lnTo>
                    <a:pt x="111" y="1147"/>
                  </a:lnTo>
                  <a:lnTo>
                    <a:pt x="103" y="1137"/>
                  </a:lnTo>
                  <a:lnTo>
                    <a:pt x="98" y="1128"/>
                  </a:lnTo>
                  <a:lnTo>
                    <a:pt x="91" y="1119"/>
                  </a:lnTo>
                  <a:lnTo>
                    <a:pt x="85" y="1111"/>
                  </a:lnTo>
                  <a:lnTo>
                    <a:pt x="80" y="1100"/>
                  </a:lnTo>
                  <a:lnTo>
                    <a:pt x="75" y="1091"/>
                  </a:lnTo>
                  <a:lnTo>
                    <a:pt x="71" y="1080"/>
                  </a:lnTo>
                  <a:lnTo>
                    <a:pt x="65" y="1072"/>
                  </a:lnTo>
                  <a:lnTo>
                    <a:pt x="64" y="1064"/>
                  </a:lnTo>
                  <a:lnTo>
                    <a:pt x="61" y="1058"/>
                  </a:lnTo>
                  <a:lnTo>
                    <a:pt x="59" y="1050"/>
                  </a:lnTo>
                  <a:lnTo>
                    <a:pt x="56" y="1044"/>
                  </a:lnTo>
                  <a:lnTo>
                    <a:pt x="55" y="1036"/>
                  </a:lnTo>
                  <a:lnTo>
                    <a:pt x="55" y="1028"/>
                  </a:lnTo>
                  <a:lnTo>
                    <a:pt x="53" y="1020"/>
                  </a:lnTo>
                  <a:lnTo>
                    <a:pt x="53" y="1010"/>
                  </a:lnTo>
                  <a:lnTo>
                    <a:pt x="53" y="1006"/>
                  </a:lnTo>
                  <a:lnTo>
                    <a:pt x="53" y="1001"/>
                  </a:lnTo>
                  <a:lnTo>
                    <a:pt x="53" y="995"/>
                  </a:lnTo>
                  <a:lnTo>
                    <a:pt x="53" y="991"/>
                  </a:lnTo>
                  <a:lnTo>
                    <a:pt x="53" y="986"/>
                  </a:lnTo>
                  <a:lnTo>
                    <a:pt x="55" y="981"/>
                  </a:lnTo>
                  <a:lnTo>
                    <a:pt x="55" y="975"/>
                  </a:lnTo>
                  <a:lnTo>
                    <a:pt x="56" y="971"/>
                  </a:lnTo>
                  <a:lnTo>
                    <a:pt x="56" y="966"/>
                  </a:lnTo>
                  <a:lnTo>
                    <a:pt x="59" y="961"/>
                  </a:lnTo>
                  <a:lnTo>
                    <a:pt x="59" y="955"/>
                  </a:lnTo>
                  <a:lnTo>
                    <a:pt x="61" y="951"/>
                  </a:lnTo>
                  <a:lnTo>
                    <a:pt x="61" y="946"/>
                  </a:lnTo>
                  <a:lnTo>
                    <a:pt x="64" y="941"/>
                  </a:lnTo>
                  <a:lnTo>
                    <a:pt x="65" y="935"/>
                  </a:lnTo>
                  <a:lnTo>
                    <a:pt x="68" y="931"/>
                  </a:lnTo>
                  <a:lnTo>
                    <a:pt x="71" y="925"/>
                  </a:lnTo>
                  <a:lnTo>
                    <a:pt x="72" y="919"/>
                  </a:lnTo>
                  <a:lnTo>
                    <a:pt x="75" y="912"/>
                  </a:lnTo>
                  <a:lnTo>
                    <a:pt x="77" y="908"/>
                  </a:lnTo>
                  <a:lnTo>
                    <a:pt x="80" y="902"/>
                  </a:lnTo>
                  <a:lnTo>
                    <a:pt x="83" y="896"/>
                  </a:lnTo>
                  <a:lnTo>
                    <a:pt x="87" y="891"/>
                  </a:lnTo>
                  <a:lnTo>
                    <a:pt x="91" y="886"/>
                  </a:lnTo>
                  <a:lnTo>
                    <a:pt x="94" y="880"/>
                  </a:lnTo>
                  <a:lnTo>
                    <a:pt x="98" y="874"/>
                  </a:lnTo>
                  <a:lnTo>
                    <a:pt x="100" y="868"/>
                  </a:lnTo>
                  <a:lnTo>
                    <a:pt x="106" y="863"/>
                  </a:lnTo>
                  <a:lnTo>
                    <a:pt x="110" y="858"/>
                  </a:lnTo>
                  <a:lnTo>
                    <a:pt x="115" y="852"/>
                  </a:lnTo>
                  <a:lnTo>
                    <a:pt x="120" y="847"/>
                  </a:lnTo>
                  <a:lnTo>
                    <a:pt x="124" y="841"/>
                  </a:lnTo>
                  <a:lnTo>
                    <a:pt x="130" y="836"/>
                  </a:lnTo>
                  <a:lnTo>
                    <a:pt x="135" y="831"/>
                  </a:lnTo>
                  <a:lnTo>
                    <a:pt x="140" y="825"/>
                  </a:lnTo>
                  <a:lnTo>
                    <a:pt x="147" y="820"/>
                  </a:lnTo>
                  <a:lnTo>
                    <a:pt x="152" y="815"/>
                  </a:lnTo>
                  <a:lnTo>
                    <a:pt x="159" y="811"/>
                  </a:lnTo>
                  <a:lnTo>
                    <a:pt x="166" y="805"/>
                  </a:lnTo>
                  <a:lnTo>
                    <a:pt x="174" y="800"/>
                  </a:lnTo>
                  <a:lnTo>
                    <a:pt x="181" y="795"/>
                  </a:lnTo>
                  <a:lnTo>
                    <a:pt x="187" y="791"/>
                  </a:lnTo>
                  <a:lnTo>
                    <a:pt x="195" y="785"/>
                  </a:lnTo>
                  <a:lnTo>
                    <a:pt x="203" y="780"/>
                  </a:lnTo>
                  <a:lnTo>
                    <a:pt x="211" y="775"/>
                  </a:lnTo>
                  <a:lnTo>
                    <a:pt x="221" y="771"/>
                  </a:lnTo>
                  <a:lnTo>
                    <a:pt x="229" y="766"/>
                  </a:lnTo>
                  <a:lnTo>
                    <a:pt x="239" y="762"/>
                  </a:lnTo>
                  <a:lnTo>
                    <a:pt x="502" y="0"/>
                  </a:lnTo>
                  <a:lnTo>
                    <a:pt x="456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2" name="Freeform 79"/>
            <p:cNvSpPr>
              <a:spLocks/>
            </p:cNvSpPr>
            <p:nvPr/>
          </p:nvSpPr>
          <p:spPr bwMode="auto">
            <a:xfrm>
              <a:off x="1945" y="2301"/>
              <a:ext cx="24" cy="113"/>
            </a:xfrm>
            <a:custGeom>
              <a:avLst/>
              <a:gdLst>
                <a:gd name="T0" fmla="*/ 4 w 24"/>
                <a:gd name="T1" fmla="*/ 1 h 113"/>
                <a:gd name="T2" fmla="*/ 0 w 24"/>
                <a:gd name="T3" fmla="*/ 111 h 113"/>
                <a:gd name="T4" fmla="*/ 20 w 24"/>
                <a:gd name="T5" fmla="*/ 113 h 113"/>
                <a:gd name="T6" fmla="*/ 24 w 24"/>
                <a:gd name="T7" fmla="*/ 0 h 113"/>
                <a:gd name="T8" fmla="*/ 4 w 24"/>
                <a:gd name="T9" fmla="*/ 1 h 113"/>
                <a:gd name="T10" fmla="*/ 4 w 24"/>
                <a:gd name="T11" fmla="*/ 1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113"/>
                <a:gd name="T20" fmla="*/ 24 w 24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113">
                  <a:moveTo>
                    <a:pt x="4" y="1"/>
                  </a:moveTo>
                  <a:lnTo>
                    <a:pt x="0" y="111"/>
                  </a:lnTo>
                  <a:lnTo>
                    <a:pt x="20" y="113"/>
                  </a:lnTo>
                  <a:lnTo>
                    <a:pt x="24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3" name="Freeform 80"/>
            <p:cNvSpPr>
              <a:spLocks/>
            </p:cNvSpPr>
            <p:nvPr/>
          </p:nvSpPr>
          <p:spPr bwMode="auto">
            <a:xfrm>
              <a:off x="1191" y="1790"/>
              <a:ext cx="1315" cy="435"/>
            </a:xfrm>
            <a:custGeom>
              <a:avLst/>
              <a:gdLst>
                <a:gd name="T0" fmla="*/ 0 w 1315"/>
                <a:gd name="T1" fmla="*/ 50 h 435"/>
                <a:gd name="T2" fmla="*/ 1271 w 1315"/>
                <a:gd name="T3" fmla="*/ 171 h 435"/>
                <a:gd name="T4" fmla="*/ 1272 w 1315"/>
                <a:gd name="T5" fmla="*/ 433 h 435"/>
                <a:gd name="T6" fmla="*/ 1315 w 1315"/>
                <a:gd name="T7" fmla="*/ 435 h 435"/>
                <a:gd name="T8" fmla="*/ 1307 w 1315"/>
                <a:gd name="T9" fmla="*/ 123 h 435"/>
                <a:gd name="T10" fmla="*/ 8 w 1315"/>
                <a:gd name="T11" fmla="*/ 0 h 435"/>
                <a:gd name="T12" fmla="*/ 0 w 1315"/>
                <a:gd name="T13" fmla="*/ 50 h 435"/>
                <a:gd name="T14" fmla="*/ 0 w 1315"/>
                <a:gd name="T15" fmla="*/ 50 h 4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15"/>
                <a:gd name="T25" fmla="*/ 0 h 435"/>
                <a:gd name="T26" fmla="*/ 1315 w 1315"/>
                <a:gd name="T27" fmla="*/ 435 h 4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15" h="435">
                  <a:moveTo>
                    <a:pt x="0" y="50"/>
                  </a:moveTo>
                  <a:lnTo>
                    <a:pt x="1271" y="171"/>
                  </a:lnTo>
                  <a:lnTo>
                    <a:pt x="1272" y="433"/>
                  </a:lnTo>
                  <a:lnTo>
                    <a:pt x="1315" y="435"/>
                  </a:lnTo>
                  <a:lnTo>
                    <a:pt x="1307" y="123"/>
                  </a:lnTo>
                  <a:lnTo>
                    <a:pt x="8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4" name="Freeform 81"/>
            <p:cNvSpPr>
              <a:spLocks/>
            </p:cNvSpPr>
            <p:nvPr/>
          </p:nvSpPr>
          <p:spPr bwMode="auto">
            <a:xfrm>
              <a:off x="1258" y="3533"/>
              <a:ext cx="1394" cy="332"/>
            </a:xfrm>
            <a:custGeom>
              <a:avLst/>
              <a:gdLst>
                <a:gd name="T0" fmla="*/ 5 w 1394"/>
                <a:gd name="T1" fmla="*/ 220 h 332"/>
                <a:gd name="T2" fmla="*/ 0 w 1394"/>
                <a:gd name="T3" fmla="*/ 279 h 332"/>
                <a:gd name="T4" fmla="*/ 1388 w 1394"/>
                <a:gd name="T5" fmla="*/ 332 h 332"/>
                <a:gd name="T6" fmla="*/ 1394 w 1394"/>
                <a:gd name="T7" fmla="*/ 0 h 332"/>
                <a:gd name="T8" fmla="*/ 1339 w 1394"/>
                <a:gd name="T9" fmla="*/ 0 h 332"/>
                <a:gd name="T10" fmla="*/ 1326 w 1394"/>
                <a:gd name="T11" fmla="*/ 268 h 332"/>
                <a:gd name="T12" fmla="*/ 5 w 1394"/>
                <a:gd name="T13" fmla="*/ 220 h 332"/>
                <a:gd name="T14" fmla="*/ 5 w 1394"/>
                <a:gd name="T15" fmla="*/ 220 h 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94"/>
                <a:gd name="T25" fmla="*/ 0 h 332"/>
                <a:gd name="T26" fmla="*/ 1394 w 1394"/>
                <a:gd name="T27" fmla="*/ 332 h 3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94" h="332">
                  <a:moveTo>
                    <a:pt x="5" y="220"/>
                  </a:moveTo>
                  <a:lnTo>
                    <a:pt x="0" y="279"/>
                  </a:lnTo>
                  <a:lnTo>
                    <a:pt x="1388" y="332"/>
                  </a:lnTo>
                  <a:lnTo>
                    <a:pt x="1394" y="0"/>
                  </a:lnTo>
                  <a:lnTo>
                    <a:pt x="1339" y="0"/>
                  </a:lnTo>
                  <a:lnTo>
                    <a:pt x="1326" y="268"/>
                  </a:lnTo>
                  <a:lnTo>
                    <a:pt x="5" y="2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5845" name="AutoShape 82"/>
          <p:cNvSpPr>
            <a:spLocks noChangeArrowheads="1"/>
          </p:cNvSpPr>
          <p:nvPr/>
        </p:nvSpPr>
        <p:spPr bwMode="auto">
          <a:xfrm>
            <a:off x="3514725" y="1465634"/>
            <a:ext cx="3006725" cy="1333500"/>
          </a:xfrm>
          <a:prstGeom prst="wedgeEllipseCallout">
            <a:avLst>
              <a:gd name="adj1" fmla="val 315"/>
              <a:gd name="adj2" fmla="val 79523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73152" anchor="ctr" anchorCtr="1"/>
          <a:lstStyle/>
          <a:p>
            <a:pPr defTabSz="865188" eaLnBrk="0" hangingPunct="0"/>
            <a:r>
              <a:rPr lang="en-US" altLang="zh-CN" sz="2000" b="1">
                <a:ea typeface="宋体" pitchFamily="2" charset="-122"/>
              </a:rPr>
              <a:t>Do we have</a:t>
            </a:r>
            <a:br>
              <a:rPr lang="en-US" altLang="zh-CN" sz="2000" b="1">
                <a:ea typeface="宋体" pitchFamily="2" charset="-122"/>
              </a:rPr>
            </a:br>
            <a:r>
              <a:rPr lang="en-US" altLang="zh-CN" sz="2000" b="1">
                <a:ea typeface="宋体" pitchFamily="2" charset="-122"/>
              </a:rPr>
              <a:t>enough capacity</a:t>
            </a:r>
            <a:br>
              <a:rPr lang="en-US" altLang="zh-CN" sz="2000" b="1">
                <a:ea typeface="宋体" pitchFamily="2" charset="-122"/>
              </a:rPr>
            </a:br>
            <a:r>
              <a:rPr lang="en-US" altLang="zh-CN" sz="2000" b="1">
                <a:ea typeface="宋体" pitchFamily="2" charset="-122"/>
              </a:rPr>
              <a:t>to meet the plan?</a:t>
            </a:r>
          </a:p>
        </p:txBody>
      </p:sp>
      <p:sp>
        <p:nvSpPr>
          <p:cNvPr id="302164" name="Text Box 84"/>
          <p:cNvSpPr txBox="1">
            <a:spLocks noChangeArrowheads="1"/>
          </p:cNvSpPr>
          <p:nvPr/>
        </p:nvSpPr>
        <p:spPr bwMode="auto">
          <a:xfrm>
            <a:off x="5838825" y="3073771"/>
            <a:ext cx="1660525" cy="374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wrap="none" lIns="58600" tIns="29300" rIns="58600" bIns="29300">
            <a:spAutoFit/>
          </a:bodyPr>
          <a:lstStyle/>
          <a:p>
            <a:pPr defTabSz="865188" eaLnBrk="0" hangingPunct="0">
              <a:defRPr/>
            </a:pPr>
            <a:r>
              <a:rPr lang="en-US" altLang="zh-CN" sz="2000" b="1">
                <a:ea typeface="宋体" pitchFamily="2" charset="-122"/>
              </a:rPr>
              <a:t>Department</a:t>
            </a:r>
          </a:p>
        </p:txBody>
      </p:sp>
      <p:cxnSp>
        <p:nvCxnSpPr>
          <p:cNvPr id="35847" name="AutoShape 90"/>
          <p:cNvCxnSpPr>
            <a:cxnSpLocks noChangeShapeType="1"/>
            <a:stCxn id="302165" idx="0"/>
            <a:endCxn id="302164" idx="2"/>
          </p:cNvCxnSpPr>
          <p:nvPr/>
        </p:nvCxnSpPr>
        <p:spPr bwMode="auto">
          <a:xfrm rot="-5400000">
            <a:off x="5362575" y="3059484"/>
            <a:ext cx="919163" cy="1697037"/>
          </a:xfrm>
          <a:prstGeom prst="bentConnector3">
            <a:avLst>
              <a:gd name="adj1" fmla="val 49912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5848" name="AutoShape 91"/>
          <p:cNvCxnSpPr>
            <a:cxnSpLocks noChangeShapeType="1"/>
            <a:stCxn id="302166" idx="0"/>
            <a:endCxn id="302164" idx="2"/>
          </p:cNvCxnSpPr>
          <p:nvPr/>
        </p:nvCxnSpPr>
        <p:spPr bwMode="auto">
          <a:xfrm rot="-5400000">
            <a:off x="5786437" y="3483347"/>
            <a:ext cx="919163" cy="849312"/>
          </a:xfrm>
          <a:prstGeom prst="bentConnector3">
            <a:avLst>
              <a:gd name="adj1" fmla="val 49912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5849" name="AutoShape 92"/>
          <p:cNvCxnSpPr>
            <a:cxnSpLocks noChangeShapeType="1"/>
            <a:stCxn id="302168" idx="0"/>
            <a:endCxn id="302164" idx="2"/>
          </p:cNvCxnSpPr>
          <p:nvPr/>
        </p:nvCxnSpPr>
        <p:spPr bwMode="auto">
          <a:xfrm rot="-5400000">
            <a:off x="6211093" y="3908003"/>
            <a:ext cx="919163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50" name="AutoShape 93"/>
          <p:cNvCxnSpPr>
            <a:cxnSpLocks noChangeShapeType="1"/>
            <a:stCxn id="302167" idx="0"/>
            <a:endCxn id="302164" idx="2"/>
          </p:cNvCxnSpPr>
          <p:nvPr/>
        </p:nvCxnSpPr>
        <p:spPr bwMode="auto">
          <a:xfrm rot="5400000" flipH="1">
            <a:off x="6634956" y="3484140"/>
            <a:ext cx="919163" cy="847725"/>
          </a:xfrm>
          <a:prstGeom prst="bentConnector3">
            <a:avLst>
              <a:gd name="adj1" fmla="val 49912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5851" name="AutoShape 94"/>
          <p:cNvCxnSpPr>
            <a:cxnSpLocks noChangeShapeType="1"/>
            <a:stCxn id="302169" idx="0"/>
            <a:endCxn id="302164" idx="2"/>
          </p:cNvCxnSpPr>
          <p:nvPr/>
        </p:nvCxnSpPr>
        <p:spPr bwMode="auto">
          <a:xfrm rot="5400000" flipH="1">
            <a:off x="7058025" y="3061071"/>
            <a:ext cx="919163" cy="1693863"/>
          </a:xfrm>
          <a:prstGeom prst="bentConnector3">
            <a:avLst>
              <a:gd name="adj1" fmla="val 49912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02165" name="Text Box 85"/>
          <p:cNvSpPr txBox="1">
            <a:spLocks noChangeArrowheads="1"/>
          </p:cNvSpPr>
          <p:nvPr/>
        </p:nvSpPr>
        <p:spPr bwMode="auto">
          <a:xfrm>
            <a:off x="4549775" y="4367584"/>
            <a:ext cx="847725" cy="527050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Center 1</a:t>
            </a:r>
          </a:p>
        </p:txBody>
      </p:sp>
      <p:sp>
        <p:nvSpPr>
          <p:cNvPr id="302166" name="Text Box 86"/>
          <p:cNvSpPr txBox="1">
            <a:spLocks noChangeArrowheads="1"/>
          </p:cNvSpPr>
          <p:nvPr/>
        </p:nvSpPr>
        <p:spPr bwMode="auto">
          <a:xfrm>
            <a:off x="5397500" y="4367584"/>
            <a:ext cx="847725" cy="527050"/>
          </a:xfrm>
          <a:prstGeom prst="rect">
            <a:avLst/>
          </a:prstGeom>
          <a:solidFill>
            <a:srgbClr val="8DABD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Center 2</a:t>
            </a:r>
          </a:p>
        </p:txBody>
      </p:sp>
      <p:sp>
        <p:nvSpPr>
          <p:cNvPr id="302168" name="Text Box 88"/>
          <p:cNvSpPr txBox="1">
            <a:spLocks noChangeArrowheads="1"/>
          </p:cNvSpPr>
          <p:nvPr/>
        </p:nvSpPr>
        <p:spPr bwMode="auto">
          <a:xfrm>
            <a:off x="6245225" y="4367584"/>
            <a:ext cx="849313" cy="527050"/>
          </a:xfrm>
          <a:prstGeom prst="rect">
            <a:avLst/>
          </a:prstGeom>
          <a:solidFill>
            <a:srgbClr val="AFC4E3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Center 3</a:t>
            </a:r>
          </a:p>
        </p:txBody>
      </p:sp>
      <p:sp>
        <p:nvSpPr>
          <p:cNvPr id="302167" name="Text Box 87"/>
          <p:cNvSpPr txBox="1">
            <a:spLocks noChangeArrowheads="1"/>
          </p:cNvSpPr>
          <p:nvPr/>
        </p:nvSpPr>
        <p:spPr bwMode="auto">
          <a:xfrm>
            <a:off x="7094538" y="4367584"/>
            <a:ext cx="847725" cy="527050"/>
          </a:xfrm>
          <a:prstGeom prst="rect">
            <a:avLst/>
          </a:prstGeom>
          <a:solidFill>
            <a:srgbClr val="D7E2F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Center 4</a:t>
            </a:r>
          </a:p>
        </p:txBody>
      </p:sp>
      <p:sp>
        <p:nvSpPr>
          <p:cNvPr id="302169" name="Text Box 89"/>
          <p:cNvSpPr txBox="1">
            <a:spLocks noChangeArrowheads="1"/>
          </p:cNvSpPr>
          <p:nvPr/>
        </p:nvSpPr>
        <p:spPr bwMode="auto">
          <a:xfrm>
            <a:off x="7940675" y="4367584"/>
            <a:ext cx="847725" cy="527050"/>
          </a:xfrm>
          <a:prstGeom prst="rect">
            <a:avLst/>
          </a:prstGeom>
          <a:solidFill>
            <a:srgbClr val="F0F4FA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Center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MRP-PR-300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9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Recalculate Capacity Plan</a:t>
            </a:r>
            <a:endParaRPr lang="en-US" dirty="0"/>
          </a:p>
        </p:txBody>
      </p:sp>
      <p:sp>
        <p:nvSpPr>
          <p:cNvPr id="378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MRP-PR-310</a:t>
            </a:r>
          </a:p>
        </p:txBody>
      </p:sp>
      <p:pic>
        <p:nvPicPr>
          <p:cNvPr id="3789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1800" y="1206975"/>
            <a:ext cx="6884988" cy="4678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Recalculate Capacity Plan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MRP-PR-311</a:t>
            </a: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0150" y="989426"/>
            <a:ext cx="6773863" cy="511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Lead-Time Components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MRP-PR-313</a:t>
            </a: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523875" y="5154839"/>
            <a:ext cx="8248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1800" b="1">
                <a:ea typeface="宋体" pitchFamily="2" charset="-122"/>
              </a:rPr>
              <a:t>Queue, Setup, Wait and Move times are referred to as Order times, that is they do not vary with order size. They can be different for every operation.</a:t>
            </a:r>
          </a:p>
        </p:txBody>
      </p:sp>
      <p:graphicFrame>
        <p:nvGraphicFramePr>
          <p:cNvPr id="320516" name="Group 4"/>
          <p:cNvGraphicFramePr>
            <a:graphicFrameLocks noGrp="1"/>
          </p:cNvGraphicFramePr>
          <p:nvPr/>
        </p:nvGraphicFramePr>
        <p:xfrm>
          <a:off x="447675" y="1198789"/>
          <a:ext cx="8220075" cy="685800"/>
        </p:xfrm>
        <a:graphic>
          <a:graphicData uri="http://schemas.openxmlformats.org/drawingml/2006/table">
            <a:tbl>
              <a:tblPr/>
              <a:tblGrid>
                <a:gridCol w="1644650"/>
                <a:gridCol w="1643063"/>
                <a:gridCol w="1644650"/>
                <a:gridCol w="1643062"/>
                <a:gridCol w="164465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Run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Wait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Move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55" name="Rectangle 18"/>
          <p:cNvSpPr>
            <a:spLocks noChangeArrowheads="1"/>
          </p:cNvSpPr>
          <p:nvPr/>
        </p:nvSpPr>
        <p:spPr bwMode="auto">
          <a:xfrm>
            <a:off x="914400" y="2003652"/>
            <a:ext cx="3648075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altLang="zh-CN" sz="2000" b="1">
                <a:ea typeface="宋体" pitchFamily="2" charset="-122"/>
              </a:rPr>
              <a:t>Queue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altLang="zh-CN" sz="2000">
                <a:ea typeface="宋体" pitchFamily="2" charset="-122"/>
              </a:rPr>
              <a:t>Time waiting before operation begins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altLang="zh-CN" sz="2000" b="1">
                <a:ea typeface="宋体" pitchFamily="2" charset="-122"/>
              </a:rPr>
              <a:t>Setup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altLang="zh-CN" sz="2000">
                <a:ea typeface="宋体" pitchFamily="2" charset="-122"/>
              </a:rPr>
              <a:t>Time getting ready for operation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altLang="zh-CN" sz="2000" b="1">
                <a:ea typeface="宋体" pitchFamily="2" charset="-122"/>
              </a:rPr>
              <a:t>Run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altLang="zh-CN" sz="2000">
                <a:ea typeface="宋体" pitchFamily="2" charset="-122"/>
              </a:rPr>
              <a:t>Time performing operation</a:t>
            </a:r>
          </a:p>
        </p:txBody>
      </p:sp>
      <p:sp>
        <p:nvSpPr>
          <p:cNvPr id="39956" name="Rectangle 19"/>
          <p:cNvSpPr>
            <a:spLocks noChangeArrowheads="1"/>
          </p:cNvSpPr>
          <p:nvPr/>
        </p:nvSpPr>
        <p:spPr bwMode="auto">
          <a:xfrm>
            <a:off x="4562475" y="2003652"/>
            <a:ext cx="3648075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altLang="zh-CN" sz="2000" b="1">
                <a:ea typeface="宋体" pitchFamily="2" charset="-122"/>
              </a:rPr>
              <a:t>Wait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altLang="zh-CN" sz="2000">
                <a:ea typeface="宋体" pitchFamily="2" charset="-122"/>
              </a:rPr>
              <a:t>Time waiting after operation ends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altLang="zh-CN" sz="2000" b="1">
                <a:ea typeface="宋体" pitchFamily="2" charset="-122"/>
              </a:rPr>
              <a:t>Move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altLang="zh-CN" sz="2000">
                <a:ea typeface="宋体" pitchFamily="2" charset="-122"/>
              </a:rPr>
              <a:t>Time physically moving between operations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MRP-PR-316</a:t>
            </a:r>
          </a:p>
        </p:txBody>
      </p:sp>
      <p:sp>
        <p:nvSpPr>
          <p:cNvPr id="40963" name="Rectangle 2"/>
          <p:cNvSpPr>
            <a:spLocks noChangeArrowheads="1"/>
          </p:cNvSpPr>
          <p:nvPr/>
        </p:nvSpPr>
        <p:spPr bwMode="auto">
          <a:xfrm>
            <a:off x="0" y="1675782"/>
            <a:ext cx="91440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300" b="1">
                <a:solidFill>
                  <a:srgbClr val="000000"/>
                </a:solidFill>
                <a:ea typeface="宋体" pitchFamily="2" charset="-122"/>
              </a:rPr>
              <a:t>Queue—Setup—Run—Wait—Move—Queue—Setup—Run—Wait—Move—Queue—Setup—Run—Wait—Move—</a:t>
            </a:r>
            <a:endParaRPr lang="en-US" altLang="zh-CN" sz="1300">
              <a:ea typeface="宋体" pitchFamily="2" charset="-122"/>
            </a:endParaRPr>
          </a:p>
        </p:txBody>
      </p:sp>
      <p:sp>
        <p:nvSpPr>
          <p:cNvPr id="40964" name="AutoShape 3"/>
          <p:cNvSpPr>
            <a:spLocks/>
          </p:cNvSpPr>
          <p:nvPr/>
        </p:nvSpPr>
        <p:spPr bwMode="auto">
          <a:xfrm rot="5400000">
            <a:off x="2629694" y="647876"/>
            <a:ext cx="304800" cy="1751012"/>
          </a:xfrm>
          <a:prstGeom prst="leftBrace">
            <a:avLst>
              <a:gd name="adj1" fmla="val 4787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0965" name="AutoShape 4"/>
          <p:cNvSpPr>
            <a:spLocks/>
          </p:cNvSpPr>
          <p:nvPr/>
        </p:nvSpPr>
        <p:spPr bwMode="auto">
          <a:xfrm rot="16200000" flipV="1">
            <a:off x="5601494" y="1181276"/>
            <a:ext cx="304800" cy="1751012"/>
          </a:xfrm>
          <a:prstGeom prst="leftBrace">
            <a:avLst>
              <a:gd name="adj1" fmla="val 4787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0966" name="AutoShape 5"/>
          <p:cNvSpPr>
            <a:spLocks/>
          </p:cNvSpPr>
          <p:nvPr/>
        </p:nvSpPr>
        <p:spPr bwMode="auto">
          <a:xfrm rot="5400000">
            <a:off x="8230394" y="914576"/>
            <a:ext cx="304800" cy="1217612"/>
          </a:xfrm>
          <a:prstGeom prst="leftBrace">
            <a:avLst>
              <a:gd name="adj1" fmla="val 3329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0967" name="Text Box 6"/>
          <p:cNvSpPr txBox="1">
            <a:spLocks noChangeArrowheads="1"/>
          </p:cNvSpPr>
          <p:nvPr/>
        </p:nvSpPr>
        <p:spPr bwMode="auto">
          <a:xfrm>
            <a:off x="457200" y="910607"/>
            <a:ext cx="6707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400">
                <a:ea typeface="宋体" pitchFamily="2" charset="-122"/>
              </a:rPr>
              <a:t>The brackets indicate inter-operation lead times.</a:t>
            </a:r>
          </a:p>
        </p:txBody>
      </p:sp>
      <p:sp>
        <p:nvSpPr>
          <p:cNvPr id="40968" name="Line 7"/>
          <p:cNvSpPr>
            <a:spLocks noChangeShapeType="1"/>
          </p:cNvSpPr>
          <p:nvPr/>
        </p:nvSpPr>
        <p:spPr bwMode="auto">
          <a:xfrm>
            <a:off x="312738" y="2513982"/>
            <a:ext cx="85264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69" name="Line 8"/>
          <p:cNvSpPr>
            <a:spLocks noChangeShapeType="1"/>
          </p:cNvSpPr>
          <p:nvPr/>
        </p:nvSpPr>
        <p:spPr bwMode="auto">
          <a:xfrm>
            <a:off x="88392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70" name="Line 9"/>
          <p:cNvSpPr>
            <a:spLocks noChangeShapeType="1"/>
          </p:cNvSpPr>
          <p:nvPr/>
        </p:nvSpPr>
        <p:spPr bwMode="auto">
          <a:xfrm>
            <a:off x="60198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71" name="Line 10"/>
          <p:cNvSpPr>
            <a:spLocks noChangeShapeType="1"/>
          </p:cNvSpPr>
          <p:nvPr/>
        </p:nvSpPr>
        <p:spPr bwMode="auto">
          <a:xfrm>
            <a:off x="31242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72" name="Line 11"/>
          <p:cNvSpPr>
            <a:spLocks noChangeShapeType="1"/>
          </p:cNvSpPr>
          <p:nvPr/>
        </p:nvSpPr>
        <p:spPr bwMode="auto">
          <a:xfrm>
            <a:off x="3048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73" name="Text Box 12"/>
          <p:cNvSpPr txBox="1">
            <a:spLocks noChangeArrowheads="1"/>
          </p:cNvSpPr>
          <p:nvPr/>
        </p:nvSpPr>
        <p:spPr bwMode="auto">
          <a:xfrm rot="-5400000">
            <a:off x="4907756" y="3859389"/>
            <a:ext cx="219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ea typeface="宋体" pitchFamily="2" charset="-122"/>
              </a:rPr>
              <a:t>Last Operation Start  Date</a:t>
            </a:r>
          </a:p>
        </p:txBody>
      </p:sp>
      <p:sp>
        <p:nvSpPr>
          <p:cNvPr id="40974" name="Line 13"/>
          <p:cNvSpPr>
            <a:spLocks noChangeShapeType="1"/>
          </p:cNvSpPr>
          <p:nvPr/>
        </p:nvSpPr>
        <p:spPr bwMode="auto">
          <a:xfrm flipH="1">
            <a:off x="6248400" y="3285507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/>
          </a:p>
        </p:txBody>
      </p:sp>
      <p:sp>
        <p:nvSpPr>
          <p:cNvPr id="40975" name="Text Box 14"/>
          <p:cNvSpPr txBox="1">
            <a:spLocks noChangeArrowheads="1"/>
          </p:cNvSpPr>
          <p:nvPr/>
        </p:nvSpPr>
        <p:spPr bwMode="auto">
          <a:xfrm rot="-5400000">
            <a:off x="7727156" y="3859389"/>
            <a:ext cx="219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ea typeface="宋体" pitchFamily="2" charset="-122"/>
              </a:rPr>
              <a:t>Order Due Date</a:t>
            </a:r>
          </a:p>
        </p:txBody>
      </p:sp>
      <p:sp>
        <p:nvSpPr>
          <p:cNvPr id="40976" name="Line 15"/>
          <p:cNvSpPr>
            <a:spLocks noChangeShapeType="1"/>
          </p:cNvSpPr>
          <p:nvPr/>
        </p:nvSpPr>
        <p:spPr bwMode="auto">
          <a:xfrm flipH="1">
            <a:off x="3352800" y="3285507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/>
          </a:p>
        </p:txBody>
      </p:sp>
      <p:sp>
        <p:nvSpPr>
          <p:cNvPr id="40977" name="Text Box 16"/>
          <p:cNvSpPr txBox="1">
            <a:spLocks noChangeArrowheads="1"/>
          </p:cNvSpPr>
          <p:nvPr/>
        </p:nvSpPr>
        <p:spPr bwMode="auto">
          <a:xfrm rot="-5400000">
            <a:off x="2013744" y="3860976"/>
            <a:ext cx="2193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ea typeface="宋体" pitchFamily="2" charset="-122"/>
              </a:rPr>
              <a:t>Next Operation Start  Date</a:t>
            </a:r>
          </a:p>
        </p:txBody>
      </p:sp>
      <p:sp>
        <p:nvSpPr>
          <p:cNvPr id="40978" name="Text Box 17"/>
          <p:cNvSpPr txBox="1">
            <a:spLocks noChangeArrowheads="1"/>
          </p:cNvSpPr>
          <p:nvPr/>
        </p:nvSpPr>
        <p:spPr bwMode="auto">
          <a:xfrm rot="-5400000">
            <a:off x="-804069" y="3864151"/>
            <a:ext cx="219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ea typeface="宋体" pitchFamily="2" charset="-122"/>
              </a:rPr>
              <a:t>First Operation Start  Date</a:t>
            </a:r>
          </a:p>
        </p:txBody>
      </p:sp>
      <p:sp>
        <p:nvSpPr>
          <p:cNvPr id="40979" name="Line 18"/>
          <p:cNvSpPr>
            <a:spLocks noChangeShapeType="1"/>
          </p:cNvSpPr>
          <p:nvPr/>
        </p:nvSpPr>
        <p:spPr bwMode="auto">
          <a:xfrm flipH="1">
            <a:off x="457200" y="3285507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/>
          </a:p>
        </p:txBody>
      </p:sp>
      <p:sp>
        <p:nvSpPr>
          <p:cNvPr id="40980" name="Text Box 19"/>
          <p:cNvSpPr txBox="1">
            <a:spLocks noChangeArrowheads="1"/>
          </p:cNvSpPr>
          <p:nvPr/>
        </p:nvSpPr>
        <p:spPr bwMode="auto">
          <a:xfrm>
            <a:off x="593725" y="5146057"/>
            <a:ext cx="8277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800">
                <a:ea typeface="宋体" pitchFamily="2" charset="-122"/>
              </a:rPr>
              <a:t>Queue, Setup, Run and Move times are loaded based on the work center and or</a:t>
            </a:r>
          </a:p>
          <a:p>
            <a:pPr algn="l"/>
            <a:r>
              <a:rPr lang="en-US" altLang="zh-CN" sz="1800">
                <a:ea typeface="宋体" pitchFamily="2" charset="-122"/>
              </a:rPr>
              <a:t>Machine calendar.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Infinite and Finite Capacity Planning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MRP-PR-320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46888" y="1232828"/>
            <a:ext cx="8637587" cy="2239962"/>
          </a:xfrm>
          <a:prstGeom prst="rect">
            <a:avLst/>
          </a:prstGeom>
          <a:pattFill prst="dotGrid">
            <a:fgClr>
              <a:schemeClr val="accent1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610425" y="2752065"/>
            <a:ext cx="731838" cy="703263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89" name="Rectangle 5" descr="Wide upward diagonal"/>
          <p:cNvSpPr>
            <a:spLocks noChangeArrowheads="1"/>
          </p:cNvSpPr>
          <p:nvPr/>
        </p:nvSpPr>
        <p:spPr bwMode="auto">
          <a:xfrm>
            <a:off x="2039175" y="2047215"/>
            <a:ext cx="731838" cy="1409700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accent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0" name="Rectangle 6" descr="Wide upward diagonal"/>
          <p:cNvSpPr>
            <a:spLocks noChangeArrowheads="1"/>
          </p:cNvSpPr>
          <p:nvPr/>
        </p:nvSpPr>
        <p:spPr bwMode="auto">
          <a:xfrm>
            <a:off x="3467925" y="2428215"/>
            <a:ext cx="731838" cy="1028700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accent1"/>
            </a:bgClr>
          </a:patt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4896675" y="2999715"/>
            <a:ext cx="731838" cy="457200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2" name="Rectangle 8" descr="Wide upward diagonal"/>
          <p:cNvSpPr>
            <a:spLocks noChangeArrowheads="1"/>
          </p:cNvSpPr>
          <p:nvPr/>
        </p:nvSpPr>
        <p:spPr bwMode="auto">
          <a:xfrm>
            <a:off x="6325425" y="2047215"/>
            <a:ext cx="731838" cy="1409700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accent1"/>
            </a:bgClr>
          </a:patt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7754175" y="2752065"/>
            <a:ext cx="731838" cy="704850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458025" y="2542515"/>
            <a:ext cx="80962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en-US"/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7662100" y="2186915"/>
            <a:ext cx="1131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pPr algn="l" eaLnBrk="0" hangingPunct="0"/>
            <a:r>
              <a:rPr lang="en-US" altLang="zh-CN" sz="2000">
                <a:ea typeface="宋体" pitchFamily="2" charset="-122"/>
              </a:rPr>
              <a:t>Capacity</a:t>
            </a: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262763" y="1226478"/>
            <a:ext cx="85947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7" tIns="45704" rIns="91407" bIns="45704">
            <a:spAutoFit/>
          </a:bodyPr>
          <a:lstStyle/>
          <a:p>
            <a:pPr eaLnBrk="0" hangingPunct="0"/>
            <a:r>
              <a:rPr lang="en-US" altLang="zh-CN" sz="2200" b="1">
                <a:solidFill>
                  <a:schemeClr val="hlink"/>
                </a:solidFill>
                <a:ea typeface="宋体" pitchFamily="2" charset="-122"/>
              </a:rPr>
              <a:t>Infinite capacity planning does not consider capacity</a:t>
            </a:r>
            <a:endParaRPr lang="en-US" altLang="zh-CN" b="1">
              <a:solidFill>
                <a:schemeClr val="hlink"/>
              </a:solidFill>
              <a:ea typeface="宋体" pitchFamily="2" charset="-122"/>
            </a:endParaRP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231013" y="3795053"/>
            <a:ext cx="8637587" cy="2239962"/>
          </a:xfrm>
          <a:prstGeom prst="rect">
            <a:avLst/>
          </a:prstGeom>
          <a:pattFill prst="dotGrid">
            <a:fgClr>
              <a:schemeClr val="accent1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91407" tIns="45704" rIns="91407" bIns="45704"/>
          <a:lstStyle/>
          <a:p>
            <a:pPr algn="l"/>
            <a:endParaRPr lang="zh-CN" altLang="zh-CN" sz="1800">
              <a:ea typeface="宋体" pitchFamily="2" charset="-122"/>
            </a:endParaRP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238950" y="3795053"/>
            <a:ext cx="86010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7" tIns="45704" rIns="91407" bIns="45704">
            <a:spAutoFit/>
          </a:bodyPr>
          <a:lstStyle/>
          <a:p>
            <a:pPr eaLnBrk="0" hangingPunct="0"/>
            <a:r>
              <a:rPr lang="en-US" altLang="zh-CN" sz="2200" b="1">
                <a:solidFill>
                  <a:srgbClr val="B60000"/>
                </a:solidFill>
                <a:ea typeface="宋体" pitchFamily="2" charset="-122"/>
              </a:rPr>
              <a:t>Finite capacity planning never exceeds capacity</a:t>
            </a:r>
            <a:endParaRPr lang="en-US" altLang="zh-CN" sz="2000" b="1">
              <a:solidFill>
                <a:srgbClr val="FF8989"/>
              </a:solidFill>
              <a:ea typeface="宋体" pitchFamily="2" charset="-122"/>
            </a:endParaRPr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612013" y="4990440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2040763" y="4990440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3469513" y="4990440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2" name="Rectangle 18"/>
          <p:cNvSpPr>
            <a:spLocks noChangeArrowheads="1"/>
          </p:cNvSpPr>
          <p:nvPr/>
        </p:nvSpPr>
        <p:spPr bwMode="auto">
          <a:xfrm>
            <a:off x="4898263" y="5257140"/>
            <a:ext cx="731837" cy="7620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3" name="Rectangle 20"/>
          <p:cNvSpPr>
            <a:spLocks noChangeArrowheads="1"/>
          </p:cNvSpPr>
          <p:nvPr/>
        </p:nvSpPr>
        <p:spPr bwMode="auto">
          <a:xfrm>
            <a:off x="6330188" y="4998378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4" name="Rectangle 21"/>
          <p:cNvSpPr>
            <a:spLocks noChangeArrowheads="1"/>
          </p:cNvSpPr>
          <p:nvPr/>
        </p:nvSpPr>
        <p:spPr bwMode="auto">
          <a:xfrm>
            <a:off x="7755763" y="5257140"/>
            <a:ext cx="731837" cy="7620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5" name="Line 22"/>
          <p:cNvSpPr>
            <a:spLocks noChangeShapeType="1"/>
          </p:cNvSpPr>
          <p:nvPr/>
        </p:nvSpPr>
        <p:spPr bwMode="auto">
          <a:xfrm>
            <a:off x="483425" y="4990440"/>
            <a:ext cx="80962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en-US"/>
          </a:p>
        </p:txBody>
      </p:sp>
      <p:sp>
        <p:nvSpPr>
          <p:cNvPr id="42006" name="Text Box 23"/>
          <p:cNvSpPr txBox="1">
            <a:spLocks noChangeArrowheads="1"/>
          </p:cNvSpPr>
          <p:nvPr/>
        </p:nvSpPr>
        <p:spPr bwMode="auto">
          <a:xfrm>
            <a:off x="7687500" y="4634840"/>
            <a:ext cx="1131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pPr algn="l" eaLnBrk="0" hangingPunct="0"/>
            <a:r>
              <a:rPr lang="en-US" altLang="zh-CN" sz="2000">
                <a:ea typeface="宋体" pitchFamily="2" charset="-122"/>
              </a:rPr>
              <a:t>Capacity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Low Level Code Update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MRP-PR-035</a:t>
            </a:r>
          </a:p>
        </p:txBody>
      </p:sp>
      <p:sp>
        <p:nvSpPr>
          <p:cNvPr id="6147" name="Rectangle 6"/>
          <p:cNvSpPr>
            <a:spLocks noChangeArrowheads="1"/>
          </p:cNvSpPr>
          <p:nvPr/>
        </p:nvSpPr>
        <p:spPr bwMode="auto">
          <a:xfrm>
            <a:off x="2429886" y="249051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A</a:t>
            </a:r>
          </a:p>
        </p:txBody>
      </p:sp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2431473" y="3289032"/>
            <a:ext cx="411163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B</a:t>
            </a:r>
          </a:p>
        </p:txBody>
      </p:sp>
      <p:sp>
        <p:nvSpPr>
          <p:cNvPr id="6149" name="Rectangle 8"/>
          <p:cNvSpPr>
            <a:spLocks noChangeArrowheads="1"/>
          </p:cNvSpPr>
          <p:nvPr/>
        </p:nvSpPr>
        <p:spPr bwMode="auto">
          <a:xfrm>
            <a:off x="2429886" y="408436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C</a:t>
            </a:r>
          </a:p>
        </p:txBody>
      </p:sp>
      <p:sp>
        <p:nvSpPr>
          <p:cNvPr id="6150" name="Rectangle 9"/>
          <p:cNvSpPr>
            <a:spLocks noChangeArrowheads="1"/>
          </p:cNvSpPr>
          <p:nvPr/>
        </p:nvSpPr>
        <p:spPr bwMode="auto">
          <a:xfrm>
            <a:off x="3169661" y="4100244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D</a:t>
            </a:r>
          </a:p>
        </p:txBody>
      </p:sp>
      <p:sp>
        <p:nvSpPr>
          <p:cNvPr id="6151" name="Rectangle 13"/>
          <p:cNvSpPr>
            <a:spLocks noChangeArrowheads="1"/>
          </p:cNvSpPr>
          <p:nvPr/>
        </p:nvSpPr>
        <p:spPr bwMode="auto">
          <a:xfrm>
            <a:off x="5916036" y="4044682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D</a:t>
            </a:r>
          </a:p>
        </p:txBody>
      </p:sp>
      <p:sp>
        <p:nvSpPr>
          <p:cNvPr id="6152" name="Text Box 16"/>
          <p:cNvSpPr txBox="1">
            <a:spLocks noChangeArrowheads="1"/>
          </p:cNvSpPr>
          <p:nvPr/>
        </p:nvSpPr>
        <p:spPr bwMode="auto">
          <a:xfrm>
            <a:off x="1482148" y="1857107"/>
            <a:ext cx="11366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u="sng">
                <a:solidFill>
                  <a:srgbClr val="FF0000"/>
                </a:solidFill>
                <a:ea typeface="宋体" pitchFamily="2" charset="-122"/>
              </a:rPr>
              <a:t>APICS</a:t>
            </a:r>
          </a:p>
        </p:txBody>
      </p:sp>
      <p:sp>
        <p:nvSpPr>
          <p:cNvPr id="6153" name="Rectangle 17"/>
          <p:cNvSpPr>
            <a:spLocks noChangeArrowheads="1"/>
          </p:cNvSpPr>
          <p:nvPr/>
        </p:nvSpPr>
        <p:spPr bwMode="auto">
          <a:xfrm>
            <a:off x="3855461" y="1858694"/>
            <a:ext cx="4491037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u="sng">
                <a:solidFill>
                  <a:srgbClr val="FF0000"/>
                </a:solidFill>
                <a:ea typeface="宋体" pitchFamily="2" charset="-122"/>
              </a:rPr>
              <a:t>QAD Enterprise Applications</a:t>
            </a:r>
          </a:p>
        </p:txBody>
      </p:sp>
      <p:sp>
        <p:nvSpPr>
          <p:cNvPr id="6154" name="Text Box 18"/>
          <p:cNvSpPr txBox="1">
            <a:spLocks noChangeArrowheads="1"/>
          </p:cNvSpPr>
          <p:nvPr/>
        </p:nvSpPr>
        <p:spPr bwMode="auto">
          <a:xfrm>
            <a:off x="1196398" y="2528619"/>
            <a:ext cx="1236663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0</a:t>
            </a:r>
          </a:p>
        </p:txBody>
      </p:sp>
      <p:sp>
        <p:nvSpPr>
          <p:cNvPr id="6155" name="Text Box 19"/>
          <p:cNvSpPr txBox="1">
            <a:spLocks noChangeArrowheads="1"/>
          </p:cNvSpPr>
          <p:nvPr/>
        </p:nvSpPr>
        <p:spPr bwMode="auto">
          <a:xfrm>
            <a:off x="1196398" y="3327132"/>
            <a:ext cx="1236663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1</a:t>
            </a:r>
          </a:p>
        </p:txBody>
      </p:sp>
      <p:sp>
        <p:nvSpPr>
          <p:cNvPr id="6156" name="Text Box 20"/>
          <p:cNvSpPr txBox="1">
            <a:spLocks noChangeArrowheads="1"/>
          </p:cNvSpPr>
          <p:nvPr/>
        </p:nvSpPr>
        <p:spPr bwMode="auto">
          <a:xfrm>
            <a:off x="1194811" y="4131994"/>
            <a:ext cx="1236662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2</a:t>
            </a:r>
          </a:p>
        </p:txBody>
      </p:sp>
      <p:sp>
        <p:nvSpPr>
          <p:cNvPr id="6157" name="Text Box 21"/>
          <p:cNvSpPr txBox="1">
            <a:spLocks noChangeArrowheads="1"/>
          </p:cNvSpPr>
          <p:nvPr/>
        </p:nvSpPr>
        <p:spPr bwMode="auto">
          <a:xfrm>
            <a:off x="6522461" y="2550844"/>
            <a:ext cx="1236662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-3</a:t>
            </a:r>
          </a:p>
        </p:txBody>
      </p:sp>
      <p:sp>
        <p:nvSpPr>
          <p:cNvPr id="6158" name="Text Box 23"/>
          <p:cNvSpPr txBox="1">
            <a:spLocks noChangeArrowheads="1"/>
          </p:cNvSpPr>
          <p:nvPr/>
        </p:nvSpPr>
        <p:spPr bwMode="auto">
          <a:xfrm>
            <a:off x="6522461" y="3298557"/>
            <a:ext cx="1236662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-2</a:t>
            </a:r>
          </a:p>
        </p:txBody>
      </p:sp>
      <p:sp>
        <p:nvSpPr>
          <p:cNvPr id="6159" name="Text Box 24"/>
          <p:cNvSpPr txBox="1">
            <a:spLocks noChangeArrowheads="1"/>
          </p:cNvSpPr>
          <p:nvPr/>
        </p:nvSpPr>
        <p:spPr bwMode="auto">
          <a:xfrm>
            <a:off x="6524048" y="4092307"/>
            <a:ext cx="1236663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-1</a:t>
            </a:r>
          </a:p>
        </p:txBody>
      </p:sp>
      <p:sp>
        <p:nvSpPr>
          <p:cNvPr id="6160" name="Text Box 25"/>
          <p:cNvSpPr txBox="1">
            <a:spLocks noChangeArrowheads="1"/>
          </p:cNvSpPr>
          <p:nvPr/>
        </p:nvSpPr>
        <p:spPr bwMode="auto">
          <a:xfrm>
            <a:off x="6524048" y="4954319"/>
            <a:ext cx="1236663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ea typeface="宋体" pitchFamily="2" charset="-122"/>
              </a:rPr>
              <a:t>Level 0</a:t>
            </a:r>
          </a:p>
        </p:txBody>
      </p:sp>
      <p:sp>
        <p:nvSpPr>
          <p:cNvPr id="6161" name="Rectangle 26"/>
          <p:cNvSpPr>
            <a:spLocks noChangeArrowheads="1"/>
          </p:cNvSpPr>
          <p:nvPr/>
        </p:nvSpPr>
        <p:spPr bwMode="auto">
          <a:xfrm>
            <a:off x="5179436" y="324616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F</a:t>
            </a:r>
          </a:p>
        </p:txBody>
      </p:sp>
      <p:sp>
        <p:nvSpPr>
          <p:cNvPr id="6162" name="Rectangle 27"/>
          <p:cNvSpPr>
            <a:spLocks noChangeArrowheads="1"/>
          </p:cNvSpPr>
          <p:nvPr/>
        </p:nvSpPr>
        <p:spPr bwMode="auto">
          <a:xfrm>
            <a:off x="5181023" y="4044682"/>
            <a:ext cx="411163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B</a:t>
            </a:r>
          </a:p>
        </p:txBody>
      </p:sp>
      <p:sp>
        <p:nvSpPr>
          <p:cNvPr id="6163" name="Rectangle 28"/>
          <p:cNvSpPr>
            <a:spLocks noChangeArrowheads="1"/>
          </p:cNvSpPr>
          <p:nvPr/>
        </p:nvSpPr>
        <p:spPr bwMode="auto">
          <a:xfrm>
            <a:off x="5179436" y="484001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C</a:t>
            </a:r>
          </a:p>
        </p:txBody>
      </p:sp>
      <p:sp>
        <p:nvSpPr>
          <p:cNvPr id="6164" name="Rectangle 29"/>
          <p:cNvSpPr>
            <a:spLocks noChangeArrowheads="1"/>
          </p:cNvSpPr>
          <p:nvPr/>
        </p:nvSpPr>
        <p:spPr bwMode="auto">
          <a:xfrm>
            <a:off x="5919211" y="4855894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D</a:t>
            </a:r>
          </a:p>
        </p:txBody>
      </p:sp>
      <p:sp>
        <p:nvSpPr>
          <p:cNvPr id="6165" name="Rectangle 30"/>
          <p:cNvSpPr>
            <a:spLocks noChangeArrowheads="1"/>
          </p:cNvSpPr>
          <p:nvPr/>
        </p:nvSpPr>
        <p:spPr bwMode="auto">
          <a:xfrm>
            <a:off x="5171498" y="2495282"/>
            <a:ext cx="411163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ea typeface="宋体" pitchFamily="2" charset="-122"/>
              </a:rPr>
              <a:t>E</a:t>
            </a:r>
          </a:p>
        </p:txBody>
      </p:sp>
      <p:cxnSp>
        <p:nvCxnSpPr>
          <p:cNvPr id="6166" name="AutoShape 31"/>
          <p:cNvCxnSpPr>
            <a:cxnSpLocks noChangeShapeType="1"/>
            <a:stCxn id="6148" idx="2"/>
            <a:endCxn id="6150" idx="0"/>
          </p:cNvCxnSpPr>
          <p:nvPr/>
        </p:nvCxnSpPr>
        <p:spPr bwMode="auto">
          <a:xfrm rot="16200000" flipH="1">
            <a:off x="2856923" y="3562082"/>
            <a:ext cx="300037" cy="738188"/>
          </a:xfrm>
          <a:prstGeom prst="bentConnector3">
            <a:avLst>
              <a:gd name="adj1" fmla="val 49736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6167" name="AutoShape 32"/>
          <p:cNvCxnSpPr>
            <a:cxnSpLocks noChangeShapeType="1"/>
            <a:stCxn id="6161" idx="2"/>
            <a:endCxn id="6151" idx="0"/>
          </p:cNvCxnSpPr>
          <p:nvPr/>
        </p:nvCxnSpPr>
        <p:spPr bwMode="auto">
          <a:xfrm rot="16200000" flipH="1">
            <a:off x="5610442" y="3513663"/>
            <a:ext cx="287338" cy="736600"/>
          </a:xfrm>
          <a:prstGeom prst="bentConnector3">
            <a:avLst>
              <a:gd name="adj1" fmla="val 49722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6168" name="AutoShape 33"/>
          <p:cNvCxnSpPr>
            <a:cxnSpLocks noChangeShapeType="1"/>
            <a:stCxn id="6162" idx="2"/>
            <a:endCxn id="6164" idx="0"/>
          </p:cNvCxnSpPr>
          <p:nvPr/>
        </p:nvCxnSpPr>
        <p:spPr bwMode="auto">
          <a:xfrm rot="16200000" flipH="1">
            <a:off x="5606473" y="4317732"/>
            <a:ext cx="300037" cy="738188"/>
          </a:xfrm>
          <a:prstGeom prst="bentConnector3">
            <a:avLst>
              <a:gd name="adj1" fmla="val 49736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6169" name="AutoShape 34"/>
          <p:cNvCxnSpPr>
            <a:cxnSpLocks noChangeShapeType="1"/>
            <a:stCxn id="6147" idx="2"/>
            <a:endCxn id="6148" idx="0"/>
          </p:cNvCxnSpPr>
          <p:nvPr/>
        </p:nvCxnSpPr>
        <p:spPr bwMode="auto">
          <a:xfrm>
            <a:off x="2636261" y="2982644"/>
            <a:ext cx="1587" cy="28733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0" name="AutoShape 35"/>
          <p:cNvCxnSpPr>
            <a:cxnSpLocks noChangeShapeType="1"/>
            <a:stCxn id="6148" idx="2"/>
            <a:endCxn id="6149" idx="0"/>
          </p:cNvCxnSpPr>
          <p:nvPr/>
        </p:nvCxnSpPr>
        <p:spPr bwMode="auto">
          <a:xfrm flipH="1">
            <a:off x="2636261" y="3781157"/>
            <a:ext cx="1587" cy="284162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1" name="AutoShape 36"/>
          <p:cNvCxnSpPr>
            <a:cxnSpLocks noChangeShapeType="1"/>
            <a:stCxn id="6165" idx="2"/>
            <a:endCxn id="6161" idx="0"/>
          </p:cNvCxnSpPr>
          <p:nvPr/>
        </p:nvCxnSpPr>
        <p:spPr bwMode="auto">
          <a:xfrm>
            <a:off x="5377873" y="2987407"/>
            <a:ext cx="7938" cy="239712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2" name="AutoShape 37"/>
          <p:cNvCxnSpPr>
            <a:cxnSpLocks noChangeShapeType="1"/>
            <a:stCxn id="6161" idx="2"/>
            <a:endCxn id="6162" idx="0"/>
          </p:cNvCxnSpPr>
          <p:nvPr/>
        </p:nvCxnSpPr>
        <p:spPr bwMode="auto">
          <a:xfrm>
            <a:off x="5385811" y="3738294"/>
            <a:ext cx="1587" cy="28733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3" name="AutoShape 38"/>
          <p:cNvCxnSpPr>
            <a:cxnSpLocks noChangeShapeType="1"/>
            <a:stCxn id="6162" idx="2"/>
            <a:endCxn id="6163" idx="0"/>
          </p:cNvCxnSpPr>
          <p:nvPr/>
        </p:nvCxnSpPr>
        <p:spPr bwMode="auto">
          <a:xfrm flipH="1">
            <a:off x="5385811" y="4536807"/>
            <a:ext cx="1587" cy="284162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Maintenance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MRP-PR-330</a:t>
            </a:r>
          </a:p>
        </p:txBody>
      </p:sp>
      <p:pic>
        <p:nvPicPr>
          <p:cNvPr id="43013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8266" y="1030000"/>
            <a:ext cx="5437187" cy="512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Maintenance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MRP-PR-340</a:t>
            </a:r>
          </a:p>
        </p:txBody>
      </p:sp>
      <p:pic>
        <p:nvPicPr>
          <p:cNvPr id="44036" name="Picture 7" descr="WorkCenterMaintenanc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9575" y="1241653"/>
            <a:ext cx="5932488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Rectangle 8"/>
          <p:cNvSpPr>
            <a:spLocks noChangeArrowheads="1"/>
          </p:cNvSpPr>
          <p:nvPr/>
        </p:nvSpPr>
        <p:spPr bwMode="auto">
          <a:xfrm>
            <a:off x="1828800" y="5497740"/>
            <a:ext cx="1982788" cy="23812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4038" name="Rectangle 9"/>
          <p:cNvSpPr>
            <a:spLocks noChangeArrowheads="1"/>
          </p:cNvSpPr>
          <p:nvPr/>
        </p:nvSpPr>
        <p:spPr bwMode="auto">
          <a:xfrm>
            <a:off x="5127625" y="4700815"/>
            <a:ext cx="2176463" cy="105886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Inquiry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MRP-PR-350</a:t>
            </a:r>
          </a:p>
        </p:txBody>
      </p:sp>
      <p:pic>
        <p:nvPicPr>
          <p:cNvPr id="45060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324100"/>
            <a:ext cx="7386638" cy="1951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Inquiry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MRP-PR-355</a:t>
            </a: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0" y="1081501"/>
            <a:ext cx="5648325" cy="5157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Report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MRP-PR-360</a:t>
            </a:r>
          </a:p>
        </p:txBody>
      </p:sp>
      <p:pic>
        <p:nvPicPr>
          <p:cNvPr id="47108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9700" y="1729654"/>
            <a:ext cx="6557963" cy="3448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Report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MRP-PR-370</a:t>
            </a:r>
          </a:p>
        </p:txBody>
      </p:sp>
      <p:pic>
        <p:nvPicPr>
          <p:cNvPr id="481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" y="1778000"/>
            <a:ext cx="9010650" cy="330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Load Summary and Detail Inquiries/Reports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MRP-PR-380</a:t>
            </a:r>
          </a:p>
        </p:txBody>
      </p:sp>
      <p:sp>
        <p:nvSpPr>
          <p:cNvPr id="49156" name="AutoShape 30"/>
          <p:cNvSpPr>
            <a:spLocks noChangeAspect="1" noChangeArrowheads="1" noTextEdit="1"/>
          </p:cNvSpPr>
          <p:nvPr/>
        </p:nvSpPr>
        <p:spPr bwMode="auto">
          <a:xfrm>
            <a:off x="2778125" y="1728128"/>
            <a:ext cx="3578225" cy="36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7" name="Freeform 32"/>
          <p:cNvSpPr>
            <a:spLocks/>
          </p:cNvSpPr>
          <p:nvPr/>
        </p:nvSpPr>
        <p:spPr bwMode="auto">
          <a:xfrm>
            <a:off x="2778125" y="3183865"/>
            <a:ext cx="2543175" cy="1389063"/>
          </a:xfrm>
          <a:custGeom>
            <a:avLst/>
            <a:gdLst>
              <a:gd name="T0" fmla="*/ 0 w 1602"/>
              <a:gd name="T1" fmla="*/ 544353992 h 875"/>
              <a:gd name="T2" fmla="*/ 5040313 w 1602"/>
              <a:gd name="T3" fmla="*/ 1713707182 h 875"/>
              <a:gd name="T4" fmla="*/ 1479332458 w 1602"/>
              <a:gd name="T5" fmla="*/ 2147483647 h 875"/>
              <a:gd name="T6" fmla="*/ 2147483647 w 1602"/>
              <a:gd name="T7" fmla="*/ 1532255521 h 875"/>
              <a:gd name="T8" fmla="*/ 2147483647 w 1602"/>
              <a:gd name="T9" fmla="*/ 0 h 875"/>
              <a:gd name="T10" fmla="*/ 0 w 1602"/>
              <a:gd name="T11" fmla="*/ 544353992 h 8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2"/>
              <a:gd name="T19" fmla="*/ 0 h 875"/>
              <a:gd name="T20" fmla="*/ 1602 w 1602"/>
              <a:gd name="T21" fmla="*/ 875 h 8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2" h="875">
                <a:moveTo>
                  <a:pt x="0" y="216"/>
                </a:moveTo>
                <a:lnTo>
                  <a:pt x="2" y="680"/>
                </a:lnTo>
                <a:lnTo>
                  <a:pt x="587" y="875"/>
                </a:lnTo>
                <a:lnTo>
                  <a:pt x="1378" y="608"/>
                </a:lnTo>
                <a:lnTo>
                  <a:pt x="1602" y="0"/>
                </a:lnTo>
                <a:lnTo>
                  <a:pt x="0" y="216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8" name="Freeform 33"/>
          <p:cNvSpPr>
            <a:spLocks/>
          </p:cNvSpPr>
          <p:nvPr/>
        </p:nvSpPr>
        <p:spPr bwMode="auto">
          <a:xfrm>
            <a:off x="4873625" y="2096428"/>
            <a:ext cx="949325" cy="1285875"/>
          </a:xfrm>
          <a:custGeom>
            <a:avLst/>
            <a:gdLst>
              <a:gd name="T0" fmla="*/ 1049459041 w 674"/>
              <a:gd name="T1" fmla="*/ 935074267 h 873"/>
              <a:gd name="T2" fmla="*/ 1071282240 w 674"/>
              <a:gd name="T3" fmla="*/ 796223372 h 873"/>
              <a:gd name="T4" fmla="*/ 1071282240 w 674"/>
              <a:gd name="T5" fmla="*/ 648695218 h 873"/>
              <a:gd name="T6" fmla="*/ 1047475882 w 674"/>
              <a:gd name="T7" fmla="*/ 507674686 h 873"/>
              <a:gd name="T8" fmla="*/ 1009781777 w 674"/>
              <a:gd name="T9" fmla="*/ 377500776 h 873"/>
              <a:gd name="T10" fmla="*/ 950267290 w 674"/>
              <a:gd name="T11" fmla="*/ 262515892 h 873"/>
              <a:gd name="T12" fmla="*/ 878848216 w 674"/>
              <a:gd name="T13" fmla="*/ 164885115 h 873"/>
              <a:gd name="T14" fmla="*/ 793542804 w 674"/>
              <a:gd name="T15" fmla="*/ 86782568 h 873"/>
              <a:gd name="T16" fmla="*/ 696332628 w 674"/>
              <a:gd name="T17" fmla="*/ 32543098 h 873"/>
              <a:gd name="T18" fmla="*/ 593173152 w 674"/>
              <a:gd name="T19" fmla="*/ 2169638 h 873"/>
              <a:gd name="T20" fmla="*/ 482076814 w 674"/>
              <a:gd name="T21" fmla="*/ 2169638 h 873"/>
              <a:gd name="T22" fmla="*/ 378915929 w 674"/>
              <a:gd name="T23" fmla="*/ 32543098 h 873"/>
              <a:gd name="T24" fmla="*/ 281707250 w 674"/>
              <a:gd name="T25" fmla="*/ 86782568 h 873"/>
              <a:gd name="T26" fmla="*/ 196401838 w 674"/>
              <a:gd name="T27" fmla="*/ 164885115 h 873"/>
              <a:gd name="T28" fmla="*/ 122999561 w 674"/>
              <a:gd name="T29" fmla="*/ 262515892 h 873"/>
              <a:gd name="T30" fmla="*/ 65466802 w 674"/>
              <a:gd name="T31" fmla="*/ 377500776 h 873"/>
              <a:gd name="T32" fmla="*/ 25789528 w 674"/>
              <a:gd name="T33" fmla="*/ 507674686 h 873"/>
              <a:gd name="T34" fmla="*/ 1983160 w 674"/>
              <a:gd name="T35" fmla="*/ 648695218 h 873"/>
              <a:gd name="T36" fmla="*/ 1983160 w 674"/>
              <a:gd name="T37" fmla="*/ 798393010 h 873"/>
              <a:gd name="T38" fmla="*/ 23806369 w 674"/>
              <a:gd name="T39" fmla="*/ 937243904 h 873"/>
              <a:gd name="T40" fmla="*/ 59515917 w 674"/>
              <a:gd name="T41" fmla="*/ 1067417722 h 873"/>
              <a:gd name="T42" fmla="*/ 115064108 w 674"/>
              <a:gd name="T43" fmla="*/ 1184572243 h 873"/>
              <a:gd name="T44" fmla="*/ 180530888 w 674"/>
              <a:gd name="T45" fmla="*/ 1282202975 h 873"/>
              <a:gd name="T46" fmla="*/ 261868618 w 674"/>
              <a:gd name="T47" fmla="*/ 1362475135 h 873"/>
              <a:gd name="T48" fmla="*/ 355109483 w 674"/>
              <a:gd name="T49" fmla="*/ 1416714594 h 873"/>
              <a:gd name="T50" fmla="*/ 458270456 w 674"/>
              <a:gd name="T51" fmla="*/ 1442748769 h 873"/>
              <a:gd name="T52" fmla="*/ 523737237 w 674"/>
              <a:gd name="T53" fmla="*/ 1449257681 h 873"/>
              <a:gd name="T54" fmla="*/ 549528162 w 674"/>
              <a:gd name="T55" fmla="*/ 1447088043 h 873"/>
              <a:gd name="T56" fmla="*/ 573334520 w 674"/>
              <a:gd name="T57" fmla="*/ 1440579132 h 873"/>
              <a:gd name="T58" fmla="*/ 597140878 w 674"/>
              <a:gd name="T59" fmla="*/ 1436239857 h 873"/>
              <a:gd name="T60" fmla="*/ 547543595 w 674"/>
              <a:gd name="T61" fmla="*/ 1683568565 h 873"/>
              <a:gd name="T62" fmla="*/ 565399067 w 674"/>
              <a:gd name="T63" fmla="*/ 1700925663 h 873"/>
              <a:gd name="T64" fmla="*/ 618962669 w 674"/>
              <a:gd name="T65" fmla="*/ 1746485100 h 873"/>
              <a:gd name="T66" fmla="*/ 704268081 w 674"/>
              <a:gd name="T67" fmla="*/ 1809401635 h 873"/>
              <a:gd name="T68" fmla="*/ 811396868 w 674"/>
              <a:gd name="T69" fmla="*/ 1872319643 h 873"/>
              <a:gd name="T70" fmla="*/ 870912764 w 674"/>
              <a:gd name="T71" fmla="*/ 1891844906 h 873"/>
              <a:gd name="T72" fmla="*/ 932411818 w 674"/>
              <a:gd name="T73" fmla="*/ 1891844906 h 873"/>
              <a:gd name="T74" fmla="*/ 993910872 w 674"/>
              <a:gd name="T75" fmla="*/ 1878827082 h 873"/>
              <a:gd name="T76" fmla="*/ 1049459041 w 674"/>
              <a:gd name="T77" fmla="*/ 1857132182 h 873"/>
              <a:gd name="T78" fmla="*/ 1105007209 w 674"/>
              <a:gd name="T79" fmla="*/ 1828928371 h 873"/>
              <a:gd name="T80" fmla="*/ 1152619926 w 674"/>
              <a:gd name="T81" fmla="*/ 1802894196 h 873"/>
              <a:gd name="T82" fmla="*/ 1190312622 w 674"/>
              <a:gd name="T83" fmla="*/ 1779028186 h 873"/>
              <a:gd name="T84" fmla="*/ 1220071273 w 674"/>
              <a:gd name="T85" fmla="*/ 1763842198 h 873"/>
              <a:gd name="T86" fmla="*/ 1265699422 w 674"/>
              <a:gd name="T87" fmla="*/ 1726959837 h 873"/>
              <a:gd name="T88" fmla="*/ 1303393527 w 674"/>
              <a:gd name="T89" fmla="*/ 1666212939 h 873"/>
              <a:gd name="T90" fmla="*/ 1327199885 w 674"/>
              <a:gd name="T91" fmla="*/ 1605464568 h 873"/>
              <a:gd name="T92" fmla="*/ 1337118496 w 674"/>
              <a:gd name="T93" fmla="*/ 1581600031 h 87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74"/>
              <a:gd name="T142" fmla="*/ 0 h 873"/>
              <a:gd name="T143" fmla="*/ 674 w 674"/>
              <a:gd name="T144" fmla="*/ 873 h 87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74" h="873">
                <a:moveTo>
                  <a:pt x="520" y="462"/>
                </a:moveTo>
                <a:lnTo>
                  <a:pt x="529" y="431"/>
                </a:lnTo>
                <a:lnTo>
                  <a:pt x="536" y="400"/>
                </a:lnTo>
                <a:lnTo>
                  <a:pt x="540" y="367"/>
                </a:lnTo>
                <a:lnTo>
                  <a:pt x="541" y="334"/>
                </a:lnTo>
                <a:lnTo>
                  <a:pt x="540" y="299"/>
                </a:lnTo>
                <a:lnTo>
                  <a:pt x="535" y="266"/>
                </a:lnTo>
                <a:lnTo>
                  <a:pt x="528" y="234"/>
                </a:lnTo>
                <a:lnTo>
                  <a:pt x="520" y="204"/>
                </a:lnTo>
                <a:lnTo>
                  <a:pt x="509" y="174"/>
                </a:lnTo>
                <a:lnTo>
                  <a:pt x="495" y="147"/>
                </a:lnTo>
                <a:lnTo>
                  <a:pt x="479" y="121"/>
                </a:lnTo>
                <a:lnTo>
                  <a:pt x="462" y="97"/>
                </a:lnTo>
                <a:lnTo>
                  <a:pt x="443" y="76"/>
                </a:lnTo>
                <a:lnTo>
                  <a:pt x="421" y="57"/>
                </a:lnTo>
                <a:lnTo>
                  <a:pt x="400" y="40"/>
                </a:lnTo>
                <a:lnTo>
                  <a:pt x="377" y="26"/>
                </a:lnTo>
                <a:lnTo>
                  <a:pt x="351" y="15"/>
                </a:lnTo>
                <a:lnTo>
                  <a:pt x="325" y="7"/>
                </a:lnTo>
                <a:lnTo>
                  <a:pt x="299" y="1"/>
                </a:lnTo>
                <a:lnTo>
                  <a:pt x="271" y="0"/>
                </a:lnTo>
                <a:lnTo>
                  <a:pt x="243" y="1"/>
                </a:lnTo>
                <a:lnTo>
                  <a:pt x="217" y="7"/>
                </a:lnTo>
                <a:lnTo>
                  <a:pt x="191" y="15"/>
                </a:lnTo>
                <a:lnTo>
                  <a:pt x="165" y="26"/>
                </a:lnTo>
                <a:lnTo>
                  <a:pt x="142" y="40"/>
                </a:lnTo>
                <a:lnTo>
                  <a:pt x="120" y="57"/>
                </a:lnTo>
                <a:lnTo>
                  <a:pt x="99" y="76"/>
                </a:lnTo>
                <a:lnTo>
                  <a:pt x="79" y="97"/>
                </a:lnTo>
                <a:lnTo>
                  <a:pt x="62" y="121"/>
                </a:lnTo>
                <a:lnTo>
                  <a:pt x="46" y="147"/>
                </a:lnTo>
                <a:lnTo>
                  <a:pt x="33" y="174"/>
                </a:lnTo>
                <a:lnTo>
                  <a:pt x="22" y="204"/>
                </a:lnTo>
                <a:lnTo>
                  <a:pt x="13" y="234"/>
                </a:lnTo>
                <a:lnTo>
                  <a:pt x="6" y="266"/>
                </a:lnTo>
                <a:lnTo>
                  <a:pt x="1" y="299"/>
                </a:lnTo>
                <a:lnTo>
                  <a:pt x="0" y="334"/>
                </a:lnTo>
                <a:lnTo>
                  <a:pt x="1" y="368"/>
                </a:lnTo>
                <a:lnTo>
                  <a:pt x="5" y="400"/>
                </a:lnTo>
                <a:lnTo>
                  <a:pt x="12" y="432"/>
                </a:lnTo>
                <a:lnTo>
                  <a:pt x="20" y="463"/>
                </a:lnTo>
                <a:lnTo>
                  <a:pt x="30" y="492"/>
                </a:lnTo>
                <a:lnTo>
                  <a:pt x="43" y="520"/>
                </a:lnTo>
                <a:lnTo>
                  <a:pt x="58" y="546"/>
                </a:lnTo>
                <a:lnTo>
                  <a:pt x="74" y="569"/>
                </a:lnTo>
                <a:lnTo>
                  <a:pt x="91" y="591"/>
                </a:lnTo>
                <a:lnTo>
                  <a:pt x="111" y="610"/>
                </a:lnTo>
                <a:lnTo>
                  <a:pt x="132" y="628"/>
                </a:lnTo>
                <a:lnTo>
                  <a:pt x="155" y="641"/>
                </a:lnTo>
                <a:lnTo>
                  <a:pt x="179" y="653"/>
                </a:lnTo>
                <a:lnTo>
                  <a:pt x="204" y="661"/>
                </a:lnTo>
                <a:lnTo>
                  <a:pt x="231" y="665"/>
                </a:lnTo>
                <a:lnTo>
                  <a:pt x="258" y="668"/>
                </a:lnTo>
                <a:lnTo>
                  <a:pt x="264" y="668"/>
                </a:lnTo>
                <a:lnTo>
                  <a:pt x="270" y="667"/>
                </a:lnTo>
                <a:lnTo>
                  <a:pt x="277" y="667"/>
                </a:lnTo>
                <a:lnTo>
                  <a:pt x="282" y="665"/>
                </a:lnTo>
                <a:lnTo>
                  <a:pt x="289" y="664"/>
                </a:lnTo>
                <a:lnTo>
                  <a:pt x="295" y="663"/>
                </a:lnTo>
                <a:lnTo>
                  <a:pt x="301" y="662"/>
                </a:lnTo>
                <a:lnTo>
                  <a:pt x="307" y="661"/>
                </a:lnTo>
                <a:lnTo>
                  <a:pt x="276" y="776"/>
                </a:lnTo>
                <a:lnTo>
                  <a:pt x="278" y="778"/>
                </a:lnTo>
                <a:lnTo>
                  <a:pt x="285" y="784"/>
                </a:lnTo>
                <a:lnTo>
                  <a:pt x="297" y="794"/>
                </a:lnTo>
                <a:lnTo>
                  <a:pt x="312" y="805"/>
                </a:lnTo>
                <a:lnTo>
                  <a:pt x="332" y="819"/>
                </a:lnTo>
                <a:lnTo>
                  <a:pt x="355" y="834"/>
                </a:lnTo>
                <a:lnTo>
                  <a:pt x="380" y="849"/>
                </a:lnTo>
                <a:lnTo>
                  <a:pt x="409" y="863"/>
                </a:lnTo>
                <a:lnTo>
                  <a:pt x="424" y="869"/>
                </a:lnTo>
                <a:lnTo>
                  <a:pt x="439" y="872"/>
                </a:lnTo>
                <a:lnTo>
                  <a:pt x="455" y="873"/>
                </a:lnTo>
                <a:lnTo>
                  <a:pt x="470" y="872"/>
                </a:lnTo>
                <a:lnTo>
                  <a:pt x="486" y="870"/>
                </a:lnTo>
                <a:lnTo>
                  <a:pt x="501" y="866"/>
                </a:lnTo>
                <a:lnTo>
                  <a:pt x="515" y="862"/>
                </a:lnTo>
                <a:lnTo>
                  <a:pt x="529" y="856"/>
                </a:lnTo>
                <a:lnTo>
                  <a:pt x="543" y="850"/>
                </a:lnTo>
                <a:lnTo>
                  <a:pt x="557" y="843"/>
                </a:lnTo>
                <a:lnTo>
                  <a:pt x="569" y="836"/>
                </a:lnTo>
                <a:lnTo>
                  <a:pt x="581" y="831"/>
                </a:lnTo>
                <a:lnTo>
                  <a:pt x="591" y="825"/>
                </a:lnTo>
                <a:lnTo>
                  <a:pt x="600" y="820"/>
                </a:lnTo>
                <a:lnTo>
                  <a:pt x="608" y="816"/>
                </a:lnTo>
                <a:lnTo>
                  <a:pt x="615" y="813"/>
                </a:lnTo>
                <a:lnTo>
                  <a:pt x="627" y="807"/>
                </a:lnTo>
                <a:lnTo>
                  <a:pt x="638" y="796"/>
                </a:lnTo>
                <a:lnTo>
                  <a:pt x="647" y="782"/>
                </a:lnTo>
                <a:lnTo>
                  <a:pt x="657" y="768"/>
                </a:lnTo>
                <a:lnTo>
                  <a:pt x="664" y="753"/>
                </a:lnTo>
                <a:lnTo>
                  <a:pt x="669" y="740"/>
                </a:lnTo>
                <a:lnTo>
                  <a:pt x="673" y="732"/>
                </a:lnTo>
                <a:lnTo>
                  <a:pt x="674" y="729"/>
                </a:lnTo>
                <a:lnTo>
                  <a:pt x="520" y="462"/>
                </a:lnTo>
                <a:close/>
              </a:path>
            </a:pathLst>
          </a:custGeom>
          <a:solidFill>
            <a:srgbClr val="F2CCB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9" name="Freeform 34"/>
          <p:cNvSpPr>
            <a:spLocks/>
          </p:cNvSpPr>
          <p:nvPr/>
        </p:nvSpPr>
        <p:spPr bwMode="auto">
          <a:xfrm>
            <a:off x="4800600" y="1732890"/>
            <a:ext cx="1554163" cy="1262063"/>
          </a:xfrm>
          <a:custGeom>
            <a:avLst/>
            <a:gdLst>
              <a:gd name="T0" fmla="*/ 2147483647 w 979"/>
              <a:gd name="T1" fmla="*/ 907256728 h 795"/>
              <a:gd name="T2" fmla="*/ 2147483647 w 979"/>
              <a:gd name="T3" fmla="*/ 761087454 h 795"/>
              <a:gd name="T4" fmla="*/ 2147483647 w 979"/>
              <a:gd name="T5" fmla="*/ 650200569 h 795"/>
              <a:gd name="T6" fmla="*/ 2147483647 w 979"/>
              <a:gd name="T7" fmla="*/ 501512131 h 795"/>
              <a:gd name="T8" fmla="*/ 2134574086 w 979"/>
              <a:gd name="T9" fmla="*/ 400705772 h 795"/>
              <a:gd name="T10" fmla="*/ 1963203448 w 979"/>
              <a:gd name="T11" fmla="*/ 360383269 h 795"/>
              <a:gd name="T12" fmla="*/ 1806953749 w 979"/>
              <a:gd name="T13" fmla="*/ 378023570 h 795"/>
              <a:gd name="T14" fmla="*/ 1668344352 w 979"/>
              <a:gd name="T15" fmla="*/ 405746085 h 795"/>
              <a:gd name="T16" fmla="*/ 1562497385 w 979"/>
              <a:gd name="T17" fmla="*/ 312499502 h 795"/>
              <a:gd name="T18" fmla="*/ 1413808949 w 979"/>
              <a:gd name="T19" fmla="*/ 173891640 h 795"/>
              <a:gd name="T20" fmla="*/ 1219756110 w 979"/>
              <a:gd name="T21" fmla="*/ 65524093 h 795"/>
              <a:gd name="T22" fmla="*/ 1083667663 w 979"/>
              <a:gd name="T23" fmla="*/ 20161258 h 795"/>
              <a:gd name="T24" fmla="*/ 942538903 w 979"/>
              <a:gd name="T25" fmla="*/ 0 h 795"/>
              <a:gd name="T26" fmla="*/ 796369631 w 979"/>
              <a:gd name="T27" fmla="*/ 7561266 h 795"/>
              <a:gd name="T28" fmla="*/ 665321497 w 979"/>
              <a:gd name="T29" fmla="*/ 25201571 h 795"/>
              <a:gd name="T30" fmla="*/ 546874938 w 979"/>
              <a:gd name="T31" fmla="*/ 42843466 h 795"/>
              <a:gd name="T32" fmla="*/ 438507418 w 979"/>
              <a:gd name="T33" fmla="*/ 68045043 h 795"/>
              <a:gd name="T34" fmla="*/ 347781687 w 979"/>
              <a:gd name="T35" fmla="*/ 93246608 h 795"/>
              <a:gd name="T36" fmla="*/ 264617318 w 979"/>
              <a:gd name="T37" fmla="*/ 128528824 h 795"/>
              <a:gd name="T38" fmla="*/ 100806282 w 979"/>
              <a:gd name="T39" fmla="*/ 244456071 h 795"/>
              <a:gd name="T40" fmla="*/ 15120945 w 979"/>
              <a:gd name="T41" fmla="*/ 400705772 h 795"/>
              <a:gd name="T42" fmla="*/ 2520951 w 979"/>
              <a:gd name="T43" fmla="*/ 579636188 h 795"/>
              <a:gd name="T44" fmla="*/ 57964416 w 979"/>
              <a:gd name="T45" fmla="*/ 723285900 h 795"/>
              <a:gd name="T46" fmla="*/ 171370687 w 979"/>
              <a:gd name="T47" fmla="*/ 834172984 h 795"/>
              <a:gd name="T48" fmla="*/ 335181698 w 979"/>
              <a:gd name="T49" fmla="*/ 914817991 h 795"/>
              <a:gd name="T50" fmla="*/ 549394301 w 979"/>
              <a:gd name="T51" fmla="*/ 975301746 h 795"/>
              <a:gd name="T52" fmla="*/ 801409944 w 979"/>
              <a:gd name="T53" fmla="*/ 1018143613 h 795"/>
              <a:gd name="T54" fmla="*/ 899697037 w 979"/>
              <a:gd name="T55" fmla="*/ 1050906440 h 795"/>
              <a:gd name="T56" fmla="*/ 997982344 w 979"/>
              <a:gd name="T57" fmla="*/ 1116430509 h 795"/>
              <a:gd name="T58" fmla="*/ 1055946736 w 979"/>
              <a:gd name="T59" fmla="*/ 1514615232 h 795"/>
              <a:gd name="T60" fmla="*/ 1086188613 w 979"/>
              <a:gd name="T61" fmla="*/ 1592739289 h 795"/>
              <a:gd name="T62" fmla="*/ 1189514233 w 979"/>
              <a:gd name="T63" fmla="*/ 1761590963 h 795"/>
              <a:gd name="T64" fmla="*/ 1353325195 w 979"/>
              <a:gd name="T65" fmla="*/ 1920360027 h 795"/>
              <a:gd name="T66" fmla="*/ 1496973318 w 979"/>
              <a:gd name="T67" fmla="*/ 1998485672 h 795"/>
              <a:gd name="T68" fmla="*/ 1625502089 w 979"/>
              <a:gd name="T69" fmla="*/ 1975803470 h 795"/>
              <a:gd name="T70" fmla="*/ 1728828106 w 979"/>
              <a:gd name="T71" fmla="*/ 1852316596 h 795"/>
              <a:gd name="T72" fmla="*/ 1743949045 w 979"/>
              <a:gd name="T73" fmla="*/ 1716228147 h 795"/>
              <a:gd name="T74" fmla="*/ 1731349056 w 979"/>
              <a:gd name="T75" fmla="*/ 1653223044 h 795"/>
              <a:gd name="T76" fmla="*/ 1781752185 w 979"/>
              <a:gd name="T77" fmla="*/ 1691026582 h 795"/>
              <a:gd name="T78" fmla="*/ 1897679381 w 979"/>
              <a:gd name="T79" fmla="*/ 1748989387 h 795"/>
              <a:gd name="T80" fmla="*/ 2033767828 w 979"/>
              <a:gd name="T81" fmla="*/ 1754029700 h 795"/>
              <a:gd name="T82" fmla="*/ 2147483647 w 979"/>
              <a:gd name="T83" fmla="*/ 1658263357 h 795"/>
              <a:gd name="T84" fmla="*/ 2147483647 w 979"/>
              <a:gd name="T85" fmla="*/ 1464212102 h 795"/>
              <a:gd name="T86" fmla="*/ 2147483647 w 979"/>
              <a:gd name="T87" fmla="*/ 1189514253 h 79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79"/>
              <a:gd name="T133" fmla="*/ 0 h 795"/>
              <a:gd name="T134" fmla="*/ 979 w 979"/>
              <a:gd name="T135" fmla="*/ 795 h 79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79" h="795">
                <a:moveTo>
                  <a:pt x="978" y="404"/>
                </a:moveTo>
                <a:lnTo>
                  <a:pt x="975" y="381"/>
                </a:lnTo>
                <a:lnTo>
                  <a:pt x="973" y="360"/>
                </a:lnTo>
                <a:lnTo>
                  <a:pt x="969" y="340"/>
                </a:lnTo>
                <a:lnTo>
                  <a:pt x="964" y="321"/>
                </a:lnTo>
                <a:lnTo>
                  <a:pt x="958" y="302"/>
                </a:lnTo>
                <a:lnTo>
                  <a:pt x="951" y="286"/>
                </a:lnTo>
                <a:lnTo>
                  <a:pt x="944" y="271"/>
                </a:lnTo>
                <a:lnTo>
                  <a:pt x="936" y="258"/>
                </a:lnTo>
                <a:lnTo>
                  <a:pt x="923" y="237"/>
                </a:lnTo>
                <a:lnTo>
                  <a:pt x="910" y="217"/>
                </a:lnTo>
                <a:lnTo>
                  <a:pt x="896" y="199"/>
                </a:lnTo>
                <a:lnTo>
                  <a:pt x="882" y="183"/>
                </a:lnTo>
                <a:lnTo>
                  <a:pt x="866" y="170"/>
                </a:lnTo>
                <a:lnTo>
                  <a:pt x="847" y="159"/>
                </a:lnTo>
                <a:lnTo>
                  <a:pt x="825" y="150"/>
                </a:lnTo>
                <a:lnTo>
                  <a:pt x="800" y="144"/>
                </a:lnTo>
                <a:lnTo>
                  <a:pt x="779" y="143"/>
                </a:lnTo>
                <a:lnTo>
                  <a:pt x="759" y="144"/>
                </a:lnTo>
                <a:lnTo>
                  <a:pt x="738" y="146"/>
                </a:lnTo>
                <a:lnTo>
                  <a:pt x="717" y="150"/>
                </a:lnTo>
                <a:lnTo>
                  <a:pt x="698" y="154"/>
                </a:lnTo>
                <a:lnTo>
                  <a:pt x="679" y="158"/>
                </a:lnTo>
                <a:lnTo>
                  <a:pt x="662" y="161"/>
                </a:lnTo>
                <a:lnTo>
                  <a:pt x="648" y="163"/>
                </a:lnTo>
                <a:lnTo>
                  <a:pt x="636" y="144"/>
                </a:lnTo>
                <a:lnTo>
                  <a:pt x="620" y="124"/>
                </a:lnTo>
                <a:lnTo>
                  <a:pt x="602" y="105"/>
                </a:lnTo>
                <a:lnTo>
                  <a:pt x="583" y="87"/>
                </a:lnTo>
                <a:lnTo>
                  <a:pt x="561" y="69"/>
                </a:lnTo>
                <a:lnTo>
                  <a:pt x="537" y="53"/>
                </a:lnTo>
                <a:lnTo>
                  <a:pt x="512" y="38"/>
                </a:lnTo>
                <a:lnTo>
                  <a:pt x="484" y="26"/>
                </a:lnTo>
                <a:lnTo>
                  <a:pt x="467" y="19"/>
                </a:lnTo>
                <a:lnTo>
                  <a:pt x="449" y="13"/>
                </a:lnTo>
                <a:lnTo>
                  <a:pt x="430" y="8"/>
                </a:lnTo>
                <a:lnTo>
                  <a:pt x="412" y="5"/>
                </a:lnTo>
                <a:lnTo>
                  <a:pt x="394" y="2"/>
                </a:lnTo>
                <a:lnTo>
                  <a:pt x="374" y="0"/>
                </a:lnTo>
                <a:lnTo>
                  <a:pt x="353" y="0"/>
                </a:lnTo>
                <a:lnTo>
                  <a:pt x="334" y="2"/>
                </a:lnTo>
                <a:lnTo>
                  <a:pt x="316" y="3"/>
                </a:lnTo>
                <a:lnTo>
                  <a:pt x="297" y="5"/>
                </a:lnTo>
                <a:lnTo>
                  <a:pt x="280" y="7"/>
                </a:lnTo>
                <a:lnTo>
                  <a:pt x="264" y="10"/>
                </a:lnTo>
                <a:lnTo>
                  <a:pt x="248" y="12"/>
                </a:lnTo>
                <a:lnTo>
                  <a:pt x="232" y="14"/>
                </a:lnTo>
                <a:lnTo>
                  <a:pt x="217" y="17"/>
                </a:lnTo>
                <a:lnTo>
                  <a:pt x="202" y="20"/>
                </a:lnTo>
                <a:lnTo>
                  <a:pt x="188" y="23"/>
                </a:lnTo>
                <a:lnTo>
                  <a:pt x="174" y="27"/>
                </a:lnTo>
                <a:lnTo>
                  <a:pt x="162" y="30"/>
                </a:lnTo>
                <a:lnTo>
                  <a:pt x="149" y="34"/>
                </a:lnTo>
                <a:lnTo>
                  <a:pt x="138" y="37"/>
                </a:lnTo>
                <a:lnTo>
                  <a:pt x="126" y="42"/>
                </a:lnTo>
                <a:lnTo>
                  <a:pt x="116" y="46"/>
                </a:lnTo>
                <a:lnTo>
                  <a:pt x="105" y="51"/>
                </a:lnTo>
                <a:lnTo>
                  <a:pt x="80" y="65"/>
                </a:lnTo>
                <a:lnTo>
                  <a:pt x="58" y="80"/>
                </a:lnTo>
                <a:lnTo>
                  <a:pt x="40" y="97"/>
                </a:lnTo>
                <a:lnTo>
                  <a:pt x="25" y="115"/>
                </a:lnTo>
                <a:lnTo>
                  <a:pt x="14" y="136"/>
                </a:lnTo>
                <a:lnTo>
                  <a:pt x="6" y="159"/>
                </a:lnTo>
                <a:lnTo>
                  <a:pt x="1" y="183"/>
                </a:lnTo>
                <a:lnTo>
                  <a:pt x="0" y="208"/>
                </a:lnTo>
                <a:lnTo>
                  <a:pt x="1" y="230"/>
                </a:lnTo>
                <a:lnTo>
                  <a:pt x="6" y="251"/>
                </a:lnTo>
                <a:lnTo>
                  <a:pt x="13" y="270"/>
                </a:lnTo>
                <a:lnTo>
                  <a:pt x="23" y="287"/>
                </a:lnTo>
                <a:lnTo>
                  <a:pt x="35" y="303"/>
                </a:lnTo>
                <a:lnTo>
                  <a:pt x="50" y="318"/>
                </a:lnTo>
                <a:lnTo>
                  <a:pt x="68" y="331"/>
                </a:lnTo>
                <a:lnTo>
                  <a:pt x="87" y="342"/>
                </a:lnTo>
                <a:lnTo>
                  <a:pt x="109" y="354"/>
                </a:lnTo>
                <a:lnTo>
                  <a:pt x="133" y="363"/>
                </a:lnTo>
                <a:lnTo>
                  <a:pt x="159" y="372"/>
                </a:lnTo>
                <a:lnTo>
                  <a:pt x="188" y="380"/>
                </a:lnTo>
                <a:lnTo>
                  <a:pt x="218" y="387"/>
                </a:lnTo>
                <a:lnTo>
                  <a:pt x="249" y="393"/>
                </a:lnTo>
                <a:lnTo>
                  <a:pt x="283" y="399"/>
                </a:lnTo>
                <a:lnTo>
                  <a:pt x="318" y="404"/>
                </a:lnTo>
                <a:lnTo>
                  <a:pt x="328" y="407"/>
                </a:lnTo>
                <a:lnTo>
                  <a:pt x="342" y="411"/>
                </a:lnTo>
                <a:lnTo>
                  <a:pt x="357" y="417"/>
                </a:lnTo>
                <a:lnTo>
                  <a:pt x="372" y="425"/>
                </a:lnTo>
                <a:lnTo>
                  <a:pt x="384" y="434"/>
                </a:lnTo>
                <a:lnTo>
                  <a:pt x="396" y="443"/>
                </a:lnTo>
                <a:lnTo>
                  <a:pt x="403" y="454"/>
                </a:lnTo>
                <a:lnTo>
                  <a:pt x="405" y="465"/>
                </a:lnTo>
                <a:lnTo>
                  <a:pt x="419" y="601"/>
                </a:lnTo>
                <a:lnTo>
                  <a:pt x="420" y="604"/>
                </a:lnTo>
                <a:lnTo>
                  <a:pt x="425" y="616"/>
                </a:lnTo>
                <a:lnTo>
                  <a:pt x="431" y="632"/>
                </a:lnTo>
                <a:lnTo>
                  <a:pt x="443" y="652"/>
                </a:lnTo>
                <a:lnTo>
                  <a:pt x="456" y="675"/>
                </a:lnTo>
                <a:lnTo>
                  <a:pt x="472" y="699"/>
                </a:lnTo>
                <a:lnTo>
                  <a:pt x="491" y="722"/>
                </a:lnTo>
                <a:lnTo>
                  <a:pt x="514" y="744"/>
                </a:lnTo>
                <a:lnTo>
                  <a:pt x="537" y="762"/>
                </a:lnTo>
                <a:lnTo>
                  <a:pt x="558" y="776"/>
                </a:lnTo>
                <a:lnTo>
                  <a:pt x="576" y="787"/>
                </a:lnTo>
                <a:lnTo>
                  <a:pt x="594" y="793"/>
                </a:lnTo>
                <a:lnTo>
                  <a:pt x="612" y="795"/>
                </a:lnTo>
                <a:lnTo>
                  <a:pt x="628" y="791"/>
                </a:lnTo>
                <a:lnTo>
                  <a:pt x="645" y="784"/>
                </a:lnTo>
                <a:lnTo>
                  <a:pt x="662" y="771"/>
                </a:lnTo>
                <a:lnTo>
                  <a:pt x="677" y="753"/>
                </a:lnTo>
                <a:lnTo>
                  <a:pt x="686" y="735"/>
                </a:lnTo>
                <a:lnTo>
                  <a:pt x="691" y="715"/>
                </a:lnTo>
                <a:lnTo>
                  <a:pt x="693" y="697"/>
                </a:lnTo>
                <a:lnTo>
                  <a:pt x="692" y="681"/>
                </a:lnTo>
                <a:lnTo>
                  <a:pt x="690" y="667"/>
                </a:lnTo>
                <a:lnTo>
                  <a:pt x="688" y="659"/>
                </a:lnTo>
                <a:lnTo>
                  <a:pt x="687" y="656"/>
                </a:lnTo>
                <a:lnTo>
                  <a:pt x="690" y="658"/>
                </a:lnTo>
                <a:lnTo>
                  <a:pt x="697" y="663"/>
                </a:lnTo>
                <a:lnTo>
                  <a:pt x="707" y="671"/>
                </a:lnTo>
                <a:lnTo>
                  <a:pt x="721" y="679"/>
                </a:lnTo>
                <a:lnTo>
                  <a:pt x="736" y="687"/>
                </a:lnTo>
                <a:lnTo>
                  <a:pt x="753" y="694"/>
                </a:lnTo>
                <a:lnTo>
                  <a:pt x="770" y="698"/>
                </a:lnTo>
                <a:lnTo>
                  <a:pt x="787" y="699"/>
                </a:lnTo>
                <a:lnTo>
                  <a:pt x="807" y="696"/>
                </a:lnTo>
                <a:lnTo>
                  <a:pt x="831" y="687"/>
                </a:lnTo>
                <a:lnTo>
                  <a:pt x="856" y="674"/>
                </a:lnTo>
                <a:lnTo>
                  <a:pt x="882" y="658"/>
                </a:lnTo>
                <a:lnTo>
                  <a:pt x="908" y="636"/>
                </a:lnTo>
                <a:lnTo>
                  <a:pt x="931" y="611"/>
                </a:lnTo>
                <a:lnTo>
                  <a:pt x="950" y="581"/>
                </a:lnTo>
                <a:lnTo>
                  <a:pt x="963" y="548"/>
                </a:lnTo>
                <a:lnTo>
                  <a:pt x="971" y="510"/>
                </a:lnTo>
                <a:lnTo>
                  <a:pt x="977" y="472"/>
                </a:lnTo>
                <a:lnTo>
                  <a:pt x="979" y="438"/>
                </a:lnTo>
                <a:lnTo>
                  <a:pt x="978" y="404"/>
                </a:lnTo>
                <a:close/>
              </a:path>
            </a:pathLst>
          </a:custGeom>
          <a:solidFill>
            <a:srgbClr val="66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0" name="Freeform 35"/>
          <p:cNvSpPr>
            <a:spLocks/>
          </p:cNvSpPr>
          <p:nvPr/>
        </p:nvSpPr>
        <p:spPr bwMode="auto">
          <a:xfrm>
            <a:off x="3565525" y="4617378"/>
            <a:ext cx="2135188" cy="728662"/>
          </a:xfrm>
          <a:custGeom>
            <a:avLst/>
            <a:gdLst>
              <a:gd name="T0" fmla="*/ 47883769 w 1345"/>
              <a:gd name="T1" fmla="*/ 1156750220 h 459"/>
              <a:gd name="T2" fmla="*/ 2147483647 w 1345"/>
              <a:gd name="T3" fmla="*/ 1156750220 h 459"/>
              <a:gd name="T4" fmla="*/ 2147483647 w 1345"/>
              <a:gd name="T5" fmla="*/ 209172075 h 459"/>
              <a:gd name="T6" fmla="*/ 2147483647 w 1345"/>
              <a:gd name="T7" fmla="*/ 209172075 h 459"/>
              <a:gd name="T8" fmla="*/ 2147483647 w 1345"/>
              <a:gd name="T9" fmla="*/ 206652665 h 459"/>
              <a:gd name="T10" fmla="*/ 2147483647 w 1345"/>
              <a:gd name="T11" fmla="*/ 199091410 h 459"/>
              <a:gd name="T12" fmla="*/ 2147483647 w 1345"/>
              <a:gd name="T13" fmla="*/ 196572050 h 459"/>
              <a:gd name="T14" fmla="*/ 2147483647 w 1345"/>
              <a:gd name="T15" fmla="*/ 189010795 h 459"/>
              <a:gd name="T16" fmla="*/ 2147483647 w 1345"/>
              <a:gd name="T17" fmla="*/ 181451127 h 459"/>
              <a:gd name="T18" fmla="*/ 2147483647 w 1345"/>
              <a:gd name="T19" fmla="*/ 171370511 h 459"/>
              <a:gd name="T20" fmla="*/ 2147483647 w 1345"/>
              <a:gd name="T21" fmla="*/ 161289896 h 459"/>
              <a:gd name="T22" fmla="*/ 2147483647 w 1345"/>
              <a:gd name="T23" fmla="*/ 153728641 h 459"/>
              <a:gd name="T24" fmla="*/ 2147483647 w 1345"/>
              <a:gd name="T25" fmla="*/ 141128665 h 459"/>
              <a:gd name="T26" fmla="*/ 2147483647 w 1345"/>
              <a:gd name="T27" fmla="*/ 131048050 h 459"/>
              <a:gd name="T28" fmla="*/ 2147483647 w 1345"/>
              <a:gd name="T29" fmla="*/ 118446487 h 459"/>
              <a:gd name="T30" fmla="*/ 2096770524 w 1345"/>
              <a:gd name="T31" fmla="*/ 108365871 h 459"/>
              <a:gd name="T32" fmla="*/ 2021165846 w 1345"/>
              <a:gd name="T33" fmla="*/ 95765871 h 459"/>
              <a:gd name="T34" fmla="*/ 1945561168 w 1345"/>
              <a:gd name="T35" fmla="*/ 83164308 h 459"/>
              <a:gd name="T36" fmla="*/ 1867437128 w 1345"/>
              <a:gd name="T37" fmla="*/ 73083693 h 459"/>
              <a:gd name="T38" fmla="*/ 1786792138 w 1345"/>
              <a:gd name="T39" fmla="*/ 60483717 h 459"/>
              <a:gd name="T40" fmla="*/ 1706147149 w 1345"/>
              <a:gd name="T41" fmla="*/ 50403089 h 459"/>
              <a:gd name="T42" fmla="*/ 1625501762 w 1345"/>
              <a:gd name="T43" fmla="*/ 40322474 h 459"/>
              <a:gd name="T44" fmla="*/ 1544856773 w 1345"/>
              <a:gd name="T45" fmla="*/ 32761219 h 459"/>
              <a:gd name="T46" fmla="*/ 1464211783 w 1345"/>
              <a:gd name="T47" fmla="*/ 22680597 h 459"/>
              <a:gd name="T48" fmla="*/ 1381045844 w 1345"/>
              <a:gd name="T49" fmla="*/ 17640289 h 459"/>
              <a:gd name="T50" fmla="*/ 1302921804 w 1345"/>
              <a:gd name="T51" fmla="*/ 12599979 h 459"/>
              <a:gd name="T52" fmla="*/ 1224796177 w 1345"/>
              <a:gd name="T53" fmla="*/ 5040309 h 459"/>
              <a:gd name="T54" fmla="*/ 1154231811 w 1345"/>
              <a:gd name="T55" fmla="*/ 2519361 h 459"/>
              <a:gd name="T56" fmla="*/ 1081148083 w 1345"/>
              <a:gd name="T57" fmla="*/ 0 h 459"/>
              <a:gd name="T58" fmla="*/ 1010583717 w 1345"/>
              <a:gd name="T59" fmla="*/ 2519361 h 459"/>
              <a:gd name="T60" fmla="*/ 945059663 w 1345"/>
              <a:gd name="T61" fmla="*/ 2519361 h 459"/>
              <a:gd name="T62" fmla="*/ 884575920 w 1345"/>
              <a:gd name="T63" fmla="*/ 10080619 h 459"/>
              <a:gd name="T64" fmla="*/ 826611342 w 1345"/>
              <a:gd name="T65" fmla="*/ 15120929 h 459"/>
              <a:gd name="T66" fmla="*/ 773688861 w 1345"/>
              <a:gd name="T67" fmla="*/ 22680597 h 459"/>
              <a:gd name="T68" fmla="*/ 728326055 w 1345"/>
              <a:gd name="T69" fmla="*/ 35282166 h 459"/>
              <a:gd name="T70" fmla="*/ 693043872 w 1345"/>
              <a:gd name="T71" fmla="*/ 47882142 h 459"/>
              <a:gd name="T72" fmla="*/ 657761689 w 1345"/>
              <a:gd name="T73" fmla="*/ 57962770 h 459"/>
              <a:gd name="T74" fmla="*/ 622479506 w 1345"/>
              <a:gd name="T75" fmla="*/ 73083693 h 459"/>
              <a:gd name="T76" fmla="*/ 579636061 w 1345"/>
              <a:gd name="T77" fmla="*/ 88204616 h 459"/>
              <a:gd name="T78" fmla="*/ 539313566 w 1345"/>
              <a:gd name="T79" fmla="*/ 108365871 h 459"/>
              <a:gd name="T80" fmla="*/ 496471709 w 1345"/>
              <a:gd name="T81" fmla="*/ 128527102 h 459"/>
              <a:gd name="T82" fmla="*/ 456149215 w 1345"/>
              <a:gd name="T83" fmla="*/ 151209281 h 459"/>
              <a:gd name="T84" fmla="*/ 413305671 w 1345"/>
              <a:gd name="T85" fmla="*/ 173889872 h 459"/>
              <a:gd name="T86" fmla="*/ 370463814 w 1345"/>
              <a:gd name="T87" fmla="*/ 199091410 h 459"/>
              <a:gd name="T88" fmla="*/ 330141319 w 1345"/>
              <a:gd name="T89" fmla="*/ 229333306 h 459"/>
              <a:gd name="T90" fmla="*/ 289818824 w 1345"/>
              <a:gd name="T91" fmla="*/ 257055792 h 459"/>
              <a:gd name="T92" fmla="*/ 246975380 w 1345"/>
              <a:gd name="T93" fmla="*/ 289816998 h 459"/>
              <a:gd name="T94" fmla="*/ 211693197 w 1345"/>
              <a:gd name="T95" fmla="*/ 325099152 h 459"/>
              <a:gd name="T96" fmla="*/ 176410964 w 1345"/>
              <a:gd name="T97" fmla="*/ 357861946 h 459"/>
              <a:gd name="T98" fmla="*/ 143649731 w 1345"/>
              <a:gd name="T99" fmla="*/ 395663460 h 459"/>
              <a:gd name="T100" fmla="*/ 115927222 w 1345"/>
              <a:gd name="T101" fmla="*/ 435986021 h 459"/>
              <a:gd name="T102" fmla="*/ 47883769 w 1345"/>
              <a:gd name="T103" fmla="*/ 559474353 h 459"/>
              <a:gd name="T104" fmla="*/ 15120942 w 1345"/>
              <a:gd name="T105" fmla="*/ 680441738 h 459"/>
              <a:gd name="T106" fmla="*/ 0 w 1345"/>
              <a:gd name="T107" fmla="*/ 801409123 h 459"/>
              <a:gd name="T108" fmla="*/ 0 w 1345"/>
              <a:gd name="T109" fmla="*/ 914815451 h 459"/>
              <a:gd name="T110" fmla="*/ 15120942 w 1345"/>
              <a:gd name="T111" fmla="*/ 1013102245 h 459"/>
              <a:gd name="T112" fmla="*/ 27722521 w 1345"/>
              <a:gd name="T113" fmla="*/ 1088706860 h 459"/>
              <a:gd name="T114" fmla="*/ 42843457 w 1345"/>
              <a:gd name="T115" fmla="*/ 1139109937 h 459"/>
              <a:gd name="T116" fmla="*/ 47883769 w 1345"/>
              <a:gd name="T117" fmla="*/ 1156750220 h 45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45"/>
              <a:gd name="T178" fmla="*/ 0 h 459"/>
              <a:gd name="T179" fmla="*/ 1345 w 1345"/>
              <a:gd name="T180" fmla="*/ 459 h 45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45" h="459">
                <a:moveTo>
                  <a:pt x="19" y="459"/>
                </a:moveTo>
                <a:lnTo>
                  <a:pt x="1345" y="459"/>
                </a:lnTo>
                <a:lnTo>
                  <a:pt x="1053" y="83"/>
                </a:lnTo>
                <a:lnTo>
                  <a:pt x="1052" y="83"/>
                </a:lnTo>
                <a:lnTo>
                  <a:pt x="1046" y="82"/>
                </a:lnTo>
                <a:lnTo>
                  <a:pt x="1038" y="79"/>
                </a:lnTo>
                <a:lnTo>
                  <a:pt x="1028" y="78"/>
                </a:lnTo>
                <a:lnTo>
                  <a:pt x="1014" y="75"/>
                </a:lnTo>
                <a:lnTo>
                  <a:pt x="998" y="72"/>
                </a:lnTo>
                <a:lnTo>
                  <a:pt x="981" y="68"/>
                </a:lnTo>
                <a:lnTo>
                  <a:pt x="960" y="64"/>
                </a:lnTo>
                <a:lnTo>
                  <a:pt x="937" y="61"/>
                </a:lnTo>
                <a:lnTo>
                  <a:pt x="913" y="56"/>
                </a:lnTo>
                <a:lnTo>
                  <a:pt x="888" y="52"/>
                </a:lnTo>
                <a:lnTo>
                  <a:pt x="861" y="47"/>
                </a:lnTo>
                <a:lnTo>
                  <a:pt x="832" y="43"/>
                </a:lnTo>
                <a:lnTo>
                  <a:pt x="802" y="38"/>
                </a:lnTo>
                <a:lnTo>
                  <a:pt x="772" y="33"/>
                </a:lnTo>
                <a:lnTo>
                  <a:pt x="741" y="29"/>
                </a:lnTo>
                <a:lnTo>
                  <a:pt x="709" y="24"/>
                </a:lnTo>
                <a:lnTo>
                  <a:pt x="677" y="20"/>
                </a:lnTo>
                <a:lnTo>
                  <a:pt x="645" y="16"/>
                </a:lnTo>
                <a:lnTo>
                  <a:pt x="613" y="13"/>
                </a:lnTo>
                <a:lnTo>
                  <a:pt x="581" y="9"/>
                </a:lnTo>
                <a:lnTo>
                  <a:pt x="548" y="7"/>
                </a:lnTo>
                <a:lnTo>
                  <a:pt x="517" y="5"/>
                </a:lnTo>
                <a:lnTo>
                  <a:pt x="486" y="2"/>
                </a:lnTo>
                <a:lnTo>
                  <a:pt x="458" y="1"/>
                </a:lnTo>
                <a:lnTo>
                  <a:pt x="429" y="0"/>
                </a:lnTo>
                <a:lnTo>
                  <a:pt x="401" y="1"/>
                </a:lnTo>
                <a:lnTo>
                  <a:pt x="375" y="1"/>
                </a:lnTo>
                <a:lnTo>
                  <a:pt x="351" y="4"/>
                </a:lnTo>
                <a:lnTo>
                  <a:pt x="328" y="6"/>
                </a:lnTo>
                <a:lnTo>
                  <a:pt x="307" y="9"/>
                </a:lnTo>
                <a:lnTo>
                  <a:pt x="289" y="14"/>
                </a:lnTo>
                <a:lnTo>
                  <a:pt x="275" y="19"/>
                </a:lnTo>
                <a:lnTo>
                  <a:pt x="261" y="23"/>
                </a:lnTo>
                <a:lnTo>
                  <a:pt x="247" y="29"/>
                </a:lnTo>
                <a:lnTo>
                  <a:pt x="230" y="35"/>
                </a:lnTo>
                <a:lnTo>
                  <a:pt x="214" y="43"/>
                </a:lnTo>
                <a:lnTo>
                  <a:pt x="197" y="51"/>
                </a:lnTo>
                <a:lnTo>
                  <a:pt x="181" y="60"/>
                </a:lnTo>
                <a:lnTo>
                  <a:pt x="164" y="69"/>
                </a:lnTo>
                <a:lnTo>
                  <a:pt x="147" y="79"/>
                </a:lnTo>
                <a:lnTo>
                  <a:pt x="131" y="91"/>
                </a:lnTo>
                <a:lnTo>
                  <a:pt x="115" y="102"/>
                </a:lnTo>
                <a:lnTo>
                  <a:pt x="98" y="115"/>
                </a:lnTo>
                <a:lnTo>
                  <a:pt x="84" y="129"/>
                </a:lnTo>
                <a:lnTo>
                  <a:pt x="70" y="142"/>
                </a:lnTo>
                <a:lnTo>
                  <a:pt x="57" y="157"/>
                </a:lnTo>
                <a:lnTo>
                  <a:pt x="46" y="173"/>
                </a:lnTo>
                <a:lnTo>
                  <a:pt x="19" y="222"/>
                </a:lnTo>
                <a:lnTo>
                  <a:pt x="6" y="270"/>
                </a:lnTo>
                <a:lnTo>
                  <a:pt x="0" y="318"/>
                </a:lnTo>
                <a:lnTo>
                  <a:pt x="0" y="363"/>
                </a:lnTo>
                <a:lnTo>
                  <a:pt x="6" y="402"/>
                </a:lnTo>
                <a:lnTo>
                  <a:pt x="11" y="432"/>
                </a:lnTo>
                <a:lnTo>
                  <a:pt x="17" y="452"/>
                </a:lnTo>
                <a:lnTo>
                  <a:pt x="19" y="459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1" name="Freeform 36"/>
          <p:cNvSpPr>
            <a:spLocks/>
          </p:cNvSpPr>
          <p:nvPr/>
        </p:nvSpPr>
        <p:spPr bwMode="auto">
          <a:xfrm>
            <a:off x="4022725" y="3145765"/>
            <a:ext cx="2174875" cy="2149475"/>
          </a:xfrm>
          <a:custGeom>
            <a:avLst/>
            <a:gdLst>
              <a:gd name="T0" fmla="*/ 1915318861 w 1370"/>
              <a:gd name="T1" fmla="*/ 113406246 h 1354"/>
              <a:gd name="T2" fmla="*/ 1811991698 w 1370"/>
              <a:gd name="T3" fmla="*/ 138607800 h 1354"/>
              <a:gd name="T4" fmla="*/ 1655743257 w 1370"/>
              <a:gd name="T5" fmla="*/ 191531856 h 1354"/>
              <a:gd name="T6" fmla="*/ 1479332382 w 1370"/>
              <a:gd name="T7" fmla="*/ 277217187 h 1354"/>
              <a:gd name="T8" fmla="*/ 1318042440 w 1370"/>
              <a:gd name="T9" fmla="*/ 405745903 h 1354"/>
              <a:gd name="T10" fmla="*/ 1184473412 w 1370"/>
              <a:gd name="T11" fmla="*/ 602316531 h 1354"/>
              <a:gd name="T12" fmla="*/ 1086186560 w 1370"/>
              <a:gd name="T13" fmla="*/ 846772592 h 1354"/>
              <a:gd name="T14" fmla="*/ 1025702831 w 1370"/>
              <a:gd name="T15" fmla="*/ 1154231543 h 1354"/>
              <a:gd name="T16" fmla="*/ 977820673 w 1370"/>
              <a:gd name="T17" fmla="*/ 1570057968 h 1354"/>
              <a:gd name="T18" fmla="*/ 927417566 w 1370"/>
              <a:gd name="T19" fmla="*/ 1905238232 h 1354"/>
              <a:gd name="T20" fmla="*/ 791328979 w 1370"/>
              <a:gd name="T21" fmla="*/ 2064007224 h 1354"/>
              <a:gd name="T22" fmla="*/ 584676240 w 1370"/>
              <a:gd name="T23" fmla="*/ 1948080079 h 1354"/>
              <a:gd name="T24" fmla="*/ 456147523 w 1370"/>
              <a:gd name="T25" fmla="*/ 1718746736 h 1354"/>
              <a:gd name="T26" fmla="*/ 0 w 1370"/>
              <a:gd name="T27" fmla="*/ 1874996368 h 1354"/>
              <a:gd name="T28" fmla="*/ 17640300 w 1370"/>
              <a:gd name="T29" fmla="*/ 1945560717 h 1354"/>
              <a:gd name="T30" fmla="*/ 78124047 w 1370"/>
              <a:gd name="T31" fmla="*/ 2137092523 h 1354"/>
              <a:gd name="T32" fmla="*/ 158769043 w 1370"/>
              <a:gd name="T33" fmla="*/ 2147483647 h 1354"/>
              <a:gd name="T34" fmla="*/ 244454375 w 1370"/>
              <a:gd name="T35" fmla="*/ 2147483647 h 1354"/>
              <a:gd name="T36" fmla="*/ 357862159 w 1370"/>
              <a:gd name="T37" fmla="*/ 2147483647 h 1354"/>
              <a:gd name="T38" fmla="*/ 486389388 w 1370"/>
              <a:gd name="T39" fmla="*/ 2147483647 h 1354"/>
              <a:gd name="T40" fmla="*/ 607356844 w 1370"/>
              <a:gd name="T41" fmla="*/ 2147483647 h 1354"/>
              <a:gd name="T42" fmla="*/ 710684008 w 1370"/>
              <a:gd name="T43" fmla="*/ 2147483647 h 1354"/>
              <a:gd name="T44" fmla="*/ 824091792 w 1370"/>
              <a:gd name="T45" fmla="*/ 2147483647 h 1354"/>
              <a:gd name="T46" fmla="*/ 904735374 w 1370"/>
              <a:gd name="T47" fmla="*/ 2147483647 h 1354"/>
              <a:gd name="T48" fmla="*/ 1048385023 w 1370"/>
              <a:gd name="T49" fmla="*/ 2147483647 h 1354"/>
              <a:gd name="T50" fmla="*/ 1101307492 w 1370"/>
              <a:gd name="T51" fmla="*/ 2147483647 h 1354"/>
              <a:gd name="T52" fmla="*/ 1139110616 w 1370"/>
              <a:gd name="T53" fmla="*/ 2147483647 h 1354"/>
              <a:gd name="T54" fmla="*/ 1197073395 w 1370"/>
              <a:gd name="T55" fmla="*/ 2147483647 h 1354"/>
              <a:gd name="T56" fmla="*/ 1310481180 w 1370"/>
              <a:gd name="T57" fmla="*/ 2147483647 h 1354"/>
              <a:gd name="T58" fmla="*/ 1514614557 w 1370"/>
              <a:gd name="T59" fmla="*/ 2147483647 h 1354"/>
              <a:gd name="T60" fmla="*/ 1844754511 w 1370"/>
              <a:gd name="T61" fmla="*/ 2147483647 h 1354"/>
              <a:gd name="T62" fmla="*/ 2144652204 w 1370"/>
              <a:gd name="T63" fmla="*/ 2147483647 h 1354"/>
              <a:gd name="T64" fmla="*/ 2147483647 w 1370"/>
              <a:gd name="T65" fmla="*/ 2147483647 h 1354"/>
              <a:gd name="T66" fmla="*/ 2147483647 w 1370"/>
              <a:gd name="T67" fmla="*/ 2147483647 h 1354"/>
              <a:gd name="T68" fmla="*/ 2147483647 w 1370"/>
              <a:gd name="T69" fmla="*/ 2147483647 h 1354"/>
              <a:gd name="T70" fmla="*/ 2147483647 w 1370"/>
              <a:gd name="T71" fmla="*/ 2147483647 h 1354"/>
              <a:gd name="T72" fmla="*/ 2147483647 w 1370"/>
              <a:gd name="T73" fmla="*/ 2147483647 h 1354"/>
              <a:gd name="T74" fmla="*/ 2147483647 w 1370"/>
              <a:gd name="T75" fmla="*/ 2147483647 h 1354"/>
              <a:gd name="T76" fmla="*/ 2147483647 w 1370"/>
              <a:gd name="T77" fmla="*/ 1723787047 h 1354"/>
              <a:gd name="T78" fmla="*/ 2147483647 w 1370"/>
              <a:gd name="T79" fmla="*/ 1277718361 h 1354"/>
              <a:gd name="T80" fmla="*/ 2147483647 w 1370"/>
              <a:gd name="T81" fmla="*/ 1023183465 h 1354"/>
              <a:gd name="T82" fmla="*/ 2147483647 w 1370"/>
              <a:gd name="T83" fmla="*/ 730845247 h 1354"/>
              <a:gd name="T84" fmla="*/ 2147483647 w 1370"/>
              <a:gd name="T85" fmla="*/ 473789403 h 1354"/>
              <a:gd name="T86" fmla="*/ 2147483647 w 1370"/>
              <a:gd name="T87" fmla="*/ 294857480 h 1354"/>
              <a:gd name="T88" fmla="*/ 2147483647 w 1370"/>
              <a:gd name="T89" fmla="*/ 78124047 h 1354"/>
              <a:gd name="T90" fmla="*/ 2147483647 w 1370"/>
              <a:gd name="T91" fmla="*/ 5040312 h 1354"/>
              <a:gd name="T92" fmla="*/ 2147483647 w 1370"/>
              <a:gd name="T93" fmla="*/ 241935012 h 1354"/>
              <a:gd name="T94" fmla="*/ 2147483647 w 1370"/>
              <a:gd name="T95" fmla="*/ 309978412 h 1354"/>
              <a:gd name="T96" fmla="*/ 2147483647 w 1370"/>
              <a:gd name="T97" fmla="*/ 264615616 h 1354"/>
              <a:gd name="T98" fmla="*/ 2031246007 w 1370"/>
              <a:gd name="T99" fmla="*/ 178931873 h 1354"/>
              <a:gd name="T100" fmla="*/ 1943039776 w 1370"/>
              <a:gd name="T101" fmla="*/ 115927195 h 135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370"/>
              <a:gd name="T154" fmla="*/ 0 h 1354"/>
              <a:gd name="T155" fmla="*/ 1370 w 1370"/>
              <a:gd name="T156" fmla="*/ 1354 h 135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370" h="1354">
                <a:moveTo>
                  <a:pt x="769" y="43"/>
                </a:moveTo>
                <a:lnTo>
                  <a:pt x="766" y="43"/>
                </a:lnTo>
                <a:lnTo>
                  <a:pt x="760" y="45"/>
                </a:lnTo>
                <a:lnTo>
                  <a:pt x="749" y="47"/>
                </a:lnTo>
                <a:lnTo>
                  <a:pt x="735" y="50"/>
                </a:lnTo>
                <a:lnTo>
                  <a:pt x="719" y="55"/>
                </a:lnTo>
                <a:lnTo>
                  <a:pt x="700" y="61"/>
                </a:lnTo>
                <a:lnTo>
                  <a:pt x="679" y="68"/>
                </a:lnTo>
                <a:lnTo>
                  <a:pt x="657" y="76"/>
                </a:lnTo>
                <a:lnTo>
                  <a:pt x="633" y="86"/>
                </a:lnTo>
                <a:lnTo>
                  <a:pt x="610" y="97"/>
                </a:lnTo>
                <a:lnTo>
                  <a:pt x="587" y="110"/>
                </a:lnTo>
                <a:lnTo>
                  <a:pt x="564" y="125"/>
                </a:lnTo>
                <a:lnTo>
                  <a:pt x="543" y="142"/>
                </a:lnTo>
                <a:lnTo>
                  <a:pt x="523" y="161"/>
                </a:lnTo>
                <a:lnTo>
                  <a:pt x="505" y="181"/>
                </a:lnTo>
                <a:lnTo>
                  <a:pt x="490" y="204"/>
                </a:lnTo>
                <a:lnTo>
                  <a:pt x="470" y="239"/>
                </a:lnTo>
                <a:lnTo>
                  <a:pt x="454" y="271"/>
                </a:lnTo>
                <a:lnTo>
                  <a:pt x="442" y="303"/>
                </a:lnTo>
                <a:lnTo>
                  <a:pt x="431" y="336"/>
                </a:lnTo>
                <a:lnTo>
                  <a:pt x="422" y="372"/>
                </a:lnTo>
                <a:lnTo>
                  <a:pt x="414" y="412"/>
                </a:lnTo>
                <a:lnTo>
                  <a:pt x="407" y="458"/>
                </a:lnTo>
                <a:lnTo>
                  <a:pt x="399" y="512"/>
                </a:lnTo>
                <a:lnTo>
                  <a:pt x="392" y="568"/>
                </a:lnTo>
                <a:lnTo>
                  <a:pt x="388" y="623"/>
                </a:lnTo>
                <a:lnTo>
                  <a:pt x="383" y="674"/>
                </a:lnTo>
                <a:lnTo>
                  <a:pt x="377" y="718"/>
                </a:lnTo>
                <a:lnTo>
                  <a:pt x="368" y="756"/>
                </a:lnTo>
                <a:lnTo>
                  <a:pt x="356" y="787"/>
                </a:lnTo>
                <a:lnTo>
                  <a:pt x="338" y="809"/>
                </a:lnTo>
                <a:lnTo>
                  <a:pt x="314" y="819"/>
                </a:lnTo>
                <a:lnTo>
                  <a:pt x="284" y="817"/>
                </a:lnTo>
                <a:lnTo>
                  <a:pt x="257" y="800"/>
                </a:lnTo>
                <a:lnTo>
                  <a:pt x="232" y="773"/>
                </a:lnTo>
                <a:lnTo>
                  <a:pt x="211" y="742"/>
                </a:lnTo>
                <a:lnTo>
                  <a:pt x="194" y="710"/>
                </a:lnTo>
                <a:lnTo>
                  <a:pt x="181" y="682"/>
                </a:lnTo>
                <a:lnTo>
                  <a:pt x="173" y="662"/>
                </a:lnTo>
                <a:lnTo>
                  <a:pt x="171" y="654"/>
                </a:lnTo>
                <a:lnTo>
                  <a:pt x="0" y="744"/>
                </a:lnTo>
                <a:lnTo>
                  <a:pt x="1" y="747"/>
                </a:lnTo>
                <a:lnTo>
                  <a:pt x="3" y="757"/>
                </a:lnTo>
                <a:lnTo>
                  <a:pt x="7" y="772"/>
                </a:lnTo>
                <a:lnTo>
                  <a:pt x="14" y="793"/>
                </a:lnTo>
                <a:lnTo>
                  <a:pt x="21" y="818"/>
                </a:lnTo>
                <a:lnTo>
                  <a:pt x="31" y="848"/>
                </a:lnTo>
                <a:lnTo>
                  <a:pt x="41" y="880"/>
                </a:lnTo>
                <a:lnTo>
                  <a:pt x="55" y="915"/>
                </a:lnTo>
                <a:lnTo>
                  <a:pt x="63" y="933"/>
                </a:lnTo>
                <a:lnTo>
                  <a:pt x="72" y="951"/>
                </a:lnTo>
                <a:lnTo>
                  <a:pt x="84" y="970"/>
                </a:lnTo>
                <a:lnTo>
                  <a:pt x="97" y="988"/>
                </a:lnTo>
                <a:lnTo>
                  <a:pt x="111" y="1006"/>
                </a:lnTo>
                <a:lnTo>
                  <a:pt x="126" y="1024"/>
                </a:lnTo>
                <a:lnTo>
                  <a:pt x="142" y="1041"/>
                </a:lnTo>
                <a:lnTo>
                  <a:pt x="158" y="1058"/>
                </a:lnTo>
                <a:lnTo>
                  <a:pt x="175" y="1073"/>
                </a:lnTo>
                <a:lnTo>
                  <a:pt x="193" y="1088"/>
                </a:lnTo>
                <a:lnTo>
                  <a:pt x="209" y="1100"/>
                </a:lnTo>
                <a:lnTo>
                  <a:pt x="225" y="1112"/>
                </a:lnTo>
                <a:lnTo>
                  <a:pt x="241" y="1121"/>
                </a:lnTo>
                <a:lnTo>
                  <a:pt x="256" y="1128"/>
                </a:lnTo>
                <a:lnTo>
                  <a:pt x="270" y="1134"/>
                </a:lnTo>
                <a:lnTo>
                  <a:pt x="282" y="1137"/>
                </a:lnTo>
                <a:lnTo>
                  <a:pt x="303" y="1141"/>
                </a:lnTo>
                <a:lnTo>
                  <a:pt x="317" y="1142"/>
                </a:lnTo>
                <a:lnTo>
                  <a:pt x="327" y="1143"/>
                </a:lnTo>
                <a:lnTo>
                  <a:pt x="336" y="1142"/>
                </a:lnTo>
                <a:lnTo>
                  <a:pt x="345" y="1139"/>
                </a:lnTo>
                <a:lnTo>
                  <a:pt x="359" y="1137"/>
                </a:lnTo>
                <a:lnTo>
                  <a:pt x="377" y="1133"/>
                </a:lnTo>
                <a:lnTo>
                  <a:pt x="405" y="1127"/>
                </a:lnTo>
                <a:lnTo>
                  <a:pt x="416" y="1126"/>
                </a:lnTo>
                <a:lnTo>
                  <a:pt x="424" y="1128"/>
                </a:lnTo>
                <a:lnTo>
                  <a:pt x="431" y="1133"/>
                </a:lnTo>
                <a:lnTo>
                  <a:pt x="437" y="1138"/>
                </a:lnTo>
                <a:lnTo>
                  <a:pt x="442" y="1147"/>
                </a:lnTo>
                <a:lnTo>
                  <a:pt x="446" y="1158"/>
                </a:lnTo>
                <a:lnTo>
                  <a:pt x="452" y="1169"/>
                </a:lnTo>
                <a:lnTo>
                  <a:pt x="458" y="1183"/>
                </a:lnTo>
                <a:lnTo>
                  <a:pt x="466" y="1197"/>
                </a:lnTo>
                <a:lnTo>
                  <a:pt x="475" y="1213"/>
                </a:lnTo>
                <a:lnTo>
                  <a:pt x="486" y="1228"/>
                </a:lnTo>
                <a:lnTo>
                  <a:pt x="501" y="1244"/>
                </a:lnTo>
                <a:lnTo>
                  <a:pt x="520" y="1260"/>
                </a:lnTo>
                <a:lnTo>
                  <a:pt x="542" y="1276"/>
                </a:lnTo>
                <a:lnTo>
                  <a:pt x="569" y="1292"/>
                </a:lnTo>
                <a:lnTo>
                  <a:pt x="601" y="1307"/>
                </a:lnTo>
                <a:lnTo>
                  <a:pt x="646" y="1324"/>
                </a:lnTo>
                <a:lnTo>
                  <a:pt x="690" y="1337"/>
                </a:lnTo>
                <a:lnTo>
                  <a:pt x="732" y="1345"/>
                </a:lnTo>
                <a:lnTo>
                  <a:pt x="773" y="1351"/>
                </a:lnTo>
                <a:lnTo>
                  <a:pt x="814" y="1354"/>
                </a:lnTo>
                <a:lnTo>
                  <a:pt x="851" y="1354"/>
                </a:lnTo>
                <a:lnTo>
                  <a:pt x="887" y="1352"/>
                </a:lnTo>
                <a:lnTo>
                  <a:pt x="921" y="1348"/>
                </a:lnTo>
                <a:lnTo>
                  <a:pt x="952" y="1344"/>
                </a:lnTo>
                <a:lnTo>
                  <a:pt x="980" y="1338"/>
                </a:lnTo>
                <a:lnTo>
                  <a:pt x="1005" y="1332"/>
                </a:lnTo>
                <a:lnTo>
                  <a:pt x="1026" y="1325"/>
                </a:lnTo>
                <a:lnTo>
                  <a:pt x="1044" y="1320"/>
                </a:lnTo>
                <a:lnTo>
                  <a:pt x="1058" y="1314"/>
                </a:lnTo>
                <a:lnTo>
                  <a:pt x="1067" y="1309"/>
                </a:lnTo>
                <a:lnTo>
                  <a:pt x="1073" y="1307"/>
                </a:lnTo>
                <a:lnTo>
                  <a:pt x="1079" y="1297"/>
                </a:lnTo>
                <a:lnTo>
                  <a:pt x="1090" y="1270"/>
                </a:lnTo>
                <a:lnTo>
                  <a:pt x="1106" y="1231"/>
                </a:lnTo>
                <a:lnTo>
                  <a:pt x="1126" y="1181"/>
                </a:lnTo>
                <a:lnTo>
                  <a:pt x="1148" y="1121"/>
                </a:lnTo>
                <a:lnTo>
                  <a:pt x="1173" y="1055"/>
                </a:lnTo>
                <a:lnTo>
                  <a:pt x="1199" y="982"/>
                </a:lnTo>
                <a:lnTo>
                  <a:pt x="1226" y="906"/>
                </a:lnTo>
                <a:lnTo>
                  <a:pt x="1252" y="831"/>
                </a:lnTo>
                <a:lnTo>
                  <a:pt x="1278" y="755"/>
                </a:lnTo>
                <a:lnTo>
                  <a:pt x="1302" y="684"/>
                </a:lnTo>
                <a:lnTo>
                  <a:pt x="1323" y="616"/>
                </a:lnTo>
                <a:lnTo>
                  <a:pt x="1341" y="558"/>
                </a:lnTo>
                <a:lnTo>
                  <a:pt x="1356" y="507"/>
                </a:lnTo>
                <a:lnTo>
                  <a:pt x="1366" y="468"/>
                </a:lnTo>
                <a:lnTo>
                  <a:pt x="1370" y="443"/>
                </a:lnTo>
                <a:lnTo>
                  <a:pt x="1370" y="406"/>
                </a:lnTo>
                <a:lnTo>
                  <a:pt x="1369" y="367"/>
                </a:lnTo>
                <a:lnTo>
                  <a:pt x="1366" y="328"/>
                </a:lnTo>
                <a:lnTo>
                  <a:pt x="1360" y="290"/>
                </a:lnTo>
                <a:lnTo>
                  <a:pt x="1352" y="253"/>
                </a:lnTo>
                <a:lnTo>
                  <a:pt x="1341" y="219"/>
                </a:lnTo>
                <a:lnTo>
                  <a:pt x="1330" y="188"/>
                </a:lnTo>
                <a:lnTo>
                  <a:pt x="1317" y="162"/>
                </a:lnTo>
                <a:lnTo>
                  <a:pt x="1304" y="143"/>
                </a:lnTo>
                <a:lnTo>
                  <a:pt x="1283" y="117"/>
                </a:lnTo>
                <a:lnTo>
                  <a:pt x="1255" y="87"/>
                </a:lnTo>
                <a:lnTo>
                  <a:pt x="1227" y="57"/>
                </a:lnTo>
                <a:lnTo>
                  <a:pt x="1197" y="31"/>
                </a:lnTo>
                <a:lnTo>
                  <a:pt x="1170" y="10"/>
                </a:lnTo>
                <a:lnTo>
                  <a:pt x="1151" y="0"/>
                </a:lnTo>
                <a:lnTo>
                  <a:pt x="1139" y="2"/>
                </a:lnTo>
                <a:lnTo>
                  <a:pt x="1111" y="42"/>
                </a:lnTo>
                <a:lnTo>
                  <a:pt x="1081" y="73"/>
                </a:lnTo>
                <a:lnTo>
                  <a:pt x="1050" y="96"/>
                </a:lnTo>
                <a:lnTo>
                  <a:pt x="1019" y="111"/>
                </a:lnTo>
                <a:lnTo>
                  <a:pt x="987" y="119"/>
                </a:lnTo>
                <a:lnTo>
                  <a:pt x="957" y="123"/>
                </a:lnTo>
                <a:lnTo>
                  <a:pt x="927" y="120"/>
                </a:lnTo>
                <a:lnTo>
                  <a:pt x="898" y="113"/>
                </a:lnTo>
                <a:lnTo>
                  <a:pt x="871" y="105"/>
                </a:lnTo>
                <a:lnTo>
                  <a:pt x="847" y="95"/>
                </a:lnTo>
                <a:lnTo>
                  <a:pt x="825" y="82"/>
                </a:lnTo>
                <a:lnTo>
                  <a:pt x="806" y="71"/>
                </a:lnTo>
                <a:lnTo>
                  <a:pt x="791" y="61"/>
                </a:lnTo>
                <a:lnTo>
                  <a:pt x="779" y="52"/>
                </a:lnTo>
                <a:lnTo>
                  <a:pt x="771" y="46"/>
                </a:lnTo>
                <a:lnTo>
                  <a:pt x="769" y="4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2" name="Freeform 37"/>
          <p:cNvSpPr>
            <a:spLocks/>
          </p:cNvSpPr>
          <p:nvPr/>
        </p:nvSpPr>
        <p:spPr bwMode="auto">
          <a:xfrm>
            <a:off x="2979738" y="1861478"/>
            <a:ext cx="1711325" cy="2097087"/>
          </a:xfrm>
          <a:custGeom>
            <a:avLst/>
            <a:gdLst>
              <a:gd name="T0" fmla="*/ 55443437 w 1078"/>
              <a:gd name="T1" fmla="*/ 468748976 h 1321"/>
              <a:gd name="T2" fmla="*/ 173889958 w 1078"/>
              <a:gd name="T3" fmla="*/ 2147483647 h 1321"/>
              <a:gd name="T4" fmla="*/ 831651384 w 1078"/>
              <a:gd name="T5" fmla="*/ 2147483647 h 1321"/>
              <a:gd name="T6" fmla="*/ 831651384 w 1078"/>
              <a:gd name="T7" fmla="*/ 2147483647 h 1321"/>
              <a:gd name="T8" fmla="*/ 0 w 1078"/>
              <a:gd name="T9" fmla="*/ 2147483647 h 1321"/>
              <a:gd name="T10" fmla="*/ 0 w 1078"/>
              <a:gd name="T11" fmla="*/ 2147483647 h 1321"/>
              <a:gd name="T12" fmla="*/ 682961439 w 1078"/>
              <a:gd name="T13" fmla="*/ 2147483647 h 1321"/>
              <a:gd name="T14" fmla="*/ 2147483647 w 1078"/>
              <a:gd name="T15" fmla="*/ 2147483647 h 1321"/>
              <a:gd name="T16" fmla="*/ 2147483647 w 1078"/>
              <a:gd name="T17" fmla="*/ 2147483647 h 1321"/>
              <a:gd name="T18" fmla="*/ 1968241140 w 1078"/>
              <a:gd name="T19" fmla="*/ 2147483647 h 1321"/>
              <a:gd name="T20" fmla="*/ 1968241140 w 1078"/>
              <a:gd name="T21" fmla="*/ 2147483647 h 1321"/>
              <a:gd name="T22" fmla="*/ 2147483647 w 1078"/>
              <a:gd name="T23" fmla="*/ 2147483647 h 1321"/>
              <a:gd name="T24" fmla="*/ 2147483647 w 1078"/>
              <a:gd name="T25" fmla="*/ 50403107 h 1321"/>
              <a:gd name="T26" fmla="*/ 483869979 w 1078"/>
              <a:gd name="T27" fmla="*/ 0 h 1321"/>
              <a:gd name="T28" fmla="*/ 55443437 w 1078"/>
              <a:gd name="T29" fmla="*/ 468748976 h 132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78"/>
              <a:gd name="T46" fmla="*/ 0 h 1321"/>
              <a:gd name="T47" fmla="*/ 1078 w 1078"/>
              <a:gd name="T48" fmla="*/ 1321 h 132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078" h="1321">
                <a:moveTo>
                  <a:pt x="22" y="186"/>
                </a:moveTo>
                <a:lnTo>
                  <a:pt x="69" y="1056"/>
                </a:lnTo>
                <a:lnTo>
                  <a:pt x="330" y="1060"/>
                </a:lnTo>
                <a:lnTo>
                  <a:pt x="330" y="1087"/>
                </a:lnTo>
                <a:lnTo>
                  <a:pt x="0" y="1119"/>
                </a:lnTo>
                <a:lnTo>
                  <a:pt x="0" y="1214"/>
                </a:lnTo>
                <a:lnTo>
                  <a:pt x="271" y="1321"/>
                </a:lnTo>
                <a:lnTo>
                  <a:pt x="1014" y="1161"/>
                </a:lnTo>
                <a:lnTo>
                  <a:pt x="1014" y="1103"/>
                </a:lnTo>
                <a:lnTo>
                  <a:pt x="781" y="1060"/>
                </a:lnTo>
                <a:lnTo>
                  <a:pt x="781" y="1013"/>
                </a:lnTo>
                <a:lnTo>
                  <a:pt x="1050" y="917"/>
                </a:lnTo>
                <a:lnTo>
                  <a:pt x="1078" y="20"/>
                </a:lnTo>
                <a:lnTo>
                  <a:pt x="192" y="0"/>
                </a:lnTo>
                <a:lnTo>
                  <a:pt x="22" y="186"/>
                </a:lnTo>
                <a:close/>
              </a:path>
            </a:pathLst>
          </a:custGeom>
          <a:solidFill>
            <a:srgbClr val="D8D8D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3" name="Freeform 38"/>
          <p:cNvSpPr>
            <a:spLocks/>
          </p:cNvSpPr>
          <p:nvPr/>
        </p:nvSpPr>
        <p:spPr bwMode="auto">
          <a:xfrm>
            <a:off x="3243263" y="3672815"/>
            <a:ext cx="1506537" cy="596900"/>
          </a:xfrm>
          <a:custGeom>
            <a:avLst/>
            <a:gdLst>
              <a:gd name="T0" fmla="*/ 10080622 w 949"/>
              <a:gd name="T1" fmla="*/ 372983103 h 376"/>
              <a:gd name="T2" fmla="*/ 0 w 949"/>
              <a:gd name="T3" fmla="*/ 559474704 h 376"/>
              <a:gd name="T4" fmla="*/ 922377041 w 949"/>
              <a:gd name="T5" fmla="*/ 947578839 h 376"/>
              <a:gd name="T6" fmla="*/ 2147483647 w 949"/>
              <a:gd name="T7" fmla="*/ 531752201 h 376"/>
              <a:gd name="T8" fmla="*/ 2147483647 w 949"/>
              <a:gd name="T9" fmla="*/ 105846578 h 376"/>
              <a:gd name="T10" fmla="*/ 2069047062 w 949"/>
              <a:gd name="T11" fmla="*/ 0 h 376"/>
              <a:gd name="T12" fmla="*/ 10080622 w 949"/>
              <a:gd name="T13" fmla="*/ 372983103 h 3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49"/>
              <a:gd name="T22" fmla="*/ 0 h 376"/>
              <a:gd name="T23" fmla="*/ 949 w 949"/>
              <a:gd name="T24" fmla="*/ 376 h 3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49" h="376">
                <a:moveTo>
                  <a:pt x="4" y="148"/>
                </a:moveTo>
                <a:lnTo>
                  <a:pt x="0" y="222"/>
                </a:lnTo>
                <a:lnTo>
                  <a:pt x="366" y="376"/>
                </a:lnTo>
                <a:lnTo>
                  <a:pt x="927" y="211"/>
                </a:lnTo>
                <a:lnTo>
                  <a:pt x="949" y="42"/>
                </a:lnTo>
                <a:lnTo>
                  <a:pt x="821" y="0"/>
                </a:lnTo>
                <a:lnTo>
                  <a:pt x="4" y="148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4" name="Freeform 39"/>
          <p:cNvSpPr>
            <a:spLocks/>
          </p:cNvSpPr>
          <p:nvPr/>
        </p:nvSpPr>
        <p:spPr bwMode="auto">
          <a:xfrm>
            <a:off x="4457700" y="3714090"/>
            <a:ext cx="292100" cy="395288"/>
          </a:xfrm>
          <a:custGeom>
            <a:avLst/>
            <a:gdLst>
              <a:gd name="T0" fmla="*/ 15120939 w 184"/>
              <a:gd name="T1" fmla="*/ 176411167 h 249"/>
              <a:gd name="T2" fmla="*/ 17640300 w 184"/>
              <a:gd name="T3" fmla="*/ 191532120 h 249"/>
              <a:gd name="T4" fmla="*/ 12601574 w 184"/>
              <a:gd name="T5" fmla="*/ 211693440 h 249"/>
              <a:gd name="T6" fmla="*/ 10080625 w 184"/>
              <a:gd name="T7" fmla="*/ 234375663 h 249"/>
              <a:gd name="T8" fmla="*/ 17640300 w 184"/>
              <a:gd name="T9" fmla="*/ 257056299 h 249"/>
              <a:gd name="T10" fmla="*/ 47883759 w 184"/>
              <a:gd name="T11" fmla="*/ 289819157 h 249"/>
              <a:gd name="T12" fmla="*/ 78124049 w 184"/>
              <a:gd name="T13" fmla="*/ 317540111 h 249"/>
              <a:gd name="T14" fmla="*/ 110886888 w 184"/>
              <a:gd name="T15" fmla="*/ 347782016 h 249"/>
              <a:gd name="T16" fmla="*/ 146169064 w 184"/>
              <a:gd name="T17" fmla="*/ 372983605 h 249"/>
              <a:gd name="T18" fmla="*/ 173891567 w 184"/>
              <a:gd name="T19" fmla="*/ 395665828 h 249"/>
              <a:gd name="T20" fmla="*/ 196572172 w 184"/>
              <a:gd name="T21" fmla="*/ 413306146 h 249"/>
              <a:gd name="T22" fmla="*/ 214214103 w 184"/>
              <a:gd name="T23" fmla="*/ 425907833 h 249"/>
              <a:gd name="T24" fmla="*/ 219254414 w 184"/>
              <a:gd name="T25" fmla="*/ 428427198 h 249"/>
              <a:gd name="T26" fmla="*/ 355342806 w 184"/>
              <a:gd name="T27" fmla="*/ 627520538 h 249"/>
              <a:gd name="T28" fmla="*/ 463708795 w 184"/>
              <a:gd name="T29" fmla="*/ 105846720 h 249"/>
              <a:gd name="T30" fmla="*/ 181451239 w 184"/>
              <a:gd name="T31" fmla="*/ 0 h 249"/>
              <a:gd name="T32" fmla="*/ 171370618 w 184"/>
              <a:gd name="T33" fmla="*/ 2520953 h 249"/>
              <a:gd name="T34" fmla="*/ 146169064 w 184"/>
              <a:gd name="T35" fmla="*/ 12601591 h 249"/>
              <a:gd name="T36" fmla="*/ 110886888 w 184"/>
              <a:gd name="T37" fmla="*/ 27722553 h 249"/>
              <a:gd name="T38" fmla="*/ 73083738 w 184"/>
              <a:gd name="T39" fmla="*/ 47883824 h 249"/>
              <a:gd name="T40" fmla="*/ 35282188 w 184"/>
              <a:gd name="T41" fmla="*/ 75604789 h 249"/>
              <a:gd name="T42" fmla="*/ 12601574 w 184"/>
              <a:gd name="T43" fmla="*/ 103327330 h 249"/>
              <a:gd name="T44" fmla="*/ 0 w 184"/>
              <a:gd name="T45" fmla="*/ 138609578 h 249"/>
              <a:gd name="T46" fmla="*/ 15120939 w 184"/>
              <a:gd name="T47" fmla="*/ 176411167 h 24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84"/>
              <a:gd name="T73" fmla="*/ 0 h 249"/>
              <a:gd name="T74" fmla="*/ 184 w 184"/>
              <a:gd name="T75" fmla="*/ 249 h 24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84" h="249">
                <a:moveTo>
                  <a:pt x="6" y="70"/>
                </a:moveTo>
                <a:lnTo>
                  <a:pt x="7" y="76"/>
                </a:lnTo>
                <a:lnTo>
                  <a:pt x="5" y="84"/>
                </a:lnTo>
                <a:lnTo>
                  <a:pt x="4" y="93"/>
                </a:lnTo>
                <a:lnTo>
                  <a:pt x="7" y="102"/>
                </a:lnTo>
                <a:lnTo>
                  <a:pt x="19" y="115"/>
                </a:lnTo>
                <a:lnTo>
                  <a:pt x="31" y="126"/>
                </a:lnTo>
                <a:lnTo>
                  <a:pt x="44" y="138"/>
                </a:lnTo>
                <a:lnTo>
                  <a:pt x="58" y="148"/>
                </a:lnTo>
                <a:lnTo>
                  <a:pt x="69" y="157"/>
                </a:lnTo>
                <a:lnTo>
                  <a:pt x="78" y="164"/>
                </a:lnTo>
                <a:lnTo>
                  <a:pt x="85" y="169"/>
                </a:lnTo>
                <a:lnTo>
                  <a:pt x="87" y="170"/>
                </a:lnTo>
                <a:lnTo>
                  <a:pt x="141" y="249"/>
                </a:lnTo>
                <a:lnTo>
                  <a:pt x="184" y="42"/>
                </a:lnTo>
                <a:lnTo>
                  <a:pt x="72" y="0"/>
                </a:lnTo>
                <a:lnTo>
                  <a:pt x="68" y="1"/>
                </a:lnTo>
                <a:lnTo>
                  <a:pt x="58" y="5"/>
                </a:lnTo>
                <a:lnTo>
                  <a:pt x="44" y="11"/>
                </a:lnTo>
                <a:lnTo>
                  <a:pt x="29" y="19"/>
                </a:lnTo>
                <a:lnTo>
                  <a:pt x="14" y="30"/>
                </a:lnTo>
                <a:lnTo>
                  <a:pt x="5" y="41"/>
                </a:lnTo>
                <a:lnTo>
                  <a:pt x="0" y="55"/>
                </a:lnTo>
                <a:lnTo>
                  <a:pt x="6" y="70"/>
                </a:lnTo>
                <a:close/>
              </a:path>
            </a:pathLst>
          </a:custGeom>
          <a:solidFill>
            <a:srgbClr val="F2CCB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5" name="Freeform 40"/>
          <p:cNvSpPr>
            <a:spLocks/>
          </p:cNvSpPr>
          <p:nvPr/>
        </p:nvSpPr>
        <p:spPr bwMode="auto">
          <a:xfrm>
            <a:off x="3924300" y="3801403"/>
            <a:ext cx="455613" cy="508000"/>
          </a:xfrm>
          <a:custGeom>
            <a:avLst/>
            <a:gdLst>
              <a:gd name="T0" fmla="*/ 27722544 w 287"/>
              <a:gd name="T1" fmla="*/ 191531852 h 320"/>
              <a:gd name="T2" fmla="*/ 73085399 w 287"/>
              <a:gd name="T3" fmla="*/ 309978406 h 320"/>
              <a:gd name="T4" fmla="*/ 78125715 w 287"/>
              <a:gd name="T5" fmla="*/ 428426598 h 320"/>
              <a:gd name="T6" fmla="*/ 75604763 w 287"/>
              <a:gd name="T7" fmla="*/ 541832792 h 320"/>
              <a:gd name="T8" fmla="*/ 80645079 w 287"/>
              <a:gd name="T9" fmla="*/ 662801833 h 320"/>
              <a:gd name="T10" fmla="*/ 120967631 w 287"/>
              <a:gd name="T11" fmla="*/ 763608045 h 320"/>
              <a:gd name="T12" fmla="*/ 211693366 w 287"/>
              <a:gd name="T13" fmla="*/ 806449891 h 320"/>
              <a:gd name="T14" fmla="*/ 342741580 w 287"/>
              <a:gd name="T15" fmla="*/ 761087096 h 320"/>
              <a:gd name="T16" fmla="*/ 476310844 w 287"/>
              <a:gd name="T17" fmla="*/ 677922765 h 320"/>
              <a:gd name="T18" fmla="*/ 564515578 w 287"/>
              <a:gd name="T19" fmla="*/ 607356829 h 320"/>
              <a:gd name="T20" fmla="*/ 582157477 w 287"/>
              <a:gd name="T21" fmla="*/ 587195587 h 320"/>
              <a:gd name="T22" fmla="*/ 622480004 w 287"/>
              <a:gd name="T23" fmla="*/ 524192498 h 320"/>
              <a:gd name="T24" fmla="*/ 672883163 w 287"/>
              <a:gd name="T25" fmla="*/ 430945959 h 320"/>
              <a:gd name="T26" fmla="*/ 715725054 w 287"/>
              <a:gd name="T27" fmla="*/ 350302478 h 320"/>
              <a:gd name="T28" fmla="*/ 723286322 w 287"/>
              <a:gd name="T29" fmla="*/ 259575300 h 320"/>
              <a:gd name="T30" fmla="*/ 688004111 w 287"/>
              <a:gd name="T31" fmla="*/ 55443441 h 320"/>
              <a:gd name="T32" fmla="*/ 614918737 w 287"/>
              <a:gd name="T33" fmla="*/ 7559675 h 320"/>
              <a:gd name="T34" fmla="*/ 577117161 w 287"/>
              <a:gd name="T35" fmla="*/ 52922492 h 320"/>
              <a:gd name="T36" fmla="*/ 554434946 w 287"/>
              <a:gd name="T37" fmla="*/ 113406244 h 320"/>
              <a:gd name="T38" fmla="*/ 546875266 w 287"/>
              <a:gd name="T39" fmla="*/ 158769039 h 320"/>
              <a:gd name="T40" fmla="*/ 544354314 w 287"/>
              <a:gd name="T41" fmla="*/ 161289988 h 320"/>
              <a:gd name="T42" fmla="*/ 524193051 w 287"/>
              <a:gd name="T43" fmla="*/ 123486865 h 320"/>
              <a:gd name="T44" fmla="*/ 493951155 w 287"/>
              <a:gd name="T45" fmla="*/ 70564373 h 320"/>
              <a:gd name="T46" fmla="*/ 466230212 w 287"/>
              <a:gd name="T47" fmla="*/ 20161249 h 320"/>
              <a:gd name="T48" fmla="*/ 446068948 w 287"/>
              <a:gd name="T49" fmla="*/ 2520950 h 320"/>
              <a:gd name="T50" fmla="*/ 398185054 w 287"/>
              <a:gd name="T51" fmla="*/ 2520950 h 320"/>
              <a:gd name="T52" fmla="*/ 330141584 w 287"/>
              <a:gd name="T53" fmla="*/ 12601573 h 320"/>
              <a:gd name="T54" fmla="*/ 249496529 w 287"/>
              <a:gd name="T55" fmla="*/ 27720927 h 320"/>
              <a:gd name="T56" fmla="*/ 161290158 w 287"/>
              <a:gd name="T57" fmla="*/ 50403118 h 320"/>
              <a:gd name="T58" fmla="*/ 83166031 w 287"/>
              <a:gd name="T59" fmla="*/ 75604683 h 320"/>
              <a:gd name="T60" fmla="*/ 25201586 w 287"/>
              <a:gd name="T61" fmla="*/ 100806236 h 320"/>
              <a:gd name="T62" fmla="*/ 0 w 287"/>
              <a:gd name="T63" fmla="*/ 131048125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87"/>
              <a:gd name="T97" fmla="*/ 0 h 320"/>
              <a:gd name="T98" fmla="*/ 287 w 287"/>
              <a:gd name="T99" fmla="*/ 320 h 32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87" h="320">
                <a:moveTo>
                  <a:pt x="0" y="56"/>
                </a:moveTo>
                <a:lnTo>
                  <a:pt x="11" y="76"/>
                </a:lnTo>
                <a:lnTo>
                  <a:pt x="22" y="98"/>
                </a:lnTo>
                <a:lnTo>
                  <a:pt x="29" y="123"/>
                </a:lnTo>
                <a:lnTo>
                  <a:pt x="32" y="151"/>
                </a:lnTo>
                <a:lnTo>
                  <a:pt x="31" y="170"/>
                </a:lnTo>
                <a:lnTo>
                  <a:pt x="30" y="192"/>
                </a:lnTo>
                <a:lnTo>
                  <a:pt x="30" y="215"/>
                </a:lnTo>
                <a:lnTo>
                  <a:pt x="30" y="240"/>
                </a:lnTo>
                <a:lnTo>
                  <a:pt x="32" y="263"/>
                </a:lnTo>
                <a:lnTo>
                  <a:pt x="38" y="285"/>
                </a:lnTo>
                <a:lnTo>
                  <a:pt x="48" y="303"/>
                </a:lnTo>
                <a:lnTo>
                  <a:pt x="63" y="316"/>
                </a:lnTo>
                <a:lnTo>
                  <a:pt x="84" y="320"/>
                </a:lnTo>
                <a:lnTo>
                  <a:pt x="109" y="314"/>
                </a:lnTo>
                <a:lnTo>
                  <a:pt x="136" y="302"/>
                </a:lnTo>
                <a:lnTo>
                  <a:pt x="164" y="286"/>
                </a:lnTo>
                <a:lnTo>
                  <a:pt x="189" y="269"/>
                </a:lnTo>
                <a:lnTo>
                  <a:pt x="209" y="252"/>
                </a:lnTo>
                <a:lnTo>
                  <a:pt x="224" y="241"/>
                </a:lnTo>
                <a:lnTo>
                  <a:pt x="228" y="236"/>
                </a:lnTo>
                <a:lnTo>
                  <a:pt x="231" y="233"/>
                </a:lnTo>
                <a:lnTo>
                  <a:pt x="237" y="223"/>
                </a:lnTo>
                <a:lnTo>
                  <a:pt x="247" y="208"/>
                </a:lnTo>
                <a:lnTo>
                  <a:pt x="257" y="189"/>
                </a:lnTo>
                <a:lnTo>
                  <a:pt x="267" y="171"/>
                </a:lnTo>
                <a:lnTo>
                  <a:pt x="278" y="154"/>
                </a:lnTo>
                <a:lnTo>
                  <a:pt x="284" y="139"/>
                </a:lnTo>
                <a:lnTo>
                  <a:pt x="287" y="130"/>
                </a:lnTo>
                <a:lnTo>
                  <a:pt x="287" y="103"/>
                </a:lnTo>
                <a:lnTo>
                  <a:pt x="283" y="62"/>
                </a:lnTo>
                <a:lnTo>
                  <a:pt x="273" y="22"/>
                </a:lnTo>
                <a:lnTo>
                  <a:pt x="255" y="2"/>
                </a:lnTo>
                <a:lnTo>
                  <a:pt x="244" y="3"/>
                </a:lnTo>
                <a:lnTo>
                  <a:pt x="235" y="10"/>
                </a:lnTo>
                <a:lnTo>
                  <a:pt x="229" y="21"/>
                </a:lnTo>
                <a:lnTo>
                  <a:pt x="224" y="32"/>
                </a:lnTo>
                <a:lnTo>
                  <a:pt x="220" y="45"/>
                </a:lnTo>
                <a:lnTo>
                  <a:pt x="218" y="56"/>
                </a:lnTo>
                <a:lnTo>
                  <a:pt x="217" y="63"/>
                </a:lnTo>
                <a:lnTo>
                  <a:pt x="217" y="67"/>
                </a:lnTo>
                <a:lnTo>
                  <a:pt x="216" y="64"/>
                </a:lnTo>
                <a:lnTo>
                  <a:pt x="212" y="59"/>
                </a:lnTo>
                <a:lnTo>
                  <a:pt x="208" y="49"/>
                </a:lnTo>
                <a:lnTo>
                  <a:pt x="202" y="39"/>
                </a:lnTo>
                <a:lnTo>
                  <a:pt x="196" y="28"/>
                </a:lnTo>
                <a:lnTo>
                  <a:pt x="190" y="17"/>
                </a:lnTo>
                <a:lnTo>
                  <a:pt x="185" y="8"/>
                </a:lnTo>
                <a:lnTo>
                  <a:pt x="180" y="2"/>
                </a:lnTo>
                <a:lnTo>
                  <a:pt x="177" y="1"/>
                </a:lnTo>
                <a:lnTo>
                  <a:pt x="169" y="0"/>
                </a:lnTo>
                <a:lnTo>
                  <a:pt x="158" y="1"/>
                </a:lnTo>
                <a:lnTo>
                  <a:pt x="146" y="2"/>
                </a:lnTo>
                <a:lnTo>
                  <a:pt x="131" y="5"/>
                </a:lnTo>
                <a:lnTo>
                  <a:pt x="115" y="8"/>
                </a:lnTo>
                <a:lnTo>
                  <a:pt x="99" y="11"/>
                </a:lnTo>
                <a:lnTo>
                  <a:pt x="81" y="15"/>
                </a:lnTo>
                <a:lnTo>
                  <a:pt x="64" y="20"/>
                </a:lnTo>
                <a:lnTo>
                  <a:pt x="48" y="25"/>
                </a:lnTo>
                <a:lnTo>
                  <a:pt x="33" y="30"/>
                </a:lnTo>
                <a:lnTo>
                  <a:pt x="21" y="36"/>
                </a:lnTo>
                <a:lnTo>
                  <a:pt x="10" y="40"/>
                </a:lnTo>
                <a:lnTo>
                  <a:pt x="3" y="46"/>
                </a:lnTo>
                <a:lnTo>
                  <a:pt x="0" y="52"/>
                </a:lnTo>
                <a:lnTo>
                  <a:pt x="0" y="56"/>
                </a:lnTo>
                <a:close/>
              </a:path>
            </a:pathLst>
          </a:custGeom>
          <a:solidFill>
            <a:srgbClr val="F2CCB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6" name="Freeform 41"/>
          <p:cNvSpPr>
            <a:spLocks/>
          </p:cNvSpPr>
          <p:nvPr/>
        </p:nvSpPr>
        <p:spPr bwMode="auto">
          <a:xfrm>
            <a:off x="5065713" y="3885540"/>
            <a:ext cx="1246187" cy="1200150"/>
          </a:xfrm>
          <a:custGeom>
            <a:avLst/>
            <a:gdLst>
              <a:gd name="T0" fmla="*/ 289817068 w 785"/>
              <a:gd name="T1" fmla="*/ 257055954 h 756"/>
              <a:gd name="T2" fmla="*/ 204131767 w 785"/>
              <a:gd name="T3" fmla="*/ 367942793 h 756"/>
              <a:gd name="T4" fmla="*/ 128527133 w 785"/>
              <a:gd name="T5" fmla="*/ 511590958 h 756"/>
              <a:gd name="T6" fmla="*/ 78124019 w 785"/>
              <a:gd name="T7" fmla="*/ 652721250 h 756"/>
              <a:gd name="T8" fmla="*/ 42841844 w 785"/>
              <a:gd name="T9" fmla="*/ 957659463 h 756"/>
              <a:gd name="T10" fmla="*/ 7559673 w 785"/>
              <a:gd name="T11" fmla="*/ 1376005265 h 756"/>
              <a:gd name="T12" fmla="*/ 5040310 w 785"/>
              <a:gd name="T13" fmla="*/ 1461690550 h 756"/>
              <a:gd name="T14" fmla="*/ 30241866 w 785"/>
              <a:gd name="T15" fmla="*/ 1552416146 h 756"/>
              <a:gd name="T16" fmla="*/ 93244946 w 785"/>
              <a:gd name="T17" fmla="*/ 1685985574 h 756"/>
              <a:gd name="T18" fmla="*/ 214212434 w 785"/>
              <a:gd name="T19" fmla="*/ 1806953035 h 756"/>
              <a:gd name="T20" fmla="*/ 365421701 w 785"/>
              <a:gd name="T21" fmla="*/ 1869956127 h 756"/>
              <a:gd name="T22" fmla="*/ 496469832 w 785"/>
              <a:gd name="T23" fmla="*/ 1897678631 h 756"/>
              <a:gd name="T24" fmla="*/ 612396937 w 785"/>
              <a:gd name="T25" fmla="*/ 1905238303 h 756"/>
              <a:gd name="T26" fmla="*/ 718243424 w 785"/>
              <a:gd name="T27" fmla="*/ 1900197993 h 756"/>
              <a:gd name="T28" fmla="*/ 806449624 w 785"/>
              <a:gd name="T29" fmla="*/ 1885077060 h 756"/>
              <a:gd name="T30" fmla="*/ 877014147 w 785"/>
              <a:gd name="T31" fmla="*/ 1867436766 h 756"/>
              <a:gd name="T32" fmla="*/ 927417236 w 785"/>
              <a:gd name="T33" fmla="*/ 1849794884 h 756"/>
              <a:gd name="T34" fmla="*/ 952618781 w 785"/>
              <a:gd name="T35" fmla="*/ 1842235211 h 756"/>
              <a:gd name="T36" fmla="*/ 965218759 w 785"/>
              <a:gd name="T37" fmla="*/ 1837194900 h 756"/>
              <a:gd name="T38" fmla="*/ 1033263723 w 785"/>
              <a:gd name="T39" fmla="*/ 1811993346 h 756"/>
              <a:gd name="T40" fmla="*/ 1149190828 w 785"/>
              <a:gd name="T41" fmla="*/ 1771670859 h 756"/>
              <a:gd name="T42" fmla="*/ 1300400096 w 785"/>
              <a:gd name="T43" fmla="*/ 1721267750 h 756"/>
              <a:gd name="T44" fmla="*/ 1459169033 w 785"/>
              <a:gd name="T45" fmla="*/ 1663302985 h 756"/>
              <a:gd name="T46" fmla="*/ 1612899248 w 785"/>
              <a:gd name="T47" fmla="*/ 1602819254 h 756"/>
              <a:gd name="T48" fmla="*/ 1738907368 w 785"/>
              <a:gd name="T49" fmla="*/ 1544856473 h 756"/>
              <a:gd name="T50" fmla="*/ 1819552310 w 785"/>
              <a:gd name="T51" fmla="*/ 1496972726 h 756"/>
              <a:gd name="T52" fmla="*/ 1885076326 w 785"/>
              <a:gd name="T53" fmla="*/ 1358364971 h 756"/>
              <a:gd name="T54" fmla="*/ 1953119703 w 785"/>
              <a:gd name="T55" fmla="*/ 1015622244 h 756"/>
              <a:gd name="T56" fmla="*/ 1978321247 w 785"/>
              <a:gd name="T57" fmla="*/ 617437487 h 756"/>
              <a:gd name="T58" fmla="*/ 1945560033 w 785"/>
              <a:gd name="T59" fmla="*/ 294857491 h 756"/>
              <a:gd name="T60" fmla="*/ 1839713546 w 785"/>
              <a:gd name="T61" fmla="*/ 128527183 h 756"/>
              <a:gd name="T62" fmla="*/ 1728826750 w 785"/>
              <a:gd name="T63" fmla="*/ 45362810 h 756"/>
              <a:gd name="T64" fmla="*/ 1638100793 w 785"/>
              <a:gd name="T65" fmla="*/ 7559676 h 756"/>
              <a:gd name="T66" fmla="*/ 1585176755 w 785"/>
              <a:gd name="T67" fmla="*/ 0 h 756"/>
              <a:gd name="T68" fmla="*/ 1575096138 w 785"/>
              <a:gd name="T69" fmla="*/ 0 h 756"/>
              <a:gd name="T70" fmla="*/ 1537294614 w 785"/>
              <a:gd name="T71" fmla="*/ 0 h 756"/>
              <a:gd name="T72" fmla="*/ 1464209342 w 785"/>
              <a:gd name="T73" fmla="*/ 2520950 h 756"/>
              <a:gd name="T74" fmla="*/ 1368443472 w 785"/>
              <a:gd name="T75" fmla="*/ 5040312 h 756"/>
              <a:gd name="T76" fmla="*/ 1249997007 w 785"/>
              <a:gd name="T77" fmla="*/ 15120939 h 756"/>
              <a:gd name="T78" fmla="*/ 1121468336 w 785"/>
              <a:gd name="T79" fmla="*/ 25201561 h 756"/>
              <a:gd name="T80" fmla="*/ 985379995 w 785"/>
              <a:gd name="T81" fmla="*/ 42843449 h 756"/>
              <a:gd name="T82" fmla="*/ 849291654 w 785"/>
              <a:gd name="T83" fmla="*/ 68043428 h 756"/>
              <a:gd name="T84" fmla="*/ 698082189 w 785"/>
              <a:gd name="T85" fmla="*/ 108367527 h 756"/>
              <a:gd name="T86" fmla="*/ 559474487 w 785"/>
              <a:gd name="T87" fmla="*/ 148688427 h 756"/>
              <a:gd name="T88" fmla="*/ 451107052 w 785"/>
              <a:gd name="T89" fmla="*/ 181451241 h 756"/>
              <a:gd name="T90" fmla="*/ 370462010 w 785"/>
              <a:gd name="T91" fmla="*/ 214214105 h 75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85"/>
              <a:gd name="T139" fmla="*/ 0 h 756"/>
              <a:gd name="T140" fmla="*/ 785 w 785"/>
              <a:gd name="T141" fmla="*/ 756 h 75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85" h="756">
                <a:moveTo>
                  <a:pt x="132" y="90"/>
                </a:moveTo>
                <a:lnTo>
                  <a:pt x="115" y="102"/>
                </a:lnTo>
                <a:lnTo>
                  <a:pt x="98" y="120"/>
                </a:lnTo>
                <a:lnTo>
                  <a:pt x="81" y="146"/>
                </a:lnTo>
                <a:lnTo>
                  <a:pt x="65" y="173"/>
                </a:lnTo>
                <a:lnTo>
                  <a:pt x="51" y="203"/>
                </a:lnTo>
                <a:lnTo>
                  <a:pt x="39" y="233"/>
                </a:lnTo>
                <a:lnTo>
                  <a:pt x="31" y="259"/>
                </a:lnTo>
                <a:lnTo>
                  <a:pt x="27" y="281"/>
                </a:lnTo>
                <a:lnTo>
                  <a:pt x="17" y="380"/>
                </a:lnTo>
                <a:lnTo>
                  <a:pt x="8" y="475"/>
                </a:lnTo>
                <a:lnTo>
                  <a:pt x="3" y="546"/>
                </a:lnTo>
                <a:lnTo>
                  <a:pt x="0" y="575"/>
                </a:lnTo>
                <a:lnTo>
                  <a:pt x="2" y="580"/>
                </a:lnTo>
                <a:lnTo>
                  <a:pt x="5" y="594"/>
                </a:lnTo>
                <a:lnTo>
                  <a:pt x="12" y="616"/>
                </a:lnTo>
                <a:lnTo>
                  <a:pt x="22" y="641"/>
                </a:lnTo>
                <a:lnTo>
                  <a:pt x="37" y="669"/>
                </a:lnTo>
                <a:lnTo>
                  <a:pt x="58" y="695"/>
                </a:lnTo>
                <a:lnTo>
                  <a:pt x="85" y="717"/>
                </a:lnTo>
                <a:lnTo>
                  <a:pt x="119" y="734"/>
                </a:lnTo>
                <a:lnTo>
                  <a:pt x="145" y="742"/>
                </a:lnTo>
                <a:lnTo>
                  <a:pt x="171" y="749"/>
                </a:lnTo>
                <a:lnTo>
                  <a:pt x="197" y="753"/>
                </a:lnTo>
                <a:lnTo>
                  <a:pt x="221" y="755"/>
                </a:lnTo>
                <a:lnTo>
                  <a:pt x="243" y="756"/>
                </a:lnTo>
                <a:lnTo>
                  <a:pt x="264" y="756"/>
                </a:lnTo>
                <a:lnTo>
                  <a:pt x="285" y="754"/>
                </a:lnTo>
                <a:lnTo>
                  <a:pt x="303" y="751"/>
                </a:lnTo>
                <a:lnTo>
                  <a:pt x="320" y="748"/>
                </a:lnTo>
                <a:lnTo>
                  <a:pt x="334" y="745"/>
                </a:lnTo>
                <a:lnTo>
                  <a:pt x="348" y="741"/>
                </a:lnTo>
                <a:lnTo>
                  <a:pt x="359" y="738"/>
                </a:lnTo>
                <a:lnTo>
                  <a:pt x="368" y="734"/>
                </a:lnTo>
                <a:lnTo>
                  <a:pt x="373" y="732"/>
                </a:lnTo>
                <a:lnTo>
                  <a:pt x="378" y="731"/>
                </a:lnTo>
                <a:lnTo>
                  <a:pt x="379" y="730"/>
                </a:lnTo>
                <a:lnTo>
                  <a:pt x="383" y="729"/>
                </a:lnTo>
                <a:lnTo>
                  <a:pt x="393" y="725"/>
                </a:lnTo>
                <a:lnTo>
                  <a:pt x="410" y="719"/>
                </a:lnTo>
                <a:lnTo>
                  <a:pt x="431" y="712"/>
                </a:lnTo>
                <a:lnTo>
                  <a:pt x="456" y="703"/>
                </a:lnTo>
                <a:lnTo>
                  <a:pt x="485" y="694"/>
                </a:lnTo>
                <a:lnTo>
                  <a:pt x="516" y="683"/>
                </a:lnTo>
                <a:lnTo>
                  <a:pt x="547" y="671"/>
                </a:lnTo>
                <a:lnTo>
                  <a:pt x="579" y="660"/>
                </a:lnTo>
                <a:lnTo>
                  <a:pt x="610" y="647"/>
                </a:lnTo>
                <a:lnTo>
                  <a:pt x="640" y="636"/>
                </a:lnTo>
                <a:lnTo>
                  <a:pt x="666" y="624"/>
                </a:lnTo>
                <a:lnTo>
                  <a:pt x="690" y="613"/>
                </a:lnTo>
                <a:lnTo>
                  <a:pt x="709" y="602"/>
                </a:lnTo>
                <a:lnTo>
                  <a:pt x="722" y="594"/>
                </a:lnTo>
                <a:lnTo>
                  <a:pt x="729" y="586"/>
                </a:lnTo>
                <a:lnTo>
                  <a:pt x="748" y="539"/>
                </a:lnTo>
                <a:lnTo>
                  <a:pt x="763" y="476"/>
                </a:lnTo>
                <a:lnTo>
                  <a:pt x="775" y="403"/>
                </a:lnTo>
                <a:lnTo>
                  <a:pt x="783" y="323"/>
                </a:lnTo>
                <a:lnTo>
                  <a:pt x="785" y="245"/>
                </a:lnTo>
                <a:lnTo>
                  <a:pt x="782" y="174"/>
                </a:lnTo>
                <a:lnTo>
                  <a:pt x="772" y="117"/>
                </a:lnTo>
                <a:lnTo>
                  <a:pt x="754" y="78"/>
                </a:lnTo>
                <a:lnTo>
                  <a:pt x="730" y="51"/>
                </a:lnTo>
                <a:lnTo>
                  <a:pt x="707" y="32"/>
                </a:lnTo>
                <a:lnTo>
                  <a:pt x="686" y="18"/>
                </a:lnTo>
                <a:lnTo>
                  <a:pt x="667" y="9"/>
                </a:lnTo>
                <a:lnTo>
                  <a:pt x="650" y="3"/>
                </a:lnTo>
                <a:lnTo>
                  <a:pt x="637" y="1"/>
                </a:lnTo>
                <a:lnTo>
                  <a:pt x="629" y="0"/>
                </a:lnTo>
                <a:lnTo>
                  <a:pt x="627" y="0"/>
                </a:lnTo>
                <a:lnTo>
                  <a:pt x="625" y="0"/>
                </a:lnTo>
                <a:lnTo>
                  <a:pt x="619" y="0"/>
                </a:lnTo>
                <a:lnTo>
                  <a:pt x="610" y="0"/>
                </a:lnTo>
                <a:lnTo>
                  <a:pt x="597" y="0"/>
                </a:lnTo>
                <a:lnTo>
                  <a:pt x="581" y="1"/>
                </a:lnTo>
                <a:lnTo>
                  <a:pt x="563" y="1"/>
                </a:lnTo>
                <a:lnTo>
                  <a:pt x="543" y="2"/>
                </a:lnTo>
                <a:lnTo>
                  <a:pt x="520" y="3"/>
                </a:lnTo>
                <a:lnTo>
                  <a:pt x="496" y="6"/>
                </a:lnTo>
                <a:lnTo>
                  <a:pt x="471" y="7"/>
                </a:lnTo>
                <a:lnTo>
                  <a:pt x="445" y="10"/>
                </a:lnTo>
                <a:lnTo>
                  <a:pt x="418" y="14"/>
                </a:lnTo>
                <a:lnTo>
                  <a:pt x="391" y="17"/>
                </a:lnTo>
                <a:lnTo>
                  <a:pt x="363" y="23"/>
                </a:lnTo>
                <a:lnTo>
                  <a:pt x="337" y="27"/>
                </a:lnTo>
                <a:lnTo>
                  <a:pt x="310" y="34"/>
                </a:lnTo>
                <a:lnTo>
                  <a:pt x="277" y="43"/>
                </a:lnTo>
                <a:lnTo>
                  <a:pt x="247" y="51"/>
                </a:lnTo>
                <a:lnTo>
                  <a:pt x="222" y="59"/>
                </a:lnTo>
                <a:lnTo>
                  <a:pt x="199" y="66"/>
                </a:lnTo>
                <a:lnTo>
                  <a:pt x="179" y="72"/>
                </a:lnTo>
                <a:lnTo>
                  <a:pt x="162" y="79"/>
                </a:lnTo>
                <a:lnTo>
                  <a:pt x="147" y="85"/>
                </a:lnTo>
                <a:lnTo>
                  <a:pt x="132" y="9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7" name="Freeform 42"/>
          <p:cNvSpPr>
            <a:spLocks/>
          </p:cNvSpPr>
          <p:nvPr/>
        </p:nvSpPr>
        <p:spPr bwMode="auto">
          <a:xfrm>
            <a:off x="5589588" y="4187165"/>
            <a:ext cx="531812" cy="1158875"/>
          </a:xfrm>
          <a:custGeom>
            <a:avLst/>
            <a:gdLst>
              <a:gd name="T0" fmla="*/ 249494449 w 335"/>
              <a:gd name="T1" fmla="*/ 123486871 h 730"/>
              <a:gd name="T2" fmla="*/ 0 w 335"/>
              <a:gd name="T3" fmla="*/ 1839714241 h 730"/>
              <a:gd name="T4" fmla="*/ 574595074 w 335"/>
              <a:gd name="T5" fmla="*/ 1839714241 h 730"/>
              <a:gd name="T6" fmla="*/ 844250845 w 335"/>
              <a:gd name="T7" fmla="*/ 75604687 h 730"/>
              <a:gd name="T8" fmla="*/ 844250845 w 335"/>
              <a:gd name="T9" fmla="*/ 73083738 h 730"/>
              <a:gd name="T10" fmla="*/ 844250845 w 335"/>
              <a:gd name="T11" fmla="*/ 65524065 h 730"/>
              <a:gd name="T12" fmla="*/ 841731486 w 335"/>
              <a:gd name="T13" fmla="*/ 55443444 h 730"/>
              <a:gd name="T14" fmla="*/ 829129729 w 335"/>
              <a:gd name="T15" fmla="*/ 40322499 h 730"/>
              <a:gd name="T16" fmla="*/ 806449146 w 335"/>
              <a:gd name="T17" fmla="*/ 30241877 h 730"/>
              <a:gd name="T18" fmla="*/ 773686364 w 335"/>
              <a:gd name="T19" fmla="*/ 15120939 h 730"/>
              <a:gd name="T20" fmla="*/ 723283305 w 335"/>
              <a:gd name="T21" fmla="*/ 7559676 h 730"/>
              <a:gd name="T22" fmla="*/ 652719022 w 335"/>
              <a:gd name="T23" fmla="*/ 0 h 730"/>
              <a:gd name="T24" fmla="*/ 572074127 w 335"/>
              <a:gd name="T25" fmla="*/ 2520950 h 730"/>
              <a:gd name="T26" fmla="*/ 496469538 w 335"/>
              <a:gd name="T27" fmla="*/ 15120939 h 730"/>
              <a:gd name="T28" fmla="*/ 430945561 w 335"/>
              <a:gd name="T29" fmla="*/ 35282188 h 730"/>
              <a:gd name="T30" fmla="*/ 370461791 w 335"/>
              <a:gd name="T31" fmla="*/ 55443444 h 730"/>
              <a:gd name="T32" fmla="*/ 320058732 w 335"/>
              <a:gd name="T33" fmla="*/ 80644998 h 730"/>
              <a:gd name="T34" fmla="*/ 279736284 w 335"/>
              <a:gd name="T35" fmla="*/ 100806241 h 730"/>
              <a:gd name="T36" fmla="*/ 257055701 w 335"/>
              <a:gd name="T37" fmla="*/ 115927198 h 730"/>
              <a:gd name="T38" fmla="*/ 249494449 w 335"/>
              <a:gd name="T39" fmla="*/ 123486871 h 73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35"/>
              <a:gd name="T61" fmla="*/ 0 h 730"/>
              <a:gd name="T62" fmla="*/ 335 w 335"/>
              <a:gd name="T63" fmla="*/ 730 h 73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35" h="730">
                <a:moveTo>
                  <a:pt x="99" y="49"/>
                </a:moveTo>
                <a:lnTo>
                  <a:pt x="0" y="730"/>
                </a:lnTo>
                <a:lnTo>
                  <a:pt x="228" y="730"/>
                </a:lnTo>
                <a:lnTo>
                  <a:pt x="335" y="30"/>
                </a:lnTo>
                <a:lnTo>
                  <a:pt x="335" y="29"/>
                </a:lnTo>
                <a:lnTo>
                  <a:pt x="335" y="26"/>
                </a:lnTo>
                <a:lnTo>
                  <a:pt x="334" y="22"/>
                </a:lnTo>
                <a:lnTo>
                  <a:pt x="329" y="16"/>
                </a:lnTo>
                <a:lnTo>
                  <a:pt x="320" y="12"/>
                </a:lnTo>
                <a:lnTo>
                  <a:pt x="307" y="6"/>
                </a:lnTo>
                <a:lnTo>
                  <a:pt x="287" y="3"/>
                </a:lnTo>
                <a:lnTo>
                  <a:pt x="259" y="0"/>
                </a:lnTo>
                <a:lnTo>
                  <a:pt x="227" y="1"/>
                </a:lnTo>
                <a:lnTo>
                  <a:pt x="197" y="6"/>
                </a:lnTo>
                <a:lnTo>
                  <a:pt x="171" y="14"/>
                </a:lnTo>
                <a:lnTo>
                  <a:pt x="147" y="22"/>
                </a:lnTo>
                <a:lnTo>
                  <a:pt x="127" y="32"/>
                </a:lnTo>
                <a:lnTo>
                  <a:pt x="111" y="40"/>
                </a:lnTo>
                <a:lnTo>
                  <a:pt x="102" y="46"/>
                </a:lnTo>
                <a:lnTo>
                  <a:pt x="99" y="49"/>
                </a:lnTo>
                <a:close/>
              </a:path>
            </a:pathLst>
          </a:custGeom>
          <a:solidFill>
            <a:srgbClr val="A5A5A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8" name="Freeform 43"/>
          <p:cNvSpPr>
            <a:spLocks/>
          </p:cNvSpPr>
          <p:nvPr/>
        </p:nvSpPr>
        <p:spPr bwMode="auto">
          <a:xfrm>
            <a:off x="3001963" y="2966378"/>
            <a:ext cx="3128962" cy="1579562"/>
          </a:xfrm>
          <a:custGeom>
            <a:avLst/>
            <a:gdLst>
              <a:gd name="T0" fmla="*/ 2147483647 w 1971"/>
              <a:gd name="T1" fmla="*/ 2147483647 h 995"/>
              <a:gd name="T2" fmla="*/ 2147483647 w 1971"/>
              <a:gd name="T3" fmla="*/ 2147483647 h 995"/>
              <a:gd name="T4" fmla="*/ 2104329611 w 1971"/>
              <a:gd name="T5" fmla="*/ 2066527758 h 995"/>
              <a:gd name="T6" fmla="*/ 2147483647 w 1971"/>
              <a:gd name="T7" fmla="*/ 1945560326 h 995"/>
              <a:gd name="T8" fmla="*/ 1990923420 w 1971"/>
              <a:gd name="T9" fmla="*/ 1900197539 h 995"/>
              <a:gd name="T10" fmla="*/ 2127011802 w 1971"/>
              <a:gd name="T11" fmla="*/ 2147483647 h 995"/>
              <a:gd name="T12" fmla="*/ 2147483647 w 1971"/>
              <a:gd name="T13" fmla="*/ 2147483647 h 995"/>
              <a:gd name="T14" fmla="*/ 2147483647 w 1971"/>
              <a:gd name="T15" fmla="*/ 2147483647 h 995"/>
              <a:gd name="T16" fmla="*/ 2147483647 w 1971"/>
              <a:gd name="T17" fmla="*/ 1219755336 h 995"/>
              <a:gd name="T18" fmla="*/ 2147483647 w 1971"/>
              <a:gd name="T19" fmla="*/ 793848177 h 995"/>
              <a:gd name="T20" fmla="*/ 2147483647 w 1971"/>
              <a:gd name="T21" fmla="*/ 539313333 h 995"/>
              <a:gd name="T22" fmla="*/ 2147483647 w 1971"/>
              <a:gd name="T23" fmla="*/ 738404771 h 995"/>
              <a:gd name="T24" fmla="*/ 2147483647 w 1971"/>
              <a:gd name="T25" fmla="*/ 753525700 h 995"/>
              <a:gd name="T26" fmla="*/ 2147483647 w 1971"/>
              <a:gd name="T27" fmla="*/ 599797049 h 995"/>
              <a:gd name="T28" fmla="*/ 2147483647 w 1971"/>
              <a:gd name="T29" fmla="*/ 1146670053 h 995"/>
              <a:gd name="T30" fmla="*/ 2147483647 w 1971"/>
              <a:gd name="T31" fmla="*/ 1078626666 h 995"/>
              <a:gd name="T32" fmla="*/ 2147483647 w 1971"/>
              <a:gd name="T33" fmla="*/ 665321075 h 995"/>
              <a:gd name="T34" fmla="*/ 2147483647 w 1971"/>
              <a:gd name="T35" fmla="*/ 428426520 h 995"/>
              <a:gd name="T36" fmla="*/ 2147483647 w 1971"/>
              <a:gd name="T37" fmla="*/ 463708688 h 995"/>
              <a:gd name="T38" fmla="*/ 2147483647 w 1971"/>
              <a:gd name="T39" fmla="*/ 627517958 h 995"/>
              <a:gd name="T40" fmla="*/ 2147483647 w 1971"/>
              <a:gd name="T41" fmla="*/ 640119526 h 995"/>
              <a:gd name="T42" fmla="*/ 2147483647 w 1971"/>
              <a:gd name="T43" fmla="*/ 544353643 h 995"/>
              <a:gd name="T44" fmla="*/ 2147483647 w 1971"/>
              <a:gd name="T45" fmla="*/ 289817111 h 995"/>
              <a:gd name="T46" fmla="*/ 2147483647 w 1971"/>
              <a:gd name="T47" fmla="*/ 126007791 h 995"/>
              <a:gd name="T48" fmla="*/ 2147483647 w 1971"/>
              <a:gd name="T49" fmla="*/ 463708688 h 995"/>
              <a:gd name="T50" fmla="*/ 2147483647 w 1971"/>
              <a:gd name="T51" fmla="*/ 675401694 h 995"/>
              <a:gd name="T52" fmla="*/ 2147483647 w 1971"/>
              <a:gd name="T53" fmla="*/ 1030742930 h 995"/>
              <a:gd name="T54" fmla="*/ 2147483647 w 1971"/>
              <a:gd name="T55" fmla="*/ 1229835956 h 995"/>
              <a:gd name="T56" fmla="*/ 2147483647 w 1971"/>
              <a:gd name="T57" fmla="*/ 1181952220 h 995"/>
              <a:gd name="T58" fmla="*/ 1043344659 w 1971"/>
              <a:gd name="T59" fmla="*/ 1378524297 h 995"/>
              <a:gd name="T60" fmla="*/ 549394037 w 1971"/>
              <a:gd name="T61" fmla="*/ 1401206485 h 995"/>
              <a:gd name="T62" fmla="*/ 231854380 w 1971"/>
              <a:gd name="T63" fmla="*/ 1290319672 h 995"/>
              <a:gd name="T64" fmla="*/ 25201558 w 1971"/>
              <a:gd name="T65" fmla="*/ 1275198743 h 995"/>
              <a:gd name="T66" fmla="*/ 375504021 w 1971"/>
              <a:gd name="T67" fmla="*/ 1408766155 h 995"/>
              <a:gd name="T68" fmla="*/ 534273106 w 1971"/>
              <a:gd name="T69" fmla="*/ 1476811130 h 995"/>
              <a:gd name="T70" fmla="*/ 1249997387 w 1971"/>
              <a:gd name="T71" fmla="*/ 1867434732 h 995"/>
              <a:gd name="T72" fmla="*/ 970259364 w 1971"/>
              <a:gd name="T73" fmla="*/ 1464209562 h 995"/>
              <a:gd name="T74" fmla="*/ 2147483647 w 1971"/>
              <a:gd name="T75" fmla="*/ 1239916575 h 995"/>
              <a:gd name="T76" fmla="*/ 2147483647 w 1971"/>
              <a:gd name="T77" fmla="*/ 1265118123 h 995"/>
              <a:gd name="T78" fmla="*/ 2147483647 w 1971"/>
              <a:gd name="T79" fmla="*/ 1633060729 h 995"/>
              <a:gd name="T80" fmla="*/ 2147483647 w 1971"/>
              <a:gd name="T81" fmla="*/ 1464209562 h 995"/>
              <a:gd name="T82" fmla="*/ 2147483647 w 1971"/>
              <a:gd name="T83" fmla="*/ 1507052988 h 995"/>
              <a:gd name="T84" fmla="*/ 2147483647 w 1971"/>
              <a:gd name="T85" fmla="*/ 1297879343 h 995"/>
              <a:gd name="T86" fmla="*/ 2147483647 w 1971"/>
              <a:gd name="T87" fmla="*/ 1348282439 h 995"/>
              <a:gd name="T88" fmla="*/ 2147483647 w 1971"/>
              <a:gd name="T89" fmla="*/ 1381045246 h 995"/>
              <a:gd name="T90" fmla="*/ 2147483647 w 1971"/>
              <a:gd name="T91" fmla="*/ 1262597175 h 995"/>
              <a:gd name="T92" fmla="*/ 2147483647 w 1971"/>
              <a:gd name="T93" fmla="*/ 1292839033 h 995"/>
              <a:gd name="T94" fmla="*/ 2147483647 w 1971"/>
              <a:gd name="T95" fmla="*/ 1363403368 h 995"/>
              <a:gd name="T96" fmla="*/ 2147483647 w 1971"/>
              <a:gd name="T97" fmla="*/ 1406246794 h 995"/>
              <a:gd name="T98" fmla="*/ 2147483647 w 1971"/>
              <a:gd name="T99" fmla="*/ 1509572349 h 995"/>
              <a:gd name="T100" fmla="*/ 2147483647 w 1971"/>
              <a:gd name="T101" fmla="*/ 1663302587 h 995"/>
              <a:gd name="T102" fmla="*/ 2147173044 w 1971"/>
              <a:gd name="T103" fmla="*/ 1439008013 h 995"/>
              <a:gd name="T104" fmla="*/ 2003523402 w 1971"/>
              <a:gd name="T105" fmla="*/ 1537294846 h 995"/>
              <a:gd name="T106" fmla="*/ 1955641247 w 1971"/>
              <a:gd name="T107" fmla="*/ 1557456084 h 995"/>
              <a:gd name="T108" fmla="*/ 2069047438 w 1971"/>
              <a:gd name="T109" fmla="*/ 1592738252 h 995"/>
              <a:gd name="T110" fmla="*/ 2058966817 w 1971"/>
              <a:gd name="T111" fmla="*/ 1731346371 h 995"/>
              <a:gd name="T112" fmla="*/ 2124490853 w 1971"/>
              <a:gd name="T113" fmla="*/ 1811991326 h 995"/>
              <a:gd name="T114" fmla="*/ 2147483647 w 1971"/>
              <a:gd name="T115" fmla="*/ 1691023894 h 995"/>
              <a:gd name="T116" fmla="*/ 2147483647 w 1971"/>
              <a:gd name="T117" fmla="*/ 1930439397 h 995"/>
              <a:gd name="T118" fmla="*/ 2147483647 w 1971"/>
              <a:gd name="T119" fmla="*/ 1985882803 h 99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71"/>
              <a:gd name="T181" fmla="*/ 0 h 995"/>
              <a:gd name="T182" fmla="*/ 1971 w 1971"/>
              <a:gd name="T183" fmla="*/ 995 h 99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71" h="995">
                <a:moveTo>
                  <a:pt x="946" y="850"/>
                </a:moveTo>
                <a:lnTo>
                  <a:pt x="1024" y="823"/>
                </a:lnTo>
                <a:lnTo>
                  <a:pt x="1023" y="839"/>
                </a:lnTo>
                <a:lnTo>
                  <a:pt x="1020" y="857"/>
                </a:lnTo>
                <a:lnTo>
                  <a:pt x="1018" y="874"/>
                </a:lnTo>
                <a:lnTo>
                  <a:pt x="1014" y="891"/>
                </a:lnTo>
                <a:lnTo>
                  <a:pt x="1007" y="908"/>
                </a:lnTo>
                <a:lnTo>
                  <a:pt x="997" y="923"/>
                </a:lnTo>
                <a:lnTo>
                  <a:pt x="986" y="937"/>
                </a:lnTo>
                <a:lnTo>
                  <a:pt x="971" y="948"/>
                </a:lnTo>
                <a:lnTo>
                  <a:pt x="956" y="951"/>
                </a:lnTo>
                <a:lnTo>
                  <a:pt x="941" y="948"/>
                </a:lnTo>
                <a:lnTo>
                  <a:pt x="926" y="943"/>
                </a:lnTo>
                <a:lnTo>
                  <a:pt x="911" y="933"/>
                </a:lnTo>
                <a:lnTo>
                  <a:pt x="898" y="922"/>
                </a:lnTo>
                <a:lnTo>
                  <a:pt x="885" y="909"/>
                </a:lnTo>
                <a:lnTo>
                  <a:pt x="874" y="893"/>
                </a:lnTo>
                <a:lnTo>
                  <a:pt x="864" y="877"/>
                </a:lnTo>
                <a:lnTo>
                  <a:pt x="946" y="850"/>
                </a:lnTo>
                <a:lnTo>
                  <a:pt x="939" y="819"/>
                </a:lnTo>
                <a:lnTo>
                  <a:pt x="854" y="848"/>
                </a:lnTo>
                <a:lnTo>
                  <a:pt x="846" y="842"/>
                </a:lnTo>
                <a:lnTo>
                  <a:pt x="839" y="831"/>
                </a:lnTo>
                <a:lnTo>
                  <a:pt x="835" y="820"/>
                </a:lnTo>
                <a:lnTo>
                  <a:pt x="828" y="808"/>
                </a:lnTo>
                <a:lnTo>
                  <a:pt x="840" y="803"/>
                </a:lnTo>
                <a:lnTo>
                  <a:pt x="855" y="798"/>
                </a:lnTo>
                <a:lnTo>
                  <a:pt x="870" y="792"/>
                </a:lnTo>
                <a:lnTo>
                  <a:pt x="886" y="787"/>
                </a:lnTo>
                <a:lnTo>
                  <a:pt x="902" y="781"/>
                </a:lnTo>
                <a:lnTo>
                  <a:pt x="918" y="776"/>
                </a:lnTo>
                <a:lnTo>
                  <a:pt x="932" y="772"/>
                </a:lnTo>
                <a:lnTo>
                  <a:pt x="946" y="767"/>
                </a:lnTo>
                <a:lnTo>
                  <a:pt x="938" y="737"/>
                </a:lnTo>
                <a:lnTo>
                  <a:pt x="833" y="772"/>
                </a:lnTo>
                <a:lnTo>
                  <a:pt x="832" y="769"/>
                </a:lnTo>
                <a:lnTo>
                  <a:pt x="832" y="766"/>
                </a:lnTo>
                <a:lnTo>
                  <a:pt x="832" y="762"/>
                </a:lnTo>
                <a:lnTo>
                  <a:pt x="832" y="758"/>
                </a:lnTo>
                <a:lnTo>
                  <a:pt x="790" y="754"/>
                </a:lnTo>
                <a:lnTo>
                  <a:pt x="790" y="776"/>
                </a:lnTo>
                <a:lnTo>
                  <a:pt x="792" y="797"/>
                </a:lnTo>
                <a:lnTo>
                  <a:pt x="797" y="819"/>
                </a:lnTo>
                <a:lnTo>
                  <a:pt x="804" y="838"/>
                </a:lnTo>
                <a:lnTo>
                  <a:pt x="812" y="859"/>
                </a:lnTo>
                <a:lnTo>
                  <a:pt x="821" y="878"/>
                </a:lnTo>
                <a:lnTo>
                  <a:pt x="832" y="897"/>
                </a:lnTo>
                <a:lnTo>
                  <a:pt x="844" y="915"/>
                </a:lnTo>
                <a:lnTo>
                  <a:pt x="857" y="932"/>
                </a:lnTo>
                <a:lnTo>
                  <a:pt x="872" y="949"/>
                </a:lnTo>
                <a:lnTo>
                  <a:pt x="888" y="964"/>
                </a:lnTo>
                <a:lnTo>
                  <a:pt x="906" y="976"/>
                </a:lnTo>
                <a:lnTo>
                  <a:pt x="924" y="986"/>
                </a:lnTo>
                <a:lnTo>
                  <a:pt x="944" y="992"/>
                </a:lnTo>
                <a:lnTo>
                  <a:pt x="964" y="995"/>
                </a:lnTo>
                <a:lnTo>
                  <a:pt x="986" y="993"/>
                </a:lnTo>
                <a:lnTo>
                  <a:pt x="1002" y="988"/>
                </a:lnTo>
                <a:lnTo>
                  <a:pt x="1016" y="982"/>
                </a:lnTo>
                <a:lnTo>
                  <a:pt x="1027" y="972"/>
                </a:lnTo>
                <a:lnTo>
                  <a:pt x="1038" y="961"/>
                </a:lnTo>
                <a:lnTo>
                  <a:pt x="1045" y="948"/>
                </a:lnTo>
                <a:lnTo>
                  <a:pt x="1051" y="935"/>
                </a:lnTo>
                <a:lnTo>
                  <a:pt x="1057" y="920"/>
                </a:lnTo>
                <a:lnTo>
                  <a:pt x="1061" y="905"/>
                </a:lnTo>
                <a:lnTo>
                  <a:pt x="1095" y="627"/>
                </a:lnTo>
                <a:lnTo>
                  <a:pt x="1097" y="606"/>
                </a:lnTo>
                <a:lnTo>
                  <a:pt x="1101" y="585"/>
                </a:lnTo>
                <a:lnTo>
                  <a:pt x="1104" y="564"/>
                </a:lnTo>
                <a:lnTo>
                  <a:pt x="1109" y="543"/>
                </a:lnTo>
                <a:lnTo>
                  <a:pt x="1113" y="523"/>
                </a:lnTo>
                <a:lnTo>
                  <a:pt x="1118" y="503"/>
                </a:lnTo>
                <a:lnTo>
                  <a:pt x="1125" y="484"/>
                </a:lnTo>
                <a:lnTo>
                  <a:pt x="1132" y="464"/>
                </a:lnTo>
                <a:lnTo>
                  <a:pt x="1140" y="441"/>
                </a:lnTo>
                <a:lnTo>
                  <a:pt x="1150" y="418"/>
                </a:lnTo>
                <a:lnTo>
                  <a:pt x="1162" y="396"/>
                </a:lnTo>
                <a:lnTo>
                  <a:pt x="1175" y="375"/>
                </a:lnTo>
                <a:lnTo>
                  <a:pt x="1190" y="354"/>
                </a:lnTo>
                <a:lnTo>
                  <a:pt x="1205" y="333"/>
                </a:lnTo>
                <a:lnTo>
                  <a:pt x="1222" y="315"/>
                </a:lnTo>
                <a:lnTo>
                  <a:pt x="1241" y="296"/>
                </a:lnTo>
                <a:lnTo>
                  <a:pt x="1260" y="280"/>
                </a:lnTo>
                <a:lnTo>
                  <a:pt x="1280" y="264"/>
                </a:lnTo>
                <a:lnTo>
                  <a:pt x="1302" y="251"/>
                </a:lnTo>
                <a:lnTo>
                  <a:pt x="1323" y="239"/>
                </a:lnTo>
                <a:lnTo>
                  <a:pt x="1346" y="229"/>
                </a:lnTo>
                <a:lnTo>
                  <a:pt x="1369" y="220"/>
                </a:lnTo>
                <a:lnTo>
                  <a:pt x="1393" y="214"/>
                </a:lnTo>
                <a:lnTo>
                  <a:pt x="1419" y="209"/>
                </a:lnTo>
                <a:lnTo>
                  <a:pt x="1432" y="225"/>
                </a:lnTo>
                <a:lnTo>
                  <a:pt x="1445" y="239"/>
                </a:lnTo>
                <a:lnTo>
                  <a:pt x="1458" y="253"/>
                </a:lnTo>
                <a:lnTo>
                  <a:pt x="1471" y="264"/>
                </a:lnTo>
                <a:lnTo>
                  <a:pt x="1488" y="275"/>
                </a:lnTo>
                <a:lnTo>
                  <a:pt x="1506" y="284"/>
                </a:lnTo>
                <a:lnTo>
                  <a:pt x="1529" y="293"/>
                </a:lnTo>
                <a:lnTo>
                  <a:pt x="1556" y="301"/>
                </a:lnTo>
                <a:lnTo>
                  <a:pt x="1572" y="305"/>
                </a:lnTo>
                <a:lnTo>
                  <a:pt x="1587" y="306"/>
                </a:lnTo>
                <a:lnTo>
                  <a:pt x="1603" y="307"/>
                </a:lnTo>
                <a:lnTo>
                  <a:pt x="1618" y="307"/>
                </a:lnTo>
                <a:lnTo>
                  <a:pt x="1633" y="305"/>
                </a:lnTo>
                <a:lnTo>
                  <a:pt x="1647" y="302"/>
                </a:lnTo>
                <a:lnTo>
                  <a:pt x="1662" y="299"/>
                </a:lnTo>
                <a:lnTo>
                  <a:pt x="1676" y="293"/>
                </a:lnTo>
                <a:lnTo>
                  <a:pt x="1690" y="288"/>
                </a:lnTo>
                <a:lnTo>
                  <a:pt x="1702" y="282"/>
                </a:lnTo>
                <a:lnTo>
                  <a:pt x="1716" y="275"/>
                </a:lnTo>
                <a:lnTo>
                  <a:pt x="1729" y="267"/>
                </a:lnTo>
                <a:lnTo>
                  <a:pt x="1740" y="257"/>
                </a:lnTo>
                <a:lnTo>
                  <a:pt x="1753" y="248"/>
                </a:lnTo>
                <a:lnTo>
                  <a:pt x="1764" y="238"/>
                </a:lnTo>
                <a:lnTo>
                  <a:pt x="1776" y="228"/>
                </a:lnTo>
                <a:lnTo>
                  <a:pt x="1812" y="248"/>
                </a:lnTo>
                <a:lnTo>
                  <a:pt x="1844" y="274"/>
                </a:lnTo>
                <a:lnTo>
                  <a:pt x="1872" y="303"/>
                </a:lnTo>
                <a:lnTo>
                  <a:pt x="1896" y="338"/>
                </a:lnTo>
                <a:lnTo>
                  <a:pt x="1914" y="375"/>
                </a:lnTo>
                <a:lnTo>
                  <a:pt x="1929" y="415"/>
                </a:lnTo>
                <a:lnTo>
                  <a:pt x="1937" y="455"/>
                </a:lnTo>
                <a:lnTo>
                  <a:pt x="1941" y="497"/>
                </a:lnTo>
                <a:lnTo>
                  <a:pt x="1943" y="526"/>
                </a:lnTo>
                <a:lnTo>
                  <a:pt x="1947" y="558"/>
                </a:lnTo>
                <a:lnTo>
                  <a:pt x="1950" y="582"/>
                </a:lnTo>
                <a:lnTo>
                  <a:pt x="1953" y="589"/>
                </a:lnTo>
                <a:lnTo>
                  <a:pt x="1966" y="537"/>
                </a:lnTo>
                <a:lnTo>
                  <a:pt x="1971" y="484"/>
                </a:lnTo>
                <a:lnTo>
                  <a:pt x="1970" y="428"/>
                </a:lnTo>
                <a:lnTo>
                  <a:pt x="1960" y="377"/>
                </a:lnTo>
                <a:lnTo>
                  <a:pt x="1956" y="360"/>
                </a:lnTo>
                <a:lnTo>
                  <a:pt x="1950" y="342"/>
                </a:lnTo>
                <a:lnTo>
                  <a:pt x="1943" y="325"/>
                </a:lnTo>
                <a:lnTo>
                  <a:pt x="1934" y="309"/>
                </a:lnTo>
                <a:lnTo>
                  <a:pt x="1925" y="294"/>
                </a:lnTo>
                <a:lnTo>
                  <a:pt x="1914" y="279"/>
                </a:lnTo>
                <a:lnTo>
                  <a:pt x="1903" y="264"/>
                </a:lnTo>
                <a:lnTo>
                  <a:pt x="1890" y="251"/>
                </a:lnTo>
                <a:lnTo>
                  <a:pt x="1878" y="238"/>
                </a:lnTo>
                <a:lnTo>
                  <a:pt x="1864" y="225"/>
                </a:lnTo>
                <a:lnTo>
                  <a:pt x="1850" y="213"/>
                </a:lnTo>
                <a:lnTo>
                  <a:pt x="1835" y="201"/>
                </a:lnTo>
                <a:lnTo>
                  <a:pt x="1820" y="190"/>
                </a:lnTo>
                <a:lnTo>
                  <a:pt x="1804" y="179"/>
                </a:lnTo>
                <a:lnTo>
                  <a:pt x="1789" y="170"/>
                </a:lnTo>
                <a:lnTo>
                  <a:pt x="1773" y="161"/>
                </a:lnTo>
                <a:lnTo>
                  <a:pt x="1770" y="162"/>
                </a:lnTo>
                <a:lnTo>
                  <a:pt x="1768" y="163"/>
                </a:lnTo>
                <a:lnTo>
                  <a:pt x="1765" y="165"/>
                </a:lnTo>
                <a:lnTo>
                  <a:pt x="1763" y="167"/>
                </a:lnTo>
                <a:lnTo>
                  <a:pt x="1760" y="170"/>
                </a:lnTo>
                <a:lnTo>
                  <a:pt x="1755" y="176"/>
                </a:lnTo>
                <a:lnTo>
                  <a:pt x="1747" y="184"/>
                </a:lnTo>
                <a:lnTo>
                  <a:pt x="1738" y="194"/>
                </a:lnTo>
                <a:lnTo>
                  <a:pt x="1724" y="207"/>
                </a:lnTo>
                <a:lnTo>
                  <a:pt x="1711" y="217"/>
                </a:lnTo>
                <a:lnTo>
                  <a:pt x="1700" y="226"/>
                </a:lnTo>
                <a:lnTo>
                  <a:pt x="1688" y="235"/>
                </a:lnTo>
                <a:lnTo>
                  <a:pt x="1678" y="240"/>
                </a:lnTo>
                <a:lnTo>
                  <a:pt x="1668" y="246"/>
                </a:lnTo>
                <a:lnTo>
                  <a:pt x="1659" y="249"/>
                </a:lnTo>
                <a:lnTo>
                  <a:pt x="1648" y="253"/>
                </a:lnTo>
                <a:lnTo>
                  <a:pt x="1638" y="254"/>
                </a:lnTo>
                <a:lnTo>
                  <a:pt x="1628" y="255"/>
                </a:lnTo>
                <a:lnTo>
                  <a:pt x="1617" y="256"/>
                </a:lnTo>
                <a:lnTo>
                  <a:pt x="1606" y="256"/>
                </a:lnTo>
                <a:lnTo>
                  <a:pt x="1593" y="255"/>
                </a:lnTo>
                <a:lnTo>
                  <a:pt x="1579" y="255"/>
                </a:lnTo>
                <a:lnTo>
                  <a:pt x="1564" y="254"/>
                </a:lnTo>
                <a:lnTo>
                  <a:pt x="1548" y="253"/>
                </a:lnTo>
                <a:lnTo>
                  <a:pt x="1538" y="248"/>
                </a:lnTo>
                <a:lnTo>
                  <a:pt x="1527" y="245"/>
                </a:lnTo>
                <a:lnTo>
                  <a:pt x="1516" y="240"/>
                </a:lnTo>
                <a:lnTo>
                  <a:pt x="1505" y="236"/>
                </a:lnTo>
                <a:lnTo>
                  <a:pt x="1494" y="231"/>
                </a:lnTo>
                <a:lnTo>
                  <a:pt x="1484" y="224"/>
                </a:lnTo>
                <a:lnTo>
                  <a:pt x="1476" y="216"/>
                </a:lnTo>
                <a:lnTo>
                  <a:pt x="1468" y="207"/>
                </a:lnTo>
                <a:lnTo>
                  <a:pt x="1471" y="204"/>
                </a:lnTo>
                <a:lnTo>
                  <a:pt x="1475" y="199"/>
                </a:lnTo>
                <a:lnTo>
                  <a:pt x="1477" y="194"/>
                </a:lnTo>
                <a:lnTo>
                  <a:pt x="1481" y="190"/>
                </a:lnTo>
                <a:lnTo>
                  <a:pt x="1489" y="166"/>
                </a:lnTo>
                <a:lnTo>
                  <a:pt x="1492" y="140"/>
                </a:lnTo>
                <a:lnTo>
                  <a:pt x="1492" y="115"/>
                </a:lnTo>
                <a:lnTo>
                  <a:pt x="1490" y="91"/>
                </a:lnTo>
                <a:lnTo>
                  <a:pt x="1484" y="66"/>
                </a:lnTo>
                <a:lnTo>
                  <a:pt x="1475" y="43"/>
                </a:lnTo>
                <a:lnTo>
                  <a:pt x="1463" y="21"/>
                </a:lnTo>
                <a:lnTo>
                  <a:pt x="1450" y="0"/>
                </a:lnTo>
                <a:lnTo>
                  <a:pt x="1449" y="6"/>
                </a:lnTo>
                <a:lnTo>
                  <a:pt x="1450" y="24"/>
                </a:lnTo>
                <a:lnTo>
                  <a:pt x="1452" y="50"/>
                </a:lnTo>
                <a:lnTo>
                  <a:pt x="1453" y="80"/>
                </a:lnTo>
                <a:lnTo>
                  <a:pt x="1451" y="112"/>
                </a:lnTo>
                <a:lnTo>
                  <a:pt x="1445" y="140"/>
                </a:lnTo>
                <a:lnTo>
                  <a:pt x="1432" y="163"/>
                </a:lnTo>
                <a:lnTo>
                  <a:pt x="1412" y="177"/>
                </a:lnTo>
                <a:lnTo>
                  <a:pt x="1389" y="177"/>
                </a:lnTo>
                <a:lnTo>
                  <a:pt x="1366" y="179"/>
                </a:lnTo>
                <a:lnTo>
                  <a:pt x="1344" y="184"/>
                </a:lnTo>
                <a:lnTo>
                  <a:pt x="1322" y="190"/>
                </a:lnTo>
                <a:lnTo>
                  <a:pt x="1302" y="197"/>
                </a:lnTo>
                <a:lnTo>
                  <a:pt x="1281" y="206"/>
                </a:lnTo>
                <a:lnTo>
                  <a:pt x="1261" y="215"/>
                </a:lnTo>
                <a:lnTo>
                  <a:pt x="1242" y="226"/>
                </a:lnTo>
                <a:lnTo>
                  <a:pt x="1224" y="239"/>
                </a:lnTo>
                <a:lnTo>
                  <a:pt x="1205" y="253"/>
                </a:lnTo>
                <a:lnTo>
                  <a:pt x="1189" y="268"/>
                </a:lnTo>
                <a:lnTo>
                  <a:pt x="1173" y="284"/>
                </a:lnTo>
                <a:lnTo>
                  <a:pt x="1158" y="300"/>
                </a:lnTo>
                <a:lnTo>
                  <a:pt x="1144" y="318"/>
                </a:lnTo>
                <a:lnTo>
                  <a:pt x="1131" y="337"/>
                </a:lnTo>
                <a:lnTo>
                  <a:pt x="1119" y="355"/>
                </a:lnTo>
                <a:lnTo>
                  <a:pt x="1110" y="372"/>
                </a:lnTo>
                <a:lnTo>
                  <a:pt x="1102" y="391"/>
                </a:lnTo>
                <a:lnTo>
                  <a:pt x="1096" y="409"/>
                </a:lnTo>
                <a:lnTo>
                  <a:pt x="1092" y="427"/>
                </a:lnTo>
                <a:lnTo>
                  <a:pt x="1087" y="446"/>
                </a:lnTo>
                <a:lnTo>
                  <a:pt x="1082" y="465"/>
                </a:lnTo>
                <a:lnTo>
                  <a:pt x="1078" y="484"/>
                </a:lnTo>
                <a:lnTo>
                  <a:pt x="1073" y="502"/>
                </a:lnTo>
                <a:lnTo>
                  <a:pt x="1064" y="497"/>
                </a:lnTo>
                <a:lnTo>
                  <a:pt x="1051" y="493"/>
                </a:lnTo>
                <a:lnTo>
                  <a:pt x="1035" y="488"/>
                </a:lnTo>
                <a:lnTo>
                  <a:pt x="1019" y="482"/>
                </a:lnTo>
                <a:lnTo>
                  <a:pt x="1003" y="476"/>
                </a:lnTo>
                <a:lnTo>
                  <a:pt x="988" y="469"/>
                </a:lnTo>
                <a:lnTo>
                  <a:pt x="978" y="462"/>
                </a:lnTo>
                <a:lnTo>
                  <a:pt x="973" y="454"/>
                </a:lnTo>
                <a:lnTo>
                  <a:pt x="953" y="457"/>
                </a:lnTo>
                <a:lnTo>
                  <a:pt x="921" y="463"/>
                </a:lnTo>
                <a:lnTo>
                  <a:pt x="879" y="469"/>
                </a:lnTo>
                <a:lnTo>
                  <a:pt x="830" y="478"/>
                </a:lnTo>
                <a:lnTo>
                  <a:pt x="775" y="487"/>
                </a:lnTo>
                <a:lnTo>
                  <a:pt x="715" y="496"/>
                </a:lnTo>
                <a:lnTo>
                  <a:pt x="653" y="506"/>
                </a:lnTo>
                <a:lnTo>
                  <a:pt x="590" y="517"/>
                </a:lnTo>
                <a:lnTo>
                  <a:pt x="528" y="527"/>
                </a:lnTo>
                <a:lnTo>
                  <a:pt x="470" y="537"/>
                </a:lnTo>
                <a:lnTo>
                  <a:pt x="414" y="547"/>
                </a:lnTo>
                <a:lnTo>
                  <a:pt x="365" y="555"/>
                </a:lnTo>
                <a:lnTo>
                  <a:pt x="324" y="562"/>
                </a:lnTo>
                <a:lnTo>
                  <a:pt x="293" y="566"/>
                </a:lnTo>
                <a:lnTo>
                  <a:pt x="272" y="570"/>
                </a:lnTo>
                <a:lnTo>
                  <a:pt x="265" y="571"/>
                </a:lnTo>
                <a:lnTo>
                  <a:pt x="249" y="566"/>
                </a:lnTo>
                <a:lnTo>
                  <a:pt x="233" y="560"/>
                </a:lnTo>
                <a:lnTo>
                  <a:pt x="218" y="556"/>
                </a:lnTo>
                <a:lnTo>
                  <a:pt x="202" y="550"/>
                </a:lnTo>
                <a:lnTo>
                  <a:pt x="186" y="544"/>
                </a:lnTo>
                <a:lnTo>
                  <a:pt x="170" y="539"/>
                </a:lnTo>
                <a:lnTo>
                  <a:pt x="155" y="534"/>
                </a:lnTo>
                <a:lnTo>
                  <a:pt x="139" y="528"/>
                </a:lnTo>
                <a:lnTo>
                  <a:pt x="123" y="523"/>
                </a:lnTo>
                <a:lnTo>
                  <a:pt x="107" y="518"/>
                </a:lnTo>
                <a:lnTo>
                  <a:pt x="92" y="512"/>
                </a:lnTo>
                <a:lnTo>
                  <a:pt x="76" y="508"/>
                </a:lnTo>
                <a:lnTo>
                  <a:pt x="60" y="503"/>
                </a:lnTo>
                <a:lnTo>
                  <a:pt x="44" y="498"/>
                </a:lnTo>
                <a:lnTo>
                  <a:pt x="28" y="494"/>
                </a:lnTo>
                <a:lnTo>
                  <a:pt x="12" y="489"/>
                </a:lnTo>
                <a:lnTo>
                  <a:pt x="0" y="501"/>
                </a:lnTo>
                <a:lnTo>
                  <a:pt x="4" y="503"/>
                </a:lnTo>
                <a:lnTo>
                  <a:pt x="10" y="506"/>
                </a:lnTo>
                <a:lnTo>
                  <a:pt x="22" y="511"/>
                </a:lnTo>
                <a:lnTo>
                  <a:pt x="36" y="517"/>
                </a:lnTo>
                <a:lnTo>
                  <a:pt x="53" y="523"/>
                </a:lnTo>
                <a:lnTo>
                  <a:pt x="71" y="529"/>
                </a:lnTo>
                <a:lnTo>
                  <a:pt x="91" y="537"/>
                </a:lnTo>
                <a:lnTo>
                  <a:pt x="110" y="544"/>
                </a:lnTo>
                <a:lnTo>
                  <a:pt x="130" y="552"/>
                </a:lnTo>
                <a:lnTo>
                  <a:pt x="149" y="559"/>
                </a:lnTo>
                <a:lnTo>
                  <a:pt x="168" y="566"/>
                </a:lnTo>
                <a:lnTo>
                  <a:pt x="184" y="572"/>
                </a:lnTo>
                <a:lnTo>
                  <a:pt x="198" y="578"/>
                </a:lnTo>
                <a:lnTo>
                  <a:pt x="208" y="581"/>
                </a:lnTo>
                <a:lnTo>
                  <a:pt x="215" y="583"/>
                </a:lnTo>
                <a:lnTo>
                  <a:pt x="217" y="585"/>
                </a:lnTo>
                <a:lnTo>
                  <a:pt x="216" y="585"/>
                </a:lnTo>
                <a:lnTo>
                  <a:pt x="212" y="586"/>
                </a:lnTo>
                <a:lnTo>
                  <a:pt x="208" y="588"/>
                </a:lnTo>
                <a:lnTo>
                  <a:pt x="202" y="590"/>
                </a:lnTo>
                <a:lnTo>
                  <a:pt x="195" y="593"/>
                </a:lnTo>
                <a:lnTo>
                  <a:pt x="190" y="596"/>
                </a:lnTo>
                <a:lnTo>
                  <a:pt x="184" y="598"/>
                </a:lnTo>
                <a:lnTo>
                  <a:pt x="179" y="602"/>
                </a:lnTo>
                <a:lnTo>
                  <a:pt x="490" y="738"/>
                </a:lnTo>
                <a:lnTo>
                  <a:pt x="496" y="741"/>
                </a:lnTo>
                <a:lnTo>
                  <a:pt x="502" y="742"/>
                </a:lnTo>
                <a:lnTo>
                  <a:pt x="507" y="742"/>
                </a:lnTo>
                <a:lnTo>
                  <a:pt x="513" y="737"/>
                </a:lnTo>
                <a:lnTo>
                  <a:pt x="246" y="610"/>
                </a:lnTo>
                <a:lnTo>
                  <a:pt x="264" y="605"/>
                </a:lnTo>
                <a:lnTo>
                  <a:pt x="295" y="599"/>
                </a:lnTo>
                <a:lnTo>
                  <a:pt x="335" y="590"/>
                </a:lnTo>
                <a:lnTo>
                  <a:pt x="385" y="581"/>
                </a:lnTo>
                <a:lnTo>
                  <a:pt x="441" y="571"/>
                </a:lnTo>
                <a:lnTo>
                  <a:pt x="502" y="559"/>
                </a:lnTo>
                <a:lnTo>
                  <a:pt x="566" y="547"/>
                </a:lnTo>
                <a:lnTo>
                  <a:pt x="630" y="535"/>
                </a:lnTo>
                <a:lnTo>
                  <a:pt x="694" y="524"/>
                </a:lnTo>
                <a:lnTo>
                  <a:pt x="755" y="512"/>
                </a:lnTo>
                <a:lnTo>
                  <a:pt x="813" y="502"/>
                </a:lnTo>
                <a:lnTo>
                  <a:pt x="863" y="492"/>
                </a:lnTo>
                <a:lnTo>
                  <a:pt x="907" y="485"/>
                </a:lnTo>
                <a:lnTo>
                  <a:pt x="939" y="478"/>
                </a:lnTo>
                <a:lnTo>
                  <a:pt x="961" y="474"/>
                </a:lnTo>
                <a:lnTo>
                  <a:pt x="968" y="473"/>
                </a:lnTo>
                <a:lnTo>
                  <a:pt x="980" y="480"/>
                </a:lnTo>
                <a:lnTo>
                  <a:pt x="993" y="487"/>
                </a:lnTo>
                <a:lnTo>
                  <a:pt x="1007" y="494"/>
                </a:lnTo>
                <a:lnTo>
                  <a:pt x="1020" y="502"/>
                </a:lnTo>
                <a:lnTo>
                  <a:pt x="1033" y="510"/>
                </a:lnTo>
                <a:lnTo>
                  <a:pt x="1046" y="518"/>
                </a:lnTo>
                <a:lnTo>
                  <a:pt x="1058" y="526"/>
                </a:lnTo>
                <a:lnTo>
                  <a:pt x="1070" y="535"/>
                </a:lnTo>
                <a:lnTo>
                  <a:pt x="1069" y="565"/>
                </a:lnTo>
                <a:lnTo>
                  <a:pt x="1064" y="593"/>
                </a:lnTo>
                <a:lnTo>
                  <a:pt x="1058" y="621"/>
                </a:lnTo>
                <a:lnTo>
                  <a:pt x="1051" y="648"/>
                </a:lnTo>
                <a:lnTo>
                  <a:pt x="1043" y="638"/>
                </a:lnTo>
                <a:lnTo>
                  <a:pt x="1035" y="629"/>
                </a:lnTo>
                <a:lnTo>
                  <a:pt x="1027" y="620"/>
                </a:lnTo>
                <a:lnTo>
                  <a:pt x="1019" y="612"/>
                </a:lnTo>
                <a:lnTo>
                  <a:pt x="1011" y="604"/>
                </a:lnTo>
                <a:lnTo>
                  <a:pt x="1003" y="596"/>
                </a:lnTo>
                <a:lnTo>
                  <a:pt x="994" y="588"/>
                </a:lnTo>
                <a:lnTo>
                  <a:pt x="984" y="581"/>
                </a:lnTo>
                <a:lnTo>
                  <a:pt x="992" y="581"/>
                </a:lnTo>
                <a:lnTo>
                  <a:pt x="1000" y="583"/>
                </a:lnTo>
                <a:lnTo>
                  <a:pt x="1008" y="589"/>
                </a:lnTo>
                <a:lnTo>
                  <a:pt x="1015" y="595"/>
                </a:lnTo>
                <a:lnTo>
                  <a:pt x="1023" y="601"/>
                </a:lnTo>
                <a:lnTo>
                  <a:pt x="1031" y="603"/>
                </a:lnTo>
                <a:lnTo>
                  <a:pt x="1039" y="603"/>
                </a:lnTo>
                <a:lnTo>
                  <a:pt x="1048" y="598"/>
                </a:lnTo>
                <a:lnTo>
                  <a:pt x="1040" y="585"/>
                </a:lnTo>
                <a:lnTo>
                  <a:pt x="1030" y="572"/>
                </a:lnTo>
                <a:lnTo>
                  <a:pt x="1019" y="560"/>
                </a:lnTo>
                <a:lnTo>
                  <a:pt x="1007" y="549"/>
                </a:lnTo>
                <a:lnTo>
                  <a:pt x="994" y="539"/>
                </a:lnTo>
                <a:lnTo>
                  <a:pt x="980" y="529"/>
                </a:lnTo>
                <a:lnTo>
                  <a:pt x="966" y="521"/>
                </a:lnTo>
                <a:lnTo>
                  <a:pt x="953" y="515"/>
                </a:lnTo>
                <a:lnTo>
                  <a:pt x="962" y="516"/>
                </a:lnTo>
                <a:lnTo>
                  <a:pt x="971" y="517"/>
                </a:lnTo>
                <a:lnTo>
                  <a:pt x="980" y="519"/>
                </a:lnTo>
                <a:lnTo>
                  <a:pt x="989" y="521"/>
                </a:lnTo>
                <a:lnTo>
                  <a:pt x="999" y="524"/>
                </a:lnTo>
                <a:lnTo>
                  <a:pt x="1008" y="527"/>
                </a:lnTo>
                <a:lnTo>
                  <a:pt x="1016" y="531"/>
                </a:lnTo>
                <a:lnTo>
                  <a:pt x="1024" y="535"/>
                </a:lnTo>
                <a:lnTo>
                  <a:pt x="1028" y="536"/>
                </a:lnTo>
                <a:lnTo>
                  <a:pt x="1033" y="540"/>
                </a:lnTo>
                <a:lnTo>
                  <a:pt x="1038" y="544"/>
                </a:lnTo>
                <a:lnTo>
                  <a:pt x="1041" y="548"/>
                </a:lnTo>
                <a:lnTo>
                  <a:pt x="1046" y="552"/>
                </a:lnTo>
                <a:lnTo>
                  <a:pt x="1050" y="554"/>
                </a:lnTo>
                <a:lnTo>
                  <a:pt x="1055" y="552"/>
                </a:lnTo>
                <a:lnTo>
                  <a:pt x="1061" y="548"/>
                </a:lnTo>
                <a:lnTo>
                  <a:pt x="1053" y="537"/>
                </a:lnTo>
                <a:lnTo>
                  <a:pt x="1043" y="529"/>
                </a:lnTo>
                <a:lnTo>
                  <a:pt x="1033" y="523"/>
                </a:lnTo>
                <a:lnTo>
                  <a:pt x="1023" y="517"/>
                </a:lnTo>
                <a:lnTo>
                  <a:pt x="1011" y="512"/>
                </a:lnTo>
                <a:lnTo>
                  <a:pt x="1000" y="509"/>
                </a:lnTo>
                <a:lnTo>
                  <a:pt x="987" y="504"/>
                </a:lnTo>
                <a:lnTo>
                  <a:pt x="976" y="501"/>
                </a:lnTo>
                <a:lnTo>
                  <a:pt x="969" y="498"/>
                </a:lnTo>
                <a:lnTo>
                  <a:pt x="961" y="497"/>
                </a:lnTo>
                <a:lnTo>
                  <a:pt x="954" y="497"/>
                </a:lnTo>
                <a:lnTo>
                  <a:pt x="948" y="502"/>
                </a:lnTo>
                <a:lnTo>
                  <a:pt x="948" y="505"/>
                </a:lnTo>
                <a:lnTo>
                  <a:pt x="949" y="509"/>
                </a:lnTo>
                <a:lnTo>
                  <a:pt x="950" y="511"/>
                </a:lnTo>
                <a:lnTo>
                  <a:pt x="953" y="513"/>
                </a:lnTo>
                <a:lnTo>
                  <a:pt x="945" y="516"/>
                </a:lnTo>
                <a:lnTo>
                  <a:pt x="936" y="517"/>
                </a:lnTo>
                <a:lnTo>
                  <a:pt x="929" y="519"/>
                </a:lnTo>
                <a:lnTo>
                  <a:pt x="927" y="528"/>
                </a:lnTo>
                <a:lnTo>
                  <a:pt x="937" y="532"/>
                </a:lnTo>
                <a:lnTo>
                  <a:pt x="946" y="535"/>
                </a:lnTo>
                <a:lnTo>
                  <a:pt x="955" y="539"/>
                </a:lnTo>
                <a:lnTo>
                  <a:pt x="965" y="541"/>
                </a:lnTo>
                <a:lnTo>
                  <a:pt x="973" y="544"/>
                </a:lnTo>
                <a:lnTo>
                  <a:pt x="983" y="549"/>
                </a:lnTo>
                <a:lnTo>
                  <a:pt x="991" y="555"/>
                </a:lnTo>
                <a:lnTo>
                  <a:pt x="999" y="560"/>
                </a:lnTo>
                <a:lnTo>
                  <a:pt x="992" y="562"/>
                </a:lnTo>
                <a:lnTo>
                  <a:pt x="984" y="562"/>
                </a:lnTo>
                <a:lnTo>
                  <a:pt x="977" y="560"/>
                </a:lnTo>
                <a:lnTo>
                  <a:pt x="969" y="558"/>
                </a:lnTo>
                <a:lnTo>
                  <a:pt x="961" y="556"/>
                </a:lnTo>
                <a:lnTo>
                  <a:pt x="953" y="555"/>
                </a:lnTo>
                <a:lnTo>
                  <a:pt x="946" y="557"/>
                </a:lnTo>
                <a:lnTo>
                  <a:pt x="938" y="560"/>
                </a:lnTo>
                <a:lnTo>
                  <a:pt x="941" y="573"/>
                </a:lnTo>
                <a:lnTo>
                  <a:pt x="948" y="583"/>
                </a:lnTo>
                <a:lnTo>
                  <a:pt x="956" y="591"/>
                </a:lnTo>
                <a:lnTo>
                  <a:pt x="966" y="599"/>
                </a:lnTo>
                <a:lnTo>
                  <a:pt x="976" y="607"/>
                </a:lnTo>
                <a:lnTo>
                  <a:pt x="986" y="617"/>
                </a:lnTo>
                <a:lnTo>
                  <a:pt x="994" y="628"/>
                </a:lnTo>
                <a:lnTo>
                  <a:pt x="1001" y="641"/>
                </a:lnTo>
                <a:lnTo>
                  <a:pt x="983" y="644"/>
                </a:lnTo>
                <a:lnTo>
                  <a:pt x="963" y="649"/>
                </a:lnTo>
                <a:lnTo>
                  <a:pt x="945" y="655"/>
                </a:lnTo>
                <a:lnTo>
                  <a:pt x="926" y="660"/>
                </a:lnTo>
                <a:lnTo>
                  <a:pt x="908" y="666"/>
                </a:lnTo>
                <a:lnTo>
                  <a:pt x="890" y="671"/>
                </a:lnTo>
                <a:lnTo>
                  <a:pt x="870" y="674"/>
                </a:lnTo>
                <a:lnTo>
                  <a:pt x="852" y="675"/>
                </a:lnTo>
                <a:lnTo>
                  <a:pt x="855" y="650"/>
                </a:lnTo>
                <a:lnTo>
                  <a:pt x="857" y="622"/>
                </a:lnTo>
                <a:lnTo>
                  <a:pt x="855" y="596"/>
                </a:lnTo>
                <a:lnTo>
                  <a:pt x="852" y="571"/>
                </a:lnTo>
                <a:lnTo>
                  <a:pt x="846" y="563"/>
                </a:lnTo>
                <a:lnTo>
                  <a:pt x="841" y="554"/>
                </a:lnTo>
                <a:lnTo>
                  <a:pt x="836" y="546"/>
                </a:lnTo>
                <a:lnTo>
                  <a:pt x="826" y="543"/>
                </a:lnTo>
                <a:lnTo>
                  <a:pt x="817" y="559"/>
                </a:lnTo>
                <a:lnTo>
                  <a:pt x="812" y="576"/>
                </a:lnTo>
                <a:lnTo>
                  <a:pt x="806" y="594"/>
                </a:lnTo>
                <a:lnTo>
                  <a:pt x="795" y="610"/>
                </a:lnTo>
                <a:lnTo>
                  <a:pt x="755" y="543"/>
                </a:lnTo>
                <a:lnTo>
                  <a:pt x="744" y="543"/>
                </a:lnTo>
                <a:lnTo>
                  <a:pt x="744" y="554"/>
                </a:lnTo>
                <a:lnTo>
                  <a:pt x="752" y="566"/>
                </a:lnTo>
                <a:lnTo>
                  <a:pt x="759" y="579"/>
                </a:lnTo>
                <a:lnTo>
                  <a:pt x="765" y="591"/>
                </a:lnTo>
                <a:lnTo>
                  <a:pt x="770" y="605"/>
                </a:lnTo>
                <a:lnTo>
                  <a:pt x="776" y="618"/>
                </a:lnTo>
                <a:lnTo>
                  <a:pt x="781" y="632"/>
                </a:lnTo>
                <a:lnTo>
                  <a:pt x="784" y="647"/>
                </a:lnTo>
                <a:lnTo>
                  <a:pt x="787" y="660"/>
                </a:lnTo>
                <a:lnTo>
                  <a:pt x="797" y="658"/>
                </a:lnTo>
                <a:lnTo>
                  <a:pt x="805" y="652"/>
                </a:lnTo>
                <a:lnTo>
                  <a:pt x="810" y="647"/>
                </a:lnTo>
                <a:lnTo>
                  <a:pt x="816" y="640"/>
                </a:lnTo>
                <a:lnTo>
                  <a:pt x="821" y="632"/>
                </a:lnTo>
                <a:lnTo>
                  <a:pt x="824" y="622"/>
                </a:lnTo>
                <a:lnTo>
                  <a:pt x="828" y="614"/>
                </a:lnTo>
                <a:lnTo>
                  <a:pt x="831" y="606"/>
                </a:lnTo>
                <a:lnTo>
                  <a:pt x="836" y="614"/>
                </a:lnTo>
                <a:lnTo>
                  <a:pt x="833" y="633"/>
                </a:lnTo>
                <a:lnTo>
                  <a:pt x="829" y="651"/>
                </a:lnTo>
                <a:lnTo>
                  <a:pt x="824" y="668"/>
                </a:lnTo>
                <a:lnTo>
                  <a:pt x="817" y="687"/>
                </a:lnTo>
                <a:lnTo>
                  <a:pt x="810" y="704"/>
                </a:lnTo>
                <a:lnTo>
                  <a:pt x="804" y="721"/>
                </a:lnTo>
                <a:lnTo>
                  <a:pt x="797" y="738"/>
                </a:lnTo>
                <a:lnTo>
                  <a:pt x="790" y="754"/>
                </a:lnTo>
                <a:lnTo>
                  <a:pt x="832" y="758"/>
                </a:lnTo>
                <a:lnTo>
                  <a:pt x="836" y="747"/>
                </a:lnTo>
                <a:lnTo>
                  <a:pt x="839" y="733"/>
                </a:lnTo>
                <a:lnTo>
                  <a:pt x="843" y="719"/>
                </a:lnTo>
                <a:lnTo>
                  <a:pt x="846" y="708"/>
                </a:lnTo>
                <a:lnTo>
                  <a:pt x="868" y="705"/>
                </a:lnTo>
                <a:lnTo>
                  <a:pt x="890" y="699"/>
                </a:lnTo>
                <a:lnTo>
                  <a:pt x="911" y="694"/>
                </a:lnTo>
                <a:lnTo>
                  <a:pt x="933" y="688"/>
                </a:lnTo>
                <a:lnTo>
                  <a:pt x="955" y="682"/>
                </a:lnTo>
                <a:lnTo>
                  <a:pt x="976" y="676"/>
                </a:lnTo>
                <a:lnTo>
                  <a:pt x="997" y="671"/>
                </a:lnTo>
                <a:lnTo>
                  <a:pt x="1019" y="666"/>
                </a:lnTo>
                <a:lnTo>
                  <a:pt x="1026" y="675"/>
                </a:lnTo>
                <a:lnTo>
                  <a:pt x="1033" y="684"/>
                </a:lnTo>
                <a:lnTo>
                  <a:pt x="1038" y="694"/>
                </a:lnTo>
                <a:lnTo>
                  <a:pt x="1042" y="704"/>
                </a:lnTo>
                <a:lnTo>
                  <a:pt x="938" y="737"/>
                </a:lnTo>
                <a:lnTo>
                  <a:pt x="946" y="767"/>
                </a:lnTo>
                <a:lnTo>
                  <a:pt x="948" y="766"/>
                </a:lnTo>
                <a:lnTo>
                  <a:pt x="956" y="764"/>
                </a:lnTo>
                <a:lnTo>
                  <a:pt x="966" y="760"/>
                </a:lnTo>
                <a:lnTo>
                  <a:pt x="980" y="756"/>
                </a:lnTo>
                <a:lnTo>
                  <a:pt x="995" y="750"/>
                </a:lnTo>
                <a:lnTo>
                  <a:pt x="1010" y="744"/>
                </a:lnTo>
                <a:lnTo>
                  <a:pt x="1024" y="738"/>
                </a:lnTo>
                <a:lnTo>
                  <a:pt x="1036" y="734"/>
                </a:lnTo>
                <a:lnTo>
                  <a:pt x="1032" y="788"/>
                </a:lnTo>
                <a:lnTo>
                  <a:pt x="939" y="819"/>
                </a:lnTo>
                <a:lnTo>
                  <a:pt x="946" y="85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9" name="Freeform 44"/>
          <p:cNvSpPr>
            <a:spLocks/>
          </p:cNvSpPr>
          <p:nvPr/>
        </p:nvSpPr>
        <p:spPr bwMode="auto">
          <a:xfrm>
            <a:off x="5032375" y="1775753"/>
            <a:ext cx="808038" cy="244475"/>
          </a:xfrm>
          <a:custGeom>
            <a:avLst/>
            <a:gdLst>
              <a:gd name="T0" fmla="*/ 1282761208 w 509"/>
              <a:gd name="T1" fmla="*/ 383063697 h 154"/>
              <a:gd name="T2" fmla="*/ 1262599950 w 509"/>
              <a:gd name="T3" fmla="*/ 388104008 h 154"/>
              <a:gd name="T4" fmla="*/ 1244958056 w 509"/>
              <a:gd name="T5" fmla="*/ 378023387 h 154"/>
              <a:gd name="T6" fmla="*/ 1227317749 w 509"/>
              <a:gd name="T7" fmla="*/ 362902455 h 154"/>
              <a:gd name="T8" fmla="*/ 1214716170 w 509"/>
              <a:gd name="T9" fmla="*/ 352821834 h 154"/>
              <a:gd name="T10" fmla="*/ 1154232397 w 509"/>
              <a:gd name="T11" fmla="*/ 299897780 h 154"/>
              <a:gd name="T12" fmla="*/ 1088708309 w 509"/>
              <a:gd name="T13" fmla="*/ 254534986 h 154"/>
              <a:gd name="T14" fmla="*/ 1023184222 w 509"/>
              <a:gd name="T15" fmla="*/ 216733451 h 154"/>
              <a:gd name="T16" fmla="*/ 950100457 w 509"/>
              <a:gd name="T17" fmla="*/ 183972177 h 154"/>
              <a:gd name="T18" fmla="*/ 879536055 w 509"/>
              <a:gd name="T19" fmla="*/ 161289986 h 154"/>
              <a:gd name="T20" fmla="*/ 801410190 w 509"/>
              <a:gd name="T21" fmla="*/ 141128744 h 154"/>
              <a:gd name="T22" fmla="*/ 723286110 w 509"/>
              <a:gd name="T23" fmla="*/ 126007812 h 154"/>
              <a:gd name="T24" fmla="*/ 640120129 w 509"/>
              <a:gd name="T25" fmla="*/ 120967502 h 154"/>
              <a:gd name="T26" fmla="*/ 561996049 w 509"/>
              <a:gd name="T27" fmla="*/ 118446553 h 154"/>
              <a:gd name="T28" fmla="*/ 481351018 w 509"/>
              <a:gd name="T29" fmla="*/ 118446553 h 154"/>
              <a:gd name="T30" fmla="*/ 400705889 w 509"/>
              <a:gd name="T31" fmla="*/ 126007812 h 154"/>
              <a:gd name="T32" fmla="*/ 322580221 w 509"/>
              <a:gd name="T33" fmla="*/ 138607795 h 154"/>
              <a:gd name="T34" fmla="*/ 244456142 w 509"/>
              <a:gd name="T35" fmla="*/ 153728726 h 154"/>
              <a:gd name="T36" fmla="*/ 168851376 w 509"/>
              <a:gd name="T37" fmla="*/ 171370607 h 154"/>
              <a:gd name="T38" fmla="*/ 95765999 w 509"/>
              <a:gd name="T39" fmla="*/ 194052798 h 154"/>
              <a:gd name="T40" fmla="*/ 25201578 w 509"/>
              <a:gd name="T41" fmla="*/ 219252812 h 154"/>
              <a:gd name="T42" fmla="*/ 12601583 w 509"/>
              <a:gd name="T43" fmla="*/ 206652780 h 154"/>
              <a:gd name="T44" fmla="*/ 5040316 w 509"/>
              <a:gd name="T45" fmla="*/ 196572159 h 154"/>
              <a:gd name="T46" fmla="*/ 0 w 509"/>
              <a:gd name="T47" fmla="*/ 178931866 h 154"/>
              <a:gd name="T48" fmla="*/ 0 w 509"/>
              <a:gd name="T49" fmla="*/ 158769037 h 154"/>
              <a:gd name="T50" fmla="*/ 37803164 w 509"/>
              <a:gd name="T51" fmla="*/ 128527174 h 154"/>
              <a:gd name="T52" fmla="*/ 78125692 w 509"/>
              <a:gd name="T53" fmla="*/ 103325596 h 154"/>
              <a:gd name="T54" fmla="*/ 118448232 w 509"/>
              <a:gd name="T55" fmla="*/ 80644993 h 154"/>
              <a:gd name="T56" fmla="*/ 161290111 w 509"/>
              <a:gd name="T57" fmla="*/ 60483751 h 154"/>
              <a:gd name="T58" fmla="*/ 204133577 w 509"/>
              <a:gd name="T59" fmla="*/ 42843445 h 154"/>
              <a:gd name="T60" fmla="*/ 249496456 w 509"/>
              <a:gd name="T61" fmla="*/ 27720926 h 154"/>
              <a:gd name="T62" fmla="*/ 297378649 w 509"/>
              <a:gd name="T63" fmla="*/ 20161248 h 154"/>
              <a:gd name="T64" fmla="*/ 342741479 w 509"/>
              <a:gd name="T65" fmla="*/ 10080624 h 154"/>
              <a:gd name="T66" fmla="*/ 393144623 w 509"/>
              <a:gd name="T67" fmla="*/ 5040312 h 154"/>
              <a:gd name="T68" fmla="*/ 438507552 w 509"/>
              <a:gd name="T69" fmla="*/ 2520950 h 154"/>
              <a:gd name="T70" fmla="*/ 488910696 w 509"/>
              <a:gd name="T71" fmla="*/ 0 h 154"/>
              <a:gd name="T72" fmla="*/ 536794477 w 509"/>
              <a:gd name="T73" fmla="*/ 2520950 h 154"/>
              <a:gd name="T74" fmla="*/ 587197621 w 509"/>
              <a:gd name="T75" fmla="*/ 5040312 h 154"/>
              <a:gd name="T76" fmla="*/ 635079814 w 509"/>
              <a:gd name="T77" fmla="*/ 10080624 h 154"/>
              <a:gd name="T78" fmla="*/ 685482958 w 509"/>
              <a:gd name="T79" fmla="*/ 17640299 h 154"/>
              <a:gd name="T80" fmla="*/ 730845788 w 509"/>
              <a:gd name="T81" fmla="*/ 25201559 h 154"/>
              <a:gd name="T82" fmla="*/ 771168303 w 509"/>
              <a:gd name="T83" fmla="*/ 35282186 h 154"/>
              <a:gd name="T84" fmla="*/ 811490818 w 509"/>
              <a:gd name="T85" fmla="*/ 42843445 h 154"/>
              <a:gd name="T86" fmla="*/ 851813532 w 509"/>
              <a:gd name="T87" fmla="*/ 55443440 h 154"/>
              <a:gd name="T88" fmla="*/ 892136047 w 509"/>
              <a:gd name="T89" fmla="*/ 68043423 h 154"/>
              <a:gd name="T90" fmla="*/ 932458563 w 509"/>
              <a:gd name="T91" fmla="*/ 83165942 h 154"/>
              <a:gd name="T92" fmla="*/ 970261715 w 509"/>
              <a:gd name="T93" fmla="*/ 100806235 h 154"/>
              <a:gd name="T94" fmla="*/ 1010584230 w 509"/>
              <a:gd name="T95" fmla="*/ 120967502 h 154"/>
              <a:gd name="T96" fmla="*/ 1045866431 w 509"/>
              <a:gd name="T97" fmla="*/ 143648105 h 154"/>
              <a:gd name="T98" fmla="*/ 1083667995 w 509"/>
              <a:gd name="T99" fmla="*/ 166330296 h 154"/>
              <a:gd name="T100" fmla="*/ 1118950196 w 509"/>
              <a:gd name="T101" fmla="*/ 191531849 h 154"/>
              <a:gd name="T102" fmla="*/ 1149192082 w 509"/>
              <a:gd name="T103" fmla="*/ 219252812 h 154"/>
              <a:gd name="T104" fmla="*/ 1181954920 w 509"/>
              <a:gd name="T105" fmla="*/ 249494675 h 154"/>
              <a:gd name="T106" fmla="*/ 1212196806 w 509"/>
              <a:gd name="T107" fmla="*/ 279736538 h 154"/>
              <a:gd name="T108" fmla="*/ 1237398378 w 509"/>
              <a:gd name="T109" fmla="*/ 312499350 h 154"/>
              <a:gd name="T110" fmla="*/ 1260078999 w 509"/>
              <a:gd name="T111" fmla="*/ 347781524 h 154"/>
              <a:gd name="T112" fmla="*/ 1282761208 w 509"/>
              <a:gd name="T113" fmla="*/ 383063697 h 15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509"/>
              <a:gd name="T172" fmla="*/ 0 h 154"/>
              <a:gd name="T173" fmla="*/ 509 w 509"/>
              <a:gd name="T174" fmla="*/ 154 h 15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509" h="154">
                <a:moveTo>
                  <a:pt x="509" y="152"/>
                </a:moveTo>
                <a:lnTo>
                  <a:pt x="501" y="154"/>
                </a:lnTo>
                <a:lnTo>
                  <a:pt x="494" y="150"/>
                </a:lnTo>
                <a:lnTo>
                  <a:pt x="487" y="144"/>
                </a:lnTo>
                <a:lnTo>
                  <a:pt x="482" y="140"/>
                </a:lnTo>
                <a:lnTo>
                  <a:pt x="458" y="119"/>
                </a:lnTo>
                <a:lnTo>
                  <a:pt x="432" y="101"/>
                </a:lnTo>
                <a:lnTo>
                  <a:pt x="406" y="86"/>
                </a:lnTo>
                <a:lnTo>
                  <a:pt x="377" y="73"/>
                </a:lnTo>
                <a:lnTo>
                  <a:pt x="349" y="64"/>
                </a:lnTo>
                <a:lnTo>
                  <a:pt x="318" y="56"/>
                </a:lnTo>
                <a:lnTo>
                  <a:pt x="287" y="50"/>
                </a:lnTo>
                <a:lnTo>
                  <a:pt x="254" y="48"/>
                </a:lnTo>
                <a:lnTo>
                  <a:pt x="223" y="47"/>
                </a:lnTo>
                <a:lnTo>
                  <a:pt x="191" y="47"/>
                </a:lnTo>
                <a:lnTo>
                  <a:pt x="159" y="50"/>
                </a:lnTo>
                <a:lnTo>
                  <a:pt x="128" y="55"/>
                </a:lnTo>
                <a:lnTo>
                  <a:pt x="97" y="61"/>
                </a:lnTo>
                <a:lnTo>
                  <a:pt x="67" y="68"/>
                </a:lnTo>
                <a:lnTo>
                  <a:pt x="38" y="77"/>
                </a:lnTo>
                <a:lnTo>
                  <a:pt x="10" y="87"/>
                </a:lnTo>
                <a:lnTo>
                  <a:pt x="5" y="82"/>
                </a:lnTo>
                <a:lnTo>
                  <a:pt x="2" y="78"/>
                </a:lnTo>
                <a:lnTo>
                  <a:pt x="0" y="71"/>
                </a:lnTo>
                <a:lnTo>
                  <a:pt x="0" y="63"/>
                </a:lnTo>
                <a:lnTo>
                  <a:pt x="15" y="51"/>
                </a:lnTo>
                <a:lnTo>
                  <a:pt x="31" y="41"/>
                </a:lnTo>
                <a:lnTo>
                  <a:pt x="47" y="32"/>
                </a:lnTo>
                <a:lnTo>
                  <a:pt x="64" y="24"/>
                </a:lnTo>
                <a:lnTo>
                  <a:pt x="81" y="17"/>
                </a:lnTo>
                <a:lnTo>
                  <a:pt x="99" y="11"/>
                </a:lnTo>
                <a:lnTo>
                  <a:pt x="118" y="8"/>
                </a:lnTo>
                <a:lnTo>
                  <a:pt x="136" y="4"/>
                </a:lnTo>
                <a:lnTo>
                  <a:pt x="156" y="2"/>
                </a:lnTo>
                <a:lnTo>
                  <a:pt x="174" y="1"/>
                </a:lnTo>
                <a:lnTo>
                  <a:pt x="194" y="0"/>
                </a:lnTo>
                <a:lnTo>
                  <a:pt x="213" y="1"/>
                </a:lnTo>
                <a:lnTo>
                  <a:pt x="233" y="2"/>
                </a:lnTo>
                <a:lnTo>
                  <a:pt x="252" y="4"/>
                </a:lnTo>
                <a:lnTo>
                  <a:pt x="272" y="7"/>
                </a:lnTo>
                <a:lnTo>
                  <a:pt x="290" y="10"/>
                </a:lnTo>
                <a:lnTo>
                  <a:pt x="306" y="14"/>
                </a:lnTo>
                <a:lnTo>
                  <a:pt x="322" y="17"/>
                </a:lnTo>
                <a:lnTo>
                  <a:pt x="338" y="22"/>
                </a:lnTo>
                <a:lnTo>
                  <a:pt x="354" y="27"/>
                </a:lnTo>
                <a:lnTo>
                  <a:pt x="370" y="33"/>
                </a:lnTo>
                <a:lnTo>
                  <a:pt x="385" y="40"/>
                </a:lnTo>
                <a:lnTo>
                  <a:pt x="401" y="48"/>
                </a:lnTo>
                <a:lnTo>
                  <a:pt x="415" y="57"/>
                </a:lnTo>
                <a:lnTo>
                  <a:pt x="430" y="66"/>
                </a:lnTo>
                <a:lnTo>
                  <a:pt x="444" y="76"/>
                </a:lnTo>
                <a:lnTo>
                  <a:pt x="456" y="87"/>
                </a:lnTo>
                <a:lnTo>
                  <a:pt x="469" y="99"/>
                </a:lnTo>
                <a:lnTo>
                  <a:pt x="481" y="111"/>
                </a:lnTo>
                <a:lnTo>
                  <a:pt x="491" y="124"/>
                </a:lnTo>
                <a:lnTo>
                  <a:pt x="500" y="138"/>
                </a:lnTo>
                <a:lnTo>
                  <a:pt x="509" y="15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0" name="Freeform 45"/>
          <p:cNvSpPr>
            <a:spLocks/>
          </p:cNvSpPr>
          <p:nvPr/>
        </p:nvSpPr>
        <p:spPr bwMode="auto">
          <a:xfrm>
            <a:off x="3078163" y="1909103"/>
            <a:ext cx="1573212" cy="1579562"/>
          </a:xfrm>
          <a:custGeom>
            <a:avLst/>
            <a:gdLst>
              <a:gd name="T0" fmla="*/ 2147483647 w 991"/>
              <a:gd name="T1" fmla="*/ 2046366519 h 995"/>
              <a:gd name="T2" fmla="*/ 2147483647 w 991"/>
              <a:gd name="T3" fmla="*/ 120967482 h 995"/>
              <a:gd name="T4" fmla="*/ 458668377 w 991"/>
              <a:gd name="T5" fmla="*/ 93244960 h 995"/>
              <a:gd name="T6" fmla="*/ 509071474 w 991"/>
              <a:gd name="T7" fmla="*/ 2147483647 h 995"/>
              <a:gd name="T8" fmla="*/ 498990854 w 991"/>
              <a:gd name="T9" fmla="*/ 2147483647 h 995"/>
              <a:gd name="T10" fmla="*/ 476308667 w 991"/>
              <a:gd name="T11" fmla="*/ 2147483647 h 995"/>
              <a:gd name="T12" fmla="*/ 451107119 w 991"/>
              <a:gd name="T13" fmla="*/ 2147483647 h 995"/>
              <a:gd name="T14" fmla="*/ 441026500 w 991"/>
              <a:gd name="T15" fmla="*/ 2147483647 h 995"/>
              <a:gd name="T16" fmla="*/ 347781466 w 991"/>
              <a:gd name="T17" fmla="*/ 151209340 h 995"/>
              <a:gd name="T18" fmla="*/ 57962792 w 991"/>
              <a:gd name="T19" fmla="*/ 415824853 h 995"/>
              <a:gd name="T20" fmla="*/ 68043411 w 991"/>
              <a:gd name="T21" fmla="*/ 725804791 h 995"/>
              <a:gd name="T22" fmla="*/ 90725599 w 991"/>
              <a:gd name="T23" fmla="*/ 1408766155 h 995"/>
              <a:gd name="T24" fmla="*/ 115927172 w 991"/>
              <a:gd name="T25" fmla="*/ 2096769616 h 995"/>
              <a:gd name="T26" fmla="*/ 131048101 w 991"/>
              <a:gd name="T27" fmla="*/ 2147483647 h 995"/>
              <a:gd name="T28" fmla="*/ 171370578 w 991"/>
              <a:gd name="T29" fmla="*/ 2147483647 h 995"/>
              <a:gd name="T30" fmla="*/ 216733414 w 991"/>
              <a:gd name="T31" fmla="*/ 2147483647 h 995"/>
              <a:gd name="T32" fmla="*/ 269655872 w 991"/>
              <a:gd name="T33" fmla="*/ 2147483647 h 995"/>
              <a:gd name="T34" fmla="*/ 320058969 w 991"/>
              <a:gd name="T35" fmla="*/ 2147483647 h 995"/>
              <a:gd name="T36" fmla="*/ 362902394 w 991"/>
              <a:gd name="T37" fmla="*/ 2147483647 h 995"/>
              <a:gd name="T38" fmla="*/ 400703923 w 991"/>
              <a:gd name="T39" fmla="*/ 2147483647 h 995"/>
              <a:gd name="T40" fmla="*/ 423386210 w 991"/>
              <a:gd name="T41" fmla="*/ 2147483647 h 995"/>
              <a:gd name="T42" fmla="*/ 435986190 w 991"/>
              <a:gd name="T43" fmla="*/ 2147483647 h 995"/>
              <a:gd name="T44" fmla="*/ 393144252 w 991"/>
              <a:gd name="T45" fmla="*/ 2147483647 h 995"/>
              <a:gd name="T46" fmla="*/ 352821775 w 991"/>
              <a:gd name="T47" fmla="*/ 2147483647 h 995"/>
              <a:gd name="T48" fmla="*/ 307458988 w 991"/>
              <a:gd name="T49" fmla="*/ 2147483647 h 995"/>
              <a:gd name="T50" fmla="*/ 259575253 w 991"/>
              <a:gd name="T51" fmla="*/ 2147483647 h 995"/>
              <a:gd name="T52" fmla="*/ 211693105 w 991"/>
              <a:gd name="T53" fmla="*/ 2147483647 h 995"/>
              <a:gd name="T54" fmla="*/ 166330268 w 991"/>
              <a:gd name="T55" fmla="*/ 2147483647 h 995"/>
              <a:gd name="T56" fmla="*/ 118446533 w 991"/>
              <a:gd name="T57" fmla="*/ 2147483647 h 995"/>
              <a:gd name="T58" fmla="*/ 78124031 w 991"/>
              <a:gd name="T59" fmla="*/ 2147483647 h 995"/>
              <a:gd name="T60" fmla="*/ 65524050 w 991"/>
              <a:gd name="T61" fmla="*/ 2147483647 h 995"/>
              <a:gd name="T62" fmla="*/ 47882160 w 991"/>
              <a:gd name="T63" fmla="*/ 2147483647 h 995"/>
              <a:gd name="T64" fmla="*/ 32761231 w 991"/>
              <a:gd name="T65" fmla="*/ 1859875061 h 995"/>
              <a:gd name="T66" fmla="*/ 20161245 w 991"/>
              <a:gd name="T67" fmla="*/ 1479330491 h 995"/>
              <a:gd name="T68" fmla="*/ 10080622 w 991"/>
              <a:gd name="T69" fmla="*/ 1098787904 h 995"/>
              <a:gd name="T70" fmla="*/ 0 w 991"/>
              <a:gd name="T71" fmla="*/ 751006339 h 995"/>
              <a:gd name="T72" fmla="*/ 0 w 991"/>
              <a:gd name="T73" fmla="*/ 491429597 h 995"/>
              <a:gd name="T74" fmla="*/ 5040311 w 991"/>
              <a:gd name="T75" fmla="*/ 360381447 h 995"/>
              <a:gd name="T76" fmla="*/ 370462065 w 991"/>
              <a:gd name="T77" fmla="*/ 0 h 995"/>
              <a:gd name="T78" fmla="*/ 2147483647 w 991"/>
              <a:gd name="T79" fmla="*/ 52922483 h 995"/>
              <a:gd name="T80" fmla="*/ 2147483647 w 991"/>
              <a:gd name="T81" fmla="*/ 141128720 h 995"/>
              <a:gd name="T82" fmla="*/ 2147483647 w 991"/>
              <a:gd name="T83" fmla="*/ 372983015 h 995"/>
              <a:gd name="T84" fmla="*/ 2147483647 w 991"/>
              <a:gd name="T85" fmla="*/ 698082294 h 995"/>
              <a:gd name="T86" fmla="*/ 2147483647 w 991"/>
              <a:gd name="T87" fmla="*/ 1071065408 h 995"/>
              <a:gd name="T88" fmla="*/ 2147483647 w 991"/>
              <a:gd name="T89" fmla="*/ 1444048323 h 995"/>
              <a:gd name="T90" fmla="*/ 2147483647 w 991"/>
              <a:gd name="T91" fmla="*/ 1771668848 h 995"/>
              <a:gd name="T92" fmla="*/ 2147483647 w 991"/>
              <a:gd name="T93" fmla="*/ 2001003732 h 995"/>
              <a:gd name="T94" fmla="*/ 2147483647 w 991"/>
              <a:gd name="T95" fmla="*/ 2084168048 h 995"/>
              <a:gd name="T96" fmla="*/ 2147483647 w 991"/>
              <a:gd name="T97" fmla="*/ 2046366519 h 9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91"/>
              <a:gd name="T148" fmla="*/ 0 h 995"/>
              <a:gd name="T149" fmla="*/ 991 w 991"/>
              <a:gd name="T150" fmla="*/ 995 h 99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91" h="995">
                <a:moveTo>
                  <a:pt x="932" y="812"/>
                </a:moveTo>
                <a:lnTo>
                  <a:pt x="961" y="48"/>
                </a:lnTo>
                <a:lnTo>
                  <a:pt x="182" y="37"/>
                </a:lnTo>
                <a:lnTo>
                  <a:pt x="202" y="871"/>
                </a:lnTo>
                <a:lnTo>
                  <a:pt x="198" y="875"/>
                </a:lnTo>
                <a:lnTo>
                  <a:pt x="189" y="879"/>
                </a:lnTo>
                <a:lnTo>
                  <a:pt x="179" y="880"/>
                </a:lnTo>
                <a:lnTo>
                  <a:pt x="175" y="878"/>
                </a:lnTo>
                <a:lnTo>
                  <a:pt x="138" y="60"/>
                </a:lnTo>
                <a:lnTo>
                  <a:pt x="23" y="165"/>
                </a:lnTo>
                <a:lnTo>
                  <a:pt x="27" y="288"/>
                </a:lnTo>
                <a:lnTo>
                  <a:pt x="36" y="559"/>
                </a:lnTo>
                <a:lnTo>
                  <a:pt x="46" y="832"/>
                </a:lnTo>
                <a:lnTo>
                  <a:pt x="52" y="959"/>
                </a:lnTo>
                <a:lnTo>
                  <a:pt x="68" y="952"/>
                </a:lnTo>
                <a:lnTo>
                  <a:pt x="86" y="944"/>
                </a:lnTo>
                <a:lnTo>
                  <a:pt x="107" y="936"/>
                </a:lnTo>
                <a:lnTo>
                  <a:pt x="127" y="928"/>
                </a:lnTo>
                <a:lnTo>
                  <a:pt x="144" y="921"/>
                </a:lnTo>
                <a:lnTo>
                  <a:pt x="159" y="915"/>
                </a:lnTo>
                <a:lnTo>
                  <a:pt x="168" y="912"/>
                </a:lnTo>
                <a:lnTo>
                  <a:pt x="173" y="912"/>
                </a:lnTo>
                <a:lnTo>
                  <a:pt x="156" y="923"/>
                </a:lnTo>
                <a:lnTo>
                  <a:pt x="140" y="935"/>
                </a:lnTo>
                <a:lnTo>
                  <a:pt x="122" y="944"/>
                </a:lnTo>
                <a:lnTo>
                  <a:pt x="103" y="954"/>
                </a:lnTo>
                <a:lnTo>
                  <a:pt x="84" y="965"/>
                </a:lnTo>
                <a:lnTo>
                  <a:pt x="66" y="974"/>
                </a:lnTo>
                <a:lnTo>
                  <a:pt x="47" y="984"/>
                </a:lnTo>
                <a:lnTo>
                  <a:pt x="31" y="995"/>
                </a:lnTo>
                <a:lnTo>
                  <a:pt x="26" y="959"/>
                </a:lnTo>
                <a:lnTo>
                  <a:pt x="19" y="867"/>
                </a:lnTo>
                <a:lnTo>
                  <a:pt x="13" y="738"/>
                </a:lnTo>
                <a:lnTo>
                  <a:pt x="8" y="587"/>
                </a:lnTo>
                <a:lnTo>
                  <a:pt x="4" y="436"/>
                </a:lnTo>
                <a:lnTo>
                  <a:pt x="0" y="298"/>
                </a:lnTo>
                <a:lnTo>
                  <a:pt x="0" y="195"/>
                </a:lnTo>
                <a:lnTo>
                  <a:pt x="2" y="143"/>
                </a:lnTo>
                <a:lnTo>
                  <a:pt x="147" y="0"/>
                </a:lnTo>
                <a:lnTo>
                  <a:pt x="991" y="21"/>
                </a:lnTo>
                <a:lnTo>
                  <a:pt x="990" y="56"/>
                </a:lnTo>
                <a:lnTo>
                  <a:pt x="985" y="148"/>
                </a:lnTo>
                <a:lnTo>
                  <a:pt x="980" y="277"/>
                </a:lnTo>
                <a:lnTo>
                  <a:pt x="974" y="425"/>
                </a:lnTo>
                <a:lnTo>
                  <a:pt x="967" y="573"/>
                </a:lnTo>
                <a:lnTo>
                  <a:pt x="961" y="703"/>
                </a:lnTo>
                <a:lnTo>
                  <a:pt x="956" y="794"/>
                </a:lnTo>
                <a:lnTo>
                  <a:pt x="954" y="827"/>
                </a:lnTo>
                <a:lnTo>
                  <a:pt x="932" y="81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1" name="Freeform 46"/>
          <p:cNvSpPr>
            <a:spLocks/>
          </p:cNvSpPr>
          <p:nvPr/>
        </p:nvSpPr>
        <p:spPr bwMode="auto">
          <a:xfrm>
            <a:off x="4768850" y="1921803"/>
            <a:ext cx="1069975" cy="1312862"/>
          </a:xfrm>
          <a:custGeom>
            <a:avLst/>
            <a:gdLst>
              <a:gd name="T0" fmla="*/ 1489412995 w 674"/>
              <a:gd name="T1" fmla="*/ 2036285667 h 827"/>
              <a:gd name="T2" fmla="*/ 1421368007 w 674"/>
              <a:gd name="T3" fmla="*/ 1910277940 h 827"/>
              <a:gd name="T4" fmla="*/ 1325602104 w 674"/>
              <a:gd name="T5" fmla="*/ 1607858997 h 827"/>
              <a:gd name="T6" fmla="*/ 1204634648 w 674"/>
              <a:gd name="T7" fmla="*/ 1403725685 h 827"/>
              <a:gd name="T8" fmla="*/ 1058465638 w 674"/>
              <a:gd name="T9" fmla="*/ 1257556722 h 827"/>
              <a:gd name="T10" fmla="*/ 907256318 w 674"/>
              <a:gd name="T11" fmla="*/ 1197073013 h 827"/>
              <a:gd name="T12" fmla="*/ 892135386 w 674"/>
              <a:gd name="T13" fmla="*/ 1159271488 h 827"/>
              <a:gd name="T14" fmla="*/ 965219097 w 674"/>
              <a:gd name="T15" fmla="*/ 1164311797 h 827"/>
              <a:gd name="T16" fmla="*/ 1066025311 w 674"/>
              <a:gd name="T17" fmla="*/ 1000500958 h 827"/>
              <a:gd name="T18" fmla="*/ 1030743136 w 674"/>
              <a:gd name="T19" fmla="*/ 856852943 h 827"/>
              <a:gd name="T20" fmla="*/ 889614437 w 674"/>
              <a:gd name="T21" fmla="*/ 783767469 h 827"/>
              <a:gd name="T22" fmla="*/ 675401829 w 674"/>
              <a:gd name="T23" fmla="*/ 743444996 h 827"/>
              <a:gd name="T24" fmla="*/ 466228142 w 674"/>
              <a:gd name="T25" fmla="*/ 680441926 h 827"/>
              <a:gd name="T26" fmla="*/ 289817169 w 674"/>
              <a:gd name="T27" fmla="*/ 693041905 h 827"/>
              <a:gd name="T28" fmla="*/ 259575305 w 674"/>
              <a:gd name="T29" fmla="*/ 1222274558 h 827"/>
              <a:gd name="T30" fmla="*/ 400705592 w 674"/>
              <a:gd name="T31" fmla="*/ 1592738070 h 827"/>
              <a:gd name="T32" fmla="*/ 627518084 w 674"/>
              <a:gd name="T33" fmla="*/ 1784270212 h 827"/>
              <a:gd name="T34" fmla="*/ 705643693 w 674"/>
              <a:gd name="T35" fmla="*/ 1761588028 h 827"/>
              <a:gd name="T36" fmla="*/ 703124331 w 674"/>
              <a:gd name="T37" fmla="*/ 1794350831 h 827"/>
              <a:gd name="T38" fmla="*/ 612397152 w 674"/>
              <a:gd name="T39" fmla="*/ 1811991119 h 827"/>
              <a:gd name="T40" fmla="*/ 385584660 w 674"/>
              <a:gd name="T41" fmla="*/ 1683464031 h 827"/>
              <a:gd name="T42" fmla="*/ 216733458 w 674"/>
              <a:gd name="T43" fmla="*/ 1449088467 h 827"/>
              <a:gd name="T44" fmla="*/ 138607799 w 674"/>
              <a:gd name="T45" fmla="*/ 1156750540 h 827"/>
              <a:gd name="T46" fmla="*/ 95765928 w 674"/>
              <a:gd name="T47" fmla="*/ 826610890 h 827"/>
              <a:gd name="T48" fmla="*/ 10080624 w 674"/>
              <a:gd name="T49" fmla="*/ 801409344 h 827"/>
              <a:gd name="T50" fmla="*/ 183972183 w 674"/>
              <a:gd name="T51" fmla="*/ 541832632 h 827"/>
              <a:gd name="T52" fmla="*/ 151209370 w 674"/>
              <a:gd name="T53" fmla="*/ 352821736 h 827"/>
              <a:gd name="T54" fmla="*/ 176410923 w 674"/>
              <a:gd name="T55" fmla="*/ 161289941 h 827"/>
              <a:gd name="T56" fmla="*/ 289817169 w 674"/>
              <a:gd name="T57" fmla="*/ 32761228 h 827"/>
              <a:gd name="T58" fmla="*/ 357862157 w 674"/>
              <a:gd name="T59" fmla="*/ 52922477 h 827"/>
              <a:gd name="T60" fmla="*/ 274696237 w 674"/>
              <a:gd name="T61" fmla="*/ 138607756 h 827"/>
              <a:gd name="T62" fmla="*/ 347781536 w 674"/>
              <a:gd name="T63" fmla="*/ 461187687 h 827"/>
              <a:gd name="T64" fmla="*/ 584676237 w 674"/>
              <a:gd name="T65" fmla="*/ 607356650 h 827"/>
              <a:gd name="T66" fmla="*/ 859372573 w 674"/>
              <a:gd name="T67" fmla="*/ 677920978 h 827"/>
              <a:gd name="T68" fmla="*/ 1116428417 w 674"/>
              <a:gd name="T69" fmla="*/ 788807778 h 827"/>
              <a:gd name="T70" fmla="*/ 1287798980 w 674"/>
              <a:gd name="T71" fmla="*/ 869452922 h 827"/>
              <a:gd name="T72" fmla="*/ 1358364917 w 674"/>
              <a:gd name="T73" fmla="*/ 1028223452 h 827"/>
              <a:gd name="T74" fmla="*/ 1262597427 w 674"/>
              <a:gd name="T75" fmla="*/ 1058465306 h 827"/>
              <a:gd name="T76" fmla="*/ 1202113699 w 674"/>
              <a:gd name="T77" fmla="*/ 1005541267 h 827"/>
              <a:gd name="T78" fmla="*/ 1285279619 w 674"/>
              <a:gd name="T79" fmla="*/ 1025702503 h 827"/>
              <a:gd name="T80" fmla="*/ 1260078065 w 674"/>
              <a:gd name="T81" fmla="*/ 940017249 h 827"/>
              <a:gd name="T82" fmla="*/ 1146670282 w 674"/>
              <a:gd name="T83" fmla="*/ 866933561 h 827"/>
              <a:gd name="T84" fmla="*/ 1156750903 w 674"/>
              <a:gd name="T85" fmla="*/ 1103828088 h 827"/>
              <a:gd name="T86" fmla="*/ 1282758670 w 674"/>
              <a:gd name="T87" fmla="*/ 1363403213 h 827"/>
              <a:gd name="T88" fmla="*/ 1486892046 w 674"/>
              <a:gd name="T89" fmla="*/ 1527214052 h 827"/>
              <a:gd name="T90" fmla="*/ 1622980434 w 674"/>
              <a:gd name="T91" fmla="*/ 1509572176 h 827"/>
              <a:gd name="T92" fmla="*/ 1592738570 w 674"/>
              <a:gd name="T93" fmla="*/ 1461690034 h 827"/>
              <a:gd name="T94" fmla="*/ 1685985508 w 674"/>
              <a:gd name="T95" fmla="*/ 1464209394 h 827"/>
              <a:gd name="T96" fmla="*/ 1678424248 w 674"/>
              <a:gd name="T97" fmla="*/ 1575096195 h 827"/>
              <a:gd name="T98" fmla="*/ 1514614548 w 674"/>
              <a:gd name="T99" fmla="*/ 1607858997 h 827"/>
              <a:gd name="T100" fmla="*/ 1376005211 w 674"/>
              <a:gd name="T101" fmla="*/ 1539814031 h 827"/>
              <a:gd name="T102" fmla="*/ 1489412995 w 674"/>
              <a:gd name="T103" fmla="*/ 1809471758 h 82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74"/>
              <a:gd name="T157" fmla="*/ 0 h 827"/>
              <a:gd name="T158" fmla="*/ 674 w 674"/>
              <a:gd name="T159" fmla="*/ 827 h 82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74" h="827">
                <a:moveTo>
                  <a:pt x="613" y="827"/>
                </a:moveTo>
                <a:lnTo>
                  <a:pt x="606" y="824"/>
                </a:lnTo>
                <a:lnTo>
                  <a:pt x="601" y="820"/>
                </a:lnTo>
                <a:lnTo>
                  <a:pt x="596" y="814"/>
                </a:lnTo>
                <a:lnTo>
                  <a:pt x="591" y="808"/>
                </a:lnTo>
                <a:lnTo>
                  <a:pt x="587" y="801"/>
                </a:lnTo>
                <a:lnTo>
                  <a:pt x="583" y="794"/>
                </a:lnTo>
                <a:lnTo>
                  <a:pt x="579" y="787"/>
                </a:lnTo>
                <a:lnTo>
                  <a:pt x="575" y="780"/>
                </a:lnTo>
                <a:lnTo>
                  <a:pt x="564" y="758"/>
                </a:lnTo>
                <a:lnTo>
                  <a:pt x="554" y="735"/>
                </a:lnTo>
                <a:lnTo>
                  <a:pt x="544" y="712"/>
                </a:lnTo>
                <a:lnTo>
                  <a:pt x="537" y="688"/>
                </a:lnTo>
                <a:lnTo>
                  <a:pt x="532" y="663"/>
                </a:lnTo>
                <a:lnTo>
                  <a:pt x="526" y="638"/>
                </a:lnTo>
                <a:lnTo>
                  <a:pt x="521" y="612"/>
                </a:lnTo>
                <a:lnTo>
                  <a:pt x="517" y="587"/>
                </a:lnTo>
                <a:lnTo>
                  <a:pt x="504" y="577"/>
                </a:lnTo>
                <a:lnTo>
                  <a:pt x="490" y="568"/>
                </a:lnTo>
                <a:lnTo>
                  <a:pt x="478" y="557"/>
                </a:lnTo>
                <a:lnTo>
                  <a:pt x="465" y="546"/>
                </a:lnTo>
                <a:lnTo>
                  <a:pt x="453" y="536"/>
                </a:lnTo>
                <a:lnTo>
                  <a:pt x="440" y="524"/>
                </a:lnTo>
                <a:lnTo>
                  <a:pt x="430" y="511"/>
                </a:lnTo>
                <a:lnTo>
                  <a:pt x="420" y="499"/>
                </a:lnTo>
                <a:lnTo>
                  <a:pt x="409" y="499"/>
                </a:lnTo>
                <a:lnTo>
                  <a:pt x="395" y="495"/>
                </a:lnTo>
                <a:lnTo>
                  <a:pt x="383" y="490"/>
                </a:lnTo>
                <a:lnTo>
                  <a:pt x="370" y="483"/>
                </a:lnTo>
                <a:lnTo>
                  <a:pt x="360" y="475"/>
                </a:lnTo>
                <a:lnTo>
                  <a:pt x="350" y="468"/>
                </a:lnTo>
                <a:lnTo>
                  <a:pt x="345" y="462"/>
                </a:lnTo>
                <a:lnTo>
                  <a:pt x="342" y="460"/>
                </a:lnTo>
                <a:lnTo>
                  <a:pt x="348" y="459"/>
                </a:lnTo>
                <a:lnTo>
                  <a:pt x="354" y="460"/>
                </a:lnTo>
                <a:lnTo>
                  <a:pt x="358" y="461"/>
                </a:lnTo>
                <a:lnTo>
                  <a:pt x="364" y="461"/>
                </a:lnTo>
                <a:lnTo>
                  <a:pt x="370" y="462"/>
                </a:lnTo>
                <a:lnTo>
                  <a:pt x="377" y="463"/>
                </a:lnTo>
                <a:lnTo>
                  <a:pt x="383" y="462"/>
                </a:lnTo>
                <a:lnTo>
                  <a:pt x="389" y="460"/>
                </a:lnTo>
                <a:lnTo>
                  <a:pt x="406" y="446"/>
                </a:lnTo>
                <a:lnTo>
                  <a:pt x="415" y="431"/>
                </a:lnTo>
                <a:lnTo>
                  <a:pt x="418" y="414"/>
                </a:lnTo>
                <a:lnTo>
                  <a:pt x="423" y="397"/>
                </a:lnTo>
                <a:lnTo>
                  <a:pt x="420" y="385"/>
                </a:lnTo>
                <a:lnTo>
                  <a:pt x="419" y="374"/>
                </a:lnTo>
                <a:lnTo>
                  <a:pt x="416" y="362"/>
                </a:lnTo>
                <a:lnTo>
                  <a:pt x="414" y="351"/>
                </a:lnTo>
                <a:lnTo>
                  <a:pt x="409" y="340"/>
                </a:lnTo>
                <a:lnTo>
                  <a:pt x="403" y="332"/>
                </a:lnTo>
                <a:lnTo>
                  <a:pt x="396" y="324"/>
                </a:lnTo>
                <a:lnTo>
                  <a:pt x="387" y="319"/>
                </a:lnTo>
                <a:lnTo>
                  <a:pt x="370" y="314"/>
                </a:lnTo>
                <a:lnTo>
                  <a:pt x="353" y="311"/>
                </a:lnTo>
                <a:lnTo>
                  <a:pt x="336" y="307"/>
                </a:lnTo>
                <a:lnTo>
                  <a:pt x="318" y="305"/>
                </a:lnTo>
                <a:lnTo>
                  <a:pt x="301" y="301"/>
                </a:lnTo>
                <a:lnTo>
                  <a:pt x="284" y="298"/>
                </a:lnTo>
                <a:lnTo>
                  <a:pt x="268" y="295"/>
                </a:lnTo>
                <a:lnTo>
                  <a:pt x="251" y="291"/>
                </a:lnTo>
                <a:lnTo>
                  <a:pt x="233" y="287"/>
                </a:lnTo>
                <a:lnTo>
                  <a:pt x="217" y="282"/>
                </a:lnTo>
                <a:lnTo>
                  <a:pt x="201" y="277"/>
                </a:lnTo>
                <a:lnTo>
                  <a:pt x="185" y="270"/>
                </a:lnTo>
                <a:lnTo>
                  <a:pt x="169" y="264"/>
                </a:lnTo>
                <a:lnTo>
                  <a:pt x="154" y="256"/>
                </a:lnTo>
                <a:lnTo>
                  <a:pt x="139" y="246"/>
                </a:lnTo>
                <a:lnTo>
                  <a:pt x="125" y="236"/>
                </a:lnTo>
                <a:lnTo>
                  <a:pt x="115" y="275"/>
                </a:lnTo>
                <a:lnTo>
                  <a:pt x="107" y="315"/>
                </a:lnTo>
                <a:lnTo>
                  <a:pt x="100" y="358"/>
                </a:lnTo>
                <a:lnTo>
                  <a:pt x="98" y="399"/>
                </a:lnTo>
                <a:lnTo>
                  <a:pt x="98" y="443"/>
                </a:lnTo>
                <a:lnTo>
                  <a:pt x="103" y="485"/>
                </a:lnTo>
                <a:lnTo>
                  <a:pt x="111" y="528"/>
                </a:lnTo>
                <a:lnTo>
                  <a:pt x="122" y="570"/>
                </a:lnTo>
                <a:lnTo>
                  <a:pt x="134" y="590"/>
                </a:lnTo>
                <a:lnTo>
                  <a:pt x="145" y="611"/>
                </a:lnTo>
                <a:lnTo>
                  <a:pt x="159" y="632"/>
                </a:lnTo>
                <a:lnTo>
                  <a:pt x="173" y="652"/>
                </a:lnTo>
                <a:lnTo>
                  <a:pt x="189" y="670"/>
                </a:lnTo>
                <a:lnTo>
                  <a:pt x="207" y="686"/>
                </a:lnTo>
                <a:lnTo>
                  <a:pt x="226" y="699"/>
                </a:lnTo>
                <a:lnTo>
                  <a:pt x="249" y="708"/>
                </a:lnTo>
                <a:lnTo>
                  <a:pt x="255" y="708"/>
                </a:lnTo>
                <a:lnTo>
                  <a:pt x="262" y="705"/>
                </a:lnTo>
                <a:lnTo>
                  <a:pt x="269" y="703"/>
                </a:lnTo>
                <a:lnTo>
                  <a:pt x="275" y="701"/>
                </a:lnTo>
                <a:lnTo>
                  <a:pt x="280" y="699"/>
                </a:lnTo>
                <a:lnTo>
                  <a:pt x="286" y="697"/>
                </a:lnTo>
                <a:lnTo>
                  <a:pt x="290" y="700"/>
                </a:lnTo>
                <a:lnTo>
                  <a:pt x="293" y="704"/>
                </a:lnTo>
                <a:lnTo>
                  <a:pt x="286" y="709"/>
                </a:lnTo>
                <a:lnTo>
                  <a:pt x="279" y="712"/>
                </a:lnTo>
                <a:lnTo>
                  <a:pt x="272" y="716"/>
                </a:lnTo>
                <a:lnTo>
                  <a:pt x="265" y="718"/>
                </a:lnTo>
                <a:lnTo>
                  <a:pt x="259" y="719"/>
                </a:lnTo>
                <a:lnTo>
                  <a:pt x="251" y="720"/>
                </a:lnTo>
                <a:lnTo>
                  <a:pt x="243" y="719"/>
                </a:lnTo>
                <a:lnTo>
                  <a:pt x="235" y="717"/>
                </a:lnTo>
                <a:lnTo>
                  <a:pt x="212" y="707"/>
                </a:lnTo>
                <a:lnTo>
                  <a:pt x="191" y="695"/>
                </a:lnTo>
                <a:lnTo>
                  <a:pt x="171" y="682"/>
                </a:lnTo>
                <a:lnTo>
                  <a:pt x="153" y="668"/>
                </a:lnTo>
                <a:lnTo>
                  <a:pt x="137" y="652"/>
                </a:lnTo>
                <a:lnTo>
                  <a:pt x="122" y="634"/>
                </a:lnTo>
                <a:lnTo>
                  <a:pt x="108" y="615"/>
                </a:lnTo>
                <a:lnTo>
                  <a:pt x="97" y="595"/>
                </a:lnTo>
                <a:lnTo>
                  <a:pt x="86" y="575"/>
                </a:lnTo>
                <a:lnTo>
                  <a:pt x="77" y="553"/>
                </a:lnTo>
                <a:lnTo>
                  <a:pt x="69" y="530"/>
                </a:lnTo>
                <a:lnTo>
                  <a:pt x="64" y="507"/>
                </a:lnTo>
                <a:lnTo>
                  <a:pt x="59" y="483"/>
                </a:lnTo>
                <a:lnTo>
                  <a:pt x="55" y="459"/>
                </a:lnTo>
                <a:lnTo>
                  <a:pt x="53" y="435"/>
                </a:lnTo>
                <a:lnTo>
                  <a:pt x="53" y="409"/>
                </a:lnTo>
                <a:lnTo>
                  <a:pt x="53" y="328"/>
                </a:lnTo>
                <a:lnTo>
                  <a:pt x="45" y="328"/>
                </a:lnTo>
                <a:lnTo>
                  <a:pt x="38" y="328"/>
                </a:lnTo>
                <a:lnTo>
                  <a:pt x="30" y="328"/>
                </a:lnTo>
                <a:lnTo>
                  <a:pt x="22" y="327"/>
                </a:lnTo>
                <a:lnTo>
                  <a:pt x="15" y="324"/>
                </a:lnTo>
                <a:lnTo>
                  <a:pt x="10" y="321"/>
                </a:lnTo>
                <a:lnTo>
                  <a:pt x="4" y="318"/>
                </a:lnTo>
                <a:lnTo>
                  <a:pt x="0" y="312"/>
                </a:lnTo>
                <a:lnTo>
                  <a:pt x="57" y="292"/>
                </a:lnTo>
                <a:lnTo>
                  <a:pt x="61" y="267"/>
                </a:lnTo>
                <a:lnTo>
                  <a:pt x="66" y="241"/>
                </a:lnTo>
                <a:lnTo>
                  <a:pt x="73" y="215"/>
                </a:lnTo>
                <a:lnTo>
                  <a:pt x="88" y="195"/>
                </a:lnTo>
                <a:lnTo>
                  <a:pt x="78" y="183"/>
                </a:lnTo>
                <a:lnTo>
                  <a:pt x="72" y="169"/>
                </a:lnTo>
                <a:lnTo>
                  <a:pt x="65" y="155"/>
                </a:lnTo>
                <a:lnTo>
                  <a:pt x="60" y="140"/>
                </a:lnTo>
                <a:lnTo>
                  <a:pt x="57" y="125"/>
                </a:lnTo>
                <a:lnTo>
                  <a:pt x="57" y="109"/>
                </a:lnTo>
                <a:lnTo>
                  <a:pt x="58" y="93"/>
                </a:lnTo>
                <a:lnTo>
                  <a:pt x="64" y="77"/>
                </a:lnTo>
                <a:lnTo>
                  <a:pt x="70" y="64"/>
                </a:lnTo>
                <a:lnTo>
                  <a:pt x="77" y="52"/>
                </a:lnTo>
                <a:lnTo>
                  <a:pt x="85" y="41"/>
                </a:lnTo>
                <a:lnTo>
                  <a:pt x="94" y="31"/>
                </a:lnTo>
                <a:lnTo>
                  <a:pt x="104" y="21"/>
                </a:lnTo>
                <a:lnTo>
                  <a:pt x="115" y="13"/>
                </a:lnTo>
                <a:lnTo>
                  <a:pt x="125" y="7"/>
                </a:lnTo>
                <a:lnTo>
                  <a:pt x="138" y="0"/>
                </a:lnTo>
                <a:lnTo>
                  <a:pt x="144" y="8"/>
                </a:lnTo>
                <a:lnTo>
                  <a:pt x="145" y="15"/>
                </a:lnTo>
                <a:lnTo>
                  <a:pt x="142" y="21"/>
                </a:lnTo>
                <a:lnTo>
                  <a:pt x="135" y="27"/>
                </a:lnTo>
                <a:lnTo>
                  <a:pt x="127" y="33"/>
                </a:lnTo>
                <a:lnTo>
                  <a:pt x="120" y="40"/>
                </a:lnTo>
                <a:lnTo>
                  <a:pt x="113" y="47"/>
                </a:lnTo>
                <a:lnTo>
                  <a:pt x="109" y="55"/>
                </a:lnTo>
                <a:lnTo>
                  <a:pt x="103" y="82"/>
                </a:lnTo>
                <a:lnTo>
                  <a:pt x="104" y="112"/>
                </a:lnTo>
                <a:lnTo>
                  <a:pt x="111" y="140"/>
                </a:lnTo>
                <a:lnTo>
                  <a:pt x="122" y="165"/>
                </a:lnTo>
                <a:lnTo>
                  <a:pt x="138" y="183"/>
                </a:lnTo>
                <a:lnTo>
                  <a:pt x="154" y="199"/>
                </a:lnTo>
                <a:lnTo>
                  <a:pt x="173" y="213"/>
                </a:lnTo>
                <a:lnTo>
                  <a:pt x="192" y="225"/>
                </a:lnTo>
                <a:lnTo>
                  <a:pt x="212" y="234"/>
                </a:lnTo>
                <a:lnTo>
                  <a:pt x="232" y="241"/>
                </a:lnTo>
                <a:lnTo>
                  <a:pt x="254" y="248"/>
                </a:lnTo>
                <a:lnTo>
                  <a:pt x="276" y="253"/>
                </a:lnTo>
                <a:lnTo>
                  <a:pt x="298" y="258"/>
                </a:lnTo>
                <a:lnTo>
                  <a:pt x="319" y="264"/>
                </a:lnTo>
                <a:lnTo>
                  <a:pt x="341" y="269"/>
                </a:lnTo>
                <a:lnTo>
                  <a:pt x="363" y="275"/>
                </a:lnTo>
                <a:lnTo>
                  <a:pt x="384" y="282"/>
                </a:lnTo>
                <a:lnTo>
                  <a:pt x="404" y="291"/>
                </a:lnTo>
                <a:lnTo>
                  <a:pt x="424" y="300"/>
                </a:lnTo>
                <a:lnTo>
                  <a:pt x="443" y="313"/>
                </a:lnTo>
                <a:lnTo>
                  <a:pt x="458" y="315"/>
                </a:lnTo>
                <a:lnTo>
                  <a:pt x="473" y="320"/>
                </a:lnTo>
                <a:lnTo>
                  <a:pt x="487" y="327"/>
                </a:lnTo>
                <a:lnTo>
                  <a:pt x="500" y="335"/>
                </a:lnTo>
                <a:lnTo>
                  <a:pt x="511" y="345"/>
                </a:lnTo>
                <a:lnTo>
                  <a:pt x="521" y="357"/>
                </a:lnTo>
                <a:lnTo>
                  <a:pt x="529" y="368"/>
                </a:lnTo>
                <a:lnTo>
                  <a:pt x="537" y="382"/>
                </a:lnTo>
                <a:lnTo>
                  <a:pt x="540" y="394"/>
                </a:lnTo>
                <a:lnTo>
                  <a:pt x="539" y="408"/>
                </a:lnTo>
                <a:lnTo>
                  <a:pt x="533" y="419"/>
                </a:lnTo>
                <a:lnTo>
                  <a:pt x="523" y="428"/>
                </a:lnTo>
                <a:lnTo>
                  <a:pt x="516" y="428"/>
                </a:lnTo>
                <a:lnTo>
                  <a:pt x="509" y="424"/>
                </a:lnTo>
                <a:lnTo>
                  <a:pt x="501" y="420"/>
                </a:lnTo>
                <a:lnTo>
                  <a:pt x="494" y="415"/>
                </a:lnTo>
                <a:lnTo>
                  <a:pt x="487" y="409"/>
                </a:lnTo>
                <a:lnTo>
                  <a:pt x="481" y="404"/>
                </a:lnTo>
                <a:lnTo>
                  <a:pt x="478" y="400"/>
                </a:lnTo>
                <a:lnTo>
                  <a:pt x="477" y="399"/>
                </a:lnTo>
                <a:lnTo>
                  <a:pt x="484" y="402"/>
                </a:lnTo>
                <a:lnTo>
                  <a:pt x="490" y="407"/>
                </a:lnTo>
                <a:lnTo>
                  <a:pt x="496" y="411"/>
                </a:lnTo>
                <a:lnTo>
                  <a:pt x="504" y="412"/>
                </a:lnTo>
                <a:lnTo>
                  <a:pt x="510" y="407"/>
                </a:lnTo>
                <a:lnTo>
                  <a:pt x="513" y="400"/>
                </a:lnTo>
                <a:lnTo>
                  <a:pt x="515" y="394"/>
                </a:lnTo>
                <a:lnTo>
                  <a:pt x="515" y="386"/>
                </a:lnTo>
                <a:lnTo>
                  <a:pt x="507" y="381"/>
                </a:lnTo>
                <a:lnTo>
                  <a:pt x="500" y="373"/>
                </a:lnTo>
                <a:lnTo>
                  <a:pt x="492" y="366"/>
                </a:lnTo>
                <a:lnTo>
                  <a:pt x="482" y="359"/>
                </a:lnTo>
                <a:lnTo>
                  <a:pt x="474" y="352"/>
                </a:lnTo>
                <a:lnTo>
                  <a:pt x="465" y="347"/>
                </a:lnTo>
                <a:lnTo>
                  <a:pt x="455" y="344"/>
                </a:lnTo>
                <a:lnTo>
                  <a:pt x="446" y="344"/>
                </a:lnTo>
                <a:lnTo>
                  <a:pt x="453" y="366"/>
                </a:lnTo>
                <a:lnTo>
                  <a:pt x="456" y="390"/>
                </a:lnTo>
                <a:lnTo>
                  <a:pt x="457" y="414"/>
                </a:lnTo>
                <a:lnTo>
                  <a:pt x="459" y="438"/>
                </a:lnTo>
                <a:lnTo>
                  <a:pt x="462" y="462"/>
                </a:lnTo>
                <a:lnTo>
                  <a:pt x="467" y="485"/>
                </a:lnTo>
                <a:lnTo>
                  <a:pt x="479" y="507"/>
                </a:lnTo>
                <a:lnTo>
                  <a:pt x="495" y="526"/>
                </a:lnTo>
                <a:lnTo>
                  <a:pt x="509" y="541"/>
                </a:lnTo>
                <a:lnTo>
                  <a:pt x="523" y="557"/>
                </a:lnTo>
                <a:lnTo>
                  <a:pt x="537" y="572"/>
                </a:lnTo>
                <a:lnTo>
                  <a:pt x="555" y="586"/>
                </a:lnTo>
                <a:lnTo>
                  <a:pt x="572" y="598"/>
                </a:lnTo>
                <a:lnTo>
                  <a:pt x="590" y="606"/>
                </a:lnTo>
                <a:lnTo>
                  <a:pt x="610" y="609"/>
                </a:lnTo>
                <a:lnTo>
                  <a:pt x="632" y="608"/>
                </a:lnTo>
                <a:lnTo>
                  <a:pt x="635" y="604"/>
                </a:lnTo>
                <a:lnTo>
                  <a:pt x="640" y="601"/>
                </a:lnTo>
                <a:lnTo>
                  <a:pt x="644" y="599"/>
                </a:lnTo>
                <a:lnTo>
                  <a:pt x="648" y="595"/>
                </a:lnTo>
                <a:lnTo>
                  <a:pt x="643" y="591"/>
                </a:lnTo>
                <a:lnTo>
                  <a:pt x="637" y="588"/>
                </a:lnTo>
                <a:lnTo>
                  <a:pt x="633" y="586"/>
                </a:lnTo>
                <a:lnTo>
                  <a:pt x="632" y="580"/>
                </a:lnTo>
                <a:lnTo>
                  <a:pt x="638" y="576"/>
                </a:lnTo>
                <a:lnTo>
                  <a:pt x="645" y="573"/>
                </a:lnTo>
                <a:lnTo>
                  <a:pt x="655" y="572"/>
                </a:lnTo>
                <a:lnTo>
                  <a:pt x="663" y="575"/>
                </a:lnTo>
                <a:lnTo>
                  <a:pt x="669" y="581"/>
                </a:lnTo>
                <a:lnTo>
                  <a:pt x="673" y="590"/>
                </a:lnTo>
                <a:lnTo>
                  <a:pt x="674" y="598"/>
                </a:lnTo>
                <a:lnTo>
                  <a:pt x="673" y="606"/>
                </a:lnTo>
                <a:lnTo>
                  <a:pt x="672" y="616"/>
                </a:lnTo>
                <a:lnTo>
                  <a:pt x="666" y="625"/>
                </a:lnTo>
                <a:lnTo>
                  <a:pt x="656" y="633"/>
                </a:lnTo>
                <a:lnTo>
                  <a:pt x="643" y="640"/>
                </a:lnTo>
                <a:lnTo>
                  <a:pt x="628" y="641"/>
                </a:lnTo>
                <a:lnTo>
                  <a:pt x="614" y="640"/>
                </a:lnTo>
                <a:lnTo>
                  <a:pt x="601" y="638"/>
                </a:lnTo>
                <a:lnTo>
                  <a:pt x="588" y="634"/>
                </a:lnTo>
                <a:lnTo>
                  <a:pt x="575" y="629"/>
                </a:lnTo>
                <a:lnTo>
                  <a:pt x="564" y="624"/>
                </a:lnTo>
                <a:lnTo>
                  <a:pt x="555" y="617"/>
                </a:lnTo>
                <a:lnTo>
                  <a:pt x="546" y="611"/>
                </a:lnTo>
                <a:lnTo>
                  <a:pt x="552" y="633"/>
                </a:lnTo>
                <a:lnTo>
                  <a:pt x="560" y="655"/>
                </a:lnTo>
                <a:lnTo>
                  <a:pt x="570" y="676"/>
                </a:lnTo>
                <a:lnTo>
                  <a:pt x="580" y="697"/>
                </a:lnTo>
                <a:lnTo>
                  <a:pt x="591" y="718"/>
                </a:lnTo>
                <a:lnTo>
                  <a:pt x="603" y="740"/>
                </a:lnTo>
                <a:lnTo>
                  <a:pt x="616" y="761"/>
                </a:lnTo>
                <a:lnTo>
                  <a:pt x="629" y="780"/>
                </a:lnTo>
                <a:lnTo>
                  <a:pt x="613" y="82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2" name="Freeform 47"/>
          <p:cNvSpPr>
            <a:spLocks/>
          </p:cNvSpPr>
          <p:nvPr/>
        </p:nvSpPr>
        <p:spPr bwMode="auto">
          <a:xfrm>
            <a:off x="5889625" y="2004353"/>
            <a:ext cx="412750" cy="793750"/>
          </a:xfrm>
          <a:custGeom>
            <a:avLst/>
            <a:gdLst>
              <a:gd name="T0" fmla="*/ 622477706 w 260"/>
              <a:gd name="T1" fmla="*/ 385584705 h 500"/>
              <a:gd name="T2" fmla="*/ 655240516 w 260"/>
              <a:gd name="T3" fmla="*/ 617439123 h 500"/>
              <a:gd name="T4" fmla="*/ 624998655 w 260"/>
              <a:gd name="T5" fmla="*/ 851813001 h 500"/>
              <a:gd name="T6" fmla="*/ 536792434 w 260"/>
              <a:gd name="T7" fmla="*/ 1066027024 h 500"/>
              <a:gd name="T8" fmla="*/ 441026541 w 260"/>
              <a:gd name="T9" fmla="*/ 1181954183 h 500"/>
              <a:gd name="T10" fmla="*/ 362902429 w 260"/>
              <a:gd name="T11" fmla="*/ 1222276673 h 500"/>
              <a:gd name="T12" fmla="*/ 277217157 w 260"/>
              <a:gd name="T13" fmla="*/ 1249997592 h 500"/>
              <a:gd name="T14" fmla="*/ 216733435 w 260"/>
              <a:gd name="T15" fmla="*/ 1260078214 h 500"/>
              <a:gd name="T16" fmla="*/ 216733435 w 260"/>
              <a:gd name="T17" fmla="*/ 1239916969 h 500"/>
              <a:gd name="T18" fmla="*/ 272176846 w 260"/>
              <a:gd name="T19" fmla="*/ 1192034806 h 500"/>
              <a:gd name="T20" fmla="*/ 350300860 w 260"/>
              <a:gd name="T21" fmla="*/ 1136591382 h 500"/>
              <a:gd name="T22" fmla="*/ 420865301 w 260"/>
              <a:gd name="T23" fmla="*/ 1081147958 h 500"/>
              <a:gd name="T24" fmla="*/ 471268402 w 260"/>
              <a:gd name="T25" fmla="*/ 975301421 h 500"/>
              <a:gd name="T26" fmla="*/ 514111832 w 260"/>
              <a:gd name="T27" fmla="*/ 801409690 h 500"/>
              <a:gd name="T28" fmla="*/ 531752124 w 260"/>
              <a:gd name="T29" fmla="*/ 619958485 h 500"/>
              <a:gd name="T30" fmla="*/ 519152142 w 260"/>
              <a:gd name="T31" fmla="*/ 438507279 h 500"/>
              <a:gd name="T32" fmla="*/ 491429643 w 260"/>
              <a:gd name="T33" fmla="*/ 327620332 h 500"/>
              <a:gd name="T34" fmla="*/ 478829661 w 260"/>
              <a:gd name="T35" fmla="*/ 279738168 h 500"/>
              <a:gd name="T36" fmla="*/ 453628110 w 260"/>
              <a:gd name="T37" fmla="*/ 234375367 h 500"/>
              <a:gd name="T38" fmla="*/ 425905611 w 260"/>
              <a:gd name="T39" fmla="*/ 196572189 h 500"/>
              <a:gd name="T40" fmla="*/ 350300860 w 260"/>
              <a:gd name="T41" fmla="*/ 133569092 h 500"/>
              <a:gd name="T42" fmla="*/ 216733435 w 260"/>
              <a:gd name="T43" fmla="*/ 83165955 h 500"/>
              <a:gd name="T44" fmla="*/ 93244969 w 260"/>
              <a:gd name="T45" fmla="*/ 63004709 h 500"/>
              <a:gd name="T46" fmla="*/ 12599985 w 260"/>
              <a:gd name="T47" fmla="*/ 63004709 h 500"/>
              <a:gd name="T48" fmla="*/ 40322493 w 260"/>
              <a:gd name="T49" fmla="*/ 32762829 h 500"/>
              <a:gd name="T50" fmla="*/ 133567474 w 260"/>
              <a:gd name="T51" fmla="*/ 5040313 h 500"/>
              <a:gd name="T52" fmla="*/ 231854365 w 260"/>
              <a:gd name="T53" fmla="*/ 7561264 h 500"/>
              <a:gd name="T54" fmla="*/ 327620258 w 260"/>
              <a:gd name="T55" fmla="*/ 30241880 h 500"/>
              <a:gd name="T56" fmla="*/ 403224910 w 260"/>
              <a:gd name="T57" fmla="*/ 70564383 h 500"/>
              <a:gd name="T58" fmla="*/ 463708731 w 260"/>
              <a:gd name="T59" fmla="*/ 118448158 h 500"/>
              <a:gd name="T60" fmla="*/ 519152142 w 260"/>
              <a:gd name="T61" fmla="*/ 181451255 h 500"/>
              <a:gd name="T62" fmla="*/ 564514933 w 260"/>
              <a:gd name="T63" fmla="*/ 244455990 h 5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60"/>
              <a:gd name="T97" fmla="*/ 0 h 500"/>
              <a:gd name="T98" fmla="*/ 260 w 260"/>
              <a:gd name="T99" fmla="*/ 500 h 5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60" h="500">
                <a:moveTo>
                  <a:pt x="231" y="111"/>
                </a:moveTo>
                <a:lnTo>
                  <a:pt x="247" y="153"/>
                </a:lnTo>
                <a:lnTo>
                  <a:pt x="256" y="198"/>
                </a:lnTo>
                <a:lnTo>
                  <a:pt x="260" y="245"/>
                </a:lnTo>
                <a:lnTo>
                  <a:pt x="257" y="292"/>
                </a:lnTo>
                <a:lnTo>
                  <a:pt x="248" y="338"/>
                </a:lnTo>
                <a:lnTo>
                  <a:pt x="233" y="383"/>
                </a:lnTo>
                <a:lnTo>
                  <a:pt x="213" y="423"/>
                </a:lnTo>
                <a:lnTo>
                  <a:pt x="185" y="459"/>
                </a:lnTo>
                <a:lnTo>
                  <a:pt x="175" y="469"/>
                </a:lnTo>
                <a:lnTo>
                  <a:pt x="160" y="477"/>
                </a:lnTo>
                <a:lnTo>
                  <a:pt x="144" y="485"/>
                </a:lnTo>
                <a:lnTo>
                  <a:pt x="126" y="492"/>
                </a:lnTo>
                <a:lnTo>
                  <a:pt x="110" y="496"/>
                </a:lnTo>
                <a:lnTo>
                  <a:pt x="97" y="500"/>
                </a:lnTo>
                <a:lnTo>
                  <a:pt x="86" y="500"/>
                </a:lnTo>
                <a:lnTo>
                  <a:pt x="82" y="497"/>
                </a:lnTo>
                <a:lnTo>
                  <a:pt x="86" y="492"/>
                </a:lnTo>
                <a:lnTo>
                  <a:pt x="95" y="484"/>
                </a:lnTo>
                <a:lnTo>
                  <a:pt x="108" y="473"/>
                </a:lnTo>
                <a:lnTo>
                  <a:pt x="123" y="463"/>
                </a:lnTo>
                <a:lnTo>
                  <a:pt x="139" y="451"/>
                </a:lnTo>
                <a:lnTo>
                  <a:pt x="154" y="440"/>
                </a:lnTo>
                <a:lnTo>
                  <a:pt x="167" y="429"/>
                </a:lnTo>
                <a:lnTo>
                  <a:pt x="175" y="419"/>
                </a:lnTo>
                <a:lnTo>
                  <a:pt x="187" y="387"/>
                </a:lnTo>
                <a:lnTo>
                  <a:pt x="198" y="354"/>
                </a:lnTo>
                <a:lnTo>
                  <a:pt x="204" y="318"/>
                </a:lnTo>
                <a:lnTo>
                  <a:pt x="209" y="283"/>
                </a:lnTo>
                <a:lnTo>
                  <a:pt x="211" y="246"/>
                </a:lnTo>
                <a:lnTo>
                  <a:pt x="209" y="209"/>
                </a:lnTo>
                <a:lnTo>
                  <a:pt x="206" y="174"/>
                </a:lnTo>
                <a:lnTo>
                  <a:pt x="198" y="139"/>
                </a:lnTo>
                <a:lnTo>
                  <a:pt x="195" y="130"/>
                </a:lnTo>
                <a:lnTo>
                  <a:pt x="193" y="120"/>
                </a:lnTo>
                <a:lnTo>
                  <a:pt x="190" y="111"/>
                </a:lnTo>
                <a:lnTo>
                  <a:pt x="185" y="103"/>
                </a:lnTo>
                <a:lnTo>
                  <a:pt x="180" y="93"/>
                </a:lnTo>
                <a:lnTo>
                  <a:pt x="175" y="85"/>
                </a:lnTo>
                <a:lnTo>
                  <a:pt x="169" y="78"/>
                </a:lnTo>
                <a:lnTo>
                  <a:pt x="162" y="70"/>
                </a:lnTo>
                <a:lnTo>
                  <a:pt x="139" y="53"/>
                </a:lnTo>
                <a:lnTo>
                  <a:pt x="114" y="41"/>
                </a:lnTo>
                <a:lnTo>
                  <a:pt x="86" y="33"/>
                </a:lnTo>
                <a:lnTo>
                  <a:pt x="61" y="27"/>
                </a:lnTo>
                <a:lnTo>
                  <a:pt x="37" y="25"/>
                </a:lnTo>
                <a:lnTo>
                  <a:pt x="17" y="25"/>
                </a:lnTo>
                <a:lnTo>
                  <a:pt x="5" y="25"/>
                </a:lnTo>
                <a:lnTo>
                  <a:pt x="0" y="25"/>
                </a:lnTo>
                <a:lnTo>
                  <a:pt x="16" y="13"/>
                </a:lnTo>
                <a:lnTo>
                  <a:pt x="33" y="6"/>
                </a:lnTo>
                <a:lnTo>
                  <a:pt x="53" y="2"/>
                </a:lnTo>
                <a:lnTo>
                  <a:pt x="73" y="0"/>
                </a:lnTo>
                <a:lnTo>
                  <a:pt x="92" y="3"/>
                </a:lnTo>
                <a:lnTo>
                  <a:pt x="112" y="6"/>
                </a:lnTo>
                <a:lnTo>
                  <a:pt x="130" y="12"/>
                </a:lnTo>
                <a:lnTo>
                  <a:pt x="147" y="19"/>
                </a:lnTo>
                <a:lnTo>
                  <a:pt x="160" y="28"/>
                </a:lnTo>
                <a:lnTo>
                  <a:pt x="172" y="37"/>
                </a:lnTo>
                <a:lnTo>
                  <a:pt x="184" y="47"/>
                </a:lnTo>
                <a:lnTo>
                  <a:pt x="195" y="59"/>
                </a:lnTo>
                <a:lnTo>
                  <a:pt x="206" y="72"/>
                </a:lnTo>
                <a:lnTo>
                  <a:pt x="215" y="84"/>
                </a:lnTo>
                <a:lnTo>
                  <a:pt x="224" y="97"/>
                </a:lnTo>
                <a:lnTo>
                  <a:pt x="231" y="11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3" name="Freeform 48"/>
          <p:cNvSpPr>
            <a:spLocks/>
          </p:cNvSpPr>
          <p:nvPr/>
        </p:nvSpPr>
        <p:spPr bwMode="auto">
          <a:xfrm>
            <a:off x="3471863" y="2098015"/>
            <a:ext cx="1016000" cy="1106488"/>
          </a:xfrm>
          <a:custGeom>
            <a:avLst/>
            <a:gdLst>
              <a:gd name="T0" fmla="*/ 1612899782 w 640"/>
              <a:gd name="T1" fmla="*/ 7561266 h 697"/>
              <a:gd name="T2" fmla="*/ 1612899782 w 640"/>
              <a:gd name="T3" fmla="*/ 269657639 h 697"/>
              <a:gd name="T4" fmla="*/ 1612899782 w 640"/>
              <a:gd name="T5" fmla="*/ 839213307 h 697"/>
              <a:gd name="T6" fmla="*/ 1602819160 w 640"/>
              <a:gd name="T7" fmla="*/ 1413808991 h 697"/>
              <a:gd name="T8" fmla="*/ 1580138557 w 640"/>
              <a:gd name="T9" fmla="*/ 1678425027 h 697"/>
              <a:gd name="T10" fmla="*/ 1565017625 w 640"/>
              <a:gd name="T11" fmla="*/ 1678425027 h 697"/>
              <a:gd name="T12" fmla="*/ 1524695140 w 640"/>
              <a:gd name="T13" fmla="*/ 1680945977 h 697"/>
              <a:gd name="T14" fmla="*/ 1464211413 w 640"/>
              <a:gd name="T15" fmla="*/ 1685986290 h 697"/>
              <a:gd name="T16" fmla="*/ 1381045495 w 640"/>
              <a:gd name="T17" fmla="*/ 1688505653 h 697"/>
              <a:gd name="T18" fmla="*/ 1285279594 w 640"/>
              <a:gd name="T19" fmla="*/ 1698586279 h 697"/>
              <a:gd name="T20" fmla="*/ 1171871812 w 640"/>
              <a:gd name="T21" fmla="*/ 1703626592 h 697"/>
              <a:gd name="T22" fmla="*/ 1053425308 w 640"/>
              <a:gd name="T23" fmla="*/ 1711187855 h 697"/>
              <a:gd name="T24" fmla="*/ 927417543 w 640"/>
              <a:gd name="T25" fmla="*/ 1718747531 h 697"/>
              <a:gd name="T26" fmla="*/ 798890219 w 640"/>
              <a:gd name="T27" fmla="*/ 1726308794 h 697"/>
              <a:gd name="T28" fmla="*/ 667842144 w 640"/>
              <a:gd name="T29" fmla="*/ 1731349107 h 697"/>
              <a:gd name="T30" fmla="*/ 544353741 w 640"/>
              <a:gd name="T31" fmla="*/ 1741429733 h 697"/>
              <a:gd name="T32" fmla="*/ 425905648 w 640"/>
              <a:gd name="T33" fmla="*/ 1746470046 h 697"/>
              <a:gd name="T34" fmla="*/ 320059027 w 640"/>
              <a:gd name="T35" fmla="*/ 1748989409 h 697"/>
              <a:gd name="T36" fmla="*/ 224293126 w 640"/>
              <a:gd name="T37" fmla="*/ 1751510359 h 697"/>
              <a:gd name="T38" fmla="*/ 146169056 w 640"/>
              <a:gd name="T39" fmla="*/ 1756550672 h 697"/>
              <a:gd name="T40" fmla="*/ 88206254 w 640"/>
              <a:gd name="T41" fmla="*/ 1756550672 h 697"/>
              <a:gd name="T42" fmla="*/ 0 w 640"/>
              <a:gd name="T43" fmla="*/ 0 h 697"/>
              <a:gd name="T44" fmla="*/ 1612899782 w 640"/>
              <a:gd name="T45" fmla="*/ 7561266 h 69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40"/>
              <a:gd name="T70" fmla="*/ 0 h 697"/>
              <a:gd name="T71" fmla="*/ 640 w 640"/>
              <a:gd name="T72" fmla="*/ 697 h 69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40" h="697">
                <a:moveTo>
                  <a:pt x="640" y="3"/>
                </a:moveTo>
                <a:lnTo>
                  <a:pt x="640" y="107"/>
                </a:lnTo>
                <a:lnTo>
                  <a:pt x="640" y="333"/>
                </a:lnTo>
                <a:lnTo>
                  <a:pt x="636" y="561"/>
                </a:lnTo>
                <a:lnTo>
                  <a:pt x="627" y="666"/>
                </a:lnTo>
                <a:lnTo>
                  <a:pt x="621" y="666"/>
                </a:lnTo>
                <a:lnTo>
                  <a:pt x="605" y="667"/>
                </a:lnTo>
                <a:lnTo>
                  <a:pt x="581" y="669"/>
                </a:lnTo>
                <a:lnTo>
                  <a:pt x="548" y="670"/>
                </a:lnTo>
                <a:lnTo>
                  <a:pt x="510" y="674"/>
                </a:lnTo>
                <a:lnTo>
                  <a:pt x="465" y="676"/>
                </a:lnTo>
                <a:lnTo>
                  <a:pt x="418" y="679"/>
                </a:lnTo>
                <a:lnTo>
                  <a:pt x="368" y="682"/>
                </a:lnTo>
                <a:lnTo>
                  <a:pt x="317" y="685"/>
                </a:lnTo>
                <a:lnTo>
                  <a:pt x="265" y="687"/>
                </a:lnTo>
                <a:lnTo>
                  <a:pt x="216" y="691"/>
                </a:lnTo>
                <a:lnTo>
                  <a:pt x="169" y="693"/>
                </a:lnTo>
                <a:lnTo>
                  <a:pt x="127" y="694"/>
                </a:lnTo>
                <a:lnTo>
                  <a:pt x="89" y="695"/>
                </a:lnTo>
                <a:lnTo>
                  <a:pt x="58" y="697"/>
                </a:lnTo>
                <a:lnTo>
                  <a:pt x="35" y="697"/>
                </a:lnTo>
                <a:lnTo>
                  <a:pt x="0" y="0"/>
                </a:lnTo>
                <a:lnTo>
                  <a:pt x="640" y="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4" name="Freeform 49"/>
          <p:cNvSpPr>
            <a:spLocks/>
          </p:cNvSpPr>
          <p:nvPr/>
        </p:nvSpPr>
        <p:spPr bwMode="auto">
          <a:xfrm>
            <a:off x="5718175" y="2086903"/>
            <a:ext cx="368300" cy="687387"/>
          </a:xfrm>
          <a:custGeom>
            <a:avLst/>
            <a:gdLst>
              <a:gd name="T0" fmla="*/ 345262208 w 232"/>
              <a:gd name="T1" fmla="*/ 451106918 h 433"/>
              <a:gd name="T2" fmla="*/ 307459081 w 232"/>
              <a:gd name="T3" fmla="*/ 567033989 h 433"/>
              <a:gd name="T4" fmla="*/ 231854413 w 232"/>
              <a:gd name="T5" fmla="*/ 667840137 h 433"/>
              <a:gd name="T6" fmla="*/ 186491563 w 232"/>
              <a:gd name="T7" fmla="*/ 688001367 h 433"/>
              <a:gd name="T8" fmla="*/ 131048140 w 232"/>
              <a:gd name="T9" fmla="*/ 690522314 h 433"/>
              <a:gd name="T10" fmla="*/ 90725626 w 232"/>
              <a:gd name="T11" fmla="*/ 700602929 h 433"/>
              <a:gd name="T12" fmla="*/ 131048140 w 232"/>
              <a:gd name="T13" fmla="*/ 730844773 h 433"/>
              <a:gd name="T14" fmla="*/ 183972201 w 232"/>
              <a:gd name="T15" fmla="*/ 748485055 h 433"/>
              <a:gd name="T16" fmla="*/ 244455985 w 232"/>
              <a:gd name="T17" fmla="*/ 743444748 h 433"/>
              <a:gd name="T18" fmla="*/ 322580014 w 232"/>
              <a:gd name="T19" fmla="*/ 740925388 h 433"/>
              <a:gd name="T20" fmla="*/ 367942815 w 232"/>
              <a:gd name="T21" fmla="*/ 751006003 h 433"/>
              <a:gd name="T22" fmla="*/ 350302520 w 232"/>
              <a:gd name="T23" fmla="*/ 861892964 h 433"/>
              <a:gd name="T24" fmla="*/ 282257525 w 232"/>
              <a:gd name="T25" fmla="*/ 952618498 h 433"/>
              <a:gd name="T26" fmla="*/ 249496296 w 232"/>
              <a:gd name="T27" fmla="*/ 1003021572 h 433"/>
              <a:gd name="T28" fmla="*/ 325100964 w 232"/>
              <a:gd name="T29" fmla="*/ 1003021572 h 433"/>
              <a:gd name="T30" fmla="*/ 398184682 w 232"/>
              <a:gd name="T31" fmla="*/ 977820035 h 433"/>
              <a:gd name="T32" fmla="*/ 451108842 w 232"/>
              <a:gd name="T33" fmla="*/ 934976628 h 433"/>
              <a:gd name="T34" fmla="*/ 501511954 w 232"/>
              <a:gd name="T35" fmla="*/ 874492939 h 433"/>
              <a:gd name="T36" fmla="*/ 564515050 w 232"/>
              <a:gd name="T37" fmla="*/ 826610614 h 433"/>
              <a:gd name="T38" fmla="*/ 584676295 w 232"/>
              <a:gd name="T39" fmla="*/ 899694476 h 433"/>
              <a:gd name="T40" fmla="*/ 521673199 w 232"/>
              <a:gd name="T41" fmla="*/ 997981265 h 433"/>
              <a:gd name="T42" fmla="*/ 405745942 w 232"/>
              <a:gd name="T43" fmla="*/ 1060984314 h 433"/>
              <a:gd name="T44" fmla="*/ 274697852 w 232"/>
              <a:gd name="T45" fmla="*/ 1091226158 h 433"/>
              <a:gd name="T46" fmla="*/ 214214118 w 232"/>
              <a:gd name="T47" fmla="*/ 1063505261 h 433"/>
              <a:gd name="T48" fmla="*/ 151209385 w 232"/>
              <a:gd name="T49" fmla="*/ 1033263416 h 433"/>
              <a:gd name="T50" fmla="*/ 123488467 w 232"/>
              <a:gd name="T51" fmla="*/ 985379702 h 433"/>
              <a:gd name="T52" fmla="*/ 153728747 w 232"/>
              <a:gd name="T53" fmla="*/ 972779728 h 433"/>
              <a:gd name="T54" fmla="*/ 194052824 w 232"/>
              <a:gd name="T55" fmla="*/ 962699113 h 433"/>
              <a:gd name="T56" fmla="*/ 262096280 w 232"/>
              <a:gd name="T57" fmla="*/ 899694476 h 433"/>
              <a:gd name="T58" fmla="*/ 262096280 w 232"/>
              <a:gd name="T59" fmla="*/ 841731735 h 433"/>
              <a:gd name="T60" fmla="*/ 171370630 w 232"/>
              <a:gd name="T61" fmla="*/ 826610614 h 433"/>
              <a:gd name="T62" fmla="*/ 88206264 w 232"/>
              <a:gd name="T63" fmla="*/ 778726900 h 433"/>
              <a:gd name="T64" fmla="*/ 7561264 w 232"/>
              <a:gd name="T65" fmla="*/ 652719215 h 433"/>
              <a:gd name="T66" fmla="*/ 32762829 w 232"/>
              <a:gd name="T67" fmla="*/ 546872759 h 433"/>
              <a:gd name="T68" fmla="*/ 52924086 w 232"/>
              <a:gd name="T69" fmla="*/ 599796781 h 433"/>
              <a:gd name="T70" fmla="*/ 85685315 w 232"/>
              <a:gd name="T71" fmla="*/ 642638600 h 433"/>
              <a:gd name="T72" fmla="*/ 133569089 w 232"/>
              <a:gd name="T73" fmla="*/ 645159547 h 433"/>
              <a:gd name="T74" fmla="*/ 171370630 w 232"/>
              <a:gd name="T75" fmla="*/ 642638600 h 433"/>
              <a:gd name="T76" fmla="*/ 206652808 w 232"/>
              <a:gd name="T77" fmla="*/ 622477370 h 433"/>
              <a:gd name="T78" fmla="*/ 221773791 w 232"/>
              <a:gd name="T79" fmla="*/ 372982848 h 433"/>
              <a:gd name="T80" fmla="*/ 166330318 w 232"/>
              <a:gd name="T81" fmla="*/ 128527095 h 433"/>
              <a:gd name="T82" fmla="*/ 294857509 w 232"/>
              <a:gd name="T83" fmla="*/ 40322472 h 433"/>
              <a:gd name="T84" fmla="*/ 335181586 w 232"/>
              <a:gd name="T85" fmla="*/ 370461900 h 43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32"/>
              <a:gd name="T130" fmla="*/ 0 h 433"/>
              <a:gd name="T131" fmla="*/ 232 w 232"/>
              <a:gd name="T132" fmla="*/ 433 h 43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32" h="433">
                <a:moveTo>
                  <a:pt x="133" y="147"/>
                </a:moveTo>
                <a:lnTo>
                  <a:pt x="137" y="163"/>
                </a:lnTo>
                <a:lnTo>
                  <a:pt x="137" y="179"/>
                </a:lnTo>
                <a:lnTo>
                  <a:pt x="135" y="195"/>
                </a:lnTo>
                <a:lnTo>
                  <a:pt x="130" y="210"/>
                </a:lnTo>
                <a:lnTo>
                  <a:pt x="122" y="225"/>
                </a:lnTo>
                <a:lnTo>
                  <a:pt x="114" y="239"/>
                </a:lnTo>
                <a:lnTo>
                  <a:pt x="104" y="253"/>
                </a:lnTo>
                <a:lnTo>
                  <a:pt x="92" y="265"/>
                </a:lnTo>
                <a:lnTo>
                  <a:pt x="86" y="269"/>
                </a:lnTo>
                <a:lnTo>
                  <a:pt x="80" y="271"/>
                </a:lnTo>
                <a:lnTo>
                  <a:pt x="74" y="273"/>
                </a:lnTo>
                <a:lnTo>
                  <a:pt x="67" y="274"/>
                </a:lnTo>
                <a:lnTo>
                  <a:pt x="60" y="274"/>
                </a:lnTo>
                <a:lnTo>
                  <a:pt x="52" y="274"/>
                </a:lnTo>
                <a:lnTo>
                  <a:pt x="42" y="274"/>
                </a:lnTo>
                <a:lnTo>
                  <a:pt x="31" y="272"/>
                </a:lnTo>
                <a:lnTo>
                  <a:pt x="36" y="278"/>
                </a:lnTo>
                <a:lnTo>
                  <a:pt x="40" y="282"/>
                </a:lnTo>
                <a:lnTo>
                  <a:pt x="46" y="287"/>
                </a:lnTo>
                <a:lnTo>
                  <a:pt x="52" y="290"/>
                </a:lnTo>
                <a:lnTo>
                  <a:pt x="59" y="294"/>
                </a:lnTo>
                <a:lnTo>
                  <a:pt x="66" y="296"/>
                </a:lnTo>
                <a:lnTo>
                  <a:pt x="73" y="297"/>
                </a:lnTo>
                <a:lnTo>
                  <a:pt x="80" y="298"/>
                </a:lnTo>
                <a:lnTo>
                  <a:pt x="88" y="297"/>
                </a:lnTo>
                <a:lnTo>
                  <a:pt x="97" y="295"/>
                </a:lnTo>
                <a:lnTo>
                  <a:pt x="107" y="294"/>
                </a:lnTo>
                <a:lnTo>
                  <a:pt x="117" y="294"/>
                </a:lnTo>
                <a:lnTo>
                  <a:pt x="128" y="294"/>
                </a:lnTo>
                <a:lnTo>
                  <a:pt x="136" y="294"/>
                </a:lnTo>
                <a:lnTo>
                  <a:pt x="143" y="296"/>
                </a:lnTo>
                <a:lnTo>
                  <a:pt x="146" y="298"/>
                </a:lnTo>
                <a:lnTo>
                  <a:pt x="146" y="315"/>
                </a:lnTo>
                <a:lnTo>
                  <a:pt x="144" y="328"/>
                </a:lnTo>
                <a:lnTo>
                  <a:pt x="139" y="342"/>
                </a:lnTo>
                <a:lnTo>
                  <a:pt x="131" y="355"/>
                </a:lnTo>
                <a:lnTo>
                  <a:pt x="122" y="367"/>
                </a:lnTo>
                <a:lnTo>
                  <a:pt x="112" y="378"/>
                </a:lnTo>
                <a:lnTo>
                  <a:pt x="101" y="387"/>
                </a:lnTo>
                <a:lnTo>
                  <a:pt x="90" y="395"/>
                </a:lnTo>
                <a:lnTo>
                  <a:pt x="99" y="398"/>
                </a:lnTo>
                <a:lnTo>
                  <a:pt x="109" y="399"/>
                </a:lnTo>
                <a:lnTo>
                  <a:pt x="120" y="399"/>
                </a:lnTo>
                <a:lnTo>
                  <a:pt x="129" y="398"/>
                </a:lnTo>
                <a:lnTo>
                  <a:pt x="139" y="396"/>
                </a:lnTo>
                <a:lnTo>
                  <a:pt x="148" y="393"/>
                </a:lnTo>
                <a:lnTo>
                  <a:pt x="158" y="388"/>
                </a:lnTo>
                <a:lnTo>
                  <a:pt x="166" y="383"/>
                </a:lnTo>
                <a:lnTo>
                  <a:pt x="174" y="378"/>
                </a:lnTo>
                <a:lnTo>
                  <a:pt x="179" y="371"/>
                </a:lnTo>
                <a:lnTo>
                  <a:pt x="186" y="363"/>
                </a:lnTo>
                <a:lnTo>
                  <a:pt x="192" y="355"/>
                </a:lnTo>
                <a:lnTo>
                  <a:pt x="199" y="347"/>
                </a:lnTo>
                <a:lnTo>
                  <a:pt x="206" y="339"/>
                </a:lnTo>
                <a:lnTo>
                  <a:pt x="214" y="333"/>
                </a:lnTo>
                <a:lnTo>
                  <a:pt x="224" y="328"/>
                </a:lnTo>
                <a:lnTo>
                  <a:pt x="229" y="337"/>
                </a:lnTo>
                <a:lnTo>
                  <a:pt x="232" y="348"/>
                </a:lnTo>
                <a:lnTo>
                  <a:pt x="232" y="357"/>
                </a:lnTo>
                <a:lnTo>
                  <a:pt x="230" y="367"/>
                </a:lnTo>
                <a:lnTo>
                  <a:pt x="220" y="383"/>
                </a:lnTo>
                <a:lnTo>
                  <a:pt x="207" y="396"/>
                </a:lnTo>
                <a:lnTo>
                  <a:pt x="193" y="406"/>
                </a:lnTo>
                <a:lnTo>
                  <a:pt x="178" y="414"/>
                </a:lnTo>
                <a:lnTo>
                  <a:pt x="161" y="421"/>
                </a:lnTo>
                <a:lnTo>
                  <a:pt x="144" y="426"/>
                </a:lnTo>
                <a:lnTo>
                  <a:pt x="127" y="429"/>
                </a:lnTo>
                <a:lnTo>
                  <a:pt x="109" y="433"/>
                </a:lnTo>
                <a:lnTo>
                  <a:pt x="101" y="429"/>
                </a:lnTo>
                <a:lnTo>
                  <a:pt x="93" y="426"/>
                </a:lnTo>
                <a:lnTo>
                  <a:pt x="85" y="422"/>
                </a:lnTo>
                <a:lnTo>
                  <a:pt x="76" y="419"/>
                </a:lnTo>
                <a:lnTo>
                  <a:pt x="68" y="416"/>
                </a:lnTo>
                <a:lnTo>
                  <a:pt x="60" y="410"/>
                </a:lnTo>
                <a:lnTo>
                  <a:pt x="53" y="404"/>
                </a:lnTo>
                <a:lnTo>
                  <a:pt x="46" y="396"/>
                </a:lnTo>
                <a:lnTo>
                  <a:pt x="49" y="391"/>
                </a:lnTo>
                <a:lnTo>
                  <a:pt x="52" y="389"/>
                </a:lnTo>
                <a:lnTo>
                  <a:pt x="57" y="387"/>
                </a:lnTo>
                <a:lnTo>
                  <a:pt x="61" y="386"/>
                </a:lnTo>
                <a:lnTo>
                  <a:pt x="67" y="385"/>
                </a:lnTo>
                <a:lnTo>
                  <a:pt x="73" y="383"/>
                </a:lnTo>
                <a:lnTo>
                  <a:pt x="77" y="382"/>
                </a:lnTo>
                <a:lnTo>
                  <a:pt x="82" y="380"/>
                </a:lnTo>
                <a:lnTo>
                  <a:pt x="93" y="368"/>
                </a:lnTo>
                <a:lnTo>
                  <a:pt x="104" y="357"/>
                </a:lnTo>
                <a:lnTo>
                  <a:pt x="112" y="344"/>
                </a:lnTo>
                <a:lnTo>
                  <a:pt x="115" y="331"/>
                </a:lnTo>
                <a:lnTo>
                  <a:pt x="104" y="334"/>
                </a:lnTo>
                <a:lnTo>
                  <a:pt x="91" y="334"/>
                </a:lnTo>
                <a:lnTo>
                  <a:pt x="80" y="333"/>
                </a:lnTo>
                <a:lnTo>
                  <a:pt x="68" y="328"/>
                </a:lnTo>
                <a:lnTo>
                  <a:pt x="57" y="324"/>
                </a:lnTo>
                <a:lnTo>
                  <a:pt x="45" y="317"/>
                </a:lnTo>
                <a:lnTo>
                  <a:pt x="35" y="309"/>
                </a:lnTo>
                <a:lnTo>
                  <a:pt x="24" y="300"/>
                </a:lnTo>
                <a:lnTo>
                  <a:pt x="11" y="281"/>
                </a:lnTo>
                <a:lnTo>
                  <a:pt x="3" y="259"/>
                </a:lnTo>
                <a:lnTo>
                  <a:pt x="0" y="236"/>
                </a:lnTo>
                <a:lnTo>
                  <a:pt x="6" y="215"/>
                </a:lnTo>
                <a:lnTo>
                  <a:pt x="13" y="217"/>
                </a:lnTo>
                <a:lnTo>
                  <a:pt x="16" y="223"/>
                </a:lnTo>
                <a:lnTo>
                  <a:pt x="19" y="230"/>
                </a:lnTo>
                <a:lnTo>
                  <a:pt x="21" y="238"/>
                </a:lnTo>
                <a:lnTo>
                  <a:pt x="23" y="245"/>
                </a:lnTo>
                <a:lnTo>
                  <a:pt x="28" y="251"/>
                </a:lnTo>
                <a:lnTo>
                  <a:pt x="34" y="255"/>
                </a:lnTo>
                <a:lnTo>
                  <a:pt x="44" y="256"/>
                </a:lnTo>
                <a:lnTo>
                  <a:pt x="49" y="256"/>
                </a:lnTo>
                <a:lnTo>
                  <a:pt x="53" y="256"/>
                </a:lnTo>
                <a:lnTo>
                  <a:pt x="58" y="256"/>
                </a:lnTo>
                <a:lnTo>
                  <a:pt x="63" y="256"/>
                </a:lnTo>
                <a:lnTo>
                  <a:pt x="68" y="255"/>
                </a:lnTo>
                <a:lnTo>
                  <a:pt x="74" y="253"/>
                </a:lnTo>
                <a:lnTo>
                  <a:pt x="78" y="250"/>
                </a:lnTo>
                <a:lnTo>
                  <a:pt x="82" y="247"/>
                </a:lnTo>
                <a:lnTo>
                  <a:pt x="97" y="215"/>
                </a:lnTo>
                <a:lnTo>
                  <a:pt x="97" y="181"/>
                </a:lnTo>
                <a:lnTo>
                  <a:pt x="88" y="148"/>
                </a:lnTo>
                <a:lnTo>
                  <a:pt x="75" y="114"/>
                </a:lnTo>
                <a:lnTo>
                  <a:pt x="66" y="82"/>
                </a:lnTo>
                <a:lnTo>
                  <a:pt x="66" y="51"/>
                </a:lnTo>
                <a:lnTo>
                  <a:pt x="80" y="23"/>
                </a:lnTo>
                <a:lnTo>
                  <a:pt x="115" y="0"/>
                </a:lnTo>
                <a:lnTo>
                  <a:pt x="117" y="16"/>
                </a:lnTo>
                <a:lnTo>
                  <a:pt x="122" y="56"/>
                </a:lnTo>
                <a:lnTo>
                  <a:pt x="128" y="105"/>
                </a:lnTo>
                <a:lnTo>
                  <a:pt x="133" y="14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5" name="Freeform 50"/>
          <p:cNvSpPr>
            <a:spLocks/>
          </p:cNvSpPr>
          <p:nvPr/>
        </p:nvSpPr>
        <p:spPr bwMode="auto">
          <a:xfrm>
            <a:off x="3529013" y="2131353"/>
            <a:ext cx="914400" cy="1033462"/>
          </a:xfrm>
          <a:custGeom>
            <a:avLst/>
            <a:gdLst>
              <a:gd name="T0" fmla="*/ 1428929179 w 576"/>
              <a:gd name="T1" fmla="*/ 1559974982 h 651"/>
              <a:gd name="T2" fmla="*/ 1370964816 w 576"/>
              <a:gd name="T3" fmla="*/ 1567536238 h 651"/>
              <a:gd name="T4" fmla="*/ 1297881109 w 576"/>
              <a:gd name="T5" fmla="*/ 1570055598 h 651"/>
              <a:gd name="T6" fmla="*/ 1209674884 w 576"/>
              <a:gd name="T7" fmla="*/ 1577616854 h 651"/>
              <a:gd name="T8" fmla="*/ 1106347728 w 576"/>
              <a:gd name="T9" fmla="*/ 1585176523 h 651"/>
              <a:gd name="T10" fmla="*/ 1000501210 w 576"/>
              <a:gd name="T11" fmla="*/ 1590216831 h 651"/>
              <a:gd name="T12" fmla="*/ 884574072 w 576"/>
              <a:gd name="T13" fmla="*/ 1595257139 h 651"/>
              <a:gd name="T14" fmla="*/ 766127374 w 576"/>
              <a:gd name="T15" fmla="*/ 1605337756 h 651"/>
              <a:gd name="T16" fmla="*/ 647680874 w 576"/>
              <a:gd name="T17" fmla="*/ 1610378064 h 651"/>
              <a:gd name="T18" fmla="*/ 534273097 w 576"/>
              <a:gd name="T19" fmla="*/ 1615418372 h 651"/>
              <a:gd name="T20" fmla="*/ 425905630 w 576"/>
              <a:gd name="T21" fmla="*/ 1620458680 h 651"/>
              <a:gd name="T22" fmla="*/ 322579962 w 576"/>
              <a:gd name="T23" fmla="*/ 1628019936 h 651"/>
              <a:gd name="T24" fmla="*/ 236894686 w 576"/>
              <a:gd name="T25" fmla="*/ 1633060244 h 651"/>
              <a:gd name="T26" fmla="*/ 161289981 w 576"/>
              <a:gd name="T27" fmla="*/ 1635579605 h 651"/>
              <a:gd name="T28" fmla="*/ 105846567 w 576"/>
              <a:gd name="T29" fmla="*/ 1638100553 h 651"/>
              <a:gd name="T30" fmla="*/ 68043421 w 576"/>
              <a:gd name="T31" fmla="*/ 1640619913 h 651"/>
              <a:gd name="T32" fmla="*/ 57962800 w 576"/>
              <a:gd name="T33" fmla="*/ 1640619913 h 651"/>
              <a:gd name="T34" fmla="*/ 0 w 576"/>
              <a:gd name="T35" fmla="*/ 0 h 651"/>
              <a:gd name="T36" fmla="*/ 1451609782 w 576"/>
              <a:gd name="T37" fmla="*/ 20161239 h 651"/>
              <a:gd name="T38" fmla="*/ 1428929179 w 576"/>
              <a:gd name="T39" fmla="*/ 1559974982 h 65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576"/>
              <a:gd name="T61" fmla="*/ 0 h 651"/>
              <a:gd name="T62" fmla="*/ 576 w 576"/>
              <a:gd name="T63" fmla="*/ 651 h 65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576" h="651">
                <a:moveTo>
                  <a:pt x="567" y="619"/>
                </a:moveTo>
                <a:lnTo>
                  <a:pt x="544" y="622"/>
                </a:lnTo>
                <a:lnTo>
                  <a:pt x="515" y="623"/>
                </a:lnTo>
                <a:lnTo>
                  <a:pt x="480" y="626"/>
                </a:lnTo>
                <a:lnTo>
                  <a:pt x="439" y="629"/>
                </a:lnTo>
                <a:lnTo>
                  <a:pt x="397" y="631"/>
                </a:lnTo>
                <a:lnTo>
                  <a:pt x="351" y="633"/>
                </a:lnTo>
                <a:lnTo>
                  <a:pt x="304" y="637"/>
                </a:lnTo>
                <a:lnTo>
                  <a:pt x="257" y="639"/>
                </a:lnTo>
                <a:lnTo>
                  <a:pt x="212" y="641"/>
                </a:lnTo>
                <a:lnTo>
                  <a:pt x="169" y="643"/>
                </a:lnTo>
                <a:lnTo>
                  <a:pt x="128" y="646"/>
                </a:lnTo>
                <a:lnTo>
                  <a:pt x="94" y="648"/>
                </a:lnTo>
                <a:lnTo>
                  <a:pt x="64" y="649"/>
                </a:lnTo>
                <a:lnTo>
                  <a:pt x="42" y="650"/>
                </a:lnTo>
                <a:lnTo>
                  <a:pt x="27" y="651"/>
                </a:lnTo>
                <a:lnTo>
                  <a:pt x="23" y="651"/>
                </a:lnTo>
                <a:lnTo>
                  <a:pt x="0" y="0"/>
                </a:lnTo>
                <a:lnTo>
                  <a:pt x="576" y="8"/>
                </a:lnTo>
                <a:lnTo>
                  <a:pt x="567" y="619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6" name="Freeform 51"/>
          <p:cNvSpPr>
            <a:spLocks/>
          </p:cNvSpPr>
          <p:nvPr/>
        </p:nvSpPr>
        <p:spPr bwMode="auto">
          <a:xfrm>
            <a:off x="3395663" y="3285465"/>
            <a:ext cx="1195387" cy="357188"/>
          </a:xfrm>
          <a:custGeom>
            <a:avLst/>
            <a:gdLst>
              <a:gd name="T0" fmla="*/ 1892635938 w 753"/>
              <a:gd name="T1" fmla="*/ 17641914 h 225"/>
              <a:gd name="T2" fmla="*/ 1859874725 w 753"/>
              <a:gd name="T3" fmla="*/ 35282240 h 225"/>
              <a:gd name="T4" fmla="*/ 1796870072 w 753"/>
              <a:gd name="T5" fmla="*/ 68045114 h 225"/>
              <a:gd name="T6" fmla="*/ 1711184823 w 753"/>
              <a:gd name="T7" fmla="*/ 108367684 h 225"/>
              <a:gd name="T8" fmla="*/ 1612899199 w 753"/>
              <a:gd name="T9" fmla="*/ 148690230 h 225"/>
              <a:gd name="T10" fmla="*/ 1509572076 w 753"/>
              <a:gd name="T11" fmla="*/ 186491823 h 225"/>
              <a:gd name="T12" fmla="*/ 1403725592 w 753"/>
              <a:gd name="T13" fmla="*/ 216733781 h 225"/>
              <a:gd name="T14" fmla="*/ 1302919417 w 753"/>
              <a:gd name="T15" fmla="*/ 231854736 h 225"/>
              <a:gd name="T16" fmla="*/ 1219755116 w 753"/>
              <a:gd name="T17" fmla="*/ 322580463 h 225"/>
              <a:gd name="T18" fmla="*/ 1192032624 w 753"/>
              <a:gd name="T19" fmla="*/ 526714243 h 225"/>
              <a:gd name="T20" fmla="*/ 1149190794 w 753"/>
              <a:gd name="T21" fmla="*/ 519152972 h 225"/>
              <a:gd name="T22" fmla="*/ 1136589228 w 753"/>
              <a:gd name="T23" fmla="*/ 380544916 h 225"/>
              <a:gd name="T24" fmla="*/ 1154231102 w 753"/>
              <a:gd name="T25" fmla="*/ 292338554 h 225"/>
              <a:gd name="T26" fmla="*/ 1171871389 w 753"/>
              <a:gd name="T27" fmla="*/ 254536961 h 225"/>
              <a:gd name="T28" fmla="*/ 1194553572 w 753"/>
              <a:gd name="T29" fmla="*/ 226814418 h 225"/>
              <a:gd name="T30" fmla="*/ 1224795425 w 753"/>
              <a:gd name="T31" fmla="*/ 204133730 h 225"/>
              <a:gd name="T32" fmla="*/ 1267637256 w 753"/>
              <a:gd name="T33" fmla="*/ 194053094 h 225"/>
              <a:gd name="T34" fmla="*/ 1355843453 w 753"/>
              <a:gd name="T35" fmla="*/ 173891821 h 225"/>
              <a:gd name="T36" fmla="*/ 1481851172 w 753"/>
              <a:gd name="T37" fmla="*/ 136088641 h 225"/>
              <a:gd name="T38" fmla="*/ 1597778273 w 753"/>
              <a:gd name="T39" fmla="*/ 95766070 h 225"/>
              <a:gd name="T40" fmla="*/ 1597778273 w 753"/>
              <a:gd name="T41" fmla="*/ 80645116 h 225"/>
              <a:gd name="T42" fmla="*/ 1441528702 w 753"/>
              <a:gd name="T43" fmla="*/ 88206387 h 225"/>
              <a:gd name="T44" fmla="*/ 1212193859 w 753"/>
              <a:gd name="T45" fmla="*/ 100806389 h 225"/>
              <a:gd name="T46" fmla="*/ 942538135 w 753"/>
              <a:gd name="T47" fmla="*/ 118448321 h 225"/>
              <a:gd name="T48" fmla="*/ 662800006 w 753"/>
              <a:gd name="T49" fmla="*/ 141128959 h 225"/>
              <a:gd name="T50" fmla="*/ 398184491 w 753"/>
              <a:gd name="T51" fmla="*/ 161290232 h 225"/>
              <a:gd name="T52" fmla="*/ 178930217 w 753"/>
              <a:gd name="T53" fmla="*/ 178932139 h 225"/>
              <a:gd name="T54" fmla="*/ 35282174 w 753"/>
              <a:gd name="T55" fmla="*/ 189012775 h 225"/>
              <a:gd name="T56" fmla="*/ 2519361 w 753"/>
              <a:gd name="T57" fmla="*/ 173891821 h 225"/>
              <a:gd name="T58" fmla="*/ 15120932 w 753"/>
              <a:gd name="T59" fmla="*/ 148690230 h 225"/>
              <a:gd name="T60" fmla="*/ 32761226 w 753"/>
              <a:gd name="T61" fmla="*/ 128528957 h 225"/>
              <a:gd name="T62" fmla="*/ 90725582 w 753"/>
              <a:gd name="T63" fmla="*/ 126008004 h 225"/>
              <a:gd name="T64" fmla="*/ 176410856 w 753"/>
              <a:gd name="T65" fmla="*/ 115927368 h 225"/>
              <a:gd name="T66" fmla="*/ 287297698 w 753"/>
              <a:gd name="T67" fmla="*/ 105846732 h 225"/>
              <a:gd name="T68" fmla="*/ 418345825 w 753"/>
              <a:gd name="T69" fmla="*/ 93246705 h 225"/>
              <a:gd name="T70" fmla="*/ 564514779 w 753"/>
              <a:gd name="T71" fmla="*/ 78125750 h 225"/>
              <a:gd name="T72" fmla="*/ 723283711 w 753"/>
              <a:gd name="T73" fmla="*/ 68045114 h 225"/>
              <a:gd name="T74" fmla="*/ 887094738 w 753"/>
              <a:gd name="T75" fmla="*/ 52924160 h 225"/>
              <a:gd name="T76" fmla="*/ 1053424927 w 753"/>
              <a:gd name="T77" fmla="*/ 37803193 h 225"/>
              <a:gd name="T78" fmla="*/ 1217234168 w 753"/>
              <a:gd name="T79" fmla="*/ 27722556 h 225"/>
              <a:gd name="T80" fmla="*/ 1373483740 w 753"/>
              <a:gd name="T81" fmla="*/ 17641914 h 225"/>
              <a:gd name="T82" fmla="*/ 1519652694 w 753"/>
              <a:gd name="T83" fmla="*/ 10080639 h 225"/>
              <a:gd name="T84" fmla="*/ 1645660412 w 753"/>
              <a:gd name="T85" fmla="*/ 2520954 h 225"/>
              <a:gd name="T86" fmla="*/ 1754028241 w 753"/>
              <a:gd name="T87" fmla="*/ 0 h 225"/>
              <a:gd name="T88" fmla="*/ 1834673182 w 753"/>
              <a:gd name="T89" fmla="*/ 2520954 h 225"/>
              <a:gd name="T90" fmla="*/ 1885076269 w 753"/>
              <a:gd name="T91" fmla="*/ 10080639 h 22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53"/>
              <a:gd name="T139" fmla="*/ 0 h 225"/>
              <a:gd name="T140" fmla="*/ 753 w 753"/>
              <a:gd name="T141" fmla="*/ 225 h 22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53" h="225">
                <a:moveTo>
                  <a:pt x="753" y="6"/>
                </a:moveTo>
                <a:lnTo>
                  <a:pt x="751" y="7"/>
                </a:lnTo>
                <a:lnTo>
                  <a:pt x="746" y="9"/>
                </a:lnTo>
                <a:lnTo>
                  <a:pt x="738" y="14"/>
                </a:lnTo>
                <a:lnTo>
                  <a:pt x="727" y="20"/>
                </a:lnTo>
                <a:lnTo>
                  <a:pt x="713" y="27"/>
                </a:lnTo>
                <a:lnTo>
                  <a:pt x="697" y="35"/>
                </a:lnTo>
                <a:lnTo>
                  <a:pt x="679" y="43"/>
                </a:lnTo>
                <a:lnTo>
                  <a:pt x="661" y="51"/>
                </a:lnTo>
                <a:lnTo>
                  <a:pt x="640" y="59"/>
                </a:lnTo>
                <a:lnTo>
                  <a:pt x="620" y="67"/>
                </a:lnTo>
                <a:lnTo>
                  <a:pt x="599" y="74"/>
                </a:lnTo>
                <a:lnTo>
                  <a:pt x="577" y="81"/>
                </a:lnTo>
                <a:lnTo>
                  <a:pt x="557" y="86"/>
                </a:lnTo>
                <a:lnTo>
                  <a:pt x="536" y="90"/>
                </a:lnTo>
                <a:lnTo>
                  <a:pt x="517" y="92"/>
                </a:lnTo>
                <a:lnTo>
                  <a:pt x="498" y="92"/>
                </a:lnTo>
                <a:lnTo>
                  <a:pt x="484" y="128"/>
                </a:lnTo>
                <a:lnTo>
                  <a:pt x="476" y="172"/>
                </a:lnTo>
                <a:lnTo>
                  <a:pt x="473" y="209"/>
                </a:lnTo>
                <a:lnTo>
                  <a:pt x="473" y="225"/>
                </a:lnTo>
                <a:lnTo>
                  <a:pt x="456" y="206"/>
                </a:lnTo>
                <a:lnTo>
                  <a:pt x="450" y="179"/>
                </a:lnTo>
                <a:lnTo>
                  <a:pt x="451" y="151"/>
                </a:lnTo>
                <a:lnTo>
                  <a:pt x="456" y="123"/>
                </a:lnTo>
                <a:lnTo>
                  <a:pt x="458" y="116"/>
                </a:lnTo>
                <a:lnTo>
                  <a:pt x="461" y="108"/>
                </a:lnTo>
                <a:lnTo>
                  <a:pt x="465" y="101"/>
                </a:lnTo>
                <a:lnTo>
                  <a:pt x="468" y="95"/>
                </a:lnTo>
                <a:lnTo>
                  <a:pt x="474" y="90"/>
                </a:lnTo>
                <a:lnTo>
                  <a:pt x="480" y="84"/>
                </a:lnTo>
                <a:lnTo>
                  <a:pt x="486" y="81"/>
                </a:lnTo>
                <a:lnTo>
                  <a:pt x="494" y="77"/>
                </a:lnTo>
                <a:lnTo>
                  <a:pt x="503" y="77"/>
                </a:lnTo>
                <a:lnTo>
                  <a:pt x="518" y="75"/>
                </a:lnTo>
                <a:lnTo>
                  <a:pt x="538" y="69"/>
                </a:lnTo>
                <a:lnTo>
                  <a:pt x="562" y="62"/>
                </a:lnTo>
                <a:lnTo>
                  <a:pt x="588" y="54"/>
                </a:lnTo>
                <a:lnTo>
                  <a:pt x="612" y="46"/>
                </a:lnTo>
                <a:lnTo>
                  <a:pt x="634" y="38"/>
                </a:lnTo>
                <a:lnTo>
                  <a:pt x="651" y="34"/>
                </a:lnTo>
                <a:lnTo>
                  <a:pt x="634" y="32"/>
                </a:lnTo>
                <a:lnTo>
                  <a:pt x="606" y="34"/>
                </a:lnTo>
                <a:lnTo>
                  <a:pt x="572" y="35"/>
                </a:lnTo>
                <a:lnTo>
                  <a:pt x="529" y="37"/>
                </a:lnTo>
                <a:lnTo>
                  <a:pt x="481" y="40"/>
                </a:lnTo>
                <a:lnTo>
                  <a:pt x="429" y="44"/>
                </a:lnTo>
                <a:lnTo>
                  <a:pt x="374" y="47"/>
                </a:lnTo>
                <a:lnTo>
                  <a:pt x="319" y="52"/>
                </a:lnTo>
                <a:lnTo>
                  <a:pt x="263" y="56"/>
                </a:lnTo>
                <a:lnTo>
                  <a:pt x="209" y="60"/>
                </a:lnTo>
                <a:lnTo>
                  <a:pt x="158" y="64"/>
                </a:lnTo>
                <a:lnTo>
                  <a:pt x="113" y="68"/>
                </a:lnTo>
                <a:lnTo>
                  <a:pt x="71" y="71"/>
                </a:lnTo>
                <a:lnTo>
                  <a:pt x="39" y="73"/>
                </a:lnTo>
                <a:lnTo>
                  <a:pt x="14" y="75"/>
                </a:lnTo>
                <a:lnTo>
                  <a:pt x="0" y="75"/>
                </a:lnTo>
                <a:lnTo>
                  <a:pt x="1" y="69"/>
                </a:lnTo>
                <a:lnTo>
                  <a:pt x="3" y="63"/>
                </a:lnTo>
                <a:lnTo>
                  <a:pt x="6" y="59"/>
                </a:lnTo>
                <a:lnTo>
                  <a:pt x="7" y="52"/>
                </a:lnTo>
                <a:lnTo>
                  <a:pt x="13" y="51"/>
                </a:lnTo>
                <a:lnTo>
                  <a:pt x="23" y="51"/>
                </a:lnTo>
                <a:lnTo>
                  <a:pt x="36" y="50"/>
                </a:lnTo>
                <a:lnTo>
                  <a:pt x="52" y="47"/>
                </a:lnTo>
                <a:lnTo>
                  <a:pt x="70" y="46"/>
                </a:lnTo>
                <a:lnTo>
                  <a:pt x="91" y="44"/>
                </a:lnTo>
                <a:lnTo>
                  <a:pt x="114" y="42"/>
                </a:lnTo>
                <a:lnTo>
                  <a:pt x="139" y="39"/>
                </a:lnTo>
                <a:lnTo>
                  <a:pt x="166" y="37"/>
                </a:lnTo>
                <a:lnTo>
                  <a:pt x="194" y="35"/>
                </a:lnTo>
                <a:lnTo>
                  <a:pt x="224" y="31"/>
                </a:lnTo>
                <a:lnTo>
                  <a:pt x="255" y="29"/>
                </a:lnTo>
                <a:lnTo>
                  <a:pt x="287" y="27"/>
                </a:lnTo>
                <a:lnTo>
                  <a:pt x="319" y="23"/>
                </a:lnTo>
                <a:lnTo>
                  <a:pt x="352" y="21"/>
                </a:lnTo>
                <a:lnTo>
                  <a:pt x="386" y="19"/>
                </a:lnTo>
                <a:lnTo>
                  <a:pt x="418" y="15"/>
                </a:lnTo>
                <a:lnTo>
                  <a:pt x="451" y="13"/>
                </a:lnTo>
                <a:lnTo>
                  <a:pt x="483" y="11"/>
                </a:lnTo>
                <a:lnTo>
                  <a:pt x="514" y="8"/>
                </a:lnTo>
                <a:lnTo>
                  <a:pt x="545" y="7"/>
                </a:lnTo>
                <a:lnTo>
                  <a:pt x="574" y="5"/>
                </a:lnTo>
                <a:lnTo>
                  <a:pt x="603" y="4"/>
                </a:lnTo>
                <a:lnTo>
                  <a:pt x="629" y="3"/>
                </a:lnTo>
                <a:lnTo>
                  <a:pt x="653" y="1"/>
                </a:lnTo>
                <a:lnTo>
                  <a:pt x="675" y="1"/>
                </a:lnTo>
                <a:lnTo>
                  <a:pt x="696" y="0"/>
                </a:lnTo>
                <a:lnTo>
                  <a:pt x="713" y="1"/>
                </a:lnTo>
                <a:lnTo>
                  <a:pt x="728" y="1"/>
                </a:lnTo>
                <a:lnTo>
                  <a:pt x="739" y="3"/>
                </a:lnTo>
                <a:lnTo>
                  <a:pt x="748" y="4"/>
                </a:lnTo>
                <a:lnTo>
                  <a:pt x="753" y="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7" name="Freeform 52"/>
          <p:cNvSpPr>
            <a:spLocks/>
          </p:cNvSpPr>
          <p:nvPr/>
        </p:nvSpPr>
        <p:spPr bwMode="auto">
          <a:xfrm>
            <a:off x="3001963" y="3471203"/>
            <a:ext cx="1568450" cy="357187"/>
          </a:xfrm>
          <a:custGeom>
            <a:avLst/>
            <a:gdLst>
              <a:gd name="T0" fmla="*/ 725805019 w 988"/>
              <a:gd name="T1" fmla="*/ 559473951 h 225"/>
              <a:gd name="T2" fmla="*/ 589716615 w 988"/>
              <a:gd name="T3" fmla="*/ 526711181 h 225"/>
              <a:gd name="T4" fmla="*/ 393144377 w 988"/>
              <a:gd name="T5" fmla="*/ 478829086 h 225"/>
              <a:gd name="T6" fmla="*/ 191531877 w 988"/>
              <a:gd name="T7" fmla="*/ 425905099 h 225"/>
              <a:gd name="T8" fmla="*/ 42843452 w 988"/>
              <a:gd name="T9" fmla="*/ 380542263 h 225"/>
              <a:gd name="T10" fmla="*/ 5040313 w 988"/>
              <a:gd name="T11" fmla="*/ 350300439 h 225"/>
              <a:gd name="T12" fmla="*/ 35282191 w 988"/>
              <a:gd name="T13" fmla="*/ 322579560 h 225"/>
              <a:gd name="T14" fmla="*/ 841732376 w 988"/>
              <a:gd name="T15" fmla="*/ 176410692 h 225"/>
              <a:gd name="T16" fmla="*/ 821570933 w 988"/>
              <a:gd name="T17" fmla="*/ 60483674 h 225"/>
              <a:gd name="T18" fmla="*/ 768648458 w 988"/>
              <a:gd name="T19" fmla="*/ 68043336 h 225"/>
              <a:gd name="T20" fmla="*/ 647680988 w 988"/>
              <a:gd name="T21" fmla="*/ 78123944 h 225"/>
              <a:gd name="T22" fmla="*/ 491431340 w 988"/>
              <a:gd name="T23" fmla="*/ 93244856 h 225"/>
              <a:gd name="T24" fmla="*/ 350302525 w 988"/>
              <a:gd name="T25" fmla="*/ 108365794 h 225"/>
              <a:gd name="T26" fmla="*/ 259576923 w 988"/>
              <a:gd name="T27" fmla="*/ 115927043 h 225"/>
              <a:gd name="T28" fmla="*/ 246975351 w 988"/>
              <a:gd name="T29" fmla="*/ 100806106 h 225"/>
              <a:gd name="T30" fmla="*/ 284778479 w 988"/>
              <a:gd name="T31" fmla="*/ 78123944 h 225"/>
              <a:gd name="T32" fmla="*/ 400705638 w 988"/>
              <a:gd name="T33" fmla="*/ 60483674 h 225"/>
              <a:gd name="T34" fmla="*/ 514111946 w 988"/>
              <a:gd name="T35" fmla="*/ 42841803 h 225"/>
              <a:gd name="T36" fmla="*/ 630039105 w 988"/>
              <a:gd name="T37" fmla="*/ 32761195 h 225"/>
              <a:gd name="T38" fmla="*/ 745966264 w 988"/>
              <a:gd name="T39" fmla="*/ 17640277 h 225"/>
              <a:gd name="T40" fmla="*/ 861893621 w 988"/>
              <a:gd name="T41" fmla="*/ 0 h 225"/>
              <a:gd name="T42" fmla="*/ 917337045 w 988"/>
              <a:gd name="T43" fmla="*/ 115927043 h 225"/>
              <a:gd name="T44" fmla="*/ 924898306 w 988"/>
              <a:gd name="T45" fmla="*/ 244454053 h 225"/>
              <a:gd name="T46" fmla="*/ 821570933 w 988"/>
              <a:gd name="T47" fmla="*/ 330139223 h 225"/>
              <a:gd name="T48" fmla="*/ 735885642 w 988"/>
              <a:gd name="T49" fmla="*/ 289816790 h 225"/>
              <a:gd name="T50" fmla="*/ 617439121 w 988"/>
              <a:gd name="T51" fmla="*/ 302418344 h 225"/>
              <a:gd name="T52" fmla="*/ 498991013 w 988"/>
              <a:gd name="T53" fmla="*/ 320058614 h 225"/>
              <a:gd name="T54" fmla="*/ 383063755 w 988"/>
              <a:gd name="T55" fmla="*/ 340219831 h 225"/>
              <a:gd name="T56" fmla="*/ 267136596 w 988"/>
              <a:gd name="T57" fmla="*/ 355340743 h 225"/>
              <a:gd name="T58" fmla="*/ 226814106 w 988"/>
              <a:gd name="T59" fmla="*/ 375501959 h 225"/>
              <a:gd name="T60" fmla="*/ 335181591 w 988"/>
              <a:gd name="T61" fmla="*/ 400703480 h 225"/>
              <a:gd name="T62" fmla="*/ 443547589 w 988"/>
              <a:gd name="T63" fmla="*/ 428426045 h 225"/>
              <a:gd name="T64" fmla="*/ 551915075 w 988"/>
              <a:gd name="T65" fmla="*/ 453627565 h 225"/>
              <a:gd name="T66" fmla="*/ 662801922 w 988"/>
              <a:gd name="T67" fmla="*/ 478829086 h 225"/>
              <a:gd name="T68" fmla="*/ 773688770 w 988"/>
              <a:gd name="T69" fmla="*/ 501509660 h 225"/>
              <a:gd name="T70" fmla="*/ 884575816 w 988"/>
              <a:gd name="T71" fmla="*/ 483869390 h 225"/>
              <a:gd name="T72" fmla="*/ 1166833246 w 988"/>
              <a:gd name="T73" fmla="*/ 441026011 h 225"/>
              <a:gd name="T74" fmla="*/ 1532255018 w 988"/>
              <a:gd name="T75" fmla="*/ 383063209 h 225"/>
              <a:gd name="T76" fmla="*/ 1897678775 w 988"/>
              <a:gd name="T77" fmla="*/ 325098918 h 225"/>
              <a:gd name="T78" fmla="*/ 2147483647 w 988"/>
              <a:gd name="T79" fmla="*/ 277216823 h 225"/>
              <a:gd name="T80" fmla="*/ 1864915958 w 988"/>
              <a:gd name="T81" fmla="*/ 211692870 h 225"/>
              <a:gd name="T82" fmla="*/ 1890117514 w 988"/>
              <a:gd name="T83" fmla="*/ 171370388 h 22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88"/>
              <a:gd name="T127" fmla="*/ 0 h 225"/>
              <a:gd name="T128" fmla="*/ 988 w 988"/>
              <a:gd name="T129" fmla="*/ 225 h 22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88" h="225">
                <a:moveTo>
                  <a:pt x="301" y="225"/>
                </a:moveTo>
                <a:lnTo>
                  <a:pt x="297" y="224"/>
                </a:lnTo>
                <a:lnTo>
                  <a:pt x="288" y="222"/>
                </a:lnTo>
                <a:lnTo>
                  <a:pt x="274" y="218"/>
                </a:lnTo>
                <a:lnTo>
                  <a:pt x="256" y="215"/>
                </a:lnTo>
                <a:lnTo>
                  <a:pt x="234" y="209"/>
                </a:lnTo>
                <a:lnTo>
                  <a:pt x="209" y="203"/>
                </a:lnTo>
                <a:lnTo>
                  <a:pt x="183" y="197"/>
                </a:lnTo>
                <a:lnTo>
                  <a:pt x="156" y="190"/>
                </a:lnTo>
                <a:lnTo>
                  <a:pt x="129" y="183"/>
                </a:lnTo>
                <a:lnTo>
                  <a:pt x="101" y="176"/>
                </a:lnTo>
                <a:lnTo>
                  <a:pt x="76" y="169"/>
                </a:lnTo>
                <a:lnTo>
                  <a:pt x="53" y="162"/>
                </a:lnTo>
                <a:lnTo>
                  <a:pt x="33" y="156"/>
                </a:lnTo>
                <a:lnTo>
                  <a:pt x="17" y="151"/>
                </a:lnTo>
                <a:lnTo>
                  <a:pt x="6" y="147"/>
                </a:lnTo>
                <a:lnTo>
                  <a:pt x="0" y="144"/>
                </a:lnTo>
                <a:lnTo>
                  <a:pt x="2" y="139"/>
                </a:lnTo>
                <a:lnTo>
                  <a:pt x="6" y="136"/>
                </a:lnTo>
                <a:lnTo>
                  <a:pt x="10" y="132"/>
                </a:lnTo>
                <a:lnTo>
                  <a:pt x="14" y="128"/>
                </a:lnTo>
                <a:lnTo>
                  <a:pt x="330" y="85"/>
                </a:lnTo>
                <a:lnTo>
                  <a:pt x="332" y="85"/>
                </a:lnTo>
                <a:lnTo>
                  <a:pt x="334" y="70"/>
                </a:lnTo>
                <a:lnTo>
                  <a:pt x="335" y="54"/>
                </a:lnTo>
                <a:lnTo>
                  <a:pt x="333" y="38"/>
                </a:lnTo>
                <a:lnTo>
                  <a:pt x="326" y="24"/>
                </a:lnTo>
                <a:lnTo>
                  <a:pt x="324" y="24"/>
                </a:lnTo>
                <a:lnTo>
                  <a:pt x="317" y="26"/>
                </a:lnTo>
                <a:lnTo>
                  <a:pt x="305" y="27"/>
                </a:lnTo>
                <a:lnTo>
                  <a:pt x="292" y="28"/>
                </a:lnTo>
                <a:lnTo>
                  <a:pt x="276" y="29"/>
                </a:lnTo>
                <a:lnTo>
                  <a:pt x="257" y="31"/>
                </a:lnTo>
                <a:lnTo>
                  <a:pt x="237" y="34"/>
                </a:lnTo>
                <a:lnTo>
                  <a:pt x="216" y="35"/>
                </a:lnTo>
                <a:lnTo>
                  <a:pt x="195" y="37"/>
                </a:lnTo>
                <a:lnTo>
                  <a:pt x="175" y="39"/>
                </a:lnTo>
                <a:lnTo>
                  <a:pt x="156" y="42"/>
                </a:lnTo>
                <a:lnTo>
                  <a:pt x="139" y="43"/>
                </a:lnTo>
                <a:lnTo>
                  <a:pt x="124" y="44"/>
                </a:lnTo>
                <a:lnTo>
                  <a:pt x="111" y="45"/>
                </a:lnTo>
                <a:lnTo>
                  <a:pt x="103" y="46"/>
                </a:lnTo>
                <a:lnTo>
                  <a:pt x="100" y="46"/>
                </a:lnTo>
                <a:lnTo>
                  <a:pt x="98" y="44"/>
                </a:lnTo>
                <a:lnTo>
                  <a:pt x="98" y="40"/>
                </a:lnTo>
                <a:lnTo>
                  <a:pt x="98" y="37"/>
                </a:lnTo>
                <a:lnTo>
                  <a:pt x="98" y="34"/>
                </a:lnTo>
                <a:lnTo>
                  <a:pt x="113" y="31"/>
                </a:lnTo>
                <a:lnTo>
                  <a:pt x="128" y="28"/>
                </a:lnTo>
                <a:lnTo>
                  <a:pt x="144" y="26"/>
                </a:lnTo>
                <a:lnTo>
                  <a:pt x="159" y="24"/>
                </a:lnTo>
                <a:lnTo>
                  <a:pt x="173" y="22"/>
                </a:lnTo>
                <a:lnTo>
                  <a:pt x="188" y="20"/>
                </a:lnTo>
                <a:lnTo>
                  <a:pt x="204" y="17"/>
                </a:lnTo>
                <a:lnTo>
                  <a:pt x="219" y="16"/>
                </a:lnTo>
                <a:lnTo>
                  <a:pt x="234" y="14"/>
                </a:lnTo>
                <a:lnTo>
                  <a:pt x="250" y="13"/>
                </a:lnTo>
                <a:lnTo>
                  <a:pt x="265" y="11"/>
                </a:lnTo>
                <a:lnTo>
                  <a:pt x="281" y="8"/>
                </a:lnTo>
                <a:lnTo>
                  <a:pt x="296" y="7"/>
                </a:lnTo>
                <a:lnTo>
                  <a:pt x="311" y="5"/>
                </a:lnTo>
                <a:lnTo>
                  <a:pt x="327" y="3"/>
                </a:lnTo>
                <a:lnTo>
                  <a:pt x="342" y="0"/>
                </a:lnTo>
                <a:lnTo>
                  <a:pt x="352" y="14"/>
                </a:lnTo>
                <a:lnTo>
                  <a:pt x="359" y="29"/>
                </a:lnTo>
                <a:lnTo>
                  <a:pt x="364" y="46"/>
                </a:lnTo>
                <a:lnTo>
                  <a:pt x="367" y="62"/>
                </a:lnTo>
                <a:lnTo>
                  <a:pt x="371" y="79"/>
                </a:lnTo>
                <a:lnTo>
                  <a:pt x="367" y="97"/>
                </a:lnTo>
                <a:lnTo>
                  <a:pt x="359" y="113"/>
                </a:lnTo>
                <a:lnTo>
                  <a:pt x="351" y="128"/>
                </a:lnTo>
                <a:lnTo>
                  <a:pt x="326" y="131"/>
                </a:lnTo>
                <a:lnTo>
                  <a:pt x="324" y="113"/>
                </a:lnTo>
                <a:lnTo>
                  <a:pt x="308" y="114"/>
                </a:lnTo>
                <a:lnTo>
                  <a:pt x="292" y="115"/>
                </a:lnTo>
                <a:lnTo>
                  <a:pt x="276" y="116"/>
                </a:lnTo>
                <a:lnTo>
                  <a:pt x="261" y="118"/>
                </a:lnTo>
                <a:lnTo>
                  <a:pt x="245" y="120"/>
                </a:lnTo>
                <a:lnTo>
                  <a:pt x="229" y="122"/>
                </a:lnTo>
                <a:lnTo>
                  <a:pt x="214" y="124"/>
                </a:lnTo>
                <a:lnTo>
                  <a:pt x="198" y="127"/>
                </a:lnTo>
                <a:lnTo>
                  <a:pt x="183" y="129"/>
                </a:lnTo>
                <a:lnTo>
                  <a:pt x="168" y="131"/>
                </a:lnTo>
                <a:lnTo>
                  <a:pt x="152" y="135"/>
                </a:lnTo>
                <a:lnTo>
                  <a:pt x="137" y="137"/>
                </a:lnTo>
                <a:lnTo>
                  <a:pt x="121" y="139"/>
                </a:lnTo>
                <a:lnTo>
                  <a:pt x="106" y="141"/>
                </a:lnTo>
                <a:lnTo>
                  <a:pt x="90" y="144"/>
                </a:lnTo>
                <a:lnTo>
                  <a:pt x="75" y="146"/>
                </a:lnTo>
                <a:lnTo>
                  <a:pt x="90" y="149"/>
                </a:lnTo>
                <a:lnTo>
                  <a:pt x="103" y="153"/>
                </a:lnTo>
                <a:lnTo>
                  <a:pt x="118" y="155"/>
                </a:lnTo>
                <a:lnTo>
                  <a:pt x="133" y="159"/>
                </a:lnTo>
                <a:lnTo>
                  <a:pt x="147" y="162"/>
                </a:lnTo>
                <a:lnTo>
                  <a:pt x="162" y="167"/>
                </a:lnTo>
                <a:lnTo>
                  <a:pt x="176" y="170"/>
                </a:lnTo>
                <a:lnTo>
                  <a:pt x="191" y="174"/>
                </a:lnTo>
                <a:lnTo>
                  <a:pt x="204" y="177"/>
                </a:lnTo>
                <a:lnTo>
                  <a:pt x="219" y="180"/>
                </a:lnTo>
                <a:lnTo>
                  <a:pt x="233" y="184"/>
                </a:lnTo>
                <a:lnTo>
                  <a:pt x="248" y="187"/>
                </a:lnTo>
                <a:lnTo>
                  <a:pt x="263" y="190"/>
                </a:lnTo>
                <a:lnTo>
                  <a:pt x="277" y="193"/>
                </a:lnTo>
                <a:lnTo>
                  <a:pt x="292" y="197"/>
                </a:lnTo>
                <a:lnTo>
                  <a:pt x="307" y="199"/>
                </a:lnTo>
                <a:lnTo>
                  <a:pt x="312" y="198"/>
                </a:lnTo>
                <a:lnTo>
                  <a:pt x="327" y="195"/>
                </a:lnTo>
                <a:lnTo>
                  <a:pt x="351" y="192"/>
                </a:lnTo>
                <a:lnTo>
                  <a:pt x="382" y="187"/>
                </a:lnTo>
                <a:lnTo>
                  <a:pt x="420" y="182"/>
                </a:lnTo>
                <a:lnTo>
                  <a:pt x="463" y="175"/>
                </a:lnTo>
                <a:lnTo>
                  <a:pt x="510" y="168"/>
                </a:lnTo>
                <a:lnTo>
                  <a:pt x="558" y="160"/>
                </a:lnTo>
                <a:lnTo>
                  <a:pt x="608" y="152"/>
                </a:lnTo>
                <a:lnTo>
                  <a:pt x="658" y="145"/>
                </a:lnTo>
                <a:lnTo>
                  <a:pt x="707" y="137"/>
                </a:lnTo>
                <a:lnTo>
                  <a:pt x="753" y="129"/>
                </a:lnTo>
                <a:lnTo>
                  <a:pt x="797" y="122"/>
                </a:lnTo>
                <a:lnTo>
                  <a:pt x="833" y="116"/>
                </a:lnTo>
                <a:lnTo>
                  <a:pt x="865" y="110"/>
                </a:lnTo>
                <a:lnTo>
                  <a:pt x="890" y="106"/>
                </a:lnTo>
                <a:lnTo>
                  <a:pt x="742" y="88"/>
                </a:lnTo>
                <a:lnTo>
                  <a:pt x="740" y="84"/>
                </a:lnTo>
                <a:lnTo>
                  <a:pt x="743" y="78"/>
                </a:lnTo>
                <a:lnTo>
                  <a:pt x="746" y="73"/>
                </a:lnTo>
                <a:lnTo>
                  <a:pt x="750" y="68"/>
                </a:lnTo>
                <a:lnTo>
                  <a:pt x="988" y="106"/>
                </a:lnTo>
                <a:lnTo>
                  <a:pt x="301" y="22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8" name="Freeform 53"/>
          <p:cNvSpPr>
            <a:spLocks/>
          </p:cNvSpPr>
          <p:nvPr/>
        </p:nvSpPr>
        <p:spPr bwMode="auto">
          <a:xfrm>
            <a:off x="4132263" y="3825215"/>
            <a:ext cx="79375" cy="198438"/>
          </a:xfrm>
          <a:custGeom>
            <a:avLst/>
            <a:gdLst>
              <a:gd name="T0" fmla="*/ 37801551 w 50"/>
              <a:gd name="T1" fmla="*/ 5040326 h 125"/>
              <a:gd name="T2" fmla="*/ 50403122 w 50"/>
              <a:gd name="T3" fmla="*/ 40322604 h 125"/>
              <a:gd name="T4" fmla="*/ 65524067 w 50"/>
              <a:gd name="T5" fmla="*/ 78125840 h 125"/>
              <a:gd name="T6" fmla="*/ 78124051 w 50"/>
              <a:gd name="T7" fmla="*/ 113408133 h 125"/>
              <a:gd name="T8" fmla="*/ 90725622 w 50"/>
              <a:gd name="T9" fmla="*/ 146169445 h 125"/>
              <a:gd name="T10" fmla="*/ 103327193 w 50"/>
              <a:gd name="T11" fmla="*/ 183972668 h 125"/>
              <a:gd name="T12" fmla="*/ 110886891 w 50"/>
              <a:gd name="T13" fmla="*/ 221774354 h 125"/>
              <a:gd name="T14" fmla="*/ 120967513 w 50"/>
              <a:gd name="T15" fmla="*/ 259577577 h 125"/>
              <a:gd name="T16" fmla="*/ 126007824 w 50"/>
              <a:gd name="T17" fmla="*/ 299900169 h 125"/>
              <a:gd name="T18" fmla="*/ 95765933 w 50"/>
              <a:gd name="T19" fmla="*/ 315021141 h 125"/>
              <a:gd name="T20" fmla="*/ 78124051 w 50"/>
              <a:gd name="T21" fmla="*/ 279738873 h 125"/>
              <a:gd name="T22" fmla="*/ 70564378 w 50"/>
              <a:gd name="T23" fmla="*/ 239416282 h 125"/>
              <a:gd name="T24" fmla="*/ 65524067 w 50"/>
              <a:gd name="T25" fmla="*/ 201613008 h 125"/>
              <a:gd name="T26" fmla="*/ 55443445 w 50"/>
              <a:gd name="T27" fmla="*/ 163811372 h 125"/>
              <a:gd name="T28" fmla="*/ 0 w 50"/>
              <a:gd name="T29" fmla="*/ 17641934 h 125"/>
              <a:gd name="T30" fmla="*/ 5040313 w 50"/>
              <a:gd name="T31" fmla="*/ 7561283 h 125"/>
              <a:gd name="T32" fmla="*/ 12601574 w 50"/>
              <a:gd name="T33" fmla="*/ 2520957 h 125"/>
              <a:gd name="T34" fmla="*/ 25201561 w 50"/>
              <a:gd name="T35" fmla="*/ 0 h 125"/>
              <a:gd name="T36" fmla="*/ 37801551 w 50"/>
              <a:gd name="T37" fmla="*/ 5040326 h 12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50"/>
              <a:gd name="T58" fmla="*/ 0 h 125"/>
              <a:gd name="T59" fmla="*/ 50 w 50"/>
              <a:gd name="T60" fmla="*/ 125 h 12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50" h="125">
                <a:moveTo>
                  <a:pt x="15" y="2"/>
                </a:moveTo>
                <a:lnTo>
                  <a:pt x="20" y="16"/>
                </a:lnTo>
                <a:lnTo>
                  <a:pt x="26" y="31"/>
                </a:lnTo>
                <a:lnTo>
                  <a:pt x="31" y="45"/>
                </a:lnTo>
                <a:lnTo>
                  <a:pt x="36" y="58"/>
                </a:lnTo>
                <a:lnTo>
                  <a:pt x="41" y="73"/>
                </a:lnTo>
                <a:lnTo>
                  <a:pt x="44" y="88"/>
                </a:lnTo>
                <a:lnTo>
                  <a:pt x="48" y="103"/>
                </a:lnTo>
                <a:lnTo>
                  <a:pt x="50" y="119"/>
                </a:lnTo>
                <a:lnTo>
                  <a:pt x="38" y="125"/>
                </a:lnTo>
                <a:lnTo>
                  <a:pt x="31" y="111"/>
                </a:lnTo>
                <a:lnTo>
                  <a:pt x="28" y="95"/>
                </a:lnTo>
                <a:lnTo>
                  <a:pt x="26" y="80"/>
                </a:lnTo>
                <a:lnTo>
                  <a:pt x="22" y="65"/>
                </a:lnTo>
                <a:lnTo>
                  <a:pt x="0" y="7"/>
                </a:lnTo>
                <a:lnTo>
                  <a:pt x="2" y="3"/>
                </a:lnTo>
                <a:lnTo>
                  <a:pt x="5" y="1"/>
                </a:lnTo>
                <a:lnTo>
                  <a:pt x="10" y="0"/>
                </a:lnTo>
                <a:lnTo>
                  <a:pt x="15" y="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9" name="Freeform 54"/>
          <p:cNvSpPr>
            <a:spLocks/>
          </p:cNvSpPr>
          <p:nvPr/>
        </p:nvSpPr>
        <p:spPr bwMode="auto">
          <a:xfrm>
            <a:off x="4062413" y="3828390"/>
            <a:ext cx="88900" cy="174625"/>
          </a:xfrm>
          <a:custGeom>
            <a:avLst/>
            <a:gdLst>
              <a:gd name="T0" fmla="*/ 32762828 w 56"/>
              <a:gd name="T1" fmla="*/ 0 h 110"/>
              <a:gd name="T2" fmla="*/ 50403124 w 56"/>
              <a:gd name="T3" fmla="*/ 32762828 h 110"/>
              <a:gd name="T4" fmla="*/ 65524069 w 56"/>
              <a:gd name="T5" fmla="*/ 63004707 h 110"/>
              <a:gd name="T6" fmla="*/ 83165952 w 56"/>
              <a:gd name="T7" fmla="*/ 95765936 h 110"/>
              <a:gd name="T8" fmla="*/ 98286886 w 56"/>
              <a:gd name="T9" fmla="*/ 128528776 h 110"/>
              <a:gd name="T10" fmla="*/ 113407844 w 56"/>
              <a:gd name="T11" fmla="*/ 158769056 h 110"/>
              <a:gd name="T12" fmla="*/ 123488466 w 56"/>
              <a:gd name="T13" fmla="*/ 194052821 h 110"/>
              <a:gd name="T14" fmla="*/ 136088450 w 56"/>
              <a:gd name="T15" fmla="*/ 229335048 h 110"/>
              <a:gd name="T16" fmla="*/ 141128761 w 56"/>
              <a:gd name="T17" fmla="*/ 264617226 h 110"/>
              <a:gd name="T18" fmla="*/ 133569088 w 56"/>
              <a:gd name="T19" fmla="*/ 267136588 h 110"/>
              <a:gd name="T20" fmla="*/ 128528777 w 56"/>
              <a:gd name="T21" fmla="*/ 272176899 h 110"/>
              <a:gd name="T22" fmla="*/ 118448155 w 56"/>
              <a:gd name="T23" fmla="*/ 277217210 h 110"/>
              <a:gd name="T24" fmla="*/ 110886894 w 56"/>
              <a:gd name="T25" fmla="*/ 277217210 h 110"/>
              <a:gd name="T26" fmla="*/ 95765936 w 56"/>
              <a:gd name="T27" fmla="*/ 246975343 h 110"/>
              <a:gd name="T28" fmla="*/ 83165952 w 56"/>
              <a:gd name="T29" fmla="*/ 214214115 h 110"/>
              <a:gd name="T30" fmla="*/ 75604692 w 56"/>
              <a:gd name="T31" fmla="*/ 178931887 h 110"/>
              <a:gd name="T32" fmla="*/ 65524069 w 56"/>
              <a:gd name="T33" fmla="*/ 148688433 h 110"/>
              <a:gd name="T34" fmla="*/ 55443447 w 56"/>
              <a:gd name="T35" fmla="*/ 113407843 h 110"/>
              <a:gd name="T36" fmla="*/ 42843451 w 56"/>
              <a:gd name="T37" fmla="*/ 80645002 h 110"/>
              <a:gd name="T38" fmla="*/ 22682200 w 56"/>
              <a:gd name="T39" fmla="*/ 52924085 h 110"/>
              <a:gd name="T40" fmla="*/ 0 w 56"/>
              <a:gd name="T41" fmla="*/ 27722517 h 110"/>
              <a:gd name="T42" fmla="*/ 2520950 w 56"/>
              <a:gd name="T43" fmla="*/ 17640301 h 110"/>
              <a:gd name="T44" fmla="*/ 12601575 w 56"/>
              <a:gd name="T45" fmla="*/ 10080625 h 110"/>
              <a:gd name="T46" fmla="*/ 20161251 w 56"/>
              <a:gd name="T47" fmla="*/ 0 h 110"/>
              <a:gd name="T48" fmla="*/ 32762828 w 56"/>
              <a:gd name="T49" fmla="*/ 0 h 11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6"/>
              <a:gd name="T76" fmla="*/ 0 h 110"/>
              <a:gd name="T77" fmla="*/ 56 w 56"/>
              <a:gd name="T78" fmla="*/ 110 h 11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6" h="110">
                <a:moveTo>
                  <a:pt x="13" y="0"/>
                </a:moveTo>
                <a:lnTo>
                  <a:pt x="20" y="13"/>
                </a:lnTo>
                <a:lnTo>
                  <a:pt x="26" y="25"/>
                </a:lnTo>
                <a:lnTo>
                  <a:pt x="33" y="38"/>
                </a:lnTo>
                <a:lnTo>
                  <a:pt x="39" y="51"/>
                </a:lnTo>
                <a:lnTo>
                  <a:pt x="45" y="63"/>
                </a:lnTo>
                <a:lnTo>
                  <a:pt x="49" y="77"/>
                </a:lnTo>
                <a:lnTo>
                  <a:pt x="54" y="91"/>
                </a:lnTo>
                <a:lnTo>
                  <a:pt x="56" y="105"/>
                </a:lnTo>
                <a:lnTo>
                  <a:pt x="53" y="106"/>
                </a:lnTo>
                <a:lnTo>
                  <a:pt x="51" y="108"/>
                </a:lnTo>
                <a:lnTo>
                  <a:pt x="47" y="110"/>
                </a:lnTo>
                <a:lnTo>
                  <a:pt x="44" y="110"/>
                </a:lnTo>
                <a:lnTo>
                  <a:pt x="38" y="98"/>
                </a:lnTo>
                <a:lnTo>
                  <a:pt x="33" y="85"/>
                </a:lnTo>
                <a:lnTo>
                  <a:pt x="30" y="71"/>
                </a:lnTo>
                <a:lnTo>
                  <a:pt x="26" y="59"/>
                </a:lnTo>
                <a:lnTo>
                  <a:pt x="22" y="45"/>
                </a:lnTo>
                <a:lnTo>
                  <a:pt x="17" y="32"/>
                </a:lnTo>
                <a:lnTo>
                  <a:pt x="9" y="21"/>
                </a:lnTo>
                <a:lnTo>
                  <a:pt x="0" y="11"/>
                </a:lnTo>
                <a:lnTo>
                  <a:pt x="1" y="7"/>
                </a:lnTo>
                <a:lnTo>
                  <a:pt x="5" y="4"/>
                </a:lnTo>
                <a:lnTo>
                  <a:pt x="8" y="0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0" name="Freeform 55"/>
          <p:cNvSpPr>
            <a:spLocks/>
          </p:cNvSpPr>
          <p:nvPr/>
        </p:nvSpPr>
        <p:spPr bwMode="auto">
          <a:xfrm>
            <a:off x="3989388" y="3845853"/>
            <a:ext cx="104775" cy="173037"/>
          </a:xfrm>
          <a:custGeom>
            <a:avLst/>
            <a:gdLst>
              <a:gd name="T0" fmla="*/ 32761235 w 66"/>
              <a:gd name="T1" fmla="*/ 0 h 109"/>
              <a:gd name="T2" fmla="*/ 60483747 w 66"/>
              <a:gd name="T3" fmla="*/ 27720850 h 109"/>
              <a:gd name="T4" fmla="*/ 88204659 w 66"/>
              <a:gd name="T5" fmla="*/ 55443287 h 109"/>
              <a:gd name="T6" fmla="*/ 110886873 w 66"/>
              <a:gd name="T7" fmla="*/ 88204420 h 109"/>
              <a:gd name="T8" fmla="*/ 133567475 w 66"/>
              <a:gd name="T9" fmla="*/ 120967166 h 109"/>
              <a:gd name="T10" fmla="*/ 148688406 w 66"/>
              <a:gd name="T11" fmla="*/ 156249242 h 109"/>
              <a:gd name="T12" fmla="*/ 158769026 w 66"/>
              <a:gd name="T13" fmla="*/ 191531318 h 109"/>
              <a:gd name="T14" fmla="*/ 166330285 w 66"/>
              <a:gd name="T15" fmla="*/ 229332797 h 109"/>
              <a:gd name="T16" fmla="*/ 166330285 w 66"/>
              <a:gd name="T17" fmla="*/ 267135815 h 109"/>
              <a:gd name="T18" fmla="*/ 158769026 w 66"/>
              <a:gd name="T19" fmla="*/ 269655170 h 109"/>
              <a:gd name="T20" fmla="*/ 151209355 w 66"/>
              <a:gd name="T21" fmla="*/ 274695466 h 109"/>
              <a:gd name="T22" fmla="*/ 141128734 w 66"/>
              <a:gd name="T23" fmla="*/ 274695466 h 109"/>
              <a:gd name="T24" fmla="*/ 133567475 w 66"/>
              <a:gd name="T25" fmla="*/ 274695466 h 109"/>
              <a:gd name="T26" fmla="*/ 118446545 w 66"/>
              <a:gd name="T27" fmla="*/ 239413390 h 109"/>
              <a:gd name="T28" fmla="*/ 108365925 w 66"/>
              <a:gd name="T29" fmla="*/ 204131265 h 109"/>
              <a:gd name="T30" fmla="*/ 98285279 w 66"/>
              <a:gd name="T31" fmla="*/ 168849189 h 109"/>
              <a:gd name="T32" fmla="*/ 88204659 w 66"/>
              <a:gd name="T33" fmla="*/ 133567114 h 109"/>
              <a:gd name="T34" fmla="*/ 73083729 w 66"/>
              <a:gd name="T35" fmla="*/ 100805955 h 109"/>
              <a:gd name="T36" fmla="*/ 55443437 w 66"/>
              <a:gd name="T37" fmla="*/ 68043234 h 109"/>
              <a:gd name="T38" fmla="*/ 32761235 w 66"/>
              <a:gd name="T39" fmla="*/ 42841739 h 109"/>
              <a:gd name="T40" fmla="*/ 0 w 66"/>
              <a:gd name="T41" fmla="*/ 15120896 h 109"/>
              <a:gd name="T42" fmla="*/ 0 w 66"/>
              <a:gd name="T43" fmla="*/ 0 h 109"/>
              <a:gd name="T44" fmla="*/ 32761235 w 66"/>
              <a:gd name="T45" fmla="*/ 0 h 10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6"/>
              <a:gd name="T70" fmla="*/ 0 h 109"/>
              <a:gd name="T71" fmla="*/ 66 w 66"/>
              <a:gd name="T72" fmla="*/ 109 h 10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6" h="109">
                <a:moveTo>
                  <a:pt x="13" y="0"/>
                </a:moveTo>
                <a:lnTo>
                  <a:pt x="24" y="11"/>
                </a:lnTo>
                <a:lnTo>
                  <a:pt x="35" y="22"/>
                </a:lnTo>
                <a:lnTo>
                  <a:pt x="44" y="35"/>
                </a:lnTo>
                <a:lnTo>
                  <a:pt x="53" y="48"/>
                </a:lnTo>
                <a:lnTo>
                  <a:pt x="59" y="62"/>
                </a:lnTo>
                <a:lnTo>
                  <a:pt x="63" y="76"/>
                </a:lnTo>
                <a:lnTo>
                  <a:pt x="66" y="91"/>
                </a:lnTo>
                <a:lnTo>
                  <a:pt x="66" y="106"/>
                </a:lnTo>
                <a:lnTo>
                  <a:pt x="63" y="107"/>
                </a:lnTo>
                <a:lnTo>
                  <a:pt x="60" y="109"/>
                </a:lnTo>
                <a:lnTo>
                  <a:pt x="56" y="109"/>
                </a:lnTo>
                <a:lnTo>
                  <a:pt x="53" y="109"/>
                </a:lnTo>
                <a:lnTo>
                  <a:pt x="47" y="95"/>
                </a:lnTo>
                <a:lnTo>
                  <a:pt x="43" y="81"/>
                </a:lnTo>
                <a:lnTo>
                  <a:pt x="39" y="67"/>
                </a:lnTo>
                <a:lnTo>
                  <a:pt x="35" y="53"/>
                </a:lnTo>
                <a:lnTo>
                  <a:pt x="29" y="40"/>
                </a:lnTo>
                <a:lnTo>
                  <a:pt x="22" y="27"/>
                </a:lnTo>
                <a:lnTo>
                  <a:pt x="13" y="17"/>
                </a:lnTo>
                <a:lnTo>
                  <a:pt x="0" y="6"/>
                </a:lnTo>
                <a:lnTo>
                  <a:pt x="0" y="0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1" name="Freeform 56"/>
          <p:cNvSpPr>
            <a:spLocks/>
          </p:cNvSpPr>
          <p:nvPr/>
        </p:nvSpPr>
        <p:spPr bwMode="auto">
          <a:xfrm>
            <a:off x="3282950" y="3880778"/>
            <a:ext cx="803275" cy="379412"/>
          </a:xfrm>
          <a:custGeom>
            <a:avLst/>
            <a:gdLst>
              <a:gd name="T0" fmla="*/ 1159271992 w 506"/>
              <a:gd name="T1" fmla="*/ 103325475 h 239"/>
              <a:gd name="T2" fmla="*/ 1181954187 w 506"/>
              <a:gd name="T3" fmla="*/ 161289796 h 239"/>
              <a:gd name="T4" fmla="*/ 1204634794 w 506"/>
              <a:gd name="T5" fmla="*/ 219252554 h 239"/>
              <a:gd name="T6" fmla="*/ 1222276677 w 506"/>
              <a:gd name="T7" fmla="*/ 279736209 h 239"/>
              <a:gd name="T8" fmla="*/ 1239916973 w 506"/>
              <a:gd name="T9" fmla="*/ 340219864 h 239"/>
              <a:gd name="T10" fmla="*/ 1252518545 w 506"/>
              <a:gd name="T11" fmla="*/ 400703519 h 239"/>
              <a:gd name="T12" fmla="*/ 1262599167 w 506"/>
              <a:gd name="T13" fmla="*/ 461187273 h 239"/>
              <a:gd name="T14" fmla="*/ 1270158840 w 506"/>
              <a:gd name="T15" fmla="*/ 524191874 h 239"/>
              <a:gd name="T16" fmla="*/ 1275199152 w 506"/>
              <a:gd name="T17" fmla="*/ 584675529 h 239"/>
              <a:gd name="T18" fmla="*/ 1257558856 w 506"/>
              <a:gd name="T19" fmla="*/ 597275496 h 239"/>
              <a:gd name="T20" fmla="*/ 1239916973 w 506"/>
              <a:gd name="T21" fmla="*/ 602315801 h 239"/>
              <a:gd name="T22" fmla="*/ 1227316988 w 506"/>
              <a:gd name="T23" fmla="*/ 602315801 h 239"/>
              <a:gd name="T24" fmla="*/ 1212196054 w 506"/>
              <a:gd name="T25" fmla="*/ 599796442 h 239"/>
              <a:gd name="T26" fmla="*/ 1199594482 w 506"/>
              <a:gd name="T27" fmla="*/ 592235192 h 239"/>
              <a:gd name="T28" fmla="*/ 1189513860 w 506"/>
              <a:gd name="T29" fmla="*/ 579635224 h 239"/>
              <a:gd name="T30" fmla="*/ 1179433237 w 506"/>
              <a:gd name="T31" fmla="*/ 564514310 h 239"/>
              <a:gd name="T32" fmla="*/ 1174392926 w 506"/>
              <a:gd name="T33" fmla="*/ 546872451 h 239"/>
              <a:gd name="T34" fmla="*/ 1164312303 w 506"/>
              <a:gd name="T35" fmla="*/ 531751537 h 239"/>
              <a:gd name="T36" fmla="*/ 1161792942 w 506"/>
              <a:gd name="T37" fmla="*/ 514111265 h 239"/>
              <a:gd name="T38" fmla="*/ 1159271992 w 506"/>
              <a:gd name="T39" fmla="*/ 496469405 h 239"/>
              <a:gd name="T40" fmla="*/ 1159271992 w 506"/>
              <a:gd name="T41" fmla="*/ 476308187 h 239"/>
              <a:gd name="T42" fmla="*/ 1121470451 w 506"/>
              <a:gd name="T43" fmla="*/ 478829133 h 239"/>
              <a:gd name="T44" fmla="*/ 1083667323 w 506"/>
              <a:gd name="T45" fmla="*/ 483869437 h 239"/>
              <a:gd name="T46" fmla="*/ 1043344833 w 506"/>
              <a:gd name="T47" fmla="*/ 493950046 h 239"/>
              <a:gd name="T48" fmla="*/ 1003022342 w 506"/>
              <a:gd name="T49" fmla="*/ 501509709 h 239"/>
              <a:gd name="T50" fmla="*/ 960180490 w 506"/>
              <a:gd name="T51" fmla="*/ 509070960 h 239"/>
              <a:gd name="T52" fmla="*/ 914817689 w 506"/>
              <a:gd name="T53" fmla="*/ 521670928 h 239"/>
              <a:gd name="T54" fmla="*/ 866933938 w 506"/>
              <a:gd name="T55" fmla="*/ 534272483 h 239"/>
              <a:gd name="T56" fmla="*/ 816530626 w 506"/>
              <a:gd name="T57" fmla="*/ 541832146 h 239"/>
              <a:gd name="T58" fmla="*/ 0 w 506"/>
              <a:gd name="T59" fmla="*/ 204131591 h 239"/>
              <a:gd name="T60" fmla="*/ 10080626 w 506"/>
              <a:gd name="T61" fmla="*/ 191531623 h 239"/>
              <a:gd name="T62" fmla="*/ 15120940 w 506"/>
              <a:gd name="T63" fmla="*/ 173889764 h 239"/>
              <a:gd name="T64" fmla="*/ 15120940 w 506"/>
              <a:gd name="T65" fmla="*/ 161289796 h 239"/>
              <a:gd name="T66" fmla="*/ 10080626 w 506"/>
              <a:gd name="T67" fmla="*/ 148688241 h 239"/>
              <a:gd name="T68" fmla="*/ 824091887 w 506"/>
              <a:gd name="T69" fmla="*/ 481348491 h 239"/>
              <a:gd name="T70" fmla="*/ 866933938 w 506"/>
              <a:gd name="T71" fmla="*/ 468748523 h 239"/>
              <a:gd name="T72" fmla="*/ 909777377 w 506"/>
              <a:gd name="T73" fmla="*/ 461187273 h 239"/>
              <a:gd name="T74" fmla="*/ 955140179 w 506"/>
              <a:gd name="T75" fmla="*/ 453627610 h 239"/>
              <a:gd name="T76" fmla="*/ 997982031 w 506"/>
              <a:gd name="T77" fmla="*/ 443547001 h 239"/>
              <a:gd name="T78" fmla="*/ 1038304521 w 506"/>
              <a:gd name="T79" fmla="*/ 430945445 h 239"/>
              <a:gd name="T80" fmla="*/ 1081147961 w 506"/>
              <a:gd name="T81" fmla="*/ 420864836 h 239"/>
              <a:gd name="T82" fmla="*/ 1121470451 w 506"/>
              <a:gd name="T83" fmla="*/ 408264769 h 239"/>
              <a:gd name="T84" fmla="*/ 1159271992 w 506"/>
              <a:gd name="T85" fmla="*/ 390622910 h 239"/>
              <a:gd name="T86" fmla="*/ 1156752630 w 506"/>
              <a:gd name="T87" fmla="*/ 337700505 h 239"/>
              <a:gd name="T88" fmla="*/ 1149191370 w 506"/>
              <a:gd name="T89" fmla="*/ 272176546 h 239"/>
              <a:gd name="T90" fmla="*/ 1134070436 w 506"/>
              <a:gd name="T91" fmla="*/ 209171945 h 239"/>
              <a:gd name="T92" fmla="*/ 1116430140 w 506"/>
              <a:gd name="T93" fmla="*/ 146168882 h 239"/>
              <a:gd name="T94" fmla="*/ 1096268895 w 506"/>
              <a:gd name="T95" fmla="*/ 88204561 h 239"/>
              <a:gd name="T96" fmla="*/ 1081147961 w 506"/>
              <a:gd name="T97" fmla="*/ 42841808 h 239"/>
              <a:gd name="T98" fmla="*/ 1071067338 w 506"/>
              <a:gd name="T99" fmla="*/ 12599971 h 239"/>
              <a:gd name="T100" fmla="*/ 1063506078 w 506"/>
              <a:gd name="T101" fmla="*/ 0 h 239"/>
              <a:gd name="T102" fmla="*/ 1083667323 w 506"/>
              <a:gd name="T103" fmla="*/ 5040306 h 239"/>
              <a:gd name="T104" fmla="*/ 1098788257 w 506"/>
              <a:gd name="T105" fmla="*/ 12599971 h 239"/>
              <a:gd name="T106" fmla="*/ 1113909191 w 506"/>
              <a:gd name="T107" fmla="*/ 25201529 h 239"/>
              <a:gd name="T108" fmla="*/ 1123989813 w 506"/>
              <a:gd name="T109" fmla="*/ 37801503 h 239"/>
              <a:gd name="T110" fmla="*/ 1134070436 w 506"/>
              <a:gd name="T111" fmla="*/ 52922429 h 239"/>
              <a:gd name="T112" fmla="*/ 1141631696 w 506"/>
              <a:gd name="T113" fmla="*/ 70564289 h 239"/>
              <a:gd name="T114" fmla="*/ 1151712319 w 506"/>
              <a:gd name="T115" fmla="*/ 88204561 h 239"/>
              <a:gd name="T116" fmla="*/ 1159271992 w 506"/>
              <a:gd name="T117" fmla="*/ 103325475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06"/>
              <a:gd name="T178" fmla="*/ 0 h 239"/>
              <a:gd name="T179" fmla="*/ 506 w 506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06" h="239">
                <a:moveTo>
                  <a:pt x="460" y="41"/>
                </a:moveTo>
                <a:lnTo>
                  <a:pt x="469" y="64"/>
                </a:lnTo>
                <a:lnTo>
                  <a:pt x="478" y="87"/>
                </a:lnTo>
                <a:lnTo>
                  <a:pt x="485" y="111"/>
                </a:lnTo>
                <a:lnTo>
                  <a:pt x="492" y="135"/>
                </a:lnTo>
                <a:lnTo>
                  <a:pt x="497" y="159"/>
                </a:lnTo>
                <a:lnTo>
                  <a:pt x="501" y="183"/>
                </a:lnTo>
                <a:lnTo>
                  <a:pt x="504" y="208"/>
                </a:lnTo>
                <a:lnTo>
                  <a:pt x="506" y="232"/>
                </a:lnTo>
                <a:lnTo>
                  <a:pt x="499" y="237"/>
                </a:lnTo>
                <a:lnTo>
                  <a:pt x="492" y="239"/>
                </a:lnTo>
                <a:lnTo>
                  <a:pt x="487" y="239"/>
                </a:lnTo>
                <a:lnTo>
                  <a:pt x="481" y="238"/>
                </a:lnTo>
                <a:lnTo>
                  <a:pt x="476" y="235"/>
                </a:lnTo>
                <a:lnTo>
                  <a:pt x="472" y="230"/>
                </a:lnTo>
                <a:lnTo>
                  <a:pt x="468" y="224"/>
                </a:lnTo>
                <a:lnTo>
                  <a:pt x="466" y="217"/>
                </a:lnTo>
                <a:lnTo>
                  <a:pt x="462" y="211"/>
                </a:lnTo>
                <a:lnTo>
                  <a:pt x="461" y="204"/>
                </a:lnTo>
                <a:lnTo>
                  <a:pt x="460" y="197"/>
                </a:lnTo>
                <a:lnTo>
                  <a:pt x="460" y="189"/>
                </a:lnTo>
                <a:lnTo>
                  <a:pt x="445" y="190"/>
                </a:lnTo>
                <a:lnTo>
                  <a:pt x="430" y="192"/>
                </a:lnTo>
                <a:lnTo>
                  <a:pt x="414" y="196"/>
                </a:lnTo>
                <a:lnTo>
                  <a:pt x="398" y="199"/>
                </a:lnTo>
                <a:lnTo>
                  <a:pt x="381" y="202"/>
                </a:lnTo>
                <a:lnTo>
                  <a:pt x="363" y="207"/>
                </a:lnTo>
                <a:lnTo>
                  <a:pt x="344" y="212"/>
                </a:lnTo>
                <a:lnTo>
                  <a:pt x="324" y="215"/>
                </a:lnTo>
                <a:lnTo>
                  <a:pt x="0" y="81"/>
                </a:lnTo>
                <a:lnTo>
                  <a:pt x="4" y="76"/>
                </a:lnTo>
                <a:lnTo>
                  <a:pt x="6" y="69"/>
                </a:lnTo>
                <a:lnTo>
                  <a:pt x="6" y="64"/>
                </a:lnTo>
                <a:lnTo>
                  <a:pt x="4" y="59"/>
                </a:lnTo>
                <a:lnTo>
                  <a:pt x="327" y="191"/>
                </a:lnTo>
                <a:lnTo>
                  <a:pt x="344" y="186"/>
                </a:lnTo>
                <a:lnTo>
                  <a:pt x="361" y="183"/>
                </a:lnTo>
                <a:lnTo>
                  <a:pt x="379" y="180"/>
                </a:lnTo>
                <a:lnTo>
                  <a:pt x="396" y="176"/>
                </a:lnTo>
                <a:lnTo>
                  <a:pt x="412" y="171"/>
                </a:lnTo>
                <a:lnTo>
                  <a:pt x="429" y="167"/>
                </a:lnTo>
                <a:lnTo>
                  <a:pt x="445" y="162"/>
                </a:lnTo>
                <a:lnTo>
                  <a:pt x="460" y="155"/>
                </a:lnTo>
                <a:lnTo>
                  <a:pt x="459" y="134"/>
                </a:lnTo>
                <a:lnTo>
                  <a:pt x="456" y="108"/>
                </a:lnTo>
                <a:lnTo>
                  <a:pt x="450" y="83"/>
                </a:lnTo>
                <a:lnTo>
                  <a:pt x="443" y="58"/>
                </a:lnTo>
                <a:lnTo>
                  <a:pt x="435" y="35"/>
                </a:lnTo>
                <a:lnTo>
                  <a:pt x="429" y="17"/>
                </a:lnTo>
                <a:lnTo>
                  <a:pt x="425" y="5"/>
                </a:lnTo>
                <a:lnTo>
                  <a:pt x="422" y="0"/>
                </a:lnTo>
                <a:lnTo>
                  <a:pt x="430" y="2"/>
                </a:lnTo>
                <a:lnTo>
                  <a:pt x="436" y="5"/>
                </a:lnTo>
                <a:lnTo>
                  <a:pt x="442" y="10"/>
                </a:lnTo>
                <a:lnTo>
                  <a:pt x="446" y="15"/>
                </a:lnTo>
                <a:lnTo>
                  <a:pt x="450" y="21"/>
                </a:lnTo>
                <a:lnTo>
                  <a:pt x="453" y="28"/>
                </a:lnTo>
                <a:lnTo>
                  <a:pt x="457" y="35"/>
                </a:lnTo>
                <a:lnTo>
                  <a:pt x="460" y="4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2" name="Freeform 57"/>
          <p:cNvSpPr>
            <a:spLocks/>
          </p:cNvSpPr>
          <p:nvPr/>
        </p:nvSpPr>
        <p:spPr bwMode="auto">
          <a:xfrm>
            <a:off x="2801938" y="3912528"/>
            <a:ext cx="2752725" cy="1328737"/>
          </a:xfrm>
          <a:custGeom>
            <a:avLst/>
            <a:gdLst>
              <a:gd name="T0" fmla="*/ 2147483647 w 1734"/>
              <a:gd name="T1" fmla="*/ 93244950 h 837"/>
              <a:gd name="T2" fmla="*/ 2147483647 w 1734"/>
              <a:gd name="T3" fmla="*/ 957659132 h 837"/>
              <a:gd name="T4" fmla="*/ 2147483647 w 1734"/>
              <a:gd name="T5" fmla="*/ 1129029643 h 837"/>
              <a:gd name="T6" fmla="*/ 2147483647 w 1734"/>
              <a:gd name="T7" fmla="*/ 1338201678 h 837"/>
              <a:gd name="T8" fmla="*/ 2147483647 w 1734"/>
              <a:gd name="T9" fmla="*/ 1365924172 h 837"/>
              <a:gd name="T10" fmla="*/ 2147483647 w 1734"/>
              <a:gd name="T11" fmla="*/ 1239916444 h 837"/>
              <a:gd name="T12" fmla="*/ 2147483647 w 1734"/>
              <a:gd name="T13" fmla="*/ 1199593971 h 837"/>
              <a:gd name="T14" fmla="*/ 2147483647 w 1734"/>
              <a:gd name="T15" fmla="*/ 1376004790 h 837"/>
              <a:gd name="T16" fmla="*/ 2147483647 w 1734"/>
              <a:gd name="T17" fmla="*/ 1610378371 h 837"/>
              <a:gd name="T18" fmla="*/ 2147483647 w 1734"/>
              <a:gd name="T19" fmla="*/ 1847273297 h 837"/>
              <a:gd name="T20" fmla="*/ 2147483647 w 1734"/>
              <a:gd name="T21" fmla="*/ 1998482571 h 837"/>
              <a:gd name="T22" fmla="*/ 2147483647 w 1734"/>
              <a:gd name="T23" fmla="*/ 2048885663 h 837"/>
              <a:gd name="T24" fmla="*/ 2147483647 w 1734"/>
              <a:gd name="T25" fmla="*/ 2036285684 h 837"/>
              <a:gd name="T26" fmla="*/ 2147483647 w 1734"/>
              <a:gd name="T27" fmla="*/ 2069046899 h 837"/>
              <a:gd name="T28" fmla="*/ 2147483647 w 1734"/>
              <a:gd name="T29" fmla="*/ 2101809702 h 837"/>
              <a:gd name="T30" fmla="*/ 2147483647 w 1734"/>
              <a:gd name="T31" fmla="*/ 2051406611 h 837"/>
              <a:gd name="T32" fmla="*/ 2147483647 w 1734"/>
              <a:gd name="T33" fmla="*/ 1839713627 h 837"/>
              <a:gd name="T34" fmla="*/ 2147483647 w 1734"/>
              <a:gd name="T35" fmla="*/ 1524693116 h 837"/>
              <a:gd name="T36" fmla="*/ 2147483647 w 1734"/>
              <a:gd name="T37" fmla="*/ 1522173755 h 837"/>
              <a:gd name="T38" fmla="*/ 2147483647 w 1734"/>
              <a:gd name="T39" fmla="*/ 1575096207 h 837"/>
              <a:gd name="T40" fmla="*/ 2147483647 w 1734"/>
              <a:gd name="T41" fmla="*/ 1761588042 h 837"/>
              <a:gd name="T42" fmla="*/ 2147483647 w 1734"/>
              <a:gd name="T43" fmla="*/ 1547375301 h 837"/>
              <a:gd name="T44" fmla="*/ 2147483647 w 1734"/>
              <a:gd name="T45" fmla="*/ 1373483842 h 837"/>
              <a:gd name="T46" fmla="*/ 2132052381 w 1734"/>
              <a:gd name="T47" fmla="*/ 1257556732 h 837"/>
              <a:gd name="T48" fmla="*/ 1885077138 w 1734"/>
              <a:gd name="T49" fmla="*/ 1355843554 h 837"/>
              <a:gd name="T50" fmla="*/ 1665824400 w 1734"/>
              <a:gd name="T51" fmla="*/ 1514612498 h 837"/>
              <a:gd name="T52" fmla="*/ 1494453426 w 1734"/>
              <a:gd name="T53" fmla="*/ 1716225260 h 837"/>
              <a:gd name="T54" fmla="*/ 1413808449 w 1734"/>
              <a:gd name="T55" fmla="*/ 1885076410 h 837"/>
              <a:gd name="T56" fmla="*/ 1353324716 w 1734"/>
              <a:gd name="T57" fmla="*/ 1895157028 h 837"/>
              <a:gd name="T58" fmla="*/ 1431448744 w 1734"/>
              <a:gd name="T59" fmla="*/ 1559975280 h 837"/>
              <a:gd name="T60" fmla="*/ 1703625939 w 1734"/>
              <a:gd name="T61" fmla="*/ 1318040441 h 837"/>
              <a:gd name="T62" fmla="*/ 1859875583 w 1734"/>
              <a:gd name="T63" fmla="*/ 1252516423 h 837"/>
              <a:gd name="T64" fmla="*/ 2021165537 w 1734"/>
              <a:gd name="T65" fmla="*/ 1199593971 h 837"/>
              <a:gd name="T66" fmla="*/ 2147483647 w 1734"/>
              <a:gd name="T67" fmla="*/ 1156750549 h 837"/>
              <a:gd name="T68" fmla="*/ 2101810514 w 1734"/>
              <a:gd name="T69" fmla="*/ 987900987 h 837"/>
              <a:gd name="T70" fmla="*/ 1433969693 w 1734"/>
              <a:gd name="T71" fmla="*/ 1071065294 h 837"/>
              <a:gd name="T72" fmla="*/ 982861058 w 1734"/>
              <a:gd name="T73" fmla="*/ 907256041 h 837"/>
              <a:gd name="T74" fmla="*/ 332660631 w 1734"/>
              <a:gd name="T75" fmla="*/ 685482241 h 837"/>
              <a:gd name="T76" fmla="*/ 0 w 1734"/>
              <a:gd name="T77" fmla="*/ 572074491 h 837"/>
              <a:gd name="T78" fmla="*/ 2021165537 w 1734"/>
              <a:gd name="T79" fmla="*/ 723283765 h 837"/>
              <a:gd name="T80" fmla="*/ 1386085944 w 1734"/>
              <a:gd name="T81" fmla="*/ 844251383 h 837"/>
              <a:gd name="T82" fmla="*/ 859374230 w 1734"/>
              <a:gd name="T83" fmla="*/ 698082220 h 837"/>
              <a:gd name="T84" fmla="*/ 241935031 w 1734"/>
              <a:gd name="T85" fmla="*/ 504031112 h 837"/>
              <a:gd name="T86" fmla="*/ 17640301 w 1734"/>
              <a:gd name="T87" fmla="*/ 430945836 h 837"/>
              <a:gd name="T88" fmla="*/ 1428929382 w 1734"/>
              <a:gd name="T89" fmla="*/ 788807784 h 837"/>
              <a:gd name="T90" fmla="*/ 2094250842 w 1734"/>
              <a:gd name="T91" fmla="*/ 531752018 h 837"/>
              <a:gd name="T92" fmla="*/ 2147483647 w 1734"/>
              <a:gd name="T93" fmla="*/ 483869875 h 837"/>
              <a:gd name="T94" fmla="*/ 2147483647 w 1734"/>
              <a:gd name="T95" fmla="*/ 561993873 h 837"/>
              <a:gd name="T96" fmla="*/ 2114412086 w 1734"/>
              <a:gd name="T97" fmla="*/ 710683786 h 837"/>
              <a:gd name="T98" fmla="*/ 2147483647 w 1734"/>
              <a:gd name="T99" fmla="*/ 945057566 h 837"/>
              <a:gd name="T100" fmla="*/ 2147483647 w 1734"/>
              <a:gd name="T101" fmla="*/ 1232355186 h 837"/>
              <a:gd name="T102" fmla="*/ 2147483647 w 1734"/>
              <a:gd name="T103" fmla="*/ 1413806315 h 837"/>
              <a:gd name="T104" fmla="*/ 2147483647 w 1734"/>
              <a:gd name="T105" fmla="*/ 1444048170 h 837"/>
              <a:gd name="T106" fmla="*/ 2147483647 w 1734"/>
              <a:gd name="T107" fmla="*/ 1290319535 h 837"/>
              <a:gd name="T108" fmla="*/ 2147483647 w 1734"/>
              <a:gd name="T109" fmla="*/ 83164332 h 837"/>
              <a:gd name="T110" fmla="*/ 2147483647 w 1734"/>
              <a:gd name="T111" fmla="*/ 2519362 h 83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34"/>
              <a:gd name="T169" fmla="*/ 0 h 837"/>
              <a:gd name="T170" fmla="*/ 1734 w 1734"/>
              <a:gd name="T171" fmla="*/ 837 h 83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34" h="837">
                <a:moveTo>
                  <a:pt x="1488" y="6"/>
                </a:moveTo>
                <a:lnTo>
                  <a:pt x="1488" y="11"/>
                </a:lnTo>
                <a:lnTo>
                  <a:pt x="1486" y="18"/>
                </a:lnTo>
                <a:lnTo>
                  <a:pt x="1480" y="28"/>
                </a:lnTo>
                <a:lnTo>
                  <a:pt x="1475" y="37"/>
                </a:lnTo>
                <a:lnTo>
                  <a:pt x="1468" y="45"/>
                </a:lnTo>
                <a:lnTo>
                  <a:pt x="1462" y="52"/>
                </a:lnTo>
                <a:lnTo>
                  <a:pt x="1457" y="56"/>
                </a:lnTo>
                <a:lnTo>
                  <a:pt x="1456" y="59"/>
                </a:lnTo>
                <a:lnTo>
                  <a:pt x="1359" y="380"/>
                </a:lnTo>
                <a:lnTo>
                  <a:pt x="1352" y="394"/>
                </a:lnTo>
                <a:lnTo>
                  <a:pt x="1351" y="407"/>
                </a:lnTo>
                <a:lnTo>
                  <a:pt x="1353" y="420"/>
                </a:lnTo>
                <a:lnTo>
                  <a:pt x="1358" y="434"/>
                </a:lnTo>
                <a:lnTo>
                  <a:pt x="1364" y="448"/>
                </a:lnTo>
                <a:lnTo>
                  <a:pt x="1370" y="461"/>
                </a:lnTo>
                <a:lnTo>
                  <a:pt x="1376" y="475"/>
                </a:lnTo>
                <a:lnTo>
                  <a:pt x="1379" y="490"/>
                </a:lnTo>
                <a:lnTo>
                  <a:pt x="1382" y="511"/>
                </a:lnTo>
                <a:lnTo>
                  <a:pt x="1381" y="531"/>
                </a:lnTo>
                <a:lnTo>
                  <a:pt x="1373" y="550"/>
                </a:lnTo>
                <a:lnTo>
                  <a:pt x="1356" y="561"/>
                </a:lnTo>
                <a:lnTo>
                  <a:pt x="1348" y="559"/>
                </a:lnTo>
                <a:lnTo>
                  <a:pt x="1346" y="550"/>
                </a:lnTo>
                <a:lnTo>
                  <a:pt x="1346" y="542"/>
                </a:lnTo>
                <a:lnTo>
                  <a:pt x="1346" y="537"/>
                </a:lnTo>
                <a:lnTo>
                  <a:pt x="1353" y="527"/>
                </a:lnTo>
                <a:lnTo>
                  <a:pt x="1354" y="515"/>
                </a:lnTo>
                <a:lnTo>
                  <a:pt x="1353" y="504"/>
                </a:lnTo>
                <a:lnTo>
                  <a:pt x="1348" y="492"/>
                </a:lnTo>
                <a:lnTo>
                  <a:pt x="1344" y="483"/>
                </a:lnTo>
                <a:lnTo>
                  <a:pt x="1338" y="474"/>
                </a:lnTo>
                <a:lnTo>
                  <a:pt x="1331" y="467"/>
                </a:lnTo>
                <a:lnTo>
                  <a:pt x="1323" y="461"/>
                </a:lnTo>
                <a:lnTo>
                  <a:pt x="1316" y="476"/>
                </a:lnTo>
                <a:lnTo>
                  <a:pt x="1308" y="491"/>
                </a:lnTo>
                <a:lnTo>
                  <a:pt x="1299" y="505"/>
                </a:lnTo>
                <a:lnTo>
                  <a:pt x="1290" y="519"/>
                </a:lnTo>
                <a:lnTo>
                  <a:pt x="1281" y="533"/>
                </a:lnTo>
                <a:lnTo>
                  <a:pt x="1269" y="546"/>
                </a:lnTo>
                <a:lnTo>
                  <a:pt x="1259" y="559"/>
                </a:lnTo>
                <a:lnTo>
                  <a:pt x="1246" y="570"/>
                </a:lnTo>
                <a:lnTo>
                  <a:pt x="1262" y="594"/>
                </a:lnTo>
                <a:lnTo>
                  <a:pt x="1280" y="617"/>
                </a:lnTo>
                <a:lnTo>
                  <a:pt x="1298" y="639"/>
                </a:lnTo>
                <a:lnTo>
                  <a:pt x="1317" y="660"/>
                </a:lnTo>
                <a:lnTo>
                  <a:pt x="1337" y="679"/>
                </a:lnTo>
                <a:lnTo>
                  <a:pt x="1358" y="699"/>
                </a:lnTo>
                <a:lnTo>
                  <a:pt x="1379" y="716"/>
                </a:lnTo>
                <a:lnTo>
                  <a:pt x="1402" y="733"/>
                </a:lnTo>
                <a:lnTo>
                  <a:pt x="1425" y="748"/>
                </a:lnTo>
                <a:lnTo>
                  <a:pt x="1449" y="762"/>
                </a:lnTo>
                <a:lnTo>
                  <a:pt x="1475" y="774"/>
                </a:lnTo>
                <a:lnTo>
                  <a:pt x="1500" y="785"/>
                </a:lnTo>
                <a:lnTo>
                  <a:pt x="1525" y="793"/>
                </a:lnTo>
                <a:lnTo>
                  <a:pt x="1552" y="801"/>
                </a:lnTo>
                <a:lnTo>
                  <a:pt x="1579" y="807"/>
                </a:lnTo>
                <a:lnTo>
                  <a:pt x="1607" y="810"/>
                </a:lnTo>
                <a:lnTo>
                  <a:pt x="1623" y="811"/>
                </a:lnTo>
                <a:lnTo>
                  <a:pt x="1639" y="813"/>
                </a:lnTo>
                <a:lnTo>
                  <a:pt x="1655" y="813"/>
                </a:lnTo>
                <a:lnTo>
                  <a:pt x="1671" y="811"/>
                </a:lnTo>
                <a:lnTo>
                  <a:pt x="1687" y="810"/>
                </a:lnTo>
                <a:lnTo>
                  <a:pt x="1703" y="809"/>
                </a:lnTo>
                <a:lnTo>
                  <a:pt x="1719" y="808"/>
                </a:lnTo>
                <a:lnTo>
                  <a:pt x="1734" y="808"/>
                </a:lnTo>
                <a:lnTo>
                  <a:pt x="1732" y="813"/>
                </a:lnTo>
                <a:lnTo>
                  <a:pt x="1728" y="816"/>
                </a:lnTo>
                <a:lnTo>
                  <a:pt x="1724" y="818"/>
                </a:lnTo>
                <a:lnTo>
                  <a:pt x="1718" y="821"/>
                </a:lnTo>
                <a:lnTo>
                  <a:pt x="1712" y="822"/>
                </a:lnTo>
                <a:lnTo>
                  <a:pt x="1708" y="824"/>
                </a:lnTo>
                <a:lnTo>
                  <a:pt x="1702" y="826"/>
                </a:lnTo>
                <a:lnTo>
                  <a:pt x="1697" y="829"/>
                </a:lnTo>
                <a:lnTo>
                  <a:pt x="1650" y="834"/>
                </a:lnTo>
                <a:lnTo>
                  <a:pt x="1605" y="837"/>
                </a:lnTo>
                <a:lnTo>
                  <a:pt x="1563" y="835"/>
                </a:lnTo>
                <a:lnTo>
                  <a:pt x="1523" y="831"/>
                </a:lnTo>
                <a:lnTo>
                  <a:pt x="1486" y="824"/>
                </a:lnTo>
                <a:lnTo>
                  <a:pt x="1452" y="814"/>
                </a:lnTo>
                <a:lnTo>
                  <a:pt x="1420" y="802"/>
                </a:lnTo>
                <a:lnTo>
                  <a:pt x="1389" y="787"/>
                </a:lnTo>
                <a:lnTo>
                  <a:pt x="1361" y="770"/>
                </a:lnTo>
                <a:lnTo>
                  <a:pt x="1335" y="751"/>
                </a:lnTo>
                <a:lnTo>
                  <a:pt x="1311" y="730"/>
                </a:lnTo>
                <a:lnTo>
                  <a:pt x="1289" y="707"/>
                </a:lnTo>
                <a:lnTo>
                  <a:pt x="1268" y="684"/>
                </a:lnTo>
                <a:lnTo>
                  <a:pt x="1250" y="659"/>
                </a:lnTo>
                <a:lnTo>
                  <a:pt x="1233" y="632"/>
                </a:lnTo>
                <a:lnTo>
                  <a:pt x="1216" y="605"/>
                </a:lnTo>
                <a:lnTo>
                  <a:pt x="1211" y="599"/>
                </a:lnTo>
                <a:lnTo>
                  <a:pt x="1205" y="597"/>
                </a:lnTo>
                <a:lnTo>
                  <a:pt x="1197" y="597"/>
                </a:lnTo>
                <a:lnTo>
                  <a:pt x="1189" y="600"/>
                </a:lnTo>
                <a:lnTo>
                  <a:pt x="1181" y="604"/>
                </a:lnTo>
                <a:lnTo>
                  <a:pt x="1172" y="608"/>
                </a:lnTo>
                <a:lnTo>
                  <a:pt x="1164" y="612"/>
                </a:lnTo>
                <a:lnTo>
                  <a:pt x="1156" y="614"/>
                </a:lnTo>
                <a:lnTo>
                  <a:pt x="1134" y="617"/>
                </a:lnTo>
                <a:lnTo>
                  <a:pt x="1114" y="625"/>
                </a:lnTo>
                <a:lnTo>
                  <a:pt x="1095" y="636"/>
                </a:lnTo>
                <a:lnTo>
                  <a:pt x="1078" y="650"/>
                </a:lnTo>
                <a:lnTo>
                  <a:pt x="1062" y="664"/>
                </a:lnTo>
                <a:lnTo>
                  <a:pt x="1048" y="682"/>
                </a:lnTo>
                <a:lnTo>
                  <a:pt x="1035" y="699"/>
                </a:lnTo>
                <a:lnTo>
                  <a:pt x="1025" y="716"/>
                </a:lnTo>
                <a:lnTo>
                  <a:pt x="1025" y="707"/>
                </a:lnTo>
                <a:lnTo>
                  <a:pt x="1029" y="677"/>
                </a:lnTo>
                <a:lnTo>
                  <a:pt x="1039" y="643"/>
                </a:lnTo>
                <a:lnTo>
                  <a:pt x="1053" y="614"/>
                </a:lnTo>
                <a:lnTo>
                  <a:pt x="1031" y="605"/>
                </a:lnTo>
                <a:lnTo>
                  <a:pt x="1009" y="592"/>
                </a:lnTo>
                <a:lnTo>
                  <a:pt x="987" y="578"/>
                </a:lnTo>
                <a:lnTo>
                  <a:pt x="966" y="562"/>
                </a:lnTo>
                <a:lnTo>
                  <a:pt x="946" y="545"/>
                </a:lnTo>
                <a:lnTo>
                  <a:pt x="925" y="527"/>
                </a:lnTo>
                <a:lnTo>
                  <a:pt x="907" y="508"/>
                </a:lnTo>
                <a:lnTo>
                  <a:pt x="888" y="490"/>
                </a:lnTo>
                <a:lnTo>
                  <a:pt x="868" y="493"/>
                </a:lnTo>
                <a:lnTo>
                  <a:pt x="846" y="499"/>
                </a:lnTo>
                <a:lnTo>
                  <a:pt x="826" y="505"/>
                </a:lnTo>
                <a:lnTo>
                  <a:pt x="806" y="512"/>
                </a:lnTo>
                <a:lnTo>
                  <a:pt x="786" y="520"/>
                </a:lnTo>
                <a:lnTo>
                  <a:pt x="767" y="528"/>
                </a:lnTo>
                <a:lnTo>
                  <a:pt x="748" y="538"/>
                </a:lnTo>
                <a:lnTo>
                  <a:pt x="730" y="550"/>
                </a:lnTo>
                <a:lnTo>
                  <a:pt x="711" y="561"/>
                </a:lnTo>
                <a:lnTo>
                  <a:pt x="694" y="574"/>
                </a:lnTo>
                <a:lnTo>
                  <a:pt x="677" y="588"/>
                </a:lnTo>
                <a:lnTo>
                  <a:pt x="661" y="601"/>
                </a:lnTo>
                <a:lnTo>
                  <a:pt x="645" y="617"/>
                </a:lnTo>
                <a:lnTo>
                  <a:pt x="630" y="634"/>
                </a:lnTo>
                <a:lnTo>
                  <a:pt x="615" y="651"/>
                </a:lnTo>
                <a:lnTo>
                  <a:pt x="601" y="668"/>
                </a:lnTo>
                <a:lnTo>
                  <a:pt x="593" y="681"/>
                </a:lnTo>
                <a:lnTo>
                  <a:pt x="585" y="694"/>
                </a:lnTo>
                <a:lnTo>
                  <a:pt x="578" y="708"/>
                </a:lnTo>
                <a:lnTo>
                  <a:pt x="573" y="721"/>
                </a:lnTo>
                <a:lnTo>
                  <a:pt x="567" y="734"/>
                </a:lnTo>
                <a:lnTo>
                  <a:pt x="561" y="748"/>
                </a:lnTo>
                <a:lnTo>
                  <a:pt x="557" y="763"/>
                </a:lnTo>
                <a:lnTo>
                  <a:pt x="552" y="777"/>
                </a:lnTo>
                <a:lnTo>
                  <a:pt x="544" y="771"/>
                </a:lnTo>
                <a:lnTo>
                  <a:pt x="539" y="762"/>
                </a:lnTo>
                <a:lnTo>
                  <a:pt x="537" y="752"/>
                </a:lnTo>
                <a:lnTo>
                  <a:pt x="534" y="741"/>
                </a:lnTo>
                <a:lnTo>
                  <a:pt x="534" y="707"/>
                </a:lnTo>
                <a:lnTo>
                  <a:pt x="539" y="676"/>
                </a:lnTo>
                <a:lnTo>
                  <a:pt x="551" y="646"/>
                </a:lnTo>
                <a:lnTo>
                  <a:pt x="568" y="619"/>
                </a:lnTo>
                <a:lnTo>
                  <a:pt x="588" y="593"/>
                </a:lnTo>
                <a:lnTo>
                  <a:pt x="612" y="570"/>
                </a:lnTo>
                <a:lnTo>
                  <a:pt x="637" y="550"/>
                </a:lnTo>
                <a:lnTo>
                  <a:pt x="664" y="530"/>
                </a:lnTo>
                <a:lnTo>
                  <a:pt x="676" y="523"/>
                </a:lnTo>
                <a:lnTo>
                  <a:pt x="689" y="518"/>
                </a:lnTo>
                <a:lnTo>
                  <a:pt x="700" y="512"/>
                </a:lnTo>
                <a:lnTo>
                  <a:pt x="713" y="506"/>
                </a:lnTo>
                <a:lnTo>
                  <a:pt x="725" y="502"/>
                </a:lnTo>
                <a:lnTo>
                  <a:pt x="738" y="497"/>
                </a:lnTo>
                <a:lnTo>
                  <a:pt x="750" y="492"/>
                </a:lnTo>
                <a:lnTo>
                  <a:pt x="763" y="488"/>
                </a:lnTo>
                <a:lnTo>
                  <a:pt x="776" y="484"/>
                </a:lnTo>
                <a:lnTo>
                  <a:pt x="788" y="481"/>
                </a:lnTo>
                <a:lnTo>
                  <a:pt x="802" y="476"/>
                </a:lnTo>
                <a:lnTo>
                  <a:pt x="815" y="473"/>
                </a:lnTo>
                <a:lnTo>
                  <a:pt x="829" y="469"/>
                </a:lnTo>
                <a:lnTo>
                  <a:pt x="841" y="466"/>
                </a:lnTo>
                <a:lnTo>
                  <a:pt x="855" y="463"/>
                </a:lnTo>
                <a:lnTo>
                  <a:pt x="868" y="459"/>
                </a:lnTo>
                <a:lnTo>
                  <a:pt x="862" y="446"/>
                </a:lnTo>
                <a:lnTo>
                  <a:pt x="855" y="433"/>
                </a:lnTo>
                <a:lnTo>
                  <a:pt x="848" y="419"/>
                </a:lnTo>
                <a:lnTo>
                  <a:pt x="841" y="406"/>
                </a:lnTo>
                <a:lnTo>
                  <a:pt x="834" y="392"/>
                </a:lnTo>
                <a:lnTo>
                  <a:pt x="829" y="379"/>
                </a:lnTo>
                <a:lnTo>
                  <a:pt x="822" y="364"/>
                </a:lnTo>
                <a:lnTo>
                  <a:pt x="817" y="350"/>
                </a:lnTo>
                <a:lnTo>
                  <a:pt x="577" y="428"/>
                </a:lnTo>
                <a:lnTo>
                  <a:pt x="569" y="425"/>
                </a:lnTo>
                <a:lnTo>
                  <a:pt x="550" y="417"/>
                </a:lnTo>
                <a:lnTo>
                  <a:pt x="521" y="406"/>
                </a:lnTo>
                <a:lnTo>
                  <a:pt x="483" y="392"/>
                </a:lnTo>
                <a:lnTo>
                  <a:pt x="439" y="376"/>
                </a:lnTo>
                <a:lnTo>
                  <a:pt x="390" y="360"/>
                </a:lnTo>
                <a:lnTo>
                  <a:pt x="338" y="342"/>
                </a:lnTo>
                <a:lnTo>
                  <a:pt x="286" y="324"/>
                </a:lnTo>
                <a:lnTo>
                  <a:pt x="232" y="305"/>
                </a:lnTo>
                <a:lnTo>
                  <a:pt x="180" y="288"/>
                </a:lnTo>
                <a:lnTo>
                  <a:pt x="132" y="272"/>
                </a:lnTo>
                <a:lnTo>
                  <a:pt x="88" y="257"/>
                </a:lnTo>
                <a:lnTo>
                  <a:pt x="53" y="244"/>
                </a:lnTo>
                <a:lnTo>
                  <a:pt x="24" y="235"/>
                </a:lnTo>
                <a:lnTo>
                  <a:pt x="7" y="230"/>
                </a:lnTo>
                <a:lnTo>
                  <a:pt x="0" y="227"/>
                </a:lnTo>
                <a:lnTo>
                  <a:pt x="0" y="201"/>
                </a:lnTo>
                <a:lnTo>
                  <a:pt x="567" y="401"/>
                </a:lnTo>
                <a:lnTo>
                  <a:pt x="809" y="319"/>
                </a:lnTo>
                <a:lnTo>
                  <a:pt x="804" y="304"/>
                </a:lnTo>
                <a:lnTo>
                  <a:pt x="802" y="287"/>
                </a:lnTo>
                <a:lnTo>
                  <a:pt x="796" y="273"/>
                </a:lnTo>
                <a:lnTo>
                  <a:pt x="784" y="270"/>
                </a:lnTo>
                <a:lnTo>
                  <a:pt x="579" y="339"/>
                </a:lnTo>
                <a:lnTo>
                  <a:pt x="570" y="340"/>
                </a:lnTo>
                <a:lnTo>
                  <a:pt x="550" y="335"/>
                </a:lnTo>
                <a:lnTo>
                  <a:pt x="521" y="328"/>
                </a:lnTo>
                <a:lnTo>
                  <a:pt x="483" y="319"/>
                </a:lnTo>
                <a:lnTo>
                  <a:pt x="439" y="306"/>
                </a:lnTo>
                <a:lnTo>
                  <a:pt x="391" y="293"/>
                </a:lnTo>
                <a:lnTo>
                  <a:pt x="341" y="277"/>
                </a:lnTo>
                <a:lnTo>
                  <a:pt x="288" y="261"/>
                </a:lnTo>
                <a:lnTo>
                  <a:pt x="236" y="244"/>
                </a:lnTo>
                <a:lnTo>
                  <a:pt x="186" y="228"/>
                </a:lnTo>
                <a:lnTo>
                  <a:pt x="139" y="212"/>
                </a:lnTo>
                <a:lnTo>
                  <a:pt x="96" y="200"/>
                </a:lnTo>
                <a:lnTo>
                  <a:pt x="61" y="188"/>
                </a:lnTo>
                <a:lnTo>
                  <a:pt x="34" y="179"/>
                </a:lnTo>
                <a:lnTo>
                  <a:pt x="16" y="173"/>
                </a:lnTo>
                <a:lnTo>
                  <a:pt x="10" y="171"/>
                </a:lnTo>
                <a:lnTo>
                  <a:pt x="7" y="171"/>
                </a:lnTo>
                <a:lnTo>
                  <a:pt x="5" y="164"/>
                </a:lnTo>
                <a:lnTo>
                  <a:pt x="5" y="157"/>
                </a:lnTo>
                <a:lnTo>
                  <a:pt x="5" y="150"/>
                </a:lnTo>
                <a:lnTo>
                  <a:pt x="5" y="142"/>
                </a:lnTo>
                <a:lnTo>
                  <a:pt x="567" y="313"/>
                </a:lnTo>
                <a:lnTo>
                  <a:pt x="783" y="242"/>
                </a:lnTo>
                <a:lnTo>
                  <a:pt x="791" y="235"/>
                </a:lnTo>
                <a:lnTo>
                  <a:pt x="802" y="227"/>
                </a:lnTo>
                <a:lnTo>
                  <a:pt x="816" y="219"/>
                </a:lnTo>
                <a:lnTo>
                  <a:pt x="831" y="211"/>
                </a:lnTo>
                <a:lnTo>
                  <a:pt x="846" y="203"/>
                </a:lnTo>
                <a:lnTo>
                  <a:pt x="861" y="195"/>
                </a:lnTo>
                <a:lnTo>
                  <a:pt x="873" y="189"/>
                </a:lnTo>
                <a:lnTo>
                  <a:pt x="885" y="185"/>
                </a:lnTo>
                <a:lnTo>
                  <a:pt x="888" y="192"/>
                </a:lnTo>
                <a:lnTo>
                  <a:pt x="887" y="199"/>
                </a:lnTo>
                <a:lnTo>
                  <a:pt x="882" y="204"/>
                </a:lnTo>
                <a:lnTo>
                  <a:pt x="877" y="211"/>
                </a:lnTo>
                <a:lnTo>
                  <a:pt x="871" y="217"/>
                </a:lnTo>
                <a:lnTo>
                  <a:pt x="864" y="223"/>
                </a:lnTo>
                <a:lnTo>
                  <a:pt x="858" y="228"/>
                </a:lnTo>
                <a:lnTo>
                  <a:pt x="855" y="235"/>
                </a:lnTo>
                <a:lnTo>
                  <a:pt x="845" y="252"/>
                </a:lnTo>
                <a:lnTo>
                  <a:pt x="839" y="267"/>
                </a:lnTo>
                <a:lnTo>
                  <a:pt x="839" y="282"/>
                </a:lnTo>
                <a:lnTo>
                  <a:pt x="842" y="298"/>
                </a:lnTo>
                <a:lnTo>
                  <a:pt x="849" y="314"/>
                </a:lnTo>
                <a:lnTo>
                  <a:pt x="858" y="332"/>
                </a:lnTo>
                <a:lnTo>
                  <a:pt x="870" y="352"/>
                </a:lnTo>
                <a:lnTo>
                  <a:pt x="882" y="375"/>
                </a:lnTo>
                <a:lnTo>
                  <a:pt x="897" y="399"/>
                </a:lnTo>
                <a:lnTo>
                  <a:pt x="912" y="422"/>
                </a:lnTo>
                <a:lnTo>
                  <a:pt x="928" y="445"/>
                </a:lnTo>
                <a:lnTo>
                  <a:pt x="946" y="467"/>
                </a:lnTo>
                <a:lnTo>
                  <a:pt x="963" y="489"/>
                </a:lnTo>
                <a:lnTo>
                  <a:pt x="981" y="511"/>
                </a:lnTo>
                <a:lnTo>
                  <a:pt x="1002" y="530"/>
                </a:lnTo>
                <a:lnTo>
                  <a:pt x="1022" y="550"/>
                </a:lnTo>
                <a:lnTo>
                  <a:pt x="1036" y="555"/>
                </a:lnTo>
                <a:lnTo>
                  <a:pt x="1051" y="561"/>
                </a:lnTo>
                <a:lnTo>
                  <a:pt x="1065" y="566"/>
                </a:lnTo>
                <a:lnTo>
                  <a:pt x="1080" y="570"/>
                </a:lnTo>
                <a:lnTo>
                  <a:pt x="1096" y="573"/>
                </a:lnTo>
                <a:lnTo>
                  <a:pt x="1111" y="574"/>
                </a:lnTo>
                <a:lnTo>
                  <a:pt x="1127" y="573"/>
                </a:lnTo>
                <a:lnTo>
                  <a:pt x="1143" y="570"/>
                </a:lnTo>
                <a:lnTo>
                  <a:pt x="1165" y="559"/>
                </a:lnTo>
                <a:lnTo>
                  <a:pt x="1185" y="545"/>
                </a:lnTo>
                <a:lnTo>
                  <a:pt x="1205" y="530"/>
                </a:lnTo>
                <a:lnTo>
                  <a:pt x="1224" y="512"/>
                </a:lnTo>
                <a:lnTo>
                  <a:pt x="1242" y="493"/>
                </a:lnTo>
                <a:lnTo>
                  <a:pt x="1258" y="474"/>
                </a:lnTo>
                <a:lnTo>
                  <a:pt x="1272" y="452"/>
                </a:lnTo>
                <a:lnTo>
                  <a:pt x="1283" y="430"/>
                </a:lnTo>
                <a:lnTo>
                  <a:pt x="1417" y="33"/>
                </a:lnTo>
                <a:lnTo>
                  <a:pt x="1424" y="26"/>
                </a:lnTo>
                <a:lnTo>
                  <a:pt x="1432" y="18"/>
                </a:lnTo>
                <a:lnTo>
                  <a:pt x="1440" y="11"/>
                </a:lnTo>
                <a:lnTo>
                  <a:pt x="1448" y="6"/>
                </a:lnTo>
                <a:lnTo>
                  <a:pt x="1457" y="1"/>
                </a:lnTo>
                <a:lnTo>
                  <a:pt x="1468" y="0"/>
                </a:lnTo>
                <a:lnTo>
                  <a:pt x="1478" y="1"/>
                </a:lnTo>
                <a:lnTo>
                  <a:pt x="1488" y="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3" name="Freeform 58"/>
          <p:cNvSpPr>
            <a:spLocks/>
          </p:cNvSpPr>
          <p:nvPr/>
        </p:nvSpPr>
        <p:spPr bwMode="auto">
          <a:xfrm>
            <a:off x="5119688" y="3920465"/>
            <a:ext cx="1141412" cy="1427163"/>
          </a:xfrm>
          <a:custGeom>
            <a:avLst/>
            <a:gdLst>
              <a:gd name="T0" fmla="*/ 854331908 w 719"/>
              <a:gd name="T1" fmla="*/ 2028727529 h 899"/>
              <a:gd name="T2" fmla="*/ 1025702399 w 719"/>
              <a:gd name="T3" fmla="*/ 907256718 h 899"/>
              <a:gd name="T4" fmla="*/ 1217234125 w 719"/>
              <a:gd name="T5" fmla="*/ 498991175 h 899"/>
              <a:gd name="T6" fmla="*/ 1439007703 w 719"/>
              <a:gd name="T7" fmla="*/ 473789611 h 899"/>
              <a:gd name="T8" fmla="*/ 1441528651 w 719"/>
              <a:gd name="T9" fmla="*/ 1393647707 h 899"/>
              <a:gd name="T10" fmla="*/ 1615418503 w 719"/>
              <a:gd name="T11" fmla="*/ 1285280186 h 899"/>
              <a:gd name="T12" fmla="*/ 1706144455 w 719"/>
              <a:gd name="T13" fmla="*/ 1081148307 h 899"/>
              <a:gd name="T14" fmla="*/ 1751507232 w 719"/>
              <a:gd name="T15" fmla="*/ 451108996 h 899"/>
              <a:gd name="T16" fmla="*/ 1701104146 w 719"/>
              <a:gd name="T17" fmla="*/ 244456068 h 899"/>
              <a:gd name="T18" fmla="*/ 1529733257 w 719"/>
              <a:gd name="T19" fmla="*/ 93246607 h 899"/>
              <a:gd name="T20" fmla="*/ 1249996925 w 719"/>
              <a:gd name="T21" fmla="*/ 73085356 h 899"/>
              <a:gd name="T22" fmla="*/ 970259005 w 719"/>
              <a:gd name="T23" fmla="*/ 108367571 h 899"/>
              <a:gd name="T24" fmla="*/ 705643400 w 719"/>
              <a:gd name="T25" fmla="*/ 186491627 h 899"/>
              <a:gd name="T26" fmla="*/ 428426428 w 719"/>
              <a:gd name="T27" fmla="*/ 315020449 h 899"/>
              <a:gd name="T28" fmla="*/ 246975220 w 719"/>
              <a:gd name="T29" fmla="*/ 529233053 h 899"/>
              <a:gd name="T30" fmla="*/ 110886838 w 719"/>
              <a:gd name="T31" fmla="*/ 1166833626 h 899"/>
              <a:gd name="T32" fmla="*/ 141128690 w 719"/>
              <a:gd name="T33" fmla="*/ 1418849271 h 899"/>
              <a:gd name="T34" fmla="*/ 277217071 w 719"/>
              <a:gd name="T35" fmla="*/ 1607860211 h 899"/>
              <a:gd name="T36" fmla="*/ 435986097 w 719"/>
              <a:gd name="T37" fmla="*/ 1658263340 h 899"/>
              <a:gd name="T38" fmla="*/ 569555068 w 719"/>
              <a:gd name="T39" fmla="*/ 1675905626 h 899"/>
              <a:gd name="T40" fmla="*/ 690522474 w 719"/>
              <a:gd name="T41" fmla="*/ 1668344363 h 899"/>
              <a:gd name="T42" fmla="*/ 826610806 w 719"/>
              <a:gd name="T43" fmla="*/ 1635582726 h 899"/>
              <a:gd name="T44" fmla="*/ 826610806 w 719"/>
              <a:gd name="T45" fmla="*/ 1698586240 h 899"/>
              <a:gd name="T46" fmla="*/ 693041835 w 719"/>
              <a:gd name="T47" fmla="*/ 1736389381 h 899"/>
              <a:gd name="T48" fmla="*/ 567034120 w 719"/>
              <a:gd name="T49" fmla="*/ 1754029682 h 899"/>
              <a:gd name="T50" fmla="*/ 441026405 w 719"/>
              <a:gd name="T51" fmla="*/ 1751510319 h 899"/>
              <a:gd name="T52" fmla="*/ 309978283 w 719"/>
              <a:gd name="T53" fmla="*/ 1723787805 h 899"/>
              <a:gd name="T54" fmla="*/ 138607742 w 719"/>
              <a:gd name="T55" fmla="*/ 1630542413 h 899"/>
              <a:gd name="T56" fmla="*/ 25201549 w 719"/>
              <a:gd name="T57" fmla="*/ 1471771763 h 899"/>
              <a:gd name="T58" fmla="*/ 17640292 w 719"/>
              <a:gd name="T59" fmla="*/ 914817981 h 899"/>
              <a:gd name="T60" fmla="*/ 156249616 w 719"/>
              <a:gd name="T61" fmla="*/ 393144505 h 899"/>
              <a:gd name="T62" fmla="*/ 246975220 w 719"/>
              <a:gd name="T63" fmla="*/ 267136683 h 899"/>
              <a:gd name="T64" fmla="*/ 357862008 w 719"/>
              <a:gd name="T65" fmla="*/ 196572253 h 899"/>
              <a:gd name="T66" fmla="*/ 498990748 w 719"/>
              <a:gd name="T67" fmla="*/ 146169124 h 899"/>
              <a:gd name="T68" fmla="*/ 685482165 w 719"/>
              <a:gd name="T69" fmla="*/ 98286920 h 899"/>
              <a:gd name="T70" fmla="*/ 761086794 w 719"/>
              <a:gd name="T71" fmla="*/ 83165981 h 899"/>
              <a:gd name="T72" fmla="*/ 942538101 w 719"/>
              <a:gd name="T73" fmla="*/ 47883779 h 899"/>
              <a:gd name="T74" fmla="*/ 1156750422 w 719"/>
              <a:gd name="T75" fmla="*/ 12601579 h 899"/>
              <a:gd name="T76" fmla="*/ 1333161223 w 719"/>
              <a:gd name="T77" fmla="*/ 0 h 899"/>
              <a:gd name="T78" fmla="*/ 1577616983 w 719"/>
              <a:gd name="T79" fmla="*/ 30241890 h 899"/>
              <a:gd name="T80" fmla="*/ 1754028180 w 719"/>
              <a:gd name="T81" fmla="*/ 171370688 h 899"/>
              <a:gd name="T82" fmla="*/ 1811990935 w 719"/>
              <a:gd name="T83" fmla="*/ 521673377 h 899"/>
              <a:gd name="T84" fmla="*/ 1804431266 w 719"/>
              <a:gd name="T85" fmla="*/ 907256718 h 899"/>
              <a:gd name="T86" fmla="*/ 1779229723 w 719"/>
              <a:gd name="T87" fmla="*/ 1179433615 h 899"/>
              <a:gd name="T88" fmla="*/ 1630539429 w 719"/>
              <a:gd name="T89" fmla="*/ 1393647707 h 899"/>
              <a:gd name="T90" fmla="*/ 1512092971 w 719"/>
              <a:gd name="T91" fmla="*/ 1464212087 h 899"/>
              <a:gd name="T92" fmla="*/ 1388604617 w 719"/>
              <a:gd name="T93" fmla="*/ 1529736155 h 899"/>
              <a:gd name="T94" fmla="*/ 1449088320 w 719"/>
              <a:gd name="T95" fmla="*/ 534273366 h 899"/>
              <a:gd name="T96" fmla="*/ 1255037233 w 719"/>
              <a:gd name="T97" fmla="*/ 561995880 h 899"/>
              <a:gd name="T98" fmla="*/ 892135016 w 719"/>
              <a:gd name="T99" fmla="*/ 2147483647 h 8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899"/>
              <a:gd name="T152" fmla="*/ 719 w 719"/>
              <a:gd name="T153" fmla="*/ 899 h 89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899">
                <a:moveTo>
                  <a:pt x="354" y="899"/>
                </a:moveTo>
                <a:lnTo>
                  <a:pt x="327" y="899"/>
                </a:lnTo>
                <a:lnTo>
                  <a:pt x="330" y="874"/>
                </a:lnTo>
                <a:lnTo>
                  <a:pt x="339" y="805"/>
                </a:lnTo>
                <a:lnTo>
                  <a:pt x="352" y="707"/>
                </a:lnTo>
                <a:lnTo>
                  <a:pt x="369" y="591"/>
                </a:lnTo>
                <a:lnTo>
                  <a:pt x="388" y="471"/>
                </a:lnTo>
                <a:lnTo>
                  <a:pt x="407" y="360"/>
                </a:lnTo>
                <a:lnTo>
                  <a:pt x="427" y="270"/>
                </a:lnTo>
                <a:lnTo>
                  <a:pt x="444" y="214"/>
                </a:lnTo>
                <a:lnTo>
                  <a:pt x="462" y="206"/>
                </a:lnTo>
                <a:lnTo>
                  <a:pt x="483" y="198"/>
                </a:lnTo>
                <a:lnTo>
                  <a:pt x="505" y="192"/>
                </a:lnTo>
                <a:lnTo>
                  <a:pt x="527" y="188"/>
                </a:lnTo>
                <a:lnTo>
                  <a:pt x="548" y="187"/>
                </a:lnTo>
                <a:lnTo>
                  <a:pt x="571" y="188"/>
                </a:lnTo>
                <a:lnTo>
                  <a:pt x="592" y="192"/>
                </a:lnTo>
                <a:lnTo>
                  <a:pt x="613" y="202"/>
                </a:lnTo>
                <a:lnTo>
                  <a:pt x="556" y="558"/>
                </a:lnTo>
                <a:lnTo>
                  <a:pt x="572" y="553"/>
                </a:lnTo>
                <a:lnTo>
                  <a:pt x="590" y="545"/>
                </a:lnTo>
                <a:lnTo>
                  <a:pt x="607" y="536"/>
                </a:lnTo>
                <a:lnTo>
                  <a:pt x="625" y="524"/>
                </a:lnTo>
                <a:lnTo>
                  <a:pt x="641" y="510"/>
                </a:lnTo>
                <a:lnTo>
                  <a:pt x="655" y="497"/>
                </a:lnTo>
                <a:lnTo>
                  <a:pt x="667" y="480"/>
                </a:lnTo>
                <a:lnTo>
                  <a:pt x="673" y="464"/>
                </a:lnTo>
                <a:lnTo>
                  <a:pt x="677" y="429"/>
                </a:lnTo>
                <a:lnTo>
                  <a:pt x="685" y="346"/>
                </a:lnTo>
                <a:lnTo>
                  <a:pt x="693" y="257"/>
                </a:lnTo>
                <a:lnTo>
                  <a:pt x="696" y="196"/>
                </a:lnTo>
                <a:lnTo>
                  <a:pt x="695" y="179"/>
                </a:lnTo>
                <a:lnTo>
                  <a:pt x="693" y="159"/>
                </a:lnTo>
                <a:lnTo>
                  <a:pt x="688" y="138"/>
                </a:lnTo>
                <a:lnTo>
                  <a:pt x="683" y="118"/>
                </a:lnTo>
                <a:lnTo>
                  <a:pt x="675" y="97"/>
                </a:lnTo>
                <a:lnTo>
                  <a:pt x="664" y="76"/>
                </a:lnTo>
                <a:lnTo>
                  <a:pt x="650" y="59"/>
                </a:lnTo>
                <a:lnTo>
                  <a:pt x="634" y="43"/>
                </a:lnTo>
                <a:lnTo>
                  <a:pt x="607" y="37"/>
                </a:lnTo>
                <a:lnTo>
                  <a:pt x="578" y="33"/>
                </a:lnTo>
                <a:lnTo>
                  <a:pt x="551" y="31"/>
                </a:lnTo>
                <a:lnTo>
                  <a:pt x="523" y="29"/>
                </a:lnTo>
                <a:lnTo>
                  <a:pt x="496" y="29"/>
                </a:lnTo>
                <a:lnTo>
                  <a:pt x="468" y="31"/>
                </a:lnTo>
                <a:lnTo>
                  <a:pt x="439" y="34"/>
                </a:lnTo>
                <a:lnTo>
                  <a:pt x="413" y="37"/>
                </a:lnTo>
                <a:lnTo>
                  <a:pt x="385" y="43"/>
                </a:lnTo>
                <a:lnTo>
                  <a:pt x="359" y="49"/>
                </a:lnTo>
                <a:lnTo>
                  <a:pt x="331" y="57"/>
                </a:lnTo>
                <a:lnTo>
                  <a:pt x="306" y="65"/>
                </a:lnTo>
                <a:lnTo>
                  <a:pt x="280" y="74"/>
                </a:lnTo>
                <a:lnTo>
                  <a:pt x="255" y="83"/>
                </a:lnTo>
                <a:lnTo>
                  <a:pt x="229" y="94"/>
                </a:lnTo>
                <a:lnTo>
                  <a:pt x="205" y="105"/>
                </a:lnTo>
                <a:lnTo>
                  <a:pt x="170" y="125"/>
                </a:lnTo>
                <a:lnTo>
                  <a:pt x="142" y="145"/>
                </a:lnTo>
                <a:lnTo>
                  <a:pt x="123" y="166"/>
                </a:lnTo>
                <a:lnTo>
                  <a:pt x="109" y="188"/>
                </a:lnTo>
                <a:lnTo>
                  <a:pt x="98" y="210"/>
                </a:lnTo>
                <a:lnTo>
                  <a:pt x="90" y="234"/>
                </a:lnTo>
                <a:lnTo>
                  <a:pt x="82" y="258"/>
                </a:lnTo>
                <a:lnTo>
                  <a:pt x="72" y="283"/>
                </a:lnTo>
                <a:lnTo>
                  <a:pt x="44" y="463"/>
                </a:lnTo>
                <a:lnTo>
                  <a:pt x="46" y="488"/>
                </a:lnTo>
                <a:lnTo>
                  <a:pt x="48" y="514"/>
                </a:lnTo>
                <a:lnTo>
                  <a:pt x="51" y="539"/>
                </a:lnTo>
                <a:lnTo>
                  <a:pt x="56" y="563"/>
                </a:lnTo>
                <a:lnTo>
                  <a:pt x="64" y="585"/>
                </a:lnTo>
                <a:lnTo>
                  <a:pt x="75" y="606"/>
                </a:lnTo>
                <a:lnTo>
                  <a:pt x="90" y="624"/>
                </a:lnTo>
                <a:lnTo>
                  <a:pt x="110" y="638"/>
                </a:lnTo>
                <a:lnTo>
                  <a:pt x="127" y="645"/>
                </a:lnTo>
                <a:lnTo>
                  <a:pt x="143" y="650"/>
                </a:lnTo>
                <a:lnTo>
                  <a:pt x="159" y="655"/>
                </a:lnTo>
                <a:lnTo>
                  <a:pt x="173" y="658"/>
                </a:lnTo>
                <a:lnTo>
                  <a:pt x="187" y="662"/>
                </a:lnTo>
                <a:lnTo>
                  <a:pt x="201" y="664"/>
                </a:lnTo>
                <a:lnTo>
                  <a:pt x="213" y="665"/>
                </a:lnTo>
                <a:lnTo>
                  <a:pt x="226" y="665"/>
                </a:lnTo>
                <a:lnTo>
                  <a:pt x="237" y="665"/>
                </a:lnTo>
                <a:lnTo>
                  <a:pt x="250" y="665"/>
                </a:lnTo>
                <a:lnTo>
                  <a:pt x="261" y="664"/>
                </a:lnTo>
                <a:lnTo>
                  <a:pt x="274" y="662"/>
                </a:lnTo>
                <a:lnTo>
                  <a:pt x="287" y="659"/>
                </a:lnTo>
                <a:lnTo>
                  <a:pt x="299" y="656"/>
                </a:lnTo>
                <a:lnTo>
                  <a:pt x="313" y="653"/>
                </a:lnTo>
                <a:lnTo>
                  <a:pt x="328" y="649"/>
                </a:lnTo>
                <a:lnTo>
                  <a:pt x="331" y="654"/>
                </a:lnTo>
                <a:lnTo>
                  <a:pt x="331" y="661"/>
                </a:lnTo>
                <a:lnTo>
                  <a:pt x="329" y="669"/>
                </a:lnTo>
                <a:lnTo>
                  <a:pt x="328" y="674"/>
                </a:lnTo>
                <a:lnTo>
                  <a:pt x="314" y="679"/>
                </a:lnTo>
                <a:lnTo>
                  <a:pt x="300" y="682"/>
                </a:lnTo>
                <a:lnTo>
                  <a:pt x="288" y="687"/>
                </a:lnTo>
                <a:lnTo>
                  <a:pt x="275" y="689"/>
                </a:lnTo>
                <a:lnTo>
                  <a:pt x="263" y="692"/>
                </a:lnTo>
                <a:lnTo>
                  <a:pt x="250" y="694"/>
                </a:lnTo>
                <a:lnTo>
                  <a:pt x="237" y="696"/>
                </a:lnTo>
                <a:lnTo>
                  <a:pt x="225" y="696"/>
                </a:lnTo>
                <a:lnTo>
                  <a:pt x="212" y="697"/>
                </a:lnTo>
                <a:lnTo>
                  <a:pt x="201" y="697"/>
                </a:lnTo>
                <a:lnTo>
                  <a:pt x="188" y="696"/>
                </a:lnTo>
                <a:lnTo>
                  <a:pt x="175" y="695"/>
                </a:lnTo>
                <a:lnTo>
                  <a:pt x="163" y="693"/>
                </a:lnTo>
                <a:lnTo>
                  <a:pt x="149" y="690"/>
                </a:lnTo>
                <a:lnTo>
                  <a:pt x="136" y="687"/>
                </a:lnTo>
                <a:lnTo>
                  <a:pt x="123" y="684"/>
                </a:lnTo>
                <a:lnTo>
                  <a:pt x="105" y="677"/>
                </a:lnTo>
                <a:lnTo>
                  <a:pt x="87" y="669"/>
                </a:lnTo>
                <a:lnTo>
                  <a:pt x="71" y="658"/>
                </a:lnTo>
                <a:lnTo>
                  <a:pt x="55" y="647"/>
                </a:lnTo>
                <a:lnTo>
                  <a:pt x="40" y="633"/>
                </a:lnTo>
                <a:lnTo>
                  <a:pt x="27" y="618"/>
                </a:lnTo>
                <a:lnTo>
                  <a:pt x="18" y="602"/>
                </a:lnTo>
                <a:lnTo>
                  <a:pt x="10" y="584"/>
                </a:lnTo>
                <a:lnTo>
                  <a:pt x="2" y="529"/>
                </a:lnTo>
                <a:lnTo>
                  <a:pt x="0" y="474"/>
                </a:lnTo>
                <a:lnTo>
                  <a:pt x="1" y="418"/>
                </a:lnTo>
                <a:lnTo>
                  <a:pt x="7" y="363"/>
                </a:lnTo>
                <a:lnTo>
                  <a:pt x="16" y="309"/>
                </a:lnTo>
                <a:lnTo>
                  <a:pt x="28" y="257"/>
                </a:lnTo>
                <a:lnTo>
                  <a:pt x="43" y="205"/>
                </a:lnTo>
                <a:lnTo>
                  <a:pt x="62" y="156"/>
                </a:lnTo>
                <a:lnTo>
                  <a:pt x="71" y="141"/>
                </a:lnTo>
                <a:lnTo>
                  <a:pt x="80" y="128"/>
                </a:lnTo>
                <a:lnTo>
                  <a:pt x="89" y="117"/>
                </a:lnTo>
                <a:lnTo>
                  <a:pt x="98" y="106"/>
                </a:lnTo>
                <a:lnTo>
                  <a:pt x="109" y="98"/>
                </a:lnTo>
                <a:lnTo>
                  <a:pt x="119" y="90"/>
                </a:lnTo>
                <a:lnTo>
                  <a:pt x="131" y="83"/>
                </a:lnTo>
                <a:lnTo>
                  <a:pt x="142" y="78"/>
                </a:lnTo>
                <a:lnTo>
                  <a:pt x="155" y="72"/>
                </a:lnTo>
                <a:lnTo>
                  <a:pt x="168" y="67"/>
                </a:lnTo>
                <a:lnTo>
                  <a:pt x="182" y="63"/>
                </a:lnTo>
                <a:lnTo>
                  <a:pt x="198" y="58"/>
                </a:lnTo>
                <a:lnTo>
                  <a:pt x="214" y="54"/>
                </a:lnTo>
                <a:lnTo>
                  <a:pt x="232" y="49"/>
                </a:lnTo>
                <a:lnTo>
                  <a:pt x="251" y="44"/>
                </a:lnTo>
                <a:lnTo>
                  <a:pt x="272" y="39"/>
                </a:lnTo>
                <a:lnTo>
                  <a:pt x="274" y="39"/>
                </a:lnTo>
                <a:lnTo>
                  <a:pt x="280" y="37"/>
                </a:lnTo>
                <a:lnTo>
                  <a:pt x="289" y="35"/>
                </a:lnTo>
                <a:lnTo>
                  <a:pt x="302" y="33"/>
                </a:lnTo>
                <a:lnTo>
                  <a:pt x="318" y="29"/>
                </a:lnTo>
                <a:lnTo>
                  <a:pt x="335" y="26"/>
                </a:lnTo>
                <a:lnTo>
                  <a:pt x="353" y="23"/>
                </a:lnTo>
                <a:lnTo>
                  <a:pt x="374" y="19"/>
                </a:lnTo>
                <a:lnTo>
                  <a:pt x="396" y="16"/>
                </a:lnTo>
                <a:lnTo>
                  <a:pt x="416" y="12"/>
                </a:lnTo>
                <a:lnTo>
                  <a:pt x="438" y="9"/>
                </a:lnTo>
                <a:lnTo>
                  <a:pt x="459" y="5"/>
                </a:lnTo>
                <a:lnTo>
                  <a:pt x="479" y="3"/>
                </a:lnTo>
                <a:lnTo>
                  <a:pt x="498" y="1"/>
                </a:lnTo>
                <a:lnTo>
                  <a:pt x="514" y="0"/>
                </a:lnTo>
                <a:lnTo>
                  <a:pt x="529" y="0"/>
                </a:lnTo>
                <a:lnTo>
                  <a:pt x="554" y="0"/>
                </a:lnTo>
                <a:lnTo>
                  <a:pt x="579" y="2"/>
                </a:lnTo>
                <a:lnTo>
                  <a:pt x="603" y="6"/>
                </a:lnTo>
                <a:lnTo>
                  <a:pt x="626" y="12"/>
                </a:lnTo>
                <a:lnTo>
                  <a:pt x="647" y="21"/>
                </a:lnTo>
                <a:lnTo>
                  <a:pt x="665" y="33"/>
                </a:lnTo>
                <a:lnTo>
                  <a:pt x="683" y="49"/>
                </a:lnTo>
                <a:lnTo>
                  <a:pt x="696" y="68"/>
                </a:lnTo>
                <a:lnTo>
                  <a:pt x="708" y="97"/>
                </a:lnTo>
                <a:lnTo>
                  <a:pt x="715" y="130"/>
                </a:lnTo>
                <a:lnTo>
                  <a:pt x="718" y="168"/>
                </a:lnTo>
                <a:lnTo>
                  <a:pt x="719" y="207"/>
                </a:lnTo>
                <a:lnTo>
                  <a:pt x="719" y="247"/>
                </a:lnTo>
                <a:lnTo>
                  <a:pt x="717" y="288"/>
                </a:lnTo>
                <a:lnTo>
                  <a:pt x="716" y="326"/>
                </a:lnTo>
                <a:lnTo>
                  <a:pt x="716" y="360"/>
                </a:lnTo>
                <a:lnTo>
                  <a:pt x="714" y="389"/>
                </a:lnTo>
                <a:lnTo>
                  <a:pt x="712" y="415"/>
                </a:lnTo>
                <a:lnTo>
                  <a:pt x="710" y="443"/>
                </a:lnTo>
                <a:lnTo>
                  <a:pt x="706" y="468"/>
                </a:lnTo>
                <a:lnTo>
                  <a:pt x="698" y="492"/>
                </a:lnTo>
                <a:lnTo>
                  <a:pt x="686" y="514"/>
                </a:lnTo>
                <a:lnTo>
                  <a:pt x="670" y="534"/>
                </a:lnTo>
                <a:lnTo>
                  <a:pt x="647" y="553"/>
                </a:lnTo>
                <a:lnTo>
                  <a:pt x="636" y="560"/>
                </a:lnTo>
                <a:lnTo>
                  <a:pt x="623" y="568"/>
                </a:lnTo>
                <a:lnTo>
                  <a:pt x="611" y="575"/>
                </a:lnTo>
                <a:lnTo>
                  <a:pt x="600" y="581"/>
                </a:lnTo>
                <a:lnTo>
                  <a:pt x="587" y="589"/>
                </a:lnTo>
                <a:lnTo>
                  <a:pt x="576" y="595"/>
                </a:lnTo>
                <a:lnTo>
                  <a:pt x="563" y="601"/>
                </a:lnTo>
                <a:lnTo>
                  <a:pt x="551" y="607"/>
                </a:lnTo>
                <a:lnTo>
                  <a:pt x="501" y="899"/>
                </a:lnTo>
                <a:lnTo>
                  <a:pt x="476" y="899"/>
                </a:lnTo>
                <a:lnTo>
                  <a:pt x="586" y="214"/>
                </a:lnTo>
                <a:lnTo>
                  <a:pt x="575" y="212"/>
                </a:lnTo>
                <a:lnTo>
                  <a:pt x="559" y="212"/>
                </a:lnTo>
                <a:lnTo>
                  <a:pt x="540" y="214"/>
                </a:lnTo>
                <a:lnTo>
                  <a:pt x="520" y="218"/>
                </a:lnTo>
                <a:lnTo>
                  <a:pt x="498" y="223"/>
                </a:lnTo>
                <a:lnTo>
                  <a:pt x="479" y="229"/>
                </a:lnTo>
                <a:lnTo>
                  <a:pt x="463" y="234"/>
                </a:lnTo>
                <a:lnTo>
                  <a:pt x="452" y="239"/>
                </a:lnTo>
                <a:lnTo>
                  <a:pt x="354" y="8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4" name="Freeform 59"/>
          <p:cNvSpPr>
            <a:spLocks/>
          </p:cNvSpPr>
          <p:nvPr/>
        </p:nvSpPr>
        <p:spPr bwMode="auto">
          <a:xfrm>
            <a:off x="5295900" y="4023653"/>
            <a:ext cx="677863" cy="831850"/>
          </a:xfrm>
          <a:custGeom>
            <a:avLst/>
            <a:gdLst>
              <a:gd name="T0" fmla="*/ 1023184297 w 427"/>
              <a:gd name="T1" fmla="*/ 15120937 h 524"/>
              <a:gd name="T2" fmla="*/ 924898952 w 427"/>
              <a:gd name="T3" fmla="*/ 42841855 h 524"/>
              <a:gd name="T4" fmla="*/ 829132773 w 427"/>
              <a:gd name="T5" fmla="*/ 73083728 h 524"/>
              <a:gd name="T6" fmla="*/ 740926471 w 427"/>
              <a:gd name="T7" fmla="*/ 103325589 h 524"/>
              <a:gd name="T8" fmla="*/ 650200805 w 427"/>
              <a:gd name="T9" fmla="*/ 133567475 h 524"/>
              <a:gd name="T10" fmla="*/ 567036405 w 427"/>
              <a:gd name="T11" fmla="*/ 163810923 h 524"/>
              <a:gd name="T12" fmla="*/ 481351053 w 427"/>
              <a:gd name="T13" fmla="*/ 196572146 h 524"/>
              <a:gd name="T14" fmla="*/ 395665603 w 427"/>
              <a:gd name="T15" fmla="*/ 229333417 h 524"/>
              <a:gd name="T16" fmla="*/ 289818993 w 427"/>
              <a:gd name="T17" fmla="*/ 292338088 h 524"/>
              <a:gd name="T18" fmla="*/ 196572326 w 427"/>
              <a:gd name="T19" fmla="*/ 418345941 h 524"/>
              <a:gd name="T20" fmla="*/ 143649815 w 427"/>
              <a:gd name="T21" fmla="*/ 572074607 h 524"/>
              <a:gd name="T22" fmla="*/ 113407926 w 427"/>
              <a:gd name="T23" fmla="*/ 735885481 h 524"/>
              <a:gd name="T24" fmla="*/ 90725691 w 427"/>
              <a:gd name="T25" fmla="*/ 1318042295 h 524"/>
              <a:gd name="T26" fmla="*/ 70564432 w 427"/>
              <a:gd name="T27" fmla="*/ 1320561657 h 524"/>
              <a:gd name="T28" fmla="*/ 40322531 w 427"/>
              <a:gd name="T29" fmla="*/ 1315521346 h 524"/>
              <a:gd name="T30" fmla="*/ 15120951 w 427"/>
              <a:gd name="T31" fmla="*/ 1307961675 h 524"/>
              <a:gd name="T32" fmla="*/ 2520952 w 427"/>
              <a:gd name="T33" fmla="*/ 1300400416 h 524"/>
              <a:gd name="T34" fmla="*/ 0 w 427"/>
              <a:gd name="T35" fmla="*/ 1035783339 h 524"/>
              <a:gd name="T36" fmla="*/ 17641902 w 427"/>
              <a:gd name="T37" fmla="*/ 768646703 h 524"/>
              <a:gd name="T38" fmla="*/ 75604746 w 427"/>
              <a:gd name="T39" fmla="*/ 514111834 h 524"/>
              <a:gd name="T40" fmla="*/ 191532011 w 427"/>
              <a:gd name="T41" fmla="*/ 289817139 h 524"/>
              <a:gd name="T42" fmla="*/ 274698048 w 427"/>
              <a:gd name="T43" fmla="*/ 236894676 h 524"/>
              <a:gd name="T44" fmla="*/ 362902763 w 427"/>
              <a:gd name="T45" fmla="*/ 194051197 h 524"/>
              <a:gd name="T46" fmla="*/ 451109165 w 427"/>
              <a:gd name="T47" fmla="*/ 153728715 h 524"/>
              <a:gd name="T48" fmla="*/ 544354194 w 427"/>
              <a:gd name="T49" fmla="*/ 120967493 h 524"/>
              <a:gd name="T50" fmla="*/ 637600811 w 427"/>
              <a:gd name="T51" fmla="*/ 93244969 h 524"/>
              <a:gd name="T52" fmla="*/ 730845841 w 427"/>
              <a:gd name="T53" fmla="*/ 63003108 h 524"/>
              <a:gd name="T54" fmla="*/ 826611822 w 427"/>
              <a:gd name="T55" fmla="*/ 40322494 h 524"/>
              <a:gd name="T56" fmla="*/ 922378001 w 427"/>
              <a:gd name="T57" fmla="*/ 17640298 h 524"/>
              <a:gd name="T58" fmla="*/ 960181156 w 427"/>
              <a:gd name="T59" fmla="*/ 12599985 h 524"/>
              <a:gd name="T60" fmla="*/ 1000503674 w 427"/>
              <a:gd name="T61" fmla="*/ 7559675 h 524"/>
              <a:gd name="T62" fmla="*/ 1038305241 w 427"/>
              <a:gd name="T63" fmla="*/ 2520950 h 524"/>
              <a:gd name="T64" fmla="*/ 1076108395 w 427"/>
              <a:gd name="T65" fmla="*/ 0 h 52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27"/>
              <a:gd name="T100" fmla="*/ 0 h 524"/>
              <a:gd name="T101" fmla="*/ 427 w 427"/>
              <a:gd name="T102" fmla="*/ 524 h 52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27" h="524">
                <a:moveTo>
                  <a:pt x="427" y="0"/>
                </a:moveTo>
                <a:lnTo>
                  <a:pt x="406" y="6"/>
                </a:lnTo>
                <a:lnTo>
                  <a:pt x="387" y="11"/>
                </a:lnTo>
                <a:lnTo>
                  <a:pt x="367" y="17"/>
                </a:lnTo>
                <a:lnTo>
                  <a:pt x="348" y="23"/>
                </a:lnTo>
                <a:lnTo>
                  <a:pt x="329" y="29"/>
                </a:lnTo>
                <a:lnTo>
                  <a:pt x="311" y="34"/>
                </a:lnTo>
                <a:lnTo>
                  <a:pt x="294" y="41"/>
                </a:lnTo>
                <a:lnTo>
                  <a:pt x="276" y="47"/>
                </a:lnTo>
                <a:lnTo>
                  <a:pt x="258" y="53"/>
                </a:lnTo>
                <a:lnTo>
                  <a:pt x="241" y="60"/>
                </a:lnTo>
                <a:lnTo>
                  <a:pt x="225" y="65"/>
                </a:lnTo>
                <a:lnTo>
                  <a:pt x="208" y="71"/>
                </a:lnTo>
                <a:lnTo>
                  <a:pt x="191" y="78"/>
                </a:lnTo>
                <a:lnTo>
                  <a:pt x="175" y="84"/>
                </a:lnTo>
                <a:lnTo>
                  <a:pt x="157" y="91"/>
                </a:lnTo>
                <a:lnTo>
                  <a:pt x="141" y="96"/>
                </a:lnTo>
                <a:lnTo>
                  <a:pt x="115" y="116"/>
                </a:lnTo>
                <a:lnTo>
                  <a:pt x="94" y="140"/>
                </a:lnTo>
                <a:lnTo>
                  <a:pt x="78" y="166"/>
                </a:lnTo>
                <a:lnTo>
                  <a:pt x="67" y="196"/>
                </a:lnTo>
                <a:lnTo>
                  <a:pt x="57" y="227"/>
                </a:lnTo>
                <a:lnTo>
                  <a:pt x="51" y="259"/>
                </a:lnTo>
                <a:lnTo>
                  <a:pt x="45" y="292"/>
                </a:lnTo>
                <a:lnTo>
                  <a:pt x="39" y="322"/>
                </a:lnTo>
                <a:lnTo>
                  <a:pt x="36" y="523"/>
                </a:lnTo>
                <a:lnTo>
                  <a:pt x="32" y="524"/>
                </a:lnTo>
                <a:lnTo>
                  <a:pt x="28" y="524"/>
                </a:lnTo>
                <a:lnTo>
                  <a:pt x="22" y="523"/>
                </a:lnTo>
                <a:lnTo>
                  <a:pt x="16" y="522"/>
                </a:lnTo>
                <a:lnTo>
                  <a:pt x="10" y="520"/>
                </a:lnTo>
                <a:lnTo>
                  <a:pt x="6" y="519"/>
                </a:lnTo>
                <a:lnTo>
                  <a:pt x="2" y="516"/>
                </a:lnTo>
                <a:lnTo>
                  <a:pt x="1" y="516"/>
                </a:lnTo>
                <a:lnTo>
                  <a:pt x="0" y="464"/>
                </a:lnTo>
                <a:lnTo>
                  <a:pt x="0" y="411"/>
                </a:lnTo>
                <a:lnTo>
                  <a:pt x="2" y="357"/>
                </a:lnTo>
                <a:lnTo>
                  <a:pt x="7" y="305"/>
                </a:lnTo>
                <a:lnTo>
                  <a:pt x="16" y="254"/>
                </a:lnTo>
                <a:lnTo>
                  <a:pt x="30" y="204"/>
                </a:lnTo>
                <a:lnTo>
                  <a:pt x="49" y="158"/>
                </a:lnTo>
                <a:lnTo>
                  <a:pt x="76" y="115"/>
                </a:lnTo>
                <a:lnTo>
                  <a:pt x="92" y="104"/>
                </a:lnTo>
                <a:lnTo>
                  <a:pt x="109" y="94"/>
                </a:lnTo>
                <a:lnTo>
                  <a:pt x="126" y="85"/>
                </a:lnTo>
                <a:lnTo>
                  <a:pt x="144" y="77"/>
                </a:lnTo>
                <a:lnTo>
                  <a:pt x="161" y="69"/>
                </a:lnTo>
                <a:lnTo>
                  <a:pt x="179" y="61"/>
                </a:lnTo>
                <a:lnTo>
                  <a:pt x="197" y="54"/>
                </a:lnTo>
                <a:lnTo>
                  <a:pt x="216" y="48"/>
                </a:lnTo>
                <a:lnTo>
                  <a:pt x="234" y="41"/>
                </a:lnTo>
                <a:lnTo>
                  <a:pt x="253" y="37"/>
                </a:lnTo>
                <a:lnTo>
                  <a:pt x="271" y="31"/>
                </a:lnTo>
                <a:lnTo>
                  <a:pt x="290" y="25"/>
                </a:lnTo>
                <a:lnTo>
                  <a:pt x="309" y="21"/>
                </a:lnTo>
                <a:lnTo>
                  <a:pt x="328" y="16"/>
                </a:lnTo>
                <a:lnTo>
                  <a:pt x="347" y="11"/>
                </a:lnTo>
                <a:lnTo>
                  <a:pt x="366" y="7"/>
                </a:lnTo>
                <a:lnTo>
                  <a:pt x="374" y="6"/>
                </a:lnTo>
                <a:lnTo>
                  <a:pt x="381" y="5"/>
                </a:lnTo>
                <a:lnTo>
                  <a:pt x="389" y="3"/>
                </a:lnTo>
                <a:lnTo>
                  <a:pt x="397" y="3"/>
                </a:lnTo>
                <a:lnTo>
                  <a:pt x="404" y="2"/>
                </a:lnTo>
                <a:lnTo>
                  <a:pt x="412" y="1"/>
                </a:lnTo>
                <a:lnTo>
                  <a:pt x="419" y="1"/>
                </a:lnTo>
                <a:lnTo>
                  <a:pt x="42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5" name="Freeform 60"/>
          <p:cNvSpPr>
            <a:spLocks/>
          </p:cNvSpPr>
          <p:nvPr/>
        </p:nvSpPr>
        <p:spPr bwMode="auto">
          <a:xfrm>
            <a:off x="5711825" y="4299878"/>
            <a:ext cx="201613" cy="1046162"/>
          </a:xfrm>
          <a:custGeom>
            <a:avLst/>
            <a:gdLst>
              <a:gd name="T0" fmla="*/ 0 w 127"/>
              <a:gd name="T1" fmla="*/ 1660781163 h 659"/>
              <a:gd name="T2" fmla="*/ 183972662 w 127"/>
              <a:gd name="T3" fmla="*/ 541832539 h 659"/>
              <a:gd name="T4" fmla="*/ 282258231 w 127"/>
              <a:gd name="T5" fmla="*/ 15120931 h 659"/>
              <a:gd name="T6" fmla="*/ 284779187 w 127"/>
              <a:gd name="T7" fmla="*/ 5040310 h 659"/>
              <a:gd name="T8" fmla="*/ 294859835 w 127"/>
              <a:gd name="T9" fmla="*/ 0 h 659"/>
              <a:gd name="T10" fmla="*/ 309980806 w 127"/>
              <a:gd name="T11" fmla="*/ 0 h 659"/>
              <a:gd name="T12" fmla="*/ 320061454 w 127"/>
              <a:gd name="T13" fmla="*/ 0 h 659"/>
              <a:gd name="T14" fmla="*/ 231854994 w 127"/>
              <a:gd name="T15" fmla="*/ 559474411 h 659"/>
              <a:gd name="T16" fmla="*/ 47883882 w 127"/>
              <a:gd name="T17" fmla="*/ 1660781163 h 659"/>
              <a:gd name="T18" fmla="*/ 0 w 127"/>
              <a:gd name="T19" fmla="*/ 1660781163 h 6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7"/>
              <a:gd name="T31" fmla="*/ 0 h 659"/>
              <a:gd name="T32" fmla="*/ 127 w 127"/>
              <a:gd name="T33" fmla="*/ 659 h 6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7" h="659">
                <a:moveTo>
                  <a:pt x="0" y="659"/>
                </a:moveTo>
                <a:lnTo>
                  <a:pt x="73" y="215"/>
                </a:lnTo>
                <a:lnTo>
                  <a:pt x="112" y="6"/>
                </a:lnTo>
                <a:lnTo>
                  <a:pt x="113" y="2"/>
                </a:lnTo>
                <a:lnTo>
                  <a:pt x="117" y="0"/>
                </a:lnTo>
                <a:lnTo>
                  <a:pt x="123" y="0"/>
                </a:lnTo>
                <a:lnTo>
                  <a:pt x="127" y="0"/>
                </a:lnTo>
                <a:lnTo>
                  <a:pt x="92" y="222"/>
                </a:lnTo>
                <a:lnTo>
                  <a:pt x="19" y="659"/>
                </a:lnTo>
                <a:lnTo>
                  <a:pt x="0" y="65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Summary Inquiry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MRP-PR-390</a:t>
            </a:r>
          </a:p>
        </p:txBody>
      </p:sp>
      <p:pic>
        <p:nvPicPr>
          <p:cNvPr id="50180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63" y="1196378"/>
            <a:ext cx="8288337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Summary Report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MRP-PR-400</a:t>
            </a:r>
          </a:p>
        </p:txBody>
      </p:sp>
      <p:pic>
        <p:nvPicPr>
          <p:cNvPr id="5120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1560" y="1306286"/>
            <a:ext cx="6715125" cy="4186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1205" name="Rectangle 10"/>
          <p:cNvSpPr>
            <a:spLocks noChangeArrowheads="1"/>
          </p:cNvSpPr>
          <p:nvPr/>
        </p:nvSpPr>
        <p:spPr bwMode="auto">
          <a:xfrm>
            <a:off x="1512372" y="4659086"/>
            <a:ext cx="1600200" cy="4667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95947" name="Text Box 11"/>
          <p:cNvSpPr txBox="1">
            <a:spLocks noChangeArrowheads="1"/>
          </p:cNvSpPr>
          <p:nvPr/>
        </p:nvSpPr>
        <p:spPr bwMode="auto">
          <a:xfrm>
            <a:off x="3350697" y="4954361"/>
            <a:ext cx="2290082" cy="67710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dirty="0">
                <a:latin typeface="+mj-lt"/>
                <a:ea typeface="宋体" pitchFamily="2" charset="-122"/>
              </a:rPr>
              <a:t>Filters to</a:t>
            </a:r>
            <a:br>
              <a:rPr lang="en-US" altLang="zh-CN" dirty="0">
                <a:latin typeface="+mj-lt"/>
                <a:ea typeface="宋体" pitchFamily="2" charset="-122"/>
              </a:rPr>
            </a:br>
            <a:r>
              <a:rPr lang="en-US" altLang="zh-CN" dirty="0">
                <a:latin typeface="+mj-lt"/>
                <a:ea typeface="宋体" pitchFamily="2" charset="-122"/>
              </a:rPr>
              <a:t>show </a:t>
            </a:r>
            <a:r>
              <a:rPr lang="en-US" altLang="zh-CN" dirty="0" smtClean="0">
                <a:latin typeface="+mj-lt"/>
                <a:ea typeface="宋体" pitchFamily="2" charset="-122"/>
              </a:rPr>
              <a:t>exceptions</a:t>
            </a:r>
          </a:p>
        </p:txBody>
      </p:sp>
      <p:cxnSp>
        <p:nvCxnSpPr>
          <p:cNvPr id="51207" name="AutoShape 12"/>
          <p:cNvCxnSpPr>
            <a:cxnSpLocks noChangeShapeType="1"/>
            <a:stCxn id="51205" idx="2"/>
            <a:endCxn id="295947" idx="1"/>
          </p:cNvCxnSpPr>
          <p:nvPr/>
        </p:nvCxnSpPr>
        <p:spPr bwMode="auto">
          <a:xfrm rot="16200000" flipH="1">
            <a:off x="2748032" y="4690250"/>
            <a:ext cx="167104" cy="1038225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Summary Report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MRP-PR-410</a:t>
            </a:r>
          </a:p>
        </p:txBody>
      </p:sp>
      <p:pic>
        <p:nvPicPr>
          <p:cNvPr id="52228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500" y="1831626"/>
            <a:ext cx="8886825" cy="2892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Low Level Code Update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MRP-PR-040</a:t>
            </a:r>
          </a:p>
        </p:txBody>
      </p:sp>
      <p:pic>
        <p:nvPicPr>
          <p:cNvPr id="7172" name="Picture 22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050" y="2372343"/>
            <a:ext cx="5619750" cy="1638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Detail Inquiry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MRP-PR-420</a:t>
            </a:r>
          </a:p>
        </p:txBody>
      </p:sp>
      <p:pic>
        <p:nvPicPr>
          <p:cNvPr id="5325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8188" y="847004"/>
            <a:ext cx="5129212" cy="5502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Detail Report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MRP-PR-430</a:t>
            </a:r>
          </a:p>
        </p:txBody>
      </p:sp>
      <p:pic>
        <p:nvPicPr>
          <p:cNvPr id="54276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638" y="1073501"/>
            <a:ext cx="7558087" cy="5037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Summary Inquiry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MRP-PR-440</a:t>
            </a:r>
          </a:p>
        </p:txBody>
      </p:sp>
      <p:pic>
        <p:nvPicPr>
          <p:cNvPr id="5530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2" y="1233137"/>
            <a:ext cx="8990013" cy="4565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Summary Report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MRP-PR-450</a:t>
            </a:r>
          </a:p>
        </p:txBody>
      </p:sp>
      <p:pic>
        <p:nvPicPr>
          <p:cNvPr id="5632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9875" y="1597561"/>
            <a:ext cx="6723063" cy="3900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Summary Report</a:t>
            </a:r>
            <a:endParaRPr lang="en-US" dirty="0"/>
          </a:p>
        </p:txBody>
      </p:sp>
      <p:sp>
        <p:nvSpPr>
          <p:cNvPr id="573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MRP-PR-460</a:t>
            </a:r>
          </a:p>
        </p:txBody>
      </p:sp>
      <p:pic>
        <p:nvPicPr>
          <p:cNvPr id="57348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50" y="2027238"/>
            <a:ext cx="8953500" cy="2803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Detail Inquiry</a:t>
            </a:r>
            <a:endParaRPr lang="en-US" dirty="0"/>
          </a:p>
        </p:txBody>
      </p:sp>
      <p:sp>
        <p:nvSpPr>
          <p:cNvPr id="583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MRP-PR-470</a:t>
            </a:r>
          </a:p>
        </p:txBody>
      </p:sp>
      <p:pic>
        <p:nvPicPr>
          <p:cNvPr id="58372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6738" y="947573"/>
            <a:ext cx="5002212" cy="5241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Detail Report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MRP-PR-480</a:t>
            </a:r>
          </a:p>
        </p:txBody>
      </p:sp>
      <p:pic>
        <p:nvPicPr>
          <p:cNvPr id="5939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975" y="1229777"/>
            <a:ext cx="7823200" cy="477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MRP-PR-490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10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Processing Exercises</a:t>
            </a:r>
          </a:p>
        </p:txBody>
      </p:sp>
      <p:sp>
        <p:nvSpPr>
          <p:cNvPr id="614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MRP-PR-500</a:t>
            </a:r>
          </a:p>
        </p:txBody>
      </p:sp>
      <p:pic>
        <p:nvPicPr>
          <p:cNvPr id="61444" name="Picture 108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Component Requirements</a:t>
            </a:r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MRP-PR-510</a:t>
            </a:r>
          </a:p>
        </p:txBody>
      </p:sp>
      <p:grpSp>
        <p:nvGrpSpPr>
          <p:cNvPr id="62467" name="Group 75"/>
          <p:cNvGrpSpPr>
            <a:grpSpLocks/>
          </p:cNvGrpSpPr>
          <p:nvPr/>
        </p:nvGrpSpPr>
        <p:grpSpPr bwMode="auto">
          <a:xfrm>
            <a:off x="1243775" y="1474953"/>
            <a:ext cx="6702425" cy="4505325"/>
            <a:chOff x="1010" y="639"/>
            <a:chExt cx="4222" cy="2838"/>
          </a:xfrm>
        </p:grpSpPr>
        <p:sp>
          <p:nvSpPr>
            <p:cNvPr id="62469" name="Text Box 42"/>
            <p:cNvSpPr txBox="1">
              <a:spLocks noChangeArrowheads="1"/>
            </p:cNvSpPr>
            <p:nvPr/>
          </p:nvSpPr>
          <p:spPr bwMode="auto">
            <a:xfrm>
              <a:off x="2701" y="701"/>
              <a:ext cx="307" cy="3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ea typeface="宋体" pitchFamily="2" charset="-122"/>
                </a:rPr>
                <a:t>A</a:t>
              </a:r>
            </a:p>
          </p:txBody>
        </p:sp>
        <p:sp>
          <p:nvSpPr>
            <p:cNvPr id="62470" name="Text Box 43"/>
            <p:cNvSpPr txBox="1">
              <a:spLocks noChangeArrowheads="1"/>
            </p:cNvSpPr>
            <p:nvPr/>
          </p:nvSpPr>
          <p:spPr bwMode="auto">
            <a:xfrm>
              <a:off x="1971" y="1850"/>
              <a:ext cx="304" cy="38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ea typeface="宋体" pitchFamily="2" charset="-122"/>
                </a:rPr>
                <a:t>B</a:t>
              </a:r>
            </a:p>
          </p:txBody>
        </p:sp>
        <p:sp>
          <p:nvSpPr>
            <p:cNvPr id="62471" name="Text Box 44"/>
            <p:cNvSpPr txBox="1">
              <a:spLocks noChangeArrowheads="1"/>
            </p:cNvSpPr>
            <p:nvPr/>
          </p:nvSpPr>
          <p:spPr bwMode="auto">
            <a:xfrm>
              <a:off x="3449" y="1850"/>
              <a:ext cx="299" cy="38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ea typeface="宋体" pitchFamily="2" charset="-122"/>
                </a:rPr>
                <a:t>C</a:t>
              </a:r>
            </a:p>
          </p:txBody>
        </p:sp>
        <p:sp>
          <p:nvSpPr>
            <p:cNvPr id="62472" name="Text Box 45"/>
            <p:cNvSpPr txBox="1">
              <a:spLocks noChangeArrowheads="1"/>
            </p:cNvSpPr>
            <p:nvPr/>
          </p:nvSpPr>
          <p:spPr bwMode="auto">
            <a:xfrm>
              <a:off x="2832" y="2997"/>
              <a:ext cx="322" cy="38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ea typeface="宋体" pitchFamily="2" charset="-122"/>
                </a:rPr>
                <a:t>D</a:t>
              </a:r>
            </a:p>
          </p:txBody>
        </p:sp>
        <p:sp>
          <p:nvSpPr>
            <p:cNvPr id="62473" name="Text Box 46"/>
            <p:cNvSpPr txBox="1">
              <a:spLocks noChangeArrowheads="1"/>
            </p:cNvSpPr>
            <p:nvPr/>
          </p:nvSpPr>
          <p:spPr bwMode="auto">
            <a:xfrm>
              <a:off x="4073" y="2997"/>
              <a:ext cx="286" cy="38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ea typeface="宋体" pitchFamily="2" charset="-122"/>
                </a:rPr>
                <a:t>E</a:t>
              </a:r>
            </a:p>
          </p:txBody>
        </p:sp>
        <p:cxnSp>
          <p:nvCxnSpPr>
            <p:cNvPr id="62474" name="AutoShape 53"/>
            <p:cNvCxnSpPr>
              <a:cxnSpLocks noChangeShapeType="1"/>
              <a:stCxn id="62469" idx="2"/>
              <a:endCxn id="62470" idx="0"/>
            </p:cNvCxnSpPr>
            <p:nvPr/>
          </p:nvCxnSpPr>
          <p:spPr bwMode="auto">
            <a:xfrm rot="5400000">
              <a:off x="2120" y="1102"/>
              <a:ext cx="740" cy="731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2475" name="AutoShape 54"/>
            <p:cNvCxnSpPr>
              <a:cxnSpLocks noChangeShapeType="1"/>
              <a:stCxn id="62469" idx="2"/>
              <a:endCxn id="62471" idx="0"/>
            </p:cNvCxnSpPr>
            <p:nvPr/>
          </p:nvCxnSpPr>
          <p:spPr bwMode="auto">
            <a:xfrm rot="16200000" flipH="1">
              <a:off x="2857" y="1096"/>
              <a:ext cx="740" cy="744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2476" name="AutoShape 55"/>
            <p:cNvCxnSpPr>
              <a:cxnSpLocks noChangeShapeType="1"/>
              <a:stCxn id="62471" idx="2"/>
              <a:endCxn id="62472" idx="0"/>
            </p:cNvCxnSpPr>
            <p:nvPr/>
          </p:nvCxnSpPr>
          <p:spPr bwMode="auto">
            <a:xfrm rot="5400000">
              <a:off x="2926" y="2312"/>
              <a:ext cx="740" cy="606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2477" name="AutoShape 56"/>
            <p:cNvCxnSpPr>
              <a:cxnSpLocks noChangeShapeType="1"/>
              <a:stCxn id="62471" idx="2"/>
              <a:endCxn id="62473" idx="0"/>
            </p:cNvCxnSpPr>
            <p:nvPr/>
          </p:nvCxnSpPr>
          <p:spPr bwMode="auto">
            <a:xfrm rot="16200000" flipH="1">
              <a:off x="3538" y="2306"/>
              <a:ext cx="740" cy="618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sp>
          <p:nvSpPr>
            <p:cNvPr id="62478" name="Text Box 59"/>
            <p:cNvSpPr txBox="1">
              <a:spLocks noChangeArrowheads="1"/>
            </p:cNvSpPr>
            <p:nvPr/>
          </p:nvSpPr>
          <p:spPr bwMode="auto">
            <a:xfrm>
              <a:off x="1010" y="1575"/>
              <a:ext cx="793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Qty Per: 2</a:t>
              </a:r>
            </a:p>
          </p:txBody>
        </p:sp>
        <p:sp>
          <p:nvSpPr>
            <p:cNvPr id="62479" name="Text Box 60"/>
            <p:cNvSpPr txBox="1">
              <a:spLocks noChangeArrowheads="1"/>
            </p:cNvSpPr>
            <p:nvPr/>
          </p:nvSpPr>
          <p:spPr bwMode="auto">
            <a:xfrm>
              <a:off x="3840" y="1575"/>
              <a:ext cx="793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Qty Per: 1</a:t>
              </a:r>
            </a:p>
          </p:txBody>
        </p:sp>
        <p:sp>
          <p:nvSpPr>
            <p:cNvPr id="62480" name="Text Box 61"/>
            <p:cNvSpPr txBox="1">
              <a:spLocks noChangeArrowheads="1"/>
            </p:cNvSpPr>
            <p:nvPr/>
          </p:nvSpPr>
          <p:spPr bwMode="auto">
            <a:xfrm>
              <a:off x="1879" y="2700"/>
              <a:ext cx="793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Qty Per: 1</a:t>
              </a:r>
            </a:p>
          </p:txBody>
        </p:sp>
        <p:sp>
          <p:nvSpPr>
            <p:cNvPr id="62481" name="Text Box 62"/>
            <p:cNvSpPr txBox="1">
              <a:spLocks noChangeArrowheads="1"/>
            </p:cNvSpPr>
            <p:nvPr/>
          </p:nvSpPr>
          <p:spPr bwMode="auto">
            <a:xfrm>
              <a:off x="4414" y="2700"/>
              <a:ext cx="793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Qty Per: 2</a:t>
              </a:r>
            </a:p>
          </p:txBody>
        </p:sp>
        <p:sp>
          <p:nvSpPr>
            <p:cNvPr id="62482" name="Text Box 63"/>
            <p:cNvSpPr txBox="1">
              <a:spLocks noChangeArrowheads="1"/>
            </p:cNvSpPr>
            <p:nvPr/>
          </p:nvSpPr>
          <p:spPr bwMode="auto">
            <a:xfrm>
              <a:off x="1047" y="1774"/>
              <a:ext cx="890" cy="5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Inventory balance: 30</a:t>
              </a:r>
            </a:p>
          </p:txBody>
        </p:sp>
        <p:sp>
          <p:nvSpPr>
            <p:cNvPr id="62483" name="Text Box 64"/>
            <p:cNvSpPr txBox="1">
              <a:spLocks noChangeArrowheads="1"/>
            </p:cNvSpPr>
            <p:nvPr/>
          </p:nvSpPr>
          <p:spPr bwMode="auto">
            <a:xfrm>
              <a:off x="1829" y="639"/>
              <a:ext cx="798" cy="5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Inventory balance: 0</a:t>
              </a:r>
            </a:p>
          </p:txBody>
        </p:sp>
        <p:sp>
          <p:nvSpPr>
            <p:cNvPr id="62484" name="Text Box 65"/>
            <p:cNvSpPr txBox="1">
              <a:spLocks noChangeArrowheads="1"/>
            </p:cNvSpPr>
            <p:nvPr/>
          </p:nvSpPr>
          <p:spPr bwMode="auto">
            <a:xfrm>
              <a:off x="3840" y="1845"/>
              <a:ext cx="960" cy="38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Inventory balance: 60</a:t>
              </a:r>
            </a:p>
          </p:txBody>
        </p:sp>
        <p:sp>
          <p:nvSpPr>
            <p:cNvPr id="62485" name="Text Box 66"/>
            <p:cNvSpPr txBox="1">
              <a:spLocks noChangeArrowheads="1"/>
            </p:cNvSpPr>
            <p:nvPr/>
          </p:nvSpPr>
          <p:spPr bwMode="auto">
            <a:xfrm>
              <a:off x="1899" y="3015"/>
              <a:ext cx="935" cy="38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Inventory balance: 20</a:t>
              </a:r>
            </a:p>
          </p:txBody>
        </p:sp>
        <p:sp>
          <p:nvSpPr>
            <p:cNvPr id="62486" name="Text Box 67"/>
            <p:cNvSpPr txBox="1">
              <a:spLocks noChangeArrowheads="1"/>
            </p:cNvSpPr>
            <p:nvPr/>
          </p:nvSpPr>
          <p:spPr bwMode="auto">
            <a:xfrm>
              <a:off x="4434" y="2934"/>
              <a:ext cx="798" cy="5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Inventory balance: 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MRP-PR-050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89" name="Rectangle 544"/>
          <p:cNvSpPr>
            <a:spLocks noGrp="1" noChangeArrowheads="1"/>
          </p:cNvSpPr>
          <p:nvPr>
            <p:ph type="title"/>
          </p:nvPr>
        </p:nvSpPr>
        <p:spPr>
          <a:xfrm>
            <a:off x="457200" y="87088"/>
            <a:ext cx="8153400" cy="881063"/>
          </a:xfrm>
        </p:spPr>
        <p:txBody>
          <a:bodyPr/>
          <a:lstStyle/>
          <a:p>
            <a:r>
              <a:rPr lang="en-US" altLang="zh-CN" dirty="0" smtClean="0"/>
              <a:t>Order Policies and Modifiers</a:t>
            </a:r>
          </a:p>
        </p:txBody>
      </p:sp>
      <p:graphicFrame>
        <p:nvGraphicFramePr>
          <p:cNvPr id="299557" name="Group 549"/>
          <p:cNvGraphicFramePr>
            <a:graphicFrameLocks noGrp="1"/>
          </p:cNvGraphicFramePr>
          <p:nvPr>
            <p:ph type="tbl" idx="1"/>
          </p:nvPr>
        </p:nvGraphicFramePr>
        <p:xfrm>
          <a:off x="457200" y="1238931"/>
          <a:ext cx="8140700" cy="4609466"/>
        </p:xfrm>
        <a:graphic>
          <a:graphicData uri="http://schemas.openxmlformats.org/drawingml/2006/table">
            <a:tbl>
              <a:tblPr/>
              <a:tblGrid>
                <a:gridCol w="2139950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</a:tblGrid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Period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8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Demand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LFL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FOQ=35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POQ 2 Periods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Min Qty =60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Multi Qty=25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89" name="Rectangle 2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Order Calculation</a:t>
            </a:r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MRP-PR-530</a:t>
            </a:r>
          </a:p>
        </p:txBody>
      </p:sp>
      <p:grpSp>
        <p:nvGrpSpPr>
          <p:cNvPr id="64515" name="Group 216"/>
          <p:cNvGrpSpPr>
            <a:grpSpLocks/>
          </p:cNvGrpSpPr>
          <p:nvPr/>
        </p:nvGrpSpPr>
        <p:grpSpPr bwMode="auto">
          <a:xfrm>
            <a:off x="665163" y="1614653"/>
            <a:ext cx="3067050" cy="1781175"/>
            <a:chOff x="419" y="1003"/>
            <a:chExt cx="1932" cy="1122"/>
          </a:xfrm>
        </p:grpSpPr>
        <p:sp>
          <p:nvSpPr>
            <p:cNvPr id="64591" name="Text Box 47"/>
            <p:cNvSpPr txBox="1">
              <a:spLocks noChangeArrowheads="1"/>
            </p:cNvSpPr>
            <p:nvPr/>
          </p:nvSpPr>
          <p:spPr bwMode="auto">
            <a:xfrm>
              <a:off x="1483" y="1003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A</a:t>
              </a:r>
            </a:p>
          </p:txBody>
        </p:sp>
        <p:sp>
          <p:nvSpPr>
            <p:cNvPr id="64592" name="Text Box 49"/>
            <p:cNvSpPr txBox="1">
              <a:spLocks noChangeArrowheads="1"/>
            </p:cNvSpPr>
            <p:nvPr/>
          </p:nvSpPr>
          <p:spPr bwMode="auto">
            <a:xfrm>
              <a:off x="1164" y="1497"/>
              <a:ext cx="185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C</a:t>
              </a:r>
            </a:p>
          </p:txBody>
        </p:sp>
        <p:sp>
          <p:nvSpPr>
            <p:cNvPr id="64593" name="Text Box 50"/>
            <p:cNvSpPr txBox="1">
              <a:spLocks noChangeArrowheads="1"/>
            </p:cNvSpPr>
            <p:nvPr/>
          </p:nvSpPr>
          <p:spPr bwMode="auto">
            <a:xfrm>
              <a:off x="1757" y="1497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B</a:t>
              </a:r>
            </a:p>
          </p:txBody>
        </p:sp>
        <p:sp>
          <p:nvSpPr>
            <p:cNvPr id="64594" name="Text Box 52"/>
            <p:cNvSpPr txBox="1">
              <a:spLocks noChangeArrowheads="1"/>
            </p:cNvSpPr>
            <p:nvPr/>
          </p:nvSpPr>
          <p:spPr bwMode="auto">
            <a:xfrm>
              <a:off x="838" y="1904"/>
              <a:ext cx="19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D</a:t>
              </a:r>
            </a:p>
          </p:txBody>
        </p:sp>
        <p:sp>
          <p:nvSpPr>
            <p:cNvPr id="64595" name="Text Box 53"/>
            <p:cNvSpPr txBox="1">
              <a:spLocks noChangeArrowheads="1"/>
            </p:cNvSpPr>
            <p:nvPr/>
          </p:nvSpPr>
          <p:spPr bwMode="auto">
            <a:xfrm>
              <a:off x="1433" y="1904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B</a:t>
              </a:r>
            </a:p>
          </p:txBody>
        </p:sp>
        <p:sp>
          <p:nvSpPr>
            <p:cNvPr id="64596" name="Text Box 58"/>
            <p:cNvSpPr txBox="1">
              <a:spLocks noChangeArrowheads="1"/>
            </p:cNvSpPr>
            <p:nvPr/>
          </p:nvSpPr>
          <p:spPr bwMode="auto">
            <a:xfrm>
              <a:off x="751" y="1499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ea typeface="宋体" pitchFamily="2" charset="-122"/>
                </a:rPr>
                <a:t>1per</a:t>
              </a:r>
            </a:p>
          </p:txBody>
        </p:sp>
        <p:sp>
          <p:nvSpPr>
            <p:cNvPr id="64597" name="Text Box 59"/>
            <p:cNvSpPr txBox="1">
              <a:spLocks noChangeArrowheads="1"/>
            </p:cNvSpPr>
            <p:nvPr/>
          </p:nvSpPr>
          <p:spPr bwMode="auto">
            <a:xfrm>
              <a:off x="2011" y="1499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ea typeface="宋体" pitchFamily="2" charset="-122"/>
                </a:rPr>
                <a:t>2per</a:t>
              </a:r>
            </a:p>
          </p:txBody>
        </p:sp>
        <p:sp>
          <p:nvSpPr>
            <p:cNvPr id="64598" name="Text Box 60"/>
            <p:cNvSpPr txBox="1">
              <a:spLocks noChangeArrowheads="1"/>
            </p:cNvSpPr>
            <p:nvPr/>
          </p:nvSpPr>
          <p:spPr bwMode="auto">
            <a:xfrm>
              <a:off x="419" y="1904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ea typeface="宋体" pitchFamily="2" charset="-122"/>
                </a:rPr>
                <a:t>1per</a:t>
              </a:r>
            </a:p>
          </p:txBody>
        </p:sp>
        <p:sp>
          <p:nvSpPr>
            <p:cNvPr id="64599" name="Text Box 61"/>
            <p:cNvSpPr txBox="1">
              <a:spLocks noChangeArrowheads="1"/>
            </p:cNvSpPr>
            <p:nvPr/>
          </p:nvSpPr>
          <p:spPr bwMode="auto">
            <a:xfrm>
              <a:off x="1667" y="1904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ea typeface="宋体" pitchFamily="2" charset="-122"/>
                </a:rPr>
                <a:t>2per</a:t>
              </a:r>
            </a:p>
          </p:txBody>
        </p:sp>
        <p:cxnSp>
          <p:nvCxnSpPr>
            <p:cNvPr id="64600" name="AutoShape 67"/>
            <p:cNvCxnSpPr>
              <a:cxnSpLocks noChangeShapeType="1"/>
              <a:stCxn id="64591" idx="2"/>
              <a:endCxn id="64592" idx="0"/>
            </p:cNvCxnSpPr>
            <p:nvPr/>
          </p:nvCxnSpPr>
          <p:spPr bwMode="auto">
            <a:xfrm rot="5400000">
              <a:off x="1292" y="1201"/>
              <a:ext cx="249" cy="320"/>
            </a:xfrm>
            <a:prstGeom prst="bentConnector3">
              <a:avLst>
                <a:gd name="adj1" fmla="val 49801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4601" name="AutoShape 68"/>
            <p:cNvCxnSpPr>
              <a:cxnSpLocks noChangeShapeType="1"/>
              <a:stCxn id="64591" idx="2"/>
              <a:endCxn id="64593" idx="0"/>
            </p:cNvCxnSpPr>
            <p:nvPr/>
          </p:nvCxnSpPr>
          <p:spPr bwMode="auto">
            <a:xfrm rot="16200000" flipH="1">
              <a:off x="1589" y="1224"/>
              <a:ext cx="249" cy="274"/>
            </a:xfrm>
            <a:prstGeom prst="bentConnector3">
              <a:avLst>
                <a:gd name="adj1" fmla="val 49801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4602" name="AutoShape 69"/>
            <p:cNvCxnSpPr>
              <a:cxnSpLocks noChangeShapeType="1"/>
              <a:stCxn id="64592" idx="2"/>
              <a:endCxn id="64594" idx="0"/>
            </p:cNvCxnSpPr>
            <p:nvPr/>
          </p:nvCxnSpPr>
          <p:spPr bwMode="auto">
            <a:xfrm rot="5400000">
              <a:off x="1016" y="1651"/>
              <a:ext cx="162" cy="320"/>
            </a:xfrm>
            <a:prstGeom prst="bentConnector3">
              <a:avLst>
                <a:gd name="adj1" fmla="val 49384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4603" name="AutoShape 70"/>
            <p:cNvCxnSpPr>
              <a:cxnSpLocks noChangeShapeType="1"/>
              <a:stCxn id="64592" idx="2"/>
              <a:endCxn id="64595" idx="0"/>
            </p:cNvCxnSpPr>
            <p:nvPr/>
          </p:nvCxnSpPr>
          <p:spPr bwMode="auto">
            <a:xfrm rot="16200000" flipH="1">
              <a:off x="1311" y="1676"/>
              <a:ext cx="162" cy="270"/>
            </a:xfrm>
            <a:prstGeom prst="bentConnector3">
              <a:avLst>
                <a:gd name="adj1" fmla="val 49384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</p:grpSp>
      <p:sp>
        <p:nvSpPr>
          <p:cNvPr id="64516" name="Text Box 72"/>
          <p:cNvSpPr txBox="1">
            <a:spLocks noChangeArrowheads="1"/>
          </p:cNvSpPr>
          <p:nvPr/>
        </p:nvSpPr>
        <p:spPr bwMode="auto">
          <a:xfrm>
            <a:off x="5089525" y="584365"/>
            <a:ext cx="3122613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Each period = 1 week (7 days)</a:t>
            </a:r>
          </a:p>
        </p:txBody>
      </p:sp>
      <p:sp>
        <p:nvSpPr>
          <p:cNvPr id="64517" name="Rectangle 85"/>
          <p:cNvSpPr>
            <a:spLocks noChangeArrowheads="1"/>
          </p:cNvSpPr>
          <p:nvPr/>
        </p:nvSpPr>
        <p:spPr bwMode="auto">
          <a:xfrm>
            <a:off x="4697413" y="1655928"/>
            <a:ext cx="4244975" cy="17145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18" name="Text Box 73"/>
          <p:cNvSpPr txBox="1">
            <a:spLocks noChangeArrowheads="1"/>
          </p:cNvSpPr>
          <p:nvPr/>
        </p:nvSpPr>
        <p:spPr bwMode="auto">
          <a:xfrm>
            <a:off x="7650163" y="1035215"/>
            <a:ext cx="679450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Period</a:t>
            </a:r>
          </a:p>
        </p:txBody>
      </p:sp>
      <p:sp>
        <p:nvSpPr>
          <p:cNvPr id="64519" name="Text Box 74"/>
          <p:cNvSpPr txBox="1">
            <a:spLocks noChangeArrowheads="1"/>
          </p:cNvSpPr>
          <p:nvPr/>
        </p:nvSpPr>
        <p:spPr bwMode="auto">
          <a:xfrm>
            <a:off x="7202488" y="1354303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1</a:t>
            </a:r>
          </a:p>
        </p:txBody>
      </p:sp>
      <p:sp>
        <p:nvSpPr>
          <p:cNvPr id="64520" name="Text Box 75"/>
          <p:cNvSpPr txBox="1">
            <a:spLocks noChangeArrowheads="1"/>
          </p:cNvSpPr>
          <p:nvPr/>
        </p:nvSpPr>
        <p:spPr bwMode="auto">
          <a:xfrm>
            <a:off x="7573963" y="1354303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2</a:t>
            </a:r>
          </a:p>
        </p:txBody>
      </p:sp>
      <p:sp>
        <p:nvSpPr>
          <p:cNvPr id="64521" name="Text Box 76"/>
          <p:cNvSpPr txBox="1">
            <a:spLocks noChangeArrowheads="1"/>
          </p:cNvSpPr>
          <p:nvPr/>
        </p:nvSpPr>
        <p:spPr bwMode="auto">
          <a:xfrm>
            <a:off x="7956550" y="1354303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3</a:t>
            </a:r>
          </a:p>
        </p:txBody>
      </p:sp>
      <p:sp>
        <p:nvSpPr>
          <p:cNvPr id="64522" name="Text Box 77"/>
          <p:cNvSpPr txBox="1">
            <a:spLocks noChangeArrowheads="1"/>
          </p:cNvSpPr>
          <p:nvPr/>
        </p:nvSpPr>
        <p:spPr bwMode="auto">
          <a:xfrm>
            <a:off x="8337550" y="1354303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4</a:t>
            </a:r>
          </a:p>
        </p:txBody>
      </p:sp>
      <p:sp>
        <p:nvSpPr>
          <p:cNvPr id="64523" name="Text Box 78"/>
          <p:cNvSpPr txBox="1">
            <a:spLocks noChangeArrowheads="1"/>
          </p:cNvSpPr>
          <p:nvPr/>
        </p:nvSpPr>
        <p:spPr bwMode="auto">
          <a:xfrm>
            <a:off x="8626475" y="1354303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5</a:t>
            </a:r>
          </a:p>
        </p:txBody>
      </p:sp>
      <p:sp>
        <p:nvSpPr>
          <p:cNvPr id="64524" name="Text Box 79"/>
          <p:cNvSpPr txBox="1">
            <a:spLocks noChangeArrowheads="1"/>
          </p:cNvSpPr>
          <p:nvPr/>
        </p:nvSpPr>
        <p:spPr bwMode="auto">
          <a:xfrm>
            <a:off x="4697413" y="1678153"/>
            <a:ext cx="194151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Gross requirements</a:t>
            </a:r>
          </a:p>
        </p:txBody>
      </p:sp>
      <p:sp>
        <p:nvSpPr>
          <p:cNvPr id="64525" name="Text Box 80"/>
          <p:cNvSpPr txBox="1">
            <a:spLocks noChangeArrowheads="1"/>
          </p:cNvSpPr>
          <p:nvPr/>
        </p:nvSpPr>
        <p:spPr bwMode="auto">
          <a:xfrm>
            <a:off x="4697413" y="2016290"/>
            <a:ext cx="187166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Scheduled receipts</a:t>
            </a:r>
          </a:p>
        </p:txBody>
      </p:sp>
      <p:sp>
        <p:nvSpPr>
          <p:cNvPr id="64526" name="Text Box 81"/>
          <p:cNvSpPr txBox="1">
            <a:spLocks noChangeArrowheads="1"/>
          </p:cNvSpPr>
          <p:nvPr/>
        </p:nvSpPr>
        <p:spPr bwMode="auto">
          <a:xfrm>
            <a:off x="4697413" y="2356015"/>
            <a:ext cx="896937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On hand</a:t>
            </a:r>
          </a:p>
        </p:txBody>
      </p:sp>
      <p:sp>
        <p:nvSpPr>
          <p:cNvPr id="64527" name="Text Box 82"/>
          <p:cNvSpPr txBox="1">
            <a:spLocks noChangeArrowheads="1"/>
          </p:cNvSpPr>
          <p:nvPr/>
        </p:nvSpPr>
        <p:spPr bwMode="auto">
          <a:xfrm>
            <a:off x="4697413" y="2695740"/>
            <a:ext cx="2127250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receipt</a:t>
            </a:r>
          </a:p>
        </p:txBody>
      </p:sp>
      <p:sp>
        <p:nvSpPr>
          <p:cNvPr id="64528" name="Text Box 83"/>
          <p:cNvSpPr txBox="1">
            <a:spLocks noChangeArrowheads="1"/>
          </p:cNvSpPr>
          <p:nvPr/>
        </p:nvSpPr>
        <p:spPr bwMode="auto">
          <a:xfrm>
            <a:off x="4697413" y="3035465"/>
            <a:ext cx="2160587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release</a:t>
            </a:r>
          </a:p>
        </p:txBody>
      </p:sp>
      <p:sp>
        <p:nvSpPr>
          <p:cNvPr id="64529" name="Rectangle 86"/>
          <p:cNvSpPr>
            <a:spLocks noChangeArrowheads="1"/>
          </p:cNvSpPr>
          <p:nvPr/>
        </p:nvSpPr>
        <p:spPr bwMode="auto">
          <a:xfrm>
            <a:off x="4697413" y="2013115"/>
            <a:ext cx="4244975" cy="322263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0" name="Rectangle 88"/>
          <p:cNvSpPr>
            <a:spLocks noChangeArrowheads="1"/>
          </p:cNvSpPr>
          <p:nvPr/>
        </p:nvSpPr>
        <p:spPr bwMode="auto">
          <a:xfrm>
            <a:off x="4697413" y="2656053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1" name="Rectangle 89"/>
          <p:cNvSpPr>
            <a:spLocks noChangeArrowheads="1"/>
          </p:cNvSpPr>
          <p:nvPr/>
        </p:nvSpPr>
        <p:spPr bwMode="auto">
          <a:xfrm>
            <a:off x="7127875" y="1370178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2" name="Rectangle 90"/>
          <p:cNvSpPr>
            <a:spLocks noChangeArrowheads="1"/>
          </p:cNvSpPr>
          <p:nvPr/>
        </p:nvSpPr>
        <p:spPr bwMode="auto">
          <a:xfrm>
            <a:off x="7491413" y="1370178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3" name="Rectangle 91"/>
          <p:cNvSpPr>
            <a:spLocks noChangeArrowheads="1"/>
          </p:cNvSpPr>
          <p:nvPr/>
        </p:nvSpPr>
        <p:spPr bwMode="auto">
          <a:xfrm>
            <a:off x="7853363" y="1370178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4" name="Rectangle 92"/>
          <p:cNvSpPr>
            <a:spLocks noChangeArrowheads="1"/>
          </p:cNvSpPr>
          <p:nvPr/>
        </p:nvSpPr>
        <p:spPr bwMode="auto">
          <a:xfrm>
            <a:off x="8216900" y="1370178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5" name="Rectangle 93"/>
          <p:cNvSpPr>
            <a:spLocks noChangeArrowheads="1"/>
          </p:cNvSpPr>
          <p:nvPr/>
        </p:nvSpPr>
        <p:spPr bwMode="auto">
          <a:xfrm>
            <a:off x="8578850" y="1370178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6" name="Rectangle 94"/>
          <p:cNvSpPr>
            <a:spLocks noChangeArrowheads="1"/>
          </p:cNvSpPr>
          <p:nvPr/>
        </p:nvSpPr>
        <p:spPr bwMode="auto">
          <a:xfrm>
            <a:off x="7127875" y="941553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7" name="Text Box 95"/>
          <p:cNvSpPr txBox="1">
            <a:spLocks noChangeArrowheads="1"/>
          </p:cNvSpPr>
          <p:nvPr/>
        </p:nvSpPr>
        <p:spPr bwMode="auto">
          <a:xfrm>
            <a:off x="5168900" y="962190"/>
            <a:ext cx="1768475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Lead time = 1 wk</a:t>
            </a:r>
          </a:p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Min = 200</a:t>
            </a:r>
          </a:p>
        </p:txBody>
      </p:sp>
      <p:sp>
        <p:nvSpPr>
          <p:cNvPr id="64538" name="Text Box 96"/>
          <p:cNvSpPr txBox="1">
            <a:spLocks noChangeArrowheads="1"/>
          </p:cNvSpPr>
          <p:nvPr/>
        </p:nvSpPr>
        <p:spPr bwMode="auto">
          <a:xfrm>
            <a:off x="4751388" y="1036803"/>
            <a:ext cx="307975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2600" b="1">
                <a:ea typeface="宋体" pitchFamily="2" charset="-122"/>
              </a:rPr>
              <a:t>A</a:t>
            </a:r>
          </a:p>
        </p:txBody>
      </p:sp>
      <p:sp>
        <p:nvSpPr>
          <p:cNvPr id="64539" name="Text Box 144"/>
          <p:cNvSpPr txBox="1">
            <a:spLocks noChangeArrowheads="1"/>
          </p:cNvSpPr>
          <p:nvPr/>
        </p:nvSpPr>
        <p:spPr bwMode="auto">
          <a:xfrm>
            <a:off x="6831013" y="2338553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0</a:t>
            </a:r>
          </a:p>
        </p:txBody>
      </p:sp>
      <p:sp>
        <p:nvSpPr>
          <p:cNvPr id="64540" name="Line 145"/>
          <p:cNvSpPr>
            <a:spLocks noChangeShapeType="1"/>
          </p:cNvSpPr>
          <p:nvPr/>
        </p:nvSpPr>
        <p:spPr bwMode="auto">
          <a:xfrm>
            <a:off x="6729413" y="2352840"/>
            <a:ext cx="0" cy="303213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64541" name="Rectangle 148"/>
          <p:cNvSpPr>
            <a:spLocks noChangeArrowheads="1"/>
          </p:cNvSpPr>
          <p:nvPr/>
        </p:nvSpPr>
        <p:spPr bwMode="auto">
          <a:xfrm>
            <a:off x="239713" y="4492790"/>
            <a:ext cx="4233862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42" name="Text Box 149"/>
          <p:cNvSpPr txBox="1">
            <a:spLocks noChangeArrowheads="1"/>
          </p:cNvSpPr>
          <p:nvPr/>
        </p:nvSpPr>
        <p:spPr bwMode="auto">
          <a:xfrm>
            <a:off x="3186113" y="3872078"/>
            <a:ext cx="6794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Period</a:t>
            </a:r>
          </a:p>
        </p:txBody>
      </p:sp>
      <p:sp>
        <p:nvSpPr>
          <p:cNvPr id="64543" name="Text Box 150"/>
          <p:cNvSpPr txBox="1">
            <a:spLocks noChangeArrowheads="1"/>
          </p:cNvSpPr>
          <p:nvPr/>
        </p:nvSpPr>
        <p:spPr bwMode="auto">
          <a:xfrm>
            <a:off x="2728913" y="420069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1</a:t>
            </a:r>
          </a:p>
        </p:txBody>
      </p:sp>
      <p:sp>
        <p:nvSpPr>
          <p:cNvPr id="64544" name="Text Box 151"/>
          <p:cNvSpPr txBox="1">
            <a:spLocks noChangeArrowheads="1"/>
          </p:cNvSpPr>
          <p:nvPr/>
        </p:nvSpPr>
        <p:spPr bwMode="auto">
          <a:xfrm>
            <a:off x="3109913" y="420069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2</a:t>
            </a:r>
          </a:p>
        </p:txBody>
      </p:sp>
      <p:sp>
        <p:nvSpPr>
          <p:cNvPr id="64545" name="Text Box 152"/>
          <p:cNvSpPr txBox="1">
            <a:spLocks noChangeArrowheads="1"/>
          </p:cNvSpPr>
          <p:nvPr/>
        </p:nvSpPr>
        <p:spPr bwMode="auto">
          <a:xfrm>
            <a:off x="3492500" y="420069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3</a:t>
            </a:r>
          </a:p>
        </p:txBody>
      </p:sp>
      <p:sp>
        <p:nvSpPr>
          <p:cNvPr id="64546" name="Text Box 153"/>
          <p:cNvSpPr txBox="1">
            <a:spLocks noChangeArrowheads="1"/>
          </p:cNvSpPr>
          <p:nvPr/>
        </p:nvSpPr>
        <p:spPr bwMode="auto">
          <a:xfrm>
            <a:off x="3873500" y="420069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4</a:t>
            </a:r>
          </a:p>
        </p:txBody>
      </p:sp>
      <p:sp>
        <p:nvSpPr>
          <p:cNvPr id="64547" name="Text Box 154"/>
          <p:cNvSpPr txBox="1">
            <a:spLocks noChangeArrowheads="1"/>
          </p:cNvSpPr>
          <p:nvPr/>
        </p:nvSpPr>
        <p:spPr bwMode="auto">
          <a:xfrm>
            <a:off x="4164013" y="420069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5</a:t>
            </a:r>
          </a:p>
        </p:txBody>
      </p:sp>
      <p:sp>
        <p:nvSpPr>
          <p:cNvPr id="64548" name="Text Box 155"/>
          <p:cNvSpPr txBox="1">
            <a:spLocks noChangeArrowheads="1"/>
          </p:cNvSpPr>
          <p:nvPr/>
        </p:nvSpPr>
        <p:spPr bwMode="auto">
          <a:xfrm>
            <a:off x="233363" y="4515015"/>
            <a:ext cx="194151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Gross requirements</a:t>
            </a:r>
          </a:p>
        </p:txBody>
      </p:sp>
      <p:sp>
        <p:nvSpPr>
          <p:cNvPr id="64549" name="Text Box 156"/>
          <p:cNvSpPr txBox="1">
            <a:spLocks noChangeArrowheads="1"/>
          </p:cNvSpPr>
          <p:nvPr/>
        </p:nvSpPr>
        <p:spPr bwMode="auto">
          <a:xfrm>
            <a:off x="233363" y="4853153"/>
            <a:ext cx="187166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Scheduled receipts</a:t>
            </a:r>
          </a:p>
        </p:txBody>
      </p:sp>
      <p:sp>
        <p:nvSpPr>
          <p:cNvPr id="64550" name="Text Box 157"/>
          <p:cNvSpPr txBox="1">
            <a:spLocks noChangeArrowheads="1"/>
          </p:cNvSpPr>
          <p:nvPr/>
        </p:nvSpPr>
        <p:spPr bwMode="auto">
          <a:xfrm>
            <a:off x="233363" y="5192878"/>
            <a:ext cx="89693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On hand</a:t>
            </a:r>
          </a:p>
        </p:txBody>
      </p:sp>
      <p:sp>
        <p:nvSpPr>
          <p:cNvPr id="64551" name="Text Box 158"/>
          <p:cNvSpPr txBox="1">
            <a:spLocks noChangeArrowheads="1"/>
          </p:cNvSpPr>
          <p:nvPr/>
        </p:nvSpPr>
        <p:spPr bwMode="auto">
          <a:xfrm>
            <a:off x="233363" y="5532603"/>
            <a:ext cx="21272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receipt</a:t>
            </a:r>
          </a:p>
        </p:txBody>
      </p:sp>
      <p:sp>
        <p:nvSpPr>
          <p:cNvPr id="64552" name="Text Box 159"/>
          <p:cNvSpPr txBox="1">
            <a:spLocks noChangeArrowheads="1"/>
          </p:cNvSpPr>
          <p:nvPr/>
        </p:nvSpPr>
        <p:spPr bwMode="auto">
          <a:xfrm>
            <a:off x="233363" y="5872328"/>
            <a:ext cx="216058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release</a:t>
            </a:r>
          </a:p>
        </p:txBody>
      </p:sp>
      <p:sp>
        <p:nvSpPr>
          <p:cNvPr id="64553" name="Rectangle 160"/>
          <p:cNvSpPr>
            <a:spLocks noChangeArrowheads="1"/>
          </p:cNvSpPr>
          <p:nvPr/>
        </p:nvSpPr>
        <p:spPr bwMode="auto">
          <a:xfrm>
            <a:off x="233363" y="4849978"/>
            <a:ext cx="4246562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4" name="Rectangle 161"/>
          <p:cNvSpPr>
            <a:spLocks noChangeArrowheads="1"/>
          </p:cNvSpPr>
          <p:nvPr/>
        </p:nvSpPr>
        <p:spPr bwMode="auto">
          <a:xfrm>
            <a:off x="233363" y="5492915"/>
            <a:ext cx="4246562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5" name="Rectangle 162"/>
          <p:cNvSpPr>
            <a:spLocks noChangeArrowheads="1"/>
          </p:cNvSpPr>
          <p:nvPr/>
        </p:nvSpPr>
        <p:spPr bwMode="auto">
          <a:xfrm>
            <a:off x="2665413" y="4207040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6" name="Rectangle 163"/>
          <p:cNvSpPr>
            <a:spLocks noChangeArrowheads="1"/>
          </p:cNvSpPr>
          <p:nvPr/>
        </p:nvSpPr>
        <p:spPr bwMode="auto">
          <a:xfrm>
            <a:off x="3027363" y="4207040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7" name="Rectangle 164"/>
          <p:cNvSpPr>
            <a:spLocks noChangeArrowheads="1"/>
          </p:cNvSpPr>
          <p:nvPr/>
        </p:nvSpPr>
        <p:spPr bwMode="auto">
          <a:xfrm>
            <a:off x="3390900" y="4207040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8" name="Rectangle 165"/>
          <p:cNvSpPr>
            <a:spLocks noChangeArrowheads="1"/>
          </p:cNvSpPr>
          <p:nvPr/>
        </p:nvSpPr>
        <p:spPr bwMode="auto">
          <a:xfrm>
            <a:off x="3754438" y="4207040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9" name="Rectangle 166"/>
          <p:cNvSpPr>
            <a:spLocks noChangeArrowheads="1"/>
          </p:cNvSpPr>
          <p:nvPr/>
        </p:nvSpPr>
        <p:spPr bwMode="auto">
          <a:xfrm>
            <a:off x="4116388" y="4207040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60" name="Rectangle 167"/>
          <p:cNvSpPr>
            <a:spLocks noChangeArrowheads="1"/>
          </p:cNvSpPr>
          <p:nvPr/>
        </p:nvSpPr>
        <p:spPr bwMode="auto">
          <a:xfrm>
            <a:off x="2665413" y="3778415"/>
            <a:ext cx="1814512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61" name="Text Box 168"/>
          <p:cNvSpPr txBox="1">
            <a:spLocks noChangeArrowheads="1"/>
          </p:cNvSpPr>
          <p:nvPr/>
        </p:nvSpPr>
        <p:spPr bwMode="auto">
          <a:xfrm>
            <a:off x="704850" y="3799053"/>
            <a:ext cx="1768475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Lead time = 1 wk</a:t>
            </a:r>
          </a:p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Mult = 250</a:t>
            </a:r>
          </a:p>
        </p:txBody>
      </p:sp>
      <p:sp>
        <p:nvSpPr>
          <p:cNvPr id="64562" name="Text Box 169"/>
          <p:cNvSpPr txBox="1">
            <a:spLocks noChangeArrowheads="1"/>
          </p:cNvSpPr>
          <p:nvPr/>
        </p:nvSpPr>
        <p:spPr bwMode="auto">
          <a:xfrm>
            <a:off x="287338" y="3873665"/>
            <a:ext cx="309562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2600" b="1">
                <a:ea typeface="宋体" pitchFamily="2" charset="-122"/>
              </a:rPr>
              <a:t>B</a:t>
            </a:r>
          </a:p>
        </p:txBody>
      </p:sp>
      <p:sp>
        <p:nvSpPr>
          <p:cNvPr id="64563" name="Text Box 170"/>
          <p:cNvSpPr txBox="1">
            <a:spLocks noChangeArrowheads="1"/>
          </p:cNvSpPr>
          <p:nvPr/>
        </p:nvSpPr>
        <p:spPr bwMode="auto">
          <a:xfrm>
            <a:off x="2290763" y="5192878"/>
            <a:ext cx="31750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30</a:t>
            </a:r>
          </a:p>
        </p:txBody>
      </p:sp>
      <p:sp>
        <p:nvSpPr>
          <p:cNvPr id="64564" name="Line 171"/>
          <p:cNvSpPr>
            <a:spLocks noChangeShapeType="1"/>
          </p:cNvSpPr>
          <p:nvPr/>
        </p:nvSpPr>
        <p:spPr bwMode="auto">
          <a:xfrm>
            <a:off x="2265363" y="5189703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64565" name="Rectangle 173"/>
          <p:cNvSpPr>
            <a:spLocks noChangeArrowheads="1"/>
          </p:cNvSpPr>
          <p:nvPr/>
        </p:nvSpPr>
        <p:spPr bwMode="auto">
          <a:xfrm>
            <a:off x="4697413" y="4480090"/>
            <a:ext cx="4244975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66" name="Text Box 174"/>
          <p:cNvSpPr txBox="1">
            <a:spLocks noChangeArrowheads="1"/>
          </p:cNvSpPr>
          <p:nvPr/>
        </p:nvSpPr>
        <p:spPr bwMode="auto">
          <a:xfrm>
            <a:off x="7650163" y="3872078"/>
            <a:ext cx="6794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Period</a:t>
            </a:r>
          </a:p>
        </p:txBody>
      </p:sp>
      <p:sp>
        <p:nvSpPr>
          <p:cNvPr id="64567" name="Text Box 175"/>
          <p:cNvSpPr txBox="1">
            <a:spLocks noChangeArrowheads="1"/>
          </p:cNvSpPr>
          <p:nvPr/>
        </p:nvSpPr>
        <p:spPr bwMode="auto">
          <a:xfrm>
            <a:off x="7192963" y="418164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1</a:t>
            </a:r>
          </a:p>
        </p:txBody>
      </p:sp>
      <p:sp>
        <p:nvSpPr>
          <p:cNvPr id="64568" name="Text Box 176"/>
          <p:cNvSpPr txBox="1">
            <a:spLocks noChangeArrowheads="1"/>
          </p:cNvSpPr>
          <p:nvPr/>
        </p:nvSpPr>
        <p:spPr bwMode="auto">
          <a:xfrm>
            <a:off x="7573963" y="418164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2</a:t>
            </a:r>
          </a:p>
        </p:txBody>
      </p:sp>
      <p:sp>
        <p:nvSpPr>
          <p:cNvPr id="64569" name="Text Box 177"/>
          <p:cNvSpPr txBox="1">
            <a:spLocks noChangeArrowheads="1"/>
          </p:cNvSpPr>
          <p:nvPr/>
        </p:nvSpPr>
        <p:spPr bwMode="auto">
          <a:xfrm>
            <a:off x="7956550" y="418164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3</a:t>
            </a:r>
          </a:p>
        </p:txBody>
      </p:sp>
      <p:sp>
        <p:nvSpPr>
          <p:cNvPr id="64570" name="Text Box 178"/>
          <p:cNvSpPr txBox="1">
            <a:spLocks noChangeArrowheads="1"/>
          </p:cNvSpPr>
          <p:nvPr/>
        </p:nvSpPr>
        <p:spPr bwMode="auto">
          <a:xfrm>
            <a:off x="8337550" y="418164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4</a:t>
            </a:r>
          </a:p>
        </p:txBody>
      </p:sp>
      <p:sp>
        <p:nvSpPr>
          <p:cNvPr id="64571" name="Text Box 179"/>
          <p:cNvSpPr txBox="1">
            <a:spLocks noChangeArrowheads="1"/>
          </p:cNvSpPr>
          <p:nvPr/>
        </p:nvSpPr>
        <p:spPr bwMode="auto">
          <a:xfrm>
            <a:off x="8626475" y="4181640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5</a:t>
            </a:r>
          </a:p>
        </p:txBody>
      </p:sp>
      <p:sp>
        <p:nvSpPr>
          <p:cNvPr id="64572" name="Text Box 180"/>
          <p:cNvSpPr txBox="1">
            <a:spLocks noChangeArrowheads="1"/>
          </p:cNvSpPr>
          <p:nvPr/>
        </p:nvSpPr>
        <p:spPr bwMode="auto">
          <a:xfrm>
            <a:off x="4697413" y="4515015"/>
            <a:ext cx="194151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Gross requirements</a:t>
            </a:r>
          </a:p>
        </p:txBody>
      </p:sp>
      <p:sp>
        <p:nvSpPr>
          <p:cNvPr id="64573" name="Text Box 181"/>
          <p:cNvSpPr txBox="1">
            <a:spLocks noChangeArrowheads="1"/>
          </p:cNvSpPr>
          <p:nvPr/>
        </p:nvSpPr>
        <p:spPr bwMode="auto">
          <a:xfrm>
            <a:off x="4697413" y="4853153"/>
            <a:ext cx="187166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Scheduled receipts</a:t>
            </a:r>
          </a:p>
        </p:txBody>
      </p:sp>
      <p:sp>
        <p:nvSpPr>
          <p:cNvPr id="64574" name="Text Box 182"/>
          <p:cNvSpPr txBox="1">
            <a:spLocks noChangeArrowheads="1"/>
          </p:cNvSpPr>
          <p:nvPr/>
        </p:nvSpPr>
        <p:spPr bwMode="auto">
          <a:xfrm>
            <a:off x="4697413" y="5192878"/>
            <a:ext cx="89693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On hand</a:t>
            </a:r>
          </a:p>
        </p:txBody>
      </p:sp>
      <p:sp>
        <p:nvSpPr>
          <p:cNvPr id="64575" name="Text Box 183"/>
          <p:cNvSpPr txBox="1">
            <a:spLocks noChangeArrowheads="1"/>
          </p:cNvSpPr>
          <p:nvPr/>
        </p:nvSpPr>
        <p:spPr bwMode="auto">
          <a:xfrm>
            <a:off x="4697413" y="5532603"/>
            <a:ext cx="21272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receipt</a:t>
            </a:r>
          </a:p>
        </p:txBody>
      </p:sp>
      <p:sp>
        <p:nvSpPr>
          <p:cNvPr id="64576" name="Text Box 184"/>
          <p:cNvSpPr txBox="1">
            <a:spLocks noChangeArrowheads="1"/>
          </p:cNvSpPr>
          <p:nvPr/>
        </p:nvSpPr>
        <p:spPr bwMode="auto">
          <a:xfrm>
            <a:off x="4683125" y="5872328"/>
            <a:ext cx="2160588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release</a:t>
            </a:r>
          </a:p>
        </p:txBody>
      </p:sp>
      <p:sp>
        <p:nvSpPr>
          <p:cNvPr id="64577" name="Rectangle 185"/>
          <p:cNvSpPr>
            <a:spLocks noChangeArrowheads="1"/>
          </p:cNvSpPr>
          <p:nvPr/>
        </p:nvSpPr>
        <p:spPr bwMode="auto">
          <a:xfrm>
            <a:off x="4697413" y="4849978"/>
            <a:ext cx="4244975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78" name="Rectangle 186"/>
          <p:cNvSpPr>
            <a:spLocks noChangeArrowheads="1"/>
          </p:cNvSpPr>
          <p:nvPr/>
        </p:nvSpPr>
        <p:spPr bwMode="auto">
          <a:xfrm>
            <a:off x="4697413" y="5492915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79" name="Rectangle 187"/>
          <p:cNvSpPr>
            <a:spLocks noChangeArrowheads="1"/>
          </p:cNvSpPr>
          <p:nvPr/>
        </p:nvSpPr>
        <p:spPr bwMode="auto">
          <a:xfrm>
            <a:off x="7127875" y="4192753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0" name="Rectangle 188"/>
          <p:cNvSpPr>
            <a:spLocks noChangeArrowheads="1"/>
          </p:cNvSpPr>
          <p:nvPr/>
        </p:nvSpPr>
        <p:spPr bwMode="auto">
          <a:xfrm>
            <a:off x="7491413" y="419275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1" name="Rectangle 189"/>
          <p:cNvSpPr>
            <a:spLocks noChangeArrowheads="1"/>
          </p:cNvSpPr>
          <p:nvPr/>
        </p:nvSpPr>
        <p:spPr bwMode="auto">
          <a:xfrm>
            <a:off x="7853363" y="4192753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2" name="Rectangle 190"/>
          <p:cNvSpPr>
            <a:spLocks noChangeArrowheads="1"/>
          </p:cNvSpPr>
          <p:nvPr/>
        </p:nvSpPr>
        <p:spPr bwMode="auto">
          <a:xfrm>
            <a:off x="8216900" y="419275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3" name="Rectangle 191"/>
          <p:cNvSpPr>
            <a:spLocks noChangeArrowheads="1"/>
          </p:cNvSpPr>
          <p:nvPr/>
        </p:nvSpPr>
        <p:spPr bwMode="auto">
          <a:xfrm>
            <a:off x="8578850" y="4192753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4" name="Rectangle 192"/>
          <p:cNvSpPr>
            <a:spLocks noChangeArrowheads="1"/>
          </p:cNvSpPr>
          <p:nvPr/>
        </p:nvSpPr>
        <p:spPr bwMode="auto">
          <a:xfrm>
            <a:off x="7127875" y="3764128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5" name="Text Box 193"/>
          <p:cNvSpPr txBox="1">
            <a:spLocks noChangeArrowheads="1"/>
          </p:cNvSpPr>
          <p:nvPr/>
        </p:nvSpPr>
        <p:spPr bwMode="auto">
          <a:xfrm>
            <a:off x="5168900" y="3799053"/>
            <a:ext cx="1865313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Lead time = 2 wks</a:t>
            </a:r>
          </a:p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Mult = 50</a:t>
            </a:r>
          </a:p>
        </p:txBody>
      </p:sp>
      <p:sp>
        <p:nvSpPr>
          <p:cNvPr id="64586" name="Text Box 194"/>
          <p:cNvSpPr txBox="1">
            <a:spLocks noChangeArrowheads="1"/>
          </p:cNvSpPr>
          <p:nvPr/>
        </p:nvSpPr>
        <p:spPr bwMode="auto">
          <a:xfrm>
            <a:off x="4751388" y="3873665"/>
            <a:ext cx="303212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2600" b="1">
                <a:ea typeface="宋体" pitchFamily="2" charset="-122"/>
              </a:rPr>
              <a:t>C</a:t>
            </a:r>
          </a:p>
        </p:txBody>
      </p:sp>
      <p:sp>
        <p:nvSpPr>
          <p:cNvPr id="64587" name="Text Box 195"/>
          <p:cNvSpPr txBox="1">
            <a:spLocks noChangeArrowheads="1"/>
          </p:cNvSpPr>
          <p:nvPr/>
        </p:nvSpPr>
        <p:spPr bwMode="auto">
          <a:xfrm>
            <a:off x="6754813" y="5192878"/>
            <a:ext cx="31750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60</a:t>
            </a:r>
          </a:p>
        </p:txBody>
      </p:sp>
      <p:sp>
        <p:nvSpPr>
          <p:cNvPr id="64588" name="Line 196"/>
          <p:cNvSpPr>
            <a:spLocks noChangeShapeType="1"/>
          </p:cNvSpPr>
          <p:nvPr/>
        </p:nvSpPr>
        <p:spPr bwMode="auto">
          <a:xfrm>
            <a:off x="6729413" y="5189703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64590" name="Text Box 215"/>
          <p:cNvSpPr txBox="1">
            <a:spLocks noChangeArrowheads="1"/>
          </p:cNvSpPr>
          <p:nvPr/>
        </p:nvSpPr>
        <p:spPr bwMode="auto">
          <a:xfrm>
            <a:off x="342900" y="1222540"/>
            <a:ext cx="3916363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b="1">
                <a:ea typeface="宋体" pitchFamily="2" charset="-122"/>
              </a:rPr>
              <a:t>Gross Requirement = 100, Period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Order Calculation</a:t>
            </a:r>
          </a:p>
        </p:txBody>
      </p:sp>
      <p:sp>
        <p:nvSpPr>
          <p:cNvPr id="655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MRP-PR-540</a:t>
            </a:r>
          </a:p>
        </p:txBody>
      </p:sp>
      <p:grpSp>
        <p:nvGrpSpPr>
          <p:cNvPr id="65539" name="Group 29"/>
          <p:cNvGrpSpPr>
            <a:grpSpLocks/>
          </p:cNvGrpSpPr>
          <p:nvPr/>
        </p:nvGrpSpPr>
        <p:grpSpPr bwMode="auto">
          <a:xfrm>
            <a:off x="1495178" y="1159988"/>
            <a:ext cx="4791075" cy="2117725"/>
            <a:chOff x="768" y="1114"/>
            <a:chExt cx="3018" cy="1334"/>
          </a:xfrm>
        </p:grpSpPr>
        <p:sp>
          <p:nvSpPr>
            <p:cNvPr id="65566" name="Text Box 93"/>
            <p:cNvSpPr txBox="1">
              <a:spLocks noChangeArrowheads="1"/>
            </p:cNvSpPr>
            <p:nvPr/>
          </p:nvSpPr>
          <p:spPr bwMode="auto">
            <a:xfrm>
              <a:off x="2050" y="1114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A</a:t>
              </a:r>
            </a:p>
          </p:txBody>
        </p:sp>
        <p:sp>
          <p:nvSpPr>
            <p:cNvPr id="65567" name="Text Box 95"/>
            <p:cNvSpPr txBox="1">
              <a:spLocks noChangeArrowheads="1"/>
            </p:cNvSpPr>
            <p:nvPr/>
          </p:nvSpPr>
          <p:spPr bwMode="auto">
            <a:xfrm>
              <a:off x="3057" y="1623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D</a:t>
              </a:r>
            </a:p>
          </p:txBody>
        </p:sp>
        <p:sp>
          <p:nvSpPr>
            <p:cNvPr id="65568" name="Text Box 96"/>
            <p:cNvSpPr txBox="1">
              <a:spLocks noChangeArrowheads="1"/>
            </p:cNvSpPr>
            <p:nvPr/>
          </p:nvSpPr>
          <p:spPr bwMode="auto">
            <a:xfrm>
              <a:off x="2541" y="1623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C</a:t>
              </a:r>
            </a:p>
          </p:txBody>
        </p:sp>
        <p:sp>
          <p:nvSpPr>
            <p:cNvPr id="65569" name="Text Box 97"/>
            <p:cNvSpPr txBox="1">
              <a:spLocks noChangeArrowheads="1"/>
            </p:cNvSpPr>
            <p:nvPr/>
          </p:nvSpPr>
          <p:spPr bwMode="auto">
            <a:xfrm>
              <a:off x="1509" y="1623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B</a:t>
              </a:r>
            </a:p>
          </p:txBody>
        </p:sp>
        <p:sp>
          <p:nvSpPr>
            <p:cNvPr id="65570" name="Text Box 98"/>
            <p:cNvSpPr txBox="1">
              <a:spLocks noChangeArrowheads="1"/>
            </p:cNvSpPr>
            <p:nvPr/>
          </p:nvSpPr>
          <p:spPr bwMode="auto">
            <a:xfrm>
              <a:off x="1242" y="2131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C</a:t>
              </a:r>
            </a:p>
          </p:txBody>
        </p:sp>
        <p:sp>
          <p:nvSpPr>
            <p:cNvPr id="65571" name="Text Box 102"/>
            <p:cNvSpPr txBox="1">
              <a:spLocks noChangeArrowheads="1"/>
            </p:cNvSpPr>
            <p:nvPr/>
          </p:nvSpPr>
          <p:spPr bwMode="auto">
            <a:xfrm>
              <a:off x="1777" y="2131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E</a:t>
              </a:r>
            </a:p>
          </p:txBody>
        </p:sp>
        <p:cxnSp>
          <p:nvCxnSpPr>
            <p:cNvPr id="65572" name="AutoShape 107"/>
            <p:cNvCxnSpPr>
              <a:cxnSpLocks noChangeShapeType="1"/>
              <a:stCxn id="65566" idx="2"/>
              <a:endCxn id="65567" idx="0"/>
            </p:cNvCxnSpPr>
            <p:nvPr/>
          </p:nvCxnSpPr>
          <p:spPr bwMode="auto">
            <a:xfrm rot="16200000" flipH="1">
              <a:off x="2591" y="1023"/>
              <a:ext cx="168" cy="1007"/>
            </a:xfrm>
            <a:prstGeom prst="bentConnector3">
              <a:avLst>
                <a:gd name="adj1" fmla="val 49403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3" name="AutoShape 108"/>
            <p:cNvCxnSpPr>
              <a:cxnSpLocks noChangeShapeType="1"/>
              <a:stCxn id="65566" idx="2"/>
              <a:endCxn id="65568" idx="0"/>
            </p:cNvCxnSpPr>
            <p:nvPr/>
          </p:nvCxnSpPr>
          <p:spPr bwMode="auto">
            <a:xfrm rot="16200000" flipH="1">
              <a:off x="2333" y="1281"/>
              <a:ext cx="168" cy="491"/>
            </a:xfrm>
            <a:prstGeom prst="bentConnector3">
              <a:avLst>
                <a:gd name="adj1" fmla="val 49403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4" name="AutoShape 109"/>
            <p:cNvCxnSpPr>
              <a:cxnSpLocks noChangeShapeType="1"/>
              <a:stCxn id="65566" idx="2"/>
              <a:endCxn id="65569" idx="0"/>
            </p:cNvCxnSpPr>
            <p:nvPr/>
          </p:nvCxnSpPr>
          <p:spPr bwMode="auto">
            <a:xfrm rot="5400000">
              <a:off x="1817" y="1256"/>
              <a:ext cx="168" cy="541"/>
            </a:xfrm>
            <a:prstGeom prst="bentConnector3">
              <a:avLst>
                <a:gd name="adj1" fmla="val 49403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5" name="AutoShape 110"/>
            <p:cNvCxnSpPr>
              <a:cxnSpLocks noChangeShapeType="1"/>
              <a:stCxn id="65569" idx="2"/>
              <a:endCxn id="65570" idx="0"/>
            </p:cNvCxnSpPr>
            <p:nvPr/>
          </p:nvCxnSpPr>
          <p:spPr bwMode="auto">
            <a:xfrm rot="5400000">
              <a:off x="1413" y="1902"/>
              <a:ext cx="167" cy="267"/>
            </a:xfrm>
            <a:prstGeom prst="bentConnector3">
              <a:avLst>
                <a:gd name="adj1" fmla="val 49699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6" name="AutoShape 111"/>
            <p:cNvCxnSpPr>
              <a:cxnSpLocks noChangeShapeType="1"/>
              <a:stCxn id="65569" idx="2"/>
              <a:endCxn id="65571" idx="0"/>
            </p:cNvCxnSpPr>
            <p:nvPr/>
          </p:nvCxnSpPr>
          <p:spPr bwMode="auto">
            <a:xfrm rot="16200000" flipH="1">
              <a:off x="1680" y="1902"/>
              <a:ext cx="167" cy="268"/>
            </a:xfrm>
            <a:prstGeom prst="bentConnector3">
              <a:avLst>
                <a:gd name="adj1" fmla="val 49699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sp>
          <p:nvSpPr>
            <p:cNvPr id="65577" name="Text Box 121"/>
            <p:cNvSpPr txBox="1">
              <a:spLocks noChangeArrowheads="1"/>
            </p:cNvSpPr>
            <p:nvPr/>
          </p:nvSpPr>
          <p:spPr bwMode="auto">
            <a:xfrm>
              <a:off x="1031" y="1662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r" defTabSz="865188" eaLnBrk="0" hangingPunct="0"/>
              <a:r>
                <a:rPr lang="en-US" altLang="zh-CN" sz="1700" b="1">
                  <a:ea typeface="宋体" pitchFamily="2" charset="-122"/>
                </a:rPr>
                <a:t>1 per</a:t>
              </a:r>
            </a:p>
          </p:txBody>
        </p:sp>
        <p:sp>
          <p:nvSpPr>
            <p:cNvPr id="65578" name="Text Box 122"/>
            <p:cNvSpPr txBox="1">
              <a:spLocks noChangeArrowheads="1"/>
            </p:cNvSpPr>
            <p:nvPr/>
          </p:nvSpPr>
          <p:spPr bwMode="auto">
            <a:xfrm>
              <a:off x="768" y="2154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r" defTabSz="865188" eaLnBrk="0" hangingPunct="0"/>
              <a:r>
                <a:rPr lang="en-US" altLang="zh-CN" sz="1700" b="1">
                  <a:ea typeface="宋体" pitchFamily="2" charset="-122"/>
                </a:rPr>
                <a:t>2 per</a:t>
              </a:r>
            </a:p>
          </p:txBody>
        </p:sp>
        <p:sp>
          <p:nvSpPr>
            <p:cNvPr id="65579" name="Text Box 123"/>
            <p:cNvSpPr txBox="1">
              <a:spLocks noChangeArrowheads="1"/>
            </p:cNvSpPr>
            <p:nvPr/>
          </p:nvSpPr>
          <p:spPr bwMode="auto">
            <a:xfrm>
              <a:off x="2014" y="2154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3 per</a:t>
              </a:r>
            </a:p>
          </p:txBody>
        </p:sp>
        <p:sp>
          <p:nvSpPr>
            <p:cNvPr id="65580" name="Text Box 124"/>
            <p:cNvSpPr txBox="1">
              <a:spLocks noChangeArrowheads="1"/>
            </p:cNvSpPr>
            <p:nvPr/>
          </p:nvSpPr>
          <p:spPr bwMode="auto">
            <a:xfrm>
              <a:off x="3325" y="1662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ea typeface="宋体" pitchFamily="2" charset="-122"/>
                </a:rPr>
                <a:t>2 per</a:t>
              </a:r>
            </a:p>
          </p:txBody>
        </p:sp>
        <p:sp>
          <p:nvSpPr>
            <p:cNvPr id="65581" name="Text Box 125"/>
            <p:cNvSpPr txBox="1">
              <a:spLocks noChangeArrowheads="1"/>
            </p:cNvSpPr>
            <p:nvPr/>
          </p:nvSpPr>
          <p:spPr bwMode="auto">
            <a:xfrm>
              <a:off x="2063" y="1662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r" defTabSz="865188" eaLnBrk="0" hangingPunct="0"/>
              <a:r>
                <a:rPr lang="en-US" altLang="zh-CN" sz="1700" b="1">
                  <a:ea typeface="宋体" pitchFamily="2" charset="-122"/>
                </a:rPr>
                <a:t>2 per</a:t>
              </a:r>
            </a:p>
          </p:txBody>
        </p:sp>
      </p:grpSp>
      <p:sp>
        <p:nvSpPr>
          <p:cNvPr id="65540" name="Text Box 131"/>
          <p:cNvSpPr txBox="1">
            <a:spLocks noChangeArrowheads="1"/>
          </p:cNvSpPr>
          <p:nvPr/>
        </p:nvSpPr>
        <p:spPr bwMode="auto">
          <a:xfrm>
            <a:off x="6486278" y="1218726"/>
            <a:ext cx="914400" cy="3444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ea typeface="宋体" pitchFamily="2" charset="-122"/>
              </a:rPr>
              <a:t>Level 0</a:t>
            </a:r>
          </a:p>
        </p:txBody>
      </p:sp>
      <p:sp>
        <p:nvSpPr>
          <p:cNvPr id="65541" name="Text Box 132"/>
          <p:cNvSpPr txBox="1">
            <a:spLocks noChangeArrowheads="1"/>
          </p:cNvSpPr>
          <p:nvPr/>
        </p:nvSpPr>
        <p:spPr bwMode="auto">
          <a:xfrm>
            <a:off x="6486278" y="2048988"/>
            <a:ext cx="914400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ea typeface="宋体" pitchFamily="2" charset="-122"/>
              </a:rPr>
              <a:t>Level 1</a:t>
            </a:r>
          </a:p>
        </p:txBody>
      </p:sp>
      <p:sp>
        <p:nvSpPr>
          <p:cNvPr id="65542" name="Text Box 133"/>
          <p:cNvSpPr txBox="1">
            <a:spLocks noChangeArrowheads="1"/>
          </p:cNvSpPr>
          <p:nvPr/>
        </p:nvSpPr>
        <p:spPr bwMode="auto">
          <a:xfrm>
            <a:off x="6486278" y="2858613"/>
            <a:ext cx="914400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ea typeface="宋体" pitchFamily="2" charset="-122"/>
              </a:rPr>
              <a:t>Level 2</a:t>
            </a:r>
          </a:p>
        </p:txBody>
      </p:sp>
      <p:grpSp>
        <p:nvGrpSpPr>
          <p:cNvPr id="65543" name="Group 30"/>
          <p:cNvGrpSpPr>
            <a:grpSpLocks/>
          </p:cNvGrpSpPr>
          <p:nvPr/>
        </p:nvGrpSpPr>
        <p:grpSpPr bwMode="auto">
          <a:xfrm>
            <a:off x="2722316" y="3907951"/>
            <a:ext cx="4487862" cy="2098675"/>
            <a:chOff x="1379" y="2617"/>
            <a:chExt cx="2827" cy="1322"/>
          </a:xfrm>
        </p:grpSpPr>
        <p:sp>
          <p:nvSpPr>
            <p:cNvPr id="65550" name="Text Box 99"/>
            <p:cNvSpPr txBox="1">
              <a:spLocks noChangeArrowheads="1"/>
            </p:cNvSpPr>
            <p:nvPr/>
          </p:nvSpPr>
          <p:spPr bwMode="auto">
            <a:xfrm>
              <a:off x="2396" y="2617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F</a:t>
              </a:r>
            </a:p>
          </p:txBody>
        </p:sp>
        <p:sp>
          <p:nvSpPr>
            <p:cNvPr id="65551" name="Text Box 100"/>
            <p:cNvSpPr txBox="1">
              <a:spLocks noChangeArrowheads="1"/>
            </p:cNvSpPr>
            <p:nvPr/>
          </p:nvSpPr>
          <p:spPr bwMode="auto">
            <a:xfrm>
              <a:off x="2130" y="313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B</a:t>
              </a:r>
            </a:p>
          </p:txBody>
        </p:sp>
        <p:sp>
          <p:nvSpPr>
            <p:cNvPr id="65552" name="Text Box 101"/>
            <p:cNvSpPr txBox="1">
              <a:spLocks noChangeArrowheads="1"/>
            </p:cNvSpPr>
            <p:nvPr/>
          </p:nvSpPr>
          <p:spPr bwMode="auto">
            <a:xfrm>
              <a:off x="1857" y="362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C</a:t>
              </a:r>
            </a:p>
          </p:txBody>
        </p:sp>
        <p:sp>
          <p:nvSpPr>
            <p:cNvPr id="65553" name="Text Box 103"/>
            <p:cNvSpPr txBox="1">
              <a:spLocks noChangeArrowheads="1"/>
            </p:cNvSpPr>
            <p:nvPr/>
          </p:nvSpPr>
          <p:spPr bwMode="auto">
            <a:xfrm>
              <a:off x="2391" y="362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E</a:t>
              </a:r>
            </a:p>
          </p:txBody>
        </p:sp>
        <p:sp>
          <p:nvSpPr>
            <p:cNvPr id="65554" name="Text Box 104"/>
            <p:cNvSpPr txBox="1">
              <a:spLocks noChangeArrowheads="1"/>
            </p:cNvSpPr>
            <p:nvPr/>
          </p:nvSpPr>
          <p:spPr bwMode="auto">
            <a:xfrm>
              <a:off x="2656" y="313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D</a:t>
              </a:r>
            </a:p>
          </p:txBody>
        </p:sp>
        <p:sp>
          <p:nvSpPr>
            <p:cNvPr id="65555" name="Text Box 105"/>
            <p:cNvSpPr txBox="1">
              <a:spLocks noChangeArrowheads="1"/>
            </p:cNvSpPr>
            <p:nvPr/>
          </p:nvSpPr>
          <p:spPr bwMode="auto">
            <a:xfrm>
              <a:off x="3472" y="313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ea typeface="宋体" pitchFamily="2" charset="-122"/>
                </a:rPr>
                <a:t>E</a:t>
              </a:r>
            </a:p>
          </p:txBody>
        </p:sp>
        <p:cxnSp>
          <p:nvCxnSpPr>
            <p:cNvPr id="65556" name="AutoShape 113"/>
            <p:cNvCxnSpPr>
              <a:cxnSpLocks noChangeShapeType="1"/>
              <a:stCxn id="65550" idx="2"/>
              <a:endCxn id="65555" idx="0"/>
            </p:cNvCxnSpPr>
            <p:nvPr/>
          </p:nvCxnSpPr>
          <p:spPr bwMode="auto">
            <a:xfrm rot="16200000" flipH="1">
              <a:off x="2968" y="2495"/>
              <a:ext cx="174" cy="1076"/>
            </a:xfrm>
            <a:prstGeom prst="bentConnector3">
              <a:avLst>
                <a:gd name="adj1" fmla="val 4942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57" name="AutoShape 114"/>
            <p:cNvCxnSpPr>
              <a:cxnSpLocks noChangeShapeType="1"/>
              <a:stCxn id="65550" idx="2"/>
              <a:endCxn id="65554" idx="0"/>
            </p:cNvCxnSpPr>
            <p:nvPr/>
          </p:nvCxnSpPr>
          <p:spPr bwMode="auto">
            <a:xfrm rot="16200000" flipH="1">
              <a:off x="2560" y="2903"/>
              <a:ext cx="174" cy="260"/>
            </a:xfrm>
            <a:prstGeom prst="bentConnector3">
              <a:avLst>
                <a:gd name="adj1" fmla="val 4942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58" name="AutoShape 115"/>
            <p:cNvCxnSpPr>
              <a:cxnSpLocks noChangeShapeType="1"/>
              <a:stCxn id="65550" idx="2"/>
              <a:endCxn id="65551" idx="0"/>
            </p:cNvCxnSpPr>
            <p:nvPr/>
          </p:nvCxnSpPr>
          <p:spPr bwMode="auto">
            <a:xfrm rot="5400000">
              <a:off x="2297" y="2900"/>
              <a:ext cx="174" cy="266"/>
            </a:xfrm>
            <a:prstGeom prst="bentConnector3">
              <a:avLst>
                <a:gd name="adj1" fmla="val 4942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59" name="AutoShape 116"/>
            <p:cNvCxnSpPr>
              <a:cxnSpLocks noChangeShapeType="1"/>
              <a:stCxn id="65551" idx="2"/>
              <a:endCxn id="65552" idx="0"/>
            </p:cNvCxnSpPr>
            <p:nvPr/>
          </p:nvCxnSpPr>
          <p:spPr bwMode="auto">
            <a:xfrm rot="5400000">
              <a:off x="2040" y="3399"/>
              <a:ext cx="149" cy="273"/>
            </a:xfrm>
            <a:prstGeom prst="bentConnector3">
              <a:avLst>
                <a:gd name="adj1" fmla="val 49667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60" name="AutoShape 117"/>
            <p:cNvCxnSpPr>
              <a:cxnSpLocks noChangeShapeType="1"/>
              <a:stCxn id="65551" idx="2"/>
              <a:endCxn id="65553" idx="0"/>
            </p:cNvCxnSpPr>
            <p:nvPr/>
          </p:nvCxnSpPr>
          <p:spPr bwMode="auto">
            <a:xfrm rot="16200000" flipH="1">
              <a:off x="2307" y="3405"/>
              <a:ext cx="149" cy="261"/>
            </a:xfrm>
            <a:prstGeom prst="bentConnector3">
              <a:avLst>
                <a:gd name="adj1" fmla="val 49667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sp>
          <p:nvSpPr>
            <p:cNvPr id="65561" name="Text Box 126"/>
            <p:cNvSpPr txBox="1">
              <a:spLocks noChangeArrowheads="1"/>
            </p:cNvSpPr>
            <p:nvPr/>
          </p:nvSpPr>
          <p:spPr bwMode="auto">
            <a:xfrm>
              <a:off x="1658" y="3196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1 per</a:t>
              </a:r>
            </a:p>
          </p:txBody>
        </p:sp>
        <p:sp>
          <p:nvSpPr>
            <p:cNvPr id="65562" name="Text Box 127"/>
            <p:cNvSpPr txBox="1">
              <a:spLocks noChangeArrowheads="1"/>
            </p:cNvSpPr>
            <p:nvPr/>
          </p:nvSpPr>
          <p:spPr bwMode="auto">
            <a:xfrm>
              <a:off x="1379" y="3667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2 per</a:t>
              </a:r>
            </a:p>
          </p:txBody>
        </p:sp>
        <p:sp>
          <p:nvSpPr>
            <p:cNvPr id="65563" name="Text Box 128"/>
            <p:cNvSpPr txBox="1">
              <a:spLocks noChangeArrowheads="1"/>
            </p:cNvSpPr>
            <p:nvPr/>
          </p:nvSpPr>
          <p:spPr bwMode="auto">
            <a:xfrm>
              <a:off x="2627" y="3666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3 per</a:t>
              </a:r>
            </a:p>
          </p:txBody>
        </p:sp>
        <p:sp>
          <p:nvSpPr>
            <p:cNvPr id="65564" name="Text Box 129"/>
            <p:cNvSpPr txBox="1">
              <a:spLocks noChangeArrowheads="1"/>
            </p:cNvSpPr>
            <p:nvPr/>
          </p:nvSpPr>
          <p:spPr bwMode="auto">
            <a:xfrm>
              <a:off x="2904" y="3202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2 per</a:t>
              </a:r>
            </a:p>
          </p:txBody>
        </p:sp>
        <p:sp>
          <p:nvSpPr>
            <p:cNvPr id="65565" name="Text Box 130"/>
            <p:cNvSpPr txBox="1">
              <a:spLocks noChangeArrowheads="1"/>
            </p:cNvSpPr>
            <p:nvPr/>
          </p:nvSpPr>
          <p:spPr bwMode="auto">
            <a:xfrm>
              <a:off x="3745" y="3202"/>
              <a:ext cx="461" cy="21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ea typeface="宋体" pitchFamily="2" charset="-122"/>
                </a:rPr>
                <a:t>2 per</a:t>
              </a:r>
            </a:p>
          </p:txBody>
        </p:sp>
      </p:grpSp>
      <p:sp>
        <p:nvSpPr>
          <p:cNvPr id="65544" name="Text Box 134"/>
          <p:cNvSpPr txBox="1">
            <a:spLocks noChangeArrowheads="1"/>
          </p:cNvSpPr>
          <p:nvPr/>
        </p:nvSpPr>
        <p:spPr bwMode="auto">
          <a:xfrm>
            <a:off x="7400678" y="3984151"/>
            <a:ext cx="914400" cy="3444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ea typeface="宋体" pitchFamily="2" charset="-122"/>
              </a:rPr>
              <a:t>Level 0</a:t>
            </a:r>
          </a:p>
        </p:txBody>
      </p:sp>
      <p:sp>
        <p:nvSpPr>
          <p:cNvPr id="65545" name="Text Box 135"/>
          <p:cNvSpPr txBox="1">
            <a:spLocks noChangeArrowheads="1"/>
          </p:cNvSpPr>
          <p:nvPr/>
        </p:nvSpPr>
        <p:spPr bwMode="auto">
          <a:xfrm>
            <a:off x="7400678" y="4800126"/>
            <a:ext cx="914400" cy="3444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ea typeface="宋体" pitchFamily="2" charset="-122"/>
              </a:rPr>
              <a:t>Level 1</a:t>
            </a:r>
          </a:p>
        </p:txBody>
      </p:sp>
      <p:sp>
        <p:nvSpPr>
          <p:cNvPr id="65546" name="Text Box 136"/>
          <p:cNvSpPr txBox="1">
            <a:spLocks noChangeArrowheads="1"/>
          </p:cNvSpPr>
          <p:nvPr/>
        </p:nvSpPr>
        <p:spPr bwMode="auto">
          <a:xfrm>
            <a:off x="7400678" y="5576413"/>
            <a:ext cx="914400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ea typeface="宋体" pitchFamily="2" charset="-122"/>
              </a:rPr>
              <a:t>Level 2</a:t>
            </a:r>
          </a:p>
        </p:txBody>
      </p:sp>
      <p:sp>
        <p:nvSpPr>
          <p:cNvPr id="65548" name="Text Box 25"/>
          <p:cNvSpPr txBox="1">
            <a:spLocks noChangeArrowheads="1"/>
          </p:cNvSpPr>
          <p:nvPr/>
        </p:nvSpPr>
        <p:spPr bwMode="auto">
          <a:xfrm>
            <a:off x="468066" y="1159988"/>
            <a:ext cx="2884487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b="1">
                <a:ea typeface="宋体" pitchFamily="2" charset="-122"/>
              </a:rPr>
              <a:t>Gross Requirement = 100</a:t>
            </a:r>
          </a:p>
        </p:txBody>
      </p:sp>
      <p:sp>
        <p:nvSpPr>
          <p:cNvPr id="65549" name="Text Box 26"/>
          <p:cNvSpPr txBox="1">
            <a:spLocks noChangeArrowheads="1"/>
          </p:cNvSpPr>
          <p:nvPr/>
        </p:nvSpPr>
        <p:spPr bwMode="auto">
          <a:xfrm>
            <a:off x="1263403" y="3904776"/>
            <a:ext cx="2884488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b="1">
                <a:ea typeface="宋体" pitchFamily="2" charset="-122"/>
              </a:rPr>
              <a:t>Gross Requirement = 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0" name="Rectangle 2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Calculating Work Center Load</a:t>
            </a:r>
          </a:p>
        </p:txBody>
      </p:sp>
      <p:sp>
        <p:nvSpPr>
          <p:cNvPr id="665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MRP-PR-570</a:t>
            </a:r>
          </a:p>
        </p:txBody>
      </p:sp>
      <p:graphicFrame>
        <p:nvGraphicFramePr>
          <p:cNvPr id="291882" name="Group 42"/>
          <p:cNvGraphicFramePr>
            <a:graphicFrameLocks noGrp="1"/>
          </p:cNvGraphicFramePr>
          <p:nvPr/>
        </p:nvGraphicFramePr>
        <p:xfrm>
          <a:off x="2873375" y="1223365"/>
          <a:ext cx="3394075" cy="1925640"/>
        </p:xfrm>
        <a:graphic>
          <a:graphicData uri="http://schemas.openxmlformats.org/drawingml/2006/table">
            <a:tbl>
              <a:tblPr/>
              <a:tblGrid>
                <a:gridCol w="1697038"/>
                <a:gridCol w="1697037"/>
              </a:tblGrid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Item Number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01030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Site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10-100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Work Center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1000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Total Workers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Worker Hours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8 hrs/day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Worker Days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Monday-Friday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2125" name="Group 285"/>
          <p:cNvGraphicFramePr>
            <a:graphicFrameLocks noGrp="1"/>
          </p:cNvGraphicFramePr>
          <p:nvPr/>
        </p:nvGraphicFramePr>
        <p:xfrm>
          <a:off x="908050" y="3333153"/>
          <a:ext cx="7307263" cy="2773364"/>
        </p:xfrm>
        <a:graphic>
          <a:graphicData uri="http://schemas.openxmlformats.org/drawingml/2006/table">
            <a:tbl>
              <a:tblPr/>
              <a:tblGrid>
                <a:gridCol w="1506538"/>
                <a:gridCol w="792162"/>
                <a:gridCol w="1025525"/>
                <a:gridCol w="688975"/>
                <a:gridCol w="822325"/>
                <a:gridCol w="1263650"/>
                <a:gridCol w="1208088"/>
              </a:tblGrid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WO Number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Qty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Status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Oper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Setup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Run Hours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Sch. Start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Planned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Planned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50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Firm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5000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Firm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Released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600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Planned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20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1006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4000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Allocated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0.01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Week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1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MRP and CRP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Set up MRP and CRP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Use MRP and CRP</a:t>
            </a:r>
          </a:p>
          <a:p>
            <a:endParaRPr lang="zh-CN" altLang="en-US" dirty="0" smtClean="0"/>
          </a:p>
        </p:txBody>
      </p:sp>
      <p:sp>
        <p:nvSpPr>
          <p:cNvPr id="67587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Course Overview</a:t>
            </a:r>
          </a:p>
        </p:txBody>
      </p:sp>
      <p:sp>
        <p:nvSpPr>
          <p:cNvPr id="675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MRP-PR-610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MRP-PR-060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Net Change Update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Regenerate Plan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Update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Net Change Materials Plan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MRP-PR-070</a:t>
            </a:r>
          </a:p>
        </p:txBody>
      </p:sp>
      <p:pic>
        <p:nvPicPr>
          <p:cNvPr id="1024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2100263"/>
            <a:ext cx="6816725" cy="2779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MRP-PR-080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MRP Processing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Verify Low Level Codes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Requirements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Net Change Update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Regenerate Plan</a:t>
            </a:r>
          </a:p>
          <a:p>
            <a:pPr marL="800100" lvl="1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Update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Action Messages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Approve Planned Orders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Review MRP Information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Calculate the Capacity Plan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9984</TotalTime>
  <Words>1250</Words>
  <Application>Microsoft Office PowerPoint</Application>
  <PresentationFormat>On-screen Show (4:3)</PresentationFormat>
  <Paragraphs>574</Paragraphs>
  <Slides>64</Slides>
  <Notes>64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64</vt:i4>
      </vt:variant>
    </vt:vector>
  </HeadingPairs>
  <TitlesOfParts>
    <vt:vector size="66" baseType="lpstr">
      <vt:lpstr>2_EX06PP_template</vt:lpstr>
      <vt:lpstr>QAD 2010 Template</vt:lpstr>
      <vt:lpstr>Use MRP and CRP</vt:lpstr>
      <vt:lpstr>Slide 2</vt:lpstr>
      <vt:lpstr>Slide 3</vt:lpstr>
      <vt:lpstr>Low Level Code Update</vt:lpstr>
      <vt:lpstr>Low Level Code Update</vt:lpstr>
      <vt:lpstr>Slide 6</vt:lpstr>
      <vt:lpstr>Slide 7</vt:lpstr>
      <vt:lpstr>Net Change Materials Plan</vt:lpstr>
      <vt:lpstr>Slide 9</vt:lpstr>
      <vt:lpstr>Regenerate Materials Plan</vt:lpstr>
      <vt:lpstr>Slide 11</vt:lpstr>
      <vt:lpstr>Selective Materials Plan</vt:lpstr>
      <vt:lpstr>Slide 13</vt:lpstr>
      <vt:lpstr>Action Message Review/Update</vt:lpstr>
      <vt:lpstr>Slide 15</vt:lpstr>
      <vt:lpstr>Slide 16</vt:lpstr>
      <vt:lpstr>Planned Work Order Approval: 1 of 2</vt:lpstr>
      <vt:lpstr>Planned Work Order Approval: 2 of 2</vt:lpstr>
      <vt:lpstr>Slide 19</vt:lpstr>
      <vt:lpstr>Planned Purchase Order Approval: 1 of 2</vt:lpstr>
      <vt:lpstr>Planned Purchase Order Approval: 2 of 2</vt:lpstr>
      <vt:lpstr>Slide 22</vt:lpstr>
      <vt:lpstr>Slide 23</vt:lpstr>
      <vt:lpstr>MRP Summary Inquiry</vt:lpstr>
      <vt:lpstr>MRP Summary Inquiry</vt:lpstr>
      <vt:lpstr>MRP Summary Report</vt:lpstr>
      <vt:lpstr>MRP Summary Report: Sample</vt:lpstr>
      <vt:lpstr>Slide 28</vt:lpstr>
      <vt:lpstr>MRP Detail Inquiry</vt:lpstr>
      <vt:lpstr>MRP Detail Inquiry</vt:lpstr>
      <vt:lpstr>Slide 31</vt:lpstr>
      <vt:lpstr>Past Due Receipts Inquiry</vt:lpstr>
      <vt:lpstr>Calculate the Capacity Plan</vt:lpstr>
      <vt:lpstr>Slide 34</vt:lpstr>
      <vt:lpstr>Recalculate Capacity Plan</vt:lpstr>
      <vt:lpstr>Recalculate Capacity Plan</vt:lpstr>
      <vt:lpstr>Lead-Time Components</vt:lpstr>
      <vt:lpstr>Slide 38</vt:lpstr>
      <vt:lpstr>Infinite and Finite Capacity Planning</vt:lpstr>
      <vt:lpstr>Department Maintenance</vt:lpstr>
      <vt:lpstr>Work Center Maintenance</vt:lpstr>
      <vt:lpstr>Input/Output Inquiry</vt:lpstr>
      <vt:lpstr>Input/Output Inquiry</vt:lpstr>
      <vt:lpstr>Input/Output Report</vt:lpstr>
      <vt:lpstr>Input/Output Report</vt:lpstr>
      <vt:lpstr>Load Summary and Detail Inquiries/Reports</vt:lpstr>
      <vt:lpstr>Work Center Load Summary Inquiry</vt:lpstr>
      <vt:lpstr>Work Center Load Summary Report</vt:lpstr>
      <vt:lpstr>Work Center Load Summary Report</vt:lpstr>
      <vt:lpstr>Work Center Load Detail Inquiry</vt:lpstr>
      <vt:lpstr>Work Center Load Detail Report</vt:lpstr>
      <vt:lpstr>Department Load Summary Inquiry</vt:lpstr>
      <vt:lpstr>Department Load Summary Report</vt:lpstr>
      <vt:lpstr>Department Load Summary Report</vt:lpstr>
      <vt:lpstr>Department Load Detail Inquiry</vt:lpstr>
      <vt:lpstr>Department Load Detail Report</vt:lpstr>
      <vt:lpstr>MRP Processing</vt:lpstr>
      <vt:lpstr>Processing Exercises</vt:lpstr>
      <vt:lpstr>Component Requirements</vt:lpstr>
      <vt:lpstr>Order Policies and Modifiers</vt:lpstr>
      <vt:lpstr>Order Calculation</vt:lpstr>
      <vt:lpstr>Order Calculation</vt:lpstr>
      <vt:lpstr>Calculating Work Center Load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MRP and CRP</dc:title>
  <dc:creator>Tom Mueller</dc:creator>
  <cp:lastModifiedBy>mdf</cp:lastModifiedBy>
  <cp:revision>451</cp:revision>
  <cp:lastPrinted>1999-04-19T11:55:15Z</cp:lastPrinted>
  <dcterms:created xsi:type="dcterms:W3CDTF">1998-02-18T21:36:34Z</dcterms:created>
  <dcterms:modified xsi:type="dcterms:W3CDTF">2011-02-02T18:22:14Z</dcterms:modified>
</cp:coreProperties>
</file>